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4" ContentType="video/mp4"/>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2"/>
    <p:sldMasterId id="2147483662" r:id="rId3"/>
  </p:sldMasterIdLst>
  <p:notesMasterIdLst>
    <p:notesMasterId r:id="rId4"/>
  </p:notesMasterIdLst>
  <p:sldIdLst>
    <p:sldId id="888" r:id="rId5"/>
    <p:sldId id="807" r:id="rId6"/>
    <p:sldId id="889" r:id="rId7"/>
    <p:sldId id="946" r:id="rId8"/>
    <p:sldId id="891" r:id="rId9"/>
    <p:sldId id="892" r:id="rId10"/>
    <p:sldId id="894" r:id="rId11"/>
    <p:sldId id="925" r:id="rId12"/>
    <p:sldId id="459" r:id="rId13"/>
    <p:sldId id="463" r:id="rId14"/>
    <p:sldId id="749" r:id="rId15"/>
    <p:sldId id="926" r:id="rId16"/>
    <p:sldId id="929" r:id="rId17"/>
    <p:sldId id="928" r:id="rId18"/>
    <p:sldId id="618" r:id="rId19"/>
    <p:sldId id="454" r:id="rId20"/>
    <p:sldId id="931" r:id="rId21"/>
    <p:sldId id="470" r:id="rId22"/>
    <p:sldId id="453" r:id="rId23"/>
    <p:sldId id="510" r:id="rId24"/>
    <p:sldId id="932" r:id="rId25"/>
    <p:sldId id="620" r:id="rId26"/>
    <p:sldId id="511" r:id="rId27"/>
    <p:sldId id="934" r:id="rId28"/>
    <p:sldId id="935" r:id="rId29"/>
    <p:sldId id="936" r:id="rId30"/>
    <p:sldId id="937" r:id="rId31"/>
    <p:sldId id="938" r:id="rId32"/>
    <p:sldId id="939" r:id="rId33"/>
    <p:sldId id="940" r:id="rId34"/>
    <p:sldId id="941" r:id="rId35"/>
    <p:sldId id="942" r:id="rId36"/>
    <p:sldId id="943" r:id="rId37"/>
    <p:sldId id="944" r:id="rId38"/>
    <p:sldId id="945" r:id="rId39"/>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新课标第一网" initials="新" lastIdx="0" clrIdx="0"/>
  <p:cmAuthor id="2" name="作者" initials="A" lastIdx="0" clrIdx="1"/>
  <p:cmAuthor id="3" name="li jun" initials="l" lastIdx="0" clrIdx="0"/>
  <p:cmAuthor id="0" name="杜永波" initials="" lastIdx="0" clrIdx="0"/>
  <p:cmAuthor id="7" name="1206988966@qq.com" initials="1" lastIdx="0" clrIdx="2"/>
  <p:cmAuthor id="8" name="姜伟光" initials="姜" lastIdx="0" clrIdx="0"/>
  <p:cmAuthor id="9" name="dongyu" initials="" lastIdx="0" clrIdx="8"/>
  <p:cmAuthor id="4" name="Administrator" initials="A" lastIdx="0" clrIdx="3"/>
  <p:cmAuthor id="5" name="宋洁然" initials="宋" lastIdx="0" clrIdx="1"/>
  <p:cmAuthor id="6" name="ming qiu" initials="m" lastIdx="0" clrIdx="1"/>
  <p:cmAuthor id="76" name="李 智" initials="李" lastIdx="0" clrIdx="25"/>
  <p:cmAuthor id="13" name="HP" initials="H" lastIdx="0" clrIdx="12"/>
  <p:cmAuthor id="12" name="孙红亮" initials="孙" lastIdx="0" clrIdx="11"/>
  <p:cmAuthor id="14" name="222" initials="" lastIdx="0" clrIdx="0"/>
  <p:cmAuthor id="15" name="Vivian Liu" initials="" lastIdx="0" clrIdx="1"/>
  <p:cmAuthor id="16" name="刘浩" initials="" lastIdx="0" clrIdx="0"/>
  <p:cmAuthor id="17" name="孙宇婷" initials="" lastIdx="0" clrIdx="21"/>
  <p:cmAuthor id="19" name="Windows 用户" initials="" lastIdx="0" clrIdx="0"/>
  <p:cmAuthor id="20" name="ASUS" initials="" lastIdx="0" clrIdx="0"/>
  <p:cmAuthor id="10" name="Lenovo" initials="L" lastIdx="0" clrIdx="9"/>
  <p:cmAuthor id="11" name="CHINESE-BC06F90" initials="C" lastIdx="0" clrIdx="0"/>
  <p:cmAuthor id="18" name="未知用户1" initials="未知用户1" lastIdx="0" clrIdx="0"/>
  <p:cmAuthor id="21" name="li marry" initials="" lastIdx="0" clrIdx="0"/>
  <p:cmAuthor id="22" name="自由精灵" initials="自" lastIdx="0" clrIdx="21"/>
  <p:cmAuthor id="38" name="NFB" initials="N" lastIdx="0" clrIdx="14"/>
  <p:cmAuthor id="24" name="Mia Vida Villanueva" initials="" lastIdx="0" clrIdx="0"/>
  <p:cmAuthor id="25" name="古" initials="" lastIdx="0" clrIdx="24"/>
  <p:cmAuthor id="26" name="刘刘" initials="" lastIdx="0" clrIdx="20"/>
  <p:cmAuthor id="27" name="叶 思冰" initials="" lastIdx="0" clrIdx="25"/>
  <p:cmAuthor id="28" name="nijingen" initials="n" lastIdx="0" clrIdx="27"/>
  <p:cmAuthor id="23" name="xj" initials="" lastIdx="0" clrIdx="23"/>
  <p:cmAuthor id="29" name="张 林娜" initials="" lastIdx="0" clrIdx="0"/>
  <p:cmAuthor id="30" name="yisimin" initials="y" lastIdx="0" clrIdx="29"/>
  <p:cmAuthor id="77" name="雨昕" initials="雨" lastIdx="0" clrIdx="26"/>
  <p:cmAuthor id="33" name="86138" initials="8" lastIdx="0" clrIdx="33"/>
  <p:cmAuthor id="2000" name="张瑞霞" initials="authorId_524709945" lastIdx="0" clrIdx="0"/>
  <p:cmAuthor id="2001" name="Dino._6ZFrB7nA" initials="authorId_1257418890" lastIdx="0" clrIdx="1"/>
  <p:cmAuthor id="49837069" name="DELL" initials="D" lastIdx="0" clrIdx="25"/>
  <p:cmAuthor id="31" name="Echo" initials="E" lastIdx="0" clrIdx="30"/>
  <p:cmAuthor id="32" name="陈庆" initials="陈" lastIdx="0" clrIdx="31"/>
  <p:cmAuthor id="34" name="a'su's" initials="a" lastIdx="0" clrIdx="33"/>
  <p:cmAuthor id="36" name="陈芳" initials="A" lastIdx="0" clrIdx="35"/>
  <p:cmAuthor id="41" name="EXX008" initials="E" lastIdx="0" clrIdx="40"/>
  <p:cmAuthor id="37" name="邹 嘉豪" initials="" lastIdx="0" clrIdx="25"/>
  <p:cmAuthor id="42" name="1" initials="1" lastIdx="0" clrIdx="41"/>
  <p:cmAuthor id="45" name="longyaohua" initials="l" lastIdx="0" clrIdx="44"/>
  <p:cmAuthor id="44" name="jinjuan" initials="j" lastIdx="0" clrIdx="43"/>
  <p:cmAuthor id="46" name="纪小欢" initials="纪" lastIdx="0" clrIdx="45"/>
  <p:cmAuthor id="43" name="seewo" initials="s" lastIdx="0" clrIdx="42"/>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1" y="526"/>
      </p:cViewPr>
      <p:guideLst/>
    </p:cSldViewPr>
  </p:slideViewPr>
  <p:notesTextViewPr>
    <p:cViewPr>
      <p:scale>
        <a:sx n="1" d="1"/>
        <a:sy n="1" d="1"/>
      </p:scale>
      <p:origin x="0" y="0"/>
    </p:cViewPr>
  </p:notesTextViewPr>
  <p:notesViewPr>
    <p:cSldViewPr snapToGrid="0">
      <p:cViewPr varScale="1">
        <p:scale>
          <a:sx n="63" d="100"/>
          <a:sy n="63" d="100"/>
        </p:scale>
        <p:origin x="2736" y="43"/>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slideMaster" Target="slideMasters/slideMaster2.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notesMaster" Target="notesMasters/notesMaster1.xml" /><Relationship Id="rId40" Type="http://schemas.openxmlformats.org/officeDocument/2006/relationships/tags" Target="tags/tag574.xml" /><Relationship Id="rId41" Type="http://schemas.openxmlformats.org/officeDocument/2006/relationships/presProps" Target="presProps.xml" /><Relationship Id="rId42" Type="http://schemas.openxmlformats.org/officeDocument/2006/relationships/viewProps" Target="viewProps.xml" /><Relationship Id="rId43" Type="http://schemas.openxmlformats.org/officeDocument/2006/relationships/theme" Target="theme/theme1.xml" /><Relationship Id="rId44"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215.xml" /><Relationship Id="rId2" Type="http://schemas.openxmlformats.org/officeDocument/2006/relationships/tags" Target="../tags/tag216.xml" /><Relationship Id="rId3" Type="http://schemas.openxmlformats.org/officeDocument/2006/relationships/tags" Target="../tags/tag217.xml" /><Relationship Id="rId4" Type="http://schemas.openxmlformats.org/officeDocument/2006/relationships/tags" Target="../tags/tag218.xml" /><Relationship Id="rId5" Type="http://schemas.openxmlformats.org/officeDocument/2006/relationships/tags" Target="../tags/tag219.xml" /><Relationship Id="rId6" Type="http://schemas.openxmlformats.org/officeDocument/2006/relationships/tags" Target="../tags/tag220.xml" /><Relationship Id="rId7" Type="http://schemas.openxmlformats.org/officeDocument/2006/relationships/tags" Target="../tags/tag221.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9A4A582-2C15-468C-86E4-B796D41F1978}"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088E7DBC-331D-4809-A845-27BC62DDFBC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222.xml" /><Relationship Id="rId4" Type="http://schemas.openxmlformats.org/officeDocument/2006/relationships/tags" Target="../tags/tag223.xml" /><Relationship Id="rId5" Type="http://schemas.openxmlformats.org/officeDocument/2006/relationships/tags" Target="../tags/tag224.xml" /><Relationship Id="rId6" Type="http://schemas.openxmlformats.org/officeDocument/2006/relationships/tags" Target="../tags/tag225.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tags" Target="../tags/tag279.xml" /><Relationship Id="rId4" Type="http://schemas.openxmlformats.org/officeDocument/2006/relationships/tags" Target="../tags/tag280.xml" /><Relationship Id="rId5" Type="http://schemas.openxmlformats.org/officeDocument/2006/relationships/tags" Target="../tags/tag281.xml" /><Relationship Id="rId6" Type="http://schemas.openxmlformats.org/officeDocument/2006/relationships/tags" Target="../tags/tag282.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 Id="rId3" Type="http://schemas.openxmlformats.org/officeDocument/2006/relationships/tags" Target="../tags/tag323.xml" /><Relationship Id="rId4" Type="http://schemas.openxmlformats.org/officeDocument/2006/relationships/tags" Target="../tags/tag324.xml" /><Relationship Id="rId5" Type="http://schemas.openxmlformats.org/officeDocument/2006/relationships/tags" Target="../tags/tag325.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tags" Target="../tags/tag357.xml" /><Relationship Id="rId4" Type="http://schemas.openxmlformats.org/officeDocument/2006/relationships/tags" Target="../tags/tag358.xml" /><Relationship Id="rId5" Type="http://schemas.openxmlformats.org/officeDocument/2006/relationships/tags" Target="../tags/tag359.xml" /><Relationship Id="rId6" Type="http://schemas.openxmlformats.org/officeDocument/2006/relationships/tags" Target="../tags/tag360.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 Id="rId3" Type="http://schemas.openxmlformats.org/officeDocument/2006/relationships/tags" Target="../tags/tag493.xml" /><Relationship Id="rId4" Type="http://schemas.openxmlformats.org/officeDocument/2006/relationships/tags" Target="../tags/tag494.xml" /><Relationship Id="rId5" Type="http://schemas.openxmlformats.org/officeDocument/2006/relationships/tags" Target="../tags/tag495.xml" /><Relationship Id="rId6" Type="http://schemas.openxmlformats.org/officeDocument/2006/relationships/tags" Target="../tags/tag496.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43010" name="幻灯片图像占位符 1"/>
          <p:cNvSpPr>
            <a:spLocks noGrp="1" noRot="1" noChangeAspect="1" noTextEdit="1"/>
          </p:cNvSpPr>
          <p:nvPr>
            <p:ph type="sldImg"/>
            <p:custDataLst>
              <p:tags r:id="rId4"/>
            </p:custDataLst>
          </p:nvPr>
        </p:nvSpPr>
        <p:spPr/>
      </p:sp>
      <p:sp>
        <p:nvSpPr>
          <p:cNvPr id="43011" name="备注占位符 2"/>
          <p:cNvSpPr txBox="1">
            <a:spLocks noGrp="1"/>
          </p:cNvSpPr>
          <p:nvPr>
            <p:ph type="body" idx="1"/>
            <p:custDataLst>
              <p:tags r:id="rId5"/>
            </p:custDataLst>
          </p:nvPr>
        </p:nvSpPr>
        <p:spPr/>
        <p:txBody>
          <a:bodyPr wrap="square" lIns="91440" tIns="45720" rIns="91440" bIns="45720" anchor="ctr"/>
          <a:lstStyle/>
          <a:p>
            <a:pPr lvl="0"/>
            <a:endParaRPr lang="zh-CN" altLang="en-US"/>
          </a:p>
        </p:txBody>
      </p:sp>
      <p:sp>
        <p:nvSpPr>
          <p:cNvPr id="43012" name="灯片编号占位符 3"/>
          <p:cNvSpPr txBox="1">
            <a:spLocks noGrp="1"/>
          </p:cNvSpPr>
          <p:nvPr>
            <p:ph type="sldNum" sz="quarter" idx="10"/>
            <p:custDataLst>
              <p:tags r:id="rId6"/>
            </p:custDataLst>
          </p:nvPr>
        </p:nvSpPr>
        <p:spPr>
          <a:xfrm>
            <a:off x="3884613" y="8685213"/>
            <a:ext cx="2971800" cy="457200"/>
          </a:xfrm>
          <a:prstGeom prst="rect">
            <a:avLst/>
          </a:prstGeom>
          <a:noFill/>
          <a:ln w="9525">
            <a:noFill/>
          </a:ln>
        </p:spPr>
        <p:txBody>
          <a:bodyPr anchor="b"/>
          <a:lstStyle/>
          <a:p>
            <a:pPr marL="0" marR="0" lvl="0" indent="0" algn="r" defTabSz="914400" rtl="0" eaLnBrk="1" fontAlgn="auto"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Arial"/>
              </a:rPr>
              <a:t>1</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2B530858-1D88-4D84-8C87-DF45CE7A41C6}"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idx="2"/>
            <p:custDataLst>
              <p:tags r:id="rId4"/>
            </p:custDataLst>
          </p:nvPr>
        </p:nvSpPr>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2B530858-1D88-4D84-8C87-DF45CE7A41C6}" type="slidenum">
              <a:rPr lang="zh-CN" altLang="en-US" smtClean="0"/>
              <a:t>12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txBox="1">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2B530858-1D88-4D84-8C87-DF45CE7A41C6}" type="slidenum">
              <a:rPr lang="zh-CN" altLang="en-US" smtClean="0"/>
              <a:t>25</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70.xml"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71.xml" /><Relationship Id="rId10" Type="http://schemas.openxmlformats.org/officeDocument/2006/relationships/tags" Target="../tags/tag80.xml" /><Relationship Id="rId11" Type="http://schemas.openxmlformats.org/officeDocument/2006/relationships/tags" Target="../tags/tag81.xml" /><Relationship Id="rId12" Type="http://schemas.openxmlformats.org/officeDocument/2006/relationships/tags" Target="../tags/tag82.xml" /><Relationship Id="rId13" Type="http://schemas.openxmlformats.org/officeDocument/2006/relationships/tags" Target="../tags/tag83.xml" /><Relationship Id="rId14" Type="http://schemas.openxmlformats.org/officeDocument/2006/relationships/tags" Target="../tags/tag84.xml" /><Relationship Id="rId15" Type="http://schemas.openxmlformats.org/officeDocument/2006/relationships/tags" Target="../tags/tag85.xml" /><Relationship Id="rId16" Type="http://schemas.openxmlformats.org/officeDocument/2006/relationships/tags" Target="../tags/tag86.xml" /><Relationship Id="rId17" Type="http://schemas.openxmlformats.org/officeDocument/2006/relationships/tags" Target="../tags/tag87.xml" /><Relationship Id="rId18" Type="http://schemas.openxmlformats.org/officeDocument/2006/relationships/slideMaster" Target="../slideMasters/slideMaster1.xml" /><Relationship Id="rId2" Type="http://schemas.openxmlformats.org/officeDocument/2006/relationships/tags" Target="../tags/tag72.xml" /><Relationship Id="rId3" Type="http://schemas.openxmlformats.org/officeDocument/2006/relationships/tags" Target="../tags/tag73.xml" /><Relationship Id="rId4" Type="http://schemas.openxmlformats.org/officeDocument/2006/relationships/tags" Target="../tags/tag74.xml" /><Relationship Id="rId5" Type="http://schemas.openxmlformats.org/officeDocument/2006/relationships/tags" Target="../tags/tag75.xml" /><Relationship Id="rId6" Type="http://schemas.openxmlformats.org/officeDocument/2006/relationships/tags" Target="../tags/tag76.xml" /><Relationship Id="rId7" Type="http://schemas.openxmlformats.org/officeDocument/2006/relationships/tags" Target="../tags/tag77.xml" /><Relationship Id="rId8" Type="http://schemas.openxmlformats.org/officeDocument/2006/relationships/tags" Target="../tags/tag78.xml" /><Relationship Id="rId9" Type="http://schemas.openxmlformats.org/officeDocument/2006/relationships/tags" Target="../tags/tag79.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02.xml" /><Relationship Id="rId2" Type="http://schemas.openxmlformats.org/officeDocument/2006/relationships/tags" Target="../tags/tag103.xml" /><Relationship Id="rId3" Type="http://schemas.openxmlformats.org/officeDocument/2006/relationships/tags" Target="../tags/tag104.xml" /><Relationship Id="rId4" Type="http://schemas.openxmlformats.org/officeDocument/2006/relationships/tags" Target="../tags/tag105.xml" /><Relationship Id="rId5" Type="http://schemas.openxmlformats.org/officeDocument/2006/relationships/tags" Target="../tags/tag106.xml" /><Relationship Id="rId6" Type="http://schemas.openxmlformats.org/officeDocument/2006/relationships/tags" Target="../tags/tag107.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08.xml" /><Relationship Id="rId2" Type="http://schemas.openxmlformats.org/officeDocument/2006/relationships/tags" Target="../tags/tag109.xml" /><Relationship Id="rId3" Type="http://schemas.openxmlformats.org/officeDocument/2006/relationships/tags" Target="../tags/tag110.xml" /><Relationship Id="rId4" Type="http://schemas.openxmlformats.org/officeDocument/2006/relationships/tags" Target="../tags/tag111.xml" /><Relationship Id="rId5" Type="http://schemas.openxmlformats.org/officeDocument/2006/relationships/tags" Target="../tags/tag112.xml" /><Relationship Id="rId6" Type="http://schemas.openxmlformats.org/officeDocument/2006/relationships/tags" Target="../tags/tag113.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14.xml" /><Relationship Id="rId2" Type="http://schemas.openxmlformats.org/officeDocument/2006/relationships/tags" Target="../tags/tag115.xml" /><Relationship Id="rId3" Type="http://schemas.openxmlformats.org/officeDocument/2006/relationships/tags" Target="../tags/tag116.xml" /><Relationship Id="rId4" Type="http://schemas.openxmlformats.org/officeDocument/2006/relationships/tags" Target="../tags/tag117.xml" /><Relationship Id="rId5" Type="http://schemas.openxmlformats.org/officeDocument/2006/relationships/tags" Target="../tags/tag118.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9.xml"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 Id="rId6" Type="http://schemas.openxmlformats.org/officeDocument/2006/relationships/tags" Target="../tags/tag124.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25.xml" /><Relationship Id="rId2" Type="http://schemas.openxmlformats.org/officeDocument/2006/relationships/tags" Target="../tags/tag126.xml" /><Relationship Id="rId3" Type="http://schemas.openxmlformats.org/officeDocument/2006/relationships/tags" Target="../tags/tag127.xml" /><Relationship Id="rId4" Type="http://schemas.openxmlformats.org/officeDocument/2006/relationships/tags" Target="../tags/tag128.xml" /><Relationship Id="rId5" Type="http://schemas.openxmlformats.org/officeDocument/2006/relationships/tags" Target="../tags/tag129.xml" /><Relationship Id="rId6" Type="http://schemas.openxmlformats.org/officeDocument/2006/relationships/tags" Target="../tags/tag130.xml" /><Relationship Id="rId7" Type="http://schemas.openxmlformats.org/officeDocument/2006/relationships/tags" Target="../tags/tag131.xml" /><Relationship Id="rId8"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32.xml" /><Relationship Id="rId10" Type="http://schemas.openxmlformats.org/officeDocument/2006/relationships/slideMaster" Target="../slideMasters/slideMaster2.xml" /><Relationship Id="rId2" Type="http://schemas.openxmlformats.org/officeDocument/2006/relationships/tags" Target="../tags/tag133.xml" /><Relationship Id="rId3" Type="http://schemas.openxmlformats.org/officeDocument/2006/relationships/tags" Target="../tags/tag134.xml" /><Relationship Id="rId4" Type="http://schemas.openxmlformats.org/officeDocument/2006/relationships/tags" Target="../tags/tag135.xml" /><Relationship Id="rId5" Type="http://schemas.openxmlformats.org/officeDocument/2006/relationships/tags" Target="../tags/tag136.xml" /><Relationship Id="rId6" Type="http://schemas.openxmlformats.org/officeDocument/2006/relationships/tags" Target="../tags/tag137.xml" /><Relationship Id="rId7" Type="http://schemas.openxmlformats.org/officeDocument/2006/relationships/tags" Target="../tags/tag138.xml" /><Relationship Id="rId8" Type="http://schemas.openxmlformats.org/officeDocument/2006/relationships/tags" Target="../tags/tag139.xml" /><Relationship Id="rId9" Type="http://schemas.openxmlformats.org/officeDocument/2006/relationships/tags" Target="../tags/tag140.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41.xml" /><Relationship Id="rId2" Type="http://schemas.openxmlformats.org/officeDocument/2006/relationships/tags" Target="../tags/tag142.xml" /><Relationship Id="rId3" Type="http://schemas.openxmlformats.org/officeDocument/2006/relationships/tags" Target="../tags/tag143.xml" /><Relationship Id="rId4" Type="http://schemas.openxmlformats.org/officeDocument/2006/relationships/tags" Target="../tags/tag144.xml" /><Relationship Id="rId5" Type="http://schemas.openxmlformats.org/officeDocument/2006/relationships/tags" Target="../tags/tag145.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46.xml" /><Relationship Id="rId2" Type="http://schemas.openxmlformats.org/officeDocument/2006/relationships/tags" Target="../tags/tag147.xml" /><Relationship Id="rId3" Type="http://schemas.openxmlformats.org/officeDocument/2006/relationships/tags" Target="../tags/tag148.xml" /><Relationship Id="rId4" Type="http://schemas.openxmlformats.org/officeDocument/2006/relationships/tags" Target="../tags/tag149.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50.xml" /><Relationship Id="rId2" Type="http://schemas.openxmlformats.org/officeDocument/2006/relationships/tags" Target="../tags/tag151.xml" /><Relationship Id="rId3" Type="http://schemas.openxmlformats.org/officeDocument/2006/relationships/tags" Target="../tags/tag152.xml" /><Relationship Id="rId4" Type="http://schemas.openxmlformats.org/officeDocument/2006/relationships/tags" Target="../tags/tag153.xml" /><Relationship Id="rId5" Type="http://schemas.openxmlformats.org/officeDocument/2006/relationships/tags" Target="../tags/tag154.xml" /><Relationship Id="rId6"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55.xml" /><Relationship Id="rId2" Type="http://schemas.openxmlformats.org/officeDocument/2006/relationships/tags" Target="../tags/tag156.xml" /><Relationship Id="rId3" Type="http://schemas.openxmlformats.org/officeDocument/2006/relationships/tags" Target="../tags/tag157.xml" /><Relationship Id="rId4" Type="http://schemas.openxmlformats.org/officeDocument/2006/relationships/tags" Target="../tags/tag158.xml" /><Relationship Id="rId5" Type="http://schemas.openxmlformats.org/officeDocument/2006/relationships/tags" Target="../tags/tag159.xml" /><Relationship Id="rId6" Type="http://schemas.openxmlformats.org/officeDocument/2006/relationships/tags" Target="../tags/tag160.xml" /><Relationship Id="rId7"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61.xml" /><Relationship Id="rId2" Type="http://schemas.openxmlformats.org/officeDocument/2006/relationships/tags" Target="../tags/tag162.xml" /><Relationship Id="rId3" Type="http://schemas.openxmlformats.org/officeDocument/2006/relationships/tags" Target="../tags/tag163.xml" /><Relationship Id="rId4" Type="http://schemas.openxmlformats.org/officeDocument/2006/relationships/tags" Target="../tags/tag164.xml" /><Relationship Id="rId5" Type="http://schemas.openxmlformats.org/officeDocument/2006/relationships/tags" Target="../tags/tag165.xml" /><Relationship Id="rId6" Type="http://schemas.openxmlformats.org/officeDocument/2006/relationships/tags" Target="../tags/tag166.xml" /><Relationship Id="rId7"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67.xml" /><Relationship Id="rId10" Type="http://schemas.openxmlformats.org/officeDocument/2006/relationships/tags" Target="../tags/tag176.xml" /><Relationship Id="rId11" Type="http://schemas.openxmlformats.org/officeDocument/2006/relationships/tags" Target="../tags/tag177.xml" /><Relationship Id="rId12" Type="http://schemas.openxmlformats.org/officeDocument/2006/relationships/tags" Target="../tags/tag178.xml" /><Relationship Id="rId13" Type="http://schemas.openxmlformats.org/officeDocument/2006/relationships/tags" Target="../tags/tag179.xml" /><Relationship Id="rId14" Type="http://schemas.openxmlformats.org/officeDocument/2006/relationships/tags" Target="../tags/tag180.xml" /><Relationship Id="rId15" Type="http://schemas.openxmlformats.org/officeDocument/2006/relationships/tags" Target="../tags/tag181.xml" /><Relationship Id="rId16" Type="http://schemas.openxmlformats.org/officeDocument/2006/relationships/tags" Target="../tags/tag182.xml" /><Relationship Id="rId17" Type="http://schemas.openxmlformats.org/officeDocument/2006/relationships/tags" Target="../tags/tag183.xml" /><Relationship Id="rId18" Type="http://schemas.openxmlformats.org/officeDocument/2006/relationships/tags" Target="../tags/tag184.xml" /><Relationship Id="rId19" Type="http://schemas.openxmlformats.org/officeDocument/2006/relationships/tags" Target="../tags/tag185.xml" /><Relationship Id="rId2" Type="http://schemas.openxmlformats.org/officeDocument/2006/relationships/tags" Target="../tags/tag168.xml" /><Relationship Id="rId20" Type="http://schemas.openxmlformats.org/officeDocument/2006/relationships/tags" Target="../tags/tag186.xml" /><Relationship Id="rId21" Type="http://schemas.openxmlformats.org/officeDocument/2006/relationships/tags" Target="../tags/tag187.xml" /><Relationship Id="rId22" Type="http://schemas.openxmlformats.org/officeDocument/2006/relationships/tags" Target="../tags/tag188.xml" /><Relationship Id="rId23" Type="http://schemas.openxmlformats.org/officeDocument/2006/relationships/tags" Target="../tags/tag189.xml" /><Relationship Id="rId24" Type="http://schemas.openxmlformats.org/officeDocument/2006/relationships/tags" Target="../tags/tag190.xml" /><Relationship Id="rId25" Type="http://schemas.openxmlformats.org/officeDocument/2006/relationships/tags" Target="../tags/tag191.xml" /><Relationship Id="rId26" Type="http://schemas.openxmlformats.org/officeDocument/2006/relationships/tags" Target="../tags/tag192.xml" /><Relationship Id="rId27" Type="http://schemas.openxmlformats.org/officeDocument/2006/relationships/slideMaster" Target="../slideMasters/slideMaster2.xml" /><Relationship Id="rId3" Type="http://schemas.openxmlformats.org/officeDocument/2006/relationships/tags" Target="../tags/tag169.xml" /><Relationship Id="rId4" Type="http://schemas.openxmlformats.org/officeDocument/2006/relationships/tags" Target="../tags/tag170.xml" /><Relationship Id="rId5" Type="http://schemas.openxmlformats.org/officeDocument/2006/relationships/tags" Target="../tags/tag171.xml" /><Relationship Id="rId6" Type="http://schemas.openxmlformats.org/officeDocument/2006/relationships/tags" Target="../tags/tag172.xml" /><Relationship Id="rId7" Type="http://schemas.openxmlformats.org/officeDocument/2006/relationships/tags" Target="../tags/tag173.xml" /><Relationship Id="rId8" Type="http://schemas.openxmlformats.org/officeDocument/2006/relationships/tags" Target="../tags/tag174.xml" /><Relationship Id="rId9" Type="http://schemas.openxmlformats.org/officeDocument/2006/relationships/tags" Target="../tags/tag175.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93.xml" /><Relationship Id="rId2" Type="http://schemas.openxmlformats.org/officeDocument/2006/relationships/tags" Target="../tags/tag194.xml" /><Relationship Id="rId3" Type="http://schemas.openxmlformats.org/officeDocument/2006/relationships/tags" Target="../tags/tag195.xml" /><Relationship Id="rId4" Type="http://schemas.openxmlformats.org/officeDocument/2006/relationships/tags" Target="../tags/tag196.xml" /><Relationship Id="rId5"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97.xml" /><Relationship Id="rId2" Type="http://schemas.openxmlformats.org/officeDocument/2006/relationships/tags" Target="../tags/tag198.xml" /><Relationship Id="rId3" Type="http://schemas.openxmlformats.org/officeDocument/2006/relationships/tags" Target="../tags/tag199.xml" /><Relationship Id="rId4" Type="http://schemas.openxmlformats.org/officeDocument/2006/relationships/tags" Target="../tags/tag200.xml" /><Relationship Id="rId5" Type="http://schemas.openxmlformats.org/officeDocument/2006/relationships/tags" Target="../tags/tag201.xml" /><Relationship Id="rId6" Type="http://schemas.openxmlformats.org/officeDocument/2006/relationships/tags" Target="../tags/tag202.xml" /><Relationship Id="rId7" Type="http://schemas.openxmlformats.org/officeDocument/2006/relationships/tags" Target="../tags/tag203.xml" /><Relationship Id="rId8"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204.xml" /><Relationship Id="rId2"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205.xml" /><Relationship Id="rId2" Type="http://schemas.openxmlformats.org/officeDocument/2006/relationships/image" Target="../media/image3.png" /><Relationship Id="rId3" Type="http://schemas.openxmlformats.org/officeDocument/2006/relationships/tags" Target="../tags/tag206.xml" /><Relationship Id="rId4"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AB91308A-2BF2-4F24-AC1B-66BF24E8BA4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5CD7922-E258-43C3-A733-ABEC991BC3E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custDataLst>
              <p:tags r:id="rId3"/>
            </p:custDataLst>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AB91308A-2BF2-4F24-AC1B-66BF24E8BA4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5CD7922-E258-43C3-A733-ABEC991BC3E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custDataLst>
              <p:tags r:id="rId3"/>
            </p:custDataLst>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AB91308A-2BF2-4F24-AC1B-66BF24E8BA4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5CD7922-E258-43C3-A733-ABEC991BC3E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比较">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主副标题">
    <p:spTree>
      <p:nvGrpSpPr>
        <p:cNvPr id="1" name=""/>
        <p:cNvGrpSpPr/>
        <p:nvPr>
          <p:custDataLst>
            <p:tags r:id="rId1"/>
          </p:custDataLst>
        </p:nvPr>
      </p:nvGrpSpPr>
      <p:grpSpPr>
        <a:xfrm>
          <a:off x="0" y="0"/>
          <a:ext cx="0" cy="0"/>
        </a:xfrm>
      </p:grpSpPr>
      <p:sp>
        <p:nvSpPr>
          <p:cNvPr id="14" name="矩形 13"/>
          <p:cNvSpPr/>
          <p:nvPr userDrawn="1">
            <p:custDataLst>
              <p:tags r:id="rId2"/>
            </p:custDataLst>
          </p:nvPr>
        </p:nvSpPr>
        <p:spPr>
          <a:xfrm>
            <a:off x="0" y="0"/>
            <a:ext cx="12192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415354" y="110753"/>
            <a:ext cx="3416320" cy="523220"/>
          </a:xfrm>
        </p:spPr>
        <p:txBody>
          <a:bodyPr wrap="none">
            <a:spAutoFit/>
          </a:bodyPr>
          <a:lstStyle>
            <a:lvl1pPr algn="l">
              <a:lnSpc>
                <a:spcPct val="100000"/>
              </a:lnSpc>
              <a:defRPr sz="2800" b="1">
                <a:solidFill>
                  <a:schemeClr val="accent1"/>
                </a:solidFill>
              </a:defRPr>
            </a:lvl1pPr>
          </a:lstStyle>
          <a:p>
            <a:r>
              <a:rPr lang="zh-CN" altLang="en-US"/>
              <a:t>单击此处编辑主标题</a:t>
            </a:r>
            <a:endParaRPr lang="zh-CN" altLang="en-US"/>
          </a:p>
        </p:txBody>
      </p:sp>
      <p:sp>
        <p:nvSpPr>
          <p:cNvPr id="3" name="文本占位符 2"/>
          <p:cNvSpPr>
            <a:spLocks noGrp="1"/>
          </p:cNvSpPr>
          <p:nvPr>
            <p:ph type="body" idx="1" hasCustomPrompt="1"/>
            <p:custDataLst>
              <p:tags r:id="rId4"/>
            </p:custDataLst>
          </p:nvPr>
        </p:nvSpPr>
        <p:spPr>
          <a:xfrm>
            <a:off x="9126382" y="224135"/>
            <a:ext cx="2492990" cy="400110"/>
          </a:xfrm>
          <a:ln w="19050">
            <a:gradFill>
              <a:gsLst>
                <a:gs pos="98000">
                  <a:schemeClr val="accent1">
                    <a:alpha val="0"/>
                  </a:schemeClr>
                </a:gs>
                <a:gs pos="98000">
                  <a:schemeClr val="accent1"/>
                </a:gs>
                <a:gs pos="100000">
                  <a:schemeClr val="accent1"/>
                </a:gs>
              </a:gsLst>
              <a:lin ang="5400000" scaled="1"/>
            </a:gradFill>
          </a:ln>
        </p:spPr>
        <p:txBody>
          <a:bodyPr wrap="none" anchor="b">
            <a:spAutoFit/>
          </a:bodyPr>
          <a:lstStyle>
            <a:lvl1pPr marL="0" indent="0" algn="r">
              <a:lnSpc>
                <a:spcPct val="100000"/>
              </a:lnSpc>
              <a:spcBef>
                <a:spcPct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单击此处编辑副标题</a:t>
            </a:r>
            <a:endParaRPr lang="zh-CN" altLang="en-US"/>
          </a:p>
        </p:txBody>
      </p:sp>
      <p:sp>
        <p:nvSpPr>
          <p:cNvPr id="7" name="日期占位符 6"/>
          <p:cNvSpPr>
            <a:spLocks noGrp="1"/>
          </p:cNvSpPr>
          <p:nvPr>
            <p:ph type="dt" sz="half" idx="10"/>
            <p:custDataLst>
              <p:tags r:id="rId5"/>
            </p:custDataLst>
          </p:nvPr>
        </p:nvSpPr>
        <p:spPr/>
        <p:txBody>
          <a:bodyPr/>
          <a:lstStyle/>
          <a:p>
            <a:fld id="{78221869-7F93-449E-93E5-1A6D3C76CE02}" type="datetimeFigureOut">
              <a:rPr lang="zh-CN" altLang="en-US" smtClean="0"/>
              <a:t/>
            </a:fld>
            <a:endParaRPr lang="zh-CN" altLang="en-US"/>
          </a:p>
        </p:txBody>
      </p:sp>
      <p:sp>
        <p:nvSpPr>
          <p:cNvPr id="8" name="页脚占位符 7"/>
          <p:cNvSpPr>
            <a:spLocks noGrp="1"/>
          </p:cNvSpPr>
          <p:nvPr>
            <p:ph type="ftr" sz="quarter" idx="11"/>
            <p:custDataLst>
              <p:tags r:id="rId6"/>
            </p:custDataLst>
          </p:nvPr>
        </p:nvSpPr>
        <p:spPr/>
        <p:txBody>
          <a:bodyPr/>
          <a:lstStyle/>
          <a:p>
            <a:endParaRPr lang="zh-CN" altLang="en-US"/>
          </a:p>
        </p:txBody>
      </p:sp>
      <p:sp>
        <p:nvSpPr>
          <p:cNvPr id="9" name="灯片编号占位符 8"/>
          <p:cNvSpPr>
            <a:spLocks noGrp="1"/>
          </p:cNvSpPr>
          <p:nvPr>
            <p:ph type="sldNum" sz="quarter" idx="12"/>
            <p:custDataLst>
              <p:tags r:id="rId7"/>
            </p:custDataLst>
          </p:nvPr>
        </p:nvSpPr>
        <p:spPr/>
        <p:txBody>
          <a:bodyPr/>
          <a:lstStyle/>
          <a:p>
            <a:fld id="{C8F73285-2B67-42E6-8BB0-45B301198537}" type="slidenum">
              <a:rPr lang="zh-CN" altLang="en-US" smtClean="0"/>
              <a:t/>
            </a:fld>
            <a:endParaRPr lang="zh-CN" altLang="en-US"/>
          </a:p>
        </p:txBody>
      </p:sp>
      <p:grpSp>
        <p:nvGrpSpPr>
          <p:cNvPr id="13" name="组合 12"/>
          <p:cNvGrpSpPr/>
          <p:nvPr userDrawn="1">
            <p:custDataLst>
              <p:tags r:id="rId8"/>
            </p:custDataLst>
          </p:nvPr>
        </p:nvGrpSpPr>
        <p:grpSpPr>
          <a:xfrm>
            <a:off x="9652697" y="6365558"/>
            <a:ext cx="2421176" cy="492442"/>
            <a:chOff x="9039855" y="216473"/>
            <a:chExt cx="2421176" cy="492442"/>
          </a:xfrm>
        </p:grpSpPr>
        <p:sp>
          <p:nvSpPr>
            <p:cNvPr id="10" name="文本框 9"/>
            <p:cNvSpPr txBox="1"/>
            <p:nvPr userDrawn="1">
              <p:custDataLst>
                <p:tags r:id="rId9"/>
              </p:custDataLst>
            </p:nvPr>
          </p:nvSpPr>
          <p:spPr>
            <a:xfrm>
              <a:off x="9865722" y="216474"/>
              <a:ext cx="1595309" cy="246221"/>
            </a:xfrm>
            <a:prstGeom prst="rect">
              <a:avLst/>
            </a:prstGeom>
            <a:solidFill>
              <a:schemeClr val="accent1"/>
            </a:solidFill>
            <a:ln>
              <a:solidFill>
                <a:schemeClr val="accent1"/>
              </a:solidFill>
            </a:ln>
          </p:spPr>
          <p:txBody>
            <a:bodyPr wrap="none" rtlCol="0" anchor="t">
              <a:spAutoFit/>
            </a:bodyPr>
            <a:lstStyle/>
            <a:p>
              <a:pPr algn="ctr">
                <a:lnSpc>
                  <a:spcPct val="100000"/>
                </a:lnSpc>
                <a:spcBef>
                  <a:spcPct val="0"/>
                </a:spcBef>
                <a:spcAft>
                  <a:spcPct val="0"/>
                </a:spcAft>
              </a:pPr>
              <a:r>
                <a:rPr lang="zh-CN" altLang="en-US" sz="1000" b="0">
                  <a:solidFill>
                    <a:schemeClr val="bg1"/>
                  </a:solidFill>
                  <a:sym typeface="+mn-lt"/>
                </a:rPr>
                <a:t>高中思想政治统编新教材</a:t>
              </a:r>
              <a:endParaRPr lang="zh-CN" altLang="en-US" sz="1000" b="0">
                <a:solidFill>
                  <a:schemeClr val="bg1"/>
                </a:solidFill>
                <a:sym typeface="+mn-lt"/>
              </a:endParaRPr>
            </a:p>
          </p:txBody>
        </p:sp>
        <p:sp>
          <p:nvSpPr>
            <p:cNvPr id="11" name="文本框 10"/>
            <p:cNvSpPr txBox="1"/>
            <p:nvPr userDrawn="1">
              <p:custDataLst>
                <p:tags r:id="rId10"/>
              </p:custDataLst>
            </p:nvPr>
          </p:nvSpPr>
          <p:spPr>
            <a:xfrm>
              <a:off x="9039855" y="462694"/>
              <a:ext cx="2421176" cy="246221"/>
            </a:xfrm>
            <a:prstGeom prst="rect">
              <a:avLst/>
            </a:prstGeom>
            <a:noFill/>
          </p:spPr>
          <p:txBody>
            <a:bodyPr wrap="square" rtlCol="0">
              <a:spAutoFit/>
            </a:bodyPr>
            <a:lstStyle/>
            <a:p>
              <a:pPr algn="dist">
                <a:spcBef>
                  <a:spcPct val="0"/>
                </a:spcBef>
                <a:spcAft>
                  <a:spcPct val="0"/>
                </a:spcAft>
              </a:pPr>
              <a:r>
                <a:rPr lang="zh-CN" altLang="en-US" sz="1000" b="0">
                  <a:solidFill>
                    <a:schemeClr val="tx1"/>
                  </a:solidFill>
                  <a:sym typeface="+mn-ea"/>
                </a:rPr>
                <a:t>选择性必修二</a:t>
              </a:r>
              <a:endParaRPr lang="zh-CN" altLang="en-US" sz="1000" b="0">
                <a:solidFill>
                  <a:schemeClr val="tx1"/>
                </a:solidFill>
                <a:sym typeface="+mn-ea"/>
              </a:endParaRPr>
            </a:p>
          </p:txBody>
        </p:sp>
        <p:sp>
          <p:nvSpPr>
            <p:cNvPr id="12" name="文本框 11"/>
            <p:cNvSpPr txBox="1"/>
            <p:nvPr userDrawn="1">
              <p:custDataLst>
                <p:tags r:id="rId11"/>
              </p:custDataLst>
            </p:nvPr>
          </p:nvSpPr>
          <p:spPr>
            <a:xfrm>
              <a:off x="9039855" y="216473"/>
              <a:ext cx="825867" cy="246221"/>
            </a:xfrm>
            <a:prstGeom prst="rect">
              <a:avLst/>
            </a:prstGeom>
            <a:noFill/>
            <a:ln>
              <a:solidFill>
                <a:schemeClr val="accent1"/>
              </a:solidFill>
            </a:ln>
          </p:spPr>
          <p:txBody>
            <a:bodyPr wrap="none">
              <a:spAutoFit/>
            </a:bodyPr>
            <a:lstStyle/>
            <a:p>
              <a:pPr algn="ctr">
                <a:spcBef>
                  <a:spcPct val="0"/>
                </a:spcBef>
                <a:spcAft>
                  <a:spcPct val="0"/>
                </a:spcAft>
              </a:pPr>
              <a:r>
                <a:rPr lang="zh-CN" altLang="en-US" sz="1000" b="0">
                  <a:solidFill>
                    <a:schemeClr val="accent1"/>
                  </a:solidFill>
                  <a:latin typeface="+mj-ea"/>
                  <a:ea typeface="+mj-ea"/>
                </a:rPr>
                <a:t>法律与生活</a:t>
              </a:r>
              <a:endParaRPr lang="zh-CN" altLang="en-US" sz="1000" b="0">
                <a:solidFill>
                  <a:schemeClr val="accent1"/>
                </a:solidFill>
                <a:latin typeface="+mj-ea"/>
                <a:ea typeface="+mj-ea"/>
              </a:endParaRPr>
            </a:p>
          </p:txBody>
        </p:sp>
      </p:grpSp>
      <p:cxnSp>
        <p:nvCxnSpPr>
          <p:cNvPr id="16" name="直接连接符 15"/>
          <p:cNvCxnSpPr/>
          <p:nvPr userDrawn="1">
            <p:custDataLst>
              <p:tags r:id="rId12"/>
            </p:custDataLst>
          </p:nvPr>
        </p:nvCxnSpPr>
        <p:spPr>
          <a:xfrm flipH="1">
            <a:off x="0" y="6611779"/>
            <a:ext cx="933855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流程图: 手动输入 18"/>
          <p:cNvSpPr/>
          <p:nvPr userDrawn="1">
            <p:custDataLst>
              <p:tags r:id="rId13"/>
            </p:custDataLst>
          </p:nvPr>
        </p:nvSpPr>
        <p:spPr>
          <a:xfrm rot="5400000">
            <a:off x="445028" y="-104561"/>
            <a:ext cx="442052" cy="953849"/>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iconfont-11253-5322077"/>
          <p:cNvSpPr/>
          <p:nvPr userDrawn="1">
            <p:custDataLst>
              <p:tags r:id="rId14"/>
            </p:custDataLst>
          </p:nvPr>
        </p:nvSpPr>
        <p:spPr>
          <a:xfrm>
            <a:off x="11664500" y="214785"/>
            <a:ext cx="409373" cy="409459"/>
          </a:xfrm>
          <a:custGeom>
            <a:gdLst>
              <a:gd name="T0" fmla="*/ 4993 w 9984"/>
              <a:gd name="T1" fmla="*/ 2140 h 9986"/>
              <a:gd name="T2" fmla="*/ 3923 w 9984"/>
              <a:gd name="T3" fmla="*/ 1071 h 9986"/>
              <a:gd name="T4" fmla="*/ 4993 w 9984"/>
              <a:gd name="T5" fmla="*/ 0 h 9986"/>
              <a:gd name="T6" fmla="*/ 6063 w 9984"/>
              <a:gd name="T7" fmla="*/ 1071 h 9986"/>
              <a:gd name="T8" fmla="*/ 4993 w 9984"/>
              <a:gd name="T9" fmla="*/ 2140 h 9986"/>
              <a:gd name="T10" fmla="*/ 9984 w 9984"/>
              <a:gd name="T11" fmla="*/ 6419 h 9986"/>
              <a:gd name="T12" fmla="*/ 8558 w 9984"/>
              <a:gd name="T13" fmla="*/ 7846 h 9986"/>
              <a:gd name="T14" fmla="*/ 7845 w 9984"/>
              <a:gd name="T15" fmla="*/ 7846 h 9986"/>
              <a:gd name="T16" fmla="*/ 6419 w 9984"/>
              <a:gd name="T17" fmla="*/ 6419 h 9986"/>
              <a:gd name="T18" fmla="*/ 7845 w 9984"/>
              <a:gd name="T19" fmla="*/ 3567 h 9986"/>
              <a:gd name="T20" fmla="*/ 7133 w 9984"/>
              <a:gd name="T21" fmla="*/ 3567 h 9986"/>
              <a:gd name="T22" fmla="*/ 6420 w 9984"/>
              <a:gd name="T23" fmla="*/ 2854 h 9986"/>
              <a:gd name="T24" fmla="*/ 5708 w 9984"/>
              <a:gd name="T25" fmla="*/ 2854 h 9986"/>
              <a:gd name="T26" fmla="*/ 5708 w 9984"/>
              <a:gd name="T27" fmla="*/ 8559 h 9986"/>
              <a:gd name="T28" fmla="*/ 6420 w 9984"/>
              <a:gd name="T29" fmla="*/ 9273 h 9986"/>
              <a:gd name="T30" fmla="*/ 7133 w 9984"/>
              <a:gd name="T31" fmla="*/ 9273 h 9986"/>
              <a:gd name="T32" fmla="*/ 7845 w 9984"/>
              <a:gd name="T33" fmla="*/ 9986 h 9986"/>
              <a:gd name="T34" fmla="*/ 2140 w 9984"/>
              <a:gd name="T35" fmla="*/ 9986 h 9986"/>
              <a:gd name="T36" fmla="*/ 2853 w 9984"/>
              <a:gd name="T37" fmla="*/ 9273 h 9986"/>
              <a:gd name="T38" fmla="*/ 3565 w 9984"/>
              <a:gd name="T39" fmla="*/ 9273 h 9986"/>
              <a:gd name="T40" fmla="*/ 4278 w 9984"/>
              <a:gd name="T41" fmla="*/ 8559 h 9986"/>
              <a:gd name="T42" fmla="*/ 4299 w 9984"/>
              <a:gd name="T43" fmla="*/ 8559 h 9986"/>
              <a:gd name="T44" fmla="*/ 4278 w 9984"/>
              <a:gd name="T45" fmla="*/ 2854 h 9986"/>
              <a:gd name="T46" fmla="*/ 3565 w 9984"/>
              <a:gd name="T47" fmla="*/ 2854 h 9986"/>
              <a:gd name="T48" fmla="*/ 2853 w 9984"/>
              <a:gd name="T49" fmla="*/ 3567 h 9986"/>
              <a:gd name="T50" fmla="*/ 2140 w 9984"/>
              <a:gd name="T51" fmla="*/ 3567 h 9986"/>
              <a:gd name="T52" fmla="*/ 3566 w 9984"/>
              <a:gd name="T53" fmla="*/ 6419 h 9986"/>
              <a:gd name="T54" fmla="*/ 2140 w 9984"/>
              <a:gd name="T55" fmla="*/ 7846 h 9986"/>
              <a:gd name="T56" fmla="*/ 1426 w 9984"/>
              <a:gd name="T57" fmla="*/ 7846 h 9986"/>
              <a:gd name="T58" fmla="*/ 0 w 9984"/>
              <a:gd name="T59" fmla="*/ 6419 h 9986"/>
              <a:gd name="T60" fmla="*/ 1426 w 9984"/>
              <a:gd name="T61" fmla="*/ 3567 h 9986"/>
              <a:gd name="T62" fmla="*/ 714 w 9984"/>
              <a:gd name="T63" fmla="*/ 3567 h 9986"/>
              <a:gd name="T64" fmla="*/ 714 w 9984"/>
              <a:gd name="T65" fmla="*/ 2854 h 9986"/>
              <a:gd name="T66" fmla="*/ 2853 w 9984"/>
              <a:gd name="T67" fmla="*/ 2854 h 9986"/>
              <a:gd name="T68" fmla="*/ 3565 w 9984"/>
              <a:gd name="T69" fmla="*/ 2142 h 9986"/>
              <a:gd name="T70" fmla="*/ 6419 w 9984"/>
              <a:gd name="T71" fmla="*/ 2142 h 9986"/>
              <a:gd name="T72" fmla="*/ 7132 w 9984"/>
              <a:gd name="T73" fmla="*/ 2854 h 9986"/>
              <a:gd name="T74" fmla="*/ 9270 w 9984"/>
              <a:gd name="T75" fmla="*/ 2854 h 9986"/>
              <a:gd name="T76" fmla="*/ 9270 w 9984"/>
              <a:gd name="T77" fmla="*/ 3567 h 9986"/>
              <a:gd name="T78" fmla="*/ 8557 w 9984"/>
              <a:gd name="T79" fmla="*/ 3567 h 9986"/>
              <a:gd name="T80" fmla="*/ 9984 w 9984"/>
              <a:gd name="T81" fmla="*/ 6419 h 9986"/>
              <a:gd name="T82" fmla="*/ 1784 w 9984"/>
              <a:gd name="T83" fmla="*/ 4279 h 9986"/>
              <a:gd name="T84" fmla="*/ 714 w 9984"/>
              <a:gd name="T85" fmla="*/ 6418 h 9986"/>
              <a:gd name="T86" fmla="*/ 2853 w 9984"/>
              <a:gd name="T87" fmla="*/ 6418 h 9986"/>
              <a:gd name="T88" fmla="*/ 1784 w 9984"/>
              <a:gd name="T89" fmla="*/ 4279 h 9986"/>
              <a:gd name="T90" fmla="*/ 9272 w 9984"/>
              <a:gd name="T91" fmla="*/ 6419 h 9986"/>
              <a:gd name="T92" fmla="*/ 8202 w 9984"/>
              <a:gd name="T93" fmla="*/ 4281 h 9986"/>
              <a:gd name="T94" fmla="*/ 7132 w 9984"/>
              <a:gd name="T95" fmla="*/ 6419 h 9986"/>
              <a:gd name="T96" fmla="*/ 9272 w 9984"/>
              <a:gd name="T97" fmla="*/ 6419 h 9986"/>
              <a:gd name="T98" fmla="*/ 9272 w 9984"/>
              <a:gd name="T99" fmla="*/ 6419 h 9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84" h="9986">
                <a:moveTo>
                  <a:pt x="4993" y="2140"/>
                </a:moveTo>
                <a:cubicBezTo>
                  <a:pt x="4402" y="2140"/>
                  <a:pt x="3923" y="1663"/>
                  <a:pt x="3923" y="1071"/>
                </a:cubicBezTo>
                <a:cubicBezTo>
                  <a:pt x="3923" y="479"/>
                  <a:pt x="4400" y="0"/>
                  <a:pt x="4993" y="0"/>
                </a:cubicBezTo>
                <a:cubicBezTo>
                  <a:pt x="5585" y="0"/>
                  <a:pt x="6063" y="478"/>
                  <a:pt x="6063" y="1071"/>
                </a:cubicBezTo>
                <a:cubicBezTo>
                  <a:pt x="6063" y="1662"/>
                  <a:pt x="5584" y="2140"/>
                  <a:pt x="4993" y="2140"/>
                </a:cubicBezTo>
                <a:close/>
                <a:moveTo>
                  <a:pt x="9984" y="6419"/>
                </a:moveTo>
                <a:cubicBezTo>
                  <a:pt x="9984" y="7211"/>
                  <a:pt x="9349" y="7846"/>
                  <a:pt x="8558" y="7846"/>
                </a:cubicBezTo>
                <a:lnTo>
                  <a:pt x="7845" y="7846"/>
                </a:lnTo>
                <a:cubicBezTo>
                  <a:pt x="7054" y="7844"/>
                  <a:pt x="6419" y="7211"/>
                  <a:pt x="6419" y="6419"/>
                </a:cubicBezTo>
                <a:lnTo>
                  <a:pt x="7845" y="3567"/>
                </a:lnTo>
                <a:lnTo>
                  <a:pt x="7133" y="3567"/>
                </a:lnTo>
                <a:cubicBezTo>
                  <a:pt x="6740" y="3567"/>
                  <a:pt x="6420" y="3246"/>
                  <a:pt x="6420" y="2854"/>
                </a:cubicBezTo>
                <a:lnTo>
                  <a:pt x="5708" y="2854"/>
                </a:lnTo>
                <a:lnTo>
                  <a:pt x="5708" y="8559"/>
                </a:lnTo>
                <a:cubicBezTo>
                  <a:pt x="6008" y="8559"/>
                  <a:pt x="6420" y="8881"/>
                  <a:pt x="6420" y="9273"/>
                </a:cubicBezTo>
                <a:lnTo>
                  <a:pt x="7133" y="9273"/>
                </a:lnTo>
                <a:cubicBezTo>
                  <a:pt x="7433" y="9273"/>
                  <a:pt x="7845" y="9594"/>
                  <a:pt x="7845" y="9986"/>
                </a:cubicBezTo>
                <a:lnTo>
                  <a:pt x="2140" y="9986"/>
                </a:lnTo>
                <a:cubicBezTo>
                  <a:pt x="2140" y="9593"/>
                  <a:pt x="2554" y="9273"/>
                  <a:pt x="2853" y="9273"/>
                </a:cubicBezTo>
                <a:lnTo>
                  <a:pt x="3565" y="9273"/>
                </a:lnTo>
                <a:cubicBezTo>
                  <a:pt x="3565" y="8881"/>
                  <a:pt x="3979" y="8559"/>
                  <a:pt x="4278" y="8559"/>
                </a:cubicBezTo>
                <a:lnTo>
                  <a:pt x="4299" y="8559"/>
                </a:lnTo>
                <a:lnTo>
                  <a:pt x="4278" y="2854"/>
                </a:lnTo>
                <a:lnTo>
                  <a:pt x="3565" y="2854"/>
                </a:lnTo>
                <a:cubicBezTo>
                  <a:pt x="3565" y="3247"/>
                  <a:pt x="3244" y="3567"/>
                  <a:pt x="2853" y="3567"/>
                </a:cubicBezTo>
                <a:lnTo>
                  <a:pt x="2140" y="3567"/>
                </a:lnTo>
                <a:lnTo>
                  <a:pt x="3566" y="6419"/>
                </a:lnTo>
                <a:cubicBezTo>
                  <a:pt x="3566" y="7211"/>
                  <a:pt x="2931" y="7846"/>
                  <a:pt x="2140" y="7846"/>
                </a:cubicBezTo>
                <a:lnTo>
                  <a:pt x="1426" y="7846"/>
                </a:lnTo>
                <a:cubicBezTo>
                  <a:pt x="635" y="7846"/>
                  <a:pt x="0" y="7211"/>
                  <a:pt x="0" y="6419"/>
                </a:cubicBezTo>
                <a:lnTo>
                  <a:pt x="1426" y="3567"/>
                </a:lnTo>
                <a:lnTo>
                  <a:pt x="714" y="3567"/>
                </a:lnTo>
                <a:lnTo>
                  <a:pt x="714" y="2854"/>
                </a:lnTo>
                <a:lnTo>
                  <a:pt x="2853" y="2854"/>
                </a:lnTo>
                <a:cubicBezTo>
                  <a:pt x="2853" y="2462"/>
                  <a:pt x="3174" y="2142"/>
                  <a:pt x="3565" y="2142"/>
                </a:cubicBezTo>
                <a:lnTo>
                  <a:pt x="6419" y="2142"/>
                </a:lnTo>
                <a:cubicBezTo>
                  <a:pt x="6812" y="2142"/>
                  <a:pt x="7132" y="2463"/>
                  <a:pt x="7132" y="2854"/>
                </a:cubicBezTo>
                <a:lnTo>
                  <a:pt x="9270" y="2854"/>
                </a:lnTo>
                <a:lnTo>
                  <a:pt x="9270" y="3567"/>
                </a:lnTo>
                <a:lnTo>
                  <a:pt x="8557" y="3567"/>
                </a:lnTo>
                <a:lnTo>
                  <a:pt x="9984" y="6419"/>
                </a:lnTo>
                <a:close/>
                <a:moveTo>
                  <a:pt x="1784" y="4279"/>
                </a:moveTo>
                <a:lnTo>
                  <a:pt x="714" y="6418"/>
                </a:lnTo>
                <a:lnTo>
                  <a:pt x="2853" y="6418"/>
                </a:lnTo>
                <a:lnTo>
                  <a:pt x="1784" y="4279"/>
                </a:lnTo>
                <a:close/>
                <a:moveTo>
                  <a:pt x="9272" y="6419"/>
                </a:moveTo>
                <a:lnTo>
                  <a:pt x="8202" y="4281"/>
                </a:lnTo>
                <a:lnTo>
                  <a:pt x="7132" y="6419"/>
                </a:lnTo>
                <a:lnTo>
                  <a:pt x="9272" y="6419"/>
                </a:lnTo>
                <a:close/>
                <a:moveTo>
                  <a:pt x="9272" y="6419"/>
                </a:move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直接连接符 22"/>
          <p:cNvCxnSpPr/>
          <p:nvPr userDrawn="1">
            <p:custDataLst>
              <p:tags r:id="rId15"/>
            </p:custDataLst>
          </p:nvPr>
        </p:nvCxnSpPr>
        <p:spPr>
          <a:xfrm>
            <a:off x="982494" y="151337"/>
            <a:ext cx="201600" cy="4420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6"/>
            </p:custDataLst>
          </p:nvPr>
        </p:nvCxnSpPr>
        <p:spPr>
          <a:xfrm>
            <a:off x="1030248" y="151337"/>
            <a:ext cx="201600" cy="4420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文本占位符 4"/>
          <p:cNvSpPr>
            <a:spLocks noGrp="1"/>
          </p:cNvSpPr>
          <p:nvPr>
            <p:ph type="body" sz="quarter" idx="3" hasCustomPrompt="1"/>
            <p:custDataLst>
              <p:tags r:id="rId17"/>
            </p:custDataLst>
          </p:nvPr>
        </p:nvSpPr>
        <p:spPr>
          <a:xfrm>
            <a:off x="330357" y="142743"/>
            <a:ext cx="504190" cy="460375"/>
          </a:xfrm>
        </p:spPr>
        <p:txBody>
          <a:bodyPr wrap="none" anchor="b">
            <a:spAutoFit/>
          </a:bodyPr>
          <a:lstStyle>
            <a:lvl1pPr marL="0" indent="0" algn="ctr">
              <a:lnSpc>
                <a:spcPct val="100000"/>
              </a:lnSpc>
              <a:spcBef>
                <a:spcPct val="0"/>
              </a:spcBef>
              <a:buNone/>
              <a:defRPr sz="24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00</a:t>
            </a:r>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410634" y="136525"/>
            <a:ext cx="11370733" cy="3294074"/>
          </a:xfrm>
        </p:spPr>
        <p:txBody>
          <a:bodyPr wrap="square" anchor="b">
            <a:normAutofit/>
          </a:bodyPr>
          <a:lstStyle>
            <a:lvl1pPr algn="ctr">
              <a:lnSpc>
                <a:spcPct val="100000"/>
              </a:lnSpc>
              <a:defRPr sz="6400">
                <a:latin typeface="+mj-ea"/>
                <a:ea typeface="+mj-ea"/>
                <a:cs typeface="+mj-ea"/>
                <a:sym typeface="+mj-ea"/>
              </a:defRPr>
            </a:lvl1pPr>
          </a:lstStyle>
          <a:p>
            <a:r>
              <a:rPr lang="zh-CN" altLang="en-US"/>
              <a:t>单击此处编辑母版标题样式</a:t>
            </a:r>
            <a:endParaRPr lang="zh-CN" altLang="en-US"/>
          </a:p>
        </p:txBody>
      </p:sp>
      <p:sp>
        <p:nvSpPr>
          <p:cNvPr id="4"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normAutofit/>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t>0</a:t>
            </a:fld>
            <a:endParaRPr lang="zh-CN" altLang="en-US"/>
          </a:p>
        </p:txBody>
      </p:sp>
      <p:sp>
        <p:nvSpPr>
          <p:cNvPr id="24" name="署名占位符 10"/>
          <p:cNvSpPr>
            <a:spLocks noGrp="1"/>
          </p:cNvSpPr>
          <p:nvPr>
            <p:ph type="body" sz="quarter" idx="17" hasCustomPrompt="1"/>
            <p:custDataLst>
              <p:tags r:id="rId6"/>
            </p:custDataLst>
          </p:nvPr>
        </p:nvSpPr>
        <p:spPr>
          <a:xfrm>
            <a:off x="410634" y="3943797"/>
            <a:ext cx="11370732" cy="2276027"/>
          </a:xfrm>
        </p:spPr>
        <p:txBody>
          <a:bodyPr wrap="square" anchor="t">
            <a:normAutofit/>
          </a:bodyPr>
          <a:lstStyle>
            <a:lvl1pPr marL="0" indent="0" algn="ctr">
              <a:lnSpc>
                <a:spcPct val="100000"/>
              </a:lnSpc>
              <a:buNone/>
              <a:defRPr sz="3000">
                <a:latin typeface="+mn-ea"/>
                <a:ea typeface="+mn-ea"/>
                <a:cs typeface="+mn-ea"/>
                <a:sym typeface="+mn-ea"/>
              </a:defRPr>
            </a:lvl1pPr>
          </a:lstStyle>
          <a:p>
            <a:pPr lvl="0"/>
            <a:r>
              <a:rPr lang="zh-CN" altLang="en-US"/>
              <a:t>署名</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wrap="square">
            <a:normAutofit/>
          </a:bodyPr>
          <a:lstStyle>
            <a:lvl1pPr>
              <a:defRPr>
                <a:latin typeface="+mj-ea"/>
                <a:ea typeface="+mj-ea"/>
                <a:cs typeface="+mj-ea"/>
                <a:sym typeface="+mj-ea"/>
              </a:defRPr>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4"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t>0</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目录">
    <p:spTree>
      <p:nvGrpSpPr>
        <p:cNvPr id="1" name=""/>
        <p:cNvGrpSpPr/>
        <p:nvPr>
          <p:custDataLst>
            <p:tags r:id="rId1"/>
          </p:custDataLst>
        </p:nvPr>
      </p:nvGrpSpPr>
      <p:grpSpPr>
        <a:xfrm>
          <a:off x="0" y="0"/>
          <a:ext cx="0" cy="0"/>
        </a:xfrm>
      </p:grpSpPr>
      <p:sp>
        <p:nvSpPr>
          <p:cNvPr id="2" name="标题 1"/>
          <p:cNvSpPr>
            <a:spLocks noGrp="1"/>
          </p:cNvSpPr>
          <p:nvPr>
            <p:ph type="title" hasCustomPrompt="1"/>
            <p:custDataLst>
              <p:tags r:id="rId2"/>
            </p:custDataLst>
          </p:nvPr>
        </p:nvSpPr>
        <p:spPr>
          <a:xfrm>
            <a:off x="924454" y="817032"/>
            <a:ext cx="2880000" cy="5156200"/>
          </a:xfrm>
        </p:spPr>
        <p:txBody>
          <a:bodyPr wrap="square" anchor="ctr">
            <a:normAutofit/>
          </a:bodyPr>
          <a:lstStyle>
            <a:lvl1pPr algn="ctr">
              <a:defRPr sz="5000">
                <a:latin typeface="+mj-ea"/>
                <a:ea typeface="+mj-ea"/>
                <a:cs typeface="+mj-ea"/>
                <a:sym typeface="+mj-ea"/>
              </a:defRPr>
            </a:lvl1pPr>
          </a:lstStyle>
          <a:p>
            <a:r>
              <a:rPr lang="zh-CN" altLang="en-US"/>
              <a:t>标题</a:t>
            </a:r>
            <a:endParaRPr lang="zh-CN" altLang="en-US"/>
          </a:p>
        </p:txBody>
      </p:sp>
      <p:sp>
        <p:nvSpPr>
          <p:cNvPr id="7"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t/>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t>0</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1087967" y="3694111"/>
            <a:ext cx="10016067" cy="2452689"/>
          </a:xfrm>
        </p:spPr>
        <p:txBody>
          <a:bodyPr wrap="square" anchor="t">
            <a:normAutofit/>
          </a:bodyPr>
          <a:lstStyle>
            <a:lvl1pPr algn="ctr">
              <a:defRPr sz="4200">
                <a:latin typeface="+mj-ea"/>
                <a:ea typeface="+mj-ea"/>
                <a:cs typeface="+mj-ea"/>
                <a:sym typeface="+mj-ea"/>
              </a:defRPr>
            </a:lvl1pPr>
          </a:lstStyle>
          <a:p>
            <a:r>
              <a:rPr lang="zh-CN" altLang="en-US"/>
              <a:t>单击此处编辑母版标题样式</a:t>
            </a:r>
            <a:endParaRPr lang="zh-CN" altLang="en-US"/>
          </a:p>
        </p:txBody>
      </p:sp>
      <p:sp>
        <p:nvSpPr>
          <p:cNvPr id="8" name="节编号 3"/>
          <p:cNvSpPr>
            <a:spLocks noGrp="1"/>
          </p:cNvSpPr>
          <p:nvPr>
            <p:ph type="body" sz="quarter" idx="13" hasCustomPrompt="1"/>
            <p:custDataLst>
              <p:tags r:id="rId3"/>
            </p:custDataLst>
          </p:nvPr>
        </p:nvSpPr>
        <p:spPr>
          <a:xfrm>
            <a:off x="1087967" y="313268"/>
            <a:ext cx="10016067" cy="2928406"/>
          </a:xfrm>
        </p:spPr>
        <p:txBody>
          <a:bodyPr wrap="square" anchor="b">
            <a:normAutofit/>
          </a:bodyPr>
          <a:lstStyle>
            <a:lvl1pPr marL="0" indent="0" algn="ctr">
              <a:buNone/>
              <a:defRPr sz="8000" b="1">
                <a:solidFill>
                  <a:schemeClr val="accent1"/>
                </a:solidFill>
                <a:latin typeface="+mn-ea"/>
                <a:ea typeface="+mn-ea"/>
                <a:cs typeface="+mn-ea"/>
                <a:sym typeface="+mn-ea"/>
              </a:defRPr>
            </a:lvl1pPr>
          </a:lstStyle>
          <a:p>
            <a:pPr lvl="0"/>
            <a:r>
              <a:rPr lang="zh-CN" altLang="en-US"/>
              <a:t>节编号</a:t>
            </a:r>
            <a:endParaRPr lang="zh-CN" altLang="en-US"/>
          </a:p>
        </p:txBody>
      </p:sp>
      <p:sp>
        <p:nvSpPr>
          <p:cNvPr id="4" name="日期占位符 4"/>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t/>
            </a:fld>
            <a:endParaRPr lang="zh-CN" altLang="en-US"/>
          </a:p>
        </p:txBody>
      </p:sp>
      <p:sp>
        <p:nvSpPr>
          <p:cNvPr id="5" name="页脚占位符 5"/>
          <p:cNvSpPr>
            <a:spLocks noGrp="1"/>
          </p:cNvSpPr>
          <p:nvPr>
            <p:ph type="ftr" sz="quarter" idx="11"/>
            <p:custDataLst>
              <p:tags r:id="rId5"/>
            </p:custDataLst>
          </p:nvPr>
        </p:nvSpPr>
        <p:spPr/>
        <p:txBody>
          <a:bodyPr/>
          <a:lstStyle/>
          <a:p>
            <a:endParaRPr lang="zh-CN" altLang="en-US"/>
          </a:p>
        </p:txBody>
      </p:sp>
      <p:sp>
        <p:nvSpPr>
          <p:cNvPr id="6" name="灯片编号占位符 6"/>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t>0</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3200" b="1" i="0" u="none" strike="noStrike" kern="1200" cap="none" spc="0" normalizeH="0" baseline="0" noProof="1">
                <a:solidFill>
                  <a:schemeClr val="tx1"/>
                </a:solidFill>
                <a:latin typeface="+mn-ea"/>
                <a:ea typeface="+mn-ea"/>
                <a:cs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94690" y="1364400"/>
            <a:ext cx="5181600" cy="48132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4" name="内容占位符 3"/>
          <p:cNvSpPr>
            <a:spLocks noGrp="1"/>
          </p:cNvSpPr>
          <p:nvPr>
            <p:ph sz="half" idx="2"/>
            <p:custDataLst>
              <p:tags r:id="rId4"/>
            </p:custDataLst>
          </p:nvPr>
        </p:nvSpPr>
        <p:spPr>
          <a:xfrm>
            <a:off x="6313170" y="1364400"/>
            <a:ext cx="5181600" cy="48132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5" name="日期占位符 4"/>
          <p:cNvSpPr>
            <a:spLocks noGrp="1"/>
          </p:cNvSpPr>
          <p:nvPr>
            <p:ph type="dt" sz="half" idx="10"/>
            <p:custDataLst>
              <p:tags r:id="rId5"/>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t>0</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94800" y="360000"/>
            <a:ext cx="10800000" cy="720000"/>
          </a:xfrm>
        </p:spPr>
        <p:txBody>
          <a:bodyPr vert="horz" wrap="square" lIns="0" tIns="0" rIns="0" bIns="0" rtlCol="0" anchor="b">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a:solidFill>
                  <a:schemeClr val="tx1"/>
                </a:solidFill>
                <a:latin typeface="+mn-ea"/>
                <a:ea typeface="+mn-ea"/>
                <a:cs typeface="+mn-ea"/>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p:custDataLst>
              <p:tags r:id="rId3"/>
            </p:custDataLst>
          </p:nvPr>
        </p:nvSpPr>
        <p:spPr>
          <a:xfrm>
            <a:off x="694373" y="1369480"/>
            <a:ext cx="5157787" cy="540000"/>
          </a:xfrm>
        </p:spPr>
        <p:txBody>
          <a:bodyPr wrap="square" anchor="b">
            <a:normAutofit/>
          </a:bodyPr>
          <a:lstStyle>
            <a:lvl1pPr marL="0" indent="0">
              <a:buNone/>
              <a:defRPr sz="2800" b="1">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694373" y="2066355"/>
            <a:ext cx="5157787" cy="4128388"/>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5" name="文本占位符 4"/>
          <p:cNvSpPr>
            <a:spLocks noGrp="1"/>
          </p:cNvSpPr>
          <p:nvPr>
            <p:ph type="body" sz="quarter" idx="3"/>
            <p:custDataLst>
              <p:tags r:id="rId5"/>
            </p:custDataLst>
          </p:nvPr>
        </p:nvSpPr>
        <p:spPr>
          <a:xfrm>
            <a:off x="6311265" y="1354875"/>
            <a:ext cx="5183188" cy="540000"/>
          </a:xfrm>
        </p:spPr>
        <p:txBody>
          <a:bodyPr wrap="square" anchor="b">
            <a:normAutofit/>
          </a:bodyPr>
          <a:lstStyle>
            <a:lvl1pPr marL="0" indent="0">
              <a:buNone/>
              <a:defRPr sz="2800" b="1">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311265" y="2051750"/>
            <a:ext cx="5183188" cy="4128388"/>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7" name="日期占位符 6"/>
          <p:cNvSpPr>
            <a:spLocks noGrp="1"/>
          </p:cNvSpPr>
          <p:nvPr>
            <p:ph type="dt" sz="half" idx="10"/>
            <p:custDataLst>
              <p:tags r:id="rId7"/>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t>0</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custDataLst>
              <p:tags r:id="rId3"/>
            </p:custDataLst>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AB91308A-2BF2-4F24-AC1B-66BF24E8BA4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5CD7922-E258-43C3-A733-ABEC991BC3E6}"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wrap="square">
            <a:normAutofit/>
          </a:bodyPr>
          <a:lstStyle>
            <a:lvl1pPr>
              <a:defRPr>
                <a:latin typeface="+mj-ea"/>
                <a:ea typeface="+mj-ea"/>
                <a:cs typeface="+mj-ea"/>
                <a:sym typeface="+mj-ea"/>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t>0</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t>0</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内容">
    <p:spTree>
      <p:nvGrpSpPr>
        <p:cNvPr id="1" name=""/>
        <p:cNvGrpSpPr/>
        <p:nvPr>
          <p:custDataLst>
            <p:tags r:id="rId1"/>
          </p:custDataLst>
        </p:nvPr>
      </p:nvGrpSpPr>
      <p:grpSpPr>
        <a:xfrm>
          <a:off x="0" y="0"/>
          <a:ext cx="0" cy="0"/>
        </a:xfrm>
      </p:grpSpPr>
      <p:sp>
        <p:nvSpPr>
          <p:cNvPr id="3" name="内容占位符 1"/>
          <p:cNvSpPr>
            <a:spLocks noGrp="1"/>
          </p:cNvSpPr>
          <p:nvPr>
            <p:ph idx="1"/>
            <p:custDataLst>
              <p:tags r:id="rId2"/>
            </p:custDataLst>
          </p:nvPr>
        </p:nvSpPr>
        <p:spPr>
          <a:xfrm>
            <a:off x="838200" y="360000"/>
            <a:ext cx="10515600" cy="5817600"/>
          </a:xfrm>
        </p:spPr>
        <p:txBody>
          <a:bodyPr wrap="square">
            <a:normAutofit/>
          </a:bodyPr>
          <a:lstStyle>
            <a:lvl1pPr>
              <a:defRPr>
                <a:latin typeface="+mn-ea"/>
                <a:ea typeface="+mn-ea"/>
                <a:cs typeface="+mn-ea"/>
                <a:sym typeface="+mn-ea"/>
              </a:defRPr>
            </a:lvl1pPr>
            <a:lvl2pPr>
              <a:defRPr>
                <a:latin typeface="+mn-ea"/>
                <a:ea typeface="+mn-ea"/>
                <a:cs typeface="+mn-ea"/>
                <a:sym typeface="+mn-ea"/>
              </a:defRPr>
            </a:lvl2pPr>
            <a:lvl3pPr>
              <a:defRPr>
                <a:latin typeface="+mn-ea"/>
                <a:ea typeface="+mn-ea"/>
                <a:cs typeface="+mn-ea"/>
                <a:sym typeface="+mn-ea"/>
              </a:defRPr>
            </a:lvl3pPr>
            <a:lvl4pPr>
              <a:defRPr>
                <a:latin typeface="+mn-ea"/>
                <a:ea typeface="+mn-ea"/>
                <a:cs typeface="+mn-ea"/>
                <a:sym typeface="+mn-ea"/>
              </a:defRPr>
            </a:lvl4pPr>
            <a:lvl5pPr>
              <a:defRPr>
                <a:latin typeface="+mn-ea"/>
                <a:ea typeface="+mn-ea"/>
                <a:cs typeface="+mn-ea"/>
                <a:sym typeface="+mn-ea"/>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4" name="日期占位符 2"/>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t/>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t>0</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副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694800" y="360000"/>
            <a:ext cx="10800000" cy="720000"/>
          </a:xfrm>
        </p:spPr>
        <p:txBody>
          <a:bodyPr vert="horz" wrap="square" lIns="0" tIns="0" rIns="0" bIns="0" rtlCol="0" anchor="b">
            <a:normAutofit/>
          </a:bodyPr>
          <a:lstStyle>
            <a:lvl1pPr marL="0" marR="0" algn="l" defTabSz="914400" rtl="0" eaLnBrk="1" fontAlgn="auto" latinLnBrk="0" hangingPunct="1">
              <a:lnSpc>
                <a:spcPct val="100000"/>
              </a:lnSpc>
              <a:buClrTx/>
              <a:buSzTx/>
              <a:buFontTx/>
              <a:buNone/>
              <a:defRPr kumimoji="0" lang="zh-CN" altLang="en-US" sz="3200" b="1" i="0" u="none" strike="noStrike" kern="1200" cap="none" spc="0" normalizeH="0" baseline="0" noProof="1">
                <a:solidFill>
                  <a:schemeClr val="tx1"/>
                </a:solidFill>
                <a:latin typeface="+mj-ea"/>
                <a:ea typeface="+mj-ea"/>
                <a:cs typeface="+mj-ea"/>
                <a:sym typeface="+mj-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95325" y="1296035"/>
            <a:ext cx="10800080" cy="575945"/>
          </a:xfrm>
        </p:spPr>
        <p:txBody>
          <a:bodyPr wrap="square" anchor="t">
            <a:normAutofit/>
          </a:bodyPr>
          <a:lstStyle>
            <a:lvl1pPr marL="0" indent="0">
              <a:buNone/>
              <a:defRPr sz="2800" b="0">
                <a:latin typeface="+mn-ea"/>
                <a:ea typeface="+mn-ea"/>
                <a:cs typeface="+mn-ea"/>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a:t>单击此处编辑副标题</a:t>
            </a:r>
            <a:endParaRPr lang="zh-CN" altLang="en-US"/>
          </a:p>
        </p:txBody>
      </p:sp>
      <p:sp>
        <p:nvSpPr>
          <p:cNvPr id="7" name="日期占位符 3"/>
          <p:cNvSpPr>
            <a:spLocks noGrp="1"/>
          </p:cNvSpPr>
          <p:nvPr>
            <p:ph type="dt" sz="half" idx="10"/>
            <p:custDataLst>
              <p:tags r:id="rId4"/>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t/>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lvl1pPr>
              <a:defRPr>
                <a:latin typeface="+mn-ea"/>
                <a:ea typeface="+mn-ea"/>
                <a:cs typeface="+mn-ea"/>
                <a:sym typeface="+mn-ea"/>
              </a:defRPr>
            </a:lvl1pPr>
          </a:lstStyle>
          <a:p>
            <a:fld id="{BE5F26B5-172A-4DC2-B0B7-181CFC56B87C}" type="slidenum">
              <a:rPr lang="zh-CN" altLang="en-US" smtClean="0"/>
              <a:t>0</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末尾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474134" y="491067"/>
            <a:ext cx="11243733" cy="2964933"/>
          </a:xfrm>
        </p:spPr>
        <p:txBody>
          <a:bodyPr wrap="square" anchor="b">
            <a:normAutofit/>
          </a:bodyPr>
          <a:lstStyle>
            <a:lvl1pPr algn="ctr">
              <a:lnSpc>
                <a:spcPct val="100000"/>
              </a:lnSpc>
              <a:defRPr sz="6400">
                <a:latin typeface="+mj-ea"/>
                <a:ea typeface="+mj-ea"/>
                <a:cs typeface="+mj-ea"/>
                <a:sym typeface="+mj-ea"/>
              </a:defRPr>
            </a:lvl1pPr>
          </a:lstStyle>
          <a:p>
            <a:r>
              <a:rPr lang="zh-CN" altLang="en-US"/>
              <a:t>单击此处编辑母版标题样式</a:t>
            </a:r>
            <a:endParaRPr lang="zh-CN" altLang="en-US"/>
          </a:p>
        </p:txBody>
      </p:sp>
      <p:sp>
        <p:nvSpPr>
          <p:cNvPr id="4" name="日期占位符 3"/>
          <p:cNvSpPr>
            <a:spLocks noGrp="1"/>
          </p:cNvSpPr>
          <p:nvPr>
            <p:ph type="dt" sz="half" idx="10"/>
            <p:custDataLst>
              <p:tags r:id="rId3"/>
            </p:custDataLst>
          </p:nvPr>
        </p:nvSpPr>
        <p:spPr/>
        <p:txBody>
          <a:bodyPr wrap="square">
            <a:normAutofit/>
          </a:bodyPr>
          <a:lstStyle>
            <a:lvl1pPr>
              <a:defRPr>
                <a:latin typeface="+mn-ea"/>
                <a:ea typeface="+mn-ea"/>
                <a:cs typeface="+mn-ea"/>
                <a:sym typeface="+mn-ea"/>
              </a:defRPr>
            </a:lvl1pPr>
          </a:lstStyle>
          <a:p>
            <a:fld id="{5592522B-0F24-4480-B9DD-A9474A6880D6}"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wrap="square">
            <a:normAutofit/>
          </a:bodyPr>
          <a:lstStyle>
            <a:lvl1pPr>
              <a:defRPr>
                <a:latin typeface="+mn-ea"/>
                <a:ea typeface="+mn-ea"/>
                <a:cs typeface="+mn-ea"/>
                <a:sym typeface="+mn-ea"/>
              </a:defRPr>
            </a:lvl1pPr>
          </a:lstStyle>
          <a:p>
            <a:fld id="{BE5F26B5-172A-4DC2-B0B7-181CFC56B87C}" type="slidenum">
              <a:rPr lang="zh-CN" altLang="en-US" smtClean="0"/>
              <a:t>0</a:t>
            </a:fld>
            <a:endParaRPr lang="zh-CN" altLang="en-US"/>
          </a:p>
        </p:txBody>
      </p:sp>
      <p:sp>
        <p:nvSpPr>
          <p:cNvPr id="24" name="署名占位符 10"/>
          <p:cNvSpPr>
            <a:spLocks noGrp="1"/>
          </p:cNvSpPr>
          <p:nvPr>
            <p:ph type="body" sz="quarter" idx="17" hasCustomPrompt="1"/>
            <p:custDataLst>
              <p:tags r:id="rId6"/>
            </p:custDataLst>
          </p:nvPr>
        </p:nvSpPr>
        <p:spPr>
          <a:xfrm>
            <a:off x="474134" y="3937065"/>
            <a:ext cx="11243732" cy="2319802"/>
          </a:xfrm>
        </p:spPr>
        <p:txBody>
          <a:bodyPr wrap="square" anchor="t">
            <a:normAutofit/>
          </a:bodyPr>
          <a:lstStyle>
            <a:lvl1pPr marL="0" indent="0" algn="ctr">
              <a:lnSpc>
                <a:spcPct val="100000"/>
              </a:lnSpc>
              <a:buNone/>
              <a:defRPr sz="3000">
                <a:latin typeface="+mn-ea"/>
                <a:ea typeface="+mn-ea"/>
                <a:cs typeface="+mn-ea"/>
                <a:sym typeface="+mn-ea"/>
              </a:defRPr>
            </a:lvl1pPr>
          </a:lstStyle>
          <a:p>
            <a:pPr lvl="0"/>
            <a:r>
              <a:rPr lang="zh-CN" altLang="en-US"/>
              <a:t>署名</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4_标题幻灯片">
    <p:spTree>
      <p:nvGrpSpPr>
        <p:cNvPr id="1" name=""/>
        <p:cNvGrpSpPr/>
        <p:nvPr>
          <p:custDataLst>
            <p:tags r:id="rId1"/>
          </p:custDataLst>
        </p:nvPr>
      </p:nvGrpSpPr>
      <p:grpSpPr>
        <a:xfrm>
          <a:off x="0" y="0"/>
          <a:ext cx="0" cy="0"/>
        </a:xfrm>
      </p:grpSpPr>
      <p:grpSp>
        <p:nvGrpSpPr>
          <p:cNvPr id="47" name="Group 47"/>
          <p:cNvGrpSpPr>
            <a:grpSpLocks noChangeAspect="1"/>
          </p:cNvGrpSpPr>
          <p:nvPr userDrawn="1">
            <p:custDataLst>
              <p:tags r:id="rId2"/>
            </p:custDataLst>
          </p:nvPr>
        </p:nvGrpSpPr>
        <p:grpSpPr>
          <a:xfrm>
            <a:off x="11644985" y="112015"/>
            <a:ext cx="315241" cy="611717"/>
            <a:chOff x="2711" y="1294"/>
            <a:chExt cx="336" cy="652"/>
          </a:xfrm>
          <a:solidFill>
            <a:schemeClr val="bg1"/>
          </a:solidFill>
        </p:grpSpPr>
        <p:sp>
          <p:nvSpPr>
            <p:cNvPr id="49" name="Freeform 48"/>
            <p:cNvSpPr/>
            <p:nvPr userDrawn="1">
              <p:custDataLst>
                <p:tags r:id="rId3"/>
              </p:custDataLst>
            </p:nvPr>
          </p:nvSpPr>
          <p:spPr bwMode="auto">
            <a:xfrm>
              <a:off x="2711" y="1294"/>
              <a:ext cx="336" cy="201"/>
            </a:xfrm>
            <a:custGeom>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0" name="Freeform 49"/>
            <p:cNvSpPr/>
            <p:nvPr userDrawn="1">
              <p:custDataLst>
                <p:tags r:id="rId4"/>
              </p:custDataLst>
            </p:nvPr>
          </p:nvSpPr>
          <p:spPr bwMode="auto">
            <a:xfrm>
              <a:off x="2711" y="1445"/>
              <a:ext cx="336" cy="199"/>
            </a:xfrm>
            <a:custGeom>
              <a:gdLst>
                <a:gd name="T0" fmla="*/ 302 w 336"/>
                <a:gd name="T1" fmla="*/ 199 h 199"/>
                <a:gd name="T2" fmla="*/ 167 w 336"/>
                <a:gd name="T3" fmla="*/ 67 h 199"/>
                <a:gd name="T4" fmla="*/ 33 w 336"/>
                <a:gd name="T5" fmla="*/ 199 h 199"/>
                <a:gd name="T6" fmla="*/ 0 w 336"/>
                <a:gd name="T7" fmla="*/ 165 h 199"/>
                <a:gd name="T8" fmla="*/ 167 w 336"/>
                <a:gd name="T9" fmla="*/ 0 h 199"/>
                <a:gd name="T10" fmla="*/ 336 w 336"/>
                <a:gd name="T11" fmla="*/ 165 h 199"/>
                <a:gd name="T12" fmla="*/ 302 w 336"/>
                <a:gd name="T13" fmla="*/ 199 h 199"/>
              </a:gdLst>
              <a:cxnLst>
                <a:cxn ang="0">
                  <a:pos x="T0" y="T1"/>
                </a:cxn>
                <a:cxn ang="0">
                  <a:pos x="T2" y="T3"/>
                </a:cxn>
                <a:cxn ang="0">
                  <a:pos x="T4" y="T5"/>
                </a:cxn>
                <a:cxn ang="0">
                  <a:pos x="T6" y="T7"/>
                </a:cxn>
                <a:cxn ang="0">
                  <a:pos x="T8" y="T9"/>
                </a:cxn>
                <a:cxn ang="0">
                  <a:pos x="T10" y="T11"/>
                </a:cxn>
                <a:cxn ang="0">
                  <a:pos x="T12" y="T13"/>
                </a:cxn>
              </a:cxnLst>
              <a:rect l="0" t="0" r="r" b="b"/>
              <a:pathLst>
                <a:path w="336" h="199">
                  <a:moveTo>
                    <a:pt x="302" y="199"/>
                  </a:moveTo>
                  <a:lnTo>
                    <a:pt x="167" y="67"/>
                  </a:lnTo>
                  <a:lnTo>
                    <a:pt x="33" y="199"/>
                  </a:lnTo>
                  <a:lnTo>
                    <a:pt x="0" y="165"/>
                  </a:lnTo>
                  <a:lnTo>
                    <a:pt x="167" y="0"/>
                  </a:lnTo>
                  <a:lnTo>
                    <a:pt x="336" y="165"/>
                  </a:lnTo>
                  <a:lnTo>
                    <a:pt x="302"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1" name="Freeform 50"/>
            <p:cNvSpPr/>
            <p:nvPr userDrawn="1">
              <p:custDataLst>
                <p:tags r:id="rId5"/>
              </p:custDataLst>
            </p:nvPr>
          </p:nvSpPr>
          <p:spPr bwMode="auto">
            <a:xfrm>
              <a:off x="2711" y="1594"/>
              <a:ext cx="336" cy="201"/>
            </a:xfrm>
            <a:custGeom>
              <a:gdLst>
                <a:gd name="T0" fmla="*/ 302 w 336"/>
                <a:gd name="T1" fmla="*/ 201 h 201"/>
                <a:gd name="T2" fmla="*/ 167 w 336"/>
                <a:gd name="T3" fmla="*/ 69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9"/>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2" name="Freeform 51"/>
            <p:cNvSpPr/>
            <p:nvPr userDrawn="1">
              <p:custDataLst>
                <p:tags r:id="rId6"/>
              </p:custDataLst>
            </p:nvPr>
          </p:nvSpPr>
          <p:spPr bwMode="auto">
            <a:xfrm>
              <a:off x="2711" y="1745"/>
              <a:ext cx="336" cy="201"/>
            </a:xfrm>
            <a:custGeom>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3" name="Freeform 52"/>
            <p:cNvSpPr/>
            <p:nvPr userDrawn="1">
              <p:custDataLst>
                <p:tags r:id="rId7"/>
              </p:custDataLst>
            </p:nvPr>
          </p:nvSpPr>
          <p:spPr bwMode="auto">
            <a:xfrm>
              <a:off x="2711" y="1294"/>
              <a:ext cx="336" cy="201"/>
            </a:xfrm>
            <a:custGeom>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4" name="Freeform 53"/>
            <p:cNvSpPr/>
            <p:nvPr userDrawn="1">
              <p:custDataLst>
                <p:tags r:id="rId8"/>
              </p:custDataLst>
            </p:nvPr>
          </p:nvSpPr>
          <p:spPr bwMode="auto">
            <a:xfrm>
              <a:off x="2711" y="1445"/>
              <a:ext cx="336" cy="199"/>
            </a:xfrm>
            <a:custGeom>
              <a:gdLst>
                <a:gd name="T0" fmla="*/ 302 w 336"/>
                <a:gd name="T1" fmla="*/ 199 h 199"/>
                <a:gd name="T2" fmla="*/ 167 w 336"/>
                <a:gd name="T3" fmla="*/ 67 h 199"/>
                <a:gd name="T4" fmla="*/ 33 w 336"/>
                <a:gd name="T5" fmla="*/ 199 h 199"/>
                <a:gd name="T6" fmla="*/ 0 w 336"/>
                <a:gd name="T7" fmla="*/ 165 h 199"/>
                <a:gd name="T8" fmla="*/ 167 w 336"/>
                <a:gd name="T9" fmla="*/ 0 h 199"/>
                <a:gd name="T10" fmla="*/ 336 w 336"/>
                <a:gd name="T11" fmla="*/ 165 h 199"/>
                <a:gd name="T12" fmla="*/ 302 w 336"/>
                <a:gd name="T13" fmla="*/ 199 h 199"/>
              </a:gdLst>
              <a:cxnLst>
                <a:cxn ang="0">
                  <a:pos x="T0" y="T1"/>
                </a:cxn>
                <a:cxn ang="0">
                  <a:pos x="T2" y="T3"/>
                </a:cxn>
                <a:cxn ang="0">
                  <a:pos x="T4" y="T5"/>
                </a:cxn>
                <a:cxn ang="0">
                  <a:pos x="T6" y="T7"/>
                </a:cxn>
                <a:cxn ang="0">
                  <a:pos x="T8" y="T9"/>
                </a:cxn>
                <a:cxn ang="0">
                  <a:pos x="T10" y="T11"/>
                </a:cxn>
                <a:cxn ang="0">
                  <a:pos x="T12" y="T13"/>
                </a:cxn>
              </a:cxnLst>
              <a:rect l="0" t="0" r="r" b="b"/>
              <a:pathLst>
                <a:path w="336" h="199">
                  <a:moveTo>
                    <a:pt x="302" y="199"/>
                  </a:moveTo>
                  <a:lnTo>
                    <a:pt x="167" y="67"/>
                  </a:lnTo>
                  <a:lnTo>
                    <a:pt x="33" y="199"/>
                  </a:lnTo>
                  <a:lnTo>
                    <a:pt x="0" y="165"/>
                  </a:lnTo>
                  <a:lnTo>
                    <a:pt x="167" y="0"/>
                  </a:lnTo>
                  <a:lnTo>
                    <a:pt x="336" y="165"/>
                  </a:lnTo>
                  <a:lnTo>
                    <a:pt x="302" y="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5" name="Freeform 54"/>
            <p:cNvSpPr/>
            <p:nvPr userDrawn="1">
              <p:custDataLst>
                <p:tags r:id="rId9"/>
              </p:custDataLst>
            </p:nvPr>
          </p:nvSpPr>
          <p:spPr bwMode="auto">
            <a:xfrm>
              <a:off x="2711" y="1594"/>
              <a:ext cx="336" cy="201"/>
            </a:xfrm>
            <a:custGeom>
              <a:gdLst>
                <a:gd name="T0" fmla="*/ 302 w 336"/>
                <a:gd name="T1" fmla="*/ 201 h 201"/>
                <a:gd name="T2" fmla="*/ 167 w 336"/>
                <a:gd name="T3" fmla="*/ 69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9"/>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6" name="Freeform 55"/>
            <p:cNvSpPr/>
            <p:nvPr userDrawn="1">
              <p:custDataLst>
                <p:tags r:id="rId10"/>
              </p:custDataLst>
            </p:nvPr>
          </p:nvSpPr>
          <p:spPr bwMode="auto">
            <a:xfrm>
              <a:off x="2711" y="1745"/>
              <a:ext cx="336" cy="201"/>
            </a:xfrm>
            <a:custGeom>
              <a:gdLst>
                <a:gd name="T0" fmla="*/ 302 w 336"/>
                <a:gd name="T1" fmla="*/ 201 h 201"/>
                <a:gd name="T2" fmla="*/ 167 w 336"/>
                <a:gd name="T3" fmla="*/ 67 h 201"/>
                <a:gd name="T4" fmla="*/ 33 w 336"/>
                <a:gd name="T5" fmla="*/ 201 h 201"/>
                <a:gd name="T6" fmla="*/ 0 w 336"/>
                <a:gd name="T7" fmla="*/ 168 h 201"/>
                <a:gd name="T8" fmla="*/ 167 w 336"/>
                <a:gd name="T9" fmla="*/ 0 h 201"/>
                <a:gd name="T10" fmla="*/ 336 w 336"/>
                <a:gd name="T11" fmla="*/ 168 h 201"/>
                <a:gd name="T12" fmla="*/ 302 w 336"/>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336" h="201">
                  <a:moveTo>
                    <a:pt x="302" y="201"/>
                  </a:moveTo>
                  <a:lnTo>
                    <a:pt x="167" y="67"/>
                  </a:lnTo>
                  <a:lnTo>
                    <a:pt x="33" y="201"/>
                  </a:lnTo>
                  <a:lnTo>
                    <a:pt x="0" y="168"/>
                  </a:lnTo>
                  <a:lnTo>
                    <a:pt x="167" y="0"/>
                  </a:lnTo>
                  <a:lnTo>
                    <a:pt x="336" y="168"/>
                  </a:lnTo>
                  <a:lnTo>
                    <a:pt x="302" y="2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sp>
        <p:nvSpPr>
          <p:cNvPr id="57" name="Freeform 33"/>
          <p:cNvSpPr/>
          <p:nvPr userDrawn="1">
            <p:custDataLst>
              <p:tags r:id="rId11"/>
            </p:custDataLst>
          </p:nvPr>
        </p:nvSpPr>
        <p:spPr bwMode="auto">
          <a:xfrm>
            <a:off x="10633749" y="6132947"/>
            <a:ext cx="1572705" cy="725053"/>
          </a:xfrm>
          <a:custGeom>
            <a:gdLst>
              <a:gd name="T0" fmla="*/ 0 w 1696"/>
              <a:gd name="T1" fmla="*/ 780 h 780"/>
              <a:gd name="T2" fmla="*/ 683 w 1696"/>
              <a:gd name="T3" fmla="*/ 535 h 780"/>
              <a:gd name="T4" fmla="*/ 1190 w 1696"/>
              <a:gd name="T5" fmla="*/ 165 h 780"/>
              <a:gd name="T6" fmla="*/ 1696 w 1696"/>
              <a:gd name="T7" fmla="*/ 287 h 780"/>
              <a:gd name="T8" fmla="*/ 1696 w 1696"/>
              <a:gd name="T9" fmla="*/ 780 h 780"/>
              <a:gd name="T10" fmla="*/ 0 w 1696"/>
              <a:gd name="T11" fmla="*/ 780 h 780"/>
            </a:gdLst>
            <a:cxnLst>
              <a:cxn ang="0">
                <a:pos x="T0" y="T1"/>
              </a:cxn>
              <a:cxn ang="0">
                <a:pos x="T2" y="T3"/>
              </a:cxn>
              <a:cxn ang="0">
                <a:pos x="T4" y="T5"/>
              </a:cxn>
              <a:cxn ang="0">
                <a:pos x="T6" y="T7"/>
              </a:cxn>
              <a:cxn ang="0">
                <a:pos x="T8" y="T9"/>
              </a:cxn>
              <a:cxn ang="0">
                <a:pos x="T10" y="T11"/>
              </a:cxn>
            </a:cxnLst>
            <a:rect l="0" t="0" r="r" b="b"/>
            <a:pathLst>
              <a:path w="1695" h="780">
                <a:moveTo>
                  <a:pt x="0" y="780"/>
                </a:moveTo>
                <a:cubicBezTo>
                  <a:pt x="0" y="780"/>
                  <a:pt x="248" y="413"/>
                  <a:pt x="683" y="535"/>
                </a:cubicBezTo>
                <a:cubicBezTo>
                  <a:pt x="1118" y="656"/>
                  <a:pt x="991" y="331"/>
                  <a:pt x="1190" y="165"/>
                </a:cubicBezTo>
                <a:cubicBezTo>
                  <a:pt x="1388" y="0"/>
                  <a:pt x="1696" y="287"/>
                  <a:pt x="1696" y="287"/>
                </a:cubicBezTo>
                <a:cubicBezTo>
                  <a:pt x="1696" y="780"/>
                  <a:pt x="1696" y="780"/>
                  <a:pt x="1696" y="780"/>
                </a:cubicBezTo>
                <a:lnTo>
                  <a:pt x="0" y="780"/>
                </a:lnTo>
                <a:close/>
              </a:path>
            </a:pathLst>
          </a:custGeom>
          <a:solidFill>
            <a:srgbClr val="E8D6E4"/>
          </a:solidFill>
          <a:ln>
            <a:noFill/>
          </a:ln>
        </p:spPr>
        <p:txBody>
          <a:bodyPr vert="horz" wrap="square" lIns="121920" tIns="60960" rIns="121920" bIns="60960" numCol="1" anchor="t" anchorCtr="0" compatLnSpc="1"/>
          <a:lstStyle/>
          <a:p>
            <a:endParaRPr lang="zh-CN" altLang="en-US" sz="2400"/>
          </a:p>
        </p:txBody>
      </p:sp>
      <p:grpSp>
        <p:nvGrpSpPr>
          <p:cNvPr id="58" name="Group 4"/>
          <p:cNvGrpSpPr>
            <a:grpSpLocks noChangeAspect="1"/>
          </p:cNvGrpSpPr>
          <p:nvPr userDrawn="1">
            <p:custDataLst>
              <p:tags r:id="rId12"/>
            </p:custDataLst>
          </p:nvPr>
        </p:nvGrpSpPr>
        <p:grpSpPr>
          <a:xfrm>
            <a:off x="10832179" y="1"/>
            <a:ext cx="1374277" cy="1406399"/>
            <a:chOff x="1297" y="1"/>
            <a:chExt cx="3166" cy="3240"/>
          </a:xfrm>
        </p:grpSpPr>
        <p:sp>
          <p:nvSpPr>
            <p:cNvPr id="59" name="Freeform 5"/>
            <p:cNvSpPr/>
            <p:nvPr>
              <p:custDataLst>
                <p:tags r:id="rId13"/>
              </p:custDataLst>
            </p:nvPr>
          </p:nvSpPr>
          <p:spPr bwMode="auto">
            <a:xfrm>
              <a:off x="1297" y="1"/>
              <a:ext cx="2543" cy="1939"/>
            </a:xfrm>
            <a:custGeom>
              <a:gdLst>
                <a:gd name="T0" fmla="*/ 0 w 2360"/>
                <a:gd name="T1" fmla="*/ 0 h 1799"/>
                <a:gd name="T2" fmla="*/ 947 w 2360"/>
                <a:gd name="T3" fmla="*/ 727 h 1799"/>
                <a:gd name="T4" fmla="*/ 2002 w 2360"/>
                <a:gd name="T5" fmla="*/ 1149 h 1799"/>
                <a:gd name="T6" fmla="*/ 2360 w 2360"/>
                <a:gd name="T7" fmla="*/ 1799 h 1799"/>
                <a:gd name="T8" fmla="*/ 2360 w 2360"/>
                <a:gd name="T9" fmla="*/ 0 h 1799"/>
                <a:gd name="T10" fmla="*/ 0 w 2360"/>
                <a:gd name="T11" fmla="*/ 0 h 1799"/>
              </a:gdLst>
              <a:cxnLst>
                <a:cxn ang="0">
                  <a:pos x="T0" y="T1"/>
                </a:cxn>
                <a:cxn ang="0">
                  <a:pos x="T2" y="T3"/>
                </a:cxn>
                <a:cxn ang="0">
                  <a:pos x="T4" y="T5"/>
                </a:cxn>
                <a:cxn ang="0">
                  <a:pos x="T6" y="T7"/>
                </a:cxn>
                <a:cxn ang="0">
                  <a:pos x="T8" y="T9"/>
                </a:cxn>
                <a:cxn ang="0">
                  <a:pos x="T10" y="T11"/>
                </a:cxn>
              </a:cxnLst>
              <a:rect l="0" t="0" r="r" b="b"/>
              <a:pathLst>
                <a:path w="2360" h="1799">
                  <a:moveTo>
                    <a:pt x="0" y="0"/>
                  </a:moveTo>
                  <a:cubicBezTo>
                    <a:pt x="0" y="0"/>
                    <a:pt x="141" y="849"/>
                    <a:pt x="947" y="727"/>
                  </a:cubicBezTo>
                  <a:cubicBezTo>
                    <a:pt x="1753" y="606"/>
                    <a:pt x="2139" y="653"/>
                    <a:pt x="2002" y="1149"/>
                  </a:cubicBezTo>
                  <a:cubicBezTo>
                    <a:pt x="1897" y="1574"/>
                    <a:pt x="2360" y="1799"/>
                    <a:pt x="2360" y="1799"/>
                  </a:cubicBezTo>
                  <a:cubicBezTo>
                    <a:pt x="2360" y="0"/>
                    <a:pt x="2360" y="0"/>
                    <a:pt x="2360" y="0"/>
                  </a:cubicBezTo>
                  <a:lnTo>
                    <a:pt x="0" y="0"/>
                  </a:lnTo>
                  <a:close/>
                </a:path>
              </a:pathLst>
            </a:custGeom>
            <a:solidFill>
              <a:srgbClr val="FBD2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1" name="Freeform 6"/>
            <p:cNvSpPr/>
            <p:nvPr>
              <p:custDataLst>
                <p:tags r:id="rId14"/>
              </p:custDataLst>
            </p:nvPr>
          </p:nvSpPr>
          <p:spPr bwMode="auto">
            <a:xfrm>
              <a:off x="1874" y="1"/>
              <a:ext cx="2589" cy="3240"/>
            </a:xfrm>
            <a:custGeom>
              <a:gdLst>
                <a:gd name="T0" fmla="*/ 0 w 2403"/>
                <a:gd name="T1" fmla="*/ 0 h 3006"/>
                <a:gd name="T2" fmla="*/ 1003 w 2403"/>
                <a:gd name="T3" fmla="*/ 592 h 3006"/>
                <a:gd name="T4" fmla="*/ 1573 w 2403"/>
                <a:gd name="T5" fmla="*/ 1645 h 3006"/>
                <a:gd name="T6" fmla="*/ 1982 w 2403"/>
                <a:gd name="T7" fmla="*/ 2488 h 3006"/>
                <a:gd name="T8" fmla="*/ 2403 w 2403"/>
                <a:gd name="T9" fmla="*/ 3006 h 3006"/>
                <a:gd name="T10" fmla="*/ 2403 w 2403"/>
                <a:gd name="T11" fmla="*/ 0 h 3006"/>
                <a:gd name="T12" fmla="*/ 0 w 2403"/>
                <a:gd name="T13" fmla="*/ 0 h 3006"/>
              </a:gdLst>
              <a:cxnLst>
                <a:cxn ang="0">
                  <a:pos x="T0" y="T1"/>
                </a:cxn>
                <a:cxn ang="0">
                  <a:pos x="T2" y="T3"/>
                </a:cxn>
                <a:cxn ang="0">
                  <a:pos x="T4" y="T5"/>
                </a:cxn>
                <a:cxn ang="0">
                  <a:pos x="T6" y="T7"/>
                </a:cxn>
                <a:cxn ang="0">
                  <a:pos x="T8" y="T9"/>
                </a:cxn>
                <a:cxn ang="0">
                  <a:pos x="T10" y="T11"/>
                </a:cxn>
                <a:cxn ang="0">
                  <a:pos x="T12" y="T13"/>
                </a:cxn>
              </a:cxnLst>
              <a:rect l="0" t="0" r="r" b="b"/>
              <a:pathLst>
                <a:path w="2403" h="3006">
                  <a:moveTo>
                    <a:pt x="0" y="0"/>
                  </a:moveTo>
                  <a:cubicBezTo>
                    <a:pt x="0" y="0"/>
                    <a:pt x="136" y="604"/>
                    <a:pt x="1003" y="592"/>
                  </a:cubicBezTo>
                  <a:cubicBezTo>
                    <a:pt x="1871" y="579"/>
                    <a:pt x="1747" y="1273"/>
                    <a:pt x="1573" y="1645"/>
                  </a:cubicBezTo>
                  <a:cubicBezTo>
                    <a:pt x="1400" y="2017"/>
                    <a:pt x="2119" y="2091"/>
                    <a:pt x="1982" y="2488"/>
                  </a:cubicBezTo>
                  <a:cubicBezTo>
                    <a:pt x="1846" y="2884"/>
                    <a:pt x="2403" y="3006"/>
                    <a:pt x="2403" y="3006"/>
                  </a:cubicBezTo>
                  <a:cubicBezTo>
                    <a:pt x="2403" y="0"/>
                    <a:pt x="2403" y="0"/>
                    <a:pt x="2403" y="0"/>
                  </a:cubicBezTo>
                  <a:lnTo>
                    <a:pt x="0" y="0"/>
                  </a:lnTo>
                  <a:close/>
                </a:path>
              </a:pathLst>
            </a:custGeom>
            <a:solidFill>
              <a:srgbClr val="8B8E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grpSp>
        <p:nvGrpSpPr>
          <p:cNvPr id="67" name="Group 9"/>
          <p:cNvGrpSpPr>
            <a:grpSpLocks noChangeAspect="1"/>
          </p:cNvGrpSpPr>
          <p:nvPr userDrawn="1">
            <p:custDataLst>
              <p:tags r:id="rId15"/>
            </p:custDataLst>
          </p:nvPr>
        </p:nvGrpSpPr>
        <p:grpSpPr>
          <a:xfrm>
            <a:off x="161155" y="112015"/>
            <a:ext cx="731021" cy="729656"/>
            <a:chOff x="1808" y="550"/>
            <a:chExt cx="2142" cy="2138"/>
          </a:xfrm>
          <a:solidFill>
            <a:srgbClr val="E8D6E4"/>
          </a:solidFill>
        </p:grpSpPr>
        <p:sp>
          <p:nvSpPr>
            <p:cNvPr id="68" name="Freeform 10"/>
            <p:cNvSpPr/>
            <p:nvPr>
              <p:custDataLst>
                <p:tags r:id="rId16"/>
              </p:custDataLst>
            </p:nvPr>
          </p:nvSpPr>
          <p:spPr bwMode="auto">
            <a:xfrm>
              <a:off x="1822" y="555"/>
              <a:ext cx="1298" cy="1339"/>
            </a:xfrm>
            <a:custGeom>
              <a:gdLst>
                <a:gd name="T0" fmla="*/ 499 w 546"/>
                <a:gd name="T1" fmla="*/ 0 h 563"/>
                <a:gd name="T2" fmla="*/ 219 w 546"/>
                <a:gd name="T3" fmla="*/ 289 h 563"/>
                <a:gd name="T4" fmla="*/ 216 w 546"/>
                <a:gd name="T5" fmla="*/ 292 h 563"/>
                <a:gd name="T6" fmla="*/ 0 w 546"/>
                <a:gd name="T7" fmla="*/ 516 h 563"/>
                <a:gd name="T8" fmla="*/ 9 w 546"/>
                <a:gd name="T9" fmla="*/ 563 h 563"/>
                <a:gd name="T10" fmla="*/ 245 w 546"/>
                <a:gd name="T11" fmla="*/ 320 h 563"/>
                <a:gd name="T12" fmla="*/ 247 w 546"/>
                <a:gd name="T13" fmla="*/ 317 h 563"/>
                <a:gd name="T14" fmla="*/ 546 w 546"/>
                <a:gd name="T15" fmla="*/ 8 h 563"/>
                <a:gd name="T16" fmla="*/ 499 w 546"/>
                <a:gd name="T17" fmla="*/ 0 h 5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 h="563">
                  <a:moveTo>
                    <a:pt x="499" y="0"/>
                  </a:moveTo>
                  <a:cubicBezTo>
                    <a:pt x="219" y="289"/>
                    <a:pt x="219" y="289"/>
                    <a:pt x="219" y="289"/>
                  </a:cubicBezTo>
                  <a:cubicBezTo>
                    <a:pt x="216" y="292"/>
                    <a:pt x="216" y="292"/>
                    <a:pt x="216" y="292"/>
                  </a:cubicBezTo>
                  <a:cubicBezTo>
                    <a:pt x="0" y="516"/>
                    <a:pt x="0" y="516"/>
                    <a:pt x="0" y="516"/>
                  </a:cubicBezTo>
                  <a:cubicBezTo>
                    <a:pt x="2" y="532"/>
                    <a:pt x="5" y="547"/>
                    <a:pt x="9" y="563"/>
                  </a:cubicBezTo>
                  <a:cubicBezTo>
                    <a:pt x="245" y="320"/>
                    <a:pt x="245" y="320"/>
                    <a:pt x="245" y="320"/>
                  </a:cubicBezTo>
                  <a:cubicBezTo>
                    <a:pt x="247" y="317"/>
                    <a:pt x="247" y="317"/>
                    <a:pt x="247" y="317"/>
                  </a:cubicBezTo>
                  <a:cubicBezTo>
                    <a:pt x="546" y="8"/>
                    <a:pt x="546" y="8"/>
                    <a:pt x="546" y="8"/>
                  </a:cubicBezTo>
                  <a:cubicBezTo>
                    <a:pt x="530" y="5"/>
                    <a:pt x="514" y="2"/>
                    <a:pt x="49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9" name="Freeform 11"/>
            <p:cNvSpPr/>
            <p:nvPr>
              <p:custDataLst>
                <p:tags r:id="rId17"/>
              </p:custDataLst>
            </p:nvPr>
          </p:nvSpPr>
          <p:spPr bwMode="auto">
            <a:xfrm>
              <a:off x="1924" y="681"/>
              <a:ext cx="438" cy="452"/>
            </a:xfrm>
            <a:custGeom>
              <a:gdLst>
                <a:gd name="T0" fmla="*/ 0 w 184"/>
                <a:gd name="T1" fmla="*/ 190 h 190"/>
                <a:gd name="T2" fmla="*/ 59 w 184"/>
                <a:gd name="T3" fmla="*/ 129 h 190"/>
                <a:gd name="T4" fmla="*/ 62 w 184"/>
                <a:gd name="T5" fmla="*/ 126 h 190"/>
                <a:gd name="T6" fmla="*/ 184 w 184"/>
                <a:gd name="T7" fmla="*/ 0 h 190"/>
                <a:gd name="T8" fmla="*/ 78 w 184"/>
                <a:gd name="T9" fmla="*/ 81 h 190"/>
                <a:gd name="T10" fmla="*/ 0 w 184"/>
                <a:gd name="T11" fmla="*/ 190 h 190"/>
              </a:gdLst>
              <a:cxnLst>
                <a:cxn ang="0">
                  <a:pos x="T0" y="T1"/>
                </a:cxn>
                <a:cxn ang="0">
                  <a:pos x="T2" y="T3"/>
                </a:cxn>
                <a:cxn ang="0">
                  <a:pos x="T4" y="T5"/>
                </a:cxn>
                <a:cxn ang="0">
                  <a:pos x="T6" y="T7"/>
                </a:cxn>
                <a:cxn ang="0">
                  <a:pos x="T8" y="T9"/>
                </a:cxn>
                <a:cxn ang="0">
                  <a:pos x="T10" y="T11"/>
                </a:cxn>
              </a:cxnLst>
              <a:rect l="0" t="0" r="r" b="b"/>
              <a:pathLst>
                <a:path w="184" h="190">
                  <a:moveTo>
                    <a:pt x="0" y="190"/>
                  </a:moveTo>
                  <a:cubicBezTo>
                    <a:pt x="59" y="129"/>
                    <a:pt x="59" y="129"/>
                    <a:pt x="59" y="129"/>
                  </a:cubicBezTo>
                  <a:cubicBezTo>
                    <a:pt x="62" y="126"/>
                    <a:pt x="62" y="126"/>
                    <a:pt x="62" y="126"/>
                  </a:cubicBezTo>
                  <a:cubicBezTo>
                    <a:pt x="184" y="0"/>
                    <a:pt x="184" y="0"/>
                    <a:pt x="184" y="0"/>
                  </a:cubicBezTo>
                  <a:cubicBezTo>
                    <a:pt x="146" y="21"/>
                    <a:pt x="110" y="48"/>
                    <a:pt x="78" y="81"/>
                  </a:cubicBezTo>
                  <a:cubicBezTo>
                    <a:pt x="46" y="114"/>
                    <a:pt x="20" y="151"/>
                    <a:pt x="0"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0" name="Freeform 12"/>
            <p:cNvSpPr/>
            <p:nvPr>
              <p:custDataLst>
                <p:tags r:id="rId18"/>
              </p:custDataLst>
            </p:nvPr>
          </p:nvSpPr>
          <p:spPr bwMode="auto">
            <a:xfrm>
              <a:off x="1808" y="550"/>
              <a:ext cx="1008" cy="1042"/>
            </a:xfrm>
            <a:custGeom>
              <a:gdLst>
                <a:gd name="T0" fmla="*/ 154 w 424"/>
                <a:gd name="T1" fmla="*/ 222 h 438"/>
                <a:gd name="T2" fmla="*/ 151 w 424"/>
                <a:gd name="T3" fmla="*/ 225 h 438"/>
                <a:gd name="T4" fmla="*/ 6 w 424"/>
                <a:gd name="T5" fmla="*/ 374 h 438"/>
                <a:gd name="T6" fmla="*/ 0 w 424"/>
                <a:gd name="T7" fmla="*/ 438 h 438"/>
                <a:gd name="T8" fmla="*/ 179 w 424"/>
                <a:gd name="T9" fmla="*/ 253 h 438"/>
                <a:gd name="T10" fmla="*/ 182 w 424"/>
                <a:gd name="T11" fmla="*/ 250 h 438"/>
                <a:gd name="T12" fmla="*/ 424 w 424"/>
                <a:gd name="T13" fmla="*/ 0 h 438"/>
                <a:gd name="T14" fmla="*/ 361 w 424"/>
                <a:gd name="T15" fmla="*/ 8 h 438"/>
                <a:gd name="T16" fmla="*/ 154 w 424"/>
                <a:gd name="T17" fmla="*/ 222 h 4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438">
                  <a:moveTo>
                    <a:pt x="154" y="222"/>
                  </a:moveTo>
                  <a:cubicBezTo>
                    <a:pt x="151" y="225"/>
                    <a:pt x="151" y="225"/>
                    <a:pt x="151" y="225"/>
                  </a:cubicBezTo>
                  <a:cubicBezTo>
                    <a:pt x="6" y="374"/>
                    <a:pt x="6" y="374"/>
                    <a:pt x="6" y="374"/>
                  </a:cubicBezTo>
                  <a:cubicBezTo>
                    <a:pt x="3" y="395"/>
                    <a:pt x="1" y="417"/>
                    <a:pt x="0" y="438"/>
                  </a:cubicBezTo>
                  <a:cubicBezTo>
                    <a:pt x="179" y="253"/>
                    <a:pt x="179" y="253"/>
                    <a:pt x="179" y="253"/>
                  </a:cubicBezTo>
                  <a:cubicBezTo>
                    <a:pt x="182" y="250"/>
                    <a:pt x="182" y="250"/>
                    <a:pt x="182" y="250"/>
                  </a:cubicBezTo>
                  <a:cubicBezTo>
                    <a:pt x="424" y="0"/>
                    <a:pt x="424" y="0"/>
                    <a:pt x="424" y="0"/>
                  </a:cubicBezTo>
                  <a:cubicBezTo>
                    <a:pt x="403" y="1"/>
                    <a:pt x="382" y="3"/>
                    <a:pt x="361" y="8"/>
                  </a:cubicBezTo>
                  <a:lnTo>
                    <a:pt x="154" y="2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1" name="Freeform 13"/>
            <p:cNvSpPr/>
            <p:nvPr>
              <p:custDataLst>
                <p:tags r:id="rId19"/>
              </p:custDataLst>
            </p:nvPr>
          </p:nvSpPr>
          <p:spPr bwMode="auto">
            <a:xfrm>
              <a:off x="2913" y="1615"/>
              <a:ext cx="1037" cy="1073"/>
            </a:xfrm>
            <a:custGeom>
              <a:gdLst>
                <a:gd name="T0" fmla="*/ 436 w 436"/>
                <a:gd name="T1" fmla="*/ 0 h 451"/>
                <a:gd name="T2" fmla="*/ 187 w 436"/>
                <a:gd name="T3" fmla="*/ 257 h 451"/>
                <a:gd name="T4" fmla="*/ 185 w 436"/>
                <a:gd name="T5" fmla="*/ 260 h 451"/>
                <a:gd name="T6" fmla="*/ 0 w 436"/>
                <a:gd name="T7" fmla="*/ 451 h 451"/>
                <a:gd name="T8" fmla="*/ 61 w 436"/>
                <a:gd name="T9" fmla="*/ 445 h 451"/>
                <a:gd name="T10" fmla="*/ 213 w 436"/>
                <a:gd name="T11" fmla="*/ 287 h 451"/>
                <a:gd name="T12" fmla="*/ 216 w 436"/>
                <a:gd name="T13" fmla="*/ 284 h 451"/>
                <a:gd name="T14" fmla="*/ 432 w 436"/>
                <a:gd name="T15" fmla="*/ 61 h 451"/>
                <a:gd name="T16" fmla="*/ 436 w 436"/>
                <a:gd name="T17" fmla="*/ 0 h 4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6" h="451">
                  <a:moveTo>
                    <a:pt x="436" y="0"/>
                  </a:moveTo>
                  <a:cubicBezTo>
                    <a:pt x="187" y="257"/>
                    <a:pt x="187" y="257"/>
                    <a:pt x="187" y="257"/>
                  </a:cubicBezTo>
                  <a:cubicBezTo>
                    <a:pt x="185" y="260"/>
                    <a:pt x="185" y="260"/>
                    <a:pt x="185" y="260"/>
                  </a:cubicBezTo>
                  <a:cubicBezTo>
                    <a:pt x="0" y="451"/>
                    <a:pt x="0" y="451"/>
                    <a:pt x="0" y="451"/>
                  </a:cubicBezTo>
                  <a:cubicBezTo>
                    <a:pt x="20" y="450"/>
                    <a:pt x="40" y="448"/>
                    <a:pt x="61" y="445"/>
                  </a:cubicBezTo>
                  <a:cubicBezTo>
                    <a:pt x="213" y="287"/>
                    <a:pt x="213" y="287"/>
                    <a:pt x="213" y="287"/>
                  </a:cubicBezTo>
                  <a:cubicBezTo>
                    <a:pt x="216" y="284"/>
                    <a:pt x="216" y="284"/>
                    <a:pt x="216" y="284"/>
                  </a:cubicBezTo>
                  <a:cubicBezTo>
                    <a:pt x="432" y="61"/>
                    <a:pt x="432" y="61"/>
                    <a:pt x="432" y="61"/>
                  </a:cubicBezTo>
                  <a:cubicBezTo>
                    <a:pt x="434" y="41"/>
                    <a:pt x="436" y="21"/>
                    <a:pt x="43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2" name="Freeform 14"/>
            <p:cNvSpPr/>
            <p:nvPr>
              <p:custDataLst>
                <p:tags r:id="rId20"/>
              </p:custDataLst>
            </p:nvPr>
          </p:nvSpPr>
          <p:spPr bwMode="auto">
            <a:xfrm>
              <a:off x="2376" y="1085"/>
              <a:ext cx="1477" cy="1522"/>
            </a:xfrm>
            <a:custGeom>
              <a:gdLst>
                <a:gd name="T0" fmla="*/ 271 w 621"/>
                <a:gd name="T1" fmla="*/ 342 h 640"/>
                <a:gd name="T2" fmla="*/ 268 w 621"/>
                <a:gd name="T3" fmla="*/ 345 h 640"/>
                <a:gd name="T4" fmla="*/ 0 w 621"/>
                <a:gd name="T5" fmla="*/ 622 h 640"/>
                <a:gd name="T6" fmla="*/ 38 w 621"/>
                <a:gd name="T7" fmla="*/ 640 h 640"/>
                <a:gd name="T8" fmla="*/ 297 w 621"/>
                <a:gd name="T9" fmla="*/ 372 h 640"/>
                <a:gd name="T10" fmla="*/ 299 w 621"/>
                <a:gd name="T11" fmla="*/ 369 h 640"/>
                <a:gd name="T12" fmla="*/ 621 w 621"/>
                <a:gd name="T13" fmla="*/ 37 h 640"/>
                <a:gd name="T14" fmla="*/ 602 w 621"/>
                <a:gd name="T15" fmla="*/ 0 h 640"/>
                <a:gd name="T16" fmla="*/ 271 w 621"/>
                <a:gd name="T17" fmla="*/ 342 h 6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640">
                  <a:moveTo>
                    <a:pt x="271" y="342"/>
                  </a:moveTo>
                  <a:cubicBezTo>
                    <a:pt x="268" y="345"/>
                    <a:pt x="268" y="345"/>
                    <a:pt x="268" y="345"/>
                  </a:cubicBezTo>
                  <a:cubicBezTo>
                    <a:pt x="0" y="622"/>
                    <a:pt x="0" y="622"/>
                    <a:pt x="0" y="622"/>
                  </a:cubicBezTo>
                  <a:cubicBezTo>
                    <a:pt x="13" y="628"/>
                    <a:pt x="25" y="634"/>
                    <a:pt x="38" y="640"/>
                  </a:cubicBezTo>
                  <a:cubicBezTo>
                    <a:pt x="297" y="372"/>
                    <a:pt x="297" y="372"/>
                    <a:pt x="297" y="372"/>
                  </a:cubicBezTo>
                  <a:cubicBezTo>
                    <a:pt x="299" y="369"/>
                    <a:pt x="299" y="369"/>
                    <a:pt x="299" y="369"/>
                  </a:cubicBezTo>
                  <a:cubicBezTo>
                    <a:pt x="621" y="37"/>
                    <a:pt x="621" y="37"/>
                    <a:pt x="621" y="37"/>
                  </a:cubicBezTo>
                  <a:cubicBezTo>
                    <a:pt x="615" y="24"/>
                    <a:pt x="609" y="12"/>
                    <a:pt x="602" y="0"/>
                  </a:cubicBezTo>
                  <a:lnTo>
                    <a:pt x="271" y="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3" name="Freeform 15"/>
            <p:cNvSpPr/>
            <p:nvPr>
              <p:custDataLst>
                <p:tags r:id="rId21"/>
              </p:custDataLst>
            </p:nvPr>
          </p:nvSpPr>
          <p:spPr bwMode="auto">
            <a:xfrm>
              <a:off x="2019" y="738"/>
              <a:ext cx="1544" cy="1591"/>
            </a:xfrm>
            <a:custGeom>
              <a:gdLst>
                <a:gd name="T0" fmla="*/ 278 w 649"/>
                <a:gd name="T1" fmla="*/ 350 h 669"/>
                <a:gd name="T2" fmla="*/ 276 w 649"/>
                <a:gd name="T3" fmla="*/ 353 h 669"/>
                <a:gd name="T4" fmla="*/ 0 w 649"/>
                <a:gd name="T5" fmla="*/ 638 h 669"/>
                <a:gd name="T6" fmla="*/ 25 w 649"/>
                <a:gd name="T7" fmla="*/ 669 h 669"/>
                <a:gd name="T8" fmla="*/ 304 w 649"/>
                <a:gd name="T9" fmla="*/ 381 h 669"/>
                <a:gd name="T10" fmla="*/ 307 w 649"/>
                <a:gd name="T11" fmla="*/ 378 h 669"/>
                <a:gd name="T12" fmla="*/ 649 w 649"/>
                <a:gd name="T13" fmla="*/ 24 h 669"/>
                <a:gd name="T14" fmla="*/ 617 w 649"/>
                <a:gd name="T15" fmla="*/ 0 h 669"/>
                <a:gd name="T16" fmla="*/ 278 w 649"/>
                <a:gd name="T17" fmla="*/ 350 h 6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9" h="669">
                  <a:moveTo>
                    <a:pt x="278" y="350"/>
                  </a:moveTo>
                  <a:cubicBezTo>
                    <a:pt x="276" y="353"/>
                    <a:pt x="276" y="353"/>
                    <a:pt x="276" y="353"/>
                  </a:cubicBezTo>
                  <a:cubicBezTo>
                    <a:pt x="0" y="638"/>
                    <a:pt x="0" y="638"/>
                    <a:pt x="0" y="638"/>
                  </a:cubicBezTo>
                  <a:cubicBezTo>
                    <a:pt x="8" y="649"/>
                    <a:pt x="16" y="659"/>
                    <a:pt x="25" y="669"/>
                  </a:cubicBezTo>
                  <a:cubicBezTo>
                    <a:pt x="304" y="381"/>
                    <a:pt x="304" y="381"/>
                    <a:pt x="304" y="381"/>
                  </a:cubicBezTo>
                  <a:cubicBezTo>
                    <a:pt x="307" y="378"/>
                    <a:pt x="307" y="378"/>
                    <a:pt x="307" y="378"/>
                  </a:cubicBezTo>
                  <a:cubicBezTo>
                    <a:pt x="649" y="24"/>
                    <a:pt x="649" y="24"/>
                    <a:pt x="649" y="24"/>
                  </a:cubicBezTo>
                  <a:cubicBezTo>
                    <a:pt x="639" y="15"/>
                    <a:pt x="628" y="7"/>
                    <a:pt x="617" y="0"/>
                  </a:cubicBezTo>
                  <a:lnTo>
                    <a:pt x="278"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4" name="Freeform 16"/>
            <p:cNvSpPr/>
            <p:nvPr>
              <p:custDataLst>
                <p:tags r:id="rId22"/>
              </p:custDataLst>
            </p:nvPr>
          </p:nvSpPr>
          <p:spPr bwMode="auto">
            <a:xfrm>
              <a:off x="2616" y="1320"/>
              <a:ext cx="1318" cy="1358"/>
            </a:xfrm>
            <a:custGeom>
              <a:gdLst>
                <a:gd name="T0" fmla="*/ 241 w 554"/>
                <a:gd name="T1" fmla="*/ 312 h 571"/>
                <a:gd name="T2" fmla="*/ 238 w 554"/>
                <a:gd name="T3" fmla="*/ 315 h 571"/>
                <a:gd name="T4" fmla="*/ 0 w 554"/>
                <a:gd name="T5" fmla="*/ 561 h 571"/>
                <a:gd name="T6" fmla="*/ 46 w 554"/>
                <a:gd name="T7" fmla="*/ 571 h 571"/>
                <a:gd name="T8" fmla="*/ 267 w 554"/>
                <a:gd name="T9" fmla="*/ 342 h 571"/>
                <a:gd name="T10" fmla="*/ 270 w 554"/>
                <a:gd name="T11" fmla="*/ 339 h 571"/>
                <a:gd name="T12" fmla="*/ 554 w 554"/>
                <a:gd name="T13" fmla="*/ 46 h 571"/>
                <a:gd name="T14" fmla="*/ 543 w 554"/>
                <a:gd name="T15" fmla="*/ 0 h 571"/>
                <a:gd name="T16" fmla="*/ 241 w 554"/>
                <a:gd name="T17" fmla="*/ 312 h 5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571">
                  <a:moveTo>
                    <a:pt x="241" y="312"/>
                  </a:moveTo>
                  <a:cubicBezTo>
                    <a:pt x="238" y="315"/>
                    <a:pt x="238" y="315"/>
                    <a:pt x="238" y="315"/>
                  </a:cubicBezTo>
                  <a:cubicBezTo>
                    <a:pt x="0" y="561"/>
                    <a:pt x="0" y="561"/>
                    <a:pt x="0" y="561"/>
                  </a:cubicBezTo>
                  <a:cubicBezTo>
                    <a:pt x="15" y="565"/>
                    <a:pt x="31" y="568"/>
                    <a:pt x="46" y="571"/>
                  </a:cubicBezTo>
                  <a:cubicBezTo>
                    <a:pt x="267" y="342"/>
                    <a:pt x="267" y="342"/>
                    <a:pt x="267" y="342"/>
                  </a:cubicBezTo>
                  <a:cubicBezTo>
                    <a:pt x="270" y="339"/>
                    <a:pt x="270" y="339"/>
                    <a:pt x="270" y="339"/>
                  </a:cubicBezTo>
                  <a:cubicBezTo>
                    <a:pt x="554" y="46"/>
                    <a:pt x="554" y="46"/>
                    <a:pt x="554" y="46"/>
                  </a:cubicBezTo>
                  <a:cubicBezTo>
                    <a:pt x="551" y="30"/>
                    <a:pt x="547" y="15"/>
                    <a:pt x="543" y="0"/>
                  </a:cubicBezTo>
                  <a:lnTo>
                    <a:pt x="24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5" name="Freeform 17"/>
            <p:cNvSpPr/>
            <p:nvPr>
              <p:custDataLst>
                <p:tags r:id="rId23"/>
              </p:custDataLst>
            </p:nvPr>
          </p:nvSpPr>
          <p:spPr bwMode="auto">
            <a:xfrm>
              <a:off x="2179" y="892"/>
              <a:ext cx="1548" cy="1596"/>
            </a:xfrm>
            <a:custGeom>
              <a:gdLst>
                <a:gd name="T0" fmla="*/ 283 w 651"/>
                <a:gd name="T1" fmla="*/ 354 h 671"/>
                <a:gd name="T2" fmla="*/ 280 w 651"/>
                <a:gd name="T3" fmla="*/ 357 h 671"/>
                <a:gd name="T4" fmla="*/ 0 w 651"/>
                <a:gd name="T5" fmla="*/ 646 h 671"/>
                <a:gd name="T6" fmla="*/ 32 w 651"/>
                <a:gd name="T7" fmla="*/ 671 h 671"/>
                <a:gd name="T8" fmla="*/ 308 w 651"/>
                <a:gd name="T9" fmla="*/ 384 h 671"/>
                <a:gd name="T10" fmla="*/ 311 w 651"/>
                <a:gd name="T11" fmla="*/ 382 h 671"/>
                <a:gd name="T12" fmla="*/ 651 w 651"/>
                <a:gd name="T13" fmla="*/ 30 h 671"/>
                <a:gd name="T14" fmla="*/ 625 w 651"/>
                <a:gd name="T15" fmla="*/ 0 h 671"/>
                <a:gd name="T16" fmla="*/ 283 w 651"/>
                <a:gd name="T17" fmla="*/ 354 h 6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671">
                  <a:moveTo>
                    <a:pt x="283" y="354"/>
                  </a:moveTo>
                  <a:cubicBezTo>
                    <a:pt x="280" y="357"/>
                    <a:pt x="280" y="357"/>
                    <a:pt x="280" y="357"/>
                  </a:cubicBezTo>
                  <a:cubicBezTo>
                    <a:pt x="0" y="646"/>
                    <a:pt x="0" y="646"/>
                    <a:pt x="0" y="646"/>
                  </a:cubicBezTo>
                  <a:cubicBezTo>
                    <a:pt x="10" y="655"/>
                    <a:pt x="21" y="663"/>
                    <a:pt x="32" y="671"/>
                  </a:cubicBezTo>
                  <a:cubicBezTo>
                    <a:pt x="308" y="384"/>
                    <a:pt x="308" y="384"/>
                    <a:pt x="308" y="384"/>
                  </a:cubicBezTo>
                  <a:cubicBezTo>
                    <a:pt x="311" y="382"/>
                    <a:pt x="311" y="382"/>
                    <a:pt x="311" y="382"/>
                  </a:cubicBezTo>
                  <a:cubicBezTo>
                    <a:pt x="651" y="30"/>
                    <a:pt x="651" y="30"/>
                    <a:pt x="651" y="30"/>
                  </a:cubicBezTo>
                  <a:cubicBezTo>
                    <a:pt x="643" y="20"/>
                    <a:pt x="634" y="10"/>
                    <a:pt x="625" y="0"/>
                  </a:cubicBezTo>
                  <a:lnTo>
                    <a:pt x="283" y="3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6" name="Freeform 18"/>
            <p:cNvSpPr/>
            <p:nvPr>
              <p:custDataLst>
                <p:tags r:id="rId24"/>
              </p:custDataLst>
            </p:nvPr>
          </p:nvSpPr>
          <p:spPr bwMode="auto">
            <a:xfrm>
              <a:off x="1896" y="621"/>
              <a:ext cx="1467" cy="1513"/>
            </a:xfrm>
            <a:custGeom>
              <a:gdLst>
                <a:gd name="T0" fmla="*/ 259 w 617"/>
                <a:gd name="T1" fmla="*/ 330 h 636"/>
                <a:gd name="T2" fmla="*/ 256 w 617"/>
                <a:gd name="T3" fmla="*/ 333 h 636"/>
                <a:gd name="T4" fmla="*/ 0 w 617"/>
                <a:gd name="T5" fmla="*/ 598 h 636"/>
                <a:gd name="T6" fmla="*/ 19 w 617"/>
                <a:gd name="T7" fmla="*/ 636 h 636"/>
                <a:gd name="T8" fmla="*/ 285 w 617"/>
                <a:gd name="T9" fmla="*/ 361 h 636"/>
                <a:gd name="T10" fmla="*/ 288 w 617"/>
                <a:gd name="T11" fmla="*/ 358 h 636"/>
                <a:gd name="T12" fmla="*/ 617 w 617"/>
                <a:gd name="T13" fmla="*/ 17 h 636"/>
                <a:gd name="T14" fmla="*/ 579 w 617"/>
                <a:gd name="T15" fmla="*/ 0 h 636"/>
                <a:gd name="T16" fmla="*/ 259 w 617"/>
                <a:gd name="T17" fmla="*/ 330 h 6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636">
                  <a:moveTo>
                    <a:pt x="259" y="330"/>
                  </a:moveTo>
                  <a:cubicBezTo>
                    <a:pt x="256" y="333"/>
                    <a:pt x="256" y="333"/>
                    <a:pt x="256" y="333"/>
                  </a:cubicBezTo>
                  <a:cubicBezTo>
                    <a:pt x="0" y="598"/>
                    <a:pt x="0" y="598"/>
                    <a:pt x="0" y="598"/>
                  </a:cubicBezTo>
                  <a:cubicBezTo>
                    <a:pt x="6" y="611"/>
                    <a:pt x="12" y="623"/>
                    <a:pt x="19" y="636"/>
                  </a:cubicBezTo>
                  <a:cubicBezTo>
                    <a:pt x="285" y="361"/>
                    <a:pt x="285" y="361"/>
                    <a:pt x="285" y="361"/>
                  </a:cubicBezTo>
                  <a:cubicBezTo>
                    <a:pt x="288" y="358"/>
                    <a:pt x="288" y="358"/>
                    <a:pt x="288" y="358"/>
                  </a:cubicBezTo>
                  <a:cubicBezTo>
                    <a:pt x="617" y="17"/>
                    <a:pt x="617" y="17"/>
                    <a:pt x="617" y="17"/>
                  </a:cubicBezTo>
                  <a:cubicBezTo>
                    <a:pt x="604" y="11"/>
                    <a:pt x="592" y="5"/>
                    <a:pt x="579" y="0"/>
                  </a:cubicBezTo>
                  <a:lnTo>
                    <a:pt x="259" y="3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7" name="Freeform 19"/>
            <p:cNvSpPr/>
            <p:nvPr>
              <p:custDataLst>
                <p:tags r:id="rId25"/>
              </p:custDataLst>
            </p:nvPr>
          </p:nvSpPr>
          <p:spPr bwMode="auto">
            <a:xfrm>
              <a:off x="3341" y="2048"/>
              <a:ext cx="519" cy="535"/>
            </a:xfrm>
            <a:custGeom>
              <a:gdLst>
                <a:gd name="T0" fmla="*/ 79 w 218"/>
                <a:gd name="T1" fmla="*/ 144 h 225"/>
                <a:gd name="T2" fmla="*/ 76 w 218"/>
                <a:gd name="T3" fmla="*/ 147 h 225"/>
                <a:gd name="T4" fmla="*/ 0 w 218"/>
                <a:gd name="T5" fmla="*/ 225 h 225"/>
                <a:gd name="T6" fmla="*/ 129 w 218"/>
                <a:gd name="T7" fmla="*/ 132 h 225"/>
                <a:gd name="T8" fmla="*/ 218 w 218"/>
                <a:gd name="T9" fmla="*/ 0 h 225"/>
                <a:gd name="T10" fmla="*/ 79 w 218"/>
                <a:gd name="T11" fmla="*/ 144 h 225"/>
              </a:gdLst>
              <a:cxnLst>
                <a:cxn ang="0">
                  <a:pos x="T0" y="T1"/>
                </a:cxn>
                <a:cxn ang="0">
                  <a:pos x="T2" y="T3"/>
                </a:cxn>
                <a:cxn ang="0">
                  <a:pos x="T4" y="T5"/>
                </a:cxn>
                <a:cxn ang="0">
                  <a:pos x="T6" y="T7"/>
                </a:cxn>
                <a:cxn ang="0">
                  <a:pos x="T8" y="T9"/>
                </a:cxn>
                <a:cxn ang="0">
                  <a:pos x="T10" y="T11"/>
                </a:cxn>
              </a:cxnLst>
              <a:rect l="0" t="0" r="r" b="b"/>
              <a:pathLst>
                <a:path w="218" h="225">
                  <a:moveTo>
                    <a:pt x="79" y="144"/>
                  </a:moveTo>
                  <a:cubicBezTo>
                    <a:pt x="76" y="147"/>
                    <a:pt x="76" y="147"/>
                    <a:pt x="76" y="147"/>
                  </a:cubicBezTo>
                  <a:cubicBezTo>
                    <a:pt x="0" y="225"/>
                    <a:pt x="0" y="225"/>
                    <a:pt x="0" y="225"/>
                  </a:cubicBezTo>
                  <a:cubicBezTo>
                    <a:pt x="47" y="203"/>
                    <a:pt x="91" y="172"/>
                    <a:pt x="129" y="132"/>
                  </a:cubicBezTo>
                  <a:cubicBezTo>
                    <a:pt x="167" y="92"/>
                    <a:pt x="197" y="48"/>
                    <a:pt x="218" y="0"/>
                  </a:cubicBezTo>
                  <a:lnTo>
                    <a:pt x="79"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sp>
        <p:nvSpPr>
          <p:cNvPr id="2" name="文本框 1"/>
          <p:cNvSpPr txBox="1"/>
          <p:nvPr userDrawn="1">
            <p:custDataLst>
              <p:tags r:id="rId26"/>
            </p:custDataLst>
          </p:nvPr>
        </p:nvSpPr>
        <p:spPr>
          <a:xfrm>
            <a:off x="874395" y="6233795"/>
            <a:ext cx="4064000" cy="368300"/>
          </a:xfrm>
          <a:prstGeom prst="rect">
            <a:avLst/>
          </a:prstGeom>
          <a:noFill/>
        </p:spPr>
        <p:txBody>
          <a:bodyPr wrap="square" rtlCol="0">
            <a:spAutoFit/>
          </a:bodyPr>
          <a:lstStyle/>
          <a:p>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1_标题幻灯片">
    <p:spTree>
      <p:nvGrpSpPr>
        <p:cNvPr id="1" name=""/>
        <p:cNvGrpSpPr/>
        <p:nvPr>
          <p:custDataLst>
            <p:tags r:id="rId1"/>
          </p:custDataLst>
        </p:nvPr>
      </p:nvGrpSpPr>
      <p:grpSpPr>
        <a:xfrm>
          <a:off x="0" y="0"/>
          <a:ext cx="0" cy="0"/>
        </a:xfrm>
      </p:grpSpPr>
      <p:sp>
        <p:nvSpPr>
          <p:cNvPr id="15362" name="Slide Number Placeholder 5"/>
          <p:cNvSpPr>
            <a:spLocks noGrp="1"/>
          </p:cNvSpPr>
          <p:nvPr>
            <p:ph type="sldNum" sz="quarter" idx="4"/>
            <p:custDataLst>
              <p:tags r:id="rId2"/>
            </p:custDataLst>
          </p:nvPr>
        </p:nvSpPr>
        <p:spPr>
          <a:xfrm>
            <a:off x="8610600" y="6356354"/>
            <a:ext cx="2743200" cy="365125"/>
          </a:xfrm>
          <a:prstGeom prst="rect">
            <a:avLst/>
          </a:prstGeom>
          <a:noFill/>
          <a:ln w="9525">
            <a:noFill/>
          </a:ln>
        </p:spPr>
        <p:txBody>
          <a:bodyPr lIns="91440" tIns="45720" rIns="91440" bIns="45720" anchor="ctr" anchorCtr="0"/>
          <a:lstStyle/>
          <a:p>
            <a:pPr algn="r"/>
            <a:fld id="{9A0DB2DC-4C9A-4742-B13C-FB6460FD3503}" type="slidenum">
              <a:rPr lang="en-US" altLang="en-US"/>
              <a:t/>
            </a:fld>
            <a:endParaRPr lang="en-US" altLang="en-US"/>
          </a:p>
        </p:txBody>
      </p:sp>
      <p:sp>
        <p:nvSpPr>
          <p:cNvPr id="15365" name="Date Placeholder 3"/>
          <p:cNvSpPr>
            <a:spLocks noGrp="1"/>
          </p:cNvSpPr>
          <p:nvPr>
            <p:ph type="dt" sz="half" idx="2"/>
            <p:custDataLst>
              <p:tags r:id="rId3"/>
            </p:custDataLst>
          </p:nvPr>
        </p:nvSpPr>
        <p:spPr>
          <a:xfrm>
            <a:off x="838200" y="6356354"/>
            <a:ext cx="2743200" cy="365125"/>
          </a:xfrm>
          <a:prstGeom prst="rect">
            <a:avLst/>
          </a:prstGeom>
          <a:noFill/>
          <a:ln w="9525">
            <a:noFill/>
          </a:ln>
        </p:spPr>
        <p:txBody>
          <a:bodyPr lIns="91440" tIns="45720" rIns="91440" bIns="45720" anchor="ctr" anchorCtr="0"/>
          <a:lstStyle/>
          <a:p>
            <a:pPr eaLnBrk="0" hangingPunct="0"/>
            <a:endParaRPr lang="en-US" altLang="en-US"/>
          </a:p>
        </p:txBody>
      </p:sp>
      <p:sp>
        <p:nvSpPr>
          <p:cNvPr id="15366" name="Footer Placeholder 4"/>
          <p:cNvSpPr>
            <a:spLocks noGrp="1"/>
          </p:cNvSpPr>
          <p:nvPr>
            <p:ph type="ftr" sz="quarter" idx="3"/>
            <p:custDataLst>
              <p:tags r:id="rId4"/>
            </p:custDataLst>
          </p:nvPr>
        </p:nvSpPr>
        <p:spPr>
          <a:xfrm>
            <a:off x="4038600" y="6356354"/>
            <a:ext cx="4114800" cy="365125"/>
          </a:xfrm>
          <a:prstGeom prst="rect">
            <a:avLst/>
          </a:prstGeom>
          <a:noFill/>
          <a:ln w="9525">
            <a:noFill/>
          </a:ln>
        </p:spPr>
        <p:txBody>
          <a:bodyPr lIns="91440" tIns="45720" rIns="91440" bIns="45720" anchor="ctr" anchorCtr="0"/>
          <a:lstStyle/>
          <a:p>
            <a:pPr algn="ctr" eaLnBrk="0" hangingPunct="0"/>
            <a:endParaRPr lang="en-US" altLang="en-US"/>
          </a:p>
        </p:txBody>
      </p:sp>
    </p:spTree>
  </p:cSld>
  <p:clrMapOvr>
    <a:masterClrMapping/>
  </p:clrMapOvr>
  <p:transition spd="slow" advClick="0" advTm="5000"/>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custDataLst>
            <p:tags r:id="rId1"/>
          </p:custDataLst>
        </p:nvPr>
      </p:nvGrpSpPr>
      <p:grpSpPr>
        <a:xfrm>
          <a:off x="0" y="0"/>
          <a: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custDataLst>
            <p:tags r:id="rId1"/>
          </p:custDataLst>
        </p:nvPr>
      </p:nvGrpSpPr>
      <p:grpSpPr>
        <a:xfrm>
          <a:off x="0" y="0"/>
          <a:ext cx="0" cy="0"/>
        </a:xfrm>
      </p:grpSpPr>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custDataLst>
            <p:tags r:id="rId1"/>
          </p:custDataLst>
        </p:nvPr>
      </p:nvGrpSpPr>
      <p:grpSpPr>
        <a:xfrm>
          <a:off x="0" y="0"/>
          <a:ext cx="0" cy="0"/>
        </a:xfrm>
      </p:grpSpPr>
      <p:pic>
        <p:nvPicPr>
          <p:cNvPr id="24" name="图片 23"/>
          <p:cNvPicPr>
            <a:picLocks noChangeAspect="1"/>
          </p:cNvPicPr>
          <p:nvPr userDrawn="1">
            <p:custDataLst>
              <p:tags r:id="rId3"/>
            </p:custDataLst>
          </p:nvPr>
        </p:nvPicPr>
        <p:blipFill>
          <a:blip r:embed="rId2"/>
          <a:srcRect b="70921"/>
          <a:stretch>
            <a:fillRect/>
          </a:stretch>
        </p:blipFill>
        <p:spPr>
          <a:xfrm>
            <a:off x="-43180" y="3413125"/>
            <a:ext cx="12277725" cy="4378960"/>
          </a:xfrm>
          <a:prstGeom prst="rect">
            <a:avLst/>
          </a:prstGeom>
        </p:spPr>
      </p:pic>
    </p:spTree>
  </p:cSld>
  <p:clrMapOvr>
    <a:masterClrMapping/>
  </p:clrMapOvr>
  <p:transition advTm="2000">
    <p:wedge/>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AB91308A-2BF2-4F24-AC1B-66BF24E8BA45}"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95CD7922-E258-43C3-A733-ABEC991BC3E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custDataLst>
              <p:tags r:id="rId3"/>
            </p:custDataLst>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custDataLst>
              <p:tags r:id="rId4"/>
            </p:custDataLst>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AB91308A-2BF2-4F24-AC1B-66BF24E8BA4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95CD7922-E258-43C3-A733-ABEC991BC3E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custDataLst>
              <p:tags r:id="rId4"/>
            </p:custDataLst>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custDataLst>
              <p:tags r:id="rId6"/>
            </p:custDataLst>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AB91308A-2BF2-4F24-AC1B-66BF24E8BA45}"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95CD7922-E258-43C3-A733-ABEC991BC3E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AB91308A-2BF2-4F24-AC1B-66BF24E8BA45}"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95CD7922-E258-43C3-A733-ABEC991BC3E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AB91308A-2BF2-4F24-AC1B-66BF24E8BA45}"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95CD7922-E258-43C3-A733-ABEC991BC3E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AB91308A-2BF2-4F24-AC1B-66BF24E8BA4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95CD7922-E258-43C3-A733-ABEC991BC3E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AB91308A-2BF2-4F24-AC1B-66BF24E8BA45}"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95CD7922-E258-43C3-A733-ABEC991BC3E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ags" Target="../tags/tag88.xml" /><Relationship Id="rId15" Type="http://schemas.openxmlformats.org/officeDocument/2006/relationships/tags" Target="../tags/tag89.xml" /><Relationship Id="rId16" Type="http://schemas.openxmlformats.org/officeDocument/2006/relationships/tags" Target="../tags/tag90.xml" /><Relationship Id="rId17" Type="http://schemas.openxmlformats.org/officeDocument/2006/relationships/tags" Target="../tags/tag91.xml" /><Relationship Id="rId18" Type="http://schemas.openxmlformats.org/officeDocument/2006/relationships/tags" Target="../tags/tag92.xml" /><Relationship Id="rId19" Type="http://schemas.openxmlformats.org/officeDocument/2006/relationships/tags" Target="../tags/tag93.xml" /><Relationship Id="rId2" Type="http://schemas.openxmlformats.org/officeDocument/2006/relationships/slideLayout" Target="../slideLayouts/slideLayout2.xml" /><Relationship Id="rId20" Type="http://schemas.openxmlformats.org/officeDocument/2006/relationships/tags" Target="../tags/tag94.xml" /><Relationship Id="rId21" Type="http://schemas.openxmlformats.org/officeDocument/2006/relationships/tags" Target="../tags/tag95.xml" /><Relationship Id="rId22" Type="http://schemas.openxmlformats.org/officeDocument/2006/relationships/tags" Target="../tags/tag96.xml" /><Relationship Id="rId23" Type="http://schemas.openxmlformats.org/officeDocument/2006/relationships/tags" Target="../tags/tag97.xml" /><Relationship Id="rId24" Type="http://schemas.openxmlformats.org/officeDocument/2006/relationships/tags" Target="../tags/tag98.xml" /><Relationship Id="rId25" Type="http://schemas.openxmlformats.org/officeDocument/2006/relationships/tags" Target="../tags/tag99.xml" /><Relationship Id="rId26" Type="http://schemas.openxmlformats.org/officeDocument/2006/relationships/image" Target="file:///D:\qq&#25991;&#20214;\712321467\Image\C2C\Image2\%7b75232B38-A165-1FB7-499C-2E1C792CACB5%7d.png" TargetMode="External" /><Relationship Id="rId27" Type="http://schemas.openxmlformats.org/officeDocument/2006/relationships/image" Target="../media/image1.png" /><Relationship Id="rId28" Type="http://schemas.openxmlformats.org/officeDocument/2006/relationships/tags" Target="../tags/tag100.xml" /><Relationship Id="rId29" Type="http://schemas.openxmlformats.org/officeDocument/2006/relationships/image" Target="../media/image2.png" /><Relationship Id="rId3" Type="http://schemas.openxmlformats.org/officeDocument/2006/relationships/slideLayout" Target="../slideLayouts/slideLayout3.xml" /><Relationship Id="rId30" Type="http://schemas.openxmlformats.org/officeDocument/2006/relationships/tags" Target="../tags/tag101.xml" /><Relationship Id="rId31"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slideLayout" Target="../slideLayouts/slideLayout25.xml" /><Relationship Id="rId13" Type="http://schemas.openxmlformats.org/officeDocument/2006/relationships/slideLayout" Target="../slideLayouts/slideLayout26.xml" /><Relationship Id="rId14" Type="http://schemas.openxmlformats.org/officeDocument/2006/relationships/slideLayout" Target="../slideLayouts/slideLayout27.xml" /><Relationship Id="rId15" Type="http://schemas.openxmlformats.org/officeDocument/2006/relationships/slideLayout" Target="../slideLayouts/slideLayout28.xml" /><Relationship Id="rId16" Type="http://schemas.openxmlformats.org/officeDocument/2006/relationships/slideLayout" Target="../slideLayouts/slideLayout29.xml" /><Relationship Id="rId17" Type="http://schemas.openxmlformats.org/officeDocument/2006/relationships/tags" Target="../tags/tag207.xml" /><Relationship Id="rId18" Type="http://schemas.openxmlformats.org/officeDocument/2006/relationships/tags" Target="../tags/tag208.xml" /><Relationship Id="rId19" Type="http://schemas.openxmlformats.org/officeDocument/2006/relationships/tags" Target="../tags/tag209.xml" /><Relationship Id="rId2" Type="http://schemas.openxmlformats.org/officeDocument/2006/relationships/slideLayout" Target="../slideLayouts/slideLayout15.xml" /><Relationship Id="rId20" Type="http://schemas.openxmlformats.org/officeDocument/2006/relationships/tags" Target="../tags/tag210.xml" /><Relationship Id="rId21" Type="http://schemas.openxmlformats.org/officeDocument/2006/relationships/tags" Target="../tags/tag211.xml" /><Relationship Id="rId22" Type="http://schemas.openxmlformats.org/officeDocument/2006/relationships/tags" Target="../tags/tag212.xml" /><Relationship Id="rId23" Type="http://schemas.openxmlformats.org/officeDocument/2006/relationships/tags" Target="../tags/tag213.xml" /><Relationship Id="rId24" Type="http://schemas.openxmlformats.org/officeDocument/2006/relationships/image" Target="file:///D:\qq&#25991;&#20214;\712321467\Image\C2C\Image2\%7b75232B38-A165-1FB7-499C-2E1C792CACB5%7d.png" TargetMode="External" /><Relationship Id="rId25" Type="http://schemas.openxmlformats.org/officeDocument/2006/relationships/image" Target="../media/image2.png" /><Relationship Id="rId26" Type="http://schemas.openxmlformats.org/officeDocument/2006/relationships/tags" Target="../tags/tag214.xml" /><Relationship Id="rId27" Type="http://schemas.openxmlformats.org/officeDocument/2006/relationships/theme" Target="../theme/theme2.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custDataLst>
            <p:tags r:id="rId14"/>
          </p:custDataLst>
        </p:nvPr>
      </p:nvGrpSpPr>
      <p:grpSpPr>
        <a:xfrm>
          <a:off x="0" y="0"/>
          <a:ext cx="0" cy="0"/>
        </a:xfrm>
      </p:grpSpPr>
      <p:sp>
        <p:nvSpPr>
          <p:cNvPr id="2" name="标题占位符 1"/>
          <p:cNvSpPr>
            <a:spLocks noGrp="1"/>
          </p:cNvSpPr>
          <p:nvPr>
            <p:ph type="title"/>
            <p:custDataLst>
              <p:tags r:id="rId15"/>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7"/>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1308A-2BF2-4F24-AC1B-66BF24E8BA45}" type="datetimeFigureOut">
              <a:rPr lang="zh-CN" altLang="en-US" smtClean="0"/>
              <a:t/>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D7922-E258-43C3-A733-ABEC991BC3E6}" type="slidenum">
              <a:rPr lang="zh-CN" altLang="en-US" smtClean="0"/>
              <a:t/>
            </a:fld>
            <a:endParaRPr lang="zh-CN" altLang="en-US"/>
          </a:p>
        </p:txBody>
      </p:sp>
      <p:grpSp>
        <p:nvGrpSpPr>
          <p:cNvPr id="7" name="组合 6"/>
          <p:cNvGrpSpPr/>
          <p:nvPr userDrawn="1">
            <p:custDataLst>
              <p:tags r:id="rId20"/>
            </p:custDataLst>
          </p:nvPr>
        </p:nvGrpSpPr>
        <p:grpSpPr>
          <a:xfrm>
            <a:off x="-2" y="0"/>
            <a:ext cx="4242645" cy="1122418"/>
            <a:chOff x="-2" y="0"/>
            <a:chExt cx="4242645" cy="1122418"/>
          </a:xfrm>
        </p:grpSpPr>
        <p:sp>
          <p:nvSpPr>
            <p:cNvPr id="8" name="矩形 7"/>
            <p:cNvSpPr/>
            <p:nvPr>
              <p:custDataLst>
                <p:tags r:id="rId21"/>
              </p:custDataLst>
            </p:nvPr>
          </p:nvSpPr>
          <p:spPr>
            <a:xfrm>
              <a:off x="-1" y="0"/>
              <a:ext cx="4242644" cy="169012"/>
            </a:xfrm>
            <a:prstGeom prst="rect">
              <a:avLst/>
            </a:prstGeom>
            <a:gradFill flip="none" rotWithShape="1">
              <a:gsLst>
                <a:gs pos="0">
                  <a:srgbClr val="009999">
                    <a:tint val="66000"/>
                    <a:satMod val="160000"/>
                  </a:srgbClr>
                </a:gs>
                <a:gs pos="100000">
                  <a:schemeClr val="bg1"/>
                </a:gs>
                <a:gs pos="50000">
                  <a:srgbClr val="009999">
                    <a:tint val="44500"/>
                    <a:satMod val="160000"/>
                  </a:srgbClr>
                </a:gs>
                <a:gs pos="78000">
                  <a:srgbClr val="009999">
                    <a:tint val="23500"/>
                    <a:satMod val="1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22"/>
              </p:custDataLst>
            </p:nvPr>
          </p:nvSpPr>
          <p:spPr>
            <a:xfrm rot="5400000">
              <a:off x="-390030" y="559042"/>
              <a:ext cx="953404" cy="173347"/>
            </a:xfrm>
            <a:prstGeom prst="rect">
              <a:avLst/>
            </a:prstGeom>
            <a:gradFill flip="none" rotWithShape="1">
              <a:gsLst>
                <a:gs pos="0">
                  <a:srgbClr val="009999">
                    <a:tint val="66000"/>
                    <a:satMod val="160000"/>
                  </a:srgbClr>
                </a:gs>
                <a:gs pos="50000">
                  <a:srgbClr val="009999">
                    <a:tint val="44500"/>
                    <a:satMod val="160000"/>
                  </a:srgbClr>
                </a:gs>
                <a:gs pos="100000">
                  <a:schemeClr val="bg1"/>
                </a:gs>
                <a:gs pos="76000">
                  <a:srgbClr val="009999">
                    <a:tint val="23500"/>
                    <a:satMod val="1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userDrawn="1">
            <p:custDataLst>
              <p:tags r:id="rId23"/>
            </p:custDataLst>
          </p:nvPr>
        </p:nvGrpSpPr>
        <p:grpSpPr>
          <a:xfrm rot="10800000">
            <a:off x="7949355" y="5735582"/>
            <a:ext cx="4242645" cy="1122418"/>
            <a:chOff x="-2" y="0"/>
            <a:chExt cx="4242645" cy="1122418"/>
          </a:xfrm>
        </p:grpSpPr>
        <p:sp>
          <p:nvSpPr>
            <p:cNvPr id="11" name="矩形 10"/>
            <p:cNvSpPr/>
            <p:nvPr>
              <p:custDataLst>
                <p:tags r:id="rId24"/>
              </p:custDataLst>
            </p:nvPr>
          </p:nvSpPr>
          <p:spPr>
            <a:xfrm>
              <a:off x="-1" y="0"/>
              <a:ext cx="4242644" cy="169012"/>
            </a:xfrm>
            <a:prstGeom prst="rect">
              <a:avLst/>
            </a:prstGeom>
            <a:gradFill flip="none" rotWithShape="1">
              <a:gsLst>
                <a:gs pos="0">
                  <a:srgbClr val="009999">
                    <a:tint val="66000"/>
                    <a:satMod val="160000"/>
                  </a:srgbClr>
                </a:gs>
                <a:gs pos="100000">
                  <a:schemeClr val="bg1"/>
                </a:gs>
                <a:gs pos="50000">
                  <a:srgbClr val="009999">
                    <a:tint val="44500"/>
                    <a:satMod val="160000"/>
                  </a:srgbClr>
                </a:gs>
                <a:gs pos="78000">
                  <a:srgbClr val="009999">
                    <a:tint val="23500"/>
                    <a:satMod val="1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25"/>
              </p:custDataLst>
            </p:nvPr>
          </p:nvSpPr>
          <p:spPr>
            <a:xfrm rot="5400000">
              <a:off x="-390030" y="559042"/>
              <a:ext cx="953404" cy="173347"/>
            </a:xfrm>
            <a:prstGeom prst="rect">
              <a:avLst/>
            </a:prstGeom>
            <a:gradFill flip="none" rotWithShape="1">
              <a:gsLst>
                <a:gs pos="0">
                  <a:srgbClr val="009999">
                    <a:tint val="66000"/>
                    <a:satMod val="160000"/>
                  </a:srgbClr>
                </a:gs>
                <a:gs pos="50000">
                  <a:srgbClr val="009999">
                    <a:tint val="44500"/>
                    <a:satMod val="160000"/>
                  </a:srgbClr>
                </a:gs>
                <a:gs pos="100000">
                  <a:schemeClr val="bg1"/>
                </a:gs>
                <a:gs pos="76000">
                  <a:srgbClr val="009999">
                    <a:tint val="23500"/>
                    <a:satMod val="1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073743875" descr="学科网 zxxk.com"/>
          <p:cNvPicPr>
            <a:picLocks noChangeAspect="1"/>
          </p:cNvPicPr>
          <p:nvPr>
            <p:custDataLst>
              <p:tags r:id="rId28"/>
            </p:custDataLst>
          </p:nvPr>
        </p:nvPicPr>
        <p:blipFill>
          <a:blip r:embed="rId27" r:link="rId26"/>
          <a:stretch>
            <a:fillRect/>
          </a:stretch>
        </p:blipFill>
        <p:spPr>
          <a:xfrm>
            <a:off x="838200" y="365125"/>
            <a:ext cx="9525" cy="9525"/>
          </a:xfrm>
          <a:prstGeom prst="rect">
            <a:avLst/>
          </a:prstGeom>
          <a:noFill/>
          <a:ln>
            <a:noFill/>
            <a:miter lim="800000"/>
          </a:ln>
        </p:spPr>
      </p:pic>
      <p:pic>
        <p:nvPicPr>
          <p:cNvPr id="14" name="图片 1073743875" descr="学科网 zxxk.com" title=""/>
          <p:cNvPicPr>
            <a:picLocks noChangeAspect="1"/>
          </p:cNvPicPr>
          <p:nvPr>
            <p:custDataLst>
              <p:tags r:id="rId30"/>
            </p:custDataLst>
          </p:nvPr>
        </p:nvPicPr>
        <p:blipFill>
          <a:blip r:embed="rId29" r:link="rId2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7"/>
          </p:custDataLst>
        </p:nvPr>
      </p:nvGrpSpPr>
      <p:grpSpPr>
        <a:xfrm>
          <a:off x="0" y="0"/>
          <a:ext cx="0" cy="0"/>
        </a:xfrm>
      </p:grpSpPr>
      <p:sp>
        <p:nvSpPr>
          <p:cNvPr id="2" name="标题占位符 1"/>
          <p:cNvSpPr>
            <a:spLocks noGrp="1"/>
          </p:cNvSpPr>
          <p:nvPr>
            <p:ph type="title"/>
            <p:custDataLst>
              <p:tags r:id="rId18"/>
            </p:custDataLst>
          </p:nvPr>
        </p:nvSpPr>
        <p:spPr>
          <a:xfrm>
            <a:off x="694800" y="360000"/>
            <a:ext cx="10800000" cy="720000"/>
          </a:xfrm>
          <a:prstGeom prst="rect">
            <a:avLst/>
          </a:prstGeom>
        </p:spPr>
        <p:txBody>
          <a:bodyPr vert="horz" wrap="square" lIns="0" tIns="0" rIns="0" bIns="0" rtlCol="0" anchor="b">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9"/>
            </p:custDataLst>
          </p:nvPr>
        </p:nvSpPr>
        <p:spPr>
          <a:xfrm>
            <a:off x="694690" y="1364615"/>
            <a:ext cx="10799445" cy="4813300"/>
          </a:xfrm>
          <a:prstGeom prst="rect">
            <a:avLst/>
          </a:prstGeom>
        </p:spPr>
        <p:txBody>
          <a:bodyPr vert="horz" wrap="square" lIns="0" tIns="0" rIns="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4" name="日期占位符 3"/>
          <p:cNvSpPr>
            <a:spLocks noGrp="1"/>
          </p:cNvSpPr>
          <p:nvPr>
            <p:ph type="dt" sz="half" idx="2"/>
            <p:custDataLst>
              <p:tags r:id="rId20"/>
            </p:custDataLst>
          </p:nvPr>
        </p:nvSpPr>
        <p:spPr>
          <a:xfrm>
            <a:off x="69469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t/>
            </a:fld>
            <a:endParaRPr lang="zh-CN" altLang="en-US"/>
          </a:p>
        </p:txBody>
      </p:sp>
      <p:sp>
        <p:nvSpPr>
          <p:cNvPr id="5" name="页脚占位符 4"/>
          <p:cNvSpPr>
            <a:spLocks noGrp="1"/>
          </p:cNvSpPr>
          <p:nvPr>
            <p:ph type="ftr" sz="quarter" idx="3"/>
            <p:custDataLst>
              <p:tags r:id="rId21"/>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2"/>
            </p:custDataLst>
          </p:nvPr>
        </p:nvSpPr>
        <p:spPr>
          <a:xfrm>
            <a:off x="8754110"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t>0</a:t>
            </a:fld>
            <a:endParaRPr lang="zh-CN" altLang="en-US"/>
          </a:p>
        </p:txBody>
      </p:sp>
      <p:sp>
        <p:nvSpPr>
          <p:cNvPr id="8" name="KSO_TEMPLATE" hidden="1"/>
          <p:cNvSpPr/>
          <p:nvPr userDrawn="1">
            <p:custDataLst>
              <p:tags r:id="rId23"/>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073743875" descr="学科网 zxxk.com" title=""/>
          <p:cNvPicPr>
            <a:picLocks noChangeAspect="1"/>
          </p:cNvPicPr>
          <p:nvPr>
            <p:custDataLst>
              <p:tags r:id="rId26"/>
            </p:custDataLst>
          </p:nvPr>
        </p:nvPicPr>
        <p:blipFill>
          <a:blip r:embed="rId25" r:link="rId2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ransition/>
  <p:timing/>
  <p:txStyles>
    <p:titleStyle>
      <a:lvl1pPr algn="l" defTabSz="914400" rtl="0" eaLnBrk="1" latinLnBrk="0" hangingPunct="1">
        <a:lnSpc>
          <a:spcPct val="100000"/>
        </a:lnSpc>
        <a:spcBef>
          <a:spcPct val="0"/>
        </a:spcBef>
        <a:buNone/>
        <a:defRPr sz="3200" b="1" kern="1200">
          <a:solidFill>
            <a:schemeClr val="tx1"/>
          </a:solidFill>
          <a:latin typeface="+mn-ea"/>
          <a:ea typeface="+mn-ea"/>
          <a:cs typeface="+mn-ea"/>
          <a:sym typeface="+mn-ea"/>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ea"/>
          <a:ea typeface="+mn-ea"/>
          <a:cs typeface="+mn-ea"/>
          <a:sym typeface="+mn-ea"/>
        </a:defRPr>
      </a:lvl1pPr>
      <a:lvl2pPr marL="538480" indent="-206375" algn="l" defTabSz="914400" rtl="0" eaLnBrk="1" latinLnBrk="0" hangingPunct="1">
        <a:lnSpc>
          <a:spcPct val="130000"/>
        </a:lnSpc>
        <a:spcBef>
          <a:spcPct val="0"/>
        </a:spcBef>
        <a:buFont typeface="Arial" panose="020b0604020202020204" pitchFamily="34" charset="0"/>
        <a:buChar char="•"/>
        <a:defRPr sz="2000" kern="1200">
          <a:solidFill>
            <a:schemeClr val="tx1">
              <a:lumMod val="65000"/>
              <a:lumOff val="35000"/>
            </a:schemeClr>
          </a:solidFill>
          <a:latin typeface="+mn-ea"/>
          <a:ea typeface="+mn-ea"/>
          <a:cs typeface="+mn-ea"/>
          <a:sym typeface="+mn-ea"/>
        </a:defRPr>
      </a:lvl2pPr>
      <a:lvl3pPr marL="798830" indent="-161925" algn="l" defTabSz="914400" rtl="0" eaLnBrk="1" latinLnBrk="0" hangingPunct="1">
        <a:lnSpc>
          <a:spcPct val="130000"/>
        </a:lnSpc>
        <a:spcBef>
          <a:spcPct val="0"/>
        </a:spcBef>
        <a:buFont typeface="Arial" panose="020b0604020202020204" pitchFamily="34" charset="0"/>
        <a:buChar char="•"/>
        <a:defRPr sz="1800" kern="1200">
          <a:solidFill>
            <a:schemeClr val="tx1">
              <a:lumMod val="65000"/>
              <a:lumOff val="35000"/>
            </a:schemeClr>
          </a:solidFill>
          <a:latin typeface="+mn-ea"/>
          <a:ea typeface="+mn-ea"/>
          <a:cs typeface="+mn-ea"/>
          <a:sym typeface="+mn-ea"/>
        </a:defRPr>
      </a:lvl3pPr>
      <a:lvl4pPr marL="1030605" indent="-149225" algn="l" defTabSz="914400" rtl="0" eaLnBrk="1" latinLnBrk="0" hangingPunct="1">
        <a:lnSpc>
          <a:spcPct val="130000"/>
        </a:lnSpc>
        <a:spcBef>
          <a:spcPct val="0"/>
        </a:spcBef>
        <a:buFont typeface="Arial" panose="020b0604020202020204" pitchFamily="34" charset="0"/>
        <a:buChar char="•"/>
        <a:defRPr sz="1600" kern="1200">
          <a:solidFill>
            <a:schemeClr val="tx1">
              <a:lumMod val="65000"/>
              <a:lumOff val="35000"/>
            </a:schemeClr>
          </a:solidFill>
          <a:latin typeface="+mn-ea"/>
          <a:ea typeface="+mn-ea"/>
          <a:cs typeface="+mn-ea"/>
          <a:sym typeface="+mn-ea"/>
        </a:defRPr>
      </a:lvl4pPr>
      <a:lvl5pPr marL="1235075" indent="-127000" algn="l" defTabSz="914400" rtl="0" eaLnBrk="1" latinLnBrk="0" hangingPunct="1">
        <a:lnSpc>
          <a:spcPct val="130000"/>
        </a:lnSpc>
        <a:spcBef>
          <a:spcPct val="0"/>
        </a:spcBef>
        <a:buFont typeface="Arial" panose="020b0604020202020204" pitchFamily="34" charset="0"/>
        <a:buChar char="•"/>
        <a:defRPr sz="1400" kern="1200">
          <a:solidFill>
            <a:schemeClr val="tx1">
              <a:lumMod val="65000"/>
              <a:lumOff val="35000"/>
            </a:schemeClr>
          </a:solidFill>
          <a:latin typeface="+mn-ea"/>
          <a:ea typeface="+mn-ea"/>
          <a:cs typeface="+mn-ea"/>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233.xml" /><Relationship Id="rId11" Type="http://schemas.openxmlformats.org/officeDocument/2006/relationships/tags" Target="../tags/tag234.xml" /><Relationship Id="rId12" Type="http://schemas.openxmlformats.org/officeDocument/2006/relationships/tags" Target="../tags/tag235.xml" /><Relationship Id="rId13" Type="http://schemas.openxmlformats.org/officeDocument/2006/relationships/tags" Target="../tags/tag236.xml" /><Relationship Id="rId14" Type="http://schemas.openxmlformats.org/officeDocument/2006/relationships/tags" Target="../tags/tag237.xml" /><Relationship Id="rId15" Type="http://schemas.openxmlformats.org/officeDocument/2006/relationships/tags" Target="../tags/tag238.xml" /><Relationship Id="rId16" Type="http://schemas.openxmlformats.org/officeDocument/2006/relationships/tags" Target="../tags/tag239.xml" /><Relationship Id="rId17" Type="http://schemas.openxmlformats.org/officeDocument/2006/relationships/tags" Target="../tags/tag240.xml" /><Relationship Id="rId18" Type="http://schemas.openxmlformats.org/officeDocument/2006/relationships/tags" Target="../tags/tag241.xml" /><Relationship Id="rId19" Type="http://schemas.openxmlformats.org/officeDocument/2006/relationships/tags" Target="../tags/tag242.xml" /><Relationship Id="rId2" Type="http://schemas.openxmlformats.org/officeDocument/2006/relationships/notesSlide" Target="../notesSlides/notesSlide1.xml" /><Relationship Id="rId20" Type="http://schemas.openxmlformats.org/officeDocument/2006/relationships/tags" Target="../tags/tag243.xml" /><Relationship Id="rId21" Type="http://schemas.openxmlformats.org/officeDocument/2006/relationships/tags" Target="../tags/tag244.xml" /><Relationship Id="rId22" Type="http://schemas.openxmlformats.org/officeDocument/2006/relationships/tags" Target="../tags/tag245.xml" /><Relationship Id="rId23" Type="http://schemas.openxmlformats.org/officeDocument/2006/relationships/tags" Target="../tags/tag246.xml" /><Relationship Id="rId24" Type="http://schemas.openxmlformats.org/officeDocument/2006/relationships/tags" Target="../tags/tag247.xml" /><Relationship Id="rId25" Type="http://schemas.openxmlformats.org/officeDocument/2006/relationships/tags" Target="../tags/tag248.xml" /><Relationship Id="rId26" Type="http://schemas.openxmlformats.org/officeDocument/2006/relationships/tags" Target="../tags/tag249.xml" /><Relationship Id="rId27" Type="http://schemas.openxmlformats.org/officeDocument/2006/relationships/tags" Target="../tags/tag250.xml" /><Relationship Id="rId28" Type="http://schemas.openxmlformats.org/officeDocument/2006/relationships/tags" Target="../tags/tag251.xml" /><Relationship Id="rId3" Type="http://schemas.openxmlformats.org/officeDocument/2006/relationships/tags" Target="../tags/tag226.xml" /><Relationship Id="rId4" Type="http://schemas.openxmlformats.org/officeDocument/2006/relationships/tags" Target="../tags/tag227.xml" /><Relationship Id="rId5" Type="http://schemas.openxmlformats.org/officeDocument/2006/relationships/tags" Target="../tags/tag228.xml" /><Relationship Id="rId6" Type="http://schemas.openxmlformats.org/officeDocument/2006/relationships/tags" Target="../tags/tag229.xml" /><Relationship Id="rId7" Type="http://schemas.openxmlformats.org/officeDocument/2006/relationships/tags" Target="../tags/tag230.xml" /><Relationship Id="rId8" Type="http://schemas.openxmlformats.org/officeDocument/2006/relationships/tags" Target="../tags/tag231.xml" /><Relationship Id="rId9" Type="http://schemas.openxmlformats.org/officeDocument/2006/relationships/tags" Target="../tags/tag23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ags" Target="../tags/tag343.xml" /><Relationship Id="rId3" Type="http://schemas.openxmlformats.org/officeDocument/2006/relationships/tags" Target="../tags/tag344.xml" /><Relationship Id="rId4" Type="http://schemas.openxmlformats.org/officeDocument/2006/relationships/tags" Target="../tags/tag345.xml" /><Relationship Id="rId5" Type="http://schemas.openxmlformats.org/officeDocument/2006/relationships/tags" Target="../tags/tag346.xml" /><Relationship Id="rId6" Type="http://schemas.openxmlformats.org/officeDocument/2006/relationships/tags" Target="../tags/tag347.xml" /><Relationship Id="rId7" Type="http://schemas.openxmlformats.org/officeDocument/2006/relationships/tags" Target="../tags/tag34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355.xml" /><Relationship Id="rId11" Type="http://schemas.openxmlformats.org/officeDocument/2006/relationships/tags" Target="../tags/tag356.xml" /><Relationship Id="rId2" Type="http://schemas.openxmlformats.org/officeDocument/2006/relationships/tags" Target="../tags/tag349.xml" /><Relationship Id="rId3" Type="http://schemas.openxmlformats.org/officeDocument/2006/relationships/tags" Target="../tags/tag350.xml" /><Relationship Id="rId4" Type="http://schemas.openxmlformats.org/officeDocument/2006/relationships/image" Target="../media/image14.jpeg" /><Relationship Id="rId5" Type="http://schemas.openxmlformats.org/officeDocument/2006/relationships/tags" Target="../tags/tag351.xml" /><Relationship Id="rId6" Type="http://schemas.openxmlformats.org/officeDocument/2006/relationships/tags" Target="../tags/tag352.xml" /><Relationship Id="rId7" Type="http://schemas.openxmlformats.org/officeDocument/2006/relationships/tags" Target="../tags/tag353.xml" /><Relationship Id="rId8" Type="http://schemas.openxmlformats.org/officeDocument/2006/relationships/tags" Target="../tags/tag354.xml" /><Relationship Id="rId9" Type="http://schemas.openxmlformats.org/officeDocument/2006/relationships/image" Target="../media/image1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367.xml" /><Relationship Id="rId11" Type="http://schemas.openxmlformats.org/officeDocument/2006/relationships/tags" Target="../tags/tag368.xml" /><Relationship Id="rId12" Type="http://schemas.openxmlformats.org/officeDocument/2006/relationships/image" Target="../media/image16.png" /><Relationship Id="rId13" Type="http://schemas.openxmlformats.org/officeDocument/2006/relationships/tags" Target="../tags/tag369.xml" /><Relationship Id="rId2" Type="http://schemas.openxmlformats.org/officeDocument/2006/relationships/notesSlide" Target="../notesSlides/notesSlide4.xml" /><Relationship Id="rId3" Type="http://schemas.openxmlformats.org/officeDocument/2006/relationships/tags" Target="../tags/tag361.xml" /><Relationship Id="rId4" Type="http://schemas.openxmlformats.org/officeDocument/2006/relationships/image" Target="../media/image5.jpeg" /><Relationship Id="rId5" Type="http://schemas.openxmlformats.org/officeDocument/2006/relationships/tags" Target="../tags/tag362.xml" /><Relationship Id="rId6" Type="http://schemas.openxmlformats.org/officeDocument/2006/relationships/tags" Target="../tags/tag363.xml" /><Relationship Id="rId7" Type="http://schemas.openxmlformats.org/officeDocument/2006/relationships/tags" Target="../tags/tag364.xml" /><Relationship Id="rId8" Type="http://schemas.openxmlformats.org/officeDocument/2006/relationships/tags" Target="../tags/tag365.xml" /><Relationship Id="rId9" Type="http://schemas.openxmlformats.org/officeDocument/2006/relationships/tags" Target="../tags/tag36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tags" Target="../tags/tag376.xml" /><Relationship Id="rId11" Type="http://schemas.openxmlformats.org/officeDocument/2006/relationships/image" Target="../media/image19.png" /><Relationship Id="rId12" Type="http://schemas.openxmlformats.org/officeDocument/2006/relationships/tags" Target="../tags/tag377.xml" /><Relationship Id="rId2" Type="http://schemas.openxmlformats.org/officeDocument/2006/relationships/tags" Target="../tags/tag370.xml" /><Relationship Id="rId3" Type="http://schemas.openxmlformats.org/officeDocument/2006/relationships/tags" Target="../tags/tag371.xml" /><Relationship Id="rId4" Type="http://schemas.openxmlformats.org/officeDocument/2006/relationships/tags" Target="../tags/tag372.xml" /><Relationship Id="rId5" Type="http://schemas.openxmlformats.org/officeDocument/2006/relationships/tags" Target="../tags/tag373.xml" /><Relationship Id="rId6" Type="http://schemas.openxmlformats.org/officeDocument/2006/relationships/tags" Target="../tags/tag374.xml" /><Relationship Id="rId7" Type="http://schemas.openxmlformats.org/officeDocument/2006/relationships/image" Target="../media/image17.png" /><Relationship Id="rId8" Type="http://schemas.openxmlformats.org/officeDocument/2006/relationships/tags" Target="../tags/tag375.xml" /><Relationship Id="rId9" Type="http://schemas.openxmlformats.org/officeDocument/2006/relationships/image" Target="../media/image1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6.xml" /><Relationship Id="rId10" Type="http://schemas.openxmlformats.org/officeDocument/2006/relationships/image" Target="../media/image20.png" /><Relationship Id="rId11" Type="http://schemas.openxmlformats.org/officeDocument/2006/relationships/tags" Target="../tags/tag386.xml" /><Relationship Id="rId12" Type="http://schemas.openxmlformats.org/officeDocument/2006/relationships/tags" Target="../tags/tag387.xml" /><Relationship Id="rId2" Type="http://schemas.openxmlformats.org/officeDocument/2006/relationships/tags" Target="../tags/tag378.xml" /><Relationship Id="rId3" Type="http://schemas.openxmlformats.org/officeDocument/2006/relationships/tags" Target="../tags/tag379.xml" /><Relationship Id="rId4" Type="http://schemas.openxmlformats.org/officeDocument/2006/relationships/tags" Target="../tags/tag380.xml" /><Relationship Id="rId5" Type="http://schemas.openxmlformats.org/officeDocument/2006/relationships/tags" Target="../tags/tag381.xml" /><Relationship Id="rId6" Type="http://schemas.openxmlformats.org/officeDocument/2006/relationships/tags" Target="../tags/tag382.xml" /><Relationship Id="rId7" Type="http://schemas.openxmlformats.org/officeDocument/2006/relationships/tags" Target="../tags/tag383.xml" /><Relationship Id="rId8" Type="http://schemas.openxmlformats.org/officeDocument/2006/relationships/tags" Target="../tags/tag384.xml" /><Relationship Id="rId9" Type="http://schemas.openxmlformats.org/officeDocument/2006/relationships/tags" Target="../tags/tag38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396.xml" /><Relationship Id="rId11" Type="http://schemas.openxmlformats.org/officeDocument/2006/relationships/tags" Target="../tags/tag397.xml" /><Relationship Id="rId12" Type="http://schemas.openxmlformats.org/officeDocument/2006/relationships/tags" Target="../tags/tag398.xml" /><Relationship Id="rId13" Type="http://schemas.openxmlformats.org/officeDocument/2006/relationships/tags" Target="../tags/tag399.xml" /><Relationship Id="rId14" Type="http://schemas.openxmlformats.org/officeDocument/2006/relationships/tags" Target="../tags/tag400.xml" /><Relationship Id="rId15" Type="http://schemas.openxmlformats.org/officeDocument/2006/relationships/tags" Target="../tags/tag401.xml" /><Relationship Id="rId2" Type="http://schemas.openxmlformats.org/officeDocument/2006/relationships/tags" Target="../tags/tag388.xml" /><Relationship Id="rId3" Type="http://schemas.openxmlformats.org/officeDocument/2006/relationships/tags" Target="../tags/tag389.xml" /><Relationship Id="rId4" Type="http://schemas.openxmlformats.org/officeDocument/2006/relationships/tags" Target="../tags/tag390.xml" /><Relationship Id="rId5" Type="http://schemas.openxmlformats.org/officeDocument/2006/relationships/tags" Target="../tags/tag391.xml" /><Relationship Id="rId6" Type="http://schemas.openxmlformats.org/officeDocument/2006/relationships/tags" Target="../tags/tag392.xml" /><Relationship Id="rId7" Type="http://schemas.openxmlformats.org/officeDocument/2006/relationships/tags" Target="../tags/tag393.xml" /><Relationship Id="rId8" Type="http://schemas.openxmlformats.org/officeDocument/2006/relationships/tags" Target="../tags/tag394.xml" /><Relationship Id="rId9" Type="http://schemas.openxmlformats.org/officeDocument/2006/relationships/tags" Target="../tags/tag39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ags" Target="../tags/tag402.xml" /><Relationship Id="rId3" Type="http://schemas.openxmlformats.org/officeDocument/2006/relationships/tags" Target="../tags/tag403.xml" /><Relationship Id="rId4" Type="http://schemas.openxmlformats.org/officeDocument/2006/relationships/tags" Target="../tags/tag404.xml" /><Relationship Id="rId5" Type="http://schemas.openxmlformats.org/officeDocument/2006/relationships/tags" Target="../tags/tag405.xml" /><Relationship Id="rId6" Type="http://schemas.openxmlformats.org/officeDocument/2006/relationships/tags" Target="../tags/tag406.xml" /><Relationship Id="rId7" Type="http://schemas.openxmlformats.org/officeDocument/2006/relationships/tags" Target="../tags/tag40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tags" Target="../tags/tag415.xml" /><Relationship Id="rId11" Type="http://schemas.openxmlformats.org/officeDocument/2006/relationships/video" Target="../media/media1.mp4" /><Relationship Id="rId12" Type="http://schemas.microsoft.com/office/2007/relationships/media" Target="../media/media1.mp4" /><Relationship Id="rId13" Type="http://schemas.openxmlformats.org/officeDocument/2006/relationships/tags" Target="../tags/tag416.xml" /><Relationship Id="rId14" Type="http://schemas.openxmlformats.org/officeDocument/2006/relationships/tags" Target="../tags/tag417.xml" /><Relationship Id="rId15" Type="http://schemas.openxmlformats.org/officeDocument/2006/relationships/image" Target="../media/image22.png" /><Relationship Id="rId16" Type="http://schemas.openxmlformats.org/officeDocument/2006/relationships/tags" Target="../tags/tag418.xml" /><Relationship Id="rId17" Type="http://schemas.openxmlformats.org/officeDocument/2006/relationships/tags" Target="../tags/tag419.xml" /><Relationship Id="rId18" Type="http://schemas.openxmlformats.org/officeDocument/2006/relationships/image" Target="../media/image23.png" /><Relationship Id="rId19" Type="http://schemas.openxmlformats.org/officeDocument/2006/relationships/tags" Target="../tags/tag420.xml" /><Relationship Id="rId2" Type="http://schemas.openxmlformats.org/officeDocument/2006/relationships/tags" Target="../tags/tag408.xml" /><Relationship Id="rId20" Type="http://schemas.openxmlformats.org/officeDocument/2006/relationships/tags" Target="../tags/tag421.xml" /><Relationship Id="rId21" Type="http://schemas.openxmlformats.org/officeDocument/2006/relationships/tags" Target="../tags/tag422.xml" /><Relationship Id="rId3" Type="http://schemas.openxmlformats.org/officeDocument/2006/relationships/tags" Target="../tags/tag409.xml" /><Relationship Id="rId4" Type="http://schemas.openxmlformats.org/officeDocument/2006/relationships/tags" Target="../tags/tag410.xml" /><Relationship Id="rId5" Type="http://schemas.openxmlformats.org/officeDocument/2006/relationships/tags" Target="../tags/tag411.xml" /><Relationship Id="rId6" Type="http://schemas.openxmlformats.org/officeDocument/2006/relationships/tags" Target="../tags/tag412.xml" /><Relationship Id="rId7" Type="http://schemas.openxmlformats.org/officeDocument/2006/relationships/tags" Target="../tags/tag413.xml" /><Relationship Id="rId8" Type="http://schemas.openxmlformats.org/officeDocument/2006/relationships/tags" Target="../tags/tag414.xml" /><Relationship Id="rId9" Type="http://schemas.openxmlformats.org/officeDocument/2006/relationships/image" Target="../media/image21.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tags" Target="../tags/tag431.xml" /><Relationship Id="rId11" Type="http://schemas.openxmlformats.org/officeDocument/2006/relationships/tags" Target="../tags/tag432.xml" /><Relationship Id="rId12" Type="http://schemas.openxmlformats.org/officeDocument/2006/relationships/tags" Target="../tags/tag433.xml" /><Relationship Id="rId13" Type="http://schemas.openxmlformats.org/officeDocument/2006/relationships/tags" Target="../tags/tag434.xml" /><Relationship Id="rId14" Type="http://schemas.openxmlformats.org/officeDocument/2006/relationships/tags" Target="../tags/tag435.xml" /><Relationship Id="rId15" Type="http://schemas.openxmlformats.org/officeDocument/2006/relationships/tags" Target="../tags/tag436.xml" /><Relationship Id="rId16" Type="http://schemas.openxmlformats.org/officeDocument/2006/relationships/tags" Target="../tags/tag437.xml" /><Relationship Id="rId2" Type="http://schemas.openxmlformats.org/officeDocument/2006/relationships/tags" Target="../tags/tag423.xml" /><Relationship Id="rId3" Type="http://schemas.openxmlformats.org/officeDocument/2006/relationships/tags" Target="../tags/tag424.xml" /><Relationship Id="rId4" Type="http://schemas.openxmlformats.org/officeDocument/2006/relationships/tags" Target="../tags/tag425.xml" /><Relationship Id="rId5" Type="http://schemas.openxmlformats.org/officeDocument/2006/relationships/tags" Target="../tags/tag426.xml" /><Relationship Id="rId6" Type="http://schemas.openxmlformats.org/officeDocument/2006/relationships/tags" Target="../tags/tag427.xml" /><Relationship Id="rId7" Type="http://schemas.openxmlformats.org/officeDocument/2006/relationships/tags" Target="../tags/tag428.xml" /><Relationship Id="rId8" Type="http://schemas.openxmlformats.org/officeDocument/2006/relationships/tags" Target="../tags/tag429.xml" /><Relationship Id="rId9" Type="http://schemas.openxmlformats.org/officeDocument/2006/relationships/tags" Target="../tags/tag430.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ags" Target="../tags/tag438.xml" /><Relationship Id="rId3" Type="http://schemas.openxmlformats.org/officeDocument/2006/relationships/tags" Target="../tags/tag439.xml" /><Relationship Id="rId4" Type="http://schemas.openxmlformats.org/officeDocument/2006/relationships/tags" Target="../tags/tag440.xml" /><Relationship Id="rId5" Type="http://schemas.openxmlformats.org/officeDocument/2006/relationships/tags" Target="../tags/tag441.xml" /><Relationship Id="rId6" Type="http://schemas.openxmlformats.org/officeDocument/2006/relationships/tags" Target="../tags/tag44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260.xml" /><Relationship Id="rId11" Type="http://schemas.openxmlformats.org/officeDocument/2006/relationships/tags" Target="../tags/tag261.xml" /><Relationship Id="rId12" Type="http://schemas.openxmlformats.org/officeDocument/2006/relationships/tags" Target="../tags/tag262.xml" /><Relationship Id="rId13" Type="http://schemas.openxmlformats.org/officeDocument/2006/relationships/tags" Target="../tags/tag263.xml" /><Relationship Id="rId14" Type="http://schemas.openxmlformats.org/officeDocument/2006/relationships/tags" Target="../tags/tag264.xml" /><Relationship Id="rId15" Type="http://schemas.openxmlformats.org/officeDocument/2006/relationships/tags" Target="../tags/tag265.xml" /><Relationship Id="rId16" Type="http://schemas.openxmlformats.org/officeDocument/2006/relationships/tags" Target="../tags/tag266.xml" /><Relationship Id="rId2" Type="http://schemas.openxmlformats.org/officeDocument/2006/relationships/tags" Target="../tags/tag252.xml" /><Relationship Id="rId3" Type="http://schemas.openxmlformats.org/officeDocument/2006/relationships/tags" Target="../tags/tag253.xml" /><Relationship Id="rId4" Type="http://schemas.openxmlformats.org/officeDocument/2006/relationships/tags" Target="../tags/tag254.xml" /><Relationship Id="rId5" Type="http://schemas.openxmlformats.org/officeDocument/2006/relationships/tags" Target="../tags/tag255.xml" /><Relationship Id="rId6" Type="http://schemas.openxmlformats.org/officeDocument/2006/relationships/tags" Target="../tags/tag256.xml" /><Relationship Id="rId7" Type="http://schemas.openxmlformats.org/officeDocument/2006/relationships/tags" Target="../tags/tag257.xml" /><Relationship Id="rId8" Type="http://schemas.openxmlformats.org/officeDocument/2006/relationships/tags" Target="../tags/tag258.xml" /><Relationship Id="rId9" Type="http://schemas.openxmlformats.org/officeDocument/2006/relationships/tags" Target="../tags/tag259.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tags" Target="../tags/tag443.xml" /><Relationship Id="rId3" Type="http://schemas.openxmlformats.org/officeDocument/2006/relationships/tags" Target="../tags/tag444.xml" /><Relationship Id="rId4" Type="http://schemas.openxmlformats.org/officeDocument/2006/relationships/tags" Target="../tags/tag445.xml" /><Relationship Id="rId5" Type="http://schemas.openxmlformats.org/officeDocument/2006/relationships/tags" Target="../tags/tag44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tags" Target="../tags/tag455.xml" /><Relationship Id="rId11" Type="http://schemas.openxmlformats.org/officeDocument/2006/relationships/tags" Target="../tags/tag456.xml" /><Relationship Id="rId12" Type="http://schemas.openxmlformats.org/officeDocument/2006/relationships/tags" Target="../tags/tag457.xml" /><Relationship Id="rId13" Type="http://schemas.openxmlformats.org/officeDocument/2006/relationships/tags" Target="../tags/tag458.xml" /><Relationship Id="rId14" Type="http://schemas.openxmlformats.org/officeDocument/2006/relationships/tags" Target="../tags/tag459.xml" /><Relationship Id="rId15" Type="http://schemas.openxmlformats.org/officeDocument/2006/relationships/tags" Target="../tags/tag460.xml" /><Relationship Id="rId16" Type="http://schemas.openxmlformats.org/officeDocument/2006/relationships/tags" Target="../tags/tag461.xml" /><Relationship Id="rId17" Type="http://schemas.openxmlformats.org/officeDocument/2006/relationships/tags" Target="../tags/tag462.xml" /><Relationship Id="rId18" Type="http://schemas.openxmlformats.org/officeDocument/2006/relationships/tags" Target="../tags/tag463.xml" /><Relationship Id="rId19" Type="http://schemas.openxmlformats.org/officeDocument/2006/relationships/tags" Target="../tags/tag464.xml" /><Relationship Id="rId2" Type="http://schemas.openxmlformats.org/officeDocument/2006/relationships/tags" Target="../tags/tag447.xml" /><Relationship Id="rId20" Type="http://schemas.openxmlformats.org/officeDocument/2006/relationships/tags" Target="../tags/tag465.xml" /><Relationship Id="rId21" Type="http://schemas.openxmlformats.org/officeDocument/2006/relationships/tags" Target="../tags/tag466.xml" /><Relationship Id="rId22" Type="http://schemas.openxmlformats.org/officeDocument/2006/relationships/tags" Target="../tags/tag467.xml" /><Relationship Id="rId23" Type="http://schemas.openxmlformats.org/officeDocument/2006/relationships/tags" Target="../tags/tag468.xml" /><Relationship Id="rId24" Type="http://schemas.openxmlformats.org/officeDocument/2006/relationships/tags" Target="../tags/tag469.xml" /><Relationship Id="rId25" Type="http://schemas.openxmlformats.org/officeDocument/2006/relationships/tags" Target="../tags/tag470.xml" /><Relationship Id="rId26" Type="http://schemas.openxmlformats.org/officeDocument/2006/relationships/tags" Target="../tags/tag471.xml" /><Relationship Id="rId27" Type="http://schemas.openxmlformats.org/officeDocument/2006/relationships/tags" Target="../tags/tag472.xml" /><Relationship Id="rId3" Type="http://schemas.openxmlformats.org/officeDocument/2006/relationships/tags" Target="../tags/tag448.xml" /><Relationship Id="rId4" Type="http://schemas.openxmlformats.org/officeDocument/2006/relationships/tags" Target="../tags/tag449.xml" /><Relationship Id="rId5" Type="http://schemas.openxmlformats.org/officeDocument/2006/relationships/tags" Target="../tags/tag450.xml" /><Relationship Id="rId6" Type="http://schemas.openxmlformats.org/officeDocument/2006/relationships/tags" Target="../tags/tag451.xml" /><Relationship Id="rId7" Type="http://schemas.openxmlformats.org/officeDocument/2006/relationships/tags" Target="../tags/tag452.xml" /><Relationship Id="rId8" Type="http://schemas.openxmlformats.org/officeDocument/2006/relationships/tags" Target="../tags/tag453.xml" /><Relationship Id="rId9" Type="http://schemas.openxmlformats.org/officeDocument/2006/relationships/tags" Target="../tags/tag45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ags" Target="../tags/tag473.xml" /><Relationship Id="rId3" Type="http://schemas.openxmlformats.org/officeDocument/2006/relationships/tags" Target="../tags/tag474.xml" /><Relationship Id="rId4" Type="http://schemas.openxmlformats.org/officeDocument/2006/relationships/tags" Target="../tags/tag475.xml" /><Relationship Id="rId5" Type="http://schemas.openxmlformats.org/officeDocument/2006/relationships/tags" Target="../tags/tag476.xml" /><Relationship Id="rId6" Type="http://schemas.openxmlformats.org/officeDocument/2006/relationships/tags" Target="../tags/tag477.xml" /><Relationship Id="rId7" Type="http://schemas.openxmlformats.org/officeDocument/2006/relationships/tags" Target="../tags/tag478.xml" /><Relationship Id="rId8" Type="http://schemas.openxmlformats.org/officeDocument/2006/relationships/tags" Target="../tags/tag479.xml" /><Relationship Id="rId9" Type="http://schemas.openxmlformats.org/officeDocument/2006/relationships/tags" Target="../tags/tag48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tags" Target="../tags/tag481.xml" /><Relationship Id="rId3" Type="http://schemas.openxmlformats.org/officeDocument/2006/relationships/tags" Target="../tags/tag482.xml" /><Relationship Id="rId4" Type="http://schemas.openxmlformats.org/officeDocument/2006/relationships/image" Target="../media/image24.png" /><Relationship Id="rId5" Type="http://schemas.openxmlformats.org/officeDocument/2006/relationships/tags" Target="../tags/tag483.xml" /><Relationship Id="rId6" Type="http://schemas.openxmlformats.org/officeDocument/2006/relationships/tags" Target="../tags/tag484.xml" /><Relationship Id="rId7" Type="http://schemas.openxmlformats.org/officeDocument/2006/relationships/tags" Target="../tags/tag485.xml" /><Relationship Id="rId8" Type="http://schemas.openxmlformats.org/officeDocument/2006/relationships/tags" Target="../tags/tag486.xml" /><Relationship Id="rId9" Type="http://schemas.openxmlformats.org/officeDocument/2006/relationships/tags" Target="../tags/tag48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488.xml" /><Relationship Id="rId3" Type="http://schemas.openxmlformats.org/officeDocument/2006/relationships/tags" Target="../tags/tag489.xml" /><Relationship Id="rId4" Type="http://schemas.openxmlformats.org/officeDocument/2006/relationships/tags" Target="../tags/tag490.xml" /><Relationship Id="rId5" Type="http://schemas.openxmlformats.org/officeDocument/2006/relationships/tags" Target="../tags/tag491.xml" /><Relationship Id="rId6" Type="http://schemas.openxmlformats.org/officeDocument/2006/relationships/tags" Target="../tags/tag49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503.xml" /><Relationship Id="rId11" Type="http://schemas.openxmlformats.org/officeDocument/2006/relationships/tags" Target="../tags/tag504.xml" /><Relationship Id="rId2" Type="http://schemas.openxmlformats.org/officeDocument/2006/relationships/notesSlide" Target="../notesSlides/notesSlide5.xml" /><Relationship Id="rId3" Type="http://schemas.openxmlformats.org/officeDocument/2006/relationships/tags" Target="../tags/tag497.xml" /><Relationship Id="rId4" Type="http://schemas.openxmlformats.org/officeDocument/2006/relationships/image" Target="../media/image5.jpeg" /><Relationship Id="rId5" Type="http://schemas.openxmlformats.org/officeDocument/2006/relationships/tags" Target="../tags/tag498.xml" /><Relationship Id="rId6" Type="http://schemas.openxmlformats.org/officeDocument/2006/relationships/tags" Target="../tags/tag499.xml" /><Relationship Id="rId7" Type="http://schemas.openxmlformats.org/officeDocument/2006/relationships/tags" Target="../tags/tag500.xml" /><Relationship Id="rId8" Type="http://schemas.openxmlformats.org/officeDocument/2006/relationships/tags" Target="../tags/tag501.xml" /><Relationship Id="rId9" Type="http://schemas.openxmlformats.org/officeDocument/2006/relationships/tags" Target="../tags/tag50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tags" Target="../tags/tag505.xml" /><Relationship Id="rId3" Type="http://schemas.openxmlformats.org/officeDocument/2006/relationships/tags" Target="../tags/tag506.xml" /><Relationship Id="rId4" Type="http://schemas.openxmlformats.org/officeDocument/2006/relationships/tags" Target="../tags/tag507.xml" /><Relationship Id="rId5" Type="http://schemas.openxmlformats.org/officeDocument/2006/relationships/tags" Target="../tags/tag508.xml" /><Relationship Id="rId6" Type="http://schemas.openxmlformats.org/officeDocument/2006/relationships/tags" Target="../tags/tag509.xml" /><Relationship Id="rId7" Type="http://schemas.openxmlformats.org/officeDocument/2006/relationships/tags" Target="../tags/tag510.xml" /><Relationship Id="rId8" Type="http://schemas.openxmlformats.org/officeDocument/2006/relationships/tags" Target="../tags/tag511.xml" /><Relationship Id="rId9" Type="http://schemas.openxmlformats.org/officeDocument/2006/relationships/tags" Target="../tags/tag51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8.xml" /><Relationship Id="rId10" Type="http://schemas.openxmlformats.org/officeDocument/2006/relationships/image" Target="../media/image26.jpeg" /><Relationship Id="rId11" Type="http://schemas.openxmlformats.org/officeDocument/2006/relationships/tags" Target="../tags/tag520.xml" /><Relationship Id="rId12" Type="http://schemas.openxmlformats.org/officeDocument/2006/relationships/image" Target="../media/image27.png" /><Relationship Id="rId13" Type="http://schemas.openxmlformats.org/officeDocument/2006/relationships/tags" Target="../tags/tag521.xml" /><Relationship Id="rId14" Type="http://schemas.openxmlformats.org/officeDocument/2006/relationships/tags" Target="../tags/tag522.xml" /><Relationship Id="rId15" Type="http://schemas.openxmlformats.org/officeDocument/2006/relationships/tags" Target="../tags/tag523.xml" /><Relationship Id="rId16" Type="http://schemas.openxmlformats.org/officeDocument/2006/relationships/tags" Target="../tags/tag524.xml" /><Relationship Id="rId2" Type="http://schemas.openxmlformats.org/officeDocument/2006/relationships/tags" Target="../tags/tag513.xml" /><Relationship Id="rId3" Type="http://schemas.openxmlformats.org/officeDocument/2006/relationships/tags" Target="../tags/tag514.xml" /><Relationship Id="rId4" Type="http://schemas.openxmlformats.org/officeDocument/2006/relationships/tags" Target="../tags/tag515.xml" /><Relationship Id="rId5" Type="http://schemas.openxmlformats.org/officeDocument/2006/relationships/tags" Target="../tags/tag516.xml" /><Relationship Id="rId6" Type="http://schemas.openxmlformats.org/officeDocument/2006/relationships/tags" Target="../tags/tag517.xml" /><Relationship Id="rId7" Type="http://schemas.openxmlformats.org/officeDocument/2006/relationships/tags" Target="../tags/tag518.xml" /><Relationship Id="rId8" Type="http://schemas.openxmlformats.org/officeDocument/2006/relationships/image" Target="../media/image25.png" /><Relationship Id="rId9" Type="http://schemas.openxmlformats.org/officeDocument/2006/relationships/tags" Target="../tags/tag519.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525.xml" /><Relationship Id="rId3" Type="http://schemas.openxmlformats.org/officeDocument/2006/relationships/tags" Target="../tags/tag526.xml" /><Relationship Id="rId4" Type="http://schemas.openxmlformats.org/officeDocument/2006/relationships/tags" Target="../tags/tag527.xml" /><Relationship Id="rId5" Type="http://schemas.openxmlformats.org/officeDocument/2006/relationships/image" Target="../media/image28.jpeg" /><Relationship Id="rId6" Type="http://schemas.openxmlformats.org/officeDocument/2006/relationships/tags" Target="../tags/tag528.xml" /><Relationship Id="rId7" Type="http://schemas.openxmlformats.org/officeDocument/2006/relationships/image" Target="../media/image29.jpeg" /><Relationship Id="rId8" Type="http://schemas.openxmlformats.org/officeDocument/2006/relationships/tags" Target="../tags/tag529.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530.xml" /><Relationship Id="rId3" Type="http://schemas.openxmlformats.org/officeDocument/2006/relationships/tags" Target="../tags/tag531.xml" /><Relationship Id="rId4" Type="http://schemas.openxmlformats.org/officeDocument/2006/relationships/image" Target="../media/image30.jpeg" /><Relationship Id="rId5" Type="http://schemas.openxmlformats.org/officeDocument/2006/relationships/tags" Target="../tags/tag532.xml" /><Relationship Id="rId6" Type="http://schemas.openxmlformats.org/officeDocument/2006/relationships/tags" Target="../tags/tag533.xml" /><Relationship Id="rId7" Type="http://schemas.openxmlformats.org/officeDocument/2006/relationships/tags" Target="../tags/tag534.xml" /><Relationship Id="rId8" Type="http://schemas.openxmlformats.org/officeDocument/2006/relationships/tags" Target="../tags/tag53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274.xml" /><Relationship Id="rId11" Type="http://schemas.openxmlformats.org/officeDocument/2006/relationships/tags" Target="../tags/tag275.xml" /><Relationship Id="rId12" Type="http://schemas.openxmlformats.org/officeDocument/2006/relationships/tags" Target="../tags/tag276.xml" /><Relationship Id="rId13" Type="http://schemas.openxmlformats.org/officeDocument/2006/relationships/tags" Target="../tags/tag277.xml" /><Relationship Id="rId14" Type="http://schemas.openxmlformats.org/officeDocument/2006/relationships/tags" Target="../tags/tag278.xml" /><Relationship Id="rId2" Type="http://schemas.openxmlformats.org/officeDocument/2006/relationships/tags" Target="../tags/tag267.xml" /><Relationship Id="rId3" Type="http://schemas.openxmlformats.org/officeDocument/2006/relationships/tags" Target="../tags/tag268.xml" /><Relationship Id="rId4" Type="http://schemas.openxmlformats.org/officeDocument/2006/relationships/tags" Target="../tags/tag269.xml" /><Relationship Id="rId5" Type="http://schemas.openxmlformats.org/officeDocument/2006/relationships/tags" Target="../tags/tag270.xml" /><Relationship Id="rId6" Type="http://schemas.openxmlformats.org/officeDocument/2006/relationships/tags" Target="../tags/tag271.xml" /><Relationship Id="rId7" Type="http://schemas.openxmlformats.org/officeDocument/2006/relationships/tags" Target="../tags/tag272.xml" /><Relationship Id="rId8" Type="http://schemas.openxmlformats.org/officeDocument/2006/relationships/tags" Target="../tags/tag273.xml" /><Relationship Id="rId9" Type="http://schemas.openxmlformats.org/officeDocument/2006/relationships/image" Target="../media/image4.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tags" Target="../tags/tag544.xml" /><Relationship Id="rId11" Type="http://schemas.openxmlformats.org/officeDocument/2006/relationships/tags" Target="../tags/tag545.xml" /><Relationship Id="rId12" Type="http://schemas.openxmlformats.org/officeDocument/2006/relationships/tags" Target="../tags/tag546.xml" /><Relationship Id="rId2" Type="http://schemas.openxmlformats.org/officeDocument/2006/relationships/tags" Target="../tags/tag536.xml" /><Relationship Id="rId3" Type="http://schemas.openxmlformats.org/officeDocument/2006/relationships/tags" Target="../tags/tag537.xml" /><Relationship Id="rId4" Type="http://schemas.openxmlformats.org/officeDocument/2006/relationships/tags" Target="../tags/tag538.xml" /><Relationship Id="rId5" Type="http://schemas.openxmlformats.org/officeDocument/2006/relationships/tags" Target="../tags/tag539.xml" /><Relationship Id="rId6" Type="http://schemas.openxmlformats.org/officeDocument/2006/relationships/tags" Target="../tags/tag540.xml" /><Relationship Id="rId7" Type="http://schemas.openxmlformats.org/officeDocument/2006/relationships/tags" Target="../tags/tag541.xml" /><Relationship Id="rId8" Type="http://schemas.openxmlformats.org/officeDocument/2006/relationships/tags" Target="../tags/tag542.xml" /><Relationship Id="rId9" Type="http://schemas.openxmlformats.org/officeDocument/2006/relationships/tags" Target="../tags/tag54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547.xml" /><Relationship Id="rId3" Type="http://schemas.openxmlformats.org/officeDocument/2006/relationships/tags" Target="../tags/tag548.xml" /><Relationship Id="rId4" Type="http://schemas.openxmlformats.org/officeDocument/2006/relationships/tags" Target="../tags/tag549.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550.xml" /><Relationship Id="rId3" Type="http://schemas.openxmlformats.org/officeDocument/2006/relationships/tags" Target="../tags/tag551.xml" /><Relationship Id="rId4" Type="http://schemas.openxmlformats.org/officeDocument/2006/relationships/tags" Target="../tags/tag552.xml" /><Relationship Id="rId5" Type="http://schemas.openxmlformats.org/officeDocument/2006/relationships/tags" Target="../tags/tag553.xml" /><Relationship Id="rId6" Type="http://schemas.openxmlformats.org/officeDocument/2006/relationships/tags" Target="../tags/tag554.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555.xml" /><Relationship Id="rId3" Type="http://schemas.openxmlformats.org/officeDocument/2006/relationships/tags" Target="../tags/tag556.xml" /><Relationship Id="rId4" Type="http://schemas.openxmlformats.org/officeDocument/2006/relationships/tags" Target="../tags/tag557.xml" /><Relationship Id="rId5" Type="http://schemas.openxmlformats.org/officeDocument/2006/relationships/tags" Target="../tags/tag558.xml" /><Relationship Id="rId6" Type="http://schemas.openxmlformats.org/officeDocument/2006/relationships/tags" Target="../tags/tag559.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ags" Target="../tags/tag560.xml" /><Relationship Id="rId3" Type="http://schemas.openxmlformats.org/officeDocument/2006/relationships/tags" Target="../tags/tag561.xml" /><Relationship Id="rId4" Type="http://schemas.openxmlformats.org/officeDocument/2006/relationships/tags" Target="../tags/tag562.xml" /><Relationship Id="rId5" Type="http://schemas.openxmlformats.org/officeDocument/2006/relationships/tags" Target="../tags/tag563.xml" /><Relationship Id="rId6" Type="http://schemas.openxmlformats.org/officeDocument/2006/relationships/tags" Target="../tags/tag564.xml" /><Relationship Id="rId7" Type="http://schemas.openxmlformats.org/officeDocument/2006/relationships/tags" Target="../tags/tag565.xml" /><Relationship Id="rId8" Type="http://schemas.openxmlformats.org/officeDocument/2006/relationships/tags" Target="../tags/tag566.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ags" Target="../tags/tag567.xml" /><Relationship Id="rId3" Type="http://schemas.openxmlformats.org/officeDocument/2006/relationships/tags" Target="../tags/tag568.xml" /><Relationship Id="rId4" Type="http://schemas.openxmlformats.org/officeDocument/2006/relationships/tags" Target="../tags/tag569.xml" /><Relationship Id="rId5" Type="http://schemas.openxmlformats.org/officeDocument/2006/relationships/tags" Target="../tags/tag570.xml" /><Relationship Id="rId6" Type="http://schemas.openxmlformats.org/officeDocument/2006/relationships/tags" Target="../tags/tag571.xml" /><Relationship Id="rId7" Type="http://schemas.openxmlformats.org/officeDocument/2006/relationships/tags" Target="../tags/tag572.xml" /><Relationship Id="rId8" Type="http://schemas.openxmlformats.org/officeDocument/2006/relationships/tags" Target="../tags/tag57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289.xml" /><Relationship Id="rId11" Type="http://schemas.openxmlformats.org/officeDocument/2006/relationships/tags" Target="../tags/tag290.xml" /><Relationship Id="rId2" Type="http://schemas.openxmlformats.org/officeDocument/2006/relationships/notesSlide" Target="../notesSlides/notesSlide2.xml" /><Relationship Id="rId3" Type="http://schemas.openxmlformats.org/officeDocument/2006/relationships/tags" Target="../tags/tag283.xml" /><Relationship Id="rId4" Type="http://schemas.openxmlformats.org/officeDocument/2006/relationships/image" Target="../media/image5.jpeg" /><Relationship Id="rId5" Type="http://schemas.openxmlformats.org/officeDocument/2006/relationships/tags" Target="../tags/tag284.xml" /><Relationship Id="rId6" Type="http://schemas.openxmlformats.org/officeDocument/2006/relationships/tags" Target="../tags/tag285.xml" /><Relationship Id="rId7" Type="http://schemas.openxmlformats.org/officeDocument/2006/relationships/tags" Target="../tags/tag286.xml" /><Relationship Id="rId8" Type="http://schemas.openxmlformats.org/officeDocument/2006/relationships/tags" Target="../tags/tag287.xml" /><Relationship Id="rId9" Type="http://schemas.openxmlformats.org/officeDocument/2006/relationships/tags" Target="../tags/tag28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ags" Target="../tags/tag291.xml" /><Relationship Id="rId3" Type="http://schemas.openxmlformats.org/officeDocument/2006/relationships/tags" Target="../tags/tag292.xml" /><Relationship Id="rId4" Type="http://schemas.openxmlformats.org/officeDocument/2006/relationships/image" Target="../media/image6.png" /><Relationship Id="rId5" Type="http://schemas.openxmlformats.org/officeDocument/2006/relationships/tags" Target="../tags/tag293.xml" /><Relationship Id="rId6" Type="http://schemas.openxmlformats.org/officeDocument/2006/relationships/tags" Target="../tags/tag294.xml" /><Relationship Id="rId7" Type="http://schemas.openxmlformats.org/officeDocument/2006/relationships/tags" Target="../tags/tag295.xml" /><Relationship Id="rId8" Type="http://schemas.openxmlformats.org/officeDocument/2006/relationships/tags" Target="../tags/tag296.xml" /><Relationship Id="rId9" Type="http://schemas.openxmlformats.org/officeDocument/2006/relationships/tags" Target="../tags/tag29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tags" Target="../tags/tag304.xml" /><Relationship Id="rId11" Type="http://schemas.openxmlformats.org/officeDocument/2006/relationships/image" Target="../media/image9.jpeg" /><Relationship Id="rId12" Type="http://schemas.openxmlformats.org/officeDocument/2006/relationships/tags" Target="../tags/tag305.xml" /><Relationship Id="rId13" Type="http://schemas.openxmlformats.org/officeDocument/2006/relationships/image" Target="../media/image10.jpeg" /><Relationship Id="rId14" Type="http://schemas.openxmlformats.org/officeDocument/2006/relationships/tags" Target="../tags/tag306.xml" /><Relationship Id="rId15" Type="http://schemas.openxmlformats.org/officeDocument/2006/relationships/tags" Target="../tags/tag307.xml" /><Relationship Id="rId16" Type="http://schemas.openxmlformats.org/officeDocument/2006/relationships/tags" Target="../tags/tag308.xml" /><Relationship Id="rId17" Type="http://schemas.openxmlformats.org/officeDocument/2006/relationships/tags" Target="../tags/tag309.xml" /><Relationship Id="rId18" Type="http://schemas.openxmlformats.org/officeDocument/2006/relationships/tags" Target="../tags/tag310.xml" /><Relationship Id="rId19" Type="http://schemas.openxmlformats.org/officeDocument/2006/relationships/image" Target="../media/image11.jpeg" /><Relationship Id="rId2" Type="http://schemas.openxmlformats.org/officeDocument/2006/relationships/tags" Target="../tags/tag298.xml" /><Relationship Id="rId20" Type="http://schemas.openxmlformats.org/officeDocument/2006/relationships/tags" Target="../tags/tag311.xml" /><Relationship Id="rId21" Type="http://schemas.openxmlformats.org/officeDocument/2006/relationships/tags" Target="../tags/tag312.xml" /><Relationship Id="rId22" Type="http://schemas.openxmlformats.org/officeDocument/2006/relationships/image" Target="../media/image12.jpeg" /><Relationship Id="rId23" Type="http://schemas.openxmlformats.org/officeDocument/2006/relationships/tags" Target="../tags/tag313.xml" /><Relationship Id="rId24" Type="http://schemas.openxmlformats.org/officeDocument/2006/relationships/tags" Target="../tags/tag314.xml" /><Relationship Id="rId25" Type="http://schemas.openxmlformats.org/officeDocument/2006/relationships/tags" Target="../tags/tag315.xml" /><Relationship Id="rId26" Type="http://schemas.openxmlformats.org/officeDocument/2006/relationships/tags" Target="../tags/tag316.xml" /><Relationship Id="rId3" Type="http://schemas.openxmlformats.org/officeDocument/2006/relationships/tags" Target="../tags/tag299.xml" /><Relationship Id="rId4" Type="http://schemas.openxmlformats.org/officeDocument/2006/relationships/tags" Target="../tags/tag300.xml" /><Relationship Id="rId5" Type="http://schemas.openxmlformats.org/officeDocument/2006/relationships/tags" Target="../tags/tag301.xml" /><Relationship Id="rId6" Type="http://schemas.openxmlformats.org/officeDocument/2006/relationships/tags" Target="../tags/tag302.xml" /><Relationship Id="rId7" Type="http://schemas.openxmlformats.org/officeDocument/2006/relationships/image" Target="../media/image7.jpeg" /><Relationship Id="rId8" Type="http://schemas.openxmlformats.org/officeDocument/2006/relationships/tags" Target="../tags/tag303.xml" /><Relationship Id="rId9"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ags" Target="../tags/tag317.xml" /><Relationship Id="rId3" Type="http://schemas.openxmlformats.org/officeDocument/2006/relationships/tags" Target="../tags/tag318.xml" /><Relationship Id="rId4" Type="http://schemas.openxmlformats.org/officeDocument/2006/relationships/tags" Target="../tags/tag319.xml" /><Relationship Id="rId5" Type="http://schemas.openxmlformats.org/officeDocument/2006/relationships/tags" Target="../tags/tag320.xml" /><Relationship Id="rId6" Type="http://schemas.openxmlformats.org/officeDocument/2006/relationships/tags" Target="../tags/tag321.xml" /><Relationship Id="rId7" Type="http://schemas.openxmlformats.org/officeDocument/2006/relationships/tags" Target="../tags/tag32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tags" Target="../tags/tag332.xml" /><Relationship Id="rId11" Type="http://schemas.openxmlformats.org/officeDocument/2006/relationships/tags" Target="../tags/tag333.xml" /><Relationship Id="rId12" Type="http://schemas.openxmlformats.org/officeDocument/2006/relationships/tags" Target="../tags/tag334.xml" /><Relationship Id="rId13" Type="http://schemas.openxmlformats.org/officeDocument/2006/relationships/tags" Target="../tags/tag335.xml" /><Relationship Id="rId14" Type="http://schemas.openxmlformats.org/officeDocument/2006/relationships/tags" Target="../tags/tag336.xml" /><Relationship Id="rId2" Type="http://schemas.openxmlformats.org/officeDocument/2006/relationships/notesSlide" Target="../notesSlides/notesSlide3.xml" /><Relationship Id="rId3" Type="http://schemas.openxmlformats.org/officeDocument/2006/relationships/tags" Target="../tags/tag326.xml" /><Relationship Id="rId4" Type="http://schemas.openxmlformats.org/officeDocument/2006/relationships/tags" Target="../tags/tag327.xml" /><Relationship Id="rId5" Type="http://schemas.openxmlformats.org/officeDocument/2006/relationships/tags" Target="../tags/tag328.xml" /><Relationship Id="rId6" Type="http://schemas.openxmlformats.org/officeDocument/2006/relationships/tags" Target="../tags/tag329.xml" /><Relationship Id="rId7" Type="http://schemas.openxmlformats.org/officeDocument/2006/relationships/image" Target="../media/image13.png" /><Relationship Id="rId8" Type="http://schemas.openxmlformats.org/officeDocument/2006/relationships/tags" Target="../tags/tag330.xml" /><Relationship Id="rId9" Type="http://schemas.openxmlformats.org/officeDocument/2006/relationships/tags" Target="../tags/tag33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ags" Target="../tags/tag337.xml" /><Relationship Id="rId3" Type="http://schemas.openxmlformats.org/officeDocument/2006/relationships/tags" Target="../tags/tag338.xml" /><Relationship Id="rId4" Type="http://schemas.openxmlformats.org/officeDocument/2006/relationships/tags" Target="../tags/tag339.xml" /><Relationship Id="rId5" Type="http://schemas.openxmlformats.org/officeDocument/2006/relationships/tags" Target="../tags/tag340.xml" /><Relationship Id="rId6" Type="http://schemas.openxmlformats.org/officeDocument/2006/relationships/tags" Target="../tags/tag341.xml" /><Relationship Id="rId7" Type="http://schemas.openxmlformats.org/officeDocument/2006/relationships/tags" Target="../tags/tag34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 name="标题 1" title=""/>
          <p:cNvSpPr>
            <a:spLocks noGrp="1"/>
          </p:cNvSpPr>
          <p:nvPr>
            <p:ph type="title"/>
            <p:custDataLst>
              <p:tags r:id="rId4"/>
            </p:custDataLst>
          </p:nvPr>
        </p:nvSpPr>
        <p:spPr/>
        <p:txBody>
          <a:bodyPr/>
          <a:lstStyle/>
          <a:p>
            <a:endParaRPr lang="zh-CN" altLang="en-US"/>
          </a:p>
        </p:txBody>
      </p:sp>
      <p:sp>
        <p:nvSpPr>
          <p:cNvPr id="4" name="内容占位符 3" title=""/>
          <p:cNvSpPr>
            <a:spLocks noGrp="1"/>
          </p:cNvSpPr>
          <p:nvPr>
            <p:ph idx="1"/>
            <p:custDataLst>
              <p:tags r:id="rId5"/>
            </p:custDataLst>
          </p:nvPr>
        </p:nvSpPr>
        <p:spPr/>
        <p:txBody>
          <a:bodyPr/>
          <a:lstStyle/>
          <a:p>
            <a:endParaRPr lang="zh-CN" altLang="en-US"/>
          </a:p>
        </p:txBody>
      </p:sp>
      <p:grpSp>
        <p:nvGrpSpPr>
          <p:cNvPr id="30" name="组合 29" title=""/>
          <p:cNvGrpSpPr/>
          <p:nvPr>
            <p:custDataLst>
              <p:tags r:id="rId6"/>
            </p:custDataLst>
          </p:nvPr>
        </p:nvGrpSpPr>
        <p:grpSpPr>
          <a:xfrm>
            <a:off x="328713" y="816027"/>
            <a:ext cx="11534575" cy="5665269"/>
            <a:chOff x="244906" y="374167"/>
            <a:chExt cx="8650931" cy="4248952"/>
          </a:xfrm>
        </p:grpSpPr>
        <p:sp>
          <p:nvSpPr>
            <p:cNvPr id="32" name="矩形 31"/>
            <p:cNvSpPr/>
            <p:nvPr>
              <p:custDataLst>
                <p:tags r:id="rId7"/>
              </p:custDataLst>
            </p:nvPr>
          </p:nvSpPr>
          <p:spPr>
            <a:xfrm>
              <a:off x="244906" y="1893153"/>
              <a:ext cx="1245539" cy="1661636"/>
            </a:xfrm>
            <a:prstGeom prst="rect">
              <a:avLst/>
            </a:prstGeom>
            <a:solidFill>
              <a:schemeClr val="accent4">
                <a:lumMod val="20000"/>
                <a:lumOff val="80000"/>
              </a:schemeClr>
            </a:solidFill>
            <a:ln w="28575">
              <a:solidFill>
                <a:schemeClr val="tx2"/>
              </a:solidFill>
            </a:ln>
          </p:spPr>
          <p:txBody>
            <a:bodyPr vert="horz" wrap="square" lIns="0" tIns="0" rIns="0" bIns="0" numCol="1" anchor="t" anchorCtr="0" compatLnSpc="1">
              <a:spAutoFit/>
            </a:bodyPr>
            <a:lstStyle/>
            <a:p>
              <a:pPr marL="0" marR="0" lvl="0" indent="0" algn="ctr" defTabSz="913765"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rPr>
                <a:t>法律</a:t>
              </a:r>
              <a:br>
                <a:rPr kumimoji="0" lang="en-US" altLang="zh-CN" sz="4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rPr>
              </a:br>
              <a:r>
                <a:rPr kumimoji="0" lang="zh-CN" altLang="en-US" sz="4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rPr>
                <a:t>与</a:t>
              </a:r>
              <a:endParaRPr kumimoji="0" lang="en-US" altLang="zh-CN" sz="4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ctr" defTabSz="913765"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rPr>
                <a:t>生活</a:t>
              </a:r>
              <a:endParaRPr kumimoji="0" lang="zh-CN" altLang="en-US" sz="4800" b="1" i="0" u="none" strike="noStrike" kern="1200" cap="none" spc="0" normalizeH="0" baseline="0" noProof="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3" name="左大括号 2"/>
            <p:cNvSpPr/>
            <p:nvPr>
              <p:custDataLst>
                <p:tags r:id="rId8"/>
              </p:custDataLst>
            </p:nvPr>
          </p:nvSpPr>
          <p:spPr>
            <a:xfrm>
              <a:off x="1553732" y="789214"/>
              <a:ext cx="272766" cy="3608615"/>
            </a:xfrm>
            <a:prstGeom prst="leftBrace">
              <a:avLst/>
            </a:prstGeom>
            <a:noFill/>
            <a:ln w="28575" cap="flat" cmpd="sng" algn="ctr">
              <a:solidFill>
                <a:schemeClr val="tx2"/>
              </a:solidFill>
              <a:prstDash val="solid"/>
              <a:round/>
              <a:headEnd type="none" w="med" len="med"/>
              <a:tailEnd type="none" w="med" len="med"/>
            </a:ln>
          </p:spPr>
          <p:txBody>
            <a:bodyPr vert="horz" wrap="square" lIns="121888" tIns="60944" rIns="121888" bIns="60944" numCol="1"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宋体" panose="02010600030101010101" pitchFamily="2" charset="-122"/>
                <a:ea typeface="宋体" panose="02010600030101010101" pitchFamily="2" charset="-122"/>
                <a:cs typeface="Arial"/>
              </a:endParaRPr>
            </a:p>
          </p:txBody>
        </p:sp>
        <p:sp>
          <p:nvSpPr>
            <p:cNvPr id="5" name="文本框 4"/>
            <p:cNvSpPr txBox="1"/>
            <p:nvPr>
              <p:custDataLst>
                <p:tags r:id="rId9"/>
              </p:custDataLst>
            </p:nvPr>
          </p:nvSpPr>
          <p:spPr>
            <a:xfrm>
              <a:off x="7525929" y="1110817"/>
              <a:ext cx="1156653" cy="499586"/>
            </a:xfrm>
            <a:prstGeom prst="rect">
              <a:avLst/>
            </a:prstGeom>
            <a:solidFill>
              <a:srgbClr val="FFFF00"/>
            </a:solidFill>
            <a:ln w="28575">
              <a:solidFill>
                <a:schemeClr val="tx2"/>
              </a:solidFill>
            </a:ln>
          </p:spPr>
          <p:txBody>
            <a:bodyPr wrap="square" rtlCol="0" anchor="t">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a:sym typeface="+mn-ea"/>
                </a:rPr>
                <a:t>民法</a:t>
              </a:r>
              <a:endParaRPr kumimoji="0" lang="zh-CN" altLang="en-US" sz="3735"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a:sym typeface="+mn-ea"/>
              </a:endParaRPr>
            </a:p>
          </p:txBody>
        </p:sp>
        <p:sp>
          <p:nvSpPr>
            <p:cNvPr id="13" name="矩形 12"/>
            <p:cNvSpPr/>
            <p:nvPr>
              <p:custDataLst>
                <p:tags r:id="rId10"/>
              </p:custDataLst>
            </p:nvPr>
          </p:nvSpPr>
          <p:spPr>
            <a:xfrm>
              <a:off x="1896877" y="588251"/>
              <a:ext cx="2006740" cy="714199"/>
            </a:xfrm>
            <a:prstGeom prst="rect">
              <a:avLst/>
            </a:prstGeom>
            <a:solidFill>
              <a:schemeClr val="accent6">
                <a:lumMod val="20000"/>
                <a:lumOff val="80000"/>
              </a:schemeClr>
            </a:solidFill>
            <a:ln w="28575" cap="flat" cmpd="sng" algn="ctr">
              <a:solidFill>
                <a:schemeClr val="tx2"/>
              </a:solidFill>
              <a:prstDash val="solid"/>
              <a:round/>
              <a:headEnd type="none" w="med" len="med"/>
              <a:tailEnd type="none" w="med" len="med"/>
            </a:ln>
          </p:spPr>
          <p:txBody>
            <a:bodyPr vert="horz" wrap="square" lIns="121888" tIns="60944" rIns="121888" bIns="60944" numCol="1" anchor="t" anchorCtr="0" compatLnSpc="1"/>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rPr>
                <a:t>第一单元</a:t>
              </a:r>
              <a:endPar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endParaRPr>
            </a:p>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rPr>
                <a:t>民事权利与义务</a:t>
              </a:r>
              <a:endPar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endParaRPr>
            </a:p>
          </p:txBody>
        </p:sp>
        <p:sp>
          <p:nvSpPr>
            <p:cNvPr id="14" name="矩形 13"/>
            <p:cNvSpPr/>
            <p:nvPr>
              <p:custDataLst>
                <p:tags r:id="rId11"/>
              </p:custDataLst>
            </p:nvPr>
          </p:nvSpPr>
          <p:spPr>
            <a:xfrm>
              <a:off x="1889785" y="1693790"/>
              <a:ext cx="2006740" cy="714199"/>
            </a:xfrm>
            <a:prstGeom prst="rect">
              <a:avLst/>
            </a:prstGeom>
            <a:solidFill>
              <a:schemeClr val="accent6">
                <a:lumMod val="20000"/>
                <a:lumOff val="80000"/>
              </a:schemeClr>
            </a:solidFill>
            <a:ln w="28575" cap="flat" cmpd="sng" algn="ctr">
              <a:solidFill>
                <a:schemeClr val="tx2"/>
              </a:solidFill>
              <a:prstDash val="solid"/>
              <a:round/>
              <a:headEnd type="none" w="med" len="med"/>
              <a:tailEnd type="none" w="med" len="med"/>
            </a:ln>
          </p:spPr>
          <p:txBody>
            <a:bodyPr vert="horz" wrap="square" lIns="121888" tIns="60944" rIns="121888" bIns="60944" numCol="1" anchor="t" anchorCtr="0" compatLnSpc="1"/>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rPr>
                <a:t>第二单元</a:t>
              </a:r>
              <a:endPar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endParaRPr>
            </a:p>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rPr>
                <a:t>家庭与婚姻</a:t>
              </a:r>
              <a:endPar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endParaRPr>
            </a:p>
          </p:txBody>
        </p:sp>
        <p:sp>
          <p:nvSpPr>
            <p:cNvPr id="15" name="矩形 14"/>
            <p:cNvSpPr/>
            <p:nvPr>
              <p:custDataLst>
                <p:tags r:id="rId12"/>
              </p:custDataLst>
            </p:nvPr>
          </p:nvSpPr>
          <p:spPr>
            <a:xfrm>
              <a:off x="1896877" y="2806846"/>
              <a:ext cx="2006740" cy="714199"/>
            </a:xfrm>
            <a:prstGeom prst="rect">
              <a:avLst/>
            </a:prstGeom>
            <a:solidFill>
              <a:schemeClr val="accent6">
                <a:lumMod val="20000"/>
                <a:lumOff val="80000"/>
              </a:schemeClr>
            </a:solidFill>
            <a:ln w="28575" cap="flat" cmpd="sng" algn="ctr">
              <a:solidFill>
                <a:schemeClr val="tx2"/>
              </a:solidFill>
              <a:prstDash val="solid"/>
              <a:round/>
              <a:headEnd type="none" w="med" len="med"/>
              <a:tailEnd type="none" w="med" len="med"/>
            </a:ln>
          </p:spPr>
          <p:txBody>
            <a:bodyPr vert="horz" wrap="square" lIns="121888" tIns="60944" rIns="121888" bIns="60944" numCol="1" anchor="t" anchorCtr="0" compatLnSpc="1"/>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rPr>
                <a:t>第三单元</a:t>
              </a:r>
              <a:endPar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endParaRPr>
            </a:p>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rPr>
                <a:t>就业与创业</a:t>
              </a:r>
              <a:endPar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endParaRPr>
            </a:p>
          </p:txBody>
        </p:sp>
        <p:sp>
          <p:nvSpPr>
            <p:cNvPr id="16" name="矩形 15"/>
            <p:cNvSpPr/>
            <p:nvPr>
              <p:custDataLst>
                <p:tags r:id="rId13"/>
              </p:custDataLst>
            </p:nvPr>
          </p:nvSpPr>
          <p:spPr>
            <a:xfrm>
              <a:off x="1896877" y="3908920"/>
              <a:ext cx="2006740" cy="714199"/>
            </a:xfrm>
            <a:prstGeom prst="rect">
              <a:avLst/>
            </a:prstGeom>
            <a:solidFill>
              <a:schemeClr val="accent6">
                <a:lumMod val="20000"/>
                <a:lumOff val="80000"/>
              </a:schemeClr>
            </a:solidFill>
            <a:ln w="28575" cap="flat" cmpd="sng" algn="ctr">
              <a:solidFill>
                <a:schemeClr val="tx2"/>
              </a:solidFill>
              <a:prstDash val="solid"/>
              <a:round/>
              <a:headEnd type="none" w="med" len="med"/>
              <a:tailEnd type="none" w="med" len="med"/>
            </a:ln>
          </p:spPr>
          <p:txBody>
            <a:bodyPr vert="horz" wrap="square" lIns="121888" tIns="60944" rIns="121888" bIns="60944" numCol="1" anchor="t" anchorCtr="0" compatLnSpc="1"/>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rPr>
                <a:t>第四单元</a:t>
              </a:r>
              <a:endPar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endParaRPr>
            </a:p>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rPr>
                <a:t>社会争议解决</a:t>
              </a:r>
              <a:endParaRPr kumimoji="0" lang="zh-CN" altLang="en-US" sz="2665" b="1" i="0" u="none" strike="noStrike" kern="1200" cap="none" spc="0" normalizeH="0" baseline="0" noProof="0">
                <a:ln>
                  <a:noFill/>
                </a:ln>
                <a:solidFill>
                  <a:srgbClr val="0000FF"/>
                </a:solidFill>
                <a:effectLst/>
                <a:uLnTx/>
                <a:uFillTx/>
                <a:latin typeface="宋体" panose="02010600030101010101" pitchFamily="2" charset="-122"/>
                <a:ea typeface="宋体" panose="02010600030101010101" pitchFamily="2" charset="-122"/>
                <a:cs typeface="黑体" panose="02010609060101010101" charset="-122"/>
              </a:endParaRPr>
            </a:p>
          </p:txBody>
        </p:sp>
        <p:sp>
          <p:nvSpPr>
            <p:cNvPr id="18" name="矩形 17"/>
            <p:cNvSpPr/>
            <p:nvPr>
              <p:custDataLst>
                <p:tags r:id="rId14"/>
              </p:custDataLst>
            </p:nvPr>
          </p:nvSpPr>
          <p:spPr>
            <a:xfrm>
              <a:off x="4209211" y="374167"/>
              <a:ext cx="2966561" cy="1142524"/>
            </a:xfrm>
            <a:prstGeom prst="rect">
              <a:avLst/>
            </a:prstGeom>
            <a:solidFill>
              <a:schemeClr val="accent3">
                <a:lumMod val="20000"/>
                <a:lumOff val="80000"/>
              </a:schemeClr>
            </a:solidFill>
            <a:ln w="28575" cap="flat" cmpd="sng" algn="ctr">
              <a:solidFill>
                <a:schemeClr val="accent2"/>
              </a:solidFill>
              <a:prstDash val="solid"/>
              <a:round/>
              <a:headEnd type="none" w="med" len="med"/>
              <a:tailEnd type="none" w="med" len="med"/>
            </a:ln>
          </p:spPr>
          <p:txBody>
            <a:bodyPr vert="horz" wrap="square" lIns="121888" tIns="60944" rIns="121888" bIns="60944" numCol="1"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第一课</a:t>
              </a:r>
              <a:r>
                <a:rPr kumimoji="0" lang="en-US" altLang="zh-CN"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在生活中学民法用民法</a:t>
              </a:r>
              <a:endPar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第二课</a:t>
              </a:r>
              <a:r>
                <a:rPr kumimoji="0" lang="en-US" altLang="zh-CN"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依法有效保护财产权</a:t>
              </a:r>
              <a:endPar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第三课</a:t>
              </a:r>
              <a:r>
                <a:rPr kumimoji="0" lang="en-US" altLang="zh-CN"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订约履约诚信为本</a:t>
              </a:r>
              <a:endPar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第四课</a:t>
              </a:r>
              <a:r>
                <a:rPr kumimoji="0" lang="en-US" altLang="zh-CN"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侵权责任与权利界限</a:t>
              </a:r>
              <a:endPar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19" name="矩形 18"/>
            <p:cNvSpPr/>
            <p:nvPr>
              <p:custDataLst>
                <p:tags r:id="rId15"/>
              </p:custDataLst>
            </p:nvPr>
          </p:nvSpPr>
          <p:spPr>
            <a:xfrm>
              <a:off x="4209433" y="1721211"/>
              <a:ext cx="2931595" cy="620877"/>
            </a:xfrm>
            <a:prstGeom prst="rect">
              <a:avLst/>
            </a:prstGeom>
            <a:solidFill>
              <a:schemeClr val="accent3">
                <a:lumMod val="20000"/>
                <a:lumOff val="80000"/>
              </a:schemeClr>
            </a:solidFill>
            <a:ln w="28575" cap="flat" cmpd="sng" algn="ctr">
              <a:solidFill>
                <a:schemeClr val="accent2"/>
              </a:solidFill>
              <a:prstDash val="solid"/>
              <a:round/>
              <a:headEnd type="none" w="med" len="med"/>
              <a:tailEnd type="none" w="med" len="med"/>
            </a:ln>
          </p:spPr>
          <p:txBody>
            <a:bodyPr vert="horz" wrap="square" lIns="121888" tIns="60944" rIns="121888" bIns="60944" numCol="1"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第五课</a:t>
              </a:r>
              <a:r>
                <a:rPr kumimoji="0" lang="en-US" altLang="zh-CN"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在和睦家庭中成长</a:t>
              </a:r>
              <a:endPar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第六课</a:t>
              </a:r>
              <a:r>
                <a:rPr kumimoji="0" lang="en-US" altLang="zh-CN"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珍惜婚姻关系</a:t>
              </a:r>
              <a:endPar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0" name="矩形 19"/>
            <p:cNvSpPr/>
            <p:nvPr>
              <p:custDataLst>
                <p:tags r:id="rId16"/>
              </p:custDataLst>
            </p:nvPr>
          </p:nvSpPr>
          <p:spPr>
            <a:xfrm>
              <a:off x="4274517" y="2853506"/>
              <a:ext cx="2854296" cy="620877"/>
            </a:xfrm>
            <a:prstGeom prst="rect">
              <a:avLst/>
            </a:prstGeom>
            <a:solidFill>
              <a:schemeClr val="accent3">
                <a:lumMod val="20000"/>
                <a:lumOff val="80000"/>
              </a:schemeClr>
            </a:solidFill>
            <a:ln w="28575" cap="flat" cmpd="sng" algn="ctr">
              <a:solidFill>
                <a:schemeClr val="accent2"/>
              </a:solidFill>
              <a:prstDash val="solid"/>
              <a:round/>
              <a:headEnd type="none" w="med" len="med"/>
              <a:tailEnd type="none" w="med" len="med"/>
            </a:ln>
          </p:spPr>
          <p:txBody>
            <a:bodyPr vert="horz" wrap="square" lIns="121888" tIns="60944" rIns="121888" bIns="60944" numCol="1"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第七课</a:t>
              </a:r>
              <a:r>
                <a:rPr kumimoji="0" lang="en-US" altLang="zh-CN"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做个明白的劳动者</a:t>
              </a:r>
              <a:endPar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第八课</a:t>
              </a:r>
              <a:r>
                <a:rPr kumimoji="0" lang="en-US" altLang="zh-CN"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自主创业与</a:t>
              </a:r>
              <a:r>
                <a:rPr kumimoji="0" lang="en-US" altLang="zh-CN"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诚信经营</a:t>
              </a:r>
              <a:endPar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2" name="矩形 21"/>
            <p:cNvSpPr/>
            <p:nvPr>
              <p:custDataLst>
                <p:tags r:id="rId17"/>
              </p:custDataLst>
            </p:nvPr>
          </p:nvSpPr>
          <p:spPr>
            <a:xfrm>
              <a:off x="4294385" y="3953981"/>
              <a:ext cx="2854296" cy="620877"/>
            </a:xfrm>
            <a:prstGeom prst="rect">
              <a:avLst/>
            </a:prstGeom>
            <a:solidFill>
              <a:schemeClr val="accent3">
                <a:lumMod val="20000"/>
                <a:lumOff val="80000"/>
              </a:schemeClr>
            </a:solidFill>
            <a:ln w="28575" cap="flat" cmpd="sng" algn="ctr">
              <a:solidFill>
                <a:schemeClr val="accent2"/>
              </a:solidFill>
              <a:prstDash val="solid"/>
              <a:round/>
              <a:headEnd type="none" w="med" len="med"/>
              <a:tailEnd type="none" w="med" len="med"/>
            </a:ln>
          </p:spPr>
          <p:txBody>
            <a:bodyPr vert="horz" wrap="square" lIns="121888" tIns="60944" rIns="121888" bIns="60944" numCol="1" anchor="t" anchorCtr="0" compatLnSpc="1"/>
            <a:lstStyle/>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第九课</a:t>
              </a:r>
              <a:r>
                <a:rPr kumimoji="0" lang="en-US" altLang="zh-CN"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纠纷的多元解决方式</a:t>
              </a:r>
              <a:endPar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a:p>
              <a:pPr marL="0" marR="0" lvl="0" indent="0" algn="l" defTabSz="1219200" rtl="0" eaLnBrk="1" fontAlgn="base" latinLnBrk="0" hangingPunct="1">
                <a:lnSpc>
                  <a:spcPct val="100000"/>
                </a:lnSpc>
                <a:spcBef>
                  <a:spcPct val="0"/>
                </a:spcBef>
                <a:spcAft>
                  <a:spcPct val="0"/>
                </a:spcAft>
                <a:buClrTx/>
                <a:buSzTx/>
                <a:buFontTx/>
                <a:buNone/>
                <a:defRPr/>
              </a:pP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第十课</a:t>
              </a:r>
              <a:r>
                <a:rPr kumimoji="0" lang="en-US" altLang="zh-CN"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rPr>
                <a:t>诉讼实现公平正义</a:t>
              </a:r>
              <a:endParaRPr kumimoji="0" lang="zh-CN" altLang="en-US" sz="2135"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6" name="右大括号 25"/>
            <p:cNvSpPr/>
            <p:nvPr>
              <p:custDataLst>
                <p:tags r:id="rId18"/>
              </p:custDataLst>
            </p:nvPr>
          </p:nvSpPr>
          <p:spPr>
            <a:xfrm>
              <a:off x="7235902" y="468083"/>
              <a:ext cx="137783" cy="1808689"/>
            </a:xfrm>
            <a:prstGeom prst="rightBrace">
              <a:avLst>
                <a:gd name="adj1" fmla="val 84975"/>
                <a:gd name="adj2"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Arial"/>
              </a:endParaRPr>
            </a:p>
          </p:txBody>
        </p:sp>
        <p:cxnSp>
          <p:nvCxnSpPr>
            <p:cNvPr id="28" name="直接连接符 27"/>
            <p:cNvCxnSpPr/>
            <p:nvPr>
              <p:custDataLst>
                <p:tags r:id="rId19"/>
              </p:custDataLst>
            </p:nvPr>
          </p:nvCxnSpPr>
          <p:spPr>
            <a:xfrm flipV="1">
              <a:off x="3905894" y="945350"/>
              <a:ext cx="300724" cy="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20"/>
              </p:custDataLst>
            </p:nvPr>
          </p:nvCxnSpPr>
          <p:spPr>
            <a:xfrm flipV="1">
              <a:off x="3887715" y="2031650"/>
              <a:ext cx="300724" cy="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21"/>
              </p:custDataLst>
            </p:nvPr>
          </p:nvCxnSpPr>
          <p:spPr>
            <a:xfrm flipV="1">
              <a:off x="3939806" y="3156418"/>
              <a:ext cx="300724" cy="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22"/>
              </p:custDataLst>
            </p:nvPr>
          </p:nvCxnSpPr>
          <p:spPr>
            <a:xfrm flipV="1">
              <a:off x="3958041" y="4264420"/>
              <a:ext cx="300724" cy="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custDataLst>
                <p:tags r:id="rId23"/>
              </p:custDataLst>
            </p:nvPr>
          </p:nvSpPr>
          <p:spPr>
            <a:xfrm>
              <a:off x="7525929" y="2894808"/>
              <a:ext cx="1369908" cy="499586"/>
            </a:xfrm>
            <a:prstGeom prst="rect">
              <a:avLst/>
            </a:prstGeom>
            <a:solidFill>
              <a:srgbClr val="FFFF00"/>
            </a:solidFill>
            <a:ln w="28575">
              <a:solidFill>
                <a:schemeClr val="tx2"/>
              </a:solidFill>
            </a:ln>
          </p:spPr>
          <p:txBody>
            <a:bodyPr wrap="square" rtlCol="0" anchor="t">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a:sym typeface="+mn-ea"/>
                </a:rPr>
                <a:t>劳动法</a:t>
              </a:r>
              <a:endParaRPr kumimoji="0" lang="zh-CN" altLang="en-US" sz="3735"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a:sym typeface="+mn-ea"/>
              </a:endParaRPr>
            </a:p>
          </p:txBody>
        </p:sp>
        <p:sp>
          <p:nvSpPr>
            <p:cNvPr id="40" name="文本框 39"/>
            <p:cNvSpPr txBox="1"/>
            <p:nvPr>
              <p:custDataLst>
                <p:tags r:id="rId24"/>
              </p:custDataLst>
            </p:nvPr>
          </p:nvSpPr>
          <p:spPr>
            <a:xfrm>
              <a:off x="7525929" y="4002809"/>
              <a:ext cx="1369908" cy="499586"/>
            </a:xfrm>
            <a:prstGeom prst="rect">
              <a:avLst/>
            </a:prstGeom>
            <a:solidFill>
              <a:srgbClr val="FFFF00"/>
            </a:solidFill>
            <a:ln w="28575">
              <a:solidFill>
                <a:schemeClr val="tx2"/>
              </a:solidFill>
            </a:ln>
          </p:spPr>
          <p:txBody>
            <a:bodyPr wrap="square" rtlCol="0" anchor="t">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735"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a:sym typeface="+mn-ea"/>
                </a:rPr>
                <a:t>诉讼法</a:t>
              </a:r>
              <a:endParaRPr kumimoji="0" lang="zh-CN" altLang="en-US" sz="3735" b="1" i="0"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Arial"/>
                <a:sym typeface="+mn-ea"/>
              </a:endParaRPr>
            </a:p>
          </p:txBody>
        </p:sp>
        <p:cxnSp>
          <p:nvCxnSpPr>
            <p:cNvPr id="41" name="直接连接符 40"/>
            <p:cNvCxnSpPr/>
            <p:nvPr>
              <p:custDataLst>
                <p:tags r:id="rId25"/>
              </p:custDataLst>
            </p:nvPr>
          </p:nvCxnSpPr>
          <p:spPr>
            <a:xfrm flipV="1">
              <a:off x="7177009" y="3163944"/>
              <a:ext cx="300724" cy="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6"/>
              </p:custDataLst>
            </p:nvPr>
          </p:nvCxnSpPr>
          <p:spPr>
            <a:xfrm flipV="1">
              <a:off x="7170931" y="4275014"/>
              <a:ext cx="300724" cy="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3" name="文本框 42" title=""/>
          <p:cNvSpPr txBox="1"/>
          <p:nvPr>
            <p:custDataLst>
              <p:tags r:id="rId27"/>
            </p:custDataLst>
          </p:nvPr>
        </p:nvSpPr>
        <p:spPr>
          <a:xfrm>
            <a:off x="54187" y="60960"/>
            <a:ext cx="3798147" cy="645160"/>
          </a:xfrm>
          <a:prstGeom prst="rect">
            <a:avLst/>
          </a:prstGeom>
          <a:solidFill>
            <a:srgbClr val="FFFF00"/>
          </a:solidFill>
          <a:ln w="19050">
            <a:solidFill>
              <a:srgbClr val="C00000"/>
            </a:solidFill>
          </a:ln>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a:ln>
                  <a:noFill/>
                </a:ln>
                <a:solidFill>
                  <a:srgbClr val="002060"/>
                </a:solidFill>
                <a:effectLst/>
                <a:uLnTx/>
                <a:uFillTx/>
                <a:latin typeface="黑体" panose="02010609060101010101" charset="-122"/>
                <a:ea typeface="黑体" panose="02010609060101010101" charset="-122"/>
                <a:cs typeface="Arial"/>
              </a:rPr>
              <a:t>全书知识框架</a:t>
            </a:r>
            <a:endParaRPr kumimoji="0" lang="zh-CN" altLang="en-US" sz="3600" b="1" i="0" u="none" strike="noStrike" kern="1200" cap="none" spc="0" normalizeH="0" baseline="0" noProof="0">
              <a:ln>
                <a:noFill/>
              </a:ln>
              <a:solidFill>
                <a:srgbClr val="002060"/>
              </a:solidFill>
              <a:effectLst/>
              <a:uLnTx/>
              <a:uFillTx/>
              <a:latin typeface="黑体" panose="02010609060101010101" charset="-122"/>
              <a:ea typeface="黑体" panose="02010609060101010101" charset="-122"/>
              <a:cs typeface="Arial"/>
            </a:endParaRPr>
          </a:p>
        </p:txBody>
      </p:sp>
    </p:spTree>
    <p:custDataLst>
      <p:tags r:id="rId28"/>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8" name="文本框 7" title=""/>
          <p:cNvSpPr txBox="1"/>
          <p:nvPr>
            <p:custDataLst>
              <p:tags r:id="rId3"/>
            </p:custDataLst>
          </p:nvPr>
        </p:nvSpPr>
        <p:spPr>
          <a:xfrm>
            <a:off x="1026795" y="1490980"/>
            <a:ext cx="10706735" cy="3329305"/>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lvl="0">
              <a:lnSpc>
                <a:spcPct val="120000"/>
              </a:lnSpc>
              <a:spcBef>
                <a:spcPct val="0"/>
              </a:spcBef>
              <a:spcAft>
                <a:spcPct val="0"/>
              </a:spcAft>
            </a:pPr>
            <a:r>
              <a:rPr altLang="zh-CN" sz="2800" b="1">
                <a:solidFill>
                  <a:schemeClr val="tx1"/>
                </a:solidFill>
                <a:effectLst/>
                <a:sym typeface="华文新魏" panose="02010800040101010101" charset="-122"/>
              </a:rPr>
              <a:t>（</a:t>
            </a:r>
            <a:r>
              <a:rPr lang="en-US" altLang="zh-CN" sz="2400" b="1">
                <a:solidFill>
                  <a:schemeClr val="tx1"/>
                </a:solidFill>
                <a:effectLst/>
                <a:sym typeface="华文新魏" panose="02010800040101010101" charset="-122"/>
              </a:rPr>
              <a:t>1</a:t>
            </a:r>
            <a:r>
              <a:rPr sz="2400" b="1">
                <a:solidFill>
                  <a:schemeClr val="tx1"/>
                </a:solidFill>
                <a:effectLst/>
                <a:sym typeface="华文新魏" panose="02010800040101010101" charset="-122"/>
              </a:rPr>
              <a:t>）</a:t>
            </a:r>
            <a:r>
              <a:rPr altLang="zh-CN" sz="2400" b="1">
                <a:solidFill>
                  <a:schemeClr val="tx1"/>
                </a:solidFill>
                <a:effectLst/>
                <a:sym typeface="华文新魏" panose="02010800040101010101" charset="-122"/>
              </a:rPr>
              <a:t>保护</a:t>
            </a:r>
            <a:endParaRPr altLang="zh-CN" sz="2400" b="1">
              <a:solidFill>
                <a:schemeClr val="tx1"/>
              </a:solidFill>
              <a:effectLst/>
              <a:sym typeface="华文新魏" panose="02010800040101010101" charset="-122"/>
            </a:endParaRPr>
          </a:p>
          <a:p>
            <a:pPr lvl="0">
              <a:lnSpc>
                <a:spcPct val="120000"/>
              </a:lnSpc>
              <a:spcBef>
                <a:spcPct val="0"/>
              </a:spcBef>
              <a:spcAft>
                <a:spcPct val="0"/>
              </a:spcAft>
            </a:pPr>
            <a:r>
              <a:rPr lang="en-US" sz="2400" b="1">
                <a:solidFill>
                  <a:schemeClr val="tx1"/>
                </a:solidFill>
                <a:effectLst/>
                <a:uFill>
                  <a:solidFill>
                    <a:srgbClr val="7030A0"/>
                  </a:solidFill>
                </a:uFill>
                <a:cs typeface="仿宋" panose="02010609060101010101" charset="-122"/>
                <a:sym typeface="+mn-ea"/>
              </a:rPr>
              <a:t>  </a:t>
            </a:r>
            <a:r>
              <a:rPr sz="2400" b="1">
                <a:solidFill>
                  <a:schemeClr val="tx1"/>
                </a:solidFill>
                <a:effectLst/>
                <a:uFill>
                  <a:solidFill>
                    <a:srgbClr val="7030A0"/>
                  </a:solidFill>
                </a:uFill>
                <a:cs typeface="仿宋" panose="02010609060101010101" charset="-122"/>
                <a:sym typeface="+mn-ea"/>
              </a:rPr>
              <a:t>依法</a:t>
            </a:r>
            <a:r>
              <a:rPr sz="2400" b="1">
                <a:solidFill>
                  <a:schemeClr val="tx1"/>
                </a:solidFill>
                <a:effectLst/>
                <a:cs typeface="仿宋" panose="02010609060101010101" charset="-122"/>
                <a:sym typeface="+mn-ea"/>
              </a:rPr>
              <a:t>成立的合同，受法律</a:t>
            </a:r>
            <a:r>
              <a:rPr sz="2400" b="1">
                <a:solidFill>
                  <a:schemeClr val="tx1"/>
                </a:solidFill>
                <a:effectLst/>
                <a:uFill>
                  <a:solidFill>
                    <a:srgbClr val="7030A0"/>
                  </a:solidFill>
                </a:uFill>
                <a:cs typeface="仿宋" panose="02010609060101010101" charset="-122"/>
                <a:sym typeface="+mn-ea"/>
              </a:rPr>
              <a:t>保护</a:t>
            </a:r>
            <a:r>
              <a:rPr sz="2400" b="1">
                <a:solidFill>
                  <a:schemeClr val="tx1"/>
                </a:solidFill>
                <a:effectLst/>
                <a:cs typeface="仿宋" panose="02010609060101010101" charset="-122"/>
                <a:sym typeface="+mn-ea"/>
              </a:rPr>
              <a:t>；</a:t>
            </a:r>
            <a:r>
              <a:rPr lang="zh-CN" altLang="zh-CN" sz="2400" b="1">
                <a:solidFill>
                  <a:schemeClr val="tx1"/>
                </a:solidFill>
                <a:effectLst/>
                <a:sym typeface="华文新魏" panose="02010800040101010101" charset="-122"/>
              </a:rPr>
              <a:t>法律鼓励合同的订立和履行，尊重市场</a:t>
            </a:r>
            <a:r>
              <a:rPr lang="en-US" altLang="zh-CN" sz="2400" b="1">
                <a:solidFill>
                  <a:schemeClr val="tx1"/>
                </a:solidFill>
                <a:effectLst/>
                <a:sym typeface="华文新魏" panose="02010800040101010101" charset="-122"/>
              </a:rPr>
              <a:t> </a:t>
            </a:r>
            <a:endParaRPr lang="en-US" altLang="zh-CN" sz="2400" b="1">
              <a:solidFill>
                <a:schemeClr val="tx1"/>
              </a:solidFill>
              <a:effectLst/>
              <a:sym typeface="华文新魏" panose="02010800040101010101" charset="-122"/>
            </a:endParaRPr>
          </a:p>
          <a:p>
            <a:pPr lvl="0">
              <a:lnSpc>
                <a:spcPct val="120000"/>
              </a:lnSpc>
              <a:spcBef>
                <a:spcPct val="0"/>
              </a:spcBef>
              <a:spcAft>
                <a:spcPct val="0"/>
              </a:spcAft>
            </a:pPr>
            <a:r>
              <a:rPr lang="en-US" altLang="zh-CN" sz="2400" b="1">
                <a:solidFill>
                  <a:schemeClr val="tx1"/>
                </a:solidFill>
                <a:effectLst/>
                <a:sym typeface="华文新魏" panose="02010800040101010101" charset="-122"/>
              </a:rPr>
              <a:t>  </a:t>
            </a:r>
            <a:r>
              <a:rPr lang="zh-CN" altLang="zh-CN" sz="2400" b="1">
                <a:solidFill>
                  <a:schemeClr val="tx1"/>
                </a:solidFill>
                <a:effectLst/>
                <a:sym typeface="华文新魏" panose="02010800040101010101" charset="-122"/>
              </a:rPr>
              <a:t>交易者的合同自由，维护诚实守信的履约机制。</a:t>
            </a:r>
            <a:endParaRPr lang="zh-CN" altLang="zh-CN" sz="2400" b="1">
              <a:solidFill>
                <a:schemeClr val="tx1"/>
              </a:solidFill>
              <a:effectLst/>
              <a:sym typeface="华文新魏" panose="02010800040101010101" charset="-122"/>
            </a:endParaRPr>
          </a:p>
          <a:p>
            <a:pPr fontAlgn="auto">
              <a:lnSpc>
                <a:spcPct val="120000"/>
              </a:lnSpc>
              <a:spcBef>
                <a:spcPct val="0"/>
              </a:spcBef>
              <a:spcAft>
                <a:spcPct val="0"/>
              </a:spcAft>
              <a:buFont typeface="Arial" panose="020b0604020202020204" pitchFamily="34" charset="0"/>
            </a:pPr>
            <a:r>
              <a:rPr lang="zh-CN" altLang="zh-CN" sz="2400" b="1">
                <a:solidFill>
                  <a:schemeClr val="tx1"/>
                </a:solidFill>
                <a:effectLst/>
                <a:cs typeface="微软雅黑" panose="020b0503020204020204" pitchFamily="34" charset="-122"/>
                <a:sym typeface="华文新魏" panose="02010800040101010101" charset="-122"/>
              </a:rPr>
              <a:t>（</a:t>
            </a:r>
            <a:r>
              <a:rPr lang="en-US" altLang="zh-CN" sz="2400" b="1">
                <a:solidFill>
                  <a:schemeClr val="tx1"/>
                </a:solidFill>
                <a:effectLst/>
                <a:cs typeface="微软雅黑" panose="020b0503020204020204" pitchFamily="34" charset="-122"/>
                <a:sym typeface="华文新魏" panose="02010800040101010101" charset="-122"/>
              </a:rPr>
              <a:t>2</a:t>
            </a:r>
            <a:r>
              <a:rPr lang="zh-CN" altLang="en-US" sz="2400" b="1">
                <a:solidFill>
                  <a:schemeClr val="tx1"/>
                </a:solidFill>
                <a:effectLst/>
                <a:cs typeface="微软雅黑" panose="020b0503020204020204" pitchFamily="34" charset="-122"/>
                <a:sym typeface="华文新魏" panose="02010800040101010101" charset="-122"/>
              </a:rPr>
              <a:t>）</a:t>
            </a:r>
            <a:r>
              <a:rPr lang="zh-CN" altLang="zh-CN" sz="2400" b="1">
                <a:solidFill>
                  <a:schemeClr val="tx1"/>
                </a:solidFill>
                <a:effectLst/>
                <a:cs typeface="微软雅黑" panose="020b0503020204020204" pitchFamily="34" charset="-122"/>
                <a:sym typeface="华文新魏" panose="02010800040101010101" charset="-122"/>
              </a:rPr>
              <a:t>限制</a:t>
            </a:r>
            <a:endParaRPr lang="zh-CN" altLang="en-US" sz="2400" b="1">
              <a:solidFill>
                <a:schemeClr val="tx1"/>
              </a:solidFill>
              <a:effectLst/>
              <a:cs typeface="微软雅黑" panose="020b0503020204020204" pitchFamily="34" charset="-122"/>
              <a:sym typeface="华文新魏" panose="02010800040101010101" charset="-122"/>
            </a:endParaRPr>
          </a:p>
          <a:p>
            <a:pPr fontAlgn="auto">
              <a:lnSpc>
                <a:spcPct val="120000"/>
              </a:lnSpc>
              <a:spcBef>
                <a:spcPct val="0"/>
              </a:spcBef>
              <a:spcAft>
                <a:spcPct val="0"/>
              </a:spcAft>
              <a:buFont typeface="Arial" panose="020b0604020202020204" pitchFamily="34" charset="0"/>
            </a:pPr>
            <a:r>
              <a:rPr lang="en-US" altLang="zh-CN" sz="2400" b="1">
                <a:solidFill>
                  <a:schemeClr val="tx1"/>
                </a:solidFill>
                <a:effectLst/>
                <a:cs typeface="微软雅黑" panose="020b0503020204020204" pitchFamily="34" charset="-122"/>
                <a:sym typeface="+mn-ea"/>
              </a:rPr>
              <a:t>  </a:t>
            </a:r>
            <a:r>
              <a:rPr lang="zh-CN" altLang="en-US" sz="2400" b="1">
                <a:solidFill>
                  <a:schemeClr val="tx1"/>
                </a:solidFill>
                <a:effectLst/>
                <a:cs typeface="微软雅黑" panose="020b0503020204020204" pitchFamily="34" charset="-122"/>
                <a:sym typeface="+mn-ea"/>
              </a:rPr>
              <a:t>由于合同主体的谈判能力与地位可能存在差异，法律对合同自由进行了</a:t>
            </a:r>
            <a:endParaRPr lang="zh-CN" altLang="en-US" sz="2400" b="1">
              <a:solidFill>
                <a:schemeClr val="tx1"/>
              </a:solidFill>
              <a:effectLst/>
              <a:cs typeface="微软雅黑" panose="020b0503020204020204" pitchFamily="34" charset="-122"/>
              <a:sym typeface="+mn-ea"/>
            </a:endParaRPr>
          </a:p>
          <a:p>
            <a:pPr fontAlgn="auto">
              <a:lnSpc>
                <a:spcPct val="120000"/>
              </a:lnSpc>
              <a:spcBef>
                <a:spcPct val="0"/>
              </a:spcBef>
              <a:spcAft>
                <a:spcPct val="0"/>
              </a:spcAft>
              <a:buFont typeface="Arial" panose="020b0604020202020204" pitchFamily="34" charset="0"/>
            </a:pPr>
            <a:r>
              <a:rPr lang="en-US" altLang="zh-CN" sz="2400" b="1">
                <a:solidFill>
                  <a:schemeClr val="tx1"/>
                </a:solidFill>
                <a:effectLst/>
                <a:cs typeface="微软雅黑" panose="020b0503020204020204" pitchFamily="34" charset="-122"/>
                <a:sym typeface="+mn-ea"/>
              </a:rPr>
              <a:t>  </a:t>
            </a:r>
            <a:r>
              <a:rPr lang="zh-CN" altLang="en-US" sz="2400" b="1">
                <a:solidFill>
                  <a:schemeClr val="tx1"/>
                </a:solidFill>
                <a:effectLst/>
                <a:cs typeface="微软雅黑" panose="020b0503020204020204" pitchFamily="34" charset="-122"/>
                <a:sym typeface="+mn-ea"/>
              </a:rPr>
              <a:t>一定的限制，以保护处于弱势地位的一方。（如：格式条款）</a:t>
            </a:r>
            <a:endParaRPr lang="zh-CN" altLang="en-US" sz="2400" b="1" strike="noStrike" noProof="1">
              <a:solidFill>
                <a:schemeClr val="tx1"/>
              </a:solidFill>
              <a:effectLst/>
              <a:cs typeface="微软雅黑" panose="020b0503020204020204" pitchFamily="34" charset="-122"/>
              <a:sym typeface="+mn-ea"/>
            </a:endParaRPr>
          </a:p>
          <a:p>
            <a:pPr lvl="0"/>
            <a:endParaRPr lang="zh-CN" altLang="en-US" sz="2400" b="1" strike="noStrike" noProof="1">
              <a:solidFill>
                <a:schemeClr val="tx1"/>
              </a:solidFill>
              <a:effectLst/>
              <a:cs typeface="微软雅黑" panose="020b0503020204020204" pitchFamily="34" charset="-122"/>
              <a:sym typeface="+mn-ea"/>
            </a:endParaRPr>
          </a:p>
        </p:txBody>
      </p:sp>
      <p:sp>
        <p:nvSpPr>
          <p:cNvPr id="3" name="文本框 2" title=""/>
          <p:cNvSpPr txBox="1"/>
          <p:nvPr>
            <p:custDataLst>
              <p:tags r:id="rId4"/>
            </p:custDataLst>
          </p:nvPr>
        </p:nvSpPr>
        <p:spPr>
          <a:xfrm>
            <a:off x="671195" y="825500"/>
            <a:ext cx="6096000" cy="460375"/>
          </a:xfrm>
          <a:prstGeom prst="rect">
            <a:avLst/>
          </a:prstGeom>
          <a:noFill/>
        </p:spPr>
        <p:txBody>
          <a:bodyPr wrap="square" rtlCol="0" anchor="t">
            <a:spAutoFit/>
          </a:bodyPr>
          <a:lstStyle/>
          <a:p>
            <a:pPr indent="0" fontAlgn="auto">
              <a:lnSpc>
                <a:spcPct val="100000"/>
              </a:lnSpc>
              <a:spcBef>
                <a:spcPct val="0"/>
              </a:spcBef>
              <a:spcAft>
                <a:spcPct val="0"/>
              </a:spcAft>
            </a:pPr>
            <a:r>
              <a:rPr lang="zh-CN" altLang="en-US" sz="2400" b="1" smtClean="0">
                <a:solidFill>
                  <a:srgbClr val="FF0000"/>
                </a:solidFill>
                <a:cs typeface="微软雅黑" panose="020b0503020204020204" pitchFamily="34" charset="-122"/>
                <a:sym typeface="+mn-ea"/>
              </a:rPr>
              <a:t>（</a:t>
            </a:r>
            <a:r>
              <a:rPr lang="en-US" altLang="zh-CN" sz="2400" b="1" smtClean="0">
                <a:solidFill>
                  <a:srgbClr val="FF0000"/>
                </a:solidFill>
                <a:cs typeface="微软雅黑" panose="020b0503020204020204" pitchFamily="34" charset="-122"/>
                <a:sym typeface="+mn-ea"/>
              </a:rPr>
              <a:t>5</a:t>
            </a:r>
            <a:r>
              <a:rPr lang="zh-CN" altLang="en-US" sz="2400" b="1" smtClean="0">
                <a:solidFill>
                  <a:srgbClr val="FF0000"/>
                </a:solidFill>
                <a:cs typeface="微软雅黑" panose="020b0503020204020204" pitchFamily="34" charset="-122"/>
                <a:sym typeface="+mn-ea"/>
              </a:rPr>
              <a:t>）、法律对订立合同的态度</a:t>
            </a:r>
            <a:endParaRPr lang="zh-CN" altLang="en-US" sz="2400" b="1" smtClean="0">
              <a:solidFill>
                <a:srgbClr val="FF0000"/>
              </a:solidFill>
              <a:cs typeface="微软雅黑" panose="020b0503020204020204" pitchFamily="34" charset="-122"/>
              <a:sym typeface="+mn-ea"/>
            </a:endParaRPr>
          </a:p>
        </p:txBody>
      </p:sp>
      <p:sp>
        <p:nvSpPr>
          <p:cNvPr id="5" name="文本框 4" title=""/>
          <p:cNvSpPr txBox="1"/>
          <p:nvPr>
            <p:custDataLst>
              <p:tags r:id="rId5"/>
            </p:custDataLst>
          </p:nvPr>
        </p:nvSpPr>
        <p:spPr>
          <a:xfrm>
            <a:off x="824865" y="5274310"/>
            <a:ext cx="10303510" cy="1290955"/>
          </a:xfrm>
          <a:prstGeom prst="rect">
            <a:avLst/>
          </a:prstGeom>
          <a:solidFill>
            <a:schemeClr val="accent1">
              <a:lumMod val="20000"/>
              <a:lumOff val="80000"/>
            </a:schemeClr>
          </a:solidFill>
        </p:spPr>
        <p:txBody>
          <a:bodyPr wrap="square">
            <a:noAutofit/>
          </a:bodyPr>
          <a:lstStyle/>
          <a:p>
            <a:pPr marL="0" lvl="0" indent="0" algn="l" fontAlgn="auto">
              <a:lnSpc>
                <a:spcPct val="100000"/>
              </a:lnSpc>
              <a:spcBef>
                <a:spcPct val="0"/>
              </a:spcBef>
              <a:spcAft>
                <a:spcPts val="800"/>
              </a:spcAft>
              <a:buSzTx/>
            </a:pPr>
            <a:r>
              <a:rPr lang="en-US" altLang="zh-CN" sz="2400" b="1">
                <a:solidFill>
                  <a:schemeClr val="tx1"/>
                </a:solidFill>
                <a:cs typeface="微软雅黑" panose="020b0503020204020204" pitchFamily="34" charset="-122"/>
                <a:sym typeface="+mn-ea"/>
              </a:rPr>
              <a:t>【</a:t>
            </a:r>
            <a:r>
              <a:rPr lang="zh-CN" altLang="en-US" sz="2400" b="1">
                <a:solidFill>
                  <a:schemeClr val="tx1"/>
                </a:solidFill>
                <a:cs typeface="微软雅黑" panose="020b0503020204020204" pitchFamily="34" charset="-122"/>
                <a:sym typeface="+mn-ea"/>
              </a:rPr>
              <a:t>知识拓展</a:t>
            </a:r>
            <a:r>
              <a:rPr lang="en-US" altLang="zh-CN" sz="2400" b="1">
                <a:solidFill>
                  <a:schemeClr val="tx1"/>
                </a:solidFill>
                <a:cs typeface="微软雅黑" panose="020b0503020204020204" pitchFamily="34" charset="-122"/>
                <a:sym typeface="+mn-ea"/>
              </a:rPr>
              <a:t>】</a:t>
            </a:r>
            <a:r>
              <a:rPr lang="zh-CN" altLang="en-US" sz="2400" b="1" spc="160">
                <a:ln w="3175">
                  <a:noFill/>
                  <a:prstDash val="dash"/>
                </a:ln>
                <a:solidFill>
                  <a:schemeClr val="tx1"/>
                </a:solidFill>
                <a:cs typeface="微软雅黑 Light" panose="020b0502040204020203" charset="-122"/>
                <a:sym typeface="+mn-ea"/>
              </a:rPr>
              <a:t>《民法典》第</a:t>
            </a:r>
            <a:r>
              <a:rPr lang="en-US" altLang="zh-CN" sz="2400" b="1" spc="160">
                <a:ln w="3175">
                  <a:noFill/>
                  <a:prstDash val="dash"/>
                </a:ln>
                <a:solidFill>
                  <a:schemeClr val="tx1"/>
                </a:solidFill>
                <a:cs typeface="微软雅黑 Light" panose="020b0502040204020203" charset="-122"/>
                <a:sym typeface="+mn-ea"/>
              </a:rPr>
              <a:t>497</a:t>
            </a:r>
            <a:r>
              <a:rPr lang="zh-CN" altLang="en-US" sz="2400" b="1" spc="160">
                <a:ln w="3175">
                  <a:noFill/>
                  <a:prstDash val="dash"/>
                </a:ln>
                <a:solidFill>
                  <a:schemeClr val="tx1"/>
                </a:solidFill>
                <a:cs typeface="微软雅黑 Light" panose="020b0502040204020203" charset="-122"/>
                <a:sym typeface="+mn-ea"/>
              </a:rPr>
              <a:t>条</a:t>
            </a:r>
            <a:endParaRPr lang="zh-CN" altLang="en-US" sz="2400" b="1" spc="160">
              <a:ln w="3175">
                <a:noFill/>
                <a:prstDash val="dash"/>
              </a:ln>
              <a:solidFill>
                <a:schemeClr val="tx1"/>
              </a:solidFill>
              <a:cs typeface="微软雅黑 Light" panose="020b0502040204020203" charset="-122"/>
              <a:sym typeface="+mn-ea"/>
            </a:endParaRPr>
          </a:p>
          <a:p>
            <a:pPr marL="0" lvl="0" indent="0" algn="l" fontAlgn="auto">
              <a:lnSpc>
                <a:spcPct val="100000"/>
              </a:lnSpc>
              <a:spcBef>
                <a:spcPct val="0"/>
              </a:spcBef>
              <a:spcAft>
                <a:spcPts val="800"/>
              </a:spcAft>
              <a:buSzTx/>
            </a:pPr>
            <a:r>
              <a:rPr lang="zh-CN" altLang="en-US" sz="2400" b="1" spc="160">
                <a:ln w="3175">
                  <a:noFill/>
                  <a:prstDash val="dash"/>
                </a:ln>
                <a:solidFill>
                  <a:schemeClr val="tx1"/>
                </a:solidFill>
                <a:cs typeface="微软雅黑 Light" panose="020b0502040204020203" charset="-122"/>
                <a:sym typeface="+mn-ea"/>
              </a:rPr>
              <a:t>提供格式条款的一方不合理地免除或者减轻其责任、加重对方的责任，限制对方的主要权利，对方可以主张该条款无效（比如霸王条款）。</a:t>
            </a:r>
            <a:endParaRPr lang="zh-CN" altLang="en-US" sz="2400" b="1" spc="160">
              <a:ln w="3175">
                <a:noFill/>
                <a:prstDash val="dash"/>
              </a:ln>
              <a:solidFill>
                <a:schemeClr val="tx1"/>
              </a:solidFill>
              <a:cs typeface="微软雅黑 Light" panose="020b0502040204020203" charset="-122"/>
              <a:sym typeface="+mn-ea"/>
            </a:endParaRPr>
          </a:p>
        </p:txBody>
      </p:sp>
      <p:sp>
        <p:nvSpPr>
          <p:cNvPr id="2" name="TextBox 2" title=""/>
          <p:cNvSpPr/>
          <p:nvPr>
            <p:custDataLst>
              <p:tags r:id="rId6"/>
            </p:custDataLst>
          </p:nvPr>
        </p:nvSpPr>
        <p:spPr bwMode="auto">
          <a:xfrm>
            <a:off x="740410" y="37465"/>
            <a:ext cx="4255135" cy="385445"/>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r>
              <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一、生活中离不开合同</a:t>
            </a:r>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8">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8">
                                            <p:txEl>
                                              <p:pRg st="2" end="2"/>
                                            </p:txEl>
                                          </p:spTgt>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additive="base">
                                        <p:cTn id="27"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8">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8">
                                            <p:txEl>
                                              <p:pRg st="4" end="4"/>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8">
                                            <p:txEl>
                                              <p:pRg st="5" end="5"/>
                                            </p:txEl>
                                          </p:spTgt>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ppt_y</p:attrName>
                                        </p:attrNameLst>
                                      </p:cBhvr>
                                      <p:tavLst>
                                        <p:tav tm="0">
                                          <p:val>
                                            <p:strVal val="#ppt_y+#ppt_h*1.125000"/>
                                          </p:val>
                                        </p:tav>
                                        <p:tav tm="100000">
                                          <p:val>
                                            <p:strVal val="#ppt_y"/>
                                          </p:val>
                                        </p:tav>
                                      </p:tavLst>
                                    </p:anim>
                                    <p:animEffect transition="in" filter="wipe(up)">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609600" y="1115695"/>
            <a:ext cx="7040880" cy="5363845"/>
          </a:xfrm>
          <a:prstGeom prst="rect">
            <a:avLst/>
          </a:prstGeom>
          <a:noFill/>
          <a:ln w="28575">
            <a:noFill/>
            <a:prstDash val="sysDot"/>
          </a:ln>
        </p:spPr>
        <p:txBody>
          <a:bodyPr wrap="square" rtlCol="0" anchor="t">
            <a:noAutofit/>
          </a:bodyPr>
          <a:lstStyle/>
          <a:p>
            <a:r>
              <a:rPr lang="en-US" altLang="zh-CN" sz="2800" b="1">
                <a:solidFill>
                  <a:srgbClr val="FF0000"/>
                </a:solidFill>
                <a:cs typeface="楷体" panose="02010609060101010101" charset="-122"/>
              </a:rPr>
              <a:t>(1)</a:t>
            </a:r>
            <a:r>
              <a:rPr lang="zh-CN" altLang="en-US" sz="2800" b="1">
                <a:solidFill>
                  <a:srgbClr val="FF0000"/>
                </a:solidFill>
                <a:cs typeface="楷体" panose="02010609060101010101" charset="-122"/>
              </a:rPr>
              <a:t>含义：</a:t>
            </a:r>
            <a:r>
              <a:rPr lang="zh-CN" altLang="en-US" sz="2800" b="1">
                <a:solidFill>
                  <a:srgbClr val="7030A0"/>
                </a:solidFill>
                <a:cs typeface="楷体" panose="02010609060101010101" charset="-122"/>
              </a:rPr>
              <a:t>格式条款是当事人为了重复使用而预先拟定，并在订立合同时未与对方协商的条款</a:t>
            </a:r>
            <a:r>
              <a:rPr lang="zh-CN" altLang="en-US" sz="2800" b="1">
                <a:solidFill>
                  <a:schemeClr val="tx1"/>
                </a:solidFill>
                <a:cs typeface="楷体" panose="02010609060101010101" charset="-122"/>
              </a:rPr>
              <a:t>，如火车站背面关于“乘车须知”的规定。</a:t>
            </a:r>
            <a:endParaRPr lang="zh-CN" altLang="en-US" sz="2800" b="1">
              <a:solidFill>
                <a:schemeClr val="tx1"/>
              </a:solidFill>
              <a:cs typeface="楷体" panose="02010609060101010101" charset="-122"/>
            </a:endParaRPr>
          </a:p>
          <a:p>
            <a:r>
              <a:rPr lang="en-US" altLang="zh-CN" sz="2800" b="1">
                <a:solidFill>
                  <a:srgbClr val="FF0000"/>
                </a:solidFill>
                <a:cs typeface="楷体" panose="02010609060101010101" charset="-122"/>
              </a:rPr>
              <a:t>(2)</a:t>
            </a:r>
            <a:r>
              <a:rPr lang="zh-CN" altLang="en-US" sz="2800" b="1">
                <a:solidFill>
                  <a:srgbClr val="FF0000"/>
                </a:solidFill>
                <a:cs typeface="楷体" panose="02010609060101010101" charset="-122"/>
              </a:rPr>
              <a:t>优点：</a:t>
            </a:r>
            <a:r>
              <a:rPr lang="zh-CN" altLang="en-US" sz="2800" b="1">
                <a:solidFill>
                  <a:srgbClr val="00B0F0"/>
                </a:solidFill>
                <a:cs typeface="楷体" panose="02010609060101010101" charset="-122"/>
              </a:rPr>
              <a:t>有助于降低交易成本，适应现代市场经济发展的要求</a:t>
            </a:r>
            <a:r>
              <a:rPr lang="zh-CN" altLang="en-US" sz="2800" b="1">
                <a:solidFill>
                  <a:schemeClr val="tx1"/>
                </a:solidFill>
                <a:cs typeface="楷体" panose="02010609060101010101" charset="-122"/>
              </a:rPr>
              <a:t>。</a:t>
            </a:r>
            <a:endParaRPr lang="zh-CN" altLang="en-US" sz="2800" b="1">
              <a:solidFill>
                <a:schemeClr val="tx1"/>
              </a:solidFill>
              <a:cs typeface="楷体" panose="02010609060101010101" charset="-122"/>
            </a:endParaRPr>
          </a:p>
          <a:p>
            <a:r>
              <a:rPr lang="en-US" altLang="zh-CN" sz="2800" b="1">
                <a:solidFill>
                  <a:srgbClr val="FF0000"/>
                </a:solidFill>
                <a:cs typeface="楷体" panose="02010609060101010101" charset="-122"/>
              </a:rPr>
              <a:t>(3)</a:t>
            </a:r>
            <a:r>
              <a:rPr lang="zh-CN" altLang="en-US" sz="2800" b="1">
                <a:solidFill>
                  <a:srgbClr val="FF0000"/>
                </a:solidFill>
                <a:cs typeface="楷体" panose="02010609060101010101" charset="-122"/>
              </a:rPr>
              <a:t>缺点：</a:t>
            </a:r>
            <a:r>
              <a:rPr lang="zh-CN" altLang="en-US" sz="2800" b="1">
                <a:solidFill>
                  <a:schemeClr val="tx1"/>
                </a:solidFill>
                <a:cs typeface="楷体" panose="02010609060101010101" charset="-122"/>
              </a:rPr>
              <a:t>限制了对方当事人的合同自由，还有可能出现霸王条款。</a:t>
            </a:r>
            <a:endParaRPr lang="zh-CN" altLang="en-US" sz="2800" b="1">
              <a:solidFill>
                <a:schemeClr val="tx1"/>
              </a:solidFill>
              <a:cs typeface="楷体" panose="02010609060101010101" charset="-122"/>
            </a:endParaRPr>
          </a:p>
          <a:p>
            <a:pPr>
              <a:lnSpc>
                <a:spcPct val="90000"/>
              </a:lnSpc>
              <a:spcBef>
                <a:spcPct val="0"/>
              </a:spcBef>
              <a:spcAft>
                <a:spcPct val="0"/>
              </a:spcAft>
            </a:pPr>
            <a:r>
              <a:rPr lang="en-US" altLang="zh-CN" sz="2800" b="1">
                <a:solidFill>
                  <a:srgbClr val="FF0000"/>
                </a:solidFill>
                <a:cs typeface="楷体" panose="02010609060101010101" charset="-122"/>
              </a:rPr>
              <a:t>(4)</a:t>
            </a:r>
            <a:r>
              <a:rPr lang="zh-CN" altLang="en-US" sz="2800" b="1">
                <a:solidFill>
                  <a:srgbClr val="FF0000"/>
                </a:solidFill>
                <a:cs typeface="楷体" panose="02010609060101010101" charset="-122"/>
              </a:rPr>
              <a:t>民法典规定</a:t>
            </a:r>
            <a:r>
              <a:rPr lang="zh-CN" altLang="en-US" sz="2800" b="1">
                <a:solidFill>
                  <a:schemeClr val="tx1"/>
                </a:solidFill>
                <a:cs typeface="楷体" panose="02010609060101010101" charset="-122"/>
              </a:rPr>
              <a:t>，采用格式条款订立合同的，提供格式条款的一方应当遵循</a:t>
            </a:r>
            <a:r>
              <a:rPr lang="zh-CN" altLang="en-US" sz="2800" b="1">
                <a:solidFill>
                  <a:schemeClr val="tx1"/>
                </a:solidFill>
                <a:highlight>
                  <a:srgbClr val="FFFF00"/>
                </a:highlight>
                <a:cs typeface="楷体" panose="02010609060101010101" charset="-122"/>
              </a:rPr>
              <a:t>公平原则</a:t>
            </a:r>
            <a:r>
              <a:rPr lang="zh-CN" altLang="en-US" sz="2800" b="1">
                <a:solidFill>
                  <a:schemeClr val="tx1"/>
                </a:solidFill>
                <a:cs typeface="楷体" panose="02010609060101010101" charset="-122"/>
              </a:rPr>
              <a:t>确定当事人之间的权利和义务，并采取合理的方式提示对方注意免除或者减轻其责任等与对方有重大利害关系的条款，按照对方的要求，对该条款予以说明。</a:t>
            </a:r>
            <a:endParaRPr lang="zh-CN" altLang="en-US" sz="2800" b="1">
              <a:solidFill>
                <a:schemeClr val="tx1"/>
              </a:solidFill>
              <a:cs typeface="楷体" panose="02010609060101010101" charset="-122"/>
            </a:endParaRPr>
          </a:p>
          <a:p>
            <a:endParaRPr lang="zh-CN" altLang="en-US" sz="2800" b="1">
              <a:solidFill>
                <a:schemeClr val="tx1"/>
              </a:solidFill>
              <a:cs typeface="楷体" panose="02010609060101010101" charset="-122"/>
            </a:endParaRPr>
          </a:p>
        </p:txBody>
      </p:sp>
      <p:pic>
        <p:nvPicPr>
          <p:cNvPr id="11" name="图片 10" title=""/>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7776210" y="4081780"/>
            <a:ext cx="3718560" cy="2557145"/>
          </a:xfrm>
          <a:prstGeom prst="rect">
            <a:avLst/>
          </a:prstGeom>
        </p:spPr>
      </p:pic>
      <p:sp>
        <p:nvSpPr>
          <p:cNvPr id="6" name="矩形 5" title=""/>
          <p:cNvSpPr/>
          <p:nvPr>
            <p:custDataLst>
              <p:tags r:id="rId6"/>
            </p:custDataLst>
          </p:nvPr>
        </p:nvSpPr>
        <p:spPr>
          <a:xfrm>
            <a:off x="503555" y="994410"/>
            <a:ext cx="11018520" cy="5864225"/>
          </a:xfrm>
          <a:prstGeom prst="rect">
            <a:avLst/>
          </a:prstGeom>
          <a:noFill/>
          <a:ln w="28575">
            <a:solidFill>
              <a:schemeClr val="accent1"/>
            </a:solidFill>
            <a:prstDash val="sysDot"/>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noFill/>
            </a:endParaRPr>
          </a:p>
        </p:txBody>
      </p:sp>
      <p:sp>
        <p:nvSpPr>
          <p:cNvPr id="4" name="标题 3" title=""/>
          <p:cNvSpPr>
            <a:spLocks noGrp="1"/>
          </p:cNvSpPr>
          <p:nvPr>
            <p:ph type="title"/>
            <p:custDataLst>
              <p:tags r:id="rId7"/>
            </p:custDataLst>
          </p:nvPr>
        </p:nvSpPr>
        <p:spPr>
          <a:xfrm>
            <a:off x="423020" y="195535"/>
            <a:ext cx="10800000" cy="720000"/>
          </a:xfrm>
        </p:spPr>
        <p:txBody>
          <a:bodyPr vert="horz" wrap="square" lIns="0" tIns="0" rIns="0" bIns="0" rtlCol="0" anchor="b">
            <a:normAutofit/>
          </a:bodyPr>
          <a:lstStyle>
            <a:lvl1pPr>
              <a:defRPr>
                <a:latin typeface="+mj-ea"/>
                <a:ea typeface="+mj-ea"/>
                <a:cs typeface="+mj-ea"/>
                <a:sym typeface="+mj-ea"/>
              </a:defRPr>
            </a:lvl1pPr>
          </a:lstStyle>
          <a:p>
            <a:pPr lvl="0" algn="l">
              <a:buClrTx/>
              <a:buSzTx/>
              <a:buFontTx/>
            </a:pPr>
            <a:r>
              <a:rPr lang="zh-CN" altLang="en-US">
                <a:sym typeface="+mn-ea"/>
              </a:rPr>
              <a:t>【</a:t>
            </a:r>
            <a:r>
              <a:rPr lang="en-US" altLang="zh-CN">
                <a:sym typeface="+mn-ea"/>
              </a:rPr>
              <a:t>p23</a:t>
            </a:r>
            <a:r>
              <a:rPr lang="zh-CN" altLang="en-US">
                <a:sym typeface="+mn-ea"/>
              </a:rPr>
              <a:t>相关链接】</a:t>
            </a:r>
            <a:endParaRPr lang="zh-CN" altLang="en-US">
              <a:sym typeface="+mn-ea"/>
            </a:endParaRPr>
          </a:p>
        </p:txBody>
      </p:sp>
      <p:sp>
        <p:nvSpPr>
          <p:cNvPr id="2" name="文本框 1" title=""/>
          <p:cNvSpPr txBox="1"/>
          <p:nvPr>
            <p:custDataLst>
              <p:tags r:id="rId8"/>
            </p:custDataLst>
          </p:nvPr>
        </p:nvSpPr>
        <p:spPr>
          <a:xfrm>
            <a:off x="3832225" y="165100"/>
            <a:ext cx="5325110" cy="641142"/>
          </a:xfrm>
          <a:prstGeom prst="ribbon2">
            <a:avLst/>
          </a:prstGeom>
          <a:solidFill>
            <a:srgbClr val="C00000"/>
          </a:solidFill>
          <a:ln>
            <a:solidFill>
              <a:srgbClr val="FF0000"/>
            </a:solidFill>
          </a:ln>
        </p:spPr>
        <p:txBody>
          <a:bodyPr wrap="square" rtlCol="0">
            <a:spAutoFit/>
          </a:bodyPr>
          <a:lstStyle/>
          <a:p>
            <a:pPr algn="l" defTabSz="914400">
              <a:lnSpc>
                <a:spcPct val="100000"/>
              </a:lnSpc>
            </a:pPr>
            <a:r>
              <a:rPr lang="zh-CN" sz="2800" b="1">
                <a:solidFill>
                  <a:srgbClr val="FFFF00"/>
                </a:solidFill>
                <a:cs typeface="Arial"/>
                <a:sym typeface="+mn-ea"/>
              </a:rPr>
              <a:t>格</a:t>
            </a:r>
            <a:r>
              <a:rPr lang="en-US" altLang="zh-CN" sz="2800" b="1">
                <a:solidFill>
                  <a:srgbClr val="FFFF00"/>
                </a:solidFill>
                <a:cs typeface="Arial"/>
                <a:sym typeface="+mn-ea"/>
              </a:rPr>
              <a:t> </a:t>
            </a:r>
            <a:r>
              <a:rPr lang="zh-CN" sz="2800" b="1">
                <a:solidFill>
                  <a:srgbClr val="FFFF00"/>
                </a:solidFill>
                <a:cs typeface="Arial"/>
                <a:sym typeface="+mn-ea"/>
              </a:rPr>
              <a:t>式</a:t>
            </a:r>
            <a:r>
              <a:rPr lang="en-US" altLang="zh-CN" sz="2800" b="1">
                <a:solidFill>
                  <a:srgbClr val="FFFF00"/>
                </a:solidFill>
                <a:cs typeface="Arial"/>
                <a:sym typeface="+mn-ea"/>
              </a:rPr>
              <a:t> </a:t>
            </a:r>
            <a:r>
              <a:rPr lang="zh-CN" sz="2800" b="1">
                <a:solidFill>
                  <a:srgbClr val="FFFF00"/>
                </a:solidFill>
                <a:cs typeface="Arial"/>
                <a:sym typeface="+mn-ea"/>
              </a:rPr>
              <a:t>条</a:t>
            </a:r>
            <a:r>
              <a:rPr lang="en-US" altLang="zh-CN" sz="2800" b="1">
                <a:solidFill>
                  <a:srgbClr val="FFFF00"/>
                </a:solidFill>
                <a:cs typeface="Arial"/>
                <a:sym typeface="+mn-ea"/>
              </a:rPr>
              <a:t> </a:t>
            </a:r>
            <a:r>
              <a:rPr lang="zh-CN" sz="2800" b="1">
                <a:solidFill>
                  <a:srgbClr val="FFFF00"/>
                </a:solidFill>
                <a:cs typeface="Arial"/>
                <a:sym typeface="+mn-ea"/>
              </a:rPr>
              <a:t>款</a:t>
            </a:r>
            <a:endParaRPr lang="zh-CN" altLang="en-US" sz="2800" b="1">
              <a:solidFill>
                <a:srgbClr val="FFFF00"/>
              </a:solidFill>
              <a:latin typeface="微软雅黑" panose="020b0503020204020204" pitchFamily="34" charset="-122"/>
              <a:ea typeface="微软雅黑" panose="020b0503020204020204" pitchFamily="34" charset="-122"/>
              <a:cs typeface="Arial"/>
              <a:sym typeface="+mn-ea"/>
            </a:endParaRPr>
          </a:p>
        </p:txBody>
      </p:sp>
      <p:pic>
        <p:nvPicPr>
          <p:cNvPr id="8" name="图片 7" title=""/>
          <p:cNvPicPr/>
          <p:nvPr>
            <p:custDataLst>
              <p:tags r:id="rId10"/>
            </p:custDataLst>
          </p:nvPr>
        </p:nvPicPr>
        <p:blipFill>
          <a:blip r:embed="rId9"/>
          <a:stretch>
            <a:fillRect/>
          </a:stretch>
        </p:blipFill>
        <p:spPr>
          <a:xfrm>
            <a:off x="7658100" y="1347470"/>
            <a:ext cx="3836670" cy="2302510"/>
          </a:xfrm>
          <a:prstGeom prst="rect">
            <a:avLst/>
          </a:prstGeom>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edge">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3" name="图片 2" title=""/>
          <p:cNvPicPr/>
          <p:nvPr>
            <p:custDataLst>
              <p:tags r:id="rId5"/>
            </p:custDataLst>
          </p:nvPr>
        </p:nvPicPr>
        <p:blipFill>
          <a:blip r:embed="rId4"/>
          <a:stretch>
            <a:fillRect/>
          </a:stretch>
        </p:blipFill>
        <p:spPr>
          <a:xfrm>
            <a:off x="-635" y="0"/>
            <a:ext cx="12192635" cy="6857365"/>
          </a:xfrm>
          <a:prstGeom prst="rect">
            <a:avLst/>
          </a:prstGeom>
        </p:spPr>
      </p:pic>
      <p:sp>
        <p:nvSpPr>
          <p:cNvPr id="13" name="矩形 12" title=""/>
          <p:cNvSpPr/>
          <p:nvPr>
            <p:custDataLst>
              <p:tags r:id="rId6"/>
            </p:custDataLst>
          </p:nvPr>
        </p:nvSpPr>
        <p:spPr>
          <a:xfrm>
            <a:off x="1259687" y="2211779"/>
            <a:ext cx="9700335" cy="2786456"/>
          </a:xfrm>
          <a:prstGeom prst="rect">
            <a:avLst/>
          </a:prstGeom>
          <a:solidFill>
            <a:schemeClr val="accent5">
              <a:lumMod val="50000"/>
              <a:alpha val="4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 name="矩形 16" title=""/>
          <p:cNvSpPr/>
          <p:nvPr>
            <p:custDataLst>
              <p:tags r:id="rId7"/>
            </p:custDataLst>
          </p:nvPr>
        </p:nvSpPr>
        <p:spPr>
          <a:xfrm>
            <a:off x="1591645" y="2311476"/>
            <a:ext cx="1261111" cy="26085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18" name="文本框 17" title=""/>
          <p:cNvSpPr txBox="1"/>
          <p:nvPr>
            <p:custDataLst>
              <p:tags r:id="rId8"/>
            </p:custDataLst>
          </p:nvPr>
        </p:nvSpPr>
        <p:spPr>
          <a:xfrm>
            <a:off x="1679059" y="2311476"/>
            <a:ext cx="859790" cy="2608580"/>
          </a:xfrm>
          <a:prstGeom prst="rect">
            <a:avLst/>
          </a:prstGeom>
          <a:noFill/>
        </p:spPr>
        <p:txBody>
          <a:bodyPr vert="eaVert" wrap="square" rtlCol="0">
            <a:spAutoFit/>
          </a:bodyPr>
          <a:lstStyle/>
          <a:p>
            <a:pPr algn="ctr"/>
            <a:r>
              <a:rPr lang="zh-CN" altLang="en-US"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第二幕</a:t>
            </a:r>
            <a:endParaRPr lang="zh-CN" altLang="en-US"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TextBox 1" title=""/>
          <p:cNvSpPr txBox="1"/>
          <p:nvPr>
            <p:custDataLst>
              <p:tags r:id="rId9"/>
            </p:custDataLst>
          </p:nvPr>
        </p:nvSpPr>
        <p:spPr>
          <a:xfrm>
            <a:off x="2853055" y="3171825"/>
            <a:ext cx="7961631" cy="768350"/>
          </a:xfrm>
          <a:prstGeom prst="rect">
            <a:avLst/>
          </a:prstGeom>
          <a:noFill/>
        </p:spPr>
        <p:txBody>
          <a:bodyPr wrap="square" rtlCol="0">
            <a:spAutoFit/>
          </a:bodyPr>
          <a:lstStyle/>
          <a:p>
            <a:pPr algn="ctr">
              <a:lnSpc>
                <a:spcPct val="100000"/>
              </a:lnSpc>
              <a:spcBef>
                <a:spcPct val="0"/>
              </a:spcBef>
              <a:spcAft>
                <a:spcPct val="0"/>
              </a:spcAft>
            </a:pPr>
            <a:r>
              <a:rPr lang="zh-CN" altLang="en-US" sz="4400">
                <a:highlight>
                  <a:srgbClr val="FFFF00"/>
                </a:highlight>
                <a:sym typeface="+mn-ea"/>
              </a:rPr>
              <a:t>要约承诺订合同</a:t>
            </a:r>
            <a:endParaRPr lang="zh-CN" altLang="en-US" sz="4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3" title=""/>
          <p:cNvCxnSpPr/>
          <p:nvPr>
            <p:custDataLst>
              <p:tags r:id="rId10"/>
            </p:custDataLst>
          </p:nvPr>
        </p:nvCxnSpPr>
        <p:spPr>
          <a:xfrm flipH="1">
            <a:off x="2863700" y="2542616"/>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title=""/>
          <p:cNvSpPr txBox="1"/>
          <p:nvPr>
            <p:custDataLst>
              <p:tags r:id="rId11"/>
            </p:custDataLst>
          </p:nvPr>
        </p:nvSpPr>
        <p:spPr>
          <a:xfrm>
            <a:off x="7584440" y="-118109"/>
            <a:ext cx="4064000" cy="306705"/>
          </a:xfrm>
          <a:prstGeom prst="rect">
            <a:avLst/>
          </a:prstGeom>
          <a:noFill/>
        </p:spPr>
        <p:txBody>
          <a:bodyPr wrap="square" rtlCol="0">
            <a:spAutoFit/>
          </a:bodyPr>
          <a:lstStyle/>
          <a:p>
            <a:endParaRPr lang="zh-CN" altLang="en-US" sz="1400"/>
          </a:p>
        </p:txBody>
      </p:sp>
      <p:pic>
        <p:nvPicPr>
          <p:cNvPr id="5" name="Picture 5"/>
          <p:cNvPicPr>
            <a:picLocks noChangeAspect="1"/>
          </p:cNvPicPr>
          <p:nvPr>
            <p:custDataLst>
              <p:tags r:id="rId13"/>
            </p:custDataLst>
          </p:nvPr>
        </p:nvPicPr>
        <p:blipFill>
          <a:blip r:embed="rId12"/>
          <a:stretch>
            <a:fillRect/>
          </a:stretch>
        </p:blipFill>
        <p:spPr>
          <a:xfrm flipH="1">
            <a:off x="12268200" y="125603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1202" name="文本框 99" title=""/>
          <p:cNvSpPr/>
          <p:nvPr>
            <p:custDataLst>
              <p:tags r:id="rId3"/>
            </p:custDataLst>
          </p:nvPr>
        </p:nvSpPr>
        <p:spPr>
          <a:xfrm>
            <a:off x="0" y="-17780"/>
            <a:ext cx="2314575" cy="601980"/>
          </a:xfrm>
          <a:prstGeom prst="round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a:noAutofit/>
          </a:bodyPr>
          <a:lstStyle/>
          <a:p>
            <a:pPr algn="ctr"/>
            <a:r>
              <a:rPr lang="zh-CN" altLang="zh-CN" sz="3200" b="1">
                <a:ln>
                  <a:noFill/>
                </a:ln>
                <a:solidFill>
                  <a:schemeClr val="bg1"/>
                </a:solidFill>
                <a:latin typeface="微软雅黑" panose="020b0503020204020204" pitchFamily="34" charset="-122"/>
                <a:ea typeface="微软雅黑" panose="020b0503020204020204" pitchFamily="34" charset="-122"/>
              </a:rPr>
              <a:t>情境探究</a:t>
            </a:r>
            <a:endParaRPr lang="zh-CN" altLang="zh-CN" sz="3200" b="1">
              <a:ln>
                <a:noFill/>
              </a:ln>
              <a:solidFill>
                <a:schemeClr val="bg1"/>
              </a:solidFill>
              <a:latin typeface="微软雅黑" panose="020b0503020204020204" pitchFamily="34" charset="-122"/>
              <a:ea typeface="微软雅黑" panose="020b0503020204020204" pitchFamily="34" charset="-122"/>
            </a:endParaRPr>
          </a:p>
        </p:txBody>
      </p:sp>
      <p:sp>
        <p:nvSpPr>
          <p:cNvPr id="2" name="文本框 1" title=""/>
          <p:cNvSpPr txBox="1"/>
          <p:nvPr>
            <p:custDataLst>
              <p:tags r:id="rId4"/>
            </p:custDataLst>
          </p:nvPr>
        </p:nvSpPr>
        <p:spPr>
          <a:xfrm>
            <a:off x="0" y="798195"/>
            <a:ext cx="12191365" cy="4796155"/>
          </a:xfrm>
          <a:prstGeom prst="rect">
            <a:avLst/>
          </a:prstGeom>
          <a:solidFill>
            <a:schemeClr val="accent3">
              <a:lumMod val="20000"/>
              <a:lumOff val="80000"/>
            </a:schemeClr>
          </a:solidFill>
          <a:ln>
            <a:noFill/>
          </a:ln>
        </p:spPr>
        <p:txBody>
          <a:bodyPr wrap="square" rtlCol="0" anchor="t">
            <a:noAutofit/>
          </a:bodyPr>
          <a:lstStyle/>
          <a:p>
            <a:pPr defTabSz="1171575">
              <a:lnSpc>
                <a:spcPct val="170000"/>
              </a:lnSpc>
            </a:pPr>
            <a:r>
              <a:rPr lang="en-US" altLang="zh-CN" sz="3200" b="1">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3200" b="1">
                <a:effectLst/>
                <a:latin typeface="微软雅黑" panose="020b0503020204020204" pitchFamily="34" charset="-122"/>
                <a:ea typeface="微软雅黑" panose="020b0503020204020204" pitchFamily="34" charset="-122"/>
                <a:cs typeface="宋体" panose="02010600030101010101" pitchFamily="2" charset="-122"/>
                <a:sym typeface="+mn-ea"/>
              </a:rPr>
              <a:t>小组活动：</a:t>
            </a:r>
            <a:endParaRPr lang="zh-CN" altLang="en-US" sz="3200" b="1">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defTabSz="1171575">
              <a:lnSpc>
                <a:spcPct val="170000"/>
              </a:lnSpc>
            </a:pPr>
            <a:r>
              <a:rPr lang="en-US" altLang="zh-CN" sz="3200" b="1">
                <a:effectLst/>
                <a:latin typeface="微软雅黑" panose="020b0503020204020204" pitchFamily="34" charset="-122"/>
                <a:ea typeface="微软雅黑" panose="020b0503020204020204" pitchFamily="34" charset="-122"/>
                <a:cs typeface="宋体" panose="02010600030101010101" pitchFamily="2" charset="-122"/>
                <a:sym typeface="+mn-ea"/>
              </a:rPr>
              <a:t>1</a:t>
            </a:r>
            <a:r>
              <a:rPr lang="zh-CN" altLang="en-US" sz="3200" b="1">
                <a:effectLst/>
                <a:latin typeface="微软雅黑" panose="020b0503020204020204" pitchFamily="34" charset="-122"/>
                <a:ea typeface="微软雅黑" panose="020b0503020204020204" pitchFamily="34" charset="-122"/>
                <a:cs typeface="宋体" panose="02010600030101010101" pitchFamily="2" charset="-122"/>
                <a:sym typeface="+mn-ea"/>
              </a:rPr>
              <a:t>、两位同学分别扮演手机购买过程中的买家和卖家</a:t>
            </a:r>
            <a:endParaRPr lang="zh-CN" altLang="en-US" sz="3200" b="1">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defTabSz="1171575">
              <a:lnSpc>
                <a:spcPct val="170000"/>
              </a:lnSpc>
            </a:pPr>
            <a:r>
              <a:rPr lang="en-US" altLang="zh-CN" sz="3200" b="1">
                <a:effectLst/>
                <a:latin typeface="微软雅黑" panose="020b0503020204020204" pitchFamily="34" charset="-122"/>
                <a:ea typeface="微软雅黑" panose="020b0503020204020204" pitchFamily="34" charset="-122"/>
                <a:cs typeface="宋体" panose="02010600030101010101" pitchFamily="2" charset="-122"/>
                <a:sym typeface="+mn-ea"/>
              </a:rPr>
              <a:t>2</a:t>
            </a:r>
            <a:r>
              <a:rPr lang="zh-CN" altLang="en-US" sz="3200" b="1">
                <a:effectLst/>
                <a:latin typeface="微软雅黑" panose="020b0503020204020204" pitchFamily="34" charset="-122"/>
                <a:ea typeface="微软雅黑" panose="020b0503020204020204" pitchFamily="34" charset="-122"/>
                <a:cs typeface="宋体" panose="02010600030101010101" pitchFamily="2" charset="-122"/>
                <a:sym typeface="+mn-ea"/>
              </a:rPr>
              <a:t>、现场演示买手机过程的询问价格、砍价、给出价格，最终达成一致，买房付款，卖方交付手机并出据收据等环节。</a:t>
            </a:r>
            <a:endParaRPr lang="zh-CN" altLang="en-US" sz="3200" b="1">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9" name="流程图: 过程 8" title=""/>
          <p:cNvSpPr/>
          <p:nvPr>
            <p:custDataLst>
              <p:tags r:id="rId5"/>
            </p:custDataLst>
          </p:nvPr>
        </p:nvSpPr>
        <p:spPr>
          <a:xfrm>
            <a:off x="0" y="521335"/>
            <a:ext cx="12191365" cy="276860"/>
          </a:xfrm>
          <a:prstGeom prst="flowChartProcess">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4" name="直接连接符 13" title=""/>
          <p:cNvCxnSpPr/>
          <p:nvPr>
            <p:custDataLst>
              <p:tags r:id="rId6"/>
            </p:custDataLst>
          </p:nvPr>
        </p:nvCxnSpPr>
        <p:spPr>
          <a:xfrm flipV="1">
            <a:off x="0" y="5104765"/>
            <a:ext cx="12164060" cy="27940"/>
          </a:xfrm>
          <a:prstGeom prst="line">
            <a:avLst/>
          </a:prstGeom>
        </p:spPr>
        <p:style>
          <a:lnRef idx="2">
            <a:schemeClr val="accent1"/>
          </a:lnRef>
          <a:fillRef idx="0">
            <a:srgbClr val="FFFFFF"/>
          </a:fillRef>
          <a:effectRef idx="0">
            <a:srgbClr val="FFFFFF"/>
          </a:effectRef>
          <a:fontRef idx="minor">
            <a:schemeClr val="tx1"/>
          </a:fontRef>
        </p:style>
      </p:cxnSp>
      <p:pic>
        <p:nvPicPr>
          <p:cNvPr id="5" name="图片 4" title=""/>
          <p:cNvPicPr>
            <a:picLocks noChangeAspect="1"/>
          </p:cNvPicPr>
          <p:nvPr>
            <p:custDataLst>
              <p:tags r:id="rId8"/>
            </p:custDataLst>
          </p:nvPr>
        </p:nvPicPr>
        <p:blipFill>
          <a:blip r:embed="rId7"/>
          <a:stretch>
            <a:fillRect/>
          </a:stretch>
        </p:blipFill>
        <p:spPr>
          <a:xfrm>
            <a:off x="100330" y="4479925"/>
            <a:ext cx="3810000" cy="2378075"/>
          </a:xfrm>
          <a:prstGeom prst="rect">
            <a:avLst/>
          </a:prstGeom>
        </p:spPr>
      </p:pic>
      <p:pic>
        <p:nvPicPr>
          <p:cNvPr id="6" name="图片 5" title=""/>
          <p:cNvPicPr/>
          <p:nvPr>
            <p:custDataLst>
              <p:tags r:id="rId10"/>
            </p:custDataLst>
          </p:nvPr>
        </p:nvPicPr>
        <p:blipFill>
          <a:blip r:embed="rId9"/>
          <a:stretch>
            <a:fillRect/>
          </a:stretch>
        </p:blipFill>
        <p:spPr>
          <a:xfrm>
            <a:off x="4177030" y="4742180"/>
            <a:ext cx="3810000" cy="1943100"/>
          </a:xfrm>
          <a:prstGeom prst="rect">
            <a:avLst/>
          </a:prstGeom>
        </p:spPr>
      </p:pic>
      <p:pic>
        <p:nvPicPr>
          <p:cNvPr id="7" name="图片 6" title=""/>
          <p:cNvPicPr>
            <a:picLocks noChangeAspect="1"/>
          </p:cNvPicPr>
          <p:nvPr>
            <p:custDataLst>
              <p:tags r:id="rId12"/>
            </p:custDataLst>
          </p:nvPr>
        </p:nvPicPr>
        <p:blipFill>
          <a:blip r:embed="rId11"/>
          <a:stretch>
            <a:fillRect/>
          </a:stretch>
        </p:blipFill>
        <p:spPr>
          <a:xfrm>
            <a:off x="8354060" y="4238625"/>
            <a:ext cx="3810000" cy="25908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1202" name="文本框 99" title=""/>
          <p:cNvSpPr/>
          <p:nvPr>
            <p:custDataLst>
              <p:tags r:id="rId3"/>
            </p:custDataLst>
          </p:nvPr>
        </p:nvSpPr>
        <p:spPr>
          <a:xfrm>
            <a:off x="0" y="-17780"/>
            <a:ext cx="2314575" cy="601980"/>
          </a:xfrm>
          <a:prstGeom prst="round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a:noAutofit/>
          </a:bodyPr>
          <a:lstStyle/>
          <a:p>
            <a:pPr algn="ctr"/>
            <a:r>
              <a:rPr lang="zh-CN" altLang="zh-CN" sz="3200" b="1">
                <a:ln>
                  <a:noFill/>
                </a:ln>
                <a:solidFill>
                  <a:schemeClr val="bg1"/>
                </a:solidFill>
                <a:latin typeface="微软雅黑" panose="020b0503020204020204" pitchFamily="34" charset="-122"/>
                <a:ea typeface="微软雅黑" panose="020b0503020204020204" pitchFamily="34" charset="-122"/>
              </a:rPr>
              <a:t>探究与分享</a:t>
            </a:r>
            <a:endParaRPr lang="zh-CN" altLang="zh-CN" sz="3200" b="1">
              <a:ln>
                <a:noFill/>
              </a:ln>
              <a:solidFill>
                <a:schemeClr val="bg1"/>
              </a:solidFill>
              <a:latin typeface="微软雅黑" panose="020b0503020204020204" pitchFamily="34" charset="-122"/>
              <a:ea typeface="微软雅黑" panose="020b0503020204020204" pitchFamily="34" charset="-122"/>
            </a:endParaRPr>
          </a:p>
        </p:txBody>
      </p:sp>
      <p:sp>
        <p:nvSpPr>
          <p:cNvPr id="2" name="文本框 1" title=""/>
          <p:cNvSpPr txBox="1"/>
          <p:nvPr>
            <p:custDataLst>
              <p:tags r:id="rId4"/>
            </p:custDataLst>
          </p:nvPr>
        </p:nvSpPr>
        <p:spPr>
          <a:xfrm>
            <a:off x="0" y="798195"/>
            <a:ext cx="12191365" cy="4796155"/>
          </a:xfrm>
          <a:prstGeom prst="rect">
            <a:avLst/>
          </a:prstGeom>
          <a:solidFill>
            <a:schemeClr val="accent3">
              <a:lumMod val="20000"/>
              <a:lumOff val="80000"/>
            </a:schemeClr>
          </a:solidFill>
          <a:ln>
            <a:noFill/>
          </a:ln>
        </p:spPr>
        <p:txBody>
          <a:bodyPr wrap="square" rtlCol="0" anchor="t">
            <a:noAutofit/>
          </a:bodyPr>
          <a:lstStyle/>
          <a:p>
            <a:pPr defTabSz="1171575">
              <a:lnSpc>
                <a:spcPct val="170000"/>
              </a:lnSpc>
            </a:pPr>
            <a:r>
              <a:rPr lang="en-US" altLang="zh-CN" sz="2400" b="1">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000" b="1">
                <a:effectLst/>
                <a:latin typeface="微软雅黑" panose="020b0503020204020204" pitchFamily="34" charset="-122"/>
                <a:ea typeface="微软雅黑" panose="020b0503020204020204" pitchFamily="34" charset="-122"/>
                <a:cs typeface="宋体" panose="02010600030101010101" pitchFamily="2" charset="-122"/>
                <a:sym typeface="+mn-ea"/>
              </a:rPr>
              <a:t>镜头一</a:t>
            </a:r>
            <a:r>
              <a:rPr lang="zh-CN" altLang="en-US" sz="2000" b="1">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000" b="1">
                <a:effectLst/>
                <a:latin typeface="微软雅黑" panose="020b0503020204020204" pitchFamily="34" charset="-122"/>
                <a:ea typeface="微软雅黑" panose="020b0503020204020204" pitchFamily="34" charset="-122"/>
                <a:cs typeface="宋体" panose="02010600030101010101" pitchFamily="2" charset="-122"/>
                <a:sym typeface="+mn-ea"/>
              </a:rPr>
              <a:t>2018年3月1日， 甲公司向乙公司发送电子邮件:“愿以每件59元的价格购买贵公司新款双钻陀螺玩具1万件，贵公司负责运输，货到付款，30天内答复有效。”3月3日，乙公司以电子邮件回复:“如果价格为每件65元，可以卖给贵公司1万件。”甲公司收信后当日以电子邮件回复:“如果价格降到每件62元，愿意购买8000件。”乙公司在3月5日回复:“如果降到每件62元，必须购买1万件。”甲公司没有回复。</a:t>
            </a:r>
            <a:endParaRPr lang="en-US" altLang="zh-CN" sz="2000" b="1">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defTabSz="1171575">
              <a:lnSpc>
                <a:spcPct val="170000"/>
              </a:lnSpc>
            </a:pPr>
            <a:r>
              <a:rPr lang="en-US" altLang="zh-CN" sz="2400" b="1">
                <a:effectLst/>
                <a:latin typeface="微软雅黑" panose="020b0503020204020204" pitchFamily="34" charset="-122"/>
                <a:ea typeface="微软雅黑" panose="020b0503020204020204" pitchFamily="34" charset="-122"/>
                <a:cs typeface="宋体" panose="02010600030101010101" pitchFamily="2" charset="-122"/>
                <a:sym typeface="+mn-ea"/>
              </a:rPr>
              <a:t>◆镜头二</a:t>
            </a:r>
            <a:r>
              <a:rPr lang="zh-CN" altLang="en-US" sz="2400" b="1">
                <a:effectLst/>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2400" b="1">
                <a:effectLst/>
                <a:latin typeface="微软雅黑" panose="020b0503020204020204" pitchFamily="34" charset="-122"/>
                <a:ea typeface="微软雅黑" panose="020b0503020204020204" pitchFamily="34" charset="-122"/>
                <a:cs typeface="宋体" panose="02010600030101010101" pitchFamily="2" charset="-122"/>
                <a:sym typeface="+mn-ea"/>
              </a:rPr>
              <a:t>小华去超市购物，从货架上拿了两个水杯，然后在收银台结账走人。小华和收银员全程未发一言。</a:t>
            </a:r>
            <a:endParaRPr lang="en-US" altLang="zh-CN" sz="2400" b="1">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9" name="流程图: 过程 8" title=""/>
          <p:cNvSpPr/>
          <p:nvPr>
            <p:custDataLst>
              <p:tags r:id="rId5"/>
            </p:custDataLst>
          </p:nvPr>
        </p:nvSpPr>
        <p:spPr>
          <a:xfrm>
            <a:off x="0" y="521335"/>
            <a:ext cx="12191365" cy="276860"/>
          </a:xfrm>
          <a:prstGeom prst="flowChartProcess">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椭圆 9" title=""/>
          <p:cNvSpPr/>
          <p:nvPr>
            <p:custDataLst>
              <p:tags r:id="rId6"/>
            </p:custDataLst>
          </p:nvPr>
        </p:nvSpPr>
        <p:spPr>
          <a:xfrm>
            <a:off x="0" y="4434205"/>
            <a:ext cx="688340" cy="670560"/>
          </a:xfrm>
          <a:prstGeom prst="ellipse">
            <a:avLst/>
          </a:prstGeom>
          <a:solidFill>
            <a:srgbClr val="0070C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accent1"/>
              </a:solidFill>
            </a:endParaRPr>
          </a:p>
        </p:txBody>
      </p:sp>
      <p:sp>
        <p:nvSpPr>
          <p:cNvPr id="12" name="虚尾箭头 11" title=""/>
          <p:cNvSpPr/>
          <p:nvPr>
            <p:custDataLst>
              <p:tags r:id="rId7"/>
            </p:custDataLst>
          </p:nvPr>
        </p:nvSpPr>
        <p:spPr>
          <a:xfrm>
            <a:off x="43180" y="4485640"/>
            <a:ext cx="464820" cy="410845"/>
          </a:xfrm>
          <a:prstGeom prst="stripedRightArrow">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4" name="直接连接符 13" title=""/>
          <p:cNvCxnSpPr/>
          <p:nvPr>
            <p:custDataLst>
              <p:tags r:id="rId8"/>
            </p:custDataLst>
          </p:nvPr>
        </p:nvCxnSpPr>
        <p:spPr>
          <a:xfrm flipV="1">
            <a:off x="0" y="5104765"/>
            <a:ext cx="12164060" cy="27940"/>
          </a:xfrm>
          <a:prstGeom prst="line">
            <a:avLst/>
          </a:prstGeom>
        </p:spPr>
        <p:style>
          <a:lnRef idx="2">
            <a:schemeClr val="accent1"/>
          </a:lnRef>
          <a:fillRef idx="0">
            <a:srgbClr val="FFFFFF"/>
          </a:fillRef>
          <a:effectRef idx="0">
            <a:srgbClr val="FFFFFF"/>
          </a:effectRef>
          <a:fontRef idx="minor">
            <a:schemeClr val="tx1"/>
          </a:fontRef>
        </p:style>
      </p:cxnSp>
      <p:sp>
        <p:nvSpPr>
          <p:cNvPr id="3" name="文本框 2" title=""/>
          <p:cNvSpPr txBox="1"/>
          <p:nvPr>
            <p:custDataLst>
              <p:tags r:id="rId9"/>
            </p:custDataLst>
          </p:nvPr>
        </p:nvSpPr>
        <p:spPr>
          <a:xfrm>
            <a:off x="688340" y="4321810"/>
            <a:ext cx="11301730" cy="909955"/>
          </a:xfrm>
          <a:prstGeom prst="rect">
            <a:avLst/>
          </a:prstGeom>
          <a:noFill/>
        </p:spPr>
        <p:txBody>
          <a:bodyPr wrap="square" rtlCol="0">
            <a:noAutofit/>
          </a:bodyPr>
          <a:lstStyle/>
          <a:p>
            <a:r>
              <a:rPr lang="zh-CN" altLang="en-US" sz="2400" b="1">
                <a:solidFill>
                  <a:srgbClr val="FF0000"/>
                </a:solidFill>
                <a:latin typeface="微软雅黑" panose="020b0503020204020204" pitchFamily="34" charset="-122"/>
                <a:ea typeface="微软雅黑" panose="020b0503020204020204" pitchFamily="34" charset="-122"/>
                <a:sym typeface="+mn-ea"/>
              </a:rPr>
              <a:t>根据你的理解，上述场景如何体现要约与承诺? 合同订立是否完成?</a:t>
            </a:r>
            <a:endParaRPr lang="zh-CN" altLang="en-US" sz="2400" b="1">
              <a:solidFill>
                <a:srgbClr val="FF0000"/>
              </a:solidFill>
              <a:latin typeface="微软雅黑" panose="020b0503020204020204" pitchFamily="34" charset="-122"/>
              <a:ea typeface="微软雅黑" panose="020b0503020204020204" pitchFamily="34" charset="-122"/>
              <a:sym typeface="+mn-ea"/>
            </a:endParaRPr>
          </a:p>
          <a:p>
            <a:r>
              <a:rPr lang="zh-CN" altLang="en-US" sz="2400" b="1">
                <a:solidFill>
                  <a:srgbClr val="FF0000"/>
                </a:solidFill>
                <a:latin typeface="微软雅黑" panose="020b0503020204020204" pitchFamily="34" charset="-122"/>
                <a:ea typeface="微软雅黑" panose="020b0503020204020204" pitchFamily="34" charset="-122"/>
                <a:sym typeface="+mn-ea"/>
              </a:rPr>
              <a:t>结合生活中常见的合同，了解当事人之间如何通过协商订立合同。</a:t>
            </a:r>
            <a:endParaRPr lang="zh-CN" altLang="en-US" sz="2400" b="1">
              <a:solidFill>
                <a:srgbClr val="FF0000"/>
              </a:solidFill>
              <a:latin typeface="微软雅黑" panose="020b0503020204020204" pitchFamily="34" charset="-122"/>
              <a:ea typeface="微软雅黑" panose="020b0503020204020204" pitchFamily="34" charset="-122"/>
              <a:sym typeface="+mn-ea"/>
            </a:endParaRPr>
          </a:p>
        </p:txBody>
      </p:sp>
      <p:pic>
        <p:nvPicPr>
          <p:cNvPr id="4" name="图片 3" title=""/>
          <p:cNvPicPr>
            <a:picLocks noChangeAspect="1"/>
          </p:cNvPicPr>
          <p:nvPr>
            <p:custDataLst>
              <p:tags r:id="rId11"/>
            </p:custDataLst>
          </p:nvPr>
        </p:nvPicPr>
        <p:blipFill>
          <a:blip r:embed="rId10"/>
          <a:stretch>
            <a:fillRect/>
          </a:stretch>
        </p:blipFill>
        <p:spPr>
          <a:xfrm>
            <a:off x="9224645" y="5571490"/>
            <a:ext cx="2876550" cy="1099185"/>
          </a:xfrm>
          <a:prstGeom prst="rect">
            <a:avLst/>
          </a:prstGeom>
        </p:spPr>
      </p:pic>
      <p:sp>
        <p:nvSpPr>
          <p:cNvPr id="18" name="Rectangle 1" title=""/>
          <p:cNvSpPr/>
          <p:nvPr>
            <p:custDataLst>
              <p:tags r:id="rId12"/>
            </p:custDataLst>
          </p:nvPr>
        </p:nvSpPr>
        <p:spPr>
          <a:xfrm>
            <a:off x="43180" y="5594350"/>
            <a:ext cx="9012555" cy="1076325"/>
          </a:xfrm>
          <a:prstGeom prst="rect">
            <a:avLst/>
          </a:prstGeom>
          <a:solidFill>
            <a:srgbClr val="FFFF00"/>
          </a:solidFill>
          <a:ln w="15875">
            <a:solidFill>
              <a:schemeClr val="accent1"/>
            </a:solidFill>
            <a:miter lim="800000"/>
          </a:ln>
        </p:spPr>
        <p:txBody>
          <a:bodyPr wrap="square" anchor="ctr" anchorCtr="0">
            <a:spAutoFit/>
          </a:bodyPr>
          <a:lstStyle>
            <a:lvl1pPr marL="1714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750"/>
              </a:spcAft>
              <a:buClrTx/>
              <a:buSzTx/>
              <a:buFont typeface="Arial" panose="020b0604020202020204" pitchFamily="34" charset="0"/>
              <a:buChar char="•"/>
              <a:tabLst>
                <a:tab pos="1206500"/>
              </a:tabLst>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9pPr>
          </a:lstStyle>
          <a:p>
            <a:pPr marL="0" indent="228600">
              <a:lnSpc>
                <a:spcPct val="100000"/>
              </a:lnSpc>
              <a:spcAft>
                <a:spcPct val="0"/>
              </a:spcAft>
              <a:buNone/>
              <a:tabLst>
                <a:tab pos="1971675"/>
              </a:tabLst>
            </a:pPr>
            <a:r>
              <a:rPr lang="zh-CN" altLang="en-US" sz="3200" b="1">
                <a:solidFill>
                  <a:schemeClr val="tx1"/>
                </a:solidFill>
                <a:latin typeface="微软雅黑" panose="020b0503020204020204" pitchFamily="34" charset="-122"/>
              </a:rPr>
              <a:t>显然本案例中受要约人没有作出承诺，</a:t>
            </a:r>
            <a:r>
              <a:rPr lang="zh-CN" altLang="en-US" sz="3200" b="1">
                <a:solidFill>
                  <a:schemeClr val="tx1"/>
                </a:solidFill>
                <a:highlight>
                  <a:srgbClr val="FFFF00"/>
                </a:highlight>
                <a:latin typeface="微软雅黑" panose="020b0503020204020204" pitchFamily="34" charset="-122"/>
              </a:rPr>
              <a:t>合同订立没有完成。</a:t>
            </a:r>
            <a:endParaRPr lang="zh-CN" altLang="en-US" sz="3200" b="1">
              <a:solidFill>
                <a:schemeClr val="tx1"/>
              </a:solidFill>
              <a:highlight>
                <a:srgbClr val="FFFF00"/>
              </a:highlight>
              <a:latin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base">
                                        <p:cTn id="6" dur="1" fill="hold">
                                          <p:stCondLst>
                                            <p:cond delay="0"/>
                                          </p:stCondLst>
                                        </p:cTn>
                                        <p:tgtEl>
                                          <p:spTgt spid="18"/>
                                        </p:tgtEl>
                                        <p:attrNameLst>
                                          <p:attrName>style.visibility</p:attrName>
                                        </p:attrNameLst>
                                      </p:cBhvr>
                                      <p:to>
                                        <p:strVal val="visible"/>
                                      </p:to>
                                    </p:set>
                                    <p:animEffect transition="in" filter="blinds(horizontal)">
                                      <p:cBhvr additive="base">
                                        <p:cTn id="7" dur="500"/>
                                        <p:tgtEl>
                                          <p:spTgt spid="1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424815" y="711200"/>
            <a:ext cx="6096000" cy="583565"/>
          </a:xfrm>
          <a:prstGeom prst="rect">
            <a:avLst/>
          </a:prstGeom>
          <a:noFill/>
        </p:spPr>
        <p:txBody>
          <a:bodyPr wrap="square" rtlCol="0" anchor="t">
            <a:spAutoFit/>
          </a:bodyPr>
          <a:lstStyle/>
          <a:p>
            <a:r>
              <a:rPr lang="en-US" altLang="zh-CN" sz="3200" b="1">
                <a:solidFill>
                  <a:srgbClr val="FF0000"/>
                </a:solidFill>
                <a:cs typeface="Arial"/>
                <a:sym typeface="+mn-ea"/>
              </a:rPr>
              <a:t>1</a:t>
            </a:r>
            <a:r>
              <a:rPr lang="zh-CN" altLang="en-US" sz="3200" b="1">
                <a:solidFill>
                  <a:srgbClr val="FF0000"/>
                </a:solidFill>
                <a:cs typeface="Arial"/>
                <a:sym typeface="+mn-ea"/>
              </a:rPr>
              <a:t>、合同订立的两个阶段</a:t>
            </a:r>
            <a:endParaRPr lang="zh-CN" altLang="en-US" sz="3200" b="1">
              <a:solidFill>
                <a:srgbClr val="FF0000"/>
              </a:solidFill>
              <a:cs typeface="Arial"/>
              <a:sym typeface="+mn-ea"/>
            </a:endParaRPr>
          </a:p>
        </p:txBody>
      </p:sp>
      <p:sp>
        <p:nvSpPr>
          <p:cNvPr id="3" name="文本框 2" title=""/>
          <p:cNvSpPr txBox="1"/>
          <p:nvPr>
            <p:custDataLst>
              <p:tags r:id="rId4"/>
            </p:custDataLst>
          </p:nvPr>
        </p:nvSpPr>
        <p:spPr>
          <a:xfrm>
            <a:off x="629285" y="1403985"/>
            <a:ext cx="10930890" cy="1714500"/>
          </a:xfrm>
          <a:prstGeom prst="rect">
            <a:avLst/>
          </a:prstGeom>
          <a:noFill/>
          <a:ln w="38100">
            <a:solidFill>
              <a:srgbClr val="00B0F0"/>
            </a:solidFill>
            <a:prstDash val="dash"/>
          </a:ln>
        </p:spPr>
        <p:txBody>
          <a:bodyPr wrap="square" rtlCol="0" anchor="t">
            <a:normAutofit/>
          </a:bodyPr>
          <a:lstStyle/>
          <a:p>
            <a:pPr marL="342900" indent="-342900">
              <a:lnSpc>
                <a:spcPct val="110000"/>
              </a:lnSpc>
              <a:buFont typeface="Wingdings" panose="05000000000000000000" charset="0"/>
              <a:buChar char="u"/>
            </a:pPr>
            <a:r>
              <a:rPr lang="zh-CN" altLang="en-US" sz="2400" b="1">
                <a:ln>
                  <a:noFill/>
                </a:ln>
                <a:solidFill>
                  <a:schemeClr val="tx1"/>
                </a:solidFill>
                <a:effectLst/>
                <a:cs typeface="微软雅黑" panose="020b0503020204020204" pitchFamily="34" charset="-122"/>
              </a:rPr>
              <a:t>合同的订立需要当事人各方的平等协商，很多时候需要经历反复协商才能就合同条款达成一致的意思表示。</a:t>
            </a:r>
            <a:endParaRPr lang="zh-CN" altLang="en-US" sz="2400" b="1">
              <a:ln>
                <a:noFill/>
              </a:ln>
              <a:solidFill>
                <a:schemeClr val="tx1"/>
              </a:solidFill>
              <a:effectLst/>
              <a:cs typeface="微软雅黑" panose="020b0503020204020204" pitchFamily="34" charset="-122"/>
            </a:endParaRPr>
          </a:p>
          <a:p>
            <a:pPr marL="342900" indent="-342900">
              <a:lnSpc>
                <a:spcPct val="110000"/>
              </a:lnSpc>
              <a:buFont typeface="Wingdings" panose="05000000000000000000" charset="0"/>
              <a:buChar char="u"/>
            </a:pPr>
            <a:r>
              <a:rPr lang="zh-CN" altLang="en-US" sz="2400" b="1">
                <a:solidFill>
                  <a:schemeClr val="tx1"/>
                </a:solidFill>
                <a:cs typeface="微软雅黑" panose="020b0503020204020204" pitchFamily="34" charset="-122"/>
                <a:sym typeface="+mn-ea"/>
              </a:rPr>
              <a:t>讨价还价是这种反复协商过程最形象的体现。</a:t>
            </a:r>
            <a:r>
              <a:rPr lang="zh-CN" altLang="en-US" sz="2400" b="1">
                <a:ln>
                  <a:noFill/>
                </a:ln>
                <a:solidFill>
                  <a:schemeClr val="tx1"/>
                </a:solidFill>
                <a:effectLst/>
                <a:cs typeface="微软雅黑" panose="020b0503020204020204" pitchFamily="34" charset="-122"/>
              </a:rPr>
              <a:t>法律将这个过程概括为</a:t>
            </a:r>
            <a:r>
              <a:rPr lang="zh-CN" altLang="en-US" sz="2400" b="1">
                <a:ln>
                  <a:noFill/>
                </a:ln>
                <a:solidFill>
                  <a:schemeClr val="tx1"/>
                </a:solidFill>
                <a:effectLst/>
                <a:highlight>
                  <a:srgbClr val="00FFFF"/>
                </a:highlight>
                <a:cs typeface="微软雅黑" panose="020b0503020204020204" pitchFamily="34" charset="-122"/>
              </a:rPr>
              <a:t>要约</a:t>
            </a:r>
            <a:r>
              <a:rPr lang="zh-CN" altLang="en-US" sz="2400" b="1">
                <a:ln>
                  <a:noFill/>
                </a:ln>
                <a:solidFill>
                  <a:schemeClr val="tx1"/>
                </a:solidFill>
                <a:effectLst/>
                <a:cs typeface="微软雅黑" panose="020b0503020204020204" pitchFamily="34" charset="-122"/>
              </a:rPr>
              <a:t>与</a:t>
            </a:r>
            <a:r>
              <a:rPr lang="zh-CN" altLang="en-US" sz="2400" b="1">
                <a:ln>
                  <a:noFill/>
                </a:ln>
                <a:solidFill>
                  <a:schemeClr val="tx1"/>
                </a:solidFill>
                <a:effectLst/>
                <a:highlight>
                  <a:srgbClr val="00FFFF"/>
                </a:highlight>
                <a:cs typeface="微软雅黑" panose="020b0503020204020204" pitchFamily="34" charset="-122"/>
              </a:rPr>
              <a:t>承诺</a:t>
            </a:r>
            <a:r>
              <a:rPr lang="zh-CN" altLang="en-US" sz="2400" b="1">
                <a:ln>
                  <a:noFill/>
                </a:ln>
                <a:solidFill>
                  <a:schemeClr val="tx1"/>
                </a:solidFill>
                <a:effectLst/>
                <a:cs typeface="微软雅黑" panose="020b0503020204020204" pitchFamily="34" charset="-122"/>
              </a:rPr>
              <a:t>两个阶段。 </a:t>
            </a:r>
            <a:endParaRPr lang="zh-CN" altLang="en-US" sz="2400" b="1">
              <a:ln>
                <a:noFill/>
              </a:ln>
              <a:solidFill>
                <a:schemeClr val="tx1"/>
              </a:solidFill>
              <a:effectLst/>
              <a:cs typeface="微软雅黑" panose="020b0503020204020204" pitchFamily="34" charset="-122"/>
            </a:endParaRPr>
          </a:p>
        </p:txBody>
      </p:sp>
      <p:sp>
        <p:nvSpPr>
          <p:cNvPr id="12" name="椭圆 28" title=""/>
          <p:cNvSpPr>
            <a:spLocks noChangeArrowheads="1"/>
          </p:cNvSpPr>
          <p:nvPr>
            <p:custDataLst>
              <p:tags r:id="rId5"/>
            </p:custDataLst>
          </p:nvPr>
        </p:nvSpPr>
        <p:spPr bwMode="auto">
          <a:xfrm>
            <a:off x="5306060" y="3281680"/>
            <a:ext cx="1666240" cy="1529080"/>
          </a:xfrm>
          <a:prstGeom prst="ellipse">
            <a:avLst/>
          </a:prstGeom>
          <a:solidFill>
            <a:schemeClr val="accent1"/>
          </a:solidFill>
          <a:ln>
            <a:noFill/>
          </a:ln>
        </p:spPr>
        <p:txBody>
          <a:bodyPr anchor="ctr">
            <a:normAutofit/>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a:ea typeface="宋体" panose="02010600030101010101" pitchFamily="2" charset="-122"/>
                <a:sym typeface="Calibri" panose="020f0502020204030204"/>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a:ea typeface="宋体" panose="02010600030101010101" pitchFamily="2" charset="-122"/>
                <a:sym typeface="Calibri" panose="020f0502020204030204"/>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a:ea typeface="宋体" panose="02010600030101010101" pitchFamily="2" charset="-122"/>
                <a:sym typeface="Calibri" panose="020f0502020204030204"/>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9pPr>
          </a:lstStyle>
          <a:p>
            <a:pPr algn="ctr" eaLnBrk="1" hangingPunct="1">
              <a:spcBef>
                <a:spcPct val="0"/>
              </a:spcBef>
              <a:buFont typeface="Arial" panose="020b0604020202020204" pitchFamily="34" charset="0"/>
              <a:buNone/>
            </a:pPr>
            <a:r>
              <a:rPr lang="zh-CN" altLang="zh-CN" sz="2400" b="1">
                <a:solidFill>
                  <a:schemeClr val="tx1"/>
                </a:solidFill>
                <a:latin typeface="微软雅黑" panose="020b0503020204020204" pitchFamily="34" charset="-122"/>
                <a:ea typeface="微软雅黑" panose="020b0503020204020204" pitchFamily="34" charset="-122"/>
                <a:sym typeface="宋体" panose="02010600030101010101" pitchFamily="2" charset="-122"/>
              </a:rPr>
              <a:t>要约</a:t>
            </a:r>
            <a:endParaRPr lang="zh-CN" altLang="zh-CN" sz="2400" b="1">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spcBef>
                <a:spcPct val="0"/>
              </a:spcBef>
              <a:buFont typeface="Arial" panose="020b0604020202020204" pitchFamily="34" charset="0"/>
              <a:buNone/>
            </a:pPr>
            <a:r>
              <a:rPr lang="zh-CN" altLang="zh-CN" sz="2400" b="1">
                <a:solidFill>
                  <a:schemeClr val="tx1"/>
                </a:solidFill>
                <a:latin typeface="微软雅黑" panose="020b0503020204020204" pitchFamily="34" charset="-122"/>
                <a:ea typeface="微软雅黑" panose="020b0503020204020204" pitchFamily="34" charset="-122"/>
                <a:sym typeface="宋体" panose="02010600030101010101" pitchFamily="2" charset="-122"/>
              </a:rPr>
              <a:t>（多个）</a:t>
            </a:r>
            <a:endParaRPr lang="zh-CN" altLang="zh-CN" sz="2400" b="1">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文本框 12" title=""/>
          <p:cNvSpPr txBox="1"/>
          <p:nvPr>
            <p:custDataLst>
              <p:tags r:id="rId6"/>
            </p:custDataLst>
          </p:nvPr>
        </p:nvSpPr>
        <p:spPr>
          <a:xfrm>
            <a:off x="5432425" y="2816860"/>
            <a:ext cx="1206500" cy="61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defPPr>
              <a:defRPr lang="zh-CN"/>
            </a:defPPr>
            <a:lvl1pPr>
              <a:spcBef>
                <a:spcPct val="0"/>
              </a:spcBef>
              <a:buFontTx/>
              <a:buNone/>
              <a:defRPr sz="3200">
                <a:solidFill>
                  <a:srgbClr val="D22D19"/>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a:ea typeface="等线"/>
              </a:defRPr>
            </a:lvl2pPr>
            <a:lvl3pPr marL="1143000" indent="-228600">
              <a:lnSpc>
                <a:spcPct val="90000"/>
              </a:lnSpc>
              <a:spcBef>
                <a:spcPts val="500"/>
              </a:spcBef>
              <a:buFont typeface="Arial" panose="020b0604020202020204" pitchFamily="34" charset="0"/>
              <a:buChar char="•"/>
              <a:defRPr sz="2000">
                <a:latin typeface="Calibri" panose="020f0502020204030204"/>
                <a:ea typeface="等线"/>
              </a:defRPr>
            </a:lvl3pPr>
            <a:lvl4pPr marL="1600200" indent="-228600">
              <a:lnSpc>
                <a:spcPct val="90000"/>
              </a:lnSpc>
              <a:spcBef>
                <a:spcPts val="500"/>
              </a:spcBef>
              <a:buFont typeface="Arial" panose="020b0604020202020204" pitchFamily="34" charset="0"/>
              <a:buChar char="•"/>
              <a:defRPr>
                <a:latin typeface="Calibri" panose="020f0502020204030204"/>
                <a:ea typeface="等线"/>
              </a:defRPr>
            </a:lvl4pPr>
            <a:lvl5pPr marL="2057400" indent="-228600">
              <a:lnSpc>
                <a:spcPct val="90000"/>
              </a:lnSpc>
              <a:spcBef>
                <a:spcPts val="500"/>
              </a:spcBef>
              <a:buFont typeface="Arial" panose="020b0604020202020204" pitchFamily="34" charset="0"/>
              <a:buChar char="•"/>
              <a:defRPr>
                <a:latin typeface="Calibri" panose="020f0502020204030204"/>
                <a:ea typeface="等线"/>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a:ea typeface="等线"/>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a:ea typeface="等线"/>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a:ea typeface="等线"/>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a:ea typeface="等线"/>
              </a:defRPr>
            </a:lvl9pPr>
          </a:lstStyle>
          <a:p>
            <a:pPr algn="ctr"/>
            <a:r>
              <a:rPr lang="zh-CN" altLang="en-US" sz="3110" b="1">
                <a:solidFill>
                  <a:schemeClr val="tx1"/>
                </a:solidFill>
                <a:latin typeface="+mn-lt"/>
                <a:ea typeface="+mn-ea"/>
                <a:cs typeface="+mn-ea"/>
              </a:rPr>
              <a:t>要约</a:t>
            </a:r>
            <a:endParaRPr lang="zh-CN" altLang="en-US" sz="3110" b="1">
              <a:solidFill>
                <a:schemeClr val="tx1"/>
              </a:solidFill>
              <a:latin typeface="+mn-lt"/>
              <a:ea typeface="+mn-ea"/>
              <a:cs typeface="+mn-ea"/>
            </a:endParaRPr>
          </a:p>
        </p:txBody>
      </p:sp>
      <p:sp>
        <p:nvSpPr>
          <p:cNvPr id="14" name="椭圆 39" title=""/>
          <p:cNvSpPr>
            <a:spLocks noChangeArrowheads="1"/>
          </p:cNvSpPr>
          <p:nvPr>
            <p:custDataLst>
              <p:tags r:id="rId7"/>
            </p:custDataLst>
          </p:nvPr>
        </p:nvSpPr>
        <p:spPr bwMode="auto">
          <a:xfrm>
            <a:off x="7834630" y="4228465"/>
            <a:ext cx="1654810" cy="1553210"/>
          </a:xfrm>
          <a:prstGeom prst="ellipse">
            <a:avLst/>
          </a:prstGeom>
          <a:solidFill>
            <a:schemeClr val="accent2"/>
          </a:solidFill>
          <a:ln>
            <a:noFill/>
          </a:ln>
        </p:spPr>
        <p:txBody>
          <a:bodyPr anchor="ctr">
            <a:normAutofit/>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a:ea typeface="宋体" panose="02010600030101010101" pitchFamily="2" charset="-122"/>
                <a:sym typeface="Calibri" panose="020f0502020204030204"/>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a:ea typeface="宋体" panose="02010600030101010101" pitchFamily="2" charset="-122"/>
                <a:sym typeface="Calibri" panose="020f0502020204030204"/>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a:ea typeface="宋体" panose="02010600030101010101" pitchFamily="2" charset="-122"/>
                <a:sym typeface="Calibri" panose="020f0502020204030204"/>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9pPr>
          </a:lstStyle>
          <a:p>
            <a:pPr algn="ctr" eaLnBrk="1" hangingPunct="1">
              <a:spcBef>
                <a:spcPct val="0"/>
              </a:spcBef>
              <a:buFont typeface="Arial" panose="020b0604020202020204" pitchFamily="34" charset="0"/>
              <a:buNone/>
            </a:pPr>
            <a:r>
              <a:rPr lang="zh-CN" altLang="zh-CN" sz="2400" b="1">
                <a:solidFill>
                  <a:schemeClr val="tx1"/>
                </a:solidFill>
                <a:latin typeface="微软雅黑" panose="020b0503020204020204" pitchFamily="34" charset="-122"/>
                <a:ea typeface="微软雅黑" panose="020b0503020204020204" pitchFamily="34" charset="-122"/>
                <a:sym typeface="宋体" panose="02010600030101010101" pitchFamily="2" charset="-122"/>
              </a:rPr>
              <a:t>承诺</a:t>
            </a:r>
            <a:endParaRPr lang="zh-CN" altLang="zh-CN" sz="2400" b="1">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spcBef>
                <a:spcPct val="0"/>
              </a:spcBef>
              <a:buFont typeface="Arial" panose="020b0604020202020204" pitchFamily="34" charset="0"/>
              <a:buNone/>
            </a:pPr>
            <a:r>
              <a:rPr lang="zh-CN" altLang="zh-CN" sz="2400" b="1">
                <a:solidFill>
                  <a:schemeClr val="tx1"/>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2400" b="1">
                <a:solidFill>
                  <a:schemeClr val="tx1"/>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sz="2400" b="1">
                <a:solidFill>
                  <a:schemeClr val="tx1"/>
                </a:solidFill>
                <a:latin typeface="微软雅黑" panose="020b0503020204020204" pitchFamily="34" charset="-122"/>
                <a:ea typeface="微软雅黑" panose="020b0503020204020204" pitchFamily="34" charset="-122"/>
                <a:sym typeface="宋体" panose="02010600030101010101" pitchFamily="2" charset="-122"/>
              </a:rPr>
              <a:t>个</a:t>
            </a:r>
            <a:r>
              <a:rPr lang="zh-CN" altLang="zh-CN" sz="2400" b="1">
                <a:solidFill>
                  <a:schemeClr val="tx1"/>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zh-CN" sz="2400" b="1">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椭圆 40" title=""/>
          <p:cNvSpPr>
            <a:spLocks noChangeArrowheads="1"/>
          </p:cNvSpPr>
          <p:nvPr>
            <p:custDataLst>
              <p:tags r:id="rId8"/>
            </p:custDataLst>
          </p:nvPr>
        </p:nvSpPr>
        <p:spPr bwMode="auto">
          <a:xfrm>
            <a:off x="2951480" y="4289425"/>
            <a:ext cx="1492250" cy="1492250"/>
          </a:xfrm>
          <a:prstGeom prst="ellipse">
            <a:avLst/>
          </a:prstGeom>
          <a:solidFill>
            <a:schemeClr val="tx1">
              <a:lumMod val="50000"/>
              <a:lumOff val="50000"/>
            </a:schemeClr>
          </a:solidFill>
          <a:ln>
            <a:noFill/>
          </a:ln>
        </p:spPr>
        <p:txBody>
          <a:bodyPr wrap="square" anchor="ctr">
            <a:normAutofit fontScale="90000"/>
          </a:bodyPr>
          <a:lstStyle>
            <a:lvl1pPr>
              <a:lnSpc>
                <a:spcPct val="90000"/>
              </a:lnSpc>
              <a:spcBef>
                <a:spcPts val="1000"/>
              </a:spcBef>
              <a:buFont typeface="Arial" panose="020b0604020202020204" pitchFamily="34" charset="0"/>
              <a:buChar char="•"/>
              <a:defRPr sz="2800">
                <a:solidFill>
                  <a:sysClr val="windowText" lastClr="000000"/>
                </a:solidFill>
                <a:latin typeface="Calibri" panose="020f0502020204030204"/>
                <a:ea typeface="宋体" panose="02010600030101010101" pitchFamily="2" charset="-122"/>
                <a:sym typeface="Calibri" panose="020f0502020204030204"/>
              </a:defRPr>
            </a:lvl1pPr>
            <a:lvl2pPr marL="742950" indent="-285750">
              <a:lnSpc>
                <a:spcPct val="90000"/>
              </a:lnSpc>
              <a:spcBef>
                <a:spcPts val="500"/>
              </a:spcBef>
              <a:buFont typeface="Arial" panose="020b0604020202020204" pitchFamily="34" charset="0"/>
              <a:buChar char="•"/>
              <a:defRPr sz="2400">
                <a:solidFill>
                  <a:sysClr val="windowText" lastClr="000000"/>
                </a:solidFill>
                <a:latin typeface="Calibri" panose="020f0502020204030204"/>
                <a:ea typeface="宋体" panose="02010600030101010101" pitchFamily="2" charset="-122"/>
                <a:sym typeface="Calibri" panose="020f0502020204030204"/>
              </a:defRPr>
            </a:lvl2pPr>
            <a:lvl3pPr marL="1143000" indent="-228600">
              <a:lnSpc>
                <a:spcPct val="90000"/>
              </a:lnSpc>
              <a:spcBef>
                <a:spcPts val="500"/>
              </a:spcBef>
              <a:buFont typeface="Arial" panose="020b0604020202020204" pitchFamily="34" charset="0"/>
              <a:buChar char="•"/>
              <a:defRPr sz="2000">
                <a:solidFill>
                  <a:sysClr val="windowText" lastClr="000000"/>
                </a:solidFill>
                <a:latin typeface="Calibri" panose="020f0502020204030204"/>
                <a:ea typeface="宋体" panose="02010600030101010101" pitchFamily="2" charset="-122"/>
                <a:sym typeface="Calibri" panose="020f0502020204030204"/>
              </a:defRPr>
            </a:lvl3pPr>
            <a:lvl4pPr marL="1600200" indent="-228600">
              <a:lnSpc>
                <a:spcPct val="90000"/>
              </a:lnSpc>
              <a:spcBef>
                <a:spcPts val="500"/>
              </a:spcBef>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4pPr>
            <a:lvl5pPr marL="2057400" indent="-228600">
              <a:lnSpc>
                <a:spcPct val="90000"/>
              </a:lnSpc>
              <a:spcBef>
                <a:spcPts val="500"/>
              </a:spcBef>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Calibri" panose="020f0502020204030204"/>
                <a:ea typeface="宋体" panose="02010600030101010101" pitchFamily="2" charset="-122"/>
                <a:sym typeface="Calibri" panose="020f0502020204030204"/>
              </a:defRPr>
            </a:lvl9pPr>
          </a:lstStyle>
          <a:p>
            <a:pPr algn="ctr" eaLnBrk="1" hangingPunct="1">
              <a:spcBef>
                <a:spcPct val="0"/>
              </a:spcBef>
              <a:buFont typeface="Arial" panose="020b0604020202020204" pitchFamily="34" charset="0"/>
              <a:buNone/>
            </a:pPr>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要约</a:t>
            </a:r>
            <a:endPar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spcBef>
                <a:spcPct val="0"/>
              </a:spcBef>
              <a:buFont typeface="Arial" panose="020b0604020202020204" pitchFamily="34" charset="0"/>
              <a:buNone/>
            </a:pPr>
            <a:r>
              <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邀请</a:t>
            </a:r>
            <a:endParaRPr lang="zh-CN"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eaLnBrk="1" hangingPunct="1">
              <a:spcBef>
                <a:spcPct val="0"/>
              </a:spcBef>
              <a:buFont typeface="Arial" panose="020b0604020202020204" pitchFamily="34" charset="0"/>
              <a:buNone/>
            </a:pPr>
            <a:r>
              <a:rPr lang="en-US"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多个</a:t>
            </a:r>
            <a:r>
              <a:rPr lang="en-US"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rPr>
              <a:t>)</a:t>
            </a:r>
            <a:endParaRPr lang="en-US" altLang="zh-CN" sz="2400" b="1">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文本框 18" title=""/>
          <p:cNvSpPr txBox="1"/>
          <p:nvPr>
            <p:custDataLst>
              <p:tags r:id="rId9"/>
            </p:custDataLst>
          </p:nvPr>
        </p:nvSpPr>
        <p:spPr>
          <a:xfrm>
            <a:off x="2078355" y="3992880"/>
            <a:ext cx="582295" cy="1843405"/>
          </a:xfrm>
          <a:prstGeom prst="rect">
            <a:avLst/>
          </a:prstGeom>
          <a:noFill/>
        </p:spPr>
        <p:txBody>
          <a:bodyPr wrap="square" rtlCol="0">
            <a:normAutofit/>
            <a:scene3d>
              <a:camera prst="orthographicFront"/>
              <a:lightRig rig="threePt" dir="t"/>
            </a:scene3d>
          </a:bodyPr>
          <a:lstStyle/>
          <a:p>
            <a:r>
              <a:rPr lang="zh-CN" altLang="en-US" sz="2800" b="1">
                <a:solidFill>
                  <a:schemeClr val="accent1"/>
                </a:solidFill>
                <a:effectLst>
                  <a:outerShdw blurRad="38100" dist="25400" dir="5400000" algn="ctr" rotWithShape="0">
                    <a:srgbClr val="6E747A">
                      <a:alpha val="43000"/>
                    </a:srgbClr>
                  </a:outerShdw>
                </a:effectLst>
              </a:rPr>
              <a:t>订立阶段</a:t>
            </a:r>
            <a:endParaRPr lang="zh-CN" altLang="en-US" sz="2800" b="1">
              <a:solidFill>
                <a:schemeClr val="accent1"/>
              </a:solidFill>
              <a:effectLst>
                <a:outerShdw blurRad="38100" dist="25400" dir="5400000" algn="ctr" rotWithShape="0">
                  <a:srgbClr val="6E747A">
                    <a:alpha val="43000"/>
                  </a:srgbClr>
                </a:outerShdw>
              </a:effectLst>
            </a:endParaRPr>
          </a:p>
        </p:txBody>
      </p:sp>
      <p:sp>
        <p:nvSpPr>
          <p:cNvPr id="24" name="箭头: 右 23" title=""/>
          <p:cNvSpPr/>
          <p:nvPr>
            <p:custDataLst>
              <p:tags r:id="rId10"/>
            </p:custDataLst>
          </p:nvPr>
        </p:nvSpPr>
        <p:spPr>
          <a:xfrm rot="19635396">
            <a:off x="4557395" y="4286250"/>
            <a:ext cx="717550" cy="37909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右 24" title=""/>
          <p:cNvSpPr/>
          <p:nvPr>
            <p:custDataLst>
              <p:tags r:id="rId11"/>
            </p:custDataLst>
          </p:nvPr>
        </p:nvSpPr>
        <p:spPr>
          <a:xfrm rot="1978052">
            <a:off x="7126605" y="4286885"/>
            <a:ext cx="711835" cy="379095"/>
          </a:xfrm>
          <a:prstGeom prst="rightArrow">
            <a:avLst/>
          </a:prstGeom>
          <a:solidFill>
            <a:schemeClr val="tx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title=""/>
          <p:cNvSpPr txBox="1"/>
          <p:nvPr>
            <p:custDataLst>
              <p:tags r:id="rId12"/>
            </p:custDataLst>
          </p:nvPr>
        </p:nvSpPr>
        <p:spPr>
          <a:xfrm>
            <a:off x="5479415" y="4807585"/>
            <a:ext cx="1572895" cy="460375"/>
          </a:xfrm>
          <a:prstGeom prst="rect">
            <a:avLst/>
          </a:prstGeom>
          <a:noFill/>
        </p:spPr>
        <p:txBody>
          <a:bodyPr wrap="square" rtlCol="0" anchor="t">
            <a:normAutofit fontScale="90000"/>
          </a:bodyPr>
          <a:lstStyle/>
          <a:p>
            <a:r>
              <a:rPr lang="zh-CN" sz="2400" b="1">
                <a:solidFill>
                  <a:schemeClr val="tx1"/>
                </a:solidFill>
                <a:cs typeface="Arial"/>
                <a:sym typeface="+mn-ea"/>
              </a:rPr>
              <a:t>第一</a:t>
            </a:r>
            <a:r>
              <a:rPr lang="zh-CN" altLang="en-US" sz="2400" b="1">
                <a:solidFill>
                  <a:schemeClr val="tx1"/>
                </a:solidFill>
                <a:cs typeface="Arial"/>
                <a:sym typeface="+mn-ea"/>
              </a:rPr>
              <a:t>阶段</a:t>
            </a:r>
            <a:endParaRPr lang="zh-CN" altLang="en-US" sz="2400" b="1">
              <a:solidFill>
                <a:schemeClr val="tx1"/>
              </a:solidFill>
              <a:cs typeface="Arial"/>
              <a:sym typeface="+mn-ea"/>
            </a:endParaRPr>
          </a:p>
        </p:txBody>
      </p:sp>
      <p:sp>
        <p:nvSpPr>
          <p:cNvPr id="5" name="文本框 4" title=""/>
          <p:cNvSpPr txBox="1"/>
          <p:nvPr>
            <p:custDataLst>
              <p:tags r:id="rId13"/>
            </p:custDataLst>
          </p:nvPr>
        </p:nvSpPr>
        <p:spPr>
          <a:xfrm>
            <a:off x="7781925" y="3672840"/>
            <a:ext cx="1572895" cy="460375"/>
          </a:xfrm>
          <a:prstGeom prst="rect">
            <a:avLst/>
          </a:prstGeom>
          <a:noFill/>
        </p:spPr>
        <p:txBody>
          <a:bodyPr wrap="square" rtlCol="0" anchor="t">
            <a:normAutofit fontScale="90000"/>
          </a:bodyPr>
          <a:lstStyle/>
          <a:p>
            <a:r>
              <a:rPr lang="zh-CN" sz="2400" b="1">
                <a:solidFill>
                  <a:schemeClr val="tx1"/>
                </a:solidFill>
                <a:cs typeface="Arial"/>
                <a:sym typeface="+mn-ea"/>
              </a:rPr>
              <a:t>第二</a:t>
            </a:r>
            <a:r>
              <a:rPr lang="zh-CN" altLang="en-US" sz="2400" b="1">
                <a:solidFill>
                  <a:schemeClr val="tx1"/>
                </a:solidFill>
                <a:cs typeface="Arial"/>
                <a:sym typeface="+mn-ea"/>
              </a:rPr>
              <a:t>阶段</a:t>
            </a:r>
            <a:endParaRPr lang="zh-CN" altLang="en-US" sz="2400" b="1">
              <a:solidFill>
                <a:schemeClr val="tx1"/>
              </a:solidFill>
              <a:cs typeface="Arial"/>
              <a:sym typeface="+mn-ea"/>
            </a:endParaRPr>
          </a:p>
        </p:txBody>
      </p:sp>
      <p:sp>
        <p:nvSpPr>
          <p:cNvPr id="8" name="TextBox 2" title=""/>
          <p:cNvSpPr/>
          <p:nvPr>
            <p:custDataLst>
              <p:tags r:id="rId14"/>
            </p:custDataLst>
          </p:nvPr>
        </p:nvSpPr>
        <p:spPr bwMode="auto">
          <a:xfrm>
            <a:off x="424815" y="144145"/>
            <a:ext cx="4255135" cy="385445"/>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r>
              <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二、</a:t>
            </a:r>
            <a:r>
              <a:rPr lang="zh-CN" altLang="en-US" sz="2400">
                <a:highlight>
                  <a:srgbClr val="FFFF00"/>
                </a:highlight>
                <a:sym typeface="+mn-ea"/>
              </a:rPr>
              <a:t>要约承诺订合同</a:t>
            </a:r>
            <a:endPar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0" grpId="0" animBg="1"/>
      <p:bldP spid="19" grpId="0"/>
      <p:bldP spid="24" grpId="0" animBg="1"/>
      <p:bldP spid="25" grpId="0" animBg="1"/>
      <p:bldP spid="2" grpId="0"/>
      <p:bldP spid="3" grpId="0" animBg="1"/>
      <p:bldP spid="4" grpId="0"/>
      <p:bldP spid="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1" name="文本框 20" title=""/>
          <p:cNvSpPr txBox="1"/>
          <p:nvPr>
            <p:custDataLst>
              <p:tags r:id="rId3"/>
            </p:custDataLst>
          </p:nvPr>
        </p:nvSpPr>
        <p:spPr>
          <a:xfrm>
            <a:off x="111760" y="630555"/>
            <a:ext cx="2835275" cy="583565"/>
          </a:xfrm>
          <a:prstGeom prst="rect">
            <a:avLst/>
          </a:prstGeom>
          <a:noFill/>
        </p:spPr>
        <p:txBody>
          <a:bodyPr wrap="square" rtlCol="0" anchor="t">
            <a:spAutoFit/>
          </a:bodyPr>
          <a:lstStyle/>
          <a:p>
            <a:r>
              <a:rPr lang="zh-CN" sz="3200" b="1">
                <a:solidFill>
                  <a:srgbClr val="FF0000"/>
                </a:solidFill>
                <a:cs typeface="微软雅黑" panose="020b0503020204020204" pitchFamily="34" charset="-122"/>
                <a:sym typeface="+mn-ea"/>
              </a:rPr>
              <a:t>（</a:t>
            </a:r>
            <a:r>
              <a:rPr lang="en-US" altLang="zh-CN" sz="3200" b="1">
                <a:solidFill>
                  <a:srgbClr val="FF0000"/>
                </a:solidFill>
                <a:cs typeface="微软雅黑" panose="020b0503020204020204" pitchFamily="34" charset="-122"/>
                <a:sym typeface="+mn-ea"/>
              </a:rPr>
              <a:t>1</a:t>
            </a:r>
            <a:r>
              <a:rPr lang="zh-CN" sz="3200" b="1">
                <a:solidFill>
                  <a:srgbClr val="FF0000"/>
                </a:solidFill>
                <a:cs typeface="微软雅黑" panose="020b0503020204020204" pitchFamily="34" charset="-122"/>
                <a:sym typeface="+mn-ea"/>
              </a:rPr>
              <a:t>）</a:t>
            </a:r>
            <a:r>
              <a:rPr lang="zh-CN" altLang="en-US" sz="3200" b="1">
                <a:solidFill>
                  <a:srgbClr val="FF0000"/>
                </a:solidFill>
                <a:cs typeface="微软雅黑" panose="020b0503020204020204" pitchFamily="34" charset="-122"/>
                <a:sym typeface="+mn-ea"/>
              </a:rPr>
              <a:t>要约</a:t>
            </a:r>
            <a:r>
              <a:rPr lang="en-US" altLang="zh-CN" sz="3200" b="1">
                <a:solidFill>
                  <a:srgbClr val="FF0000"/>
                </a:solidFill>
                <a:cs typeface="微软雅黑" panose="020b0503020204020204" pitchFamily="34" charset="-122"/>
                <a:sym typeface="+mn-ea"/>
              </a:rPr>
              <a:t> </a:t>
            </a:r>
            <a:endParaRPr lang="en-US" altLang="zh-CN" sz="3200" b="1">
              <a:solidFill>
                <a:srgbClr val="FF0000"/>
              </a:solidFill>
              <a:cs typeface="微软雅黑" panose="020b0503020204020204" pitchFamily="34" charset="-122"/>
              <a:sym typeface="+mn-ea"/>
            </a:endParaRPr>
          </a:p>
        </p:txBody>
      </p:sp>
      <p:sp>
        <p:nvSpPr>
          <p:cNvPr id="2" name="文本框 1" title=""/>
          <p:cNvSpPr txBox="1"/>
          <p:nvPr>
            <p:custDataLst>
              <p:tags r:id="rId4"/>
            </p:custDataLst>
          </p:nvPr>
        </p:nvSpPr>
        <p:spPr>
          <a:xfrm>
            <a:off x="635" y="1315720"/>
            <a:ext cx="11957050" cy="2557145"/>
          </a:xfrm>
          <a:prstGeom prst="rect">
            <a:avLst/>
          </a:prstGeom>
        </p:spPr>
        <p:style>
          <a:lnRef idx="3">
            <a:schemeClr val="accent1"/>
          </a:lnRef>
          <a:fillRef idx="0">
            <a:srgbClr val="FFFFFF"/>
          </a:fillRef>
          <a:effectRef idx="0">
            <a:srgbClr val="FFFFFF"/>
          </a:effectRef>
          <a:fontRef idx="minor">
            <a:schemeClr val="tx1"/>
          </a:fontRef>
        </p:style>
        <p:txBody>
          <a:bodyPr wrap="square" rtlCol="0" anchor="t">
            <a:noAutofit/>
          </a:bodyPr>
          <a:lstStyle/>
          <a:p>
            <a:pPr marR="0" lvl="0" indent="0" algn="l" defTabSz="914400" rtl="0" eaLnBrk="1" fontAlgn="auto" latinLnBrk="0" hangingPunct="1">
              <a:lnSpc>
                <a:spcPct val="110000"/>
              </a:lnSpc>
              <a:spcBef>
                <a:spcPts val="600"/>
              </a:spcBef>
              <a:spcAft>
                <a:spcPts val="600"/>
              </a:spcAft>
              <a:buClrTx/>
              <a:buSzTx/>
              <a:buFont typeface="Wingdings" panose="05000000000000000000" pitchFamily="2" charset="2"/>
              <a:buNone/>
              <a:defRPr/>
            </a:pPr>
            <a:r>
              <a:rPr lang="en-US" sz="2800" b="1" noProof="0">
                <a:ln>
                  <a:noFill/>
                </a:ln>
                <a:solidFill>
                  <a:schemeClr val="tx1"/>
                </a:solidFill>
                <a:effectLst/>
                <a:uLnTx/>
                <a:uFillTx/>
                <a:cs typeface="微软雅黑" panose="020b0503020204020204" pitchFamily="34" charset="-122"/>
                <a:sym typeface="+mn-ea"/>
              </a:rPr>
              <a:t>①</a:t>
            </a:r>
            <a:r>
              <a:rPr altLang="zh-CN" sz="2800" b="1" noProof="0">
                <a:ln>
                  <a:noFill/>
                </a:ln>
                <a:solidFill>
                  <a:schemeClr val="tx1"/>
                </a:solidFill>
                <a:effectLst/>
                <a:uLnTx/>
                <a:uFillTx/>
                <a:cs typeface="微软雅黑" panose="020b0503020204020204" pitchFamily="34" charset="-122"/>
                <a:sym typeface="+mn-ea"/>
              </a:rPr>
              <a:t>含义：要约是希望与他人订立合同的意思表示。</a:t>
            </a:r>
            <a:endParaRPr kumimoji="0" lang="zh-CN" altLang="zh-CN" sz="2800" b="1" i="0" strike="noStrike" kern="1200" cap="none" spc="0" normalizeH="0" baseline="0" noProof="0">
              <a:ln>
                <a:noFill/>
              </a:ln>
              <a:solidFill>
                <a:schemeClr val="tx1"/>
              </a:solidFill>
              <a:effectLst/>
              <a:uLnTx/>
              <a:uFillTx/>
              <a:cs typeface="微软雅黑" panose="020b0503020204020204" pitchFamily="34" charset="-122"/>
              <a:sym typeface="+mn-ea"/>
            </a:endParaRPr>
          </a:p>
          <a:p>
            <a:pPr marR="0" lvl="0" indent="0" algn="l" defTabSz="914400" rtl="0" eaLnBrk="1" fontAlgn="auto" latinLnBrk="0" hangingPunct="1">
              <a:lnSpc>
                <a:spcPct val="110000"/>
              </a:lnSpc>
              <a:spcBef>
                <a:spcPts val="600"/>
              </a:spcBef>
              <a:spcAft>
                <a:spcPts val="600"/>
              </a:spcAft>
              <a:buClrTx/>
              <a:buSzTx/>
              <a:buFont typeface="Wingdings" panose="05000000000000000000" pitchFamily="2" charset="2"/>
              <a:buNone/>
              <a:defRPr/>
            </a:pPr>
            <a:r>
              <a:rPr lang="en-US" sz="2800" b="1" noProof="0">
                <a:ln>
                  <a:noFill/>
                </a:ln>
                <a:solidFill>
                  <a:schemeClr val="tx1"/>
                </a:solidFill>
                <a:effectLst/>
                <a:uLnTx/>
                <a:uFillTx/>
                <a:cs typeface="微软雅黑" panose="020b0503020204020204" pitchFamily="34" charset="-122"/>
                <a:sym typeface="+mn-ea"/>
              </a:rPr>
              <a:t>②</a:t>
            </a:r>
            <a:r>
              <a:rPr altLang="zh-CN" sz="2800" b="1" noProof="0">
                <a:ln>
                  <a:noFill/>
                </a:ln>
                <a:solidFill>
                  <a:schemeClr val="tx1"/>
                </a:solidFill>
                <a:effectLst/>
                <a:uLnTx/>
                <a:uFillTx/>
                <a:cs typeface="微软雅黑" panose="020b0503020204020204" pitchFamily="34" charset="-122"/>
                <a:sym typeface="+mn-ea"/>
              </a:rPr>
              <a:t>主体：在一项要约中，发出要约的一方为要约人，接受要约的一方为受要约人。</a:t>
            </a:r>
            <a:endParaRPr kumimoji="0" lang="zh-CN" altLang="zh-CN" sz="2800" b="1" i="0" strike="noStrike" kern="1200" cap="none" spc="0" normalizeH="0" baseline="0" noProof="0">
              <a:ln>
                <a:noFill/>
              </a:ln>
              <a:solidFill>
                <a:schemeClr val="tx1"/>
              </a:solidFill>
              <a:effectLst/>
              <a:uLnTx/>
              <a:uFillTx/>
              <a:cs typeface="微软雅黑" panose="020b0503020204020204" pitchFamily="34" charset="-122"/>
              <a:sym typeface="+mn-ea"/>
            </a:endParaRPr>
          </a:p>
          <a:p>
            <a:pPr marR="0" lvl="0" indent="0" algn="l" defTabSz="914400" rtl="0" eaLnBrk="1" fontAlgn="auto" latinLnBrk="0" hangingPunct="1">
              <a:lnSpc>
                <a:spcPct val="110000"/>
              </a:lnSpc>
              <a:spcBef>
                <a:spcPts val="600"/>
              </a:spcBef>
              <a:spcAft>
                <a:spcPts val="600"/>
              </a:spcAft>
              <a:buClrTx/>
              <a:buSzTx/>
              <a:buFont typeface="Wingdings" panose="05000000000000000000" pitchFamily="2" charset="2"/>
              <a:buNone/>
              <a:defRPr/>
            </a:pPr>
            <a:r>
              <a:rPr lang="en-US" sz="2800" b="1" noProof="0">
                <a:ln>
                  <a:noFill/>
                </a:ln>
                <a:solidFill>
                  <a:schemeClr val="tx1"/>
                </a:solidFill>
                <a:effectLst/>
                <a:uLnTx/>
                <a:uFillTx/>
                <a:cs typeface="微软雅黑" panose="020b0503020204020204" pitchFamily="34" charset="-122"/>
                <a:sym typeface="+mn-ea"/>
              </a:rPr>
              <a:t>③</a:t>
            </a:r>
            <a:r>
              <a:rPr sz="2800" b="1" noProof="0">
                <a:ln>
                  <a:noFill/>
                </a:ln>
                <a:solidFill>
                  <a:schemeClr val="tx1"/>
                </a:solidFill>
                <a:effectLst/>
                <a:uLnTx/>
                <a:uFillTx/>
                <a:cs typeface="微软雅黑" panose="020b0503020204020204" pitchFamily="34" charset="-122"/>
                <a:sym typeface="+mn-ea"/>
              </a:rPr>
              <a:t>要求：</a:t>
            </a:r>
            <a:r>
              <a:rPr altLang="zh-CN" sz="2800" b="1" noProof="0">
                <a:ln>
                  <a:noFill/>
                </a:ln>
                <a:solidFill>
                  <a:schemeClr val="tx1"/>
                </a:solidFill>
                <a:effectLst/>
                <a:uLnTx/>
                <a:uFillTx/>
                <a:cs typeface="微软雅黑" panose="020b0503020204020204" pitchFamily="34" charset="-122"/>
                <a:sym typeface="+mn-ea"/>
              </a:rPr>
              <a:t>生效的要约具有法律约束力。</a:t>
            </a:r>
            <a:r>
              <a:rPr sz="2800" b="1" noProof="0">
                <a:ln>
                  <a:noFill/>
                </a:ln>
                <a:solidFill>
                  <a:srgbClr val="C00000"/>
                </a:solidFill>
                <a:effectLst/>
                <a:uLnTx/>
                <a:uFillTx/>
                <a:cs typeface="微软雅黑" panose="020b0503020204020204" pitchFamily="34" charset="-122"/>
                <a:sym typeface="+mn-ea"/>
              </a:rPr>
              <a:t>（不能随意撤销或更改）</a:t>
            </a:r>
            <a:endParaRPr lang="zh-CN" altLang="en-US" sz="2800" b="1" noProof="0">
              <a:ln>
                <a:noFill/>
              </a:ln>
              <a:solidFill>
                <a:srgbClr val="C00000"/>
              </a:solidFill>
              <a:effectLst/>
              <a:uLnTx/>
              <a:uFillTx/>
              <a:cs typeface="微软雅黑" panose="020b0503020204020204" pitchFamily="34" charset="-122"/>
              <a:sym typeface="+mn-ea"/>
            </a:endParaRPr>
          </a:p>
        </p:txBody>
      </p:sp>
      <p:sp>
        <p:nvSpPr>
          <p:cNvPr id="19" name="TextBox 10" title=""/>
          <p:cNvSpPr txBox="1"/>
          <p:nvPr>
            <p:custDataLst>
              <p:tags r:id="rId5"/>
            </p:custDataLst>
          </p:nvPr>
        </p:nvSpPr>
        <p:spPr>
          <a:xfrm>
            <a:off x="1270" y="4124325"/>
            <a:ext cx="11957050" cy="2489200"/>
          </a:xfrm>
          <a:prstGeom prst="rect">
            <a:avLst/>
          </a:prstGeom>
          <a:solidFill>
            <a:schemeClr val="accent1">
              <a:lumMod val="20000"/>
              <a:lumOff val="80000"/>
            </a:schemeClr>
          </a:solidFill>
          <a:ln w="28575">
            <a:noFill/>
            <a:prstDash val="dash"/>
          </a:ln>
        </p:spPr>
        <p:txBody>
          <a:bodyPr wrap="square">
            <a:norm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lnSpc>
                <a:spcPct val="130000"/>
              </a:lnSpc>
              <a:spcBef>
                <a:spcPct val="0"/>
              </a:spcBef>
              <a:spcAft>
                <a:spcPct val="0"/>
              </a:spcAft>
            </a:pPr>
            <a:r>
              <a:rPr lang="en-US" altLang="zh-CN" sz="2400" b="1">
                <a:solidFill>
                  <a:schemeClr val="tx1"/>
                </a:solidFill>
                <a:latin typeface="+mn-lt"/>
                <a:ea typeface="+mn-ea"/>
                <a:cs typeface="楷体" panose="02010609060101010101" charset="-122"/>
              </a:rPr>
              <a:t>【</a:t>
            </a:r>
            <a:r>
              <a:rPr lang="zh-CN" altLang="en-US" sz="2400" b="1">
                <a:solidFill>
                  <a:schemeClr val="tx1"/>
                </a:solidFill>
                <a:latin typeface="+mn-lt"/>
                <a:ea typeface="+mn-ea"/>
                <a:cs typeface="楷体" panose="02010609060101010101" charset="-122"/>
              </a:rPr>
              <a:t>知识拓展</a:t>
            </a:r>
            <a:r>
              <a:rPr lang="en-US" altLang="zh-CN" sz="2400" b="1">
                <a:solidFill>
                  <a:schemeClr val="tx1"/>
                </a:solidFill>
                <a:latin typeface="+mn-lt"/>
                <a:ea typeface="+mn-ea"/>
                <a:cs typeface="楷体" panose="02010609060101010101" charset="-122"/>
              </a:rPr>
              <a:t>】</a:t>
            </a:r>
            <a:r>
              <a:rPr lang="zh-CN" altLang="en-US" sz="2400" b="1">
                <a:solidFill>
                  <a:schemeClr val="tx1"/>
                </a:solidFill>
                <a:latin typeface="+mn-lt"/>
                <a:ea typeface="+mn-ea"/>
                <a:cs typeface="楷体" panose="02010609060101010101" charset="-122"/>
              </a:rPr>
              <a:t>要约的构成条件</a:t>
            </a:r>
            <a:endParaRPr lang="en-US" altLang="zh-CN" sz="2400" b="1">
              <a:solidFill>
                <a:schemeClr val="tx1"/>
              </a:solidFill>
              <a:latin typeface="+mn-lt"/>
              <a:ea typeface="+mn-ea"/>
              <a:cs typeface="楷体" panose="02010609060101010101" charset="-122"/>
            </a:endParaRPr>
          </a:p>
          <a:p>
            <a:pPr marL="0" marR="0" lvl="0" indent="0" algn="l" eaLnBrk="1" hangingPunct="1">
              <a:lnSpc>
                <a:spcPct val="130000"/>
              </a:lnSpc>
              <a:spcBef>
                <a:spcPct val="0"/>
              </a:spcBef>
              <a:spcAft>
                <a:spcPct val="0"/>
              </a:spcAft>
            </a:pPr>
            <a:r>
              <a:rPr lang="zh-CN" altLang="en-US" sz="2400" b="1">
                <a:solidFill>
                  <a:schemeClr val="tx1"/>
                </a:solidFill>
                <a:latin typeface="+mn-lt"/>
                <a:ea typeface="+mn-ea"/>
                <a:cs typeface="楷体" panose="02010609060101010101" charset="-122"/>
              </a:rPr>
              <a:t> </a:t>
            </a:r>
            <a:r>
              <a:rPr lang="en-US" sz="2400" b="1" err="1">
                <a:solidFill>
                  <a:schemeClr val="tx1"/>
                </a:solidFill>
                <a:latin typeface="+mn-lt"/>
                <a:ea typeface="+mn-ea"/>
                <a:cs typeface="楷体" panose="02010609060101010101" charset="-122"/>
                <a:sym typeface="+mn-ea"/>
              </a:rPr>
              <a:t>1</a:t>
            </a:r>
            <a:r>
              <a:rPr sz="2400" b="1" err="1">
                <a:solidFill>
                  <a:schemeClr val="tx1"/>
                </a:solidFill>
                <a:latin typeface="+mn-lt"/>
                <a:ea typeface="+mn-ea"/>
                <a:cs typeface="楷体" panose="02010609060101010101" charset="-122"/>
                <a:sym typeface="+mn-ea"/>
              </a:rPr>
              <a:t>、要约的内容必须明确、具体（如：数量、质量、价格等）</a:t>
            </a:r>
            <a:r>
              <a:rPr lang="zh-CN" altLang="en-US" sz="2400" b="1">
                <a:solidFill>
                  <a:schemeClr val="tx1"/>
                </a:solidFill>
                <a:latin typeface="+mn-lt"/>
                <a:ea typeface="+mn-ea"/>
                <a:cs typeface="楷体" panose="02010609060101010101" charset="-122"/>
              </a:rPr>
              <a:t>；</a:t>
            </a:r>
            <a:endParaRPr lang="en-US" altLang="zh-CN" sz="2400" b="1">
              <a:solidFill>
                <a:schemeClr val="tx1"/>
              </a:solidFill>
              <a:latin typeface="+mn-lt"/>
              <a:ea typeface="+mn-ea"/>
              <a:cs typeface="楷体" panose="02010609060101010101" charset="-122"/>
            </a:endParaRPr>
          </a:p>
          <a:p>
            <a:pPr marL="0" marR="0" lvl="0" indent="0" eaLnBrk="1" hangingPunct="1">
              <a:lnSpc>
                <a:spcPct val="130000"/>
              </a:lnSpc>
              <a:spcBef>
                <a:spcPct val="0"/>
              </a:spcBef>
              <a:spcAft>
                <a:spcPct val="0"/>
              </a:spcAft>
            </a:pPr>
            <a:r>
              <a:rPr lang="zh-CN" altLang="en-US" sz="2400" b="1">
                <a:solidFill>
                  <a:schemeClr val="tx1"/>
                </a:solidFill>
                <a:latin typeface="+mn-lt"/>
                <a:ea typeface="+mn-ea"/>
                <a:cs typeface="楷体" panose="02010609060101010101" charset="-122"/>
              </a:rPr>
              <a:t> </a:t>
            </a:r>
            <a:r>
              <a:rPr lang="en-US" altLang="zh-CN" sz="2400" b="1">
                <a:solidFill>
                  <a:schemeClr val="tx1"/>
                </a:solidFill>
                <a:latin typeface="+mn-lt"/>
                <a:ea typeface="+mn-ea"/>
                <a:cs typeface="楷体" panose="02010609060101010101" charset="-122"/>
              </a:rPr>
              <a:t>2</a:t>
            </a:r>
            <a:r>
              <a:rPr sz="2400" b="1">
                <a:solidFill>
                  <a:schemeClr val="tx1"/>
                </a:solidFill>
                <a:latin typeface="+mn-lt"/>
                <a:ea typeface="+mn-ea"/>
                <a:cs typeface="楷体" panose="02010609060101010101" charset="-122"/>
              </a:rPr>
              <a:t>、</a:t>
            </a:r>
            <a:r>
              <a:rPr sz="2400" b="1">
                <a:solidFill>
                  <a:schemeClr val="tx1"/>
                </a:solidFill>
                <a:latin typeface="+mn-lt"/>
                <a:ea typeface="+mn-ea"/>
                <a:cs typeface="楷体" panose="02010609060101010101" charset="-122"/>
                <a:sym typeface="+mn-ea"/>
              </a:rPr>
              <a:t>必须具有缔约目的并表明经承诺即受此意思表示的约束</a:t>
            </a:r>
            <a:r>
              <a:rPr lang="zh-CN" altLang="en-US" sz="2400" b="1">
                <a:solidFill>
                  <a:schemeClr val="tx1"/>
                </a:solidFill>
                <a:latin typeface="+mn-lt"/>
                <a:ea typeface="+mn-ea"/>
                <a:cs typeface="楷体" panose="02010609060101010101" charset="-122"/>
              </a:rPr>
              <a:t>；</a:t>
            </a:r>
            <a:endParaRPr lang="en-US" altLang="zh-CN" sz="2400" b="1">
              <a:solidFill>
                <a:schemeClr val="tx1"/>
              </a:solidFill>
              <a:latin typeface="+mn-lt"/>
              <a:ea typeface="+mn-ea"/>
              <a:cs typeface="楷体" panose="02010609060101010101" charset="-122"/>
            </a:endParaRPr>
          </a:p>
          <a:p>
            <a:pPr marL="0" marR="0" lvl="0" indent="0" eaLnBrk="1" hangingPunct="1">
              <a:lnSpc>
                <a:spcPct val="130000"/>
              </a:lnSpc>
              <a:spcBef>
                <a:spcPct val="0"/>
              </a:spcBef>
              <a:spcAft>
                <a:spcPct val="0"/>
              </a:spcAft>
            </a:pPr>
            <a:r>
              <a:rPr lang="zh-CN" altLang="en-US" sz="2400" b="1">
                <a:solidFill>
                  <a:schemeClr val="tx1"/>
                </a:solidFill>
                <a:latin typeface="+mn-lt"/>
                <a:ea typeface="+mn-ea"/>
                <a:cs typeface="楷体" panose="02010609060101010101" charset="-122"/>
              </a:rPr>
              <a:t> </a:t>
            </a:r>
            <a:r>
              <a:rPr lang="en-US" altLang="zh-CN" sz="2400" b="1">
                <a:solidFill>
                  <a:schemeClr val="tx1"/>
                </a:solidFill>
                <a:latin typeface="+mn-lt"/>
                <a:ea typeface="+mn-ea"/>
                <a:cs typeface="楷体" panose="02010609060101010101" charset="-122"/>
              </a:rPr>
              <a:t>3</a:t>
            </a:r>
            <a:r>
              <a:rPr sz="2400" b="1">
                <a:solidFill>
                  <a:schemeClr val="tx1"/>
                </a:solidFill>
                <a:latin typeface="+mn-lt"/>
                <a:ea typeface="+mn-ea"/>
                <a:cs typeface="楷体" panose="02010609060101010101" charset="-122"/>
              </a:rPr>
              <a:t>、</a:t>
            </a:r>
            <a:r>
              <a:rPr lang="zh-CN" altLang="en-US" sz="2400" b="1">
                <a:solidFill>
                  <a:schemeClr val="tx1"/>
                </a:solidFill>
                <a:latin typeface="+mn-lt"/>
                <a:ea typeface="+mn-ea"/>
                <a:cs typeface="楷体" panose="02010609060101010101" charset="-122"/>
              </a:rPr>
              <a:t>须由特定的要约人向特定的相对人发出。</a:t>
            </a:r>
            <a:endParaRPr lang="zh-CN" altLang="en-US" sz="2400" b="1">
              <a:solidFill>
                <a:schemeClr val="tx1"/>
              </a:solidFill>
              <a:latin typeface="+mn-lt"/>
              <a:ea typeface="+mn-ea"/>
              <a:cs typeface="楷体" panose="02010609060101010101" charset="-122"/>
            </a:endParaRPr>
          </a:p>
          <a:p>
            <a:pPr marL="0" marR="0" lvl="0" indent="0" eaLnBrk="1" hangingPunct="1">
              <a:lnSpc>
                <a:spcPct val="130000"/>
              </a:lnSpc>
              <a:spcBef>
                <a:spcPct val="0"/>
              </a:spcBef>
              <a:spcAft>
                <a:spcPct val="0"/>
              </a:spcAft>
            </a:pPr>
            <a:r>
              <a:rPr lang="en-US" altLang="zh-CN" sz="2400" b="1">
                <a:solidFill>
                  <a:schemeClr val="tx1"/>
                </a:solidFill>
                <a:latin typeface="+mn-lt"/>
                <a:ea typeface="+mn-ea"/>
                <a:cs typeface="楷体" panose="02010609060101010101" charset="-122"/>
              </a:rPr>
              <a:t> 4</a:t>
            </a:r>
            <a:r>
              <a:rPr sz="2400" b="1">
                <a:solidFill>
                  <a:schemeClr val="tx1"/>
                </a:solidFill>
                <a:latin typeface="+mn-lt"/>
                <a:ea typeface="+mn-ea"/>
                <a:cs typeface="楷体" panose="02010609060101010101" charset="-122"/>
              </a:rPr>
              <a:t>、</a:t>
            </a:r>
            <a:r>
              <a:rPr lang="zh-CN" altLang="en-US" sz="2400" b="1">
                <a:solidFill>
                  <a:schemeClr val="tx1"/>
                </a:solidFill>
                <a:latin typeface="+mn-lt"/>
                <a:ea typeface="+mn-ea"/>
                <a:cs typeface="楷体" panose="02010609060101010101" charset="-122"/>
              </a:rPr>
              <a:t>要约须到达受要约人</a:t>
            </a:r>
            <a:endParaRPr lang="zh-CN" altLang="en-US" sz="2400" b="1">
              <a:solidFill>
                <a:schemeClr val="tx1"/>
              </a:solidFill>
              <a:effectLst/>
              <a:latin typeface="+mn-lt"/>
              <a:ea typeface="+mn-ea"/>
              <a:cs typeface="楷体" panose="02010609060101010101" charset="-122"/>
            </a:endParaRPr>
          </a:p>
        </p:txBody>
      </p:sp>
      <p:sp>
        <p:nvSpPr>
          <p:cNvPr id="8" name="TextBox 2" title=""/>
          <p:cNvSpPr/>
          <p:nvPr>
            <p:custDataLst>
              <p:tags r:id="rId6"/>
            </p:custDataLst>
          </p:nvPr>
        </p:nvSpPr>
        <p:spPr bwMode="auto">
          <a:xfrm>
            <a:off x="111760" y="144145"/>
            <a:ext cx="4255135" cy="385445"/>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r>
              <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二、</a:t>
            </a:r>
            <a:r>
              <a:rPr lang="zh-CN" altLang="en-US" sz="2400">
                <a:highlight>
                  <a:srgbClr val="FFFF00"/>
                </a:highlight>
                <a:sym typeface="+mn-ea"/>
              </a:rPr>
              <a:t>要约承诺订合同</a:t>
            </a:r>
            <a:endPar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0" end="0"/>
                                            </p:txEl>
                                          </p:spTgt>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1" end="1"/>
                                            </p:txEl>
                                          </p:spTgt>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2" end="2"/>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菱形 2" title=""/>
          <p:cNvSpPr/>
          <p:nvPr>
            <p:custDataLst>
              <p:tags r:id="rId3"/>
            </p:custDataLst>
          </p:nvPr>
        </p:nvSpPr>
        <p:spPr>
          <a:xfrm>
            <a:off x="129540" y="885825"/>
            <a:ext cx="288290" cy="343535"/>
          </a:xfrm>
          <a:prstGeom prst="diamond">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菱形 3" title=""/>
          <p:cNvSpPr/>
          <p:nvPr>
            <p:custDataLst>
              <p:tags r:id="rId4"/>
            </p:custDataLst>
          </p:nvPr>
        </p:nvSpPr>
        <p:spPr>
          <a:xfrm>
            <a:off x="668655" y="885825"/>
            <a:ext cx="288290" cy="343535"/>
          </a:xfrm>
          <a:prstGeom prst="diamond">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菱形 4" title=""/>
          <p:cNvSpPr/>
          <p:nvPr>
            <p:custDataLst>
              <p:tags r:id="rId5"/>
            </p:custDataLst>
          </p:nvPr>
        </p:nvSpPr>
        <p:spPr>
          <a:xfrm>
            <a:off x="1248410" y="885825"/>
            <a:ext cx="288290" cy="343535"/>
          </a:xfrm>
          <a:prstGeom prst="diamond">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title=""/>
          <p:cNvSpPr txBox="1"/>
          <p:nvPr>
            <p:custDataLst>
              <p:tags r:id="rId6"/>
            </p:custDataLst>
          </p:nvPr>
        </p:nvSpPr>
        <p:spPr>
          <a:xfrm>
            <a:off x="1607820" y="765810"/>
            <a:ext cx="1932940" cy="583565"/>
          </a:xfrm>
          <a:prstGeom prst="rect">
            <a:avLst/>
          </a:prstGeom>
          <a:noFill/>
        </p:spPr>
        <p:txBody>
          <a:bodyPr wrap="square" rtlCol="0">
            <a:spAutoFit/>
          </a:bodyPr>
          <a:lstStyle/>
          <a:p>
            <a:r>
              <a:rPr lang="zh-CN" altLang="en-US" sz="3200" b="1">
                <a:solidFill>
                  <a:srgbClr val="C00000"/>
                </a:solidFill>
                <a:latin typeface="黑体" panose="02010609060101010101" charset="-122"/>
                <a:ea typeface="黑体" panose="02010609060101010101" charset="-122"/>
              </a:rPr>
              <a:t>相关链接</a:t>
            </a:r>
            <a:endParaRPr lang="zh-CN" altLang="en-US" sz="3200" b="1">
              <a:solidFill>
                <a:srgbClr val="C00000"/>
              </a:solidFill>
              <a:latin typeface="黑体" panose="02010609060101010101" charset="-122"/>
              <a:ea typeface="黑体" panose="02010609060101010101" charset="-122"/>
            </a:endParaRPr>
          </a:p>
        </p:txBody>
      </p:sp>
      <p:cxnSp>
        <p:nvCxnSpPr>
          <p:cNvPr id="8" name="直接连接符 7" title=""/>
          <p:cNvCxnSpPr>
            <a:stCxn id="6" idx="3"/>
          </p:cNvCxnSpPr>
          <p:nvPr>
            <p:custDataLst>
              <p:tags r:id="rId7"/>
            </p:custDataLst>
          </p:nvPr>
        </p:nvCxnSpPr>
        <p:spPr>
          <a:xfrm flipV="1">
            <a:off x="3540760" y="1010920"/>
            <a:ext cx="8545830" cy="46990"/>
          </a:xfrm>
          <a:prstGeom prst="line">
            <a:avLst/>
          </a:prstGeom>
          <a:ln w="31750" cap="rnd">
            <a:solidFill>
              <a:schemeClr val="accent1"/>
            </a:solidFill>
            <a:prstDash val="sysDot"/>
            <a:round/>
          </a:ln>
        </p:spPr>
        <p:style>
          <a:lnRef idx="0">
            <a:srgbClr val="FFFFFF"/>
          </a:lnRef>
          <a:fillRef idx="0">
            <a:srgbClr val="FFFFFF"/>
          </a:fillRef>
          <a:effectRef idx="0">
            <a:srgbClr val="FFFFFF"/>
          </a:effectRef>
          <a:fontRef idx="minor">
            <a:schemeClr val="tx1"/>
          </a:fontRef>
        </p:style>
      </p:cxnSp>
      <p:sp>
        <p:nvSpPr>
          <p:cNvPr id="23" name="Gloria的作品11" title=""/>
          <p:cNvSpPr/>
          <p:nvPr>
            <p:custDataLst>
              <p:tags r:id="rId8"/>
            </p:custDataLst>
          </p:nvPr>
        </p:nvSpPr>
        <p:spPr>
          <a:xfrm>
            <a:off x="6555225" y="2171367"/>
            <a:ext cx="504323" cy="383073"/>
          </a:xfrm>
          <a:custGeom>
            <a:gdLst>
              <a:gd name="connsiteX0" fmla="*/ 1575297 w 1582042"/>
              <a:gd name="connsiteY0" fmla="*/ 18153 h 1201689"/>
              <a:gd name="connsiteX1" fmla="*/ 1533387 w 1582042"/>
              <a:gd name="connsiteY1" fmla="*/ 1643 h 1201689"/>
              <a:gd name="connsiteX2" fmla="*/ 30024 w 1582042"/>
              <a:gd name="connsiteY2" fmla="*/ 375658 h 1201689"/>
              <a:gd name="connsiteX3" fmla="*/ 1449 w 1582042"/>
              <a:gd name="connsiteY3" fmla="*/ 403598 h 1201689"/>
              <a:gd name="connsiteX4" fmla="*/ 11609 w 1582042"/>
              <a:gd name="connsiteY4" fmla="*/ 442333 h 1201689"/>
              <a:gd name="connsiteX5" fmla="*/ 295137 w 1582042"/>
              <a:gd name="connsiteY5" fmla="*/ 724273 h 1201689"/>
              <a:gd name="connsiteX6" fmla="*/ 376417 w 1582042"/>
              <a:gd name="connsiteY6" fmla="*/ 1168773 h 1201689"/>
              <a:gd name="connsiteX7" fmla="*/ 406262 w 1582042"/>
              <a:gd name="connsiteY7" fmla="*/ 1200206 h 1201689"/>
              <a:gd name="connsiteX8" fmla="*/ 440234 w 1582042"/>
              <a:gd name="connsiteY8" fmla="*/ 1192903 h 1201689"/>
              <a:gd name="connsiteX9" fmla="*/ 621527 w 1582042"/>
              <a:gd name="connsiteY9" fmla="*/ 1048758 h 1201689"/>
              <a:gd name="connsiteX10" fmla="*/ 763449 w 1582042"/>
              <a:gd name="connsiteY10" fmla="*/ 1190046 h 1201689"/>
              <a:gd name="connsiteX11" fmla="*/ 795199 w 1582042"/>
              <a:gd name="connsiteY11" fmla="*/ 1201476 h 1201689"/>
              <a:gd name="connsiteX12" fmla="*/ 824409 w 1582042"/>
              <a:gd name="connsiteY12" fmla="*/ 1184013 h 1201689"/>
              <a:gd name="connsiteX13" fmla="*/ 1575932 w 1582042"/>
              <a:gd name="connsiteY13" fmla="*/ 62603 h 1201689"/>
              <a:gd name="connsiteX14" fmla="*/ 1575297 w 1582042"/>
              <a:gd name="connsiteY14" fmla="*/ 18153 h 1201689"/>
              <a:gd name="connsiteX15" fmla="*/ 117654 w 1582042"/>
              <a:gd name="connsiteY15" fmla="*/ 435666 h 1201689"/>
              <a:gd name="connsiteX16" fmla="*/ 1255892 w 1582042"/>
              <a:gd name="connsiteY16" fmla="*/ 152773 h 1201689"/>
              <a:gd name="connsiteX17" fmla="*/ 338952 w 1582042"/>
              <a:gd name="connsiteY17" fmla="*/ 655693 h 1201689"/>
              <a:gd name="connsiteX18" fmla="*/ 117654 w 1582042"/>
              <a:gd name="connsiteY18" fmla="*/ 435666 h 1201689"/>
              <a:gd name="connsiteX19" fmla="*/ 423724 w 1582042"/>
              <a:gd name="connsiteY19" fmla="*/ 985258 h 1201689"/>
              <a:gd name="connsiteX20" fmla="*/ 376417 w 1582042"/>
              <a:gd name="connsiteY20" fmla="*/ 725861 h 1201689"/>
              <a:gd name="connsiteX21" fmla="*/ 1024117 w 1582042"/>
              <a:gd name="connsiteY21" fmla="*/ 370578 h 1201689"/>
              <a:gd name="connsiteX22" fmla="*/ 496432 w 1582042"/>
              <a:gd name="connsiteY22" fmla="*/ 756023 h 1201689"/>
              <a:gd name="connsiteX23" fmla="*/ 486589 w 1582042"/>
              <a:gd name="connsiteY23" fmla="*/ 765548 h 1201689"/>
              <a:gd name="connsiteX24" fmla="*/ 481509 w 1582042"/>
              <a:gd name="connsiteY24" fmla="*/ 777296 h 1201689"/>
              <a:gd name="connsiteX25" fmla="*/ 423724 w 1582042"/>
              <a:gd name="connsiteY25" fmla="*/ 985258 h 1201689"/>
              <a:gd name="connsiteX26" fmla="*/ 528499 w 1582042"/>
              <a:gd name="connsiteY26" fmla="*/ 905566 h 1201689"/>
              <a:gd name="connsiteX27" fmla="*/ 585967 w 1582042"/>
              <a:gd name="connsiteY27" fmla="*/ 975733 h 1201689"/>
              <a:gd name="connsiteX28" fmla="*/ 486907 w 1582042"/>
              <a:gd name="connsiteY28" fmla="*/ 1054473 h 1201689"/>
              <a:gd name="connsiteX29" fmla="*/ 528499 w 1582042"/>
              <a:gd name="connsiteY29" fmla="*/ 905566 h 1201689"/>
              <a:gd name="connsiteX30" fmla="*/ 787262 w 1582042"/>
              <a:gd name="connsiteY30" fmla="*/ 1096701 h 1201689"/>
              <a:gd name="connsiteX31" fmla="*/ 554534 w 1582042"/>
              <a:gd name="connsiteY31" fmla="*/ 811903 h 1201689"/>
              <a:gd name="connsiteX32" fmla="*/ 554534 w 1582042"/>
              <a:gd name="connsiteY32" fmla="*/ 811903 h 1201689"/>
              <a:gd name="connsiteX33" fmla="*/ 1384797 w 1582042"/>
              <a:gd name="connsiteY33" fmla="*/ 205161 h 1201689"/>
              <a:gd name="connsiteX34" fmla="*/ 787262 w 1582042"/>
              <a:gd name="connsiteY34" fmla="*/ 1096701 h 12016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2042" h="1201689">
                <a:moveTo>
                  <a:pt x="1575297" y="18153"/>
                </a:moveTo>
                <a:cubicBezTo>
                  <a:pt x="1558469" y="-7247"/>
                  <a:pt x="1535292" y="1326"/>
                  <a:pt x="1533387" y="1643"/>
                </a:cubicBezTo>
                <a:lnTo>
                  <a:pt x="30024" y="375658"/>
                </a:lnTo>
                <a:cubicBezTo>
                  <a:pt x="16054" y="379151"/>
                  <a:pt x="5259" y="389946"/>
                  <a:pt x="1449" y="403598"/>
                </a:cubicBezTo>
                <a:cubicBezTo>
                  <a:pt x="-2361" y="417568"/>
                  <a:pt x="1449" y="432173"/>
                  <a:pt x="11609" y="442333"/>
                </a:cubicBezTo>
                <a:lnTo>
                  <a:pt x="295137" y="724273"/>
                </a:lnTo>
                <a:lnTo>
                  <a:pt x="376417" y="1168773"/>
                </a:lnTo>
                <a:cubicBezTo>
                  <a:pt x="376417" y="1169726"/>
                  <a:pt x="379592" y="1195126"/>
                  <a:pt x="406262" y="1200206"/>
                </a:cubicBezTo>
                <a:cubicBezTo>
                  <a:pt x="428487" y="1204333"/>
                  <a:pt x="439599" y="1193221"/>
                  <a:pt x="440234" y="1192903"/>
                </a:cubicBezTo>
                <a:lnTo>
                  <a:pt x="621527" y="1048758"/>
                </a:lnTo>
                <a:lnTo>
                  <a:pt x="763449" y="1190046"/>
                </a:lnTo>
                <a:cubicBezTo>
                  <a:pt x="772022" y="1198301"/>
                  <a:pt x="783452" y="1202746"/>
                  <a:pt x="795199" y="1201476"/>
                </a:cubicBezTo>
                <a:cubicBezTo>
                  <a:pt x="806947" y="1200206"/>
                  <a:pt x="817424" y="1194173"/>
                  <a:pt x="824409" y="1184013"/>
                </a:cubicBezTo>
                <a:lnTo>
                  <a:pt x="1575932" y="62603"/>
                </a:lnTo>
                <a:cubicBezTo>
                  <a:pt x="1576884" y="61016"/>
                  <a:pt x="1589584" y="40061"/>
                  <a:pt x="1575297" y="18153"/>
                </a:cubicBezTo>
                <a:close/>
                <a:moveTo>
                  <a:pt x="117654" y="435666"/>
                </a:moveTo>
                <a:lnTo>
                  <a:pt x="1255892" y="152773"/>
                </a:lnTo>
                <a:lnTo>
                  <a:pt x="338952" y="655693"/>
                </a:lnTo>
                <a:lnTo>
                  <a:pt x="117654" y="435666"/>
                </a:lnTo>
                <a:close/>
                <a:moveTo>
                  <a:pt x="423724" y="985258"/>
                </a:moveTo>
                <a:lnTo>
                  <a:pt x="376417" y="725861"/>
                </a:lnTo>
                <a:lnTo>
                  <a:pt x="1024117" y="370578"/>
                </a:lnTo>
                <a:lnTo>
                  <a:pt x="496432" y="756023"/>
                </a:lnTo>
                <a:cubicBezTo>
                  <a:pt x="496432" y="756023"/>
                  <a:pt x="489447" y="761738"/>
                  <a:pt x="486589" y="765548"/>
                </a:cubicBezTo>
                <a:cubicBezTo>
                  <a:pt x="484049" y="769041"/>
                  <a:pt x="481509" y="777296"/>
                  <a:pt x="481509" y="777296"/>
                </a:cubicBezTo>
                <a:lnTo>
                  <a:pt x="423724" y="985258"/>
                </a:lnTo>
                <a:close/>
                <a:moveTo>
                  <a:pt x="528499" y="905566"/>
                </a:moveTo>
                <a:lnTo>
                  <a:pt x="585967" y="975733"/>
                </a:lnTo>
                <a:lnTo>
                  <a:pt x="486907" y="1054473"/>
                </a:lnTo>
                <a:lnTo>
                  <a:pt x="528499" y="905566"/>
                </a:lnTo>
                <a:close/>
                <a:moveTo>
                  <a:pt x="787262" y="1096701"/>
                </a:moveTo>
                <a:lnTo>
                  <a:pt x="554534" y="811903"/>
                </a:lnTo>
                <a:lnTo>
                  <a:pt x="554534" y="811903"/>
                </a:lnTo>
                <a:lnTo>
                  <a:pt x="1384797" y="205161"/>
                </a:lnTo>
                <a:lnTo>
                  <a:pt x="787262" y="1096701"/>
                </a:lnTo>
                <a:close/>
              </a:path>
            </a:pathLst>
          </a:custGeom>
          <a:solidFill>
            <a:schemeClr val="bg1"/>
          </a:solidFill>
          <a:ln w="1860"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思源黑体 CN Regular" panose="02010600030101010101" charset="-122"/>
            </a:endParaRPr>
          </a:p>
        </p:txBody>
      </p:sp>
      <p:pic>
        <p:nvPicPr>
          <p:cNvPr id="7" name="share_8aeb3a6a08c3cffe70896d34ab102cdb17306866728" title="">
            <a:hlinkClick action="ppaction://media"/>
          </p:cNvPr>
          <p:cNvPicPr/>
          <p:nvPr>
            <p:ph idx="1"/>
            <a:videoFile r:link="rId11"/>
            <p:custDataLst>
              <p:tags r:id="rId10"/>
            </p:custDataLst>
            <p:extLst>
              <p:ext uri="{DAA4B4D4-6D71-4841-9C94-3DE7FCFB9230}">
                <p14:media xmlns:p14="http://schemas.microsoft.com/office/powerpoint/2010/main" r:embed="rId12"/>
              </p:ext>
            </p:extLst>
          </p:nvPr>
        </p:nvPicPr>
        <p:blipFill>
          <a:blip r:embed="rId9"/>
          <a:stretch>
            <a:fillRect/>
          </a:stretch>
        </p:blipFill>
        <p:spPr>
          <a:xfrm>
            <a:off x="208915" y="1422400"/>
            <a:ext cx="5118100" cy="5372100"/>
          </a:xfrm>
          <a:prstGeom prst="rect">
            <a:avLst/>
          </a:prstGeom>
        </p:spPr>
      </p:pic>
      <p:sp>
        <p:nvSpPr>
          <p:cNvPr id="12" name="TextBox 2" title=""/>
          <p:cNvSpPr/>
          <p:nvPr>
            <p:custDataLst>
              <p:tags r:id="rId13"/>
            </p:custDataLst>
          </p:nvPr>
        </p:nvSpPr>
        <p:spPr bwMode="auto">
          <a:xfrm>
            <a:off x="4191000" y="260985"/>
            <a:ext cx="4255770" cy="504190"/>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rPr>
              <a:t>要约邀请和要约的区别</a:t>
            </a:r>
            <a:endPar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ctr"/>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grpSp>
        <p:nvGrpSpPr>
          <p:cNvPr id="14" name="组合 13" title=""/>
          <p:cNvGrpSpPr/>
          <p:nvPr>
            <p:custDataLst>
              <p:tags r:id="rId14"/>
            </p:custDataLst>
          </p:nvPr>
        </p:nvGrpSpPr>
        <p:grpSpPr>
          <a:xfrm>
            <a:off x="6022340" y="1422400"/>
            <a:ext cx="4418330" cy="2520950"/>
            <a:chOff x="2111" y="2036"/>
            <a:chExt cx="6958" cy="3970"/>
          </a:xfrm>
        </p:grpSpPr>
        <p:pic>
          <p:nvPicPr>
            <p:cNvPr id="15" name="图片 14"/>
            <p:cNvPicPr>
              <a:picLocks noChangeAspect="1"/>
            </p:cNvPicPr>
            <p:nvPr>
              <p:custDataLst>
                <p:tags r:id="rId16"/>
              </p:custDataLst>
            </p:nvPr>
          </p:nvPicPr>
          <p:blipFill>
            <a:blip r:embed="rId15"/>
            <a:stretch>
              <a:fillRect/>
            </a:stretch>
          </p:blipFill>
          <p:spPr>
            <a:xfrm>
              <a:off x="2174" y="2036"/>
              <a:ext cx="6895" cy="3849"/>
            </a:xfrm>
            <a:prstGeom prst="rect">
              <a:avLst/>
            </a:prstGeom>
          </p:spPr>
        </p:pic>
        <p:sp>
          <p:nvSpPr>
            <p:cNvPr id="16" name="文本框 15"/>
            <p:cNvSpPr txBox="1"/>
            <p:nvPr>
              <p:custDataLst>
                <p:tags r:id="rId17"/>
              </p:custDataLst>
            </p:nvPr>
          </p:nvSpPr>
          <p:spPr>
            <a:xfrm>
              <a:off x="2111" y="5281"/>
              <a:ext cx="6933" cy="725"/>
            </a:xfrm>
            <a:prstGeom prst="rect">
              <a:avLst/>
            </a:prstGeom>
            <a:noFill/>
          </p:spPr>
          <p:txBody>
            <a:bodyPr wrap="square" rtlCol="0">
              <a:spAutoFit/>
            </a:bodyPr>
            <a:lstStyle/>
            <a:p>
              <a:r>
                <a:rPr lang="zh-CN" altLang="en-US" sz="2400" b="1">
                  <a:solidFill>
                    <a:schemeClr val="tx1">
                      <a:lumMod val="75000"/>
                      <a:lumOff val="25000"/>
                    </a:schemeClr>
                  </a:solidFill>
                  <a:effectLst>
                    <a:outerShdw blurRad="38100" dist="38100" dir="2700000" algn="tl">
                      <a:srgbClr val="000000">
                        <a:alpha val="43137"/>
                      </a:srgbClr>
                    </a:outerShdw>
                  </a:effectLst>
                  <a:highlight>
                    <a:srgbClr val="FFFF00"/>
                  </a:highlight>
                  <a:cs typeface="微软雅黑" panose="020b0503020204020204" pitchFamily="34" charset="-122"/>
                </a:rPr>
                <a:t>正宗北京烤鸭便宜啦</a:t>
              </a:r>
              <a:r>
                <a:rPr lang="en-US" altLang="zh-CN" sz="2400" b="1">
                  <a:solidFill>
                    <a:schemeClr val="tx1">
                      <a:lumMod val="75000"/>
                      <a:lumOff val="25000"/>
                    </a:schemeClr>
                  </a:solidFill>
                  <a:effectLst>
                    <a:outerShdw blurRad="38100" dist="38100" dir="2700000" algn="tl">
                      <a:srgbClr val="000000">
                        <a:alpha val="43137"/>
                      </a:srgbClr>
                    </a:outerShdw>
                  </a:effectLst>
                  <a:highlight>
                    <a:srgbClr val="FFFF00"/>
                  </a:highlight>
                  <a:cs typeface="微软雅黑" panose="020b0503020204020204" pitchFamily="34" charset="-122"/>
                </a:rPr>
                <a:t>,</a:t>
              </a:r>
              <a:r>
                <a:rPr lang="zh-CN" altLang="en-US" sz="2400" b="1">
                  <a:solidFill>
                    <a:schemeClr val="tx1">
                      <a:lumMod val="75000"/>
                      <a:lumOff val="25000"/>
                    </a:schemeClr>
                  </a:solidFill>
                  <a:effectLst>
                    <a:outerShdw blurRad="38100" dist="38100" dir="2700000" algn="tl">
                      <a:srgbClr val="000000">
                        <a:alpha val="43137"/>
                      </a:srgbClr>
                    </a:outerShdw>
                  </a:effectLst>
                  <a:highlight>
                    <a:srgbClr val="FFFF00"/>
                  </a:highlight>
                  <a:cs typeface="微软雅黑" panose="020b0503020204020204" pitchFamily="34" charset="-122"/>
                </a:rPr>
                <a:t>快来买呀！</a:t>
              </a:r>
              <a:endParaRPr lang="zh-CN" altLang="en-US" sz="2400" b="1">
                <a:solidFill>
                  <a:schemeClr val="tx1">
                    <a:lumMod val="75000"/>
                    <a:lumOff val="25000"/>
                  </a:schemeClr>
                </a:solidFill>
                <a:effectLst>
                  <a:outerShdw blurRad="38100" dist="38100" dir="2700000" algn="tl">
                    <a:srgbClr val="000000">
                      <a:alpha val="43137"/>
                    </a:srgbClr>
                  </a:outerShdw>
                </a:effectLst>
                <a:highlight>
                  <a:srgbClr val="FFFF00"/>
                </a:highlight>
                <a:cs typeface="微软雅黑" panose="020b0503020204020204" pitchFamily="34" charset="-122"/>
              </a:endParaRPr>
            </a:p>
          </p:txBody>
        </p:sp>
      </p:grpSp>
      <p:pic>
        <p:nvPicPr>
          <p:cNvPr id="17" name="图片 16" title=""/>
          <p:cNvPicPr>
            <a:picLocks noChangeAspect="1"/>
          </p:cNvPicPr>
          <p:nvPr>
            <p:custDataLst>
              <p:tags r:id="rId19"/>
            </p:custDataLst>
          </p:nvPr>
        </p:nvPicPr>
        <p:blipFill>
          <a:blip r:embed="rId18"/>
          <a:stretch>
            <a:fillRect/>
          </a:stretch>
        </p:blipFill>
        <p:spPr>
          <a:xfrm>
            <a:off x="6062345" y="4122420"/>
            <a:ext cx="4474210" cy="2548890"/>
          </a:xfrm>
          <a:prstGeom prst="rect">
            <a:avLst/>
          </a:prstGeom>
        </p:spPr>
      </p:pic>
      <p:sp>
        <p:nvSpPr>
          <p:cNvPr id="18" name="文本框 17" title=""/>
          <p:cNvSpPr txBox="1"/>
          <p:nvPr>
            <p:custDataLst>
              <p:tags r:id="rId20"/>
            </p:custDataLst>
          </p:nvPr>
        </p:nvSpPr>
        <p:spPr>
          <a:xfrm>
            <a:off x="10603865" y="2414270"/>
            <a:ext cx="1402080" cy="46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zh-CN" altLang="en-US" sz="2400"/>
              <a:t>要约邀请</a:t>
            </a:r>
            <a:endParaRPr lang="zh-CN" altLang="en-US" sz="2400"/>
          </a:p>
        </p:txBody>
      </p:sp>
      <p:sp>
        <p:nvSpPr>
          <p:cNvPr id="19" name="文本框 18" title=""/>
          <p:cNvSpPr txBox="1"/>
          <p:nvPr>
            <p:custDataLst>
              <p:tags r:id="rId21"/>
            </p:custDataLst>
          </p:nvPr>
        </p:nvSpPr>
        <p:spPr>
          <a:xfrm>
            <a:off x="10603865" y="5166995"/>
            <a:ext cx="792480" cy="46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zh-CN" altLang="en-US" sz="2400"/>
              <a:t>要约</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7" presetClass="entr" presetSubtype="1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6" fill="hold" display="0">
                  <p:stCondLst>
                    <p:cond delay="indefinite"/>
                  </p:stCondLst>
                </p:cTn>
                <p:tgtEl>
                  <p:spTgt spid="7"/>
                </p:tgtEl>
              </p:cMediaNode>
            </p:video>
          </p:childTnLst>
        </p:cTn>
      </p:par>
    </p:tnLst>
    <p:bldLst>
      <p:bldP spid="18" grpId="0" animBg="1"/>
      <p:bldP spid="19"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aphicFrame>
        <p:nvGraphicFramePr>
          <p:cNvPr id="4" name="表格 3" title=""/>
          <p:cNvGraphicFramePr>
            <a:graphicFrameLocks noGrp="1"/>
          </p:cNvGraphicFramePr>
          <p:nvPr>
            <p:custDataLst>
              <p:tags r:id="rId3"/>
            </p:custDataLst>
          </p:nvPr>
        </p:nvGraphicFramePr>
        <p:xfrm>
          <a:off x="450215" y="1292225"/>
          <a:ext cx="11414760" cy="4764405"/>
        </p:xfrm>
        <a:graphic>
          <a:graphicData uri="http://schemas.openxmlformats.org/drawingml/2006/table">
            <a:tbl>
              <a:tblPr firstRow="1" bandRow="1">
                <a:tableStyleId>{5940675A-B579-460E-94D1-54222C63F5DA}</a:tableStyleId>
              </a:tblPr>
              <a:tblGrid>
                <a:gridCol w="1001395"/>
                <a:gridCol w="5233035"/>
                <a:gridCol w="5180330"/>
              </a:tblGrid>
              <a:tr h="558165">
                <a:tc>
                  <a:txBody>
                    <a:bodyPr vert="horz" wrap="square"/>
                    <a:lstStyle/>
                    <a:p>
                      <a:pPr>
                        <a:buNone/>
                      </a:pPr>
                      <a:endParaRPr lang="zh-CN" altLang="en-US" sz="2800" b="1">
                        <a:effectLst/>
                      </a:endParaRPr>
                    </a:p>
                  </a:txBody>
                  <a:tcPr/>
                </a:tc>
                <a:tc>
                  <a:txBody>
                    <a:bodyPr vert="horz" wrap="square"/>
                    <a:lstStyle/>
                    <a:p>
                      <a:pPr algn="ctr">
                        <a:buNone/>
                      </a:pPr>
                      <a:r>
                        <a:rPr lang="zh-CN" altLang="en-US" sz="2400" b="1">
                          <a:solidFill>
                            <a:srgbClr val="FF0000"/>
                          </a:solidFill>
                          <a:effectLst/>
                        </a:rPr>
                        <a:t>要约</a:t>
                      </a:r>
                      <a:endParaRPr lang="zh-CN" altLang="en-US" sz="2400" b="1">
                        <a:solidFill>
                          <a:srgbClr val="FF0000"/>
                        </a:solidFill>
                        <a:effectLst/>
                      </a:endParaRPr>
                    </a:p>
                  </a:txBody>
                  <a:tcPr/>
                </a:tc>
                <a:tc>
                  <a:txBody>
                    <a:bodyPr vert="horz" wrap="square"/>
                    <a:lstStyle/>
                    <a:p>
                      <a:pPr algn="ctr">
                        <a:buNone/>
                      </a:pPr>
                      <a:r>
                        <a:rPr lang="zh-CN" altLang="en-US" sz="2400" b="1">
                          <a:solidFill>
                            <a:srgbClr val="FF0000"/>
                          </a:solidFill>
                          <a:effectLst/>
                        </a:rPr>
                        <a:t>要约邀请</a:t>
                      </a:r>
                      <a:endParaRPr lang="zh-CN" altLang="en-US" sz="2400" b="1">
                        <a:solidFill>
                          <a:srgbClr val="FF0000"/>
                        </a:solidFill>
                        <a:effectLst/>
                      </a:endParaRPr>
                    </a:p>
                  </a:txBody>
                  <a:tcPr/>
                </a:tc>
              </a:tr>
              <a:tr h="619760">
                <a:tc>
                  <a:txBody>
                    <a:bodyPr vert="horz" wrap="square"/>
                    <a:lstStyle/>
                    <a:p>
                      <a:pPr algn="ctr">
                        <a:buNone/>
                      </a:pPr>
                      <a:r>
                        <a:rPr lang="zh-CN" altLang="en-US" sz="2400" b="1">
                          <a:effectLst/>
                        </a:rPr>
                        <a:t>含义</a:t>
                      </a:r>
                      <a:endParaRPr lang="zh-CN" altLang="en-US" sz="2400" b="1">
                        <a:effectLst/>
                      </a:endParaRPr>
                    </a:p>
                  </a:txBody>
                  <a:tcPr anchor="ctr">
                    <a:solidFill>
                      <a:schemeClr val="accent6">
                        <a:lumMod val="20000"/>
                        <a:lumOff val="80000"/>
                      </a:schemeClr>
                    </a:solidFill>
                  </a:tcPr>
                </a:tc>
                <a:tc>
                  <a:txBody>
                    <a:bodyPr vert="horz" wrap="square"/>
                    <a:lstStyle/>
                    <a:p>
                      <a:pPr>
                        <a:buNone/>
                      </a:pPr>
                      <a:endParaRPr lang="zh-CN" altLang="en-US" sz="2800" b="1">
                        <a:effectLst/>
                      </a:endParaRPr>
                    </a:p>
                  </a:txBody>
                  <a:tcPr>
                    <a:solidFill>
                      <a:schemeClr val="accent6">
                        <a:lumMod val="20000"/>
                        <a:lumOff val="80000"/>
                      </a:schemeClr>
                    </a:solidFill>
                  </a:tcPr>
                </a:tc>
                <a:tc>
                  <a:txBody>
                    <a:bodyPr vert="horz" wrap="square"/>
                    <a:lstStyle/>
                    <a:p>
                      <a:pPr>
                        <a:buNone/>
                      </a:pPr>
                      <a:endParaRPr lang="zh-CN" altLang="en-US" sz="2800" b="1">
                        <a:effectLst/>
                      </a:endParaRPr>
                    </a:p>
                  </a:txBody>
                  <a:tcPr>
                    <a:solidFill>
                      <a:schemeClr val="accent6">
                        <a:lumMod val="20000"/>
                        <a:lumOff val="80000"/>
                      </a:schemeClr>
                    </a:solidFill>
                  </a:tcPr>
                </a:tc>
              </a:tr>
              <a:tr h="1301115">
                <a:tc>
                  <a:txBody>
                    <a:bodyPr vert="horz" wrap="square"/>
                    <a:lstStyle/>
                    <a:p>
                      <a:pPr algn="ctr">
                        <a:buNone/>
                      </a:pPr>
                      <a:r>
                        <a:rPr lang="zh-CN" altLang="en-US" sz="2400" b="1" smtClean="0">
                          <a:effectLst/>
                        </a:rPr>
                        <a:t>举例</a:t>
                      </a:r>
                      <a:endParaRPr lang="zh-CN" altLang="en-US" sz="2400" b="1" smtClean="0">
                        <a:effectLst/>
                      </a:endParaRPr>
                    </a:p>
                  </a:txBody>
                  <a:tcPr anchor="ctr"/>
                </a:tc>
                <a:tc>
                  <a:txBody>
                    <a:bodyPr vert="horz" wrap="square"/>
                    <a:lstStyle/>
                    <a:p>
                      <a:pPr>
                        <a:buNone/>
                      </a:pPr>
                      <a:endParaRPr lang="zh-CN" altLang="en-US" sz="2800" b="1">
                        <a:effectLst/>
                      </a:endParaRPr>
                    </a:p>
                  </a:txBody>
                  <a:tcPr/>
                </a:tc>
                <a:tc>
                  <a:txBody>
                    <a:bodyPr vert="horz" wrap="square"/>
                    <a:lstStyle/>
                    <a:p>
                      <a:pPr>
                        <a:buNone/>
                      </a:pPr>
                      <a:endParaRPr lang="zh-CN" altLang="en-US" sz="2800" b="1">
                        <a:effectLst/>
                      </a:endParaRPr>
                    </a:p>
                  </a:txBody>
                  <a:tcPr/>
                </a:tc>
              </a:tr>
              <a:tr h="1166495">
                <a:tc>
                  <a:txBody>
                    <a:bodyPr vert="horz" wrap="square"/>
                    <a:lstStyle/>
                    <a:p>
                      <a:pPr algn="ctr">
                        <a:buNone/>
                      </a:pPr>
                      <a:r>
                        <a:rPr lang="zh-CN" altLang="en-US" sz="2400" b="1">
                          <a:effectLst/>
                        </a:rPr>
                        <a:t>内容</a:t>
                      </a:r>
                      <a:endParaRPr lang="zh-CN" altLang="en-US" sz="2400" b="1">
                        <a:effectLst/>
                      </a:endParaRPr>
                    </a:p>
                  </a:txBody>
                  <a:tcPr anchor="ctr"/>
                </a:tc>
                <a:tc>
                  <a:txBody>
                    <a:bodyPr vert="horz" wrap="square"/>
                    <a:lstStyle/>
                    <a:p>
                      <a:pPr>
                        <a:buNone/>
                      </a:pPr>
                      <a:endParaRPr lang="zh-CN" altLang="en-US" sz="2800" b="1">
                        <a:effectLst/>
                      </a:endParaRPr>
                    </a:p>
                  </a:txBody>
                  <a:tcPr/>
                </a:tc>
                <a:tc>
                  <a:txBody>
                    <a:bodyPr vert="horz" wrap="square"/>
                    <a:lstStyle/>
                    <a:p>
                      <a:pPr>
                        <a:buNone/>
                      </a:pPr>
                      <a:endParaRPr lang="zh-CN" altLang="en-US" sz="2800" b="1">
                        <a:effectLst/>
                      </a:endParaRPr>
                    </a:p>
                  </a:txBody>
                  <a:tcPr/>
                </a:tc>
              </a:tr>
              <a:tr h="552450">
                <a:tc>
                  <a:txBody>
                    <a:bodyPr vert="horz" wrap="square"/>
                    <a:lstStyle/>
                    <a:p>
                      <a:pPr algn="ctr">
                        <a:buNone/>
                      </a:pPr>
                      <a:r>
                        <a:rPr lang="zh-CN" altLang="en-US" sz="2400" b="1">
                          <a:effectLst/>
                        </a:rPr>
                        <a:t>对象</a:t>
                      </a:r>
                      <a:endParaRPr lang="zh-CN" altLang="en-US" sz="2400" b="1">
                        <a:effectLst/>
                      </a:endParaRPr>
                    </a:p>
                  </a:txBody>
                  <a:tcPr anchor="ctr">
                    <a:solidFill>
                      <a:schemeClr val="accent5">
                        <a:lumMod val="20000"/>
                        <a:lumOff val="80000"/>
                      </a:schemeClr>
                    </a:solidFill>
                  </a:tcPr>
                </a:tc>
                <a:tc>
                  <a:txBody>
                    <a:bodyPr vert="horz" wrap="square"/>
                    <a:lstStyle/>
                    <a:p>
                      <a:pPr>
                        <a:buNone/>
                      </a:pPr>
                      <a:endParaRPr lang="zh-CN" altLang="en-US" sz="2800" b="1">
                        <a:effectLst/>
                      </a:endParaRPr>
                    </a:p>
                  </a:txBody>
                  <a:tcPr>
                    <a:solidFill>
                      <a:schemeClr val="accent5">
                        <a:lumMod val="20000"/>
                        <a:lumOff val="80000"/>
                      </a:schemeClr>
                    </a:solidFill>
                  </a:tcPr>
                </a:tc>
                <a:tc>
                  <a:txBody>
                    <a:bodyPr vert="horz" wrap="square"/>
                    <a:lstStyle/>
                    <a:p>
                      <a:pPr>
                        <a:buNone/>
                      </a:pPr>
                      <a:endParaRPr lang="zh-CN" altLang="en-US" sz="2800" b="1">
                        <a:effectLst/>
                      </a:endParaRPr>
                    </a:p>
                  </a:txBody>
                  <a:tcPr>
                    <a:solidFill>
                      <a:schemeClr val="accent5">
                        <a:lumMod val="20000"/>
                        <a:lumOff val="80000"/>
                      </a:schemeClr>
                    </a:solidFill>
                  </a:tcPr>
                </a:tc>
              </a:tr>
              <a:tr h="419735">
                <a:tc>
                  <a:txBody>
                    <a:bodyPr vert="horz" wrap="square"/>
                    <a:lstStyle/>
                    <a:p>
                      <a:pPr algn="ctr">
                        <a:lnSpc>
                          <a:spcPct val="130000"/>
                        </a:lnSpc>
                        <a:buNone/>
                      </a:pPr>
                      <a:r>
                        <a:rPr lang="zh-CN" altLang="en-US" sz="2400" b="1">
                          <a:effectLst/>
                        </a:rPr>
                        <a:t>效力</a:t>
                      </a:r>
                      <a:endParaRPr lang="zh-CN" altLang="en-US" sz="2400" b="1">
                        <a:effectLst/>
                      </a:endParaRPr>
                    </a:p>
                  </a:txBody>
                  <a:tcPr anchor="ctr">
                    <a:solidFill>
                      <a:schemeClr val="accent5">
                        <a:lumMod val="20000"/>
                        <a:lumOff val="80000"/>
                      </a:schemeClr>
                    </a:solidFill>
                  </a:tcPr>
                </a:tc>
                <a:tc>
                  <a:txBody>
                    <a:bodyPr vert="horz" wrap="square"/>
                    <a:lstStyle/>
                    <a:p>
                      <a:pPr>
                        <a:buNone/>
                      </a:pPr>
                      <a:endParaRPr lang="zh-CN" altLang="en-US" sz="2800" b="1">
                        <a:effectLst/>
                      </a:endParaRPr>
                    </a:p>
                  </a:txBody>
                  <a:tcPr>
                    <a:solidFill>
                      <a:schemeClr val="accent5">
                        <a:lumMod val="20000"/>
                        <a:lumOff val="80000"/>
                      </a:schemeClr>
                    </a:solidFill>
                  </a:tcPr>
                </a:tc>
                <a:tc>
                  <a:txBody>
                    <a:bodyPr vert="horz" wrap="square"/>
                    <a:lstStyle/>
                    <a:p>
                      <a:pPr>
                        <a:buNone/>
                      </a:pPr>
                      <a:endParaRPr lang="zh-CN" altLang="en-US" sz="2800" b="1">
                        <a:effectLst/>
                      </a:endParaRPr>
                    </a:p>
                  </a:txBody>
                  <a:tcPr>
                    <a:solidFill>
                      <a:schemeClr val="accent5">
                        <a:lumMod val="20000"/>
                        <a:lumOff val="80000"/>
                      </a:schemeClr>
                    </a:solidFill>
                  </a:tcPr>
                </a:tc>
              </a:tr>
            </a:tbl>
          </a:graphicData>
        </a:graphic>
      </p:graphicFrame>
      <p:sp>
        <p:nvSpPr>
          <p:cNvPr id="5" name="文本框 4" title=""/>
          <p:cNvSpPr txBox="1"/>
          <p:nvPr>
            <p:custDataLst>
              <p:tags r:id="rId4"/>
            </p:custDataLst>
          </p:nvPr>
        </p:nvSpPr>
        <p:spPr>
          <a:xfrm>
            <a:off x="1576705" y="1927860"/>
            <a:ext cx="4590415" cy="461645"/>
          </a:xfrm>
          <a:prstGeom prst="rect">
            <a:avLst/>
          </a:prstGeom>
          <a:noFill/>
        </p:spPr>
        <p:txBody>
          <a:bodyPr wrap="square" rtlCol="0">
            <a:normAutofit fontScale="90000"/>
          </a:bodyPr>
          <a:lstStyle/>
          <a:p>
            <a:pPr>
              <a:buNone/>
            </a:pPr>
            <a:r>
              <a:rPr lang="zh-CN" altLang="zh-CN" sz="2400" b="1">
                <a:solidFill>
                  <a:schemeClr val="tx1"/>
                </a:solidFill>
                <a:effectLst/>
                <a:cs typeface="华文楷体" panose="02010600040101010101" charset="-122"/>
                <a:sym typeface="+mn-ea"/>
              </a:rPr>
              <a:t>希望与他人订立合同</a:t>
            </a:r>
            <a:r>
              <a:rPr lang="zh-CN" altLang="en-US" sz="2400" b="1">
                <a:solidFill>
                  <a:schemeClr val="tx1"/>
                </a:solidFill>
                <a:effectLst/>
                <a:cs typeface="华文楷体" panose="02010600040101010101" charset="-122"/>
                <a:sym typeface="+mn-ea"/>
              </a:rPr>
              <a:t>的</a:t>
            </a:r>
            <a:r>
              <a:rPr lang="zh-CN" altLang="zh-CN" sz="2400" b="1">
                <a:solidFill>
                  <a:schemeClr val="tx1"/>
                </a:solidFill>
                <a:effectLst/>
                <a:cs typeface="华文楷体" panose="02010600040101010101" charset="-122"/>
                <a:sym typeface="+mn-ea"/>
              </a:rPr>
              <a:t>意</a:t>
            </a:r>
            <a:r>
              <a:rPr lang="zh-CN" altLang="zh-CN" sz="2400" b="1" smtClean="0">
                <a:solidFill>
                  <a:schemeClr val="tx1"/>
                </a:solidFill>
                <a:effectLst/>
                <a:cs typeface="华文楷体" panose="02010600040101010101" charset="-122"/>
                <a:sym typeface="+mn-ea"/>
              </a:rPr>
              <a:t>思</a:t>
            </a:r>
            <a:r>
              <a:rPr lang="zh-CN" altLang="zh-CN" sz="2400" b="1">
                <a:solidFill>
                  <a:schemeClr val="tx1"/>
                </a:solidFill>
                <a:effectLst/>
                <a:cs typeface="华文楷体" panose="02010600040101010101" charset="-122"/>
                <a:sym typeface="+mn-ea"/>
              </a:rPr>
              <a:t>表示</a:t>
            </a:r>
            <a:endParaRPr lang="zh-CN" altLang="zh-CN" sz="2400" b="1">
              <a:solidFill>
                <a:schemeClr val="tx1"/>
              </a:solidFill>
              <a:effectLst/>
              <a:cs typeface="华文楷体" panose="02010600040101010101" charset="-122"/>
              <a:sym typeface="+mn-ea"/>
            </a:endParaRPr>
          </a:p>
        </p:txBody>
      </p:sp>
      <p:sp>
        <p:nvSpPr>
          <p:cNvPr id="6" name="文本框 5" title=""/>
          <p:cNvSpPr txBox="1"/>
          <p:nvPr>
            <p:custDataLst>
              <p:tags r:id="rId5"/>
            </p:custDataLst>
          </p:nvPr>
        </p:nvSpPr>
        <p:spPr>
          <a:xfrm>
            <a:off x="6766803" y="1883410"/>
            <a:ext cx="5031105" cy="460375"/>
          </a:xfrm>
          <a:prstGeom prst="rect">
            <a:avLst/>
          </a:prstGeom>
          <a:noFill/>
        </p:spPr>
        <p:txBody>
          <a:bodyPr wrap="square" rtlCol="0">
            <a:normAutofit fontScale="90000"/>
          </a:bodyPr>
          <a:lstStyle/>
          <a:p>
            <a:r>
              <a:rPr altLang="zh-CN" sz="2400" b="1">
                <a:solidFill>
                  <a:schemeClr val="tx1"/>
                </a:solidFill>
                <a:effectLst/>
                <a:cs typeface="华文楷体" panose="02010600040101010101" charset="-122"/>
                <a:sym typeface="+mn-ea"/>
              </a:rPr>
              <a:t>希望</a:t>
            </a:r>
            <a:r>
              <a:rPr lang="zh-CN" altLang="en-US" sz="2400" b="1">
                <a:solidFill>
                  <a:schemeClr val="tx1"/>
                </a:solidFill>
                <a:effectLst/>
                <a:cs typeface="华文楷体" panose="02010600040101010101" charset="-122"/>
                <a:sym typeface="+mn-ea"/>
              </a:rPr>
              <a:t>他人向自己发出要约</a:t>
            </a:r>
            <a:r>
              <a:rPr altLang="zh-CN" sz="2400" b="1">
                <a:solidFill>
                  <a:schemeClr val="tx1"/>
                </a:solidFill>
                <a:effectLst/>
                <a:cs typeface="华文楷体" panose="02010600040101010101" charset="-122"/>
                <a:sym typeface="+mn-ea"/>
              </a:rPr>
              <a:t>的表示</a:t>
            </a:r>
            <a:endParaRPr lang="zh-CN" altLang="zh-CN" sz="2400" b="1">
              <a:solidFill>
                <a:schemeClr val="tx1"/>
              </a:solidFill>
              <a:effectLst/>
              <a:cs typeface="华文楷体" panose="02010600040101010101" charset="-122"/>
              <a:sym typeface="+mn-ea"/>
            </a:endParaRPr>
          </a:p>
        </p:txBody>
      </p:sp>
      <p:sp>
        <p:nvSpPr>
          <p:cNvPr id="7" name="文本框 6" title=""/>
          <p:cNvSpPr txBox="1"/>
          <p:nvPr>
            <p:custDataLst>
              <p:tags r:id="rId6"/>
            </p:custDataLst>
          </p:nvPr>
        </p:nvSpPr>
        <p:spPr>
          <a:xfrm>
            <a:off x="1576705" y="2541905"/>
            <a:ext cx="5022850" cy="1198880"/>
          </a:xfrm>
          <a:prstGeom prst="rect">
            <a:avLst/>
          </a:prstGeom>
          <a:noFill/>
        </p:spPr>
        <p:txBody>
          <a:bodyPr wrap="square" rtlCol="0" anchor="t">
            <a:normAutofit lnSpcReduction="10000"/>
          </a:bodyPr>
          <a:lstStyle/>
          <a:p>
            <a:r>
              <a:rPr lang="zh-CN" altLang="en-US" sz="2400" b="1">
                <a:solidFill>
                  <a:schemeClr val="tx1"/>
                </a:solidFill>
                <a:effectLst/>
                <a:cs typeface="华文楷体" panose="02010600040101010101" charset="-122"/>
              </a:rPr>
              <a:t>超市标</a:t>
            </a:r>
            <a:r>
              <a:rPr lang="zh-CN" altLang="en-US" sz="2400" b="1" smtClean="0">
                <a:solidFill>
                  <a:schemeClr val="tx1"/>
                </a:solidFill>
                <a:effectLst/>
                <a:cs typeface="华文楷体" panose="02010600040101010101" charset="-122"/>
              </a:rPr>
              <a:t>明商品的价</a:t>
            </a:r>
            <a:r>
              <a:rPr lang="zh-CN" altLang="en-US" sz="2400" b="1">
                <a:solidFill>
                  <a:schemeClr val="tx1"/>
                </a:solidFill>
                <a:effectLst/>
                <a:cs typeface="华文楷体" panose="02010600040101010101" charset="-122"/>
              </a:rPr>
              <a:t>格</a:t>
            </a:r>
            <a:r>
              <a:rPr lang="zh-CN" altLang="en-US" sz="2400" b="1" smtClean="0">
                <a:solidFill>
                  <a:schemeClr val="tx1"/>
                </a:solidFill>
                <a:effectLst/>
                <a:cs typeface="华文楷体" panose="02010600040101010101" charset="-122"/>
              </a:rPr>
              <a:t>，是对顾客发</a:t>
            </a:r>
            <a:r>
              <a:rPr lang="zh-CN" altLang="en-US" sz="2400" b="1">
                <a:solidFill>
                  <a:schemeClr val="tx1"/>
                </a:solidFill>
                <a:effectLst/>
                <a:cs typeface="华文楷体" panose="02010600040101010101" charset="-122"/>
              </a:rPr>
              <a:t>出的要约。</a:t>
            </a:r>
            <a:r>
              <a:rPr lang="zh-CN" altLang="en-US" sz="2400" b="1" smtClean="0">
                <a:solidFill>
                  <a:schemeClr val="tx1"/>
                </a:solidFill>
                <a:effectLst/>
                <a:cs typeface="华文楷体" panose="02010600040101010101" charset="-122"/>
              </a:rPr>
              <a:t>商业广告和宣传</a:t>
            </a:r>
            <a:r>
              <a:rPr lang="zh-CN" altLang="en-US" sz="2400" b="1">
                <a:solidFill>
                  <a:schemeClr val="tx1"/>
                </a:solidFill>
                <a:effectLst/>
                <a:cs typeface="华文楷体" panose="02010600040101010101" charset="-122"/>
              </a:rPr>
              <a:t>的内容符合要约条件的，构成要约。</a:t>
            </a:r>
            <a:endParaRPr lang="zh-CN" altLang="en-US" sz="2400" b="1">
              <a:solidFill>
                <a:schemeClr val="tx1"/>
              </a:solidFill>
              <a:effectLst/>
              <a:cs typeface="华文楷体" panose="02010600040101010101" charset="-122"/>
            </a:endParaRPr>
          </a:p>
        </p:txBody>
      </p:sp>
      <p:sp>
        <p:nvSpPr>
          <p:cNvPr id="8" name="文本框 7" title=""/>
          <p:cNvSpPr txBox="1"/>
          <p:nvPr>
            <p:custDataLst>
              <p:tags r:id="rId7"/>
            </p:custDataLst>
          </p:nvPr>
        </p:nvSpPr>
        <p:spPr>
          <a:xfrm>
            <a:off x="6766560" y="2706370"/>
            <a:ext cx="4770120" cy="869950"/>
          </a:xfrm>
          <a:prstGeom prst="rect">
            <a:avLst/>
          </a:prstGeom>
          <a:noFill/>
        </p:spPr>
        <p:txBody>
          <a:bodyPr wrap="square" rtlCol="0" anchor="t">
            <a:noAutofit/>
          </a:bodyPr>
          <a:lstStyle/>
          <a:p>
            <a:r>
              <a:rPr lang="zh-CN" altLang="en-US" sz="2400" b="1">
                <a:solidFill>
                  <a:schemeClr val="tx1"/>
                </a:solidFill>
                <a:effectLst/>
                <a:cs typeface="华文楷体" panose="02010600040101010101" charset="-122"/>
                <a:sym typeface="+mn-ea"/>
              </a:rPr>
              <a:t>拍卖公告、招标公告、商业广告和宣传、</a:t>
            </a:r>
            <a:r>
              <a:rPr lang="zh-CN" altLang="en-US" sz="2400" b="1">
                <a:solidFill>
                  <a:schemeClr val="tx1"/>
                </a:solidFill>
                <a:effectLst/>
                <a:cs typeface="华文楷体" panose="02010600040101010101" charset="-122"/>
              </a:rPr>
              <a:t>寄送的价目表等为要约邀请。</a:t>
            </a:r>
            <a:endParaRPr lang="zh-CN" altLang="en-US" sz="2400" b="1">
              <a:solidFill>
                <a:schemeClr val="tx1"/>
              </a:solidFill>
              <a:effectLst/>
              <a:cs typeface="华文楷体" panose="02010600040101010101" charset="-122"/>
            </a:endParaRPr>
          </a:p>
        </p:txBody>
      </p:sp>
      <p:sp>
        <p:nvSpPr>
          <p:cNvPr id="9" name="文本框 8" title=""/>
          <p:cNvSpPr txBox="1"/>
          <p:nvPr>
            <p:custDataLst>
              <p:tags r:id="rId8"/>
            </p:custDataLst>
          </p:nvPr>
        </p:nvSpPr>
        <p:spPr>
          <a:xfrm>
            <a:off x="1600835" y="3972560"/>
            <a:ext cx="4850130" cy="829945"/>
          </a:xfrm>
          <a:prstGeom prst="rect">
            <a:avLst/>
          </a:prstGeom>
          <a:noFill/>
        </p:spPr>
        <p:txBody>
          <a:bodyPr wrap="square" rtlCol="0">
            <a:normAutofit lnSpcReduction="10000"/>
          </a:bodyPr>
          <a:lstStyle/>
          <a:p>
            <a:r>
              <a:rPr lang="zh-CN" altLang="en-US" sz="2400" b="1">
                <a:solidFill>
                  <a:schemeClr val="tx1"/>
                </a:solidFill>
                <a:effectLst/>
                <a:cs typeface="华文楷体" panose="02010600040101010101" charset="-122"/>
              </a:rPr>
              <a:t>具体明确，即是合同订立所必需的主要条款。</a:t>
            </a:r>
            <a:endParaRPr lang="zh-CN" altLang="en-US" sz="2400" b="1">
              <a:solidFill>
                <a:schemeClr val="tx1"/>
              </a:solidFill>
              <a:effectLst/>
              <a:cs typeface="华文楷体" panose="02010600040101010101" charset="-122"/>
            </a:endParaRPr>
          </a:p>
        </p:txBody>
      </p:sp>
      <p:sp>
        <p:nvSpPr>
          <p:cNvPr id="10" name="文本框 9" title=""/>
          <p:cNvSpPr txBox="1"/>
          <p:nvPr>
            <p:custDataLst>
              <p:tags r:id="rId9"/>
            </p:custDataLst>
          </p:nvPr>
        </p:nvSpPr>
        <p:spPr>
          <a:xfrm>
            <a:off x="6748145" y="3742690"/>
            <a:ext cx="5038725" cy="1139825"/>
          </a:xfrm>
          <a:prstGeom prst="rect">
            <a:avLst/>
          </a:prstGeom>
          <a:noFill/>
        </p:spPr>
        <p:txBody>
          <a:bodyPr wrap="square" rtlCol="0" anchor="t">
            <a:noAutofit/>
          </a:bodyPr>
          <a:lstStyle/>
          <a:p>
            <a:r>
              <a:rPr lang="zh-CN" altLang="en-US" sz="2400" b="1">
                <a:solidFill>
                  <a:schemeClr val="tx1"/>
                </a:solidFill>
                <a:effectLst/>
                <a:cs typeface="华文楷体" panose="02010600040101010101" charset="-122"/>
              </a:rPr>
              <a:t>内容只是表达了行为人愿意订立合同的意图并不包含合同的主要条款</a:t>
            </a:r>
            <a:endParaRPr lang="zh-CN" altLang="en-US" sz="2400" b="1">
              <a:solidFill>
                <a:schemeClr val="tx1"/>
              </a:solidFill>
              <a:effectLst/>
              <a:cs typeface="华文楷体" panose="02010600040101010101" charset="-122"/>
            </a:endParaRPr>
          </a:p>
          <a:p>
            <a:r>
              <a:rPr lang="zh-CN" altLang="en-US" sz="2400" b="1">
                <a:solidFill>
                  <a:schemeClr val="tx1"/>
                </a:solidFill>
                <a:effectLst/>
                <a:cs typeface="华文楷体" panose="02010600040101010101" charset="-122"/>
              </a:rPr>
              <a:t>（</a:t>
            </a:r>
            <a:r>
              <a:rPr lang="zh-CN" altLang="en-US" sz="2400" b="1">
                <a:solidFill>
                  <a:schemeClr val="tx1"/>
                </a:solidFill>
                <a:effectLst/>
                <a:cs typeface="华文楷体" panose="02010600040101010101" charset="-122"/>
                <a:sym typeface="+mn-ea"/>
              </a:rPr>
              <a:t>含糊、不明确）</a:t>
            </a:r>
            <a:endParaRPr lang="zh-CN" altLang="en-US" sz="2400" b="1">
              <a:solidFill>
                <a:schemeClr val="tx1"/>
              </a:solidFill>
              <a:effectLst/>
              <a:cs typeface="华文楷体" panose="02010600040101010101" charset="-122"/>
              <a:sym typeface="+mn-ea"/>
            </a:endParaRPr>
          </a:p>
          <a:p>
            <a:endParaRPr lang="zh-CN" altLang="en-US" sz="2400" b="1">
              <a:solidFill>
                <a:schemeClr val="tx1"/>
              </a:solidFill>
              <a:effectLst/>
              <a:cs typeface="华文楷体" panose="02010600040101010101" charset="-122"/>
              <a:sym typeface="+mn-ea"/>
            </a:endParaRPr>
          </a:p>
        </p:txBody>
      </p:sp>
      <p:sp>
        <p:nvSpPr>
          <p:cNvPr id="11" name="文本框 10" title=""/>
          <p:cNvSpPr txBox="1"/>
          <p:nvPr>
            <p:custDataLst>
              <p:tags r:id="rId10"/>
            </p:custDataLst>
          </p:nvPr>
        </p:nvSpPr>
        <p:spPr>
          <a:xfrm>
            <a:off x="1604010" y="4968240"/>
            <a:ext cx="4563745" cy="427355"/>
          </a:xfrm>
          <a:prstGeom prst="rect">
            <a:avLst/>
          </a:prstGeom>
          <a:noFill/>
        </p:spPr>
        <p:txBody>
          <a:bodyPr wrap="square" rtlCol="0" anchor="t">
            <a:noAutofit/>
          </a:bodyPr>
          <a:lstStyle/>
          <a:p>
            <a:r>
              <a:rPr lang="zh-CN" altLang="en-US" sz="2400" b="1">
                <a:solidFill>
                  <a:schemeClr val="tx1"/>
                </a:solidFill>
                <a:effectLst/>
                <a:cs typeface="华文楷体" panose="02010600040101010101" charset="-122"/>
              </a:rPr>
              <a:t>一般只向特定的对象发出。</a:t>
            </a:r>
            <a:endParaRPr lang="zh-CN" altLang="en-US" sz="2400" b="1">
              <a:solidFill>
                <a:schemeClr val="tx1"/>
              </a:solidFill>
              <a:effectLst/>
              <a:cs typeface="华文楷体" panose="02010600040101010101" charset="-122"/>
            </a:endParaRPr>
          </a:p>
        </p:txBody>
      </p:sp>
      <p:sp>
        <p:nvSpPr>
          <p:cNvPr id="12" name="文本框 11" title=""/>
          <p:cNvSpPr txBox="1"/>
          <p:nvPr>
            <p:custDataLst>
              <p:tags r:id="rId11"/>
            </p:custDataLst>
          </p:nvPr>
        </p:nvSpPr>
        <p:spPr>
          <a:xfrm>
            <a:off x="6755626" y="4978256"/>
            <a:ext cx="5031105" cy="460375"/>
          </a:xfrm>
          <a:prstGeom prst="rect">
            <a:avLst/>
          </a:prstGeom>
          <a:noFill/>
        </p:spPr>
        <p:txBody>
          <a:bodyPr wrap="square" rtlCol="0" anchor="t">
            <a:normAutofit fontScale="90000"/>
          </a:bodyPr>
          <a:lstStyle/>
          <a:p>
            <a:r>
              <a:rPr lang="zh-CN" altLang="en-US" sz="2400" b="1">
                <a:solidFill>
                  <a:schemeClr val="tx1"/>
                </a:solidFill>
                <a:effectLst/>
                <a:sym typeface="+mn-ea"/>
              </a:rPr>
              <a:t>多数情况下</a:t>
            </a:r>
            <a:r>
              <a:rPr lang="zh-CN" altLang="en-US" sz="2400" b="1">
                <a:solidFill>
                  <a:schemeClr val="tx1"/>
                </a:solidFill>
                <a:effectLst/>
                <a:cs typeface="华文楷体" panose="02010600040101010101" charset="-122"/>
              </a:rPr>
              <a:t>向不确定的人发出</a:t>
            </a:r>
            <a:endParaRPr lang="zh-CN" altLang="en-US" sz="2400" b="1">
              <a:solidFill>
                <a:schemeClr val="tx1"/>
              </a:solidFill>
              <a:effectLst/>
              <a:cs typeface="华文楷体" panose="02010600040101010101" charset="-122"/>
            </a:endParaRPr>
          </a:p>
        </p:txBody>
      </p:sp>
      <p:sp>
        <p:nvSpPr>
          <p:cNvPr id="13" name="文本框 12" title=""/>
          <p:cNvSpPr txBox="1"/>
          <p:nvPr>
            <p:custDataLst>
              <p:tags r:id="rId12"/>
            </p:custDataLst>
          </p:nvPr>
        </p:nvSpPr>
        <p:spPr>
          <a:xfrm>
            <a:off x="1616710" y="5532120"/>
            <a:ext cx="4679315" cy="447040"/>
          </a:xfrm>
          <a:prstGeom prst="rect">
            <a:avLst/>
          </a:prstGeom>
          <a:noFill/>
        </p:spPr>
        <p:txBody>
          <a:bodyPr wrap="square" rtlCol="0" anchor="t">
            <a:noAutofit/>
          </a:bodyPr>
          <a:lstStyle/>
          <a:p>
            <a:r>
              <a:rPr altLang="zh-CN" sz="2400" b="1">
                <a:solidFill>
                  <a:schemeClr val="tx1"/>
                </a:solidFill>
                <a:effectLst/>
                <a:cs typeface="华文楷体" panose="02010600040101010101" charset="-122"/>
                <a:sym typeface="+mn-ea"/>
              </a:rPr>
              <a:t>生效的要约具有法律效力</a:t>
            </a:r>
            <a:endParaRPr lang="zh-CN" altLang="zh-CN" sz="2400" b="1">
              <a:solidFill>
                <a:schemeClr val="tx1"/>
              </a:solidFill>
              <a:effectLst/>
              <a:cs typeface="华文楷体" panose="02010600040101010101" charset="-122"/>
              <a:sym typeface="+mn-ea"/>
            </a:endParaRPr>
          </a:p>
        </p:txBody>
      </p:sp>
      <p:sp>
        <p:nvSpPr>
          <p:cNvPr id="16" name="文本框 15" title=""/>
          <p:cNvSpPr txBox="1"/>
          <p:nvPr>
            <p:custDataLst>
              <p:tags r:id="rId13"/>
            </p:custDataLst>
          </p:nvPr>
        </p:nvSpPr>
        <p:spPr>
          <a:xfrm>
            <a:off x="6792595" y="5534660"/>
            <a:ext cx="4194175" cy="417830"/>
          </a:xfrm>
          <a:prstGeom prst="rect">
            <a:avLst/>
          </a:prstGeom>
          <a:noFill/>
        </p:spPr>
        <p:txBody>
          <a:bodyPr wrap="square" rtlCol="0" anchor="t">
            <a:noAutofit/>
          </a:bodyPr>
          <a:lstStyle/>
          <a:p>
            <a:r>
              <a:rPr altLang="zh-CN" sz="2400" b="1">
                <a:solidFill>
                  <a:schemeClr val="tx1"/>
                </a:solidFill>
                <a:effectLst/>
                <a:cs typeface="华文楷体" panose="02010600040101010101" charset="-122"/>
                <a:sym typeface="+mn-ea"/>
              </a:rPr>
              <a:t>要约邀请</a:t>
            </a:r>
            <a:r>
              <a:rPr lang="zh-CN" altLang="en-US" sz="2400" b="1">
                <a:solidFill>
                  <a:schemeClr val="tx1"/>
                </a:solidFill>
                <a:effectLst/>
                <a:cs typeface="华文楷体" panose="02010600040101010101" charset="-122"/>
                <a:sym typeface="+mn-ea"/>
              </a:rPr>
              <a:t>不具有</a:t>
            </a:r>
            <a:r>
              <a:rPr altLang="zh-CN" sz="2400" b="1">
                <a:solidFill>
                  <a:schemeClr val="tx1"/>
                </a:solidFill>
                <a:effectLst/>
                <a:cs typeface="华文楷体" panose="02010600040101010101" charset="-122"/>
                <a:sym typeface="+mn-ea"/>
              </a:rPr>
              <a:t>法律效力</a:t>
            </a:r>
            <a:endParaRPr lang="zh-CN" altLang="zh-CN" sz="2400" b="1">
              <a:solidFill>
                <a:schemeClr val="tx1"/>
              </a:solidFill>
              <a:effectLst/>
              <a:cs typeface="华文楷体" panose="02010600040101010101" charset="-122"/>
              <a:sym typeface="+mn-ea"/>
            </a:endParaRPr>
          </a:p>
        </p:txBody>
      </p:sp>
      <p:sp>
        <p:nvSpPr>
          <p:cNvPr id="2" name="TextBox 2" title=""/>
          <p:cNvSpPr/>
          <p:nvPr>
            <p:custDataLst>
              <p:tags r:id="rId14"/>
            </p:custDataLst>
          </p:nvPr>
        </p:nvSpPr>
        <p:spPr bwMode="auto">
          <a:xfrm>
            <a:off x="3968115" y="409575"/>
            <a:ext cx="4255770" cy="504190"/>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rPr>
              <a:t>要约邀请和要约的区别</a:t>
            </a:r>
            <a:endPar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ctr"/>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sp>
        <p:nvSpPr>
          <p:cNvPr id="14" name="文本框 13" title=""/>
          <p:cNvSpPr txBox="1"/>
          <p:nvPr>
            <p:custDataLst>
              <p:tags r:id="rId15"/>
            </p:custDataLst>
          </p:nvPr>
        </p:nvSpPr>
        <p:spPr>
          <a:xfrm>
            <a:off x="0" y="429260"/>
            <a:ext cx="3774440" cy="484505"/>
          </a:xfrm>
          <a:prstGeom prst="ribbon2">
            <a:avLst/>
          </a:prstGeom>
          <a:solidFill>
            <a:srgbClr val="C00000"/>
          </a:solidFill>
          <a:ln>
            <a:solidFill>
              <a:srgbClr val="FF0000"/>
            </a:solidFill>
          </a:ln>
        </p:spPr>
        <p:txBody>
          <a:bodyPr wrap="square" rtlCol="0">
            <a:noAutofit/>
          </a:bodyPr>
          <a:lstStyle/>
          <a:p>
            <a:r>
              <a:rPr lang="zh-CN" altLang="en-US" sz="2400" b="1">
                <a:solidFill>
                  <a:srgbClr val="FFFF00"/>
                </a:solidFill>
                <a:latin typeface="微软雅黑" panose="020b0503020204020204" pitchFamily="34" charset="-122"/>
                <a:ea typeface="微软雅黑" panose="020b0503020204020204" pitchFamily="34" charset="-122"/>
                <a:cs typeface="+mj-cs"/>
              </a:rPr>
              <a:t>知识拓展</a:t>
            </a:r>
            <a:endParaRPr lang="zh-CN" altLang="en-US" sz="2400" b="1">
              <a:solidFill>
                <a:srgbClr val="FFFF00"/>
              </a:solidFill>
              <a:latin typeface="微软雅黑" panose="020b0503020204020204" pitchFamily="34" charset="-122"/>
              <a:ea typeface="微软雅黑" panose="020b0503020204020204" pitchFamily="34" charset="-122"/>
              <a:cs typeface="+mj-cs"/>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6"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1" name="文本框 20" title=""/>
          <p:cNvSpPr txBox="1"/>
          <p:nvPr>
            <p:custDataLst>
              <p:tags r:id="rId3"/>
            </p:custDataLst>
          </p:nvPr>
        </p:nvSpPr>
        <p:spPr>
          <a:xfrm>
            <a:off x="0" y="657225"/>
            <a:ext cx="8136890" cy="583565"/>
          </a:xfrm>
          <a:prstGeom prst="rect">
            <a:avLst/>
          </a:prstGeom>
          <a:noFill/>
        </p:spPr>
        <p:txBody>
          <a:bodyPr wrap="square" rtlCol="0" anchor="t">
            <a:spAutoFit/>
          </a:bodyPr>
          <a:lstStyle/>
          <a:p>
            <a:r>
              <a:rPr lang="zh-CN" sz="3200" b="1">
                <a:solidFill>
                  <a:srgbClr val="FF0000"/>
                </a:solidFill>
                <a:cs typeface="微软雅黑" panose="020b0503020204020204" pitchFamily="34" charset="-122"/>
                <a:sym typeface="+mn-ea"/>
              </a:rPr>
              <a:t>（</a:t>
            </a:r>
            <a:r>
              <a:rPr lang="en-US" altLang="zh-CN" sz="3200" b="1">
                <a:solidFill>
                  <a:srgbClr val="FF0000"/>
                </a:solidFill>
                <a:cs typeface="微软雅黑" panose="020b0503020204020204" pitchFamily="34" charset="-122"/>
                <a:sym typeface="+mn-ea"/>
              </a:rPr>
              <a:t>2</a:t>
            </a:r>
            <a:r>
              <a:rPr lang="zh-CN" sz="3200" b="1">
                <a:solidFill>
                  <a:srgbClr val="FF0000"/>
                </a:solidFill>
                <a:cs typeface="微软雅黑" panose="020b0503020204020204" pitchFamily="34" charset="-122"/>
                <a:sym typeface="+mn-ea"/>
              </a:rPr>
              <a:t>）</a:t>
            </a:r>
            <a:r>
              <a:rPr lang="zh-CN" altLang="en-US" sz="3200" b="1">
                <a:solidFill>
                  <a:srgbClr val="FF0000"/>
                </a:solidFill>
                <a:cs typeface="微软雅黑" panose="020b0503020204020204" pitchFamily="34" charset="-122"/>
                <a:sym typeface="+mn-ea"/>
              </a:rPr>
              <a:t>承诺</a:t>
            </a:r>
            <a:r>
              <a:rPr lang="en-US" altLang="zh-CN" sz="3200" b="1">
                <a:solidFill>
                  <a:schemeClr val="tx1"/>
                </a:solidFill>
                <a:cs typeface="微软雅黑" panose="020b0503020204020204" pitchFamily="34" charset="-122"/>
                <a:sym typeface="+mn-ea"/>
              </a:rPr>
              <a:t> ——</a:t>
            </a:r>
            <a:r>
              <a:rPr lang="zh-CN" altLang="en-US" sz="3200" b="1">
                <a:solidFill>
                  <a:schemeClr val="tx1"/>
                </a:solidFill>
                <a:highlight>
                  <a:srgbClr val="00FFFF"/>
                </a:highlight>
                <a:cs typeface="微软雅黑" panose="020b0503020204020204" pitchFamily="34" charset="-122"/>
                <a:sym typeface="+mn-ea"/>
              </a:rPr>
              <a:t>合同订立的第二个阶段</a:t>
            </a:r>
            <a:endParaRPr lang="zh-CN" altLang="en-US" sz="3200" b="1">
              <a:solidFill>
                <a:schemeClr val="tx1"/>
              </a:solidFill>
              <a:highlight>
                <a:srgbClr val="00FFFF"/>
              </a:highlight>
              <a:cs typeface="微软雅黑" panose="020b0503020204020204" pitchFamily="34" charset="-122"/>
              <a:sym typeface="+mn-ea"/>
            </a:endParaRPr>
          </a:p>
        </p:txBody>
      </p:sp>
      <p:sp>
        <p:nvSpPr>
          <p:cNvPr id="3" name="文本框 2" title=""/>
          <p:cNvSpPr txBox="1"/>
          <p:nvPr>
            <p:custDataLst>
              <p:tags r:id="rId4"/>
            </p:custDataLst>
          </p:nvPr>
        </p:nvSpPr>
        <p:spPr>
          <a:xfrm>
            <a:off x="111760" y="1310640"/>
            <a:ext cx="11661140" cy="5259070"/>
          </a:xfrm>
          <a:prstGeom prst="rect">
            <a:avLst/>
          </a:prstGeom>
        </p:spPr>
        <p:style>
          <a:lnRef idx="3">
            <a:schemeClr val="accent1"/>
          </a:lnRef>
          <a:fillRef idx="0">
            <a:srgbClr val="FFFFFF"/>
          </a:fillRef>
          <a:effectRef idx="0">
            <a:srgbClr val="FFFFFF"/>
          </a:effectRef>
          <a:fontRef idx="minor">
            <a:schemeClr val="tx1"/>
          </a:fontRef>
        </p:style>
        <p:txBody>
          <a:bodyPr wrap="square" rtlCol="0" anchor="t">
            <a:spAutoFit/>
          </a:bodyPr>
          <a:lstStyle/>
          <a:p>
            <a:pPr algn="l">
              <a:lnSpc>
                <a:spcPct val="140000"/>
              </a:lnSpc>
            </a:pPr>
            <a:r>
              <a:rPr lang="en-US" altLang="zh-CN" sz="2400" b="1">
                <a:solidFill>
                  <a:srgbClr val="C00000"/>
                </a:solidFill>
                <a:cs typeface="微软雅黑" panose="020b0503020204020204" pitchFamily="34" charset="-122"/>
                <a:sym typeface="+mn-ea"/>
              </a:rPr>
              <a:t>①</a:t>
            </a:r>
            <a:r>
              <a:rPr lang="zh-CN" altLang="en-US" sz="2400" b="1">
                <a:solidFill>
                  <a:srgbClr val="C00000"/>
                </a:solidFill>
                <a:cs typeface="微软雅黑" panose="020b0503020204020204" pitchFamily="34" charset="-122"/>
                <a:sym typeface="+mn-ea"/>
              </a:rPr>
              <a:t>含义：</a:t>
            </a:r>
            <a:r>
              <a:rPr lang="zh-CN" altLang="en-US" sz="2400" b="1">
                <a:solidFill>
                  <a:schemeClr val="tx1"/>
                </a:solidFill>
                <a:cs typeface="微软雅黑" panose="020b0503020204020204" pitchFamily="34" charset="-122"/>
                <a:sym typeface="+mn-ea"/>
              </a:rPr>
              <a:t>受要约人同意要约的意思表示，应由受要约人及时向要约人作出，并在要约确定的期限内到达，该意思表示的内容必须与要约的内容一致。</a:t>
            </a:r>
            <a:endParaRPr lang="zh-CN" altLang="en-US" sz="2400" b="1">
              <a:solidFill>
                <a:schemeClr val="tx1"/>
              </a:solidFill>
              <a:cs typeface="微软雅黑" panose="020b0503020204020204" pitchFamily="34" charset="-122"/>
              <a:sym typeface="+mn-ea"/>
            </a:endParaRPr>
          </a:p>
          <a:p>
            <a:pPr algn="l">
              <a:lnSpc>
                <a:spcPct val="140000"/>
              </a:lnSpc>
            </a:pPr>
            <a:r>
              <a:rPr lang="en-US" sz="2400" b="1" noProof="0">
                <a:ln>
                  <a:noFill/>
                </a:ln>
                <a:solidFill>
                  <a:srgbClr val="C00000"/>
                </a:solidFill>
                <a:effectLst/>
                <a:uLnTx/>
                <a:uFillTx/>
                <a:cs typeface="微软雅黑" panose="020b0503020204020204" pitchFamily="34" charset="-122"/>
                <a:sym typeface="+mn-ea"/>
              </a:rPr>
              <a:t>②</a:t>
            </a:r>
            <a:r>
              <a:rPr lang="zh-CN" altLang="en-US" sz="2400" b="1">
                <a:solidFill>
                  <a:srgbClr val="C00000"/>
                </a:solidFill>
                <a:cs typeface="微软雅黑" panose="020b0503020204020204" pitchFamily="34" charset="-122"/>
                <a:sym typeface="+mn-ea"/>
              </a:rPr>
              <a:t>要求：</a:t>
            </a:r>
            <a:r>
              <a:rPr lang="zh-CN" altLang="en-US" sz="2400" b="1">
                <a:solidFill>
                  <a:schemeClr val="tx1"/>
                </a:solidFill>
                <a:cs typeface="微软雅黑" panose="020b0503020204020204" pitchFamily="34" charset="-122"/>
                <a:sym typeface="+mn-ea"/>
              </a:rPr>
              <a:t>承诺到达对方后，立即发生法律效力，订立合同的过程随之结束。</a:t>
            </a:r>
            <a:r>
              <a:rPr lang="zh-CN" sz="2400" b="1">
                <a:solidFill>
                  <a:schemeClr val="tx1"/>
                </a:solidFill>
                <a:cs typeface="微软雅黑" panose="020b0503020204020204" pitchFamily="34" charset="-122"/>
                <a:sym typeface="+mn-ea"/>
              </a:rPr>
              <a:t>俗话说</a:t>
            </a:r>
            <a:r>
              <a:rPr lang="en-US" sz="2400" b="1">
                <a:solidFill>
                  <a:schemeClr val="tx1"/>
                </a:solidFill>
                <a:cs typeface="微软雅黑" panose="020b0503020204020204" pitchFamily="34" charset="-122"/>
                <a:sym typeface="+mn-ea"/>
              </a:rPr>
              <a:t>“</a:t>
            </a:r>
            <a:r>
              <a:rPr lang="zh-CN" sz="2400" b="1">
                <a:solidFill>
                  <a:schemeClr val="tx1"/>
                </a:solidFill>
                <a:cs typeface="微软雅黑" panose="020b0503020204020204" pitchFamily="34" charset="-122"/>
                <a:sym typeface="+mn-ea"/>
              </a:rPr>
              <a:t>一诺千金</a:t>
            </a:r>
            <a:r>
              <a:rPr lang="en-US" sz="2400" b="1">
                <a:solidFill>
                  <a:schemeClr val="tx1"/>
                </a:solidFill>
                <a:cs typeface="微软雅黑" panose="020b0503020204020204" pitchFamily="34" charset="-122"/>
                <a:sym typeface="+mn-ea"/>
              </a:rPr>
              <a:t>”</a:t>
            </a:r>
            <a:r>
              <a:rPr lang="zh-CN" sz="2400" b="1">
                <a:solidFill>
                  <a:schemeClr val="tx1"/>
                </a:solidFill>
                <a:cs typeface="微软雅黑" panose="020b0503020204020204" pitchFamily="34" charset="-122"/>
                <a:sym typeface="+mn-ea"/>
              </a:rPr>
              <a:t>，当我们接到一项要约，即将作出承诺时，要格外慎重。</a:t>
            </a:r>
            <a:endParaRPr lang="zh-CN" sz="2400" b="1">
              <a:solidFill>
                <a:schemeClr val="tx1"/>
              </a:solidFill>
              <a:cs typeface="微软雅黑" panose="020b0503020204020204" pitchFamily="34" charset="-122"/>
              <a:sym typeface="+mn-ea"/>
            </a:endParaRPr>
          </a:p>
          <a:p>
            <a:pPr algn="l">
              <a:lnSpc>
                <a:spcPct val="140000"/>
              </a:lnSpc>
            </a:pPr>
            <a:r>
              <a:rPr lang="en-US" sz="2400" b="1" noProof="0">
                <a:ln>
                  <a:noFill/>
                </a:ln>
                <a:solidFill>
                  <a:srgbClr val="C00000"/>
                </a:solidFill>
                <a:effectLst/>
                <a:uLnTx/>
                <a:uFillTx/>
                <a:cs typeface="微软雅黑" panose="020b0503020204020204" pitchFamily="34" charset="-122"/>
                <a:sym typeface="+mn-ea"/>
              </a:rPr>
              <a:t>③</a:t>
            </a:r>
            <a:r>
              <a:rPr lang="zh-CN" altLang="en-US" sz="2400" b="1" noProof="0">
                <a:ln>
                  <a:noFill/>
                </a:ln>
                <a:solidFill>
                  <a:srgbClr val="C00000"/>
                </a:solidFill>
                <a:effectLst/>
                <a:uLnTx/>
                <a:uFillTx/>
                <a:cs typeface="宋体" panose="02010600030101010101" pitchFamily="2" charset="-122"/>
                <a:sym typeface="+mn-ea"/>
              </a:rPr>
              <a:t>生效时间：</a:t>
            </a:r>
            <a:r>
              <a:rPr lang="zh-CN" altLang="en-US" sz="2400" b="1">
                <a:solidFill>
                  <a:schemeClr val="tx1"/>
                </a:solidFill>
                <a:cs typeface="微软雅黑" panose="020b0503020204020204" pitchFamily="34" charset="-122"/>
                <a:sym typeface="+mn-ea"/>
              </a:rPr>
              <a:t>承诺到达对方后，立即发生法律效力</a:t>
            </a:r>
            <a:r>
              <a:rPr lang="zh-CN" altLang="en-US" sz="2400" b="1">
                <a:solidFill>
                  <a:schemeClr val="tx1"/>
                </a:solidFill>
                <a:cs typeface="华文楷体" panose="02010600040101010101" charset="-122"/>
                <a:sym typeface="+mn-ea"/>
              </a:rPr>
              <a:t>，订立合同的过程随之结束</a:t>
            </a:r>
            <a:r>
              <a:rPr lang="zh-CN" altLang="zh-CN" sz="2400" b="1" noProof="0">
                <a:ln>
                  <a:noFill/>
                </a:ln>
                <a:solidFill>
                  <a:schemeClr val="tx1"/>
                </a:solidFill>
                <a:effectLst/>
                <a:uLnTx/>
                <a:uFillTx/>
                <a:cs typeface="宋体" panose="02010600030101010101" pitchFamily="2" charset="-122"/>
                <a:sym typeface="+mn-ea"/>
              </a:rPr>
              <a:t>。</a:t>
            </a:r>
            <a:r>
              <a:rPr lang="zh-CN" altLang="en-US" sz="2400" b="1" noProof="0">
                <a:ln>
                  <a:noFill/>
                </a:ln>
                <a:solidFill>
                  <a:schemeClr val="tx1"/>
                </a:solidFill>
                <a:effectLst/>
                <a:uLnTx/>
                <a:uFillTx/>
                <a:cs typeface="宋体" panose="02010600030101010101" pitchFamily="2" charset="-122"/>
                <a:sym typeface="+mn-ea"/>
              </a:rPr>
              <a:t>（合同成立</a:t>
            </a:r>
            <a:r>
              <a:rPr lang="zh-CN" altLang="en-US" sz="2400" b="1">
                <a:solidFill>
                  <a:schemeClr val="tx1"/>
                </a:solidFill>
                <a:cs typeface="微软雅黑" panose="020b0503020204020204" pitchFamily="34" charset="-122"/>
                <a:sym typeface="+mn-ea"/>
              </a:rPr>
              <a:t>）</a:t>
            </a:r>
            <a:endParaRPr lang="zh-CN" altLang="en-US" sz="2400" b="1">
              <a:solidFill>
                <a:schemeClr val="tx1"/>
              </a:solidFill>
              <a:cs typeface="微软雅黑" panose="020b0503020204020204" pitchFamily="34" charset="-122"/>
              <a:sym typeface="+mn-ea"/>
            </a:endParaRPr>
          </a:p>
          <a:p>
            <a:pPr algn="l">
              <a:lnSpc>
                <a:spcPct val="140000"/>
              </a:lnSpc>
            </a:pPr>
            <a:r>
              <a:rPr lang="zh-CN" altLang="en-US" sz="2400" b="1">
                <a:solidFill>
                  <a:srgbClr val="C00000"/>
                </a:solidFill>
                <a:cs typeface="微软雅黑" panose="020b0503020204020204" pitchFamily="34" charset="-122"/>
                <a:sym typeface="+mn-ea"/>
              </a:rPr>
              <a:t>④“承诺”转化为</a:t>
            </a:r>
            <a:r>
              <a:rPr lang="en-US" altLang="zh-CN" sz="2400" b="1">
                <a:solidFill>
                  <a:srgbClr val="C00000"/>
                </a:solidFill>
                <a:effectLst/>
                <a:cs typeface="微软雅黑" panose="020b0503020204020204" pitchFamily="34" charset="-122"/>
                <a:sym typeface="+mn-ea"/>
              </a:rPr>
              <a:t>“</a:t>
            </a:r>
            <a:r>
              <a:rPr lang="zh-CN" altLang="en-US" sz="2400" b="1">
                <a:solidFill>
                  <a:srgbClr val="C00000"/>
                </a:solidFill>
                <a:effectLst/>
                <a:cs typeface="微软雅黑" panose="020b0503020204020204" pitchFamily="34" charset="-122"/>
                <a:sym typeface="+mn-ea"/>
              </a:rPr>
              <a:t>新要约</a:t>
            </a:r>
            <a:r>
              <a:rPr lang="en-US" altLang="zh-CN" sz="2400" b="1">
                <a:solidFill>
                  <a:srgbClr val="C00000"/>
                </a:solidFill>
                <a:effectLst/>
                <a:cs typeface="微软雅黑" panose="020b0503020204020204" pitchFamily="34" charset="-122"/>
                <a:sym typeface="+mn-ea"/>
              </a:rPr>
              <a:t>”</a:t>
            </a:r>
            <a:r>
              <a:rPr lang="zh-CN" altLang="en-US" sz="2400" b="1">
                <a:solidFill>
                  <a:srgbClr val="C00000"/>
                </a:solidFill>
                <a:effectLst/>
                <a:cs typeface="微软雅黑" panose="020b0503020204020204" pitchFamily="34" charset="-122"/>
                <a:sym typeface="+mn-ea"/>
              </a:rPr>
              <a:t>：</a:t>
            </a:r>
            <a:r>
              <a:rPr lang="zh-CN" altLang="en-US" sz="2400" b="1">
                <a:effectLst/>
                <a:cs typeface="微软雅黑" panose="020b0503020204020204" pitchFamily="34" charset="-122"/>
                <a:sym typeface="+mn-ea"/>
              </a:rPr>
              <a:t>如果对原来的要约内容进行了实质性变更或者超过了要约确定的期限，此时，该项“承诺”转化为</a:t>
            </a:r>
            <a:r>
              <a:rPr lang="en-US" altLang="zh-CN" sz="2400" b="1">
                <a:effectLst/>
                <a:cs typeface="微软雅黑" panose="020b0503020204020204" pitchFamily="34" charset="-122"/>
                <a:sym typeface="+mn-ea"/>
              </a:rPr>
              <a:t>“</a:t>
            </a:r>
            <a:r>
              <a:rPr lang="zh-CN" altLang="en-US" sz="2400" b="1">
                <a:effectLst/>
                <a:cs typeface="微软雅黑" panose="020b0503020204020204" pitchFamily="34" charset="-122"/>
                <a:sym typeface="+mn-ea"/>
              </a:rPr>
              <a:t>新要约</a:t>
            </a:r>
            <a:r>
              <a:rPr lang="en-US" altLang="zh-CN" sz="2400" b="1">
                <a:effectLst/>
                <a:cs typeface="微软雅黑" panose="020b0503020204020204" pitchFamily="34" charset="-122"/>
                <a:sym typeface="+mn-ea"/>
              </a:rPr>
              <a:t>”</a:t>
            </a:r>
            <a:r>
              <a:rPr lang="zh-CN" altLang="en-US" sz="2400" b="1">
                <a:effectLst/>
                <a:cs typeface="微软雅黑" panose="020b0503020204020204" pitchFamily="34" charset="-122"/>
                <a:sym typeface="+mn-ea"/>
              </a:rPr>
              <a:t>，需要原来的要约人作出承诺，才能形成一致的意思表示。</a:t>
            </a:r>
            <a:endParaRPr lang="zh-CN" altLang="en-US" sz="2400" b="1">
              <a:solidFill>
                <a:schemeClr val="tx1"/>
              </a:solidFill>
              <a:cs typeface="微软雅黑" panose="020b0503020204020204" pitchFamily="34" charset="-122"/>
              <a:sym typeface="+mn-ea"/>
            </a:endParaRPr>
          </a:p>
          <a:p>
            <a:pPr algn="l">
              <a:lnSpc>
                <a:spcPct val="140000"/>
              </a:lnSpc>
            </a:pPr>
            <a:endParaRPr lang="zh-CN" altLang="en-US" sz="2400" b="1">
              <a:solidFill>
                <a:schemeClr val="tx1"/>
              </a:solidFill>
              <a:cs typeface="微软雅黑" panose="020b0503020204020204" pitchFamily="34" charset="-122"/>
              <a:sym typeface="+mn-ea"/>
            </a:endParaRPr>
          </a:p>
        </p:txBody>
      </p:sp>
      <p:sp>
        <p:nvSpPr>
          <p:cNvPr id="8" name="TextBox 2" title=""/>
          <p:cNvSpPr/>
          <p:nvPr>
            <p:custDataLst>
              <p:tags r:id="rId5"/>
            </p:custDataLst>
          </p:nvPr>
        </p:nvSpPr>
        <p:spPr bwMode="auto">
          <a:xfrm>
            <a:off x="111760" y="144145"/>
            <a:ext cx="4255135" cy="385445"/>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r>
              <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二、</a:t>
            </a:r>
            <a:r>
              <a:rPr lang="zh-CN" altLang="en-US" sz="2400">
                <a:highlight>
                  <a:srgbClr val="FFFF00"/>
                </a:highlight>
                <a:sym typeface="+mn-ea"/>
              </a:rPr>
              <a:t>要约承诺订合同</a:t>
            </a:r>
            <a:endPar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33" name="TextBox 6" title=""/>
          <p:cNvSpPr txBox="1"/>
          <p:nvPr>
            <p:custDataLst>
              <p:tags r:id="rId3"/>
            </p:custDataLst>
          </p:nvPr>
        </p:nvSpPr>
        <p:spPr>
          <a:xfrm>
            <a:off x="1139825" y="2835275"/>
            <a:ext cx="2166620" cy="1480185"/>
          </a:xfrm>
          <a:prstGeom prst="rect">
            <a:avLst/>
          </a:prstGeom>
          <a:solidFill>
            <a:schemeClr val="accent3">
              <a:lumMod val="20000"/>
              <a:lumOff val="80000"/>
            </a:schemeClr>
          </a:solidFill>
          <a:ln w="12700" cmpd="sng">
            <a:noFill/>
            <a:prstDash val="solid"/>
          </a:ln>
        </p:spPr>
        <p:txBody>
          <a:bodyPr wrap="square" lIns="91408" tIns="45702" rIns="91408" bIns="45702" rtlCol="0">
            <a:noAutofit/>
          </a:bodyPr>
          <a:lstStyle/>
          <a:p>
            <a:pPr algn="ctr"/>
            <a:r>
              <a:rPr lang="zh-CN" altLang="en-US" sz="3600" b="1">
                <a:solidFill>
                  <a:schemeClr val="tx1"/>
                </a:solidFill>
              </a:rPr>
              <a:t>订约履约</a:t>
            </a:r>
            <a:endParaRPr lang="zh-CN" altLang="en-US" sz="3600" b="1">
              <a:solidFill>
                <a:schemeClr val="tx1"/>
              </a:solidFill>
            </a:endParaRPr>
          </a:p>
          <a:p>
            <a:pPr algn="ctr"/>
            <a:r>
              <a:rPr lang="zh-CN" altLang="en-US" sz="3600" b="1">
                <a:solidFill>
                  <a:schemeClr val="tx1"/>
                </a:solidFill>
              </a:rPr>
              <a:t>诚信为本</a:t>
            </a:r>
            <a:endParaRPr lang="zh-CN" altLang="en-US" sz="3600" b="1">
              <a:solidFill>
                <a:schemeClr val="tx1"/>
              </a:solidFill>
            </a:endParaRPr>
          </a:p>
        </p:txBody>
      </p:sp>
      <p:sp>
        <p:nvSpPr>
          <p:cNvPr id="78" name="左大括号 77" title=""/>
          <p:cNvSpPr/>
          <p:nvPr>
            <p:custDataLst>
              <p:tags r:id="rId4"/>
            </p:custDataLst>
          </p:nvPr>
        </p:nvSpPr>
        <p:spPr>
          <a:xfrm>
            <a:off x="3622675" y="2220595"/>
            <a:ext cx="177165" cy="3056255"/>
          </a:xfrm>
          <a:prstGeom prst="leftBrace">
            <a:avLst/>
          </a:prstGeom>
          <a:solidFill>
            <a:srgbClr val="000000">
              <a:alpha val="0"/>
            </a:srgb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ln>
                <a:solidFill>
                  <a:schemeClr val="tx1"/>
                </a:solidFill>
              </a:ln>
              <a:solidFill>
                <a:schemeClr val="tx1"/>
              </a:solidFill>
            </a:endParaRPr>
          </a:p>
        </p:txBody>
      </p:sp>
      <p:sp>
        <p:nvSpPr>
          <p:cNvPr id="131" name="TextBox 6" title=""/>
          <p:cNvSpPr txBox="1"/>
          <p:nvPr>
            <p:custDataLst>
              <p:tags r:id="rId5"/>
            </p:custDataLst>
          </p:nvPr>
        </p:nvSpPr>
        <p:spPr>
          <a:xfrm>
            <a:off x="3865880" y="2144395"/>
            <a:ext cx="2628265" cy="459105"/>
          </a:xfrm>
          <a:prstGeom prst="rect">
            <a:avLst/>
          </a:prstGeom>
          <a:solidFill>
            <a:schemeClr val="accent6">
              <a:lumMod val="20000"/>
              <a:lumOff val="80000"/>
            </a:schemeClr>
          </a:solidFill>
          <a:ln>
            <a:noFill/>
            <a:prstDash val="dashDot"/>
          </a:ln>
        </p:spPr>
        <p:txBody>
          <a:bodyPr wrap="square" lIns="91408" tIns="45702" rIns="91408" bIns="45702" rtlCol="0">
            <a:normAutofit fontScale="90000"/>
          </a:bodyPr>
          <a:lstStyle/>
          <a:p>
            <a:pPr algn="ctr"/>
            <a:r>
              <a:rPr lang="zh-CN" altLang="en-US" sz="2400" b="1">
                <a:solidFill>
                  <a:schemeClr val="tx1"/>
                </a:solidFill>
              </a:rPr>
              <a:t>订立合同学问大</a:t>
            </a:r>
            <a:endParaRPr lang="zh-CN" altLang="en-US" sz="2400" b="1">
              <a:solidFill>
                <a:schemeClr val="tx1"/>
              </a:solidFill>
            </a:endParaRPr>
          </a:p>
        </p:txBody>
      </p:sp>
      <p:sp>
        <p:nvSpPr>
          <p:cNvPr id="176" name="TextBox 6" title=""/>
          <p:cNvSpPr txBox="1"/>
          <p:nvPr>
            <p:custDataLst>
              <p:tags r:id="rId6"/>
            </p:custDataLst>
          </p:nvPr>
        </p:nvSpPr>
        <p:spPr>
          <a:xfrm>
            <a:off x="3822065" y="4685665"/>
            <a:ext cx="2760345" cy="485140"/>
          </a:xfrm>
          <a:prstGeom prst="rect">
            <a:avLst/>
          </a:prstGeom>
          <a:solidFill>
            <a:schemeClr val="accent6">
              <a:lumMod val="20000"/>
              <a:lumOff val="80000"/>
            </a:schemeClr>
          </a:solidFill>
          <a:ln>
            <a:noFill/>
            <a:prstDash val="dashDot"/>
          </a:ln>
        </p:spPr>
        <p:txBody>
          <a:bodyPr wrap="square" lIns="91408" tIns="45702" rIns="91408" bIns="45702" rtlCol="0">
            <a:normAutofit/>
          </a:bodyPr>
          <a:lstStyle/>
          <a:p>
            <a:pPr algn="l"/>
            <a:r>
              <a:rPr lang="zh-CN" altLang="en-US" sz="2400" b="1">
                <a:solidFill>
                  <a:schemeClr val="tx1"/>
                </a:solidFill>
              </a:rPr>
              <a:t>有约必守</a:t>
            </a:r>
            <a:r>
              <a:rPr lang="en-US" altLang="zh-CN" sz="2400" b="1">
                <a:solidFill>
                  <a:schemeClr val="tx1"/>
                </a:solidFill>
              </a:rPr>
              <a:t> </a:t>
            </a:r>
            <a:r>
              <a:rPr lang="zh-CN" altLang="en-US" sz="2400" b="1">
                <a:solidFill>
                  <a:schemeClr val="tx1"/>
                </a:solidFill>
              </a:rPr>
              <a:t>违约有责</a:t>
            </a:r>
            <a:endParaRPr lang="zh-CN" altLang="en-US" sz="2400" b="1">
              <a:solidFill>
                <a:schemeClr val="tx1"/>
              </a:solidFill>
            </a:endParaRPr>
          </a:p>
        </p:txBody>
      </p:sp>
      <p:sp>
        <p:nvSpPr>
          <p:cNvPr id="2" name="左大括号 1" title=""/>
          <p:cNvSpPr/>
          <p:nvPr>
            <p:custDataLst>
              <p:tags r:id="rId7"/>
            </p:custDataLst>
          </p:nvPr>
        </p:nvSpPr>
        <p:spPr>
          <a:xfrm>
            <a:off x="6750685" y="1360805"/>
            <a:ext cx="76200" cy="2128520"/>
          </a:xfrm>
          <a:prstGeom prst="leftBrace">
            <a:avLst/>
          </a:prstGeom>
          <a:solidFill>
            <a:srgbClr val="000000">
              <a:alpha val="0"/>
            </a:srgb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1"/>
              </a:solidFill>
            </a:endParaRPr>
          </a:p>
        </p:txBody>
      </p:sp>
      <p:sp>
        <p:nvSpPr>
          <p:cNvPr id="3" name="左大括号 2" title=""/>
          <p:cNvSpPr/>
          <p:nvPr>
            <p:custDataLst>
              <p:tags r:id="rId8"/>
            </p:custDataLst>
          </p:nvPr>
        </p:nvSpPr>
        <p:spPr>
          <a:xfrm>
            <a:off x="6776085" y="3938270"/>
            <a:ext cx="133985" cy="1678305"/>
          </a:xfrm>
          <a:prstGeom prst="leftBrace">
            <a:avLst/>
          </a:prstGeom>
          <a:solidFill>
            <a:srgbClr val="000000">
              <a:alpha val="0"/>
            </a:srgb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1"/>
              </a:solidFill>
            </a:endParaRPr>
          </a:p>
        </p:txBody>
      </p:sp>
      <p:sp>
        <p:nvSpPr>
          <p:cNvPr id="165" name="TextBox 6" title=""/>
          <p:cNvSpPr txBox="1"/>
          <p:nvPr>
            <p:custDataLst>
              <p:tags r:id="rId9"/>
            </p:custDataLst>
          </p:nvPr>
        </p:nvSpPr>
        <p:spPr>
          <a:xfrm>
            <a:off x="6911975" y="1339215"/>
            <a:ext cx="2470785" cy="421005"/>
          </a:xfrm>
          <a:prstGeom prst="rect">
            <a:avLst/>
          </a:prstGeom>
          <a:solidFill>
            <a:srgbClr val="000000">
              <a:alpha val="0"/>
            </a:srgbClr>
          </a:solidFill>
          <a:ln>
            <a:noFill/>
            <a:prstDash val="dashDot"/>
          </a:ln>
        </p:spPr>
        <p:txBody>
          <a:bodyPr wrap="square" lIns="91408" tIns="45702" rIns="91408" bIns="45702" rtlCol="0">
            <a:normAutofit/>
          </a:bodyPr>
          <a:lstStyle/>
          <a:p>
            <a:pPr algn="ctr"/>
            <a:r>
              <a:rPr lang="zh-CN" altLang="en-US" sz="2000" b="1">
                <a:ln>
                  <a:noFill/>
                </a:ln>
                <a:solidFill>
                  <a:srgbClr val="C00000"/>
                </a:solidFill>
              </a:rPr>
              <a:t>生活离不开合同</a:t>
            </a:r>
            <a:endParaRPr lang="zh-CN" altLang="en-US" sz="2000" b="1">
              <a:ln>
                <a:noFill/>
              </a:ln>
              <a:solidFill>
                <a:srgbClr val="C00000"/>
              </a:solidFill>
            </a:endParaRPr>
          </a:p>
        </p:txBody>
      </p:sp>
      <p:sp>
        <p:nvSpPr>
          <p:cNvPr id="166" name="TextBox 6" title=""/>
          <p:cNvSpPr txBox="1"/>
          <p:nvPr>
            <p:custDataLst>
              <p:tags r:id="rId10"/>
            </p:custDataLst>
          </p:nvPr>
        </p:nvSpPr>
        <p:spPr>
          <a:xfrm>
            <a:off x="6898005" y="2183765"/>
            <a:ext cx="3433445" cy="397510"/>
          </a:xfrm>
          <a:prstGeom prst="rect">
            <a:avLst/>
          </a:prstGeom>
          <a:solidFill>
            <a:srgbClr val="000000">
              <a:alpha val="0"/>
            </a:srgbClr>
          </a:solidFill>
          <a:ln>
            <a:noFill/>
            <a:prstDash val="dashDot"/>
          </a:ln>
        </p:spPr>
        <p:txBody>
          <a:bodyPr wrap="square" lIns="91408" tIns="45702" rIns="91408" bIns="45702" rtlCol="0"/>
          <a:lstStyle/>
          <a:p>
            <a:pPr algn="just">
              <a:lnSpc>
                <a:spcPct val="120000"/>
              </a:lnSpc>
            </a:pPr>
            <a:r>
              <a:rPr lang="zh-CN" altLang="en-US" sz="2000" b="1">
                <a:solidFill>
                  <a:srgbClr val="C00000"/>
                </a:solidFill>
                <a:effectLst>
                  <a:outerShdw blurRad="38100" dist="19050" dir="2700000" algn="tl" rotWithShape="0">
                    <a:schemeClr val="dk1">
                      <a:alpha val="40000"/>
                    </a:schemeClr>
                  </a:outerShdw>
                </a:effectLst>
                <a:sym typeface="+mn-ea"/>
              </a:rPr>
              <a:t>要</a:t>
            </a:r>
            <a:r>
              <a:rPr lang="en-US" altLang="zh-CN" sz="2000" b="1">
                <a:solidFill>
                  <a:srgbClr val="C00000"/>
                </a:solidFill>
                <a:effectLst>
                  <a:outerShdw blurRad="38100" dist="19050" dir="2700000" algn="tl" rotWithShape="0">
                    <a:schemeClr val="dk1">
                      <a:alpha val="40000"/>
                    </a:schemeClr>
                  </a:outerShdw>
                </a:effectLst>
                <a:sym typeface="+mn-ea"/>
              </a:rPr>
              <a:t> </a:t>
            </a:r>
            <a:r>
              <a:rPr lang="zh-CN" altLang="en-US" sz="2000" b="1">
                <a:solidFill>
                  <a:srgbClr val="C00000"/>
                </a:solidFill>
                <a:effectLst>
                  <a:outerShdw blurRad="38100" dist="19050" dir="2700000" algn="tl" rotWithShape="0">
                    <a:schemeClr val="dk1">
                      <a:alpha val="40000"/>
                    </a:schemeClr>
                  </a:outerShdw>
                </a:effectLst>
                <a:sym typeface="+mn-ea"/>
              </a:rPr>
              <a:t>约</a:t>
            </a:r>
            <a:r>
              <a:rPr lang="en-US" altLang="zh-CN" sz="2000" b="1">
                <a:solidFill>
                  <a:srgbClr val="C00000"/>
                </a:solidFill>
                <a:effectLst>
                  <a:outerShdw blurRad="38100" dist="19050" dir="2700000" algn="tl" rotWithShape="0">
                    <a:schemeClr val="dk1">
                      <a:alpha val="40000"/>
                    </a:schemeClr>
                  </a:outerShdw>
                </a:effectLst>
                <a:sym typeface="+mn-ea"/>
              </a:rPr>
              <a:t> </a:t>
            </a:r>
            <a:r>
              <a:rPr lang="zh-CN" altLang="en-US" sz="2000" b="1">
                <a:solidFill>
                  <a:srgbClr val="C00000"/>
                </a:solidFill>
                <a:effectLst>
                  <a:outerShdw blurRad="38100" dist="19050" dir="2700000" algn="tl" rotWithShape="0">
                    <a:schemeClr val="dk1">
                      <a:alpha val="40000"/>
                    </a:schemeClr>
                  </a:outerShdw>
                </a:effectLst>
                <a:sym typeface="+mn-ea"/>
              </a:rPr>
              <a:t>承</a:t>
            </a:r>
            <a:r>
              <a:rPr lang="en-US" altLang="zh-CN" sz="2000" b="1">
                <a:solidFill>
                  <a:srgbClr val="C00000"/>
                </a:solidFill>
                <a:effectLst>
                  <a:outerShdw blurRad="38100" dist="19050" dir="2700000" algn="tl" rotWithShape="0">
                    <a:schemeClr val="dk1">
                      <a:alpha val="40000"/>
                    </a:schemeClr>
                  </a:outerShdw>
                </a:effectLst>
                <a:sym typeface="+mn-ea"/>
              </a:rPr>
              <a:t> </a:t>
            </a:r>
            <a:r>
              <a:rPr lang="zh-CN" altLang="en-US" sz="2000" b="1">
                <a:solidFill>
                  <a:srgbClr val="C00000"/>
                </a:solidFill>
                <a:effectLst>
                  <a:outerShdw blurRad="38100" dist="19050" dir="2700000" algn="tl" rotWithShape="0">
                    <a:schemeClr val="dk1">
                      <a:alpha val="40000"/>
                    </a:schemeClr>
                  </a:outerShdw>
                </a:effectLst>
                <a:sym typeface="+mn-ea"/>
              </a:rPr>
              <a:t>诺</a:t>
            </a:r>
            <a:r>
              <a:rPr lang="en-US" altLang="zh-CN" sz="2000" b="1">
                <a:solidFill>
                  <a:srgbClr val="C00000"/>
                </a:solidFill>
                <a:effectLst>
                  <a:outerShdw blurRad="38100" dist="19050" dir="2700000" algn="tl" rotWithShape="0">
                    <a:schemeClr val="dk1">
                      <a:alpha val="40000"/>
                    </a:schemeClr>
                  </a:outerShdw>
                </a:effectLst>
                <a:sym typeface="+mn-ea"/>
              </a:rPr>
              <a:t> </a:t>
            </a:r>
            <a:r>
              <a:rPr lang="zh-CN" altLang="en-US" sz="2000" b="1">
                <a:solidFill>
                  <a:srgbClr val="C00000"/>
                </a:solidFill>
                <a:effectLst>
                  <a:outerShdw blurRad="38100" dist="19050" dir="2700000" algn="tl" rotWithShape="0">
                    <a:schemeClr val="dk1">
                      <a:alpha val="40000"/>
                    </a:schemeClr>
                  </a:outerShdw>
                </a:effectLst>
                <a:sym typeface="+mn-ea"/>
              </a:rPr>
              <a:t>订</a:t>
            </a:r>
            <a:r>
              <a:rPr lang="en-US" altLang="zh-CN" sz="2000" b="1">
                <a:solidFill>
                  <a:srgbClr val="C00000"/>
                </a:solidFill>
                <a:effectLst>
                  <a:outerShdw blurRad="38100" dist="19050" dir="2700000" algn="tl" rotWithShape="0">
                    <a:schemeClr val="dk1">
                      <a:alpha val="40000"/>
                    </a:schemeClr>
                  </a:outerShdw>
                </a:effectLst>
                <a:sym typeface="+mn-ea"/>
              </a:rPr>
              <a:t> </a:t>
            </a:r>
            <a:r>
              <a:rPr lang="zh-CN" altLang="en-US" sz="2000" b="1">
                <a:solidFill>
                  <a:srgbClr val="C00000"/>
                </a:solidFill>
                <a:effectLst>
                  <a:outerShdw blurRad="38100" dist="19050" dir="2700000" algn="tl" rotWithShape="0">
                    <a:schemeClr val="dk1">
                      <a:alpha val="40000"/>
                    </a:schemeClr>
                  </a:outerShdw>
                </a:effectLst>
                <a:sym typeface="+mn-ea"/>
              </a:rPr>
              <a:t>合</a:t>
            </a:r>
            <a:r>
              <a:rPr lang="en-US" altLang="zh-CN" sz="2000" b="1">
                <a:solidFill>
                  <a:srgbClr val="C00000"/>
                </a:solidFill>
                <a:effectLst>
                  <a:outerShdw blurRad="38100" dist="19050" dir="2700000" algn="tl" rotWithShape="0">
                    <a:schemeClr val="dk1">
                      <a:alpha val="40000"/>
                    </a:schemeClr>
                  </a:outerShdw>
                </a:effectLst>
                <a:sym typeface="+mn-ea"/>
              </a:rPr>
              <a:t> </a:t>
            </a:r>
            <a:r>
              <a:rPr lang="zh-CN" altLang="en-US" sz="2000" b="1">
                <a:solidFill>
                  <a:srgbClr val="C00000"/>
                </a:solidFill>
                <a:effectLst>
                  <a:outerShdw blurRad="38100" dist="19050" dir="2700000" algn="tl" rotWithShape="0">
                    <a:schemeClr val="dk1">
                      <a:alpha val="40000"/>
                    </a:schemeClr>
                  </a:outerShdw>
                </a:effectLst>
                <a:sym typeface="+mn-ea"/>
              </a:rPr>
              <a:t>同</a:t>
            </a:r>
            <a:endParaRPr lang="zh-CN" altLang="en-US" sz="2000" b="1">
              <a:solidFill>
                <a:srgbClr val="C00000"/>
              </a:solidFill>
              <a:effectLst>
                <a:outerShdw blurRad="38100" dist="19050" dir="2700000" algn="tl" rotWithShape="0">
                  <a:schemeClr val="dk1">
                    <a:alpha val="40000"/>
                  </a:schemeClr>
                </a:outerShdw>
              </a:effectLst>
              <a:sym typeface="+mn-ea"/>
            </a:endParaRPr>
          </a:p>
        </p:txBody>
      </p:sp>
      <p:sp>
        <p:nvSpPr>
          <p:cNvPr id="167" name="TextBox 6" title=""/>
          <p:cNvSpPr txBox="1"/>
          <p:nvPr>
            <p:custDataLst>
              <p:tags r:id="rId11"/>
            </p:custDataLst>
          </p:nvPr>
        </p:nvSpPr>
        <p:spPr>
          <a:xfrm>
            <a:off x="6897370" y="2966720"/>
            <a:ext cx="3202940" cy="397510"/>
          </a:xfrm>
          <a:prstGeom prst="rect">
            <a:avLst/>
          </a:prstGeom>
          <a:solidFill>
            <a:srgbClr val="000000">
              <a:alpha val="0"/>
            </a:srgbClr>
          </a:solidFill>
          <a:ln>
            <a:noFill/>
            <a:prstDash val="dashDot"/>
          </a:ln>
        </p:spPr>
        <p:txBody>
          <a:bodyPr wrap="square" lIns="91408" tIns="45702" rIns="91408" bIns="45702" rtlCol="0"/>
          <a:lstStyle/>
          <a:p>
            <a:pPr algn="just">
              <a:lnSpc>
                <a:spcPct val="120000"/>
              </a:lnSpc>
            </a:pPr>
            <a:r>
              <a:rPr lang="zh-CN" altLang="en-US" sz="2400" b="1">
                <a:solidFill>
                  <a:srgbClr val="C00000"/>
                </a:solidFill>
                <a:effectLst>
                  <a:outerShdw blurRad="38100" dist="19050" dir="2700000" algn="tl" rotWithShape="0">
                    <a:schemeClr val="dk1">
                      <a:alpha val="40000"/>
                    </a:schemeClr>
                  </a:outerShdw>
                </a:effectLst>
                <a:sym typeface="+mn-ea"/>
              </a:rPr>
              <a:t>立</a:t>
            </a:r>
            <a:r>
              <a:rPr lang="en-US" altLang="zh-CN" sz="2400" b="1">
                <a:solidFill>
                  <a:srgbClr val="C00000"/>
                </a:solidFill>
                <a:effectLst>
                  <a:outerShdw blurRad="38100" dist="19050" dir="2700000" algn="tl" rotWithShape="0">
                    <a:schemeClr val="dk1">
                      <a:alpha val="40000"/>
                    </a:schemeClr>
                  </a:outerShdw>
                </a:effectLst>
                <a:sym typeface="+mn-ea"/>
              </a:rPr>
              <a:t> </a:t>
            </a:r>
            <a:r>
              <a:rPr lang="zh-CN" altLang="en-US" sz="2400" b="1">
                <a:solidFill>
                  <a:srgbClr val="C00000"/>
                </a:solidFill>
                <a:effectLst>
                  <a:outerShdw blurRad="38100" dist="19050" dir="2700000" algn="tl" rotWithShape="0">
                    <a:schemeClr val="dk1">
                      <a:alpha val="40000"/>
                    </a:schemeClr>
                  </a:outerShdw>
                </a:effectLst>
                <a:sym typeface="+mn-ea"/>
              </a:rPr>
              <a:t>字</a:t>
            </a:r>
            <a:r>
              <a:rPr lang="en-US" altLang="zh-CN" sz="2400" b="1">
                <a:solidFill>
                  <a:srgbClr val="C00000"/>
                </a:solidFill>
                <a:effectLst>
                  <a:outerShdw blurRad="38100" dist="19050" dir="2700000" algn="tl" rotWithShape="0">
                    <a:schemeClr val="dk1">
                      <a:alpha val="40000"/>
                    </a:schemeClr>
                  </a:outerShdw>
                </a:effectLst>
                <a:sym typeface="+mn-ea"/>
              </a:rPr>
              <a:t> </a:t>
            </a:r>
            <a:r>
              <a:rPr lang="zh-CN" altLang="en-US" sz="2400" b="1">
                <a:solidFill>
                  <a:srgbClr val="C00000"/>
                </a:solidFill>
                <a:effectLst>
                  <a:outerShdw blurRad="38100" dist="19050" dir="2700000" algn="tl" rotWithShape="0">
                    <a:schemeClr val="dk1">
                      <a:alpha val="40000"/>
                    </a:schemeClr>
                  </a:outerShdw>
                </a:effectLst>
                <a:sym typeface="+mn-ea"/>
              </a:rPr>
              <a:t>有</a:t>
            </a:r>
            <a:r>
              <a:rPr lang="en-US" altLang="zh-CN" sz="2400" b="1">
                <a:solidFill>
                  <a:srgbClr val="C00000"/>
                </a:solidFill>
                <a:effectLst>
                  <a:outerShdw blurRad="38100" dist="19050" dir="2700000" algn="tl" rotWithShape="0">
                    <a:schemeClr val="dk1">
                      <a:alpha val="40000"/>
                    </a:schemeClr>
                  </a:outerShdw>
                </a:effectLst>
                <a:sym typeface="+mn-ea"/>
              </a:rPr>
              <a:t> </a:t>
            </a:r>
            <a:r>
              <a:rPr lang="zh-CN" altLang="en-US" sz="2400" b="1">
                <a:solidFill>
                  <a:srgbClr val="C00000"/>
                </a:solidFill>
                <a:effectLst>
                  <a:outerShdw blurRad="38100" dist="19050" dir="2700000" algn="tl" rotWithShape="0">
                    <a:schemeClr val="dk1">
                      <a:alpha val="40000"/>
                    </a:schemeClr>
                  </a:outerShdw>
                </a:effectLst>
                <a:sym typeface="+mn-ea"/>
              </a:rPr>
              <a:t>据</a:t>
            </a:r>
            <a:r>
              <a:rPr lang="en-US" altLang="zh-CN" sz="2400" b="1">
                <a:solidFill>
                  <a:srgbClr val="C00000"/>
                </a:solidFill>
                <a:effectLst>
                  <a:outerShdw blurRad="38100" dist="19050" dir="2700000" algn="tl" rotWithShape="0">
                    <a:schemeClr val="dk1">
                      <a:alpha val="40000"/>
                    </a:schemeClr>
                  </a:outerShdw>
                </a:effectLst>
                <a:sym typeface="+mn-ea"/>
              </a:rPr>
              <a:t> </a:t>
            </a:r>
            <a:r>
              <a:rPr lang="zh-CN" altLang="en-US" sz="2400" b="1">
                <a:solidFill>
                  <a:srgbClr val="C00000"/>
                </a:solidFill>
                <a:effectLst>
                  <a:outerShdw blurRad="38100" dist="19050" dir="2700000" algn="tl" rotWithShape="0">
                    <a:schemeClr val="dk1">
                      <a:alpha val="40000"/>
                    </a:schemeClr>
                  </a:outerShdw>
                </a:effectLst>
                <a:sym typeface="+mn-ea"/>
              </a:rPr>
              <a:t>更</a:t>
            </a:r>
            <a:r>
              <a:rPr lang="en-US" altLang="zh-CN" sz="2400" b="1">
                <a:solidFill>
                  <a:srgbClr val="C00000"/>
                </a:solidFill>
                <a:effectLst>
                  <a:outerShdw blurRad="38100" dist="19050" dir="2700000" algn="tl" rotWithShape="0">
                    <a:schemeClr val="dk1">
                      <a:alpha val="40000"/>
                    </a:schemeClr>
                  </a:outerShdw>
                </a:effectLst>
                <a:sym typeface="+mn-ea"/>
              </a:rPr>
              <a:t> </a:t>
            </a:r>
            <a:r>
              <a:rPr lang="zh-CN" altLang="en-US" sz="2400" b="1">
                <a:solidFill>
                  <a:srgbClr val="C00000"/>
                </a:solidFill>
                <a:effectLst>
                  <a:outerShdw blurRad="38100" dist="19050" dir="2700000" algn="tl" rotWithShape="0">
                    <a:schemeClr val="dk1">
                      <a:alpha val="40000"/>
                    </a:schemeClr>
                  </a:outerShdw>
                </a:effectLst>
                <a:sym typeface="+mn-ea"/>
              </a:rPr>
              <a:t>可</a:t>
            </a:r>
            <a:r>
              <a:rPr lang="en-US" altLang="zh-CN" sz="2400" b="1">
                <a:solidFill>
                  <a:srgbClr val="C00000"/>
                </a:solidFill>
                <a:effectLst>
                  <a:outerShdw blurRad="38100" dist="19050" dir="2700000" algn="tl" rotWithShape="0">
                    <a:schemeClr val="dk1">
                      <a:alpha val="40000"/>
                    </a:schemeClr>
                  </a:outerShdw>
                </a:effectLst>
                <a:sym typeface="+mn-ea"/>
              </a:rPr>
              <a:t> </a:t>
            </a:r>
            <a:r>
              <a:rPr lang="zh-CN" altLang="en-US" sz="2400" b="1">
                <a:solidFill>
                  <a:srgbClr val="C00000"/>
                </a:solidFill>
                <a:effectLst>
                  <a:outerShdw blurRad="38100" dist="19050" dir="2700000" algn="tl" rotWithShape="0">
                    <a:schemeClr val="dk1">
                      <a:alpha val="40000"/>
                    </a:schemeClr>
                  </a:outerShdw>
                </a:effectLst>
                <a:sym typeface="+mn-ea"/>
              </a:rPr>
              <a:t>靠</a:t>
            </a:r>
            <a:endParaRPr lang="zh-CN" altLang="en-US" sz="2400" b="1">
              <a:solidFill>
                <a:srgbClr val="C00000"/>
              </a:solidFill>
              <a:effectLst>
                <a:outerShdw blurRad="38100" dist="19050" dir="2700000" algn="tl" rotWithShape="0">
                  <a:schemeClr val="dk1">
                    <a:alpha val="40000"/>
                  </a:schemeClr>
                </a:outerShdw>
              </a:effectLst>
              <a:cs typeface="黑体" panose="02010609060101010101" charset="-122"/>
              <a:sym typeface="+mn-ea"/>
            </a:endParaRPr>
          </a:p>
        </p:txBody>
      </p:sp>
      <p:sp>
        <p:nvSpPr>
          <p:cNvPr id="178" name="TextBox 6" title=""/>
          <p:cNvSpPr txBox="1"/>
          <p:nvPr>
            <p:custDataLst>
              <p:tags r:id="rId12"/>
            </p:custDataLst>
          </p:nvPr>
        </p:nvSpPr>
        <p:spPr>
          <a:xfrm>
            <a:off x="6952615" y="4045585"/>
            <a:ext cx="3436620" cy="397510"/>
          </a:xfrm>
          <a:prstGeom prst="rect">
            <a:avLst/>
          </a:prstGeom>
          <a:solidFill>
            <a:srgbClr val="000000">
              <a:alpha val="0"/>
            </a:srgbClr>
          </a:solidFill>
          <a:ln>
            <a:solidFill>
              <a:srgbClr val="000000">
                <a:alpha val="0"/>
              </a:srgbClr>
            </a:solidFill>
            <a:prstDash val="dashDot"/>
          </a:ln>
        </p:spPr>
        <p:txBody>
          <a:bodyPr wrap="square" lIns="91408" tIns="45702" rIns="91408" bIns="45702" rtlCol="0"/>
          <a:lstStyle/>
          <a:p>
            <a:pPr algn="ctr"/>
            <a:r>
              <a:rPr lang="zh-CN" altLang="en-US" sz="2400" b="1">
                <a:ln>
                  <a:noFill/>
                </a:ln>
                <a:solidFill>
                  <a:schemeClr val="tx1"/>
                </a:solidFill>
              </a:rPr>
              <a:t>合同履行</a:t>
            </a:r>
            <a:endParaRPr lang="zh-CN" altLang="en-US" sz="2400" b="1">
              <a:ln>
                <a:noFill/>
              </a:ln>
              <a:solidFill>
                <a:schemeClr val="tx1"/>
              </a:solidFill>
            </a:endParaRPr>
          </a:p>
        </p:txBody>
      </p:sp>
      <p:sp>
        <p:nvSpPr>
          <p:cNvPr id="179" name="TextBox 6" title=""/>
          <p:cNvSpPr txBox="1"/>
          <p:nvPr>
            <p:custDataLst>
              <p:tags r:id="rId13"/>
            </p:custDataLst>
          </p:nvPr>
        </p:nvSpPr>
        <p:spPr>
          <a:xfrm>
            <a:off x="6939915" y="4911090"/>
            <a:ext cx="2893060" cy="682625"/>
          </a:xfrm>
          <a:prstGeom prst="rect">
            <a:avLst/>
          </a:prstGeom>
          <a:solidFill>
            <a:srgbClr val="000000">
              <a:alpha val="0"/>
            </a:srgbClr>
          </a:solidFill>
          <a:ln>
            <a:solidFill>
              <a:srgbClr val="000000">
                <a:alpha val="0"/>
              </a:srgbClr>
            </a:solidFill>
            <a:prstDash val="dashDot"/>
          </a:ln>
        </p:spPr>
        <p:txBody>
          <a:bodyPr wrap="square" lIns="91408" tIns="45702" rIns="91408" bIns="45702" rtlCol="0">
            <a:noAutofit/>
          </a:bodyPr>
          <a:lstStyle/>
          <a:p>
            <a:pPr algn="ctr"/>
            <a:r>
              <a:rPr lang="zh-CN" altLang="en-US" sz="2000" b="1">
                <a:ln>
                  <a:noFill/>
                </a:ln>
                <a:solidFill>
                  <a:schemeClr val="tx1"/>
                </a:solidFill>
              </a:rPr>
              <a:t>违约责任</a:t>
            </a:r>
            <a:endParaRPr lang="zh-CN" altLang="en-US" sz="2000" b="1">
              <a:ln>
                <a:noFill/>
              </a:ln>
              <a:solidFill>
                <a:schemeClr val="tx1"/>
              </a:solidFill>
            </a:endParaRPr>
          </a:p>
          <a:p>
            <a:pPr algn="ctr"/>
            <a:r>
              <a:rPr lang="zh-CN" altLang="en-US" sz="2000" b="1">
                <a:ln>
                  <a:noFill/>
                </a:ln>
                <a:solidFill>
                  <a:schemeClr val="tx1"/>
                </a:solidFill>
              </a:rPr>
              <a:t>和承担方式</a:t>
            </a:r>
            <a:endParaRPr lang="zh-CN" altLang="en-US" sz="2000" b="1">
              <a:ln>
                <a:noFill/>
              </a:ln>
              <a:solidFill>
                <a:schemeClr val="tx1"/>
              </a:solidFill>
            </a:endParaRPr>
          </a:p>
        </p:txBody>
      </p:sp>
      <p:sp>
        <p:nvSpPr>
          <p:cNvPr id="9" name="标题 8" title=""/>
          <p:cNvSpPr/>
          <p:nvPr>
            <p:ph type="title"/>
            <p:custDataLst>
              <p:tags r:id="rId14"/>
            </p:custDataLst>
          </p:nvPr>
        </p:nvSpPr>
        <p:spPr/>
        <p:txBody>
          <a:bodyPr/>
          <a:lstStyle/>
          <a:p>
            <a:endParaRPr lang="zh-CN" altLang="en-US"/>
          </a:p>
        </p:txBody>
      </p:sp>
      <p:sp>
        <p:nvSpPr>
          <p:cNvPr id="15" name="矩形 14" title=""/>
          <p:cNvSpPr/>
          <p:nvPr>
            <p:custDataLst>
              <p:tags r:id="rId15"/>
            </p:custDataLst>
          </p:nvPr>
        </p:nvSpPr>
        <p:spPr>
          <a:xfrm>
            <a:off x="304165" y="175260"/>
            <a:ext cx="1954530" cy="630555"/>
          </a:xfrm>
          <a:prstGeom prst="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a:solidFill>
                  <a:schemeClr val="bg1"/>
                </a:solidFill>
                <a:latin typeface="微软雅黑" panose="020b0503020204020204" pitchFamily="34" charset="-122"/>
                <a:ea typeface="微软雅黑" panose="020b0503020204020204" pitchFamily="34" charset="-122"/>
                <a:cs typeface="Arial"/>
                <a:sym typeface="+mn-ea"/>
              </a:rPr>
              <a:t>本课框架</a:t>
            </a:r>
            <a:endParaRPr lang="zh-CN" altLang="en-US" sz="2800" b="1">
              <a:solidFill>
                <a:schemeClr val="bg1"/>
              </a:solidFill>
              <a:latin typeface="微软雅黑" panose="020b0503020204020204" pitchFamily="34" charset="-122"/>
              <a:ea typeface="微软雅黑" panose="020b0503020204020204" pitchFamily="34" charset="-122"/>
              <a:cs typeface="Arial"/>
              <a:sym typeface="+mn-ea"/>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checkerboard(across)">
                                      <p:cBhvr>
                                        <p:cTn id="7" dur="500"/>
                                        <p:tgtEl>
                                          <p:spTgt spid="13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checkerboard(across)">
                                      <p:cBhvr>
                                        <p:cTn id="10" dur="500"/>
                                        <p:tgtEl>
                                          <p:spTgt spid="7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checkerboard(across)">
                                      <p:cBhvr>
                                        <p:cTn id="13" dur="500"/>
                                        <p:tgtEl>
                                          <p:spTgt spid="13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checkerboard(across)">
                                      <p:cBhvr>
                                        <p:cTn id="16" dur="500"/>
                                        <p:tgtEl>
                                          <p:spTgt spid="17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65"/>
                                        </p:tgtEl>
                                        <p:attrNameLst>
                                          <p:attrName>style.visibility</p:attrName>
                                        </p:attrNameLst>
                                      </p:cBhvr>
                                      <p:to>
                                        <p:strVal val="visible"/>
                                      </p:to>
                                    </p:set>
                                    <p:animEffect transition="in" filter="checkerboard(across)">
                                      <p:cBhvr>
                                        <p:cTn id="25" dur="500"/>
                                        <p:tgtEl>
                                          <p:spTgt spid="16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66"/>
                                        </p:tgtEl>
                                        <p:attrNameLst>
                                          <p:attrName>style.visibility</p:attrName>
                                        </p:attrNameLst>
                                      </p:cBhvr>
                                      <p:to>
                                        <p:strVal val="visible"/>
                                      </p:to>
                                    </p:set>
                                    <p:animEffect transition="in" filter="checkerboard(across)">
                                      <p:cBhvr>
                                        <p:cTn id="28" dur="500"/>
                                        <p:tgtEl>
                                          <p:spTgt spid="16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checkerboard(across)">
                                      <p:cBhvr>
                                        <p:cTn id="31" dur="500"/>
                                        <p:tgtEl>
                                          <p:spTgt spid="16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8"/>
                                        </p:tgtEl>
                                        <p:attrNameLst>
                                          <p:attrName>style.visibility</p:attrName>
                                        </p:attrNameLst>
                                      </p:cBhvr>
                                      <p:to>
                                        <p:strVal val="visible"/>
                                      </p:to>
                                    </p:set>
                                    <p:animEffect transition="in" filter="checkerboard(across)">
                                      <p:cBhvr>
                                        <p:cTn id="34" dur="500"/>
                                        <p:tgtEl>
                                          <p:spTgt spid="178"/>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9"/>
                                        </p:tgtEl>
                                        <p:attrNameLst>
                                          <p:attrName>style.visibility</p:attrName>
                                        </p:attrNameLst>
                                      </p:cBhvr>
                                      <p:to>
                                        <p:strVal val="visible"/>
                                      </p:to>
                                    </p:set>
                                    <p:animEffect transition="in" filter="checkerboard(across)">
                                      <p:cBhvr>
                                        <p:cTn id="3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78" grpId="0" animBg="1"/>
      <p:bldP spid="131" grpId="0" animBg="1"/>
      <p:bldP spid="176" grpId="0" animBg="1"/>
      <p:bldP spid="2" grpId="0" animBg="1"/>
      <p:bldP spid="3" grpId="0" animBg="1"/>
      <p:bldP spid="165" grpId="0" animBg="1"/>
      <p:bldP spid="166" grpId="0" animBg="1"/>
      <p:bldP spid="167" grpId="0" animBg="1"/>
      <p:bldP spid="178" grpId="0" animBg="1"/>
      <p:bldP spid="179"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aphicFrame>
        <p:nvGraphicFramePr>
          <p:cNvPr id="4" name="表格 3" title=""/>
          <p:cNvGraphicFramePr>
            <a:graphicFrameLocks noGrp="1"/>
          </p:cNvGraphicFramePr>
          <p:nvPr>
            <p:custDataLst>
              <p:tags r:id="rId3"/>
            </p:custDataLst>
          </p:nvPr>
        </p:nvGraphicFramePr>
        <p:xfrm>
          <a:off x="860425" y="1452880"/>
          <a:ext cx="10471150" cy="4417695"/>
        </p:xfrm>
        <a:graphic>
          <a:graphicData uri="http://schemas.openxmlformats.org/drawingml/2006/table">
            <a:tbl>
              <a:tblPr/>
              <a:tblGrid>
                <a:gridCol w="821055"/>
                <a:gridCol w="3789045"/>
                <a:gridCol w="5861050"/>
              </a:tblGrid>
              <a:tr h="441960">
                <a:tc>
                  <a:txBody>
                    <a:bodyPr vert="horz" wrap="square"/>
                    <a:lstStyle/>
                    <a:p>
                      <a:pPr indent="0">
                        <a:buNone/>
                      </a:pPr>
                      <a:endParaRPr lang="en-US" altLang="en-US" sz="2400" b="1">
                        <a:cs typeface="Microsoft YaHei UI" panose="020b0503020204020204"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vert="horz" wrap="square"/>
                    <a:lstStyle/>
                    <a:p>
                      <a:pPr indent="0" algn="ctr">
                        <a:buNone/>
                      </a:pPr>
                      <a:r>
                        <a:rPr lang="en-US" sz="2400" b="1">
                          <a:solidFill>
                            <a:srgbClr val="FF0000"/>
                          </a:solidFill>
                          <a:cs typeface="Microsoft YaHei UI" panose="020b0503020204020204" charset="-122"/>
                        </a:rPr>
                        <a:t>要约</a:t>
                      </a:r>
                      <a:endParaRPr lang="en-US" altLang="en-US" sz="2400" b="1">
                        <a:solidFill>
                          <a:srgbClr val="FF0000"/>
                        </a:solidFill>
                        <a:cs typeface="Microsoft YaHei UI" panose="020b0503020204020204"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vert="horz" wrap="square"/>
                    <a:lstStyle/>
                    <a:p>
                      <a:pPr indent="0" algn="ctr">
                        <a:buNone/>
                      </a:pPr>
                      <a:r>
                        <a:rPr lang="en-US" sz="2400" b="1">
                          <a:solidFill>
                            <a:srgbClr val="FF0000"/>
                          </a:solidFill>
                          <a:cs typeface="Microsoft YaHei UI" panose="020b0503020204020204" charset="-122"/>
                        </a:rPr>
                        <a:t>承诺</a:t>
                      </a:r>
                      <a:endParaRPr lang="en-US" altLang="en-US" sz="2400" b="1">
                        <a:solidFill>
                          <a:srgbClr val="FF0000"/>
                        </a:solidFill>
                        <a:cs typeface="Microsoft YaHei UI" panose="020b0503020204020204"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883285">
                <a:tc>
                  <a:txBody>
                    <a:bodyPr vert="horz" wrap="square"/>
                    <a:lstStyle/>
                    <a:p>
                      <a:pPr indent="0" algn="ctr">
                        <a:buNone/>
                      </a:pPr>
                      <a:r>
                        <a:rPr lang="en-US" sz="2400" b="1">
                          <a:cs typeface="Microsoft YaHei UI" panose="020b0503020204020204" charset="-122"/>
                        </a:rPr>
                        <a:t>含义</a:t>
                      </a:r>
                      <a:endParaRPr lang="en-US" altLang="en-US" sz="2400" b="1">
                        <a:cs typeface="Microsoft YaHei UI" panose="020b0503020204020204"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vert="horz" wrap="square"/>
                    <a:lstStyle/>
                    <a:p>
                      <a:pPr indent="0">
                        <a:buNone/>
                      </a:pPr>
                      <a:r>
                        <a:rPr lang="en-US" sz="2400" b="1">
                          <a:cs typeface="Microsoft YaHei UI" panose="020b0503020204020204" charset="-122"/>
                        </a:rPr>
                        <a:t>是希望与他人</a:t>
                      </a:r>
                      <a:r>
                        <a:rPr lang="en-US" sz="2400" b="1">
                          <a:solidFill>
                            <a:srgbClr val="FF0000"/>
                          </a:solidFill>
                          <a:cs typeface="Microsoft YaHei UI" panose="020b0503020204020204" charset="-122"/>
                        </a:rPr>
                        <a:t>订立合同</a:t>
                      </a:r>
                      <a:r>
                        <a:rPr lang="en-US" sz="2400" b="1">
                          <a:cs typeface="Microsoft YaHei UI" panose="020b0503020204020204" charset="-122"/>
                        </a:rPr>
                        <a:t>的意思表示</a:t>
                      </a:r>
                      <a:endParaRPr lang="en-US" altLang="en-US" sz="2400" b="1">
                        <a:cs typeface="Microsoft YaHei UI" panose="020b0503020204020204"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vert="horz" wrap="square"/>
                    <a:lstStyle/>
                    <a:p>
                      <a:pPr indent="0">
                        <a:buNone/>
                      </a:pPr>
                      <a:r>
                        <a:rPr lang="en-US" sz="2400" b="1">
                          <a:cs typeface="Microsoft YaHei UI" panose="020b0503020204020204" charset="-122"/>
                        </a:rPr>
                        <a:t>是受要约人</a:t>
                      </a:r>
                      <a:r>
                        <a:rPr lang="en-US" sz="2400" b="1">
                          <a:solidFill>
                            <a:srgbClr val="FF0000"/>
                          </a:solidFill>
                          <a:cs typeface="Microsoft YaHei UI" panose="020b0503020204020204" charset="-122"/>
                        </a:rPr>
                        <a:t>同意</a:t>
                      </a:r>
                      <a:r>
                        <a:rPr lang="en-US" sz="2400" b="1">
                          <a:cs typeface="Microsoft YaHei UI" panose="020b0503020204020204" charset="-122"/>
                        </a:rPr>
                        <a:t>要约的意思表示</a:t>
                      </a:r>
                      <a:endParaRPr lang="en-US" altLang="en-US" sz="2400" b="1">
                        <a:cs typeface="Microsoft YaHei UI" panose="020b0503020204020204"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2650490">
                <a:tc>
                  <a:txBody>
                    <a:bodyPr vert="horz" wrap="square"/>
                    <a:lstStyle/>
                    <a:p>
                      <a:pPr indent="0" algn="ctr">
                        <a:buNone/>
                      </a:pPr>
                      <a:r>
                        <a:rPr lang="en-US" sz="2400" b="1">
                          <a:cs typeface="Microsoft YaHei UI" panose="020b0503020204020204" charset="-122"/>
                        </a:rPr>
                        <a:t>要求</a:t>
                      </a:r>
                      <a:endParaRPr lang="en-US" altLang="en-US" sz="2400" b="1">
                        <a:cs typeface="Microsoft YaHei UI" panose="020b0503020204020204"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vert="horz" wrap="square"/>
                    <a:lstStyle/>
                    <a:p>
                      <a:pPr indent="0">
                        <a:buNone/>
                      </a:pPr>
                      <a:r>
                        <a:rPr lang="en-US" sz="2400" b="1">
                          <a:cs typeface="Microsoft YaHei UI" panose="020b0503020204020204" charset="-122"/>
                        </a:rPr>
                        <a:t>为了保护受要约人的合理期待，维护稳定的交易秩序，</a:t>
                      </a:r>
                      <a:r>
                        <a:rPr lang="en-US" sz="2400" b="1">
                          <a:solidFill>
                            <a:srgbClr val="FF0000"/>
                          </a:solidFill>
                          <a:cs typeface="Microsoft YaHei UI" panose="020b0503020204020204" charset="-122"/>
                        </a:rPr>
                        <a:t>生效的要约具有法律约束力</a:t>
                      </a:r>
                      <a:endParaRPr lang="en-US" altLang="en-US" sz="2400" b="1">
                        <a:solidFill>
                          <a:srgbClr val="FF0000"/>
                        </a:solidFill>
                        <a:cs typeface="Microsoft YaHei UI" panose="020b0503020204020204"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vert="horz" wrap="square"/>
                    <a:lstStyle/>
                    <a:p>
                      <a:pPr indent="0">
                        <a:buNone/>
                      </a:pPr>
                      <a:r>
                        <a:rPr lang="en-US" sz="2400" b="1">
                          <a:cs typeface="微软雅黑" panose="020b0503020204020204" pitchFamily="34" charset="-122"/>
                        </a:rPr>
                        <a:t>①由受要约人及时向要约人作出，并在要约确定的期限内到达，</a:t>
                      </a:r>
                      <a:r>
                        <a:rPr lang="en-US" sz="2400" b="1">
                          <a:solidFill>
                            <a:srgbClr val="FF0000"/>
                          </a:solidFill>
                          <a:cs typeface="微软雅黑" panose="020b0503020204020204" pitchFamily="34" charset="-122"/>
                        </a:rPr>
                        <a:t>该意思表示的内容应当与要约的内容一致。</a:t>
                      </a:r>
                      <a:endParaRPr lang="en-US" sz="2400" b="1">
                        <a:cs typeface="微软雅黑" panose="020b0503020204020204" pitchFamily="34" charset="-122"/>
                      </a:endParaRPr>
                    </a:p>
                    <a:p>
                      <a:pPr indent="0">
                        <a:buNone/>
                      </a:pPr>
                      <a:r>
                        <a:rPr lang="en-US" sz="2400" b="1">
                          <a:cs typeface="微软雅黑" panose="020b0503020204020204" pitchFamily="34" charset="-122"/>
                        </a:rPr>
                        <a:t>②如果对原来的要约内容进行了实质性变更或者超过了要约确定的期限，此时，该项</a:t>
                      </a:r>
                      <a:r>
                        <a:rPr lang="en-US" sz="2400" b="1">
                          <a:solidFill>
                            <a:srgbClr val="FF0000"/>
                          </a:solidFill>
                          <a:cs typeface="微软雅黑" panose="020b0503020204020204" pitchFamily="34" charset="-122"/>
                        </a:rPr>
                        <a:t>“承诺”转化为新要约</a:t>
                      </a:r>
                      <a:r>
                        <a:rPr lang="en-US" sz="2400" b="1">
                          <a:cs typeface="微软雅黑" panose="020b0503020204020204" pitchFamily="34" charset="-122"/>
                        </a:rPr>
                        <a:t>，需要原来的要约人作出承诺，才能形成一致的意思表示</a:t>
                      </a:r>
                      <a:endParaRPr lang="en-US" altLang="en-US" sz="2400" b="1">
                        <a:cs typeface="微软雅黑" panose="020b0503020204020204" pitchFamily="34"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441960">
                <a:tc>
                  <a:txBody>
                    <a:bodyPr vert="horz" wrap="square"/>
                    <a:lstStyle/>
                    <a:p>
                      <a:pPr indent="0" algn="ctr">
                        <a:buNone/>
                      </a:pPr>
                      <a:r>
                        <a:rPr lang="en-US" sz="2400" b="1">
                          <a:cs typeface="Microsoft YaHei UI" panose="020b0503020204020204" charset="-122"/>
                        </a:rPr>
                        <a:t>主体</a:t>
                      </a:r>
                      <a:endParaRPr lang="en-US" altLang="en-US" sz="2400" b="1">
                        <a:cs typeface="Microsoft YaHei UI" panose="020b0503020204020204"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gridSpan="2">
                  <a:txBody>
                    <a:bodyPr vert="horz" wrap="square"/>
                    <a:lstStyle/>
                    <a:p>
                      <a:pPr indent="0">
                        <a:buNone/>
                      </a:pPr>
                      <a:r>
                        <a:rPr lang="en-US" sz="2400" b="1">
                          <a:cs typeface="Microsoft YaHei UI" panose="020b0503020204020204" charset="-122"/>
                        </a:rPr>
                        <a:t>在一项要约中，发出要约的一方为</a:t>
                      </a:r>
                      <a:r>
                        <a:rPr lang="en-US" sz="2400" b="1">
                          <a:solidFill>
                            <a:srgbClr val="FF0000"/>
                          </a:solidFill>
                          <a:cs typeface="Microsoft YaHei UI" panose="020b0503020204020204" charset="-122"/>
                        </a:rPr>
                        <a:t>要约人</a:t>
                      </a:r>
                      <a:r>
                        <a:rPr lang="en-US" sz="2400" b="1">
                          <a:cs typeface="Microsoft YaHei UI" panose="020b0503020204020204" charset="-122"/>
                        </a:rPr>
                        <a:t>，接受要约的一方为</a:t>
                      </a:r>
                      <a:r>
                        <a:rPr lang="en-US" sz="2400" b="1">
                          <a:solidFill>
                            <a:srgbClr val="FF0000"/>
                          </a:solidFill>
                          <a:cs typeface="Microsoft YaHei UI" panose="020b0503020204020204" charset="-122"/>
                        </a:rPr>
                        <a:t>受要约人</a:t>
                      </a:r>
                      <a:endParaRPr lang="en-US" altLang="en-US" sz="2400" b="1">
                        <a:solidFill>
                          <a:srgbClr val="FF0000"/>
                        </a:solidFill>
                        <a:cs typeface="Microsoft YaHei UI" panose="020b0503020204020204" charset="-122"/>
                      </a:endParaRPr>
                    </a:p>
                  </a:txBody>
                  <a:tcPr marL="66675" marR="6667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hMerge="1">
                  <a:txBody>
                    <a:bodyPr vert="horz" wrap="square"/>
                    <a:lstStyle/>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3" name="标题 2" title=""/>
          <p:cNvSpPr>
            <a:spLocks noGrp="1"/>
          </p:cNvSpPr>
          <p:nvPr>
            <p:ph type="title"/>
            <p:custDataLst>
              <p:tags r:id="rId4"/>
            </p:custDataLst>
          </p:nvPr>
        </p:nvSpPr>
        <p:spPr/>
        <p:txBody>
          <a:bodyPr vert="horz" wrap="square" lIns="0" tIns="0" rIns="0" bIns="0" rtlCol="0" anchor="b">
            <a:normAutofit/>
          </a:bodyPr>
          <a:lstStyle>
            <a:lvl1pPr>
              <a:defRPr>
                <a:latin typeface="+mj-ea"/>
                <a:ea typeface="+mj-ea"/>
                <a:cs typeface="+mj-ea"/>
                <a:sym typeface="+mj-ea"/>
              </a:defRPr>
            </a:lvl1pPr>
          </a:lstStyle>
          <a:p>
            <a:pPr lvl="0" algn="l">
              <a:buClrTx/>
              <a:buSzTx/>
              <a:buFontTx/>
            </a:pPr>
            <a:r>
              <a:rPr lang="zh-CN" altLang="en-US">
                <a:sym typeface="+mn-ea"/>
              </a:rPr>
              <a:t>【区分】</a:t>
            </a:r>
            <a:endParaRPr lang="zh-CN" altLang="en-US">
              <a:sym typeface="+mn-ea"/>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6" name="任意多边形 3" title=""/>
          <p:cNvSpPr/>
          <p:nvPr>
            <p:custDataLst>
              <p:tags r:id="rId3"/>
            </p:custDataLst>
          </p:nvPr>
        </p:nvSpPr>
        <p:spPr bwMode="auto">
          <a:xfrm>
            <a:off x="231140" y="76200"/>
            <a:ext cx="8835390" cy="5009515"/>
          </a:xfrm>
          <a:custGeom>
            <a:gdLst>
              <a:gd name="T0" fmla="*/ 4807 w 4807"/>
              <a:gd name="T1" fmla="*/ 0 h 2589"/>
              <a:gd name="T2" fmla="*/ 0 w 4807"/>
              <a:gd name="T3" fmla="*/ 2589 h 2589"/>
            </a:gdLst>
            <a:cxnLst>
              <a:cxn ang="0">
                <a:pos x="T0" y="T1"/>
              </a:cxn>
              <a:cxn ang="0">
                <a:pos x="T2" y="T3"/>
              </a:cxn>
            </a:cxnLst>
            <a:rect l="0" t="0" r="r" b="b"/>
            <a:pathLst>
              <a:path w="4807" h="2589">
                <a:moveTo>
                  <a:pt x="4807" y="0"/>
                </a:moveTo>
                <a:cubicBezTo>
                  <a:pt x="3648" y="1357"/>
                  <a:pt x="1543" y="2491"/>
                  <a:pt x="0" y="2589"/>
                </a:cubicBezTo>
              </a:path>
            </a:pathLst>
          </a:custGeom>
          <a:noFill/>
          <a:ln w="76200" cap="rnd">
            <a:solidFill>
              <a:srgbClr val="C00000"/>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a:lnSpc>
                <a:spcPct val="130000"/>
              </a:lnSpc>
            </a:pPr>
            <a:endParaRPr lang="zh-CN" altLang="en-US">
              <a:latin typeface="微软雅黑" panose="020b0503020204020204" pitchFamily="34" charset="-122"/>
              <a:ea typeface="微软雅黑" panose="020b0503020204020204" pitchFamily="34" charset="-122"/>
            </a:endParaRPr>
          </a:p>
        </p:txBody>
      </p:sp>
      <p:grpSp>
        <p:nvGrpSpPr>
          <p:cNvPr id="37" name="组合 36" title=""/>
          <p:cNvGrpSpPr/>
          <p:nvPr>
            <p:custDataLst>
              <p:tags r:id="rId4"/>
            </p:custDataLst>
          </p:nvPr>
        </p:nvGrpSpPr>
        <p:grpSpPr>
          <a:xfrm>
            <a:off x="350520" y="4338320"/>
            <a:ext cx="3171190" cy="1756410"/>
            <a:chOff x="552" y="6832"/>
            <a:chExt cx="4994" cy="2766"/>
          </a:xfrm>
        </p:grpSpPr>
        <p:sp>
          <p:nvSpPr>
            <p:cNvPr id="15" name="文本框 14"/>
            <p:cNvSpPr txBox="1"/>
            <p:nvPr>
              <p:custDataLst>
                <p:tags r:id="rId5"/>
              </p:custDataLst>
            </p:nvPr>
          </p:nvSpPr>
          <p:spPr>
            <a:xfrm>
              <a:off x="552" y="8150"/>
              <a:ext cx="4994" cy="1448"/>
            </a:xfrm>
            <a:prstGeom prst="rect">
              <a:avLst/>
            </a:prstGeom>
          </p:spPr>
          <p:style>
            <a:lnRef idx="2">
              <a:schemeClr val="accent1"/>
            </a:lnRef>
            <a:fillRef idx="0">
              <a:srgbClr val="FFFFFF"/>
            </a:fillRef>
            <a:effectRef idx="0">
              <a:srgbClr val="FFFFFF"/>
            </a:effectRef>
            <a:fontRef idx="minor">
              <a:schemeClr val="tx1"/>
            </a:fontRef>
          </p:style>
          <p:txBody>
            <a:bodyPr wrap="square" lIns="90000" tIns="0" rIns="90000" bIns="46800" anchor="t" anchorCtr="0">
              <a:noAutofit/>
            </a:bodyPr>
            <a:lstStyle/>
            <a:p>
              <a:pPr>
                <a:lnSpc>
                  <a:spcPct val="120000"/>
                </a:lnSpc>
              </a:pPr>
              <a:r>
                <a:rPr lang="zh-CN" altLang="en-US" sz="2400" b="1" spc="150">
                  <a:solidFill>
                    <a:srgbClr val="FF0000"/>
                  </a:solidFill>
                  <a:latin typeface="微软雅黑" panose="020b0503020204020204" pitchFamily="34" charset="-122"/>
                  <a:ea typeface="微软雅黑" panose="020b0503020204020204" pitchFamily="34" charset="-122"/>
                </a:rPr>
                <a:t>要约：</a:t>
              </a:r>
              <a:r>
                <a:rPr lang="zh-CN" altLang="en-US" sz="2400" b="1" spc="150">
                  <a:latin typeface="微软雅黑" panose="020b0503020204020204" pitchFamily="34" charset="-122"/>
                  <a:ea typeface="微软雅黑" panose="020b0503020204020204" pitchFamily="34" charset="-122"/>
                </a:rPr>
                <a:t>是希望与他人订立合同的意思表示。</a:t>
              </a:r>
              <a:endParaRPr lang="zh-CN" altLang="en-US" sz="2400" b="1" spc="150">
                <a:latin typeface="微软雅黑" panose="020b0503020204020204" pitchFamily="34" charset="-122"/>
                <a:ea typeface="微软雅黑" panose="020b0503020204020204" pitchFamily="34" charset="-122"/>
              </a:endParaRPr>
            </a:p>
          </p:txBody>
        </p:sp>
        <p:grpSp>
          <p:nvGrpSpPr>
            <p:cNvPr id="16" name="组合 15"/>
            <p:cNvGrpSpPr/>
            <p:nvPr>
              <p:custDataLst>
                <p:tags r:id="rId6"/>
              </p:custDataLst>
            </p:nvPr>
          </p:nvGrpSpPr>
          <p:grpSpPr>
            <a:xfrm>
              <a:off x="1519" y="6832"/>
              <a:ext cx="2852" cy="818"/>
              <a:chOff x="1565" y="2881"/>
              <a:chExt cx="2852" cy="818"/>
            </a:xfrm>
          </p:grpSpPr>
          <p:sp>
            <p:nvSpPr>
              <p:cNvPr id="17" name="椭圆 16"/>
              <p:cNvSpPr/>
              <p:nvPr>
                <p:custDataLst>
                  <p:tags r:id="rId7"/>
                </p:custDataLst>
              </p:nvPr>
            </p:nvSpPr>
            <p:spPr>
              <a:xfrm>
                <a:off x="1565" y="2883"/>
                <a:ext cx="2852" cy="816"/>
              </a:xfrm>
              <a:prstGeom prst="ellipse">
                <a:avLst/>
              </a:prstGeom>
              <a:solidFill>
                <a:srgbClr val="3498DB"/>
              </a:solidFill>
              <a:ln>
                <a:noFill/>
              </a:ln>
              <a:effectLst/>
            </p:spPr>
            <p:style>
              <a:lnRef idx="1">
                <a:srgbClr val="1F74AD"/>
              </a:lnRef>
              <a:fillRef idx="3">
                <a:srgbClr val="1F74AD"/>
              </a:fillRef>
              <a:effectRef idx="2">
                <a:srgbClr val="1F74AD"/>
              </a:effectRef>
              <a:fontRef idx="minor">
                <a:sysClr val="window" lastClr="FFFFFF"/>
              </a:fontRef>
            </p:style>
            <p:txBody>
              <a:bodyPr anchor="ctr"/>
              <a:lstStyle/>
              <a:p>
                <a:pPr algn="ctr">
                  <a:lnSpc>
                    <a:spcPct val="130000"/>
                  </a:lnSpc>
                </a:pPr>
                <a:endParaRPr>
                  <a:latin typeface="微软雅黑" panose="020b0503020204020204" pitchFamily="34" charset="-122"/>
                  <a:ea typeface="微软雅黑" panose="020b0503020204020204" pitchFamily="34" charset="-122"/>
                </a:endParaRPr>
              </a:p>
            </p:txBody>
          </p:sp>
          <p:sp>
            <p:nvSpPr>
              <p:cNvPr id="4" name="文本框 3"/>
              <p:cNvSpPr txBox="1"/>
              <p:nvPr>
                <p:custDataLst>
                  <p:tags r:id="rId8"/>
                </p:custDataLst>
              </p:nvPr>
            </p:nvSpPr>
            <p:spPr>
              <a:xfrm>
                <a:off x="1943" y="2881"/>
                <a:ext cx="2303" cy="727"/>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第一阶段</a:t>
                </a:r>
                <a:endParaRPr lang="en-US" altLang="zh-CN" sz="2400" b="1">
                  <a:latin typeface="微软雅黑" panose="020b0503020204020204" pitchFamily="34" charset="-122"/>
                  <a:ea typeface="微软雅黑" panose="020b0503020204020204" pitchFamily="34" charset="-122"/>
                </a:endParaRPr>
              </a:p>
            </p:txBody>
          </p:sp>
        </p:grpSp>
      </p:grpSp>
      <p:grpSp>
        <p:nvGrpSpPr>
          <p:cNvPr id="31" name="组合 30" title=""/>
          <p:cNvGrpSpPr/>
          <p:nvPr>
            <p:custDataLst>
              <p:tags r:id="rId9"/>
            </p:custDataLst>
          </p:nvPr>
        </p:nvGrpSpPr>
        <p:grpSpPr>
          <a:xfrm>
            <a:off x="3521710" y="3269615"/>
            <a:ext cx="6443345" cy="2343785"/>
            <a:chOff x="5546" y="5149"/>
            <a:chExt cx="10147" cy="3691"/>
          </a:xfrm>
        </p:grpSpPr>
        <p:sp>
          <p:nvSpPr>
            <p:cNvPr id="34" name="椭圆 33"/>
            <p:cNvSpPr/>
            <p:nvPr>
              <p:custDataLst>
                <p:tags r:id="rId10"/>
              </p:custDataLst>
            </p:nvPr>
          </p:nvSpPr>
          <p:spPr>
            <a:xfrm>
              <a:off x="5546" y="5149"/>
              <a:ext cx="2668" cy="816"/>
            </a:xfrm>
            <a:prstGeom prst="ellipse">
              <a:avLst/>
            </a:prstGeom>
            <a:solidFill>
              <a:srgbClr val="1F74AD"/>
            </a:solidFill>
            <a:ln>
              <a:noFill/>
            </a:ln>
            <a:effectLst/>
          </p:spPr>
          <p:style>
            <a:lnRef idx="1">
              <a:srgbClr val="1F74AD"/>
            </a:lnRef>
            <a:fillRef idx="3">
              <a:srgbClr val="1F74AD"/>
            </a:fillRef>
            <a:effectRef idx="2">
              <a:srgbClr val="1F74AD"/>
            </a:effectRef>
            <a:fontRef idx="minor">
              <a:sysClr val="window" lastClr="FFFFFF"/>
            </a:fontRef>
          </p:style>
          <p:txBody>
            <a:bodyPr anchor="ctr"/>
            <a:lstStyle/>
            <a:p>
              <a:pPr algn="ctr">
                <a:lnSpc>
                  <a:spcPct val="130000"/>
                </a:lnSpc>
              </a:pPr>
              <a:endParaRPr>
                <a:latin typeface="微软雅黑" panose="020b0503020204020204" pitchFamily="34" charset="-122"/>
                <a:ea typeface="微软雅黑" panose="020b0503020204020204" pitchFamily="34" charset="-122"/>
              </a:endParaRPr>
            </a:p>
          </p:txBody>
        </p:sp>
        <p:sp>
          <p:nvSpPr>
            <p:cNvPr id="10" name="文本框 9"/>
            <p:cNvSpPr txBox="1"/>
            <p:nvPr>
              <p:custDataLst>
                <p:tags r:id="rId11"/>
              </p:custDataLst>
            </p:nvPr>
          </p:nvSpPr>
          <p:spPr>
            <a:xfrm>
              <a:off x="6672" y="6281"/>
              <a:ext cx="9021" cy="2559"/>
            </a:xfrm>
            <a:prstGeom prst="rect">
              <a:avLst/>
            </a:prstGeom>
          </p:spPr>
          <p:style>
            <a:lnRef idx="2">
              <a:schemeClr val="accent1"/>
            </a:lnRef>
            <a:fillRef idx="0">
              <a:srgbClr val="FFFFFF"/>
            </a:fillRef>
            <a:effectRef idx="0">
              <a:srgbClr val="FFFFFF"/>
            </a:effectRef>
            <a:fontRef idx="minor">
              <a:schemeClr val="tx1"/>
            </a:fontRef>
          </p:style>
          <p:txBody>
            <a:bodyPr wrap="square" lIns="90000" tIns="0" rIns="90000" bIns="46800" anchor="t" anchorCtr="0">
              <a:noAutofit/>
            </a:bodyPr>
            <a:lstStyle/>
            <a:p>
              <a:pPr>
                <a:lnSpc>
                  <a:spcPct val="120000"/>
                </a:lnSpc>
              </a:pPr>
              <a:r>
                <a:rPr lang="zh-CN" altLang="en-US" sz="2400" b="1" spc="150">
                  <a:solidFill>
                    <a:srgbClr val="FF0000"/>
                  </a:solidFill>
                  <a:latin typeface="微软雅黑" panose="020b0503020204020204" pitchFamily="34" charset="-122"/>
                  <a:ea typeface="微软雅黑" panose="020b0503020204020204" pitchFamily="34" charset="-122"/>
                </a:rPr>
                <a:t>承诺：</a:t>
              </a:r>
              <a:r>
                <a:rPr lang="zh-CN" altLang="en-US" sz="2400" b="1" spc="150">
                  <a:latin typeface="微软雅黑" panose="020b0503020204020204" pitchFamily="34" charset="-122"/>
                  <a:ea typeface="微软雅黑" panose="020b0503020204020204" pitchFamily="34" charset="-122"/>
                </a:rPr>
                <a:t>是受邀约人同意邀约的意思表示，应当由受要约人及时向要约人作出，并在要约</a:t>
              </a:r>
              <a:r>
                <a:rPr lang="zh-CN" altLang="en-US" sz="2400" b="1" spc="150">
                  <a:solidFill>
                    <a:srgbClr val="FF0000"/>
                  </a:solidFill>
                  <a:latin typeface="微软雅黑" panose="020b0503020204020204" pitchFamily="34" charset="-122"/>
                  <a:ea typeface="微软雅黑" panose="020b0503020204020204" pitchFamily="34" charset="-122"/>
                </a:rPr>
                <a:t>确定的期限内到达</a:t>
              </a:r>
              <a:r>
                <a:rPr lang="zh-CN" altLang="en-US" sz="2400" b="1" spc="150">
                  <a:latin typeface="微软雅黑" panose="020b0503020204020204" pitchFamily="34" charset="-122"/>
                  <a:ea typeface="微软雅黑" panose="020b0503020204020204" pitchFamily="34" charset="-122"/>
                </a:rPr>
                <a:t>，该意思表示的内容应当与要约的</a:t>
              </a:r>
              <a:r>
                <a:rPr lang="zh-CN" altLang="en-US" sz="2400" b="1" spc="150">
                  <a:solidFill>
                    <a:srgbClr val="FF0000"/>
                  </a:solidFill>
                  <a:latin typeface="微软雅黑" panose="020b0503020204020204" pitchFamily="34" charset="-122"/>
                  <a:ea typeface="微软雅黑" panose="020b0503020204020204" pitchFamily="34" charset="-122"/>
                </a:rPr>
                <a:t>内容一致</a:t>
              </a:r>
              <a:r>
                <a:rPr lang="zh-CN" altLang="en-US" sz="2400" b="1" spc="150">
                  <a:latin typeface="微软雅黑" panose="020b0503020204020204" pitchFamily="34" charset="-122"/>
                  <a:ea typeface="微软雅黑" panose="020b0503020204020204" pitchFamily="34" charset="-122"/>
                </a:rPr>
                <a:t>。</a:t>
              </a:r>
              <a:endParaRPr lang="zh-CN" altLang="en-US" sz="2400" b="1" spc="150">
                <a:latin typeface="微软雅黑" panose="020b0503020204020204" pitchFamily="34" charset="-122"/>
                <a:ea typeface="微软雅黑" panose="020b0503020204020204" pitchFamily="34" charset="-122"/>
              </a:endParaRPr>
            </a:p>
          </p:txBody>
        </p:sp>
        <p:sp>
          <p:nvSpPr>
            <p:cNvPr id="13" name="文本框 12"/>
            <p:cNvSpPr txBox="1"/>
            <p:nvPr>
              <p:custDataLst>
                <p:tags r:id="rId12"/>
              </p:custDataLst>
            </p:nvPr>
          </p:nvSpPr>
          <p:spPr>
            <a:xfrm>
              <a:off x="5792" y="5193"/>
              <a:ext cx="2394" cy="727"/>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第二阶段</a:t>
              </a:r>
              <a:endParaRPr lang="en-US" altLang="zh-CN" sz="2400" b="1">
                <a:latin typeface="微软雅黑" panose="020b0503020204020204" pitchFamily="34" charset="-122"/>
                <a:ea typeface="微软雅黑" panose="020b0503020204020204" pitchFamily="34" charset="-122"/>
              </a:endParaRPr>
            </a:p>
          </p:txBody>
        </p:sp>
      </p:grpSp>
      <p:grpSp>
        <p:nvGrpSpPr>
          <p:cNvPr id="30" name="组合 29" title=""/>
          <p:cNvGrpSpPr/>
          <p:nvPr>
            <p:custDataLst>
              <p:tags r:id="rId13"/>
            </p:custDataLst>
          </p:nvPr>
        </p:nvGrpSpPr>
        <p:grpSpPr>
          <a:xfrm>
            <a:off x="5427980" y="1681480"/>
            <a:ext cx="6599555" cy="2306955"/>
            <a:chOff x="8548" y="2648"/>
            <a:chExt cx="10393" cy="3633"/>
          </a:xfrm>
        </p:grpSpPr>
        <p:grpSp>
          <p:nvGrpSpPr>
            <p:cNvPr id="25" name="组合 24"/>
            <p:cNvGrpSpPr/>
            <p:nvPr>
              <p:custDataLst>
                <p:tags r:id="rId14"/>
              </p:custDataLst>
            </p:nvPr>
          </p:nvGrpSpPr>
          <p:grpSpPr>
            <a:xfrm>
              <a:off x="8548" y="3424"/>
              <a:ext cx="2852" cy="845"/>
              <a:chOff x="8548" y="3424"/>
              <a:chExt cx="2852" cy="845"/>
            </a:xfrm>
          </p:grpSpPr>
          <p:sp>
            <p:nvSpPr>
              <p:cNvPr id="19" name="椭圆 18"/>
              <p:cNvSpPr/>
              <p:nvPr>
                <p:custDataLst>
                  <p:tags r:id="rId15"/>
                </p:custDataLst>
              </p:nvPr>
            </p:nvSpPr>
            <p:spPr>
              <a:xfrm>
                <a:off x="8548" y="3424"/>
                <a:ext cx="2852" cy="816"/>
              </a:xfrm>
              <a:prstGeom prst="ellipse">
                <a:avLst/>
              </a:prstGeom>
              <a:solidFill>
                <a:srgbClr val="3498DB"/>
              </a:solidFill>
              <a:ln>
                <a:noFill/>
              </a:ln>
              <a:effectLst/>
            </p:spPr>
            <p:style>
              <a:lnRef idx="1">
                <a:srgbClr val="1F74AD"/>
              </a:lnRef>
              <a:fillRef idx="3">
                <a:srgbClr val="1F74AD"/>
              </a:fillRef>
              <a:effectRef idx="2">
                <a:srgbClr val="1F74AD"/>
              </a:effectRef>
              <a:fontRef idx="minor">
                <a:sysClr val="window" lastClr="FFFFFF"/>
              </a:fontRef>
            </p:style>
            <p:txBody>
              <a:bodyPr anchor="ctr"/>
              <a:lstStyle/>
              <a:p>
                <a:pPr algn="ctr">
                  <a:lnSpc>
                    <a:spcPct val="130000"/>
                  </a:lnSpc>
                </a:pPr>
                <a:endParaRPr>
                  <a:latin typeface="微软雅黑" panose="020b0503020204020204" pitchFamily="34" charset="-122"/>
                  <a:ea typeface="微软雅黑" panose="020b0503020204020204" pitchFamily="34" charset="-122"/>
                </a:endParaRPr>
              </a:p>
            </p:txBody>
          </p:sp>
          <p:sp>
            <p:nvSpPr>
              <p:cNvPr id="20" name="文本框 19"/>
              <p:cNvSpPr txBox="1"/>
              <p:nvPr>
                <p:custDataLst>
                  <p:tags r:id="rId16"/>
                </p:custDataLst>
              </p:nvPr>
            </p:nvSpPr>
            <p:spPr>
              <a:xfrm>
                <a:off x="9247" y="3542"/>
                <a:ext cx="1754" cy="727"/>
              </a:xfrm>
              <a:prstGeom prst="rect">
                <a:avLst/>
              </a:prstGeom>
              <a:noFill/>
            </p:spPr>
            <p:txBody>
              <a:bodyPr wrap="square" rtlCol="0">
                <a:spAutoFit/>
              </a:bodyPr>
              <a:lstStyle/>
              <a:p>
                <a:r>
                  <a:rPr lang="zh-CN" altLang="en-US" sz="2400" b="1">
                    <a:latin typeface="微软雅黑" panose="020b0503020204020204" pitchFamily="34" charset="-122"/>
                    <a:ea typeface="微软雅黑" panose="020b0503020204020204" pitchFamily="34" charset="-122"/>
                  </a:rPr>
                  <a:t>新要约</a:t>
                </a:r>
                <a:endParaRPr lang="zh-CN" altLang="en-US" sz="2400" b="1">
                  <a:latin typeface="微软雅黑" panose="020b0503020204020204" pitchFamily="34" charset="-122"/>
                  <a:ea typeface="微软雅黑" panose="020b0503020204020204" pitchFamily="34" charset="-122"/>
                </a:endParaRPr>
              </a:p>
            </p:txBody>
          </p:sp>
        </p:grpSp>
        <p:sp>
          <p:nvSpPr>
            <p:cNvPr id="21" name="文本框 20"/>
            <p:cNvSpPr txBox="1"/>
            <p:nvPr>
              <p:custDataLst>
                <p:tags r:id="rId17"/>
              </p:custDataLst>
            </p:nvPr>
          </p:nvSpPr>
          <p:spPr>
            <a:xfrm>
              <a:off x="11700" y="2648"/>
              <a:ext cx="7241" cy="3633"/>
            </a:xfrm>
            <a:prstGeom prst="rect">
              <a:avLst/>
            </a:prstGeom>
          </p:spPr>
          <p:style>
            <a:lnRef idx="2">
              <a:schemeClr val="accent1"/>
            </a:lnRef>
            <a:fillRef idx="0">
              <a:srgbClr val="FFFFFF"/>
            </a:fillRef>
            <a:effectRef idx="0">
              <a:srgbClr val="FFFFFF"/>
            </a:effectRef>
            <a:fontRef idx="minor">
              <a:schemeClr val="tx1"/>
            </a:fontRef>
          </p:style>
          <p:txBody>
            <a:bodyPr wrap="square">
              <a:spAutoFit/>
            </a:bodyPr>
            <a:lstStyle/>
            <a:p>
              <a:pPr indent="0" fontAlgn="auto"/>
              <a:r>
                <a:rPr lang="zh-CN" altLang="en-US" sz="2400" b="1" spc="150">
                  <a:solidFill>
                    <a:srgbClr val="FF0000"/>
                  </a:solidFill>
                  <a:latin typeface="微软雅黑" panose="020b0503020204020204" pitchFamily="34" charset="-122"/>
                  <a:ea typeface="微软雅黑" panose="020b0503020204020204" pitchFamily="34" charset="-122"/>
                </a:rPr>
                <a:t>新要约：</a:t>
              </a:r>
              <a:r>
                <a:rPr lang="zh-CN" altLang="en-US" sz="2400" b="1" spc="150">
                  <a:latin typeface="微软雅黑" panose="020b0503020204020204" pitchFamily="34" charset="-122"/>
                  <a:ea typeface="微软雅黑" panose="020b0503020204020204" pitchFamily="34" charset="-122"/>
                </a:rPr>
                <a:t>如果对原来的要约内容进行了</a:t>
              </a:r>
              <a:r>
                <a:rPr lang="zh-CN" altLang="en-US" sz="2400" b="1" spc="150">
                  <a:solidFill>
                    <a:srgbClr val="FF0000"/>
                  </a:solidFill>
                  <a:latin typeface="微软雅黑" panose="020b0503020204020204" pitchFamily="34" charset="-122"/>
                  <a:ea typeface="微软雅黑" panose="020b0503020204020204" pitchFamily="34" charset="-122"/>
                </a:rPr>
                <a:t>实质性变更</a:t>
              </a:r>
              <a:r>
                <a:rPr lang="zh-CN" altLang="en-US" sz="2400" b="1" spc="150">
                  <a:latin typeface="微软雅黑" panose="020b0503020204020204" pitchFamily="34" charset="-122"/>
                  <a:ea typeface="微软雅黑" panose="020b0503020204020204" pitchFamily="34" charset="-122"/>
                </a:rPr>
                <a:t>，或者超过了要约确定的期限，此时，该项承诺转化为新要约，需要原来的要约人作出承诺才能形成一致的意思表示。</a:t>
              </a:r>
              <a:endParaRPr lang="zh-CN" altLang="en-US" sz="2400" b="1" spc="150">
                <a:latin typeface="微软雅黑" panose="020b0503020204020204" pitchFamily="34" charset="-122"/>
                <a:ea typeface="微软雅黑" panose="020b0503020204020204" pitchFamily="34" charset="-122"/>
              </a:endParaRPr>
            </a:p>
          </p:txBody>
        </p:sp>
      </p:grpSp>
      <p:grpSp>
        <p:nvGrpSpPr>
          <p:cNvPr id="24" name="组合 23" title=""/>
          <p:cNvGrpSpPr/>
          <p:nvPr>
            <p:custDataLst>
              <p:tags r:id="rId18"/>
            </p:custDataLst>
          </p:nvPr>
        </p:nvGrpSpPr>
        <p:grpSpPr>
          <a:xfrm>
            <a:off x="539750" y="2440940"/>
            <a:ext cx="3471545" cy="1061085"/>
            <a:chOff x="828" y="3867"/>
            <a:chExt cx="5467" cy="1671"/>
          </a:xfrm>
        </p:grpSpPr>
        <p:sp>
          <p:nvSpPr>
            <p:cNvPr id="22" name="左大括号 21"/>
            <p:cNvSpPr/>
            <p:nvPr>
              <p:custDataLst>
                <p:tags r:id="rId19"/>
              </p:custDataLst>
            </p:nvPr>
          </p:nvSpPr>
          <p:spPr>
            <a:xfrm rot="14820000" flipH="1" flipV="1">
              <a:off x="3790" y="3033"/>
              <a:ext cx="571" cy="4439"/>
            </a:xfrm>
            <a:prstGeom prst="leftBrace">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custDataLst>
                <p:tags r:id="rId20"/>
              </p:custDataLst>
            </p:nvPr>
          </p:nvSpPr>
          <p:spPr>
            <a:xfrm rot="20160000">
              <a:off x="828" y="3867"/>
              <a:ext cx="5380" cy="824"/>
            </a:xfrm>
            <a:prstGeom prst="rect">
              <a:avLst/>
            </a:prstGeom>
            <a:noFill/>
          </p:spPr>
          <p:txBody>
            <a:bodyPr wrap="none" rtlCol="0" anchor="t">
              <a:spAutoFit/>
            </a:bodyPr>
            <a:lstStyle/>
            <a:p>
              <a:r>
                <a:rPr lang="zh-CN" altLang="en-US" sz="2800" b="1">
                  <a:latin typeface="微软雅黑" panose="020b0503020204020204" pitchFamily="34" charset="-122"/>
                  <a:ea typeface="微软雅黑" panose="020b0503020204020204" pitchFamily="34" charset="-122"/>
                </a:rPr>
                <a:t>订立合同的过程结束</a:t>
              </a:r>
              <a:endParaRPr lang="zh-CN" altLang="en-US" sz="2800" b="1">
                <a:latin typeface="微软雅黑" panose="020b0503020204020204" pitchFamily="34" charset="-122"/>
                <a:ea typeface="微软雅黑" panose="020b0503020204020204" pitchFamily="34" charset="-122"/>
              </a:endParaRPr>
            </a:p>
          </p:txBody>
        </p:sp>
      </p:grpSp>
      <p:sp>
        <p:nvSpPr>
          <p:cNvPr id="35" name="爆炸形 1 34" title=""/>
          <p:cNvSpPr/>
          <p:nvPr>
            <p:custDataLst>
              <p:tags r:id="rId21"/>
            </p:custDataLst>
          </p:nvPr>
        </p:nvSpPr>
        <p:spPr>
          <a:xfrm>
            <a:off x="6149975" y="165100"/>
            <a:ext cx="3420745" cy="982345"/>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latin typeface="微软雅黑" panose="020b0503020204020204" pitchFamily="34" charset="-122"/>
                <a:ea typeface="微软雅黑" panose="020b0503020204020204" pitchFamily="34" charset="-122"/>
              </a:rPr>
              <a:t>讨价还价</a:t>
            </a:r>
            <a:endParaRPr lang="zh-CN" altLang="en-US" sz="2400" b="1">
              <a:solidFill>
                <a:schemeClr val="tx1"/>
              </a:solidFill>
              <a:latin typeface="微软雅黑" panose="020b0503020204020204" pitchFamily="34" charset="-122"/>
              <a:ea typeface="微软雅黑" panose="020b0503020204020204" pitchFamily="34" charset="-122"/>
            </a:endParaRPr>
          </a:p>
        </p:txBody>
      </p:sp>
      <p:grpSp>
        <p:nvGrpSpPr>
          <p:cNvPr id="40" name="组合 39" title=""/>
          <p:cNvGrpSpPr/>
          <p:nvPr>
            <p:custDataLst>
              <p:tags r:id="rId22"/>
            </p:custDataLst>
          </p:nvPr>
        </p:nvGrpSpPr>
        <p:grpSpPr>
          <a:xfrm>
            <a:off x="9451340" y="165100"/>
            <a:ext cx="2576195" cy="1304290"/>
            <a:chOff x="14884" y="260"/>
            <a:chExt cx="4057" cy="2054"/>
          </a:xfrm>
        </p:grpSpPr>
        <p:sp>
          <p:nvSpPr>
            <p:cNvPr id="38" name="圆角矩形标注 37"/>
            <p:cNvSpPr/>
            <p:nvPr>
              <p:custDataLst>
                <p:tags r:id="rId23"/>
              </p:custDataLst>
            </p:nvPr>
          </p:nvSpPr>
          <p:spPr>
            <a:xfrm>
              <a:off x="14884" y="260"/>
              <a:ext cx="4057" cy="2054"/>
            </a:xfrm>
            <a:prstGeom prst="wedgeRoundRectCallout">
              <a:avLst>
                <a:gd name="adj1" fmla="val -39581"/>
                <a:gd name="adj2" fmla="val 72143"/>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24"/>
              </p:custDataLst>
            </p:nvPr>
          </p:nvSpPr>
          <p:spPr>
            <a:xfrm>
              <a:off x="14885" y="365"/>
              <a:ext cx="4056" cy="1888"/>
            </a:xfrm>
            <a:prstGeom prst="rect">
              <a:avLst/>
            </a:prstGeom>
            <a:noFill/>
          </p:spPr>
          <p:txBody>
            <a:bodyPr wrap="square" rtlCol="0">
              <a:spAutoFit/>
            </a:bodyPr>
            <a:lstStyle/>
            <a:p>
              <a:pPr algn="l" fontAlgn="auto">
                <a:lnSpc>
                  <a:spcPct val="100000"/>
                </a:lnSpc>
              </a:pPr>
              <a:r>
                <a:rPr lang="en-US" altLang="zh-CN" sz="1800" b="1">
                  <a:latin typeface="微软雅黑" panose="020b0503020204020204" pitchFamily="34" charset="-122"/>
                  <a:ea typeface="微软雅黑" panose="020b0503020204020204" pitchFamily="34" charset="-122"/>
                </a:rPr>
                <a:t>       </a:t>
              </a:r>
              <a:r>
                <a:rPr lang="zh-CN" altLang="en-US" sz="1800" b="1">
                  <a:latin typeface="微软雅黑" panose="020b0503020204020204" pitchFamily="34" charset="-122"/>
                  <a:ea typeface="微软雅黑" panose="020b0503020204020204" pitchFamily="34" charset="-122"/>
                  <a:cs typeface="宋体" panose="02010600030101010101" pitchFamily="2" charset="-122"/>
                </a:rPr>
                <a:t>合同的标的</a:t>
              </a:r>
              <a:r>
                <a:rPr lang="en-US" altLang="zh-CN" sz="1800" b="1">
                  <a:latin typeface="微软雅黑" panose="020b0503020204020204" pitchFamily="34" charset="-122"/>
                  <a:ea typeface="微软雅黑" panose="020b0503020204020204" pitchFamily="34" charset="-122"/>
                  <a:cs typeface="宋体" panose="02010600030101010101" pitchFamily="2" charset="-122"/>
                </a:rPr>
                <a:t>.</a:t>
              </a:r>
              <a:r>
                <a:rPr lang="zh-CN" altLang="en-US" sz="1800" b="1">
                  <a:latin typeface="微软雅黑" panose="020b0503020204020204" pitchFamily="34" charset="-122"/>
                  <a:ea typeface="微软雅黑" panose="020b0503020204020204" pitchFamily="34" charset="-122"/>
                  <a:cs typeface="宋体" panose="02010600030101010101" pitchFamily="2" charset="-122"/>
                </a:rPr>
                <a:t>数量</a:t>
              </a:r>
              <a:r>
                <a:rPr lang="en-US" altLang="zh-CN" sz="1800" b="1">
                  <a:latin typeface="微软雅黑" panose="020b0503020204020204" pitchFamily="34" charset="-122"/>
                  <a:ea typeface="微软雅黑" panose="020b0503020204020204" pitchFamily="34" charset="-122"/>
                  <a:cs typeface="宋体" panose="02010600030101010101" pitchFamily="2" charset="-122"/>
                </a:rPr>
                <a:t>.</a:t>
              </a:r>
              <a:r>
                <a:rPr lang="zh-CN" altLang="en-US" sz="1800" b="1">
                  <a:latin typeface="微软雅黑" panose="020b0503020204020204" pitchFamily="34" charset="-122"/>
                  <a:ea typeface="微软雅黑" panose="020b0503020204020204" pitchFamily="34" charset="-122"/>
                  <a:cs typeface="宋体" panose="02010600030101010101" pitchFamily="2" charset="-122"/>
                </a:rPr>
                <a:t>质量</a:t>
              </a:r>
              <a:r>
                <a:rPr lang="en-US" altLang="zh-CN" sz="1800" b="1">
                  <a:latin typeface="微软雅黑" panose="020b0503020204020204" pitchFamily="34" charset="-122"/>
                  <a:ea typeface="微软雅黑" panose="020b0503020204020204" pitchFamily="34" charset="-122"/>
                  <a:cs typeface="宋体" panose="02010600030101010101" pitchFamily="2" charset="-122"/>
                </a:rPr>
                <a:t>.</a:t>
              </a:r>
              <a:r>
                <a:rPr lang="zh-CN" altLang="en-US" sz="1800" b="1">
                  <a:latin typeface="微软雅黑" panose="020b0503020204020204" pitchFamily="34" charset="-122"/>
                  <a:ea typeface="微软雅黑" panose="020b0503020204020204" pitchFamily="34" charset="-122"/>
                  <a:cs typeface="宋体" panose="02010600030101010101" pitchFamily="2" charset="-122"/>
                </a:rPr>
                <a:t>价款</a:t>
              </a:r>
              <a:r>
                <a:rPr lang="en-US" altLang="zh-CN" sz="1800" b="1">
                  <a:latin typeface="微软雅黑" panose="020b0503020204020204" pitchFamily="34" charset="-122"/>
                  <a:ea typeface="微软雅黑" panose="020b0503020204020204" pitchFamily="34" charset="-122"/>
                  <a:cs typeface="宋体" panose="02010600030101010101" pitchFamily="2" charset="-122"/>
                </a:rPr>
                <a:t>.</a:t>
              </a:r>
              <a:r>
                <a:rPr lang="zh-CN" altLang="en-US" sz="1800" b="1">
                  <a:latin typeface="微软雅黑" panose="020b0503020204020204" pitchFamily="34" charset="-122"/>
                  <a:ea typeface="微软雅黑" panose="020b0503020204020204" pitchFamily="34" charset="-122"/>
                  <a:cs typeface="宋体" panose="02010600030101010101" pitchFamily="2" charset="-122"/>
                </a:rPr>
                <a:t>报酬</a:t>
              </a:r>
              <a:r>
                <a:rPr lang="en-US" altLang="zh-CN" sz="1800" b="1">
                  <a:latin typeface="微软雅黑" panose="020b0503020204020204" pitchFamily="34" charset="-122"/>
                  <a:ea typeface="微软雅黑" panose="020b0503020204020204" pitchFamily="34" charset="-122"/>
                  <a:cs typeface="宋体" panose="02010600030101010101" pitchFamily="2" charset="-122"/>
                </a:rPr>
                <a:t>.</a:t>
              </a:r>
              <a:r>
                <a:rPr lang="zh-CN" altLang="en-US" sz="1800" b="1">
                  <a:latin typeface="微软雅黑" panose="020b0503020204020204" pitchFamily="34" charset="-122"/>
                  <a:ea typeface="微软雅黑" panose="020b0503020204020204" pitchFamily="34" charset="-122"/>
                  <a:cs typeface="宋体" panose="02010600030101010101" pitchFamily="2" charset="-122"/>
                </a:rPr>
                <a:t>地点</a:t>
              </a:r>
              <a:r>
                <a:rPr lang="en-US" altLang="zh-CN" sz="1800" b="1">
                  <a:latin typeface="微软雅黑" panose="020b0503020204020204" pitchFamily="34" charset="-122"/>
                  <a:ea typeface="微软雅黑" panose="020b0503020204020204" pitchFamily="34" charset="-122"/>
                  <a:cs typeface="宋体" panose="02010600030101010101" pitchFamily="2" charset="-122"/>
                </a:rPr>
                <a:t>.</a:t>
              </a:r>
              <a:r>
                <a:rPr lang="zh-CN" altLang="en-US" sz="1800" b="1">
                  <a:latin typeface="微软雅黑" panose="020b0503020204020204" pitchFamily="34" charset="-122"/>
                  <a:ea typeface="微软雅黑" panose="020b0503020204020204" pitchFamily="34" charset="-122"/>
                  <a:cs typeface="宋体" panose="02010600030101010101" pitchFamily="2" charset="-122"/>
                </a:rPr>
                <a:t>方式</a:t>
              </a:r>
              <a:r>
                <a:rPr lang="en-US" altLang="zh-CN" sz="1800" b="1">
                  <a:latin typeface="微软雅黑" panose="020b0503020204020204" pitchFamily="34" charset="-122"/>
                  <a:ea typeface="微软雅黑" panose="020b0503020204020204" pitchFamily="34" charset="-122"/>
                  <a:cs typeface="宋体" panose="02010600030101010101" pitchFamily="2" charset="-122"/>
                </a:rPr>
                <a:t>.</a:t>
              </a:r>
              <a:r>
                <a:rPr lang="zh-CN" altLang="en-US" sz="1800" b="1">
                  <a:latin typeface="微软雅黑" panose="020b0503020204020204" pitchFamily="34" charset="-122"/>
                  <a:ea typeface="微软雅黑" panose="020b0503020204020204" pitchFamily="34" charset="-122"/>
                  <a:cs typeface="宋体" panose="02010600030101010101" pitchFamily="2" charset="-122"/>
                </a:rPr>
                <a:t>违约责任</a:t>
              </a:r>
              <a:r>
                <a:rPr lang="en-US" altLang="zh-CN" sz="1800" b="1">
                  <a:latin typeface="微软雅黑" panose="020b0503020204020204" pitchFamily="34" charset="-122"/>
                  <a:ea typeface="微软雅黑" panose="020b0503020204020204" pitchFamily="34" charset="-122"/>
                  <a:cs typeface="宋体" panose="02010600030101010101" pitchFamily="2" charset="-122"/>
                </a:rPr>
                <a:t>.</a:t>
              </a:r>
              <a:r>
                <a:rPr lang="zh-CN" altLang="en-US" sz="1800" b="1">
                  <a:latin typeface="微软雅黑" panose="020b0503020204020204" pitchFamily="34" charset="-122"/>
                  <a:ea typeface="微软雅黑" panose="020b0503020204020204" pitchFamily="34" charset="-122"/>
                  <a:cs typeface="宋体" panose="02010600030101010101" pitchFamily="2" charset="-122"/>
                </a:rPr>
                <a:t>解决争议方法等的变更</a:t>
              </a:r>
              <a:endParaRPr lang="zh-CN" altLang="en-US" sz="1800" b="1">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8" name="组合 7" title=""/>
          <p:cNvGrpSpPr/>
          <p:nvPr>
            <p:custDataLst>
              <p:tags r:id="rId25"/>
            </p:custDataLst>
          </p:nvPr>
        </p:nvGrpSpPr>
        <p:grpSpPr>
          <a:xfrm>
            <a:off x="231140" y="414655"/>
            <a:ext cx="3738880" cy="917575"/>
            <a:chOff x="2590" y="2734"/>
            <a:chExt cx="5859" cy="1334"/>
          </a:xfrm>
        </p:grpSpPr>
        <p:sp>
          <p:nvSpPr>
            <p:cNvPr id="9" name="MH_Other_3"/>
            <p:cNvSpPr/>
            <p:nvPr>
              <p:custDataLst>
                <p:tags r:id="rId26"/>
              </p:custDataLst>
            </p:nvPr>
          </p:nvSpPr>
          <p:spPr bwMode="auto">
            <a:xfrm flipH="1">
              <a:off x="2590" y="2734"/>
              <a:ext cx="870" cy="1335"/>
            </a:xfrm>
            <a:custGeom>
              <a:gdLst>
                <a:gd name="T0" fmla="*/ 110762 w 646488"/>
                <a:gd name="T1" fmla="*/ 0 h 990214"/>
                <a:gd name="T2" fmla="*/ 473021 w 646488"/>
                <a:gd name="T3" fmla="*/ 362922 h 990214"/>
                <a:gd name="T4" fmla="*/ 110762 w 646488"/>
                <a:gd name="T5" fmla="*/ 725842 h 990214"/>
                <a:gd name="T6" fmla="*/ 37754 w 646488"/>
                <a:gd name="T7" fmla="*/ 718469 h 990214"/>
                <a:gd name="T8" fmla="*/ 0 w 646488"/>
                <a:gd name="T9" fmla="*/ 706728 h 990214"/>
                <a:gd name="T10" fmla="*/ 64516 w 646488"/>
                <a:gd name="T11" fmla="*/ 686665 h 990214"/>
                <a:gd name="T12" fmla="*/ 278715 w 646488"/>
                <a:gd name="T13" fmla="*/ 362922 h 990214"/>
                <a:gd name="T14" fmla="*/ 64516 w 646488"/>
                <a:gd name="T15" fmla="*/ 39178 h 990214"/>
                <a:gd name="T16" fmla="*/ 0 w 646488"/>
                <a:gd name="T17" fmla="*/ 19114 h 990214"/>
                <a:gd name="T18" fmla="*/ 37754 w 646488"/>
                <a:gd name="T19" fmla="*/ 7374 h 990214"/>
                <a:gd name="T20" fmla="*/ 110762 w 646488"/>
                <a:gd name="T21" fmla="*/ 0 h 990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6488" h="990214">
                  <a:moveTo>
                    <a:pt x="151381" y="0"/>
                  </a:moveTo>
                  <a:cubicBezTo>
                    <a:pt x="424821" y="0"/>
                    <a:pt x="646488" y="221667"/>
                    <a:pt x="646488" y="495107"/>
                  </a:cubicBezTo>
                  <a:cubicBezTo>
                    <a:pt x="646488" y="768547"/>
                    <a:pt x="424821" y="990214"/>
                    <a:pt x="151381" y="990214"/>
                  </a:cubicBezTo>
                  <a:cubicBezTo>
                    <a:pt x="117201" y="990214"/>
                    <a:pt x="83830" y="986751"/>
                    <a:pt x="51600" y="980155"/>
                  </a:cubicBezTo>
                  <a:lnTo>
                    <a:pt x="0" y="964138"/>
                  </a:lnTo>
                  <a:lnTo>
                    <a:pt x="88175" y="936767"/>
                  </a:lnTo>
                  <a:cubicBezTo>
                    <a:pt x="260213" y="864002"/>
                    <a:pt x="380926" y="693652"/>
                    <a:pt x="380926" y="495107"/>
                  </a:cubicBezTo>
                  <a:cubicBezTo>
                    <a:pt x="380926" y="296563"/>
                    <a:pt x="260213" y="126213"/>
                    <a:pt x="88175" y="53447"/>
                  </a:cubicBezTo>
                  <a:lnTo>
                    <a:pt x="0" y="26076"/>
                  </a:lnTo>
                  <a:lnTo>
                    <a:pt x="51600" y="10059"/>
                  </a:lnTo>
                  <a:cubicBezTo>
                    <a:pt x="83830" y="3464"/>
                    <a:pt x="117201" y="0"/>
                    <a:pt x="151381" y="0"/>
                  </a:cubicBezTo>
                  <a:close/>
                </a:path>
              </a:pathLst>
            </a:custGeom>
            <a:solidFill>
              <a:schemeClr val="bg2">
                <a:lumMod val="85000"/>
              </a:schemeClr>
            </a:solidFill>
            <a:ln>
              <a:noFill/>
            </a:ln>
          </p:spPr>
          <p:txBody>
            <a:bodyPr lIns="0" tIns="0" rIns="0" bIns="0" anchor="ctr"/>
            <a:lstStyle/>
            <a:p>
              <a:endParaRPr lang="zh-CN" altLang="en-US">
                <a:cs typeface="字魂创中黑" panose="00000500000000000000" charset="-122"/>
              </a:endParaRPr>
            </a:p>
          </p:txBody>
        </p:sp>
        <p:sp>
          <p:nvSpPr>
            <p:cNvPr id="11" name="MH_SubTitle_2"/>
            <p:cNvSpPr>
              <a:spLocks noChangeArrowheads="1"/>
            </p:cNvSpPr>
            <p:nvPr>
              <p:custDataLst>
                <p:tags r:id="rId27"/>
              </p:custDataLst>
            </p:nvPr>
          </p:nvSpPr>
          <p:spPr bwMode="auto">
            <a:xfrm flipH="1">
              <a:off x="3135" y="2903"/>
              <a:ext cx="5315" cy="998"/>
            </a:xfrm>
            <a:prstGeom prst="roundRect">
              <a:avLst>
                <a:gd name="adj" fmla="val 50000"/>
              </a:avLst>
            </a:prstGeom>
            <a:solidFill>
              <a:srgbClr val="3B5799"/>
            </a:solidFill>
            <a:ln>
              <a:noFill/>
            </a:ln>
          </p:spPr>
          <p:txBody>
            <a:bodyPr lIns="0" tIns="0" rIns="0" bIns="0" anchor="ct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a:defRPr/>
              </a:pPr>
              <a:r>
                <a:rPr lang="zh-CN" altLang="en-US" sz="2800" b="1" kern="0">
                  <a:solidFill>
                    <a:schemeClr val="bg1"/>
                  </a:solidFill>
                  <a:latin typeface="字魂创中黑" panose="00000500000000000000" charset="-122"/>
                  <a:ea typeface="字魂创中黑" panose="00000500000000000000" charset="-122"/>
                  <a:cs typeface="Arial" panose="020b0604020202020204" pitchFamily="34" charset="0"/>
                  <a:sym typeface="+mn-ea"/>
                </a:rPr>
                <a:t>订立合同的阶段</a:t>
              </a:r>
              <a:endParaRPr lang="zh-CN" altLang="en-US" sz="2800" b="1" kern="0">
                <a:solidFill>
                  <a:schemeClr val="bg1"/>
                </a:solidFill>
                <a:latin typeface="字魂创中黑" panose="00000500000000000000" charset="-122"/>
                <a:ea typeface="字魂创中黑" panose="00000500000000000000" charset="-122"/>
                <a:cs typeface="Arial" panose="020b0604020202020204" pitchFamily="34" charset="0"/>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2" presetClass="entr" presetSubtype="4"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1" name="文本框 20" title=""/>
          <p:cNvSpPr txBox="1"/>
          <p:nvPr>
            <p:custDataLst>
              <p:tags r:id="rId3"/>
            </p:custDataLst>
          </p:nvPr>
        </p:nvSpPr>
        <p:spPr>
          <a:xfrm>
            <a:off x="177800" y="662305"/>
            <a:ext cx="3874135" cy="626110"/>
          </a:xfrm>
          <a:prstGeom prst="rect">
            <a:avLst/>
          </a:prstGeom>
          <a:noFill/>
        </p:spPr>
        <p:txBody>
          <a:bodyPr wrap="square" rtlCol="0" anchor="t">
            <a:noAutofit/>
          </a:bodyPr>
          <a:lstStyle/>
          <a:p>
            <a:r>
              <a:rPr lang="en-US" altLang="zh-CN" sz="2800" b="1">
                <a:solidFill>
                  <a:srgbClr val="FF0000"/>
                </a:solidFill>
                <a:cs typeface="微软雅黑" panose="020b0503020204020204" pitchFamily="34" charset="-122"/>
                <a:sym typeface="+mn-ea"/>
              </a:rPr>
              <a:t>3</a:t>
            </a:r>
            <a:r>
              <a:rPr lang="zh-CN" altLang="en-US" sz="2800" b="1">
                <a:solidFill>
                  <a:srgbClr val="FF0000"/>
                </a:solidFill>
                <a:cs typeface="微软雅黑" panose="020b0503020204020204" pitchFamily="34" charset="-122"/>
                <a:sym typeface="+mn-ea"/>
              </a:rPr>
              <a:t>、合同的效力</a:t>
            </a:r>
            <a:r>
              <a:rPr lang="en-US" altLang="zh-CN" sz="2400" b="1">
                <a:solidFill>
                  <a:schemeClr val="tx1"/>
                </a:solidFill>
                <a:cs typeface="微软雅黑" panose="020b0503020204020204" pitchFamily="34" charset="-122"/>
                <a:sym typeface="+mn-ea"/>
              </a:rPr>
              <a:t> </a:t>
            </a:r>
            <a:endParaRPr lang="en-US" altLang="zh-CN" sz="2400" b="1">
              <a:solidFill>
                <a:schemeClr val="tx1"/>
              </a:solidFill>
              <a:cs typeface="微软雅黑" panose="020b0503020204020204" pitchFamily="34" charset="-122"/>
              <a:sym typeface="+mn-ea"/>
            </a:endParaRPr>
          </a:p>
        </p:txBody>
      </p:sp>
      <p:sp>
        <p:nvSpPr>
          <p:cNvPr id="2" name="文本框 1" title=""/>
          <p:cNvSpPr txBox="1"/>
          <p:nvPr>
            <p:custDataLst>
              <p:tags r:id="rId4"/>
            </p:custDataLst>
          </p:nvPr>
        </p:nvSpPr>
        <p:spPr>
          <a:xfrm>
            <a:off x="177800" y="1288415"/>
            <a:ext cx="11681460" cy="1169670"/>
          </a:xfrm>
          <a:prstGeom prst="rect">
            <a:avLst/>
          </a:prstGeom>
          <a:solidFill>
            <a:schemeClr val="accent5">
              <a:lumMod val="20000"/>
              <a:lumOff val="80000"/>
            </a:schemeClr>
          </a:solidFill>
          <a:ln w="28575">
            <a:noFill/>
            <a:prstDash val="dash"/>
          </a:ln>
        </p:spPr>
        <p:txBody>
          <a:bodyPr wrap="square" rtlCol="0" anchor="t">
            <a:noAutofit/>
          </a:bodyPr>
          <a:lstStyle/>
          <a:p>
            <a:pPr algn="just">
              <a:lnSpc>
                <a:spcPct val="120000"/>
              </a:lnSpc>
            </a:pPr>
            <a:r>
              <a:rPr lang="en-US" sz="2400" b="1">
                <a:solidFill>
                  <a:schemeClr val="tx1"/>
                </a:solidFill>
                <a:cs typeface="微软雅黑" panose="020b0503020204020204" pitchFamily="34" charset="-122"/>
                <a:sym typeface="+mn-ea"/>
              </a:rPr>
              <a:t>  (1)</a:t>
            </a:r>
            <a:r>
              <a:rPr sz="2400" b="1">
                <a:solidFill>
                  <a:schemeClr val="tx1"/>
                </a:solidFill>
                <a:cs typeface="微软雅黑" panose="020b0503020204020204" pitchFamily="34" charset="-122"/>
                <a:sym typeface="+mn-ea"/>
              </a:rPr>
              <a:t>有效合同</a:t>
            </a:r>
            <a:r>
              <a:rPr lang="zh-CN" sz="2400" b="1">
                <a:solidFill>
                  <a:schemeClr val="tx1"/>
                </a:solidFill>
                <a:cs typeface="微软雅黑" panose="020b0503020204020204" pitchFamily="34" charset="-122"/>
                <a:sym typeface="+mn-ea"/>
              </a:rPr>
              <a:t>：</a:t>
            </a:r>
            <a:r>
              <a:rPr sz="2400" b="1">
                <a:solidFill>
                  <a:schemeClr val="tx1"/>
                </a:solidFill>
                <a:cs typeface="微软雅黑" panose="020b0503020204020204" pitchFamily="34" charset="-122"/>
                <a:sym typeface="+mn-ea"/>
              </a:rPr>
              <a:t>有效合同要求行为人具有相应的民事行为能力，意思表示真实，内容合法。</a:t>
            </a:r>
            <a:endParaRPr sz="2400" b="1">
              <a:solidFill>
                <a:schemeClr val="tx1"/>
              </a:solidFill>
              <a:cs typeface="微软雅黑" panose="020b0503020204020204" pitchFamily="34" charset="-122"/>
              <a:sym typeface="+mn-ea"/>
            </a:endParaRPr>
          </a:p>
          <a:p>
            <a:pPr algn="just">
              <a:lnSpc>
                <a:spcPct val="120000"/>
              </a:lnSpc>
            </a:pPr>
            <a:endParaRPr lang="en-US" altLang="zh-CN" sz="2400" b="1">
              <a:solidFill>
                <a:schemeClr val="tx1"/>
              </a:solidFill>
              <a:cs typeface="楷体" panose="02010609060101010101" charset="-122"/>
              <a:sym typeface="+mn-ea"/>
            </a:endParaRPr>
          </a:p>
          <a:p>
            <a:pPr algn="just">
              <a:lnSpc>
                <a:spcPct val="120000"/>
              </a:lnSpc>
            </a:pPr>
            <a:endParaRPr lang="en-US" altLang="zh-CN" sz="2400" b="1">
              <a:solidFill>
                <a:schemeClr val="tx1"/>
              </a:solidFill>
              <a:cs typeface="楷体" panose="02010609060101010101" charset="-122"/>
              <a:sym typeface="+mn-ea"/>
            </a:endParaRPr>
          </a:p>
        </p:txBody>
      </p:sp>
      <p:sp>
        <p:nvSpPr>
          <p:cNvPr id="8" name="TextBox 2" title=""/>
          <p:cNvSpPr/>
          <p:nvPr>
            <p:custDataLst>
              <p:tags r:id="rId5"/>
            </p:custDataLst>
          </p:nvPr>
        </p:nvSpPr>
        <p:spPr bwMode="auto">
          <a:xfrm>
            <a:off x="111760" y="144145"/>
            <a:ext cx="4255135" cy="385445"/>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r>
              <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二、</a:t>
            </a:r>
            <a:r>
              <a:rPr lang="zh-CN" altLang="en-US" sz="2400">
                <a:highlight>
                  <a:srgbClr val="FFFF00"/>
                </a:highlight>
                <a:sym typeface="+mn-ea"/>
              </a:rPr>
              <a:t>要约承诺订合同</a:t>
            </a:r>
            <a:endPar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sp>
        <p:nvSpPr>
          <p:cNvPr id="6" name="文本框 5" title=""/>
          <p:cNvSpPr txBox="1"/>
          <p:nvPr>
            <p:custDataLst>
              <p:tags r:id="rId6"/>
            </p:custDataLst>
          </p:nvPr>
        </p:nvSpPr>
        <p:spPr>
          <a:xfrm>
            <a:off x="1504315" y="1982470"/>
            <a:ext cx="9924415" cy="460375"/>
          </a:xfrm>
          <a:prstGeom prst="rect">
            <a:avLst/>
          </a:prstGeom>
          <a:noFill/>
        </p:spPr>
        <p:txBody>
          <a:bodyPr wrap="square" rtlCol="0">
            <a:spAutoFit/>
          </a:bodyPr>
          <a:lstStyle/>
          <a:p>
            <a:r>
              <a:rPr lang="zh-CN" altLang="en-US" sz="2400" b="1">
                <a:solidFill>
                  <a:schemeClr val="tx1"/>
                </a:solidFill>
                <a:effectLst>
                  <a:outerShdw blurRad="38100" dist="19050" dir="2700000" algn="tl" rotWithShape="0">
                    <a:schemeClr val="dk1">
                      <a:alpha val="40000"/>
                    </a:schemeClr>
                  </a:outerShdw>
                </a:effectLst>
                <a:highlight>
                  <a:srgbClr val="00FFFF"/>
                </a:highlight>
                <a:latin typeface="微软雅黑" panose="020b0503020204020204" pitchFamily="34" charset="-122"/>
                <a:ea typeface="微软雅黑" panose="020b0503020204020204" pitchFamily="34" charset="-122"/>
                <a:sym typeface="+mn-ea"/>
              </a:rPr>
              <a:t>要求行为人具有相应的民事行为能力，意思表示真实，内容合法。</a:t>
            </a:r>
            <a:endParaRPr lang="zh-CN" altLang="en-US" sz="2400" b="1">
              <a:solidFill>
                <a:schemeClr val="tx1"/>
              </a:solidFill>
              <a:effectLst>
                <a:outerShdw blurRad="38100" dist="19050" dir="2700000" algn="tl" rotWithShape="0">
                  <a:schemeClr val="dk1">
                    <a:alpha val="40000"/>
                  </a:schemeClr>
                </a:outerShdw>
              </a:effectLst>
              <a:highlight>
                <a:srgbClr val="00FFFF"/>
              </a:highlight>
              <a:latin typeface="微软雅黑" panose="020b0503020204020204" pitchFamily="34" charset="-122"/>
              <a:ea typeface="微软雅黑" panose="020b0503020204020204" pitchFamily="34" charset="-122"/>
              <a:sym typeface="+mn-ea"/>
            </a:endParaRPr>
          </a:p>
        </p:txBody>
      </p:sp>
      <p:sp>
        <p:nvSpPr>
          <p:cNvPr id="7" name="文本框 6" title=""/>
          <p:cNvSpPr txBox="1"/>
          <p:nvPr>
            <p:custDataLst>
              <p:tags r:id="rId7"/>
            </p:custDataLst>
          </p:nvPr>
        </p:nvSpPr>
        <p:spPr>
          <a:xfrm>
            <a:off x="177800" y="2908935"/>
            <a:ext cx="6096000" cy="521970"/>
          </a:xfrm>
          <a:prstGeom prst="rect">
            <a:avLst/>
          </a:prstGeom>
          <a:solidFill>
            <a:schemeClr val="accent5">
              <a:lumMod val="20000"/>
              <a:lumOff val="80000"/>
            </a:schemeClr>
          </a:solidFill>
        </p:spPr>
        <p:txBody>
          <a:bodyPr wrap="square" rtlCol="0" anchor="t">
            <a:spAutoFit/>
          </a:bodyPr>
          <a:lstStyle/>
          <a:p>
            <a:pPr algn="just">
              <a:lnSpc>
                <a:spcPct val="100000"/>
              </a:lnSpc>
            </a:pPr>
            <a:r>
              <a:rPr lang="en-US" sz="2800" b="1">
                <a:solidFill>
                  <a:schemeClr val="tx1"/>
                </a:solidFill>
                <a:cs typeface="微软雅黑" panose="020b0503020204020204" pitchFamily="34" charset="-122"/>
                <a:sym typeface="+mn-ea"/>
              </a:rPr>
              <a:t>(2)</a:t>
            </a:r>
            <a:r>
              <a:rPr sz="2800" b="1">
                <a:solidFill>
                  <a:schemeClr val="tx1"/>
                </a:solidFill>
                <a:cs typeface="微软雅黑" panose="020b0503020204020204" pitchFamily="34" charset="-122"/>
                <a:sym typeface="+mn-ea"/>
              </a:rPr>
              <a:t>无效合同</a:t>
            </a:r>
            <a:endParaRPr lang="zh-CN" altLang="en-US" sz="2800" b="1">
              <a:solidFill>
                <a:schemeClr val="tx1"/>
              </a:solidFill>
              <a:cs typeface="微软雅黑" panose="020b0503020204020204" pitchFamily="34" charset="-122"/>
              <a:sym typeface="+mn-ea"/>
            </a:endParaRPr>
          </a:p>
        </p:txBody>
      </p:sp>
      <p:sp>
        <p:nvSpPr>
          <p:cNvPr id="9" name="文本框 8" title=""/>
          <p:cNvSpPr txBox="1"/>
          <p:nvPr>
            <p:custDataLst>
              <p:tags r:id="rId8"/>
            </p:custDataLst>
          </p:nvPr>
        </p:nvSpPr>
        <p:spPr>
          <a:xfrm>
            <a:off x="177800" y="3581400"/>
            <a:ext cx="11613515" cy="2456815"/>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Autofit/>
          </a:bodyPr>
          <a:lstStyle/>
          <a:p>
            <a:pPr marL="342900" indent="-342900" algn="just">
              <a:lnSpc>
                <a:spcPct val="120000"/>
              </a:lnSpc>
              <a:buFont typeface="Wingdings" panose="05000000000000000000" charset="0"/>
              <a:buChar char="u"/>
            </a:pPr>
            <a:r>
              <a:rPr sz="2400" b="1">
                <a:solidFill>
                  <a:schemeClr val="tx1"/>
                </a:solidFill>
                <a:cs typeface="微软雅黑" panose="020b0503020204020204" pitchFamily="34" charset="-122"/>
                <a:sym typeface="+mn-ea"/>
              </a:rPr>
              <a:t>合同内容出现违反法律、行政法规的强制性规定或者违背公序良俗等情形，仍然可能导致合同全部或者部分无效。</a:t>
            </a:r>
            <a:r>
              <a:rPr lang="zh-CN" sz="2400" b="1" err="1">
                <a:solidFill>
                  <a:schemeClr val="tx1"/>
                </a:solidFill>
                <a:cs typeface="微软雅黑" panose="020b0503020204020204" pitchFamily="34" charset="-122"/>
                <a:sym typeface="+mn-ea"/>
              </a:rPr>
              <a:t>（</a:t>
            </a:r>
            <a:r>
              <a:rPr lang="zh-CN" altLang="en-US" sz="2400" b="1" err="1">
                <a:solidFill>
                  <a:schemeClr val="tx1"/>
                </a:solidFill>
                <a:cs typeface="微软雅黑" panose="020b0503020204020204" pitchFamily="34" charset="-122"/>
                <a:sym typeface="+mn-ea"/>
              </a:rPr>
              <a:t>合同内容）</a:t>
            </a:r>
            <a:endParaRPr sz="2400" b="1" err="1">
              <a:solidFill>
                <a:schemeClr val="tx1"/>
              </a:solidFill>
              <a:cs typeface="微软雅黑" panose="020b0503020204020204" pitchFamily="34" charset="-122"/>
              <a:sym typeface="+mn-ea"/>
            </a:endParaRPr>
          </a:p>
          <a:p>
            <a:pPr marL="342900" indent="-342900" algn="just">
              <a:lnSpc>
                <a:spcPct val="120000"/>
              </a:lnSpc>
              <a:buFont typeface="Wingdings" panose="05000000000000000000" charset="0"/>
              <a:buChar char="u"/>
            </a:pPr>
            <a:r>
              <a:rPr sz="2400" b="1">
                <a:solidFill>
                  <a:schemeClr val="tx1"/>
                </a:solidFill>
                <a:cs typeface="微软雅黑" panose="020b0503020204020204" pitchFamily="34" charset="-122"/>
                <a:sym typeface="+mn-ea"/>
              </a:rPr>
              <a:t>合同的主体不适格或者因欺诈、胁迫导致当事人意思表示不真实，也会使得合同存在瑕疵或者效力处于不确定状态，不能产生当事人预期的法律约束力。</a:t>
            </a:r>
            <a:r>
              <a:rPr lang="zh-CN" altLang="en-US" sz="2400" b="1">
                <a:solidFill>
                  <a:schemeClr val="tx1"/>
                </a:solidFill>
                <a:cs typeface="微软雅黑" panose="020b0503020204020204" pitchFamily="34" charset="-122"/>
                <a:sym typeface="+mn-ea"/>
              </a:rPr>
              <a:t>（合同主体）</a:t>
            </a:r>
            <a:endParaRPr lang="zh-CN" altLang="en-US" sz="2400" b="1">
              <a:solidFill>
                <a:schemeClr val="tx1"/>
              </a:solidFill>
              <a:cs typeface="微软雅黑" panose="020b0503020204020204" pitchFamily="34" charset="-122"/>
              <a:sym typeface="+mn-ea"/>
            </a:endParaRPr>
          </a:p>
          <a:p>
            <a:pPr>
              <a:lnSpc>
                <a:spcPct val="130000"/>
              </a:lnSpc>
            </a:pPr>
            <a:r>
              <a:rPr sz="2400" b="1">
                <a:ln>
                  <a:noFill/>
                </a:ln>
                <a:solidFill>
                  <a:schemeClr val="tx1"/>
                </a:solidFill>
                <a:sym typeface="+mn-ea"/>
              </a:rPr>
              <a:t> </a:t>
            </a:r>
            <a:endParaRPr lang="zh-CN" altLang="en-US" sz="2400" b="1">
              <a:ln>
                <a:noFill/>
              </a:ln>
              <a:solidFill>
                <a:schemeClr val="tx1"/>
              </a:solidFill>
              <a:cs typeface="微软雅黑" panose="020b0503020204020204" pitchFamily="34" charset="-122"/>
              <a:sym typeface="+mn-ea"/>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0" end="0"/>
                                            </p:txEl>
                                          </p:spTgt>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0" end="0"/>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aphicFrame>
        <p:nvGraphicFramePr>
          <p:cNvPr id="7" name="表格 6" title=""/>
          <p:cNvGraphicFramePr>
            <a:graphicFrameLocks noGrp="1"/>
          </p:cNvGraphicFramePr>
          <p:nvPr>
            <p:custDataLst>
              <p:tags r:id="rId3"/>
            </p:custDataLst>
          </p:nvPr>
        </p:nvGraphicFramePr>
        <p:xfrm>
          <a:off x="487045" y="1171575"/>
          <a:ext cx="11217275" cy="4778375"/>
        </p:xfrm>
        <a:graphic>
          <a:graphicData uri="http://schemas.openxmlformats.org/drawingml/2006/table">
            <a:tbl>
              <a:tblPr firstRow="1" bandRow="1">
                <a:tableStyleId>{5C22544A-7EE6-4342-B048-85BDC9FD1C3A}</a:tableStyleId>
              </a:tblPr>
              <a:tblGrid>
                <a:gridCol w="1786255"/>
                <a:gridCol w="4156710"/>
                <a:gridCol w="5274310"/>
              </a:tblGrid>
              <a:tr h="822960">
                <a:tc>
                  <a:txBody>
                    <a:bodyPr vert="horz" wrap="square"/>
                    <a:lstStyle/>
                    <a:p>
                      <a:pPr>
                        <a:buNone/>
                      </a:pPr>
                      <a:endParaRPr lang="zh-CN" altLang="en-US" sz="2400" b="1"/>
                    </a:p>
                  </a:txBody>
                  <a:tcPr anchor="ctr">
                    <a:solidFill>
                      <a:schemeClr val="accent2">
                        <a:lumMod val="20000"/>
                        <a:lumOff val="80000"/>
                      </a:schemeClr>
                    </a:solidFill>
                  </a:tcPr>
                </a:tc>
                <a:tc>
                  <a:txBody>
                    <a:bodyPr vert="horz" wrap="square"/>
                    <a:lstStyle/>
                    <a:p>
                      <a:pPr algn="ctr">
                        <a:buNone/>
                      </a:pPr>
                      <a:r>
                        <a:rPr lang="zh-CN" altLang="en-US" sz="2400" b="1">
                          <a:solidFill>
                            <a:srgbClr val="C00000"/>
                          </a:solidFill>
                        </a:rPr>
                        <a:t>有效合同</a:t>
                      </a:r>
                      <a:endParaRPr lang="zh-CN" altLang="en-US" sz="2400" b="1">
                        <a:solidFill>
                          <a:srgbClr val="C00000"/>
                        </a:solidFill>
                      </a:endParaRPr>
                    </a:p>
                  </a:txBody>
                  <a:tcPr anchor="ctr">
                    <a:solidFill>
                      <a:schemeClr val="accent2">
                        <a:lumMod val="20000"/>
                        <a:lumOff val="80000"/>
                      </a:schemeClr>
                    </a:solidFill>
                  </a:tcPr>
                </a:tc>
                <a:tc>
                  <a:txBody>
                    <a:bodyPr vert="horz" wrap="square"/>
                    <a:lstStyle/>
                    <a:p>
                      <a:pPr>
                        <a:buNone/>
                      </a:pPr>
                      <a:r>
                        <a:rPr lang="en-US" altLang="zh-CN" sz="2400" b="1"/>
                        <a:t>             </a:t>
                      </a:r>
                      <a:endParaRPr lang="en-US" altLang="zh-CN" sz="2400" b="1"/>
                    </a:p>
                    <a:p>
                      <a:pPr>
                        <a:buNone/>
                      </a:pPr>
                      <a:r>
                        <a:rPr lang="en-US" altLang="zh-CN" sz="2400" b="1"/>
                        <a:t>   </a:t>
                      </a:r>
                      <a:r>
                        <a:rPr lang="en-US" altLang="zh-CN" sz="2400" b="1">
                          <a:solidFill>
                            <a:schemeClr val="tx1"/>
                          </a:solidFill>
                        </a:rPr>
                        <a:t> </a:t>
                      </a:r>
                      <a:r>
                        <a:rPr lang="en-US" altLang="zh-CN" sz="2400" b="1">
                          <a:solidFill>
                            <a:srgbClr val="C00000"/>
                          </a:solidFill>
                        </a:rPr>
                        <a:t> </a:t>
                      </a:r>
                      <a:r>
                        <a:rPr lang="zh-CN" altLang="en-US" sz="2400" b="1">
                          <a:solidFill>
                            <a:srgbClr val="C00000"/>
                          </a:solidFill>
                        </a:rPr>
                        <a:t>无效合同</a:t>
                      </a:r>
                      <a:endParaRPr lang="zh-CN" altLang="en-US" sz="2400" b="1">
                        <a:solidFill>
                          <a:srgbClr val="C00000"/>
                        </a:solidFill>
                      </a:endParaRPr>
                    </a:p>
                    <a:p>
                      <a:pPr>
                        <a:buNone/>
                      </a:pPr>
                      <a:endParaRPr lang="zh-CN" altLang="en-US" sz="2400" b="1">
                        <a:solidFill>
                          <a:srgbClr val="C00000"/>
                        </a:solidFill>
                      </a:endParaRPr>
                    </a:p>
                  </a:txBody>
                  <a:tcPr anchor="ctr">
                    <a:solidFill>
                      <a:schemeClr val="accent2">
                        <a:lumMod val="20000"/>
                        <a:lumOff val="80000"/>
                      </a:schemeClr>
                    </a:solidFill>
                  </a:tcPr>
                </a:tc>
              </a:tr>
              <a:tr h="1554480">
                <a:tc>
                  <a:txBody>
                    <a:bodyPr vert="horz" wrap="square"/>
                    <a:lstStyle/>
                    <a:p>
                      <a:pPr>
                        <a:buNone/>
                      </a:pPr>
                      <a:r>
                        <a:rPr lang="en-US" altLang="zh-CN" sz="2400" b="1"/>
                        <a:t>   </a:t>
                      </a:r>
                      <a:r>
                        <a:rPr lang="zh-CN" altLang="en-US" sz="2400" b="1"/>
                        <a:t>主体</a:t>
                      </a:r>
                      <a:endParaRPr lang="zh-CN" altLang="en-US" sz="2400" b="1"/>
                    </a:p>
                  </a:txBody>
                  <a:tcPr anchor="ctr">
                    <a:solidFill>
                      <a:schemeClr val="accent2">
                        <a:lumMod val="20000"/>
                        <a:lumOff val="80000"/>
                      </a:schemeClr>
                    </a:solidFill>
                  </a:tcPr>
                </a:tc>
                <a:tc>
                  <a:txBody>
                    <a:bodyPr vert="horz" wrap="square"/>
                    <a:lstStyle/>
                    <a:p>
                      <a:pPr>
                        <a:buNone/>
                      </a:pPr>
                      <a:r>
                        <a:rPr lang="en-US" altLang="zh-CN" sz="2400" b="1">
                          <a:solidFill>
                            <a:srgbClr val="FF0000"/>
                          </a:solidFill>
                          <a:cs typeface="仿宋" panose="02010609060101010101" charset="-122"/>
                          <a:sym typeface="+mn-ea"/>
                        </a:rPr>
                        <a:t>            </a:t>
                      </a:r>
                      <a:endParaRPr lang="zh-CN" altLang="en-US" sz="2400" b="1">
                        <a:solidFill>
                          <a:srgbClr val="FF0000"/>
                        </a:solidFill>
                        <a:cs typeface="仿宋" panose="02010609060101010101" charset="-122"/>
                        <a:sym typeface="+mn-ea"/>
                      </a:endParaRPr>
                    </a:p>
                    <a:p>
                      <a:pPr>
                        <a:buNone/>
                      </a:pPr>
                      <a:r>
                        <a:rPr lang="zh-CN" altLang="en-US" sz="2400" b="1">
                          <a:cs typeface="仿宋" panose="02010609060101010101" charset="-122"/>
                          <a:sym typeface="+mn-ea"/>
                        </a:rPr>
                        <a:t>订立合同的行为人</a:t>
                      </a:r>
                      <a:r>
                        <a:rPr lang="zh-CN" altLang="en-US" sz="2400" b="1">
                          <a:solidFill>
                            <a:schemeClr val="tx1"/>
                          </a:solidFill>
                          <a:cs typeface="仿宋" panose="02010609060101010101" charset="-122"/>
                          <a:sym typeface="+mn-ea"/>
                        </a:rPr>
                        <a:t>具有相应的民事行为能力</a:t>
                      </a:r>
                      <a:endParaRPr lang="zh-CN" altLang="en-US" sz="2400" b="1">
                        <a:solidFill>
                          <a:schemeClr val="tx1"/>
                        </a:solidFill>
                        <a:cs typeface="仿宋" panose="02010609060101010101" charset="-122"/>
                        <a:sym typeface="+mn-ea"/>
                      </a:endParaRPr>
                    </a:p>
                  </a:txBody>
                  <a:tcPr anchor="ctr">
                    <a:solidFill>
                      <a:schemeClr val="accent2">
                        <a:lumMod val="20000"/>
                        <a:lumOff val="80000"/>
                      </a:schemeClr>
                    </a:solidFill>
                  </a:tcPr>
                </a:tc>
                <a:tc>
                  <a:txBody>
                    <a:bodyPr vert="horz" wrap="square"/>
                    <a:lstStyle/>
                    <a:p>
                      <a:pPr>
                        <a:buNone/>
                      </a:pPr>
                      <a:r>
                        <a:rPr lang="en-US" altLang="zh-CN" sz="2400" b="1">
                          <a:cs typeface="微软雅黑" panose="020b0503020204020204" pitchFamily="34" charset="-122"/>
                        </a:rPr>
                        <a:t>                    </a:t>
                      </a:r>
                      <a:endParaRPr lang="zh-CN" altLang="en-US" sz="2400" b="1">
                        <a:cs typeface="微软雅黑" panose="020b0503020204020204" pitchFamily="34" charset="-122"/>
                      </a:endParaRPr>
                    </a:p>
                    <a:p>
                      <a:pPr>
                        <a:buNone/>
                      </a:pPr>
                      <a:r>
                        <a:rPr lang="zh-CN" altLang="en-US" sz="2400" b="1">
                          <a:cs typeface="微软雅黑" panose="020b0503020204020204" pitchFamily="34" charset="-122"/>
                        </a:rPr>
                        <a:t>无民事行为能力人、限制民事行为能力人订立的其法定代理人不予以追认的合同</a:t>
                      </a:r>
                      <a:endParaRPr lang="zh-CN" altLang="en-US" sz="2400" b="1">
                        <a:cs typeface="微软雅黑" panose="020b0503020204020204" pitchFamily="34" charset="-122"/>
                      </a:endParaRPr>
                    </a:p>
                  </a:txBody>
                  <a:tcPr anchor="ctr">
                    <a:solidFill>
                      <a:schemeClr val="accent2">
                        <a:lumMod val="20000"/>
                        <a:lumOff val="80000"/>
                      </a:schemeClr>
                    </a:solidFill>
                  </a:tcPr>
                </a:tc>
              </a:tr>
              <a:tr h="1188720">
                <a:tc>
                  <a:txBody>
                    <a:bodyPr vert="horz" wrap="square"/>
                    <a:lstStyle/>
                    <a:p>
                      <a:pPr>
                        <a:buNone/>
                      </a:pPr>
                      <a:r>
                        <a:rPr lang="en-US" altLang="zh-CN" sz="2400" b="1"/>
                        <a:t> </a:t>
                      </a:r>
                      <a:r>
                        <a:rPr lang="zh-CN" altLang="en-US" sz="2400" b="1"/>
                        <a:t>意识表示</a:t>
                      </a:r>
                      <a:endParaRPr lang="zh-CN" altLang="en-US" sz="2400" b="1"/>
                    </a:p>
                  </a:txBody>
                  <a:tcPr anchor="ctr">
                    <a:solidFill>
                      <a:schemeClr val="accent2">
                        <a:lumMod val="20000"/>
                        <a:lumOff val="80000"/>
                      </a:schemeClr>
                    </a:solidFill>
                  </a:tcPr>
                </a:tc>
                <a:tc>
                  <a:txBody>
                    <a:bodyPr vert="horz" wrap="square"/>
                    <a:lstStyle/>
                    <a:p>
                      <a:pPr>
                        <a:buNone/>
                      </a:pPr>
                      <a:r>
                        <a:rPr lang="zh-CN" altLang="en-US" sz="2400" b="1"/>
                        <a:t>意思表示</a:t>
                      </a:r>
                      <a:r>
                        <a:rPr lang="zh-CN" altLang="en-US" sz="2400" b="1">
                          <a:solidFill>
                            <a:srgbClr val="FF0000"/>
                          </a:solidFill>
                        </a:rPr>
                        <a:t>真实</a:t>
                      </a:r>
                      <a:endParaRPr lang="zh-CN" altLang="en-US" sz="2400" b="1">
                        <a:solidFill>
                          <a:srgbClr val="FF0000"/>
                        </a:solidFill>
                      </a:endParaRPr>
                    </a:p>
                  </a:txBody>
                  <a:tcPr anchor="ctr">
                    <a:solidFill>
                      <a:schemeClr val="accent2">
                        <a:lumMod val="20000"/>
                        <a:lumOff val="80000"/>
                      </a:schemeClr>
                    </a:solidFill>
                  </a:tcPr>
                </a:tc>
                <a:tc>
                  <a:txBody>
                    <a:bodyPr vert="horz" wrap="square"/>
                    <a:lstStyle/>
                    <a:p>
                      <a:pPr>
                        <a:buNone/>
                      </a:pPr>
                      <a:r>
                        <a:rPr lang="zh-CN" altLang="en-US" sz="2400" b="1">
                          <a:cs typeface="仿宋" panose="02010609060101010101" charset="-122"/>
                          <a:sym typeface="+mn-ea"/>
                        </a:rPr>
                        <a:t>因</a:t>
                      </a:r>
                      <a:r>
                        <a:rPr lang="zh-CN" altLang="en-US" sz="2400" b="1">
                          <a:solidFill>
                            <a:schemeClr val="tx1"/>
                          </a:solidFill>
                          <a:cs typeface="仿宋" panose="02010609060101010101" charset="-122"/>
                          <a:sym typeface="+mn-ea"/>
                        </a:rPr>
                        <a:t>欺诈、胁迫导致当事人</a:t>
                      </a:r>
                      <a:r>
                        <a:rPr lang="zh-CN" altLang="en-US" sz="2400" b="1">
                          <a:solidFill>
                            <a:srgbClr val="FF0000"/>
                          </a:solidFill>
                          <a:cs typeface="仿宋" panose="02010609060101010101" charset="-122"/>
                          <a:sym typeface="+mn-ea"/>
                        </a:rPr>
                        <a:t>意思表示不真实</a:t>
                      </a:r>
                      <a:endParaRPr lang="zh-CN" altLang="en-US" sz="2400" b="1"/>
                    </a:p>
                  </a:txBody>
                  <a:tcPr anchor="ctr">
                    <a:solidFill>
                      <a:schemeClr val="accent2">
                        <a:lumMod val="20000"/>
                        <a:lumOff val="80000"/>
                      </a:schemeClr>
                    </a:solidFill>
                  </a:tcPr>
                </a:tc>
              </a:tr>
              <a:tr h="1212215">
                <a:tc>
                  <a:txBody>
                    <a:bodyPr vert="horz" wrap="square"/>
                    <a:lstStyle/>
                    <a:p>
                      <a:pPr>
                        <a:buNone/>
                      </a:pPr>
                      <a:r>
                        <a:rPr lang="en-US" altLang="zh-CN" sz="2400" b="1"/>
                        <a:t> </a:t>
                      </a:r>
                      <a:r>
                        <a:rPr lang="zh-CN" altLang="en-US" sz="2400" b="1"/>
                        <a:t>内容是否</a:t>
                      </a:r>
                      <a:endParaRPr lang="zh-CN" altLang="en-US" sz="2400" b="1"/>
                    </a:p>
                    <a:p>
                      <a:pPr>
                        <a:buNone/>
                      </a:pPr>
                      <a:r>
                        <a:rPr lang="en-US" altLang="zh-CN" sz="2400" b="1"/>
                        <a:t> </a:t>
                      </a:r>
                      <a:r>
                        <a:rPr lang="zh-CN" altLang="en-US" sz="2400" b="1"/>
                        <a:t>合法合理</a:t>
                      </a:r>
                      <a:endParaRPr lang="zh-CN" altLang="en-US" sz="2400" b="1"/>
                    </a:p>
                  </a:txBody>
                  <a:tcPr anchor="ctr">
                    <a:solidFill>
                      <a:schemeClr val="accent2">
                        <a:lumMod val="20000"/>
                        <a:lumOff val="80000"/>
                      </a:schemeClr>
                    </a:solidFill>
                  </a:tcPr>
                </a:tc>
                <a:tc>
                  <a:txBody>
                    <a:bodyPr vert="horz" wrap="square"/>
                    <a:lstStyle/>
                    <a:p>
                      <a:pPr>
                        <a:buNone/>
                      </a:pPr>
                      <a:r>
                        <a:rPr lang="zh-CN" altLang="en-US" sz="2400" b="1">
                          <a:solidFill>
                            <a:srgbClr val="FF0000"/>
                          </a:solidFill>
                          <a:cs typeface="仿宋" panose="02010609060101010101" charset="-122"/>
                          <a:sym typeface="+mn-ea"/>
                        </a:rPr>
                        <a:t>不得违背</a:t>
                      </a:r>
                      <a:r>
                        <a:rPr lang="zh-CN" altLang="en-US" sz="2400" b="1">
                          <a:solidFill>
                            <a:schemeClr val="tx1"/>
                          </a:solidFill>
                          <a:cs typeface="仿宋" panose="02010609060101010101" charset="-122"/>
                          <a:sym typeface="+mn-ea"/>
                        </a:rPr>
                        <a:t>法律、行政法规的强制性规定或者公序良俗等情形</a:t>
                      </a:r>
                      <a:endParaRPr lang="zh-CN" altLang="en-US" sz="2400" b="1">
                        <a:solidFill>
                          <a:schemeClr val="tx1"/>
                        </a:solidFill>
                        <a:cs typeface="仿宋" panose="02010609060101010101" charset="-122"/>
                        <a:sym typeface="+mn-ea"/>
                      </a:endParaRPr>
                    </a:p>
                  </a:txBody>
                  <a:tcPr anchor="ctr">
                    <a:solidFill>
                      <a:schemeClr val="accent2">
                        <a:lumMod val="20000"/>
                        <a:lumOff val="80000"/>
                      </a:schemeClr>
                    </a:solidFill>
                  </a:tcPr>
                </a:tc>
                <a:tc>
                  <a:txBody>
                    <a:bodyPr vert="horz" wrap="square"/>
                    <a:lstStyle/>
                    <a:p>
                      <a:pPr>
                        <a:buNone/>
                      </a:pPr>
                      <a:r>
                        <a:rPr lang="zh-CN" altLang="en-US" sz="2400" b="1">
                          <a:solidFill>
                            <a:srgbClr val="FF0000"/>
                          </a:solidFill>
                          <a:cs typeface="仿宋" panose="02010609060101010101" charset="-122"/>
                          <a:sym typeface="+mn-ea"/>
                        </a:rPr>
                        <a:t>以合法形式掩盖非法目的，损害国家利益；恶意串通，损害国家、集体或者第三人利益的；违背</a:t>
                      </a:r>
                      <a:r>
                        <a:rPr lang="zh-CN" altLang="en-US" sz="2400" b="1">
                          <a:solidFill>
                            <a:schemeClr val="tx1"/>
                          </a:solidFill>
                          <a:cs typeface="仿宋" panose="02010609060101010101" charset="-122"/>
                          <a:sym typeface="+mn-ea"/>
                        </a:rPr>
                        <a:t>法律、行政法规的强制性规定或者公序良俗等情形</a:t>
                      </a:r>
                      <a:endParaRPr lang="zh-CN" altLang="en-US" sz="2400" b="1">
                        <a:solidFill>
                          <a:schemeClr val="tx1"/>
                        </a:solidFill>
                      </a:endParaRPr>
                    </a:p>
                  </a:txBody>
                  <a:tcPr anchor="ctr">
                    <a:solidFill>
                      <a:schemeClr val="accent2">
                        <a:lumMod val="20000"/>
                        <a:lumOff val="80000"/>
                      </a:schemeClr>
                    </a:solidFill>
                  </a:tcPr>
                </a:tc>
              </a:tr>
            </a:tbl>
          </a:graphicData>
        </a:graphic>
      </p:graphicFrame>
      <p:pic>
        <p:nvPicPr>
          <p:cNvPr id="2" name="Picture 2" title=""/>
          <p:cNvPicPr>
            <a:picLocks noChangeAspect="1"/>
          </p:cNvPicPr>
          <p:nvPr>
            <p:custDataLst>
              <p:tags r:id="rId5"/>
            </p:custDataLst>
          </p:nvPr>
        </p:nvPicPr>
        <p:blipFill>
          <a:blip r:embed="rId4"/>
          <a:stretch>
            <a:fillRect/>
          </a:stretch>
        </p:blipFill>
        <p:spPr>
          <a:xfrm flipH="1">
            <a:off x="11188700" y="10261600"/>
            <a:ext cx="0" cy="0"/>
          </a:xfrm>
          <a:prstGeom prst="rect">
            <a:avLst/>
          </a:prstGeom>
          <a:ln>
            <a:noFill/>
          </a:ln>
        </p:spPr>
      </p:pic>
      <p:sp>
        <p:nvSpPr>
          <p:cNvPr id="3" name="标题 2" title=""/>
          <p:cNvSpPr/>
          <p:nvPr>
            <p:ph type="title"/>
            <p:custDataLst>
              <p:tags r:id="rId6"/>
            </p:custDataLst>
          </p:nvPr>
        </p:nvSpPr>
        <p:spPr/>
        <p:txBody>
          <a:bodyPr/>
          <a:lstStyle/>
          <a:p>
            <a:endParaRPr lang="zh-CN" altLang="en-US"/>
          </a:p>
        </p:txBody>
      </p:sp>
      <p:sp>
        <p:nvSpPr>
          <p:cNvPr id="14" name="文本框 13" title=""/>
          <p:cNvSpPr txBox="1"/>
          <p:nvPr>
            <p:custDataLst>
              <p:tags r:id="rId7"/>
            </p:custDataLst>
          </p:nvPr>
        </p:nvSpPr>
        <p:spPr>
          <a:xfrm>
            <a:off x="0" y="429260"/>
            <a:ext cx="3774440" cy="484505"/>
          </a:xfrm>
          <a:prstGeom prst="ribbon2">
            <a:avLst/>
          </a:prstGeom>
          <a:solidFill>
            <a:srgbClr val="C00000"/>
          </a:solidFill>
          <a:ln>
            <a:solidFill>
              <a:srgbClr val="FF0000"/>
            </a:solidFill>
          </a:ln>
        </p:spPr>
        <p:txBody>
          <a:bodyPr wrap="square" rtlCol="0">
            <a:noAutofit/>
          </a:bodyPr>
          <a:lstStyle/>
          <a:p>
            <a:r>
              <a:rPr lang="zh-CN" altLang="en-US" sz="2400" b="1">
                <a:solidFill>
                  <a:srgbClr val="FFFF00"/>
                </a:solidFill>
                <a:latin typeface="微软雅黑" panose="020b0503020204020204" pitchFamily="34" charset="-122"/>
                <a:ea typeface="微软雅黑" panose="020b0503020204020204" pitchFamily="34" charset="-122"/>
                <a:cs typeface="+mj-cs"/>
              </a:rPr>
              <a:t>知识拓展</a:t>
            </a:r>
            <a:endParaRPr lang="zh-CN" altLang="en-US" sz="2400" b="1">
              <a:solidFill>
                <a:srgbClr val="FFFF00"/>
              </a:solidFill>
              <a:latin typeface="微软雅黑" panose="020b0503020204020204" pitchFamily="34" charset="-122"/>
              <a:ea typeface="微软雅黑" panose="020b0503020204020204" pitchFamily="34" charset="-122"/>
              <a:cs typeface="+mj-cs"/>
            </a:endParaRPr>
          </a:p>
        </p:txBody>
      </p:sp>
      <p:sp>
        <p:nvSpPr>
          <p:cNvPr id="5" name="TextBox 2" title=""/>
          <p:cNvSpPr/>
          <p:nvPr>
            <p:custDataLst>
              <p:tags r:id="rId8"/>
            </p:custDataLst>
          </p:nvPr>
        </p:nvSpPr>
        <p:spPr bwMode="auto">
          <a:xfrm>
            <a:off x="3968115" y="409575"/>
            <a:ext cx="4255770" cy="504190"/>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rPr>
              <a:t>有效合同和无效合同的区别</a:t>
            </a:r>
            <a:endPar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ctr"/>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42" title=""/>
          <p:cNvSpPr txBox="1"/>
          <p:nvPr>
            <p:custDataLst>
              <p:tags r:id="rId3"/>
            </p:custDataLst>
          </p:nvPr>
        </p:nvSpPr>
        <p:spPr>
          <a:xfrm>
            <a:off x="366169" y="739457"/>
            <a:ext cx="11458391" cy="5244148"/>
          </a:xfrm>
          <a:prstGeom prst="foldedCorner">
            <a:avLst>
              <a:gd name="adj" fmla="val 0"/>
            </a:avLst>
          </a:prstGeom>
        </p:spPr>
        <p:style>
          <a:lnRef idx="2">
            <a:schemeClr val="accent1"/>
          </a:lnRef>
          <a:fillRef idx="0">
            <a:srgbClr val="FFFFFF"/>
          </a:fillRef>
          <a:effectRef idx="0">
            <a:srgbClr val="FFFFFF"/>
          </a:effectRef>
          <a:fontRef idx="minor">
            <a:schemeClr val="tx1"/>
          </a:fontRef>
        </p:style>
        <p:txBody>
          <a:bodyPr rot="0" spcFirstLastPara="0" vert="horz" wrap="square" lIns="91406" tIns="45703" rIns="91406" bIns="45703" numCol="1" spcCol="0" rtlCol="0" fromWordArt="0" anchor="t" anchorCtr="0" forceAA="0" compatLnSpc="1">
            <a:noAutofit/>
          </a:bodyPr>
          <a:lstStyle/>
          <a:p>
            <a:pPr>
              <a:lnSpc>
                <a:spcPct val="150000"/>
              </a:lnSpc>
            </a:pPr>
            <a:r>
              <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rPr>
              <a:t> </a:t>
            </a:r>
            <a:r>
              <a:rPr lang="en-US" altLang="zh-CN" sz="2800" kern="100">
                <a:solidFill>
                  <a:srgbClr val="000000"/>
                </a:solidFill>
                <a:effectLst/>
                <a:latin typeface="阿里妈妈东方大楷" pitchFamily="2" charset="-122"/>
                <a:ea typeface="阿里妈妈东方大楷" pitchFamily="2" charset="-122"/>
                <a:cs typeface="黑体" panose="02010609060101010101" charset="-122"/>
                <a:sym typeface="+mn-ea"/>
              </a:rPr>
              <a:t>  </a:t>
            </a:r>
            <a:r>
              <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rPr>
              <a:t>(2022.浙江高考)王某打电话给郭某表示欲购买一- 车冬枣,要求郭某一周内发货，货到付款。王某在买卖合同上签字后将合同快递给郭某，郭某因出差而未能及时签字盖文章，但还是指派公司员工根据约定时间向王某发货，王某在签收单上确认收到货物。这一买卖过程中（</a:t>
            </a:r>
            <a:r>
              <a:rPr lang="en-US" altLang="zh-CN" sz="2800" kern="100">
                <a:solidFill>
                  <a:srgbClr val="000000"/>
                </a:solidFill>
                <a:effectLst/>
                <a:latin typeface="阿里妈妈东方大楷" pitchFamily="2" charset="-122"/>
                <a:ea typeface="阿里妈妈东方大楷" pitchFamily="2" charset="-122"/>
                <a:cs typeface="黑体" panose="02010609060101010101" charset="-122"/>
                <a:sym typeface="+mn-ea"/>
              </a:rPr>
              <a:t>  </a:t>
            </a:r>
            <a:r>
              <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rPr>
              <a:t>）</a:t>
            </a:r>
            <a:endPar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endParaRPr>
          </a:p>
          <a:p>
            <a:pPr>
              <a:lnSpc>
                <a:spcPct val="150000"/>
              </a:lnSpc>
            </a:pPr>
            <a:r>
              <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rPr>
              <a:t>A.郭某没有签字的行为构成违约</a:t>
            </a:r>
            <a:endPar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endParaRPr>
          </a:p>
          <a:p>
            <a:pPr>
              <a:lnSpc>
                <a:spcPct val="150000"/>
              </a:lnSpc>
            </a:pPr>
            <a:r>
              <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rPr>
              <a:t>B.王某与郭某达成的是口头合同会</a:t>
            </a:r>
            <a:endPar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endParaRPr>
          </a:p>
          <a:p>
            <a:pPr>
              <a:lnSpc>
                <a:spcPct val="150000"/>
              </a:lnSpc>
            </a:pPr>
            <a:r>
              <a:rPr lang="en-US" altLang="zh-CN" sz="2800" kern="100">
                <a:solidFill>
                  <a:srgbClr val="000000"/>
                </a:solidFill>
                <a:effectLst/>
                <a:latin typeface="阿里妈妈东方大楷" pitchFamily="2" charset="-122"/>
                <a:ea typeface="阿里妈妈东方大楷" pitchFamily="2" charset="-122"/>
                <a:cs typeface="黑体" panose="02010609060101010101" charset="-122"/>
                <a:sym typeface="+mn-ea"/>
              </a:rPr>
              <a:t>C</a:t>
            </a:r>
            <a:r>
              <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rPr>
              <a:t>.郭某发货的行为构成新的要约</a:t>
            </a:r>
            <a:endPar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endParaRPr>
          </a:p>
          <a:p>
            <a:pPr>
              <a:lnSpc>
                <a:spcPct val="150000"/>
              </a:lnSpc>
            </a:pPr>
            <a:r>
              <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rPr>
              <a:t>D.王某签收货物确认了承诺到达</a:t>
            </a:r>
            <a:endParaRPr lang="zh-CN" altLang="en-US" sz="2800" kern="100">
              <a:solidFill>
                <a:srgbClr val="000000"/>
              </a:solidFill>
              <a:effectLst/>
              <a:latin typeface="阿里妈妈东方大楷" pitchFamily="2" charset="-122"/>
              <a:ea typeface="阿里妈妈东方大楷" pitchFamily="2" charset="-122"/>
              <a:cs typeface="黑体" panose="02010609060101010101" charset="-122"/>
              <a:sym typeface="+mn-ea"/>
            </a:endParaRPr>
          </a:p>
        </p:txBody>
      </p:sp>
      <p:sp>
        <p:nvSpPr>
          <p:cNvPr id="3" name="文本框 2" title=""/>
          <p:cNvSpPr txBox="1"/>
          <p:nvPr>
            <p:custDataLst>
              <p:tags r:id="rId4"/>
            </p:custDataLst>
          </p:nvPr>
        </p:nvSpPr>
        <p:spPr>
          <a:xfrm>
            <a:off x="8839202" y="3877945"/>
            <a:ext cx="2411095" cy="1322070"/>
          </a:xfrm>
          <a:prstGeom prst="rect">
            <a:avLst/>
          </a:prstGeom>
          <a:noFill/>
        </p:spPr>
        <p:txBody>
          <a:bodyPr wrap="square" rtlCol="0">
            <a:spAutoFit/>
          </a:bodyPr>
          <a:lstStyle/>
          <a:p>
            <a:r>
              <a:rPr lang="en-US" altLang="zh-CN" sz="8000" b="1">
                <a:solidFill>
                  <a:srgbClr val="FF0000"/>
                </a:solidFill>
                <a:latin typeface="Calibri" panose="020f0502020204030204"/>
                <a:ea typeface="宋体" panose="02010600030101010101" pitchFamily="2" charset="-122"/>
                <a:cs typeface="Arial"/>
              </a:rPr>
              <a:t>D</a:t>
            </a:r>
            <a:endParaRPr lang="en-US" altLang="zh-CN" sz="8000" b="1">
              <a:solidFill>
                <a:srgbClr val="FF0000"/>
              </a:solidFill>
              <a:latin typeface="Calibri" panose="020f0502020204030204"/>
              <a:ea typeface="宋体" panose="02010600030101010101" pitchFamily="2" charset="-122"/>
              <a:cs typeface="Arial"/>
            </a:endParaRPr>
          </a:p>
        </p:txBody>
      </p:sp>
      <p:sp>
        <p:nvSpPr>
          <p:cNvPr id="2" name="矩形 1" title=""/>
          <p:cNvSpPr/>
          <p:nvPr>
            <p:custDataLst>
              <p:tags r:id="rId5"/>
            </p:custDataLst>
          </p:nvPr>
        </p:nvSpPr>
        <p:spPr>
          <a:xfrm>
            <a:off x="366395" y="52070"/>
            <a:ext cx="1993900" cy="630555"/>
          </a:xfrm>
          <a:prstGeom prst="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a:solidFill>
                  <a:schemeClr val="bg1"/>
                </a:solidFill>
                <a:latin typeface="微软雅黑" panose="020b0503020204020204" pitchFamily="34" charset="-122"/>
                <a:ea typeface="微软雅黑" panose="020b0503020204020204" pitchFamily="34" charset="-122"/>
                <a:cs typeface="Arial"/>
                <a:sym typeface="+mn-ea"/>
              </a:rPr>
              <a:t>当堂检测</a:t>
            </a:r>
            <a:endParaRPr lang="zh-CN" altLang="en-US" sz="2800" b="1">
              <a:solidFill>
                <a:schemeClr val="bg1"/>
              </a:solidFill>
              <a:latin typeface="微软雅黑" panose="020b0503020204020204" pitchFamily="34" charset="-122"/>
              <a:ea typeface="微软雅黑" panose="020b0503020204020204" pitchFamily="34" charset="-122"/>
              <a:cs typeface="Arial"/>
              <a:sym typeface="+mn-ea"/>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3" name="图片 2" title=""/>
          <p:cNvPicPr/>
          <p:nvPr>
            <p:custDataLst>
              <p:tags r:id="rId5"/>
            </p:custDataLst>
          </p:nvPr>
        </p:nvPicPr>
        <p:blipFill>
          <a:blip r:embed="rId4"/>
          <a:stretch>
            <a:fillRect/>
          </a:stretch>
        </p:blipFill>
        <p:spPr>
          <a:xfrm>
            <a:off x="-635" y="0"/>
            <a:ext cx="12192635" cy="6857365"/>
          </a:xfrm>
          <a:prstGeom prst="rect">
            <a:avLst/>
          </a:prstGeom>
        </p:spPr>
      </p:pic>
      <p:sp>
        <p:nvSpPr>
          <p:cNvPr id="13" name="矩形 12" title=""/>
          <p:cNvSpPr/>
          <p:nvPr>
            <p:custDataLst>
              <p:tags r:id="rId6"/>
            </p:custDataLst>
          </p:nvPr>
        </p:nvSpPr>
        <p:spPr>
          <a:xfrm>
            <a:off x="1259687" y="2211779"/>
            <a:ext cx="9700335" cy="2786456"/>
          </a:xfrm>
          <a:prstGeom prst="rect">
            <a:avLst/>
          </a:prstGeom>
          <a:solidFill>
            <a:schemeClr val="accent5">
              <a:lumMod val="50000"/>
              <a:alpha val="4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 name="矩形 16" title=""/>
          <p:cNvSpPr/>
          <p:nvPr>
            <p:custDataLst>
              <p:tags r:id="rId7"/>
            </p:custDataLst>
          </p:nvPr>
        </p:nvSpPr>
        <p:spPr>
          <a:xfrm>
            <a:off x="1591645" y="2311476"/>
            <a:ext cx="1261111" cy="26085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18" name="文本框 17" title=""/>
          <p:cNvSpPr txBox="1"/>
          <p:nvPr>
            <p:custDataLst>
              <p:tags r:id="rId8"/>
            </p:custDataLst>
          </p:nvPr>
        </p:nvSpPr>
        <p:spPr>
          <a:xfrm>
            <a:off x="1679059" y="2311476"/>
            <a:ext cx="859790" cy="2608580"/>
          </a:xfrm>
          <a:prstGeom prst="rect">
            <a:avLst/>
          </a:prstGeom>
          <a:noFill/>
        </p:spPr>
        <p:txBody>
          <a:bodyPr vert="eaVert" wrap="square" rtlCol="0">
            <a:spAutoFit/>
          </a:bodyPr>
          <a:lstStyle/>
          <a:p>
            <a:pPr algn="ctr"/>
            <a:r>
              <a:rPr lang="zh-CN" altLang="en-US"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第三幕</a:t>
            </a:r>
            <a:endParaRPr lang="zh-CN" altLang="en-US"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TextBox 1" title=""/>
          <p:cNvSpPr txBox="1"/>
          <p:nvPr>
            <p:custDataLst>
              <p:tags r:id="rId9"/>
            </p:custDataLst>
          </p:nvPr>
        </p:nvSpPr>
        <p:spPr>
          <a:xfrm>
            <a:off x="2853055" y="3171825"/>
            <a:ext cx="7961631" cy="768350"/>
          </a:xfrm>
          <a:prstGeom prst="rect">
            <a:avLst/>
          </a:prstGeom>
          <a:noFill/>
        </p:spPr>
        <p:txBody>
          <a:bodyPr wrap="square" rtlCol="0">
            <a:spAutoFit/>
          </a:bodyPr>
          <a:lstStyle/>
          <a:p>
            <a:pPr algn="ctr">
              <a:lnSpc>
                <a:spcPct val="100000"/>
              </a:lnSpc>
              <a:spcBef>
                <a:spcPct val="0"/>
              </a:spcBef>
              <a:spcAft>
                <a:spcPct val="0"/>
              </a:spcAft>
            </a:pPr>
            <a:r>
              <a:rPr lang="zh-CN" altLang="en-US" sz="4400">
                <a:highlight>
                  <a:srgbClr val="FFFF00"/>
                </a:highlight>
                <a:sym typeface="+mn-ea"/>
              </a:rPr>
              <a:t>立字有据更可靠</a:t>
            </a:r>
            <a:endParaRPr lang="zh-CN" altLang="en-US" sz="4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3" title=""/>
          <p:cNvCxnSpPr/>
          <p:nvPr>
            <p:custDataLst>
              <p:tags r:id="rId10"/>
            </p:custDataLst>
          </p:nvPr>
        </p:nvCxnSpPr>
        <p:spPr>
          <a:xfrm flipH="1">
            <a:off x="2863700" y="2542616"/>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title=""/>
          <p:cNvSpPr txBox="1"/>
          <p:nvPr>
            <p:custDataLst>
              <p:tags r:id="rId11"/>
            </p:custDataLst>
          </p:nvPr>
        </p:nvSpPr>
        <p:spPr>
          <a:xfrm>
            <a:off x="7584440" y="-118109"/>
            <a:ext cx="4064000" cy="306705"/>
          </a:xfrm>
          <a:prstGeom prst="rect">
            <a:avLst/>
          </a:prstGeom>
          <a:noFill/>
        </p:spPr>
        <p:txBody>
          <a:bodyPr wrap="square" rtlCol="0">
            <a:spAutoFit/>
          </a:bodyPr>
          <a:lstStyle/>
          <a:p>
            <a:endParaRPr lang="zh-CN"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539750" y="942975"/>
            <a:ext cx="8472170" cy="1529715"/>
          </a:xfrm>
          <a:prstGeom prst="rect">
            <a:avLst/>
          </a:prstGeom>
          <a:noFill/>
          <a:ln>
            <a:solidFill>
              <a:schemeClr val="tx1"/>
            </a:solidFill>
            <a:prstDash val="sysDash"/>
          </a:ln>
        </p:spPr>
        <p:txBody>
          <a:bodyPr wrap="square" rtlCol="0" anchor="t">
            <a:spAutoFit/>
          </a:bodyPr>
          <a:lstStyle/>
          <a:p>
            <a:pPr>
              <a:lnSpc>
                <a:spcPct val="130000"/>
              </a:lnSpc>
            </a:pPr>
            <a:r>
              <a:rPr sz="2400" b="1">
                <a:solidFill>
                  <a:srgbClr val="FFFF00"/>
                </a:solidFill>
                <a:highlight>
                  <a:srgbClr val="0000FF"/>
                </a:highlight>
                <a:latin typeface="微软雅黑" panose="020b0503020204020204" pitchFamily="34" charset="-122"/>
                <a:ea typeface="微软雅黑" panose="020b0503020204020204" pitchFamily="34" charset="-122"/>
                <a:cs typeface="微软雅黑" panose="020b0503020204020204" pitchFamily="34" charset="-122"/>
                <a:sym typeface="+mn-ea"/>
              </a:rPr>
              <a:t>镜头一：</a:t>
            </a:r>
            <a:r>
              <a:rPr lang="zh-CN" sz="2400" b="1">
                <a:latin typeface="微软雅黑" panose="020b0503020204020204" pitchFamily="34" charset="-122"/>
                <a:ea typeface="微软雅黑" panose="020b0503020204020204" pitchFamily="34" charset="-122"/>
                <a:cs typeface="微软雅黑" panose="020b0503020204020204" pitchFamily="34" charset="-122"/>
                <a:sym typeface="+mn-ea"/>
              </a:rPr>
              <a:t>张三向朋友王五借了</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5000</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元现金，借钱的时候信誓旦旦地说三个月后一定还，</a:t>
            </a:r>
            <a:r>
              <a:rPr lang="zh-CN" sz="2400" b="1">
                <a:latin typeface="微软雅黑" panose="020b0503020204020204" pitchFamily="34" charset="-122"/>
                <a:ea typeface="微软雅黑" panose="020b0503020204020204" pitchFamily="34" charset="-122"/>
                <a:cs typeface="微软雅黑" panose="020b0503020204020204" pitchFamily="34" charset="-122"/>
                <a:sym typeface="+mn-ea"/>
              </a:rPr>
              <a:t>然而四个月过去了，王五要张三还钱，张三却赖账说根本没借钱这回事。</a:t>
            </a:r>
            <a:endParaRPr lang="zh-CN"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title=""/>
          <p:cNvSpPr txBox="1"/>
          <p:nvPr>
            <p:custDataLst>
              <p:tags r:id="rId4"/>
            </p:custDataLst>
          </p:nvPr>
        </p:nvSpPr>
        <p:spPr>
          <a:xfrm>
            <a:off x="2506345" y="2698750"/>
            <a:ext cx="8982710" cy="2306320"/>
          </a:xfrm>
          <a:prstGeom prst="rect">
            <a:avLst/>
          </a:prstGeom>
          <a:solidFill>
            <a:schemeClr val="bg1"/>
          </a:solidFill>
          <a:ln w="9525">
            <a:solidFill>
              <a:schemeClr val="tx1"/>
            </a:solidFill>
            <a:prstDash val="sysDash"/>
          </a:ln>
        </p:spPr>
        <p:txBody>
          <a:bodyPr wrap="square">
            <a:spAutoFit/>
          </a:bodyPr>
          <a:lstStyle/>
          <a:p>
            <a:pPr algn="l">
              <a:lnSpc>
                <a:spcPct val="120000"/>
              </a:lnSpc>
            </a:pPr>
            <a:r>
              <a:rPr lang="zh-CN" altLang="en-US" sz="2400" b="1">
                <a:solidFill>
                  <a:srgbClr val="FFFF00"/>
                </a:solidFill>
                <a:highlight>
                  <a:srgbClr val="0000FF"/>
                </a:highlight>
                <a:latin typeface="微软雅黑" panose="020b0503020204020204" pitchFamily="34" charset="-122"/>
                <a:ea typeface="微软雅黑" panose="020b0503020204020204" pitchFamily="34" charset="-122"/>
                <a:cs typeface="微软雅黑" panose="020b0503020204020204" pitchFamily="34" charset="-122"/>
                <a:sym typeface="+mn-ea"/>
              </a:rPr>
              <a:t>镜头二：</a:t>
            </a:r>
            <a:r>
              <a:rPr sz="2400" b="1">
                <a:latin typeface="微软雅黑" panose="020b0503020204020204" pitchFamily="34" charset="-122"/>
                <a:ea typeface="微软雅黑" panose="020b0503020204020204" pitchFamily="34" charset="-122"/>
                <a:cs typeface="微软雅黑" panose="020b0503020204020204" pitchFamily="34" charset="-122"/>
                <a:sym typeface="+mn-ea"/>
              </a:rPr>
              <a:t>王某因租房找到房主张某。 两人在</a:t>
            </a:r>
            <a:r>
              <a:rPr sz="2400" b="1">
                <a:solidFill>
                  <a:srgbClr val="344AEA"/>
                </a:solidFill>
                <a:latin typeface="微软雅黑" panose="020b0503020204020204" pitchFamily="34" charset="-122"/>
                <a:ea typeface="微软雅黑" panose="020b0503020204020204" pitchFamily="34" charset="-122"/>
                <a:cs typeface="微软雅黑" panose="020b0503020204020204" pitchFamily="34" charset="-122"/>
                <a:sym typeface="+mn-ea"/>
              </a:rPr>
              <a:t>短信往来中明确了</a:t>
            </a:r>
            <a:r>
              <a:rPr sz="2400" b="1">
                <a:latin typeface="微软雅黑" panose="020b0503020204020204" pitchFamily="34" charset="-122"/>
                <a:ea typeface="微软雅黑" panose="020b0503020204020204" pitchFamily="34" charset="-122"/>
                <a:cs typeface="微软雅黑" panose="020b0503020204020204" pitchFamily="34" charset="-122"/>
                <a:sym typeface="+mn-ea"/>
              </a:rPr>
              <a:t>房屋租赁的价格及期限后，王某入住。入住后不久，周围房租大涨，张某反悔并给王某发函，以双方未签订书面合同为由，要求解除合同，遭到王某拒绝。张某为此诉至人民法院。诉讼中，王某</a:t>
            </a:r>
            <a:r>
              <a:rPr sz="2400" b="1">
                <a:solidFill>
                  <a:schemeClr val="accent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以短信记录为证据</a:t>
            </a:r>
            <a:r>
              <a:rPr sz="2400" b="1">
                <a:latin typeface="微软雅黑" panose="020b0503020204020204" pitchFamily="34" charset="-122"/>
                <a:ea typeface="微软雅黑" panose="020b0503020204020204" pitchFamily="34" charset="-122"/>
                <a:cs typeface="微软雅黑" panose="020b0503020204020204" pitchFamily="34" charset="-122"/>
                <a:sym typeface="+mn-ea"/>
              </a:rPr>
              <a:t>，要求继续履行合同。</a:t>
            </a:r>
            <a:endParaRPr lang="zh-CN" altLang="en-US" sz="2400">
              <a:solidFill>
                <a:schemeClr val="accent1">
                  <a:lumMod val="50000"/>
                </a:schemeClr>
              </a:solidFill>
              <a:latin typeface="微软雅黑" panose="020b0503020204020204" pitchFamily="34" charset="-122"/>
              <a:ea typeface="微软雅黑" panose="020b0503020204020204" pitchFamily="34" charset="-122"/>
              <a:sym typeface="+mn-ea"/>
            </a:endParaRPr>
          </a:p>
        </p:txBody>
      </p:sp>
      <p:sp>
        <p:nvSpPr>
          <p:cNvPr id="3" name="文本框 2" title=""/>
          <p:cNvSpPr txBox="1"/>
          <p:nvPr>
            <p:custDataLst>
              <p:tags r:id="rId5"/>
            </p:custDataLst>
          </p:nvPr>
        </p:nvSpPr>
        <p:spPr>
          <a:xfrm>
            <a:off x="539750" y="5231130"/>
            <a:ext cx="10949305" cy="534035"/>
          </a:xfrm>
          <a:prstGeom prst="rect">
            <a:avLst/>
          </a:prstGeom>
        </p:spPr>
        <p:style>
          <a:lnRef idx="0">
            <a:srgbClr val="FFFFFF"/>
          </a:lnRef>
          <a:fillRef idx="1">
            <a:schemeClr val="accent1"/>
          </a:fillRef>
          <a:effectRef idx="0">
            <a:srgbClr val="FFFFFF"/>
          </a:effectRef>
          <a:fontRef idx="minor">
            <a:schemeClr val="lt1"/>
          </a:fontRef>
        </p:style>
        <p:txBody>
          <a:bodyPr wrap="square" rtlCol="0" anchor="t">
            <a:spAutoFit/>
          </a:bodyPr>
          <a:lstStyle/>
          <a:p>
            <a:pPr marL="457200" indent="-457200">
              <a:lnSpc>
                <a:spcPct val="120000"/>
              </a:lnSpc>
              <a:buFont typeface="Wingdings" panose="05000000000000000000" charset="0"/>
              <a:buChar char="n"/>
            </a:pPr>
            <a:r>
              <a:rPr lang="zh-CN" altLang="en-US" sz="2400" b="1">
                <a:solidFill>
                  <a:schemeClr val="bg1"/>
                </a:solidFill>
                <a:sym typeface="+mn-ea"/>
              </a:rPr>
              <a:t>上述案例中分别涉及哪种形式的合同？合同形式是否影响当事人的权利义务？</a:t>
            </a:r>
            <a:endParaRPr lang="zh-CN" altLang="en-US" sz="2400" b="1">
              <a:solidFill>
                <a:schemeClr val="bg1"/>
              </a:solidFill>
              <a:sym typeface="+mn-ea"/>
            </a:endParaRPr>
          </a:p>
        </p:txBody>
      </p:sp>
      <p:sp>
        <p:nvSpPr>
          <p:cNvPr id="4" name="文本框 3" title=""/>
          <p:cNvSpPr txBox="1"/>
          <p:nvPr>
            <p:custDataLst>
              <p:tags r:id="rId6"/>
            </p:custDataLst>
          </p:nvPr>
        </p:nvSpPr>
        <p:spPr>
          <a:xfrm>
            <a:off x="8927465" y="1404620"/>
            <a:ext cx="2345690" cy="460375"/>
          </a:xfrm>
          <a:prstGeom prst="rect">
            <a:avLst/>
          </a:prstGeom>
          <a:noFill/>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zh-CN" altLang="en-US" sz="2400" b="1">
                <a:solidFill>
                  <a:schemeClr val="bg1"/>
                </a:solidFill>
                <a:highlight>
                  <a:srgbClr val="800000"/>
                </a:highlight>
                <a:latin typeface="微软雅黑" panose="020b0503020204020204" pitchFamily="34" charset="-122"/>
                <a:ea typeface="微软雅黑" panose="020b0503020204020204" pitchFamily="34" charset="-122"/>
                <a:cs typeface="宋体" panose="02010600030101010101" pitchFamily="2" charset="-122"/>
              </a:rPr>
              <a:t>口头合同</a:t>
            </a:r>
            <a:endParaRPr lang="zh-CN" altLang="en-US" sz="2400" b="1">
              <a:solidFill>
                <a:schemeClr val="bg1"/>
              </a:solidFill>
              <a:highlight>
                <a:srgbClr val="800000"/>
              </a:highlight>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文本框 5" title=""/>
          <p:cNvSpPr txBox="1"/>
          <p:nvPr>
            <p:custDataLst>
              <p:tags r:id="rId7"/>
            </p:custDataLst>
          </p:nvPr>
        </p:nvSpPr>
        <p:spPr>
          <a:xfrm>
            <a:off x="214630" y="4215130"/>
            <a:ext cx="2345690" cy="460375"/>
          </a:xfrm>
          <a:prstGeom prst="rect">
            <a:avLst/>
          </a:prstGeom>
          <a:noFill/>
          <a:extLst>
            <a:ext uri="{909E8E84-426E-40DD-AFC4-6F175D3DCCD1}">
              <a14:hiddenFill xmlns:a14="http://schemas.microsoft.com/office/drawing/2010/main">
                <a:solidFill>
                  <a:srgbClr val="FFFF00"/>
                </a:solidFill>
              </a14:hiddenFill>
            </a:ext>
          </a:extLst>
        </p:spPr>
        <p:txBody>
          <a:bodyPr wrap="square" rtlCol="0">
            <a:spAutoFit/>
          </a:bodyPr>
          <a:lstStyle/>
          <a:p>
            <a:pPr algn="ctr"/>
            <a:r>
              <a:rPr lang="zh-CN" altLang="en-US" sz="2400" b="1">
                <a:solidFill>
                  <a:schemeClr val="bg1"/>
                </a:solidFill>
                <a:highlight>
                  <a:srgbClr val="800000"/>
                </a:highlight>
                <a:latin typeface="微软雅黑" panose="020b0503020204020204" pitchFamily="34" charset="-122"/>
                <a:ea typeface="微软雅黑" panose="020b0503020204020204" pitchFamily="34" charset="-122"/>
                <a:cs typeface="宋体" panose="02010600030101010101" pitchFamily="2" charset="-122"/>
              </a:rPr>
              <a:t>书面合同</a:t>
            </a:r>
            <a:endParaRPr lang="zh-CN" altLang="en-US" sz="2400" b="1">
              <a:solidFill>
                <a:schemeClr val="bg1"/>
              </a:solidFill>
              <a:highlight>
                <a:srgbClr val="800000"/>
              </a:highlight>
              <a:latin typeface="微软雅黑" panose="020b0503020204020204" pitchFamily="34" charset="-122"/>
              <a:ea typeface="微软雅黑" panose="020b0503020204020204" pitchFamily="34" charset="-122"/>
              <a:cs typeface="宋体" panose="02010600030101010101" pitchFamily="2" charset="-122"/>
            </a:endParaRPr>
          </a:p>
        </p:txBody>
      </p:sp>
      <p:sp>
        <p:nvSpPr>
          <p:cNvPr id="51202" name="文本框 99" title=""/>
          <p:cNvSpPr/>
          <p:nvPr>
            <p:custDataLst>
              <p:tags r:id="rId8"/>
            </p:custDataLst>
          </p:nvPr>
        </p:nvSpPr>
        <p:spPr>
          <a:xfrm>
            <a:off x="0" y="-17780"/>
            <a:ext cx="2314575" cy="601980"/>
          </a:xfrm>
          <a:prstGeom prst="round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a:noAutofit/>
          </a:bodyPr>
          <a:lstStyle/>
          <a:p>
            <a:pPr algn="ctr"/>
            <a:r>
              <a:rPr lang="zh-CN" altLang="zh-CN" sz="3200" b="1">
                <a:ln>
                  <a:noFill/>
                </a:ln>
                <a:solidFill>
                  <a:schemeClr val="bg1"/>
                </a:solidFill>
                <a:latin typeface="微软雅黑" panose="020b0503020204020204" pitchFamily="34" charset="-122"/>
                <a:ea typeface="微软雅黑" panose="020b0503020204020204" pitchFamily="34" charset="-122"/>
              </a:rPr>
              <a:t>探究与分享</a:t>
            </a:r>
            <a:endParaRPr lang="zh-CN" altLang="zh-CN" sz="3200" b="1">
              <a:ln>
                <a:noFill/>
              </a:ln>
              <a:solidFill>
                <a:schemeClr val="bg1"/>
              </a:solidFill>
              <a:latin typeface="微软雅黑" panose="020b0503020204020204" pitchFamily="34" charset="-122"/>
              <a:ea typeface="微软雅黑" panose="020b0503020204020204" pitchFamily="34" charset="-122"/>
            </a:endParaRPr>
          </a:p>
        </p:txBody>
      </p:sp>
      <p:sp>
        <p:nvSpPr>
          <p:cNvPr id="9" name="流程图: 过程 8" title=""/>
          <p:cNvSpPr/>
          <p:nvPr>
            <p:custDataLst>
              <p:tags r:id="rId9"/>
            </p:custDataLst>
          </p:nvPr>
        </p:nvSpPr>
        <p:spPr>
          <a:xfrm>
            <a:off x="0" y="521335"/>
            <a:ext cx="12191365" cy="276860"/>
          </a:xfrm>
          <a:prstGeom prst="flowChartProcess">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2" name="文本框 11" title=""/>
          <p:cNvSpPr txBox="1"/>
          <p:nvPr>
            <p:custDataLst>
              <p:tags r:id="rId3"/>
            </p:custDataLst>
          </p:nvPr>
        </p:nvSpPr>
        <p:spPr>
          <a:xfrm>
            <a:off x="200025" y="1569720"/>
            <a:ext cx="11325860" cy="4383405"/>
          </a:xfrm>
          <a:prstGeom prst="rect">
            <a:avLst/>
          </a:prstGeom>
          <a:solidFill>
            <a:schemeClr val="bg1"/>
          </a:solidFill>
          <a:ln w="19050">
            <a:solidFill>
              <a:schemeClr val="accent1"/>
            </a:solidFill>
          </a:ln>
        </p:spPr>
        <p:txBody>
          <a:bodyPr wrap="square">
            <a:spAutoFit/>
          </a:bodyPr>
          <a:lstStyle/>
          <a:p>
            <a:pPr fontAlgn="auto">
              <a:lnSpc>
                <a:spcPct val="120000"/>
              </a:lnSpc>
              <a:spcAft>
                <a:spcPts val="600"/>
              </a:spcAft>
            </a:pPr>
            <a:r>
              <a:rPr lang="zh-CN" altLang="en-US" sz="2400" b="1">
                <a:solidFill>
                  <a:srgbClr val="C00000"/>
                </a:solidFill>
                <a:latin typeface="微软雅黑" panose="020b0503020204020204" pitchFamily="34" charset="-122"/>
                <a:ea typeface="微软雅黑" panose="020b0503020204020204" pitchFamily="34" charset="-122"/>
                <a:cs typeface="仿宋" panose="02010609060101010101" charset="-122"/>
              </a:rPr>
              <a:t>（</a:t>
            </a:r>
            <a:r>
              <a:rPr lang="en-US" altLang="zh-CN" sz="2400" b="1">
                <a:solidFill>
                  <a:srgbClr val="C00000"/>
                </a:solidFill>
                <a:latin typeface="微软雅黑" panose="020b0503020204020204" pitchFamily="34" charset="-122"/>
                <a:ea typeface="微软雅黑" panose="020b0503020204020204" pitchFamily="34" charset="-122"/>
                <a:cs typeface="仿宋" panose="02010609060101010101" charset="-122"/>
              </a:rPr>
              <a:t>1</a:t>
            </a:r>
            <a:r>
              <a:rPr lang="zh-CN" altLang="en-US" sz="2400" b="1">
                <a:solidFill>
                  <a:srgbClr val="C00000"/>
                </a:solidFill>
                <a:latin typeface="微软雅黑" panose="020b0503020204020204" pitchFamily="34" charset="-122"/>
                <a:ea typeface="微软雅黑" panose="020b0503020204020204" pitchFamily="34" charset="-122"/>
                <a:cs typeface="仿宋" panose="02010609060101010101" charset="-122"/>
              </a:rPr>
              <a:t>）合同订立的判断：</a:t>
            </a:r>
            <a:r>
              <a:rPr lang="en-US" alt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800" b="1">
              <a:solidFill>
                <a:srgbClr val="FF0000"/>
              </a:solidFill>
              <a:latin typeface="微软雅黑" panose="020b0503020204020204" pitchFamily="34" charset="-122"/>
              <a:ea typeface="微软雅黑" panose="020b0503020204020204" pitchFamily="34" charset="-122"/>
              <a:cs typeface="仿宋" panose="02010609060101010101" charset="-122"/>
            </a:endParaRPr>
          </a:p>
          <a:p>
            <a:pPr fontAlgn="auto">
              <a:lnSpc>
                <a:spcPct val="120000"/>
              </a:lnSpc>
              <a:spcAft>
                <a:spcPts val="600"/>
              </a:spcAft>
            </a:pPr>
            <a:r>
              <a:rPr lang="en-US" altLang="zh-CN" sz="2850" b="1">
                <a:solidFill>
                  <a:srgbClr val="7030A0"/>
                </a:solidFill>
                <a:latin typeface="微软雅黑" panose="020b0503020204020204" pitchFamily="34" charset="-122"/>
                <a:ea typeface="微软雅黑" panose="020b0503020204020204" pitchFamily="34" charset="-122"/>
                <a:cs typeface="仿宋" panose="02010609060101010101" charset="-122"/>
              </a:rPr>
              <a:t>      </a:t>
            </a:r>
            <a:r>
              <a:rPr lang="zh-CN" altLang="en-US" sz="2725" b="1">
                <a:latin typeface="华文楷体" panose="02010600040101010101" charset="-122"/>
                <a:ea typeface="华文楷体" panose="02010600040101010101" charset="-122"/>
                <a:cs typeface="仿宋" panose="02010609060101010101" charset="-122"/>
                <a:sym typeface="+mn-ea"/>
              </a:rPr>
              <a:t>除法律</a:t>
            </a:r>
            <a:r>
              <a:rPr lang="en-US" altLang="zh-CN" sz="2850" b="1">
                <a:solidFill>
                  <a:srgbClr val="7030A0"/>
                </a:solidFill>
                <a:latin typeface="微软雅黑" panose="020b0503020204020204" pitchFamily="34" charset="-122"/>
                <a:ea typeface="微软雅黑" panose="020b0503020204020204" pitchFamily="34" charset="-122"/>
                <a:cs typeface="仿宋" panose="02010609060101010101" charset="-122"/>
              </a:rPr>
              <a:t> </a:t>
            </a:r>
            <a:r>
              <a:rPr lang="zh-CN" altLang="en-US" sz="2850" b="1">
                <a:solidFill>
                  <a:srgbClr val="7030A0"/>
                </a:solidFill>
                <a:latin typeface="微软雅黑" panose="020b0503020204020204" pitchFamily="34" charset="-122"/>
                <a:ea typeface="微软雅黑" panose="020b0503020204020204" pitchFamily="34" charset="-122"/>
                <a:cs typeface="仿宋" panose="02010609060101010101" charset="-122"/>
              </a:rPr>
              <a:t>、</a:t>
            </a:r>
            <a:r>
              <a:rPr lang="zh-CN" altLang="en-US" sz="2725" b="1">
                <a:latin typeface="华文楷体" panose="02010600040101010101" charset="-122"/>
                <a:ea typeface="华文楷体" panose="02010600040101010101" charset="-122"/>
                <a:cs typeface="仿宋" panose="02010609060101010101" charset="-122"/>
              </a:rPr>
              <a:t>行政法规规定或者当事人约定采用特定形式外，只要各方当事人</a:t>
            </a:r>
            <a:r>
              <a:rPr lang="zh-CN" altLang="en-US" sz="2725" b="1">
                <a:solidFill>
                  <a:srgbClr val="0070C0"/>
                </a:solidFill>
                <a:latin typeface="华文楷体" panose="02010600040101010101" charset="-122"/>
                <a:ea typeface="华文楷体" panose="02010600040101010101" charset="-122"/>
                <a:cs typeface="仿宋" panose="02010609060101010101" charset="-122"/>
              </a:rPr>
              <a:t>形成一致的意思表示</a:t>
            </a:r>
            <a:r>
              <a:rPr lang="zh-CN" altLang="en-US" sz="2725" b="1">
                <a:latin typeface="华文楷体" panose="02010600040101010101" charset="-122"/>
                <a:ea typeface="华文楷体" panose="02010600040101010101" charset="-122"/>
                <a:cs typeface="仿宋" panose="02010609060101010101" charset="-122"/>
              </a:rPr>
              <a:t>，就是订立了合同。</a:t>
            </a:r>
            <a:endParaRPr lang="en-US" altLang="zh-CN" sz="2850" b="1">
              <a:solidFill>
                <a:srgbClr val="00B050"/>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20000"/>
              </a:lnSpc>
              <a:spcAft>
                <a:spcPts val="600"/>
              </a:spcAft>
            </a:pPr>
            <a:r>
              <a:rPr lang="zh-CN" altLang="en-US" sz="2400" b="1">
                <a:solidFill>
                  <a:srgbClr val="C00000"/>
                </a:solidFill>
                <a:latin typeface="微软雅黑" panose="020b0503020204020204" pitchFamily="34" charset="-122"/>
                <a:ea typeface="微软雅黑" panose="020b0503020204020204" pitchFamily="34" charset="-122"/>
                <a:cs typeface="仿宋" panose="02010609060101010101" charset="-122"/>
              </a:rPr>
              <a:t>（</a:t>
            </a:r>
            <a:r>
              <a:rPr lang="en-US" altLang="zh-CN" sz="2400" b="1">
                <a:solidFill>
                  <a:srgbClr val="C00000"/>
                </a:solidFill>
                <a:latin typeface="微软雅黑" panose="020b0503020204020204" pitchFamily="34" charset="-122"/>
                <a:ea typeface="微软雅黑" panose="020b0503020204020204" pitchFamily="34" charset="-122"/>
                <a:cs typeface="仿宋" panose="02010609060101010101" charset="-122"/>
              </a:rPr>
              <a:t>2</a:t>
            </a:r>
            <a:r>
              <a:rPr lang="zh-CN" altLang="en-US" sz="2400" b="1">
                <a:solidFill>
                  <a:srgbClr val="C00000"/>
                </a:solidFill>
                <a:latin typeface="微软雅黑" panose="020b0503020204020204" pitchFamily="34" charset="-122"/>
                <a:ea typeface="微软雅黑" panose="020b0503020204020204" pitchFamily="34" charset="-122"/>
                <a:cs typeface="仿宋" panose="02010609060101010101" charset="-122"/>
              </a:rPr>
              <a:t>）合同的形式：</a:t>
            </a:r>
            <a:r>
              <a:rPr lang="en-US" altLang="zh-CN" sz="2765"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850" b="1">
              <a:solidFill>
                <a:srgbClr val="FF0000"/>
              </a:solidFill>
              <a:latin typeface="微软雅黑" panose="020b0503020204020204" pitchFamily="34" charset="-122"/>
              <a:ea typeface="微软雅黑" panose="020b0503020204020204" pitchFamily="34" charset="-122"/>
              <a:cs typeface="仿宋" panose="02010609060101010101" charset="-122"/>
            </a:endParaRPr>
          </a:p>
          <a:p>
            <a:pPr fontAlgn="auto">
              <a:lnSpc>
                <a:spcPct val="120000"/>
              </a:lnSpc>
              <a:spcAft>
                <a:spcPts val="600"/>
              </a:spcAft>
            </a:pPr>
            <a:r>
              <a:rPr lang="zh-CN" altLang="en-US" sz="2850" b="1">
                <a:latin typeface="微软雅黑" panose="020b0503020204020204" pitchFamily="34" charset="-122"/>
                <a:ea typeface="微软雅黑" panose="020b0503020204020204" pitchFamily="34" charset="-122"/>
                <a:cs typeface="仿宋" panose="02010609060101010101" charset="-122"/>
              </a:rPr>
              <a:t>    </a:t>
            </a:r>
            <a:r>
              <a:rPr lang="zh-CN" altLang="en-US" sz="2725" b="1">
                <a:latin typeface="华文楷体" panose="02010600040101010101" charset="-122"/>
                <a:ea typeface="华文楷体" panose="02010600040101010101" charset="-122"/>
                <a:cs typeface="仿宋" panose="02010609060101010101" charset="-122"/>
              </a:rPr>
              <a:t>口头合同、书面合同、</a:t>
            </a:r>
            <a:r>
              <a:rPr lang="zh-CN" altLang="en-US" sz="2725" b="1">
                <a:latin typeface="华文楷体" panose="02010600040101010101" charset="-122"/>
                <a:ea typeface="华文楷体" panose="02010600040101010101" charset="-122"/>
                <a:cs typeface="仿宋" panose="02010609060101010101" charset="-122"/>
                <a:sym typeface="+mn-ea"/>
              </a:rPr>
              <a:t>直接履行的行为。</a:t>
            </a:r>
            <a:endParaRPr lang="zh-CN" altLang="en-US" sz="2725" b="1">
              <a:latin typeface="华文楷体" panose="02010600040101010101" charset="-122"/>
              <a:ea typeface="华文楷体" panose="02010600040101010101" charset="-122"/>
              <a:cs typeface="仿宋" panose="02010609060101010101" charset="-122"/>
              <a:sym typeface="+mn-ea"/>
            </a:endParaRPr>
          </a:p>
          <a:p>
            <a:pPr>
              <a:lnSpc>
                <a:spcPts val="3500"/>
              </a:lnSpc>
            </a:pPr>
            <a:r>
              <a:rPr lang="zh-CN" altLang="en-US" sz="2400" b="1">
                <a:solidFill>
                  <a:srgbClr val="C00000"/>
                </a:solidFill>
                <a:latin typeface="微软雅黑" panose="020b0503020204020204" pitchFamily="34" charset="-122"/>
                <a:ea typeface="微软雅黑" panose="020b0503020204020204" pitchFamily="34" charset="-122"/>
                <a:cs typeface="仿宋" panose="02010609060101010101" charset="-122"/>
              </a:rPr>
              <a:t>（</a:t>
            </a:r>
            <a:r>
              <a:rPr lang="en-US" altLang="zh-CN" sz="2400" b="1">
                <a:solidFill>
                  <a:srgbClr val="C00000"/>
                </a:solidFill>
                <a:latin typeface="微软雅黑" panose="020b0503020204020204" pitchFamily="34" charset="-122"/>
                <a:ea typeface="微软雅黑" panose="020b0503020204020204" pitchFamily="34" charset="-122"/>
                <a:cs typeface="仿宋" panose="02010609060101010101" charset="-122"/>
              </a:rPr>
              <a:t>3</a:t>
            </a:r>
            <a:r>
              <a:rPr lang="zh-CN" altLang="en-US" sz="2400" b="1">
                <a:solidFill>
                  <a:srgbClr val="C00000"/>
                </a:solidFill>
                <a:latin typeface="微软雅黑" panose="020b0503020204020204" pitchFamily="34" charset="-122"/>
                <a:ea typeface="微软雅黑" panose="020b0503020204020204" pitchFamily="34" charset="-122"/>
                <a:cs typeface="仿宋" panose="02010609060101010101" charset="-122"/>
              </a:rPr>
              <a:t>）采用不同形式合同的意义：</a:t>
            </a:r>
            <a:endParaRPr lang="en-US" altLang="zh-CN" sz="2400" b="1">
              <a:solidFill>
                <a:srgbClr val="C00000"/>
              </a:solidFill>
              <a:latin typeface="微软雅黑" panose="020b0503020204020204" pitchFamily="34" charset="-122"/>
              <a:ea typeface="微软雅黑" panose="020b0503020204020204" pitchFamily="34" charset="-122"/>
              <a:cs typeface="仿宋" panose="02010609060101010101" charset="-122"/>
            </a:endParaRPr>
          </a:p>
          <a:p>
            <a:pPr>
              <a:lnSpc>
                <a:spcPts val="4000"/>
              </a:lnSpc>
            </a:pPr>
            <a:r>
              <a:rPr lang="en-US" altLang="zh-CN" sz="2765" b="1">
                <a:latin typeface="微软雅黑" panose="020b0503020204020204" pitchFamily="34" charset="-122"/>
                <a:ea typeface="微软雅黑" panose="020b0503020204020204" pitchFamily="34" charset="-122"/>
                <a:cs typeface="仿宋" panose="02010609060101010101" charset="-122"/>
              </a:rPr>
              <a:t>      </a:t>
            </a:r>
            <a:r>
              <a:rPr lang="zh-CN" altLang="en-US" sz="2725" b="1">
                <a:latin typeface="华文楷体" panose="02010600040101010101" charset="-122"/>
                <a:ea typeface="华文楷体" panose="02010600040101010101" charset="-122"/>
                <a:cs typeface="仿宋" panose="02010609060101010101" charset="-122"/>
              </a:rPr>
              <a:t> 采用何种形式订立合同，有时会对当事人</a:t>
            </a:r>
            <a:r>
              <a:rPr lang="zh-CN" altLang="en-US" sz="2725" b="1">
                <a:solidFill>
                  <a:srgbClr val="0070C0"/>
                </a:solidFill>
                <a:latin typeface="华文楷体" panose="02010600040101010101" charset="-122"/>
                <a:ea typeface="华文楷体" panose="02010600040101010101" charset="-122"/>
                <a:cs typeface="仿宋" panose="02010609060101010101" charset="-122"/>
              </a:rPr>
              <a:t>能否顺利实现其合法权益</a:t>
            </a:r>
            <a:r>
              <a:rPr lang="zh-CN" altLang="en-US" sz="2725" b="1">
                <a:latin typeface="华文楷体" panose="02010600040101010101" charset="-122"/>
                <a:ea typeface="华文楷体" panose="02010600040101010101" charset="-122"/>
                <a:cs typeface="仿宋" panose="02010609060101010101" charset="-122"/>
              </a:rPr>
              <a:t>产生影响。</a:t>
            </a:r>
            <a:endParaRPr lang="zh-CN" altLang="en-US" sz="2725" b="1">
              <a:latin typeface="华文楷体" panose="02010600040101010101" charset="-122"/>
              <a:ea typeface="华文楷体" panose="02010600040101010101" charset="-122"/>
              <a:cs typeface="仿宋" panose="02010609060101010101" charset="-122"/>
            </a:endParaRPr>
          </a:p>
        </p:txBody>
      </p:sp>
      <p:grpSp>
        <p:nvGrpSpPr>
          <p:cNvPr id="2" name="组合 1" title=""/>
          <p:cNvGrpSpPr/>
          <p:nvPr>
            <p:custDataLst>
              <p:tags r:id="rId4"/>
            </p:custDataLst>
          </p:nvPr>
        </p:nvGrpSpPr>
        <p:grpSpPr>
          <a:xfrm>
            <a:off x="0" y="814070"/>
            <a:ext cx="5128895" cy="1184910"/>
            <a:chOff x="0" y="1282"/>
            <a:chExt cx="8077" cy="1866"/>
          </a:xfrm>
        </p:grpSpPr>
        <p:sp>
          <p:nvSpPr>
            <p:cNvPr id="18" name="圆角矩形 17"/>
            <p:cNvSpPr/>
            <p:nvPr>
              <p:custDataLst>
                <p:tags r:id="rId5"/>
              </p:custDataLst>
            </p:nvPr>
          </p:nvSpPr>
          <p:spPr>
            <a:xfrm flipH="1">
              <a:off x="179" y="1357"/>
              <a:ext cx="7898" cy="69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创中黑" panose="00000500000000000000" charset="-122"/>
              </a:endParaRPr>
            </a:p>
          </p:txBody>
        </p:sp>
        <p:sp>
          <p:nvSpPr>
            <p:cNvPr id="5" name="TextBox 4"/>
            <p:cNvSpPr txBox="1"/>
            <p:nvPr>
              <p:custDataLst>
                <p:tags r:id="rId6"/>
              </p:custDataLst>
            </p:nvPr>
          </p:nvSpPr>
          <p:spPr>
            <a:xfrm flipH="1">
              <a:off x="0" y="1282"/>
              <a:ext cx="7855" cy="1866"/>
            </a:xfrm>
            <a:prstGeom prst="rect">
              <a:avLst/>
            </a:prstGeom>
            <a:noFill/>
          </p:spPr>
          <p:txBody>
            <a:bodyPr wrap="square" rtlCol="0">
              <a:noAutofit/>
            </a:bodyPr>
            <a:lstStyle/>
            <a:p>
              <a:pPr indent="0">
                <a:lnSpc>
                  <a:spcPct val="125000"/>
                </a:lnSpc>
                <a:buFont typeface="字魂创中黑" panose="00000500000000000000" charset="-122"/>
                <a:buNone/>
              </a:pPr>
              <a:r>
                <a:rPr lang="zh-CN" altLang="en-US" sz="2800" b="1">
                  <a:solidFill>
                    <a:srgbClr val="C00000"/>
                  </a:solidFill>
                  <a:latin typeface="字魂创中黑" panose="00000500000000000000" charset="-122"/>
                  <a:ea typeface="字魂创中黑" panose="00000500000000000000" charset="-122"/>
                  <a:cs typeface="+mn-ea"/>
                  <a:sym typeface="+mn-ea"/>
                </a:rPr>
                <a:t>1.合同订立的判断与合同形式</a:t>
              </a:r>
              <a:endParaRPr lang="zh-CN" altLang="en-US" sz="2800" b="1">
                <a:solidFill>
                  <a:srgbClr val="C00000"/>
                </a:solidFill>
                <a:latin typeface="汉仪行者笔记简" panose="02010509060101010101" charset="-122"/>
                <a:ea typeface="汉仪行者笔记简" panose="02010509060101010101" charset="-122"/>
                <a:cs typeface="汉仪行者笔记简" panose="02010509060101010101" charset="-122"/>
              </a:endParaRPr>
            </a:p>
            <a:p>
              <a:pPr indent="0">
                <a:lnSpc>
                  <a:spcPct val="125000"/>
                </a:lnSpc>
                <a:buFont typeface="字魂创中黑" panose="00000500000000000000" charset="-122"/>
                <a:buNone/>
              </a:pPr>
              <a:endParaRPr lang="zh-CN" altLang="en-US" sz="2800" b="1">
                <a:solidFill>
                  <a:srgbClr val="C00000"/>
                </a:solidFill>
                <a:latin typeface="汉仪行者笔记简" panose="02010509060101010101" charset="-122"/>
                <a:ea typeface="汉仪行者笔记简" panose="02010509060101010101" charset="-122"/>
                <a:cs typeface="汉仪行者笔记简" panose="02010509060101010101" charset="-122"/>
                <a:sym typeface="+mn-lt"/>
              </a:endParaRPr>
            </a:p>
          </p:txBody>
        </p:sp>
      </p:grpSp>
      <p:sp>
        <p:nvSpPr>
          <p:cNvPr id="3" name="TextBox 2" title=""/>
          <p:cNvSpPr/>
          <p:nvPr>
            <p:custDataLst>
              <p:tags r:id="rId7"/>
            </p:custDataLst>
          </p:nvPr>
        </p:nvSpPr>
        <p:spPr bwMode="auto">
          <a:xfrm>
            <a:off x="111760" y="144145"/>
            <a:ext cx="4255135" cy="385445"/>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r>
              <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三、</a:t>
            </a:r>
            <a:r>
              <a:rPr lang="zh-CN" altLang="en-US" sz="2400">
                <a:highlight>
                  <a:srgbClr val="FFFF00"/>
                </a:highlight>
                <a:sym typeface="+mn-ea"/>
              </a:rPr>
              <a:t>立字有据更可靠</a:t>
            </a:r>
            <a:endPar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pic>
        <p:nvPicPr>
          <p:cNvPr id="9" name="图片 8" title=""/>
          <p:cNvPicPr>
            <a:picLocks noChangeAspect="1"/>
          </p:cNvPicPr>
          <p:nvPr>
            <p:custDataLst>
              <p:tags r:id="rId9"/>
            </p:custDataLst>
          </p:nvPr>
        </p:nvPicPr>
        <p:blipFill>
          <a:blip r:embed="rId8"/>
          <a:stretch>
            <a:fillRect/>
          </a:stretch>
        </p:blipFill>
        <p:spPr>
          <a:xfrm>
            <a:off x="5195570" y="144145"/>
            <a:ext cx="3023870" cy="2373630"/>
          </a:xfrm>
          <a:prstGeom prst="rect">
            <a:avLst/>
          </a:prstGeom>
        </p:spPr>
      </p:pic>
      <p:pic>
        <p:nvPicPr>
          <p:cNvPr id="10" name="图片 9" title=""/>
          <p:cNvPicPr/>
          <p:nvPr>
            <p:custDataLst>
              <p:tags r:id="rId11"/>
            </p:custDataLst>
          </p:nvPr>
        </p:nvPicPr>
        <p:blipFill>
          <a:blip r:embed="rId10"/>
          <a:stretch>
            <a:fillRect/>
          </a:stretch>
        </p:blipFill>
        <p:spPr>
          <a:xfrm>
            <a:off x="8587740" y="-88265"/>
            <a:ext cx="1781810" cy="3350895"/>
          </a:xfrm>
          <a:prstGeom prst="rect">
            <a:avLst/>
          </a:prstGeom>
        </p:spPr>
      </p:pic>
      <p:pic>
        <p:nvPicPr>
          <p:cNvPr id="11" name="图片 10" title=""/>
          <p:cNvPicPr>
            <a:picLocks noChangeAspect="1"/>
          </p:cNvPicPr>
          <p:nvPr>
            <p:custDataLst>
              <p:tags r:id="rId13"/>
            </p:custDataLst>
          </p:nvPr>
        </p:nvPicPr>
        <p:blipFill>
          <a:blip r:embed="rId12"/>
          <a:stretch>
            <a:fillRect/>
          </a:stretch>
        </p:blipFill>
        <p:spPr>
          <a:xfrm>
            <a:off x="8070215" y="3305175"/>
            <a:ext cx="3810000" cy="2647950"/>
          </a:xfrm>
          <a:prstGeom prst="rect">
            <a:avLst/>
          </a:prstGeom>
        </p:spPr>
      </p:pic>
      <p:cxnSp>
        <p:nvCxnSpPr>
          <p:cNvPr id="13" name="直接箭头连接符 12" title=""/>
          <p:cNvCxnSpPr/>
          <p:nvPr>
            <p:custDataLst>
              <p:tags r:id="rId14"/>
            </p:custDataLst>
          </p:nvPr>
        </p:nvCxnSpPr>
        <p:spPr>
          <a:xfrm flipV="1">
            <a:off x="2003425" y="2505710"/>
            <a:ext cx="3896360" cy="140652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title=""/>
          <p:cNvCxnSpPr/>
          <p:nvPr>
            <p:custDataLst>
              <p:tags r:id="rId15"/>
            </p:custDataLst>
          </p:nvPr>
        </p:nvCxnSpPr>
        <p:spPr>
          <a:xfrm flipV="1">
            <a:off x="3759835" y="2715260"/>
            <a:ext cx="5617210" cy="123190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title=""/>
          <p:cNvCxnSpPr/>
          <p:nvPr>
            <p:custDataLst>
              <p:tags r:id="rId16"/>
            </p:custDataLst>
          </p:nvPr>
        </p:nvCxnSpPr>
        <p:spPr>
          <a:xfrm flipV="1">
            <a:off x="5987415" y="3737610"/>
            <a:ext cx="2717165" cy="34036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nodeType="afterGroup">
                            <p:stCondLst>
                              <p:cond delay="1"/>
                            </p:stCondLst>
                            <p:childTnLst>
                              <p:par>
                                <p:cTn id="8" presetID="3" presetClass="entr" presetSubtype="10" fill="hold" nodeType="after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linds(horizontal)">
                                      <p:cBhvr>
                                        <p:cTn id="10" dur="500"/>
                                        <p:tgtEl>
                                          <p:spTgt spid="12">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blinds(horizontal)">
                                      <p:cBhvr>
                                        <p:cTn id="20" dur="500"/>
                                        <p:tgtEl>
                                          <p:spTgt spid="12">
                                            <p:txEl>
                                              <p:pRg st="2" end="2"/>
                                            </p:txEl>
                                          </p:spTgt>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barn(inVertical)">
                                      <p:cBhvr>
                                        <p:cTn id="25" dur="500"/>
                                        <p:tgtEl>
                                          <p:spTgt spid="12">
                                            <p:txEl>
                                              <p:pRg st="3" end="3"/>
                                            </p:txEl>
                                          </p:spTgt>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barn(inVertical)">
                                      <p:cBhvr>
                                        <p:cTn id="30" dur="500"/>
                                        <p:tgtEl>
                                          <p:spTgt spid="12">
                                            <p:txEl>
                                              <p:pRg st="4" end="4"/>
                                            </p:txEl>
                                          </p:spTgt>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Effect transition="in" filter="barn(inVertical)">
                                      <p:cBhvr>
                                        <p:cTn id="35" dur="500"/>
                                        <p:tgtEl>
                                          <p:spTgt spid="12">
                                            <p:txEl>
                                              <p:pRg st="5" end="5"/>
                                            </p:txEl>
                                          </p:spTgt>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edge">
                                      <p:cBhvr>
                                        <p:cTn id="40" dur="2000"/>
                                        <p:tgtEl>
                                          <p:spTgt spid="13"/>
                                        </p:tgtEl>
                                      </p:cBhvr>
                                    </p:animEffect>
                                  </p:childTnLst>
                                </p:cTn>
                              </p:par>
                            </p:childTnLst>
                          </p:cTn>
                        </p:par>
                      </p:childTnLst>
                    </p:cTn>
                  </p:par>
                  <p:par>
                    <p:cTn id="41" fill="hold" nodeType="clickPar">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childTnLst>
                    </p:cTn>
                  </p:par>
                  <p:par>
                    <p:cTn id="46" fill="hold" nodeType="clickPar">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p:stCondLst>
                              <p:cond delay="0"/>
                            </p:stCondLst>
                            <p:childTnLst>
                              <p:par>
                                <p:cTn id="54" presetID="20"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edge">
                                      <p:cBhvr>
                                        <p:cTn id="56" dur="2000"/>
                                        <p:tgtEl>
                                          <p:spTgt spid="9"/>
                                        </p:tgtEl>
                                      </p:cBhvr>
                                    </p:animEffect>
                                  </p:childTnLst>
                                </p:cTn>
                              </p:par>
                            </p:childTnLst>
                          </p:cTn>
                        </p:par>
                      </p:childTnLst>
                    </p:cTn>
                  </p:par>
                  <p:par>
                    <p:cTn id="57" fill="hold" nodeType="clickPar">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strips(downLeft)">
                                      <p:cBhvr>
                                        <p:cTn id="61" dur="500"/>
                                        <p:tgtEl>
                                          <p:spTgt spid="10"/>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aphicFrame>
        <p:nvGraphicFramePr>
          <p:cNvPr id="5" name="表格 4" title=""/>
          <p:cNvGraphicFramePr>
            <a:graphicFrameLocks noGrp="1"/>
          </p:cNvGraphicFramePr>
          <p:nvPr>
            <p:custDataLst>
              <p:tags r:id="rId3"/>
            </p:custDataLst>
          </p:nvPr>
        </p:nvGraphicFramePr>
        <p:xfrm>
          <a:off x="490855" y="1330325"/>
          <a:ext cx="10826115" cy="4244340"/>
        </p:xfrm>
        <a:graphic>
          <a:graphicData uri="http://schemas.openxmlformats.org/drawingml/2006/table">
            <a:tbl>
              <a:tblPr firstRow="1" bandRow="1">
                <a:tableStyleId>{5940675A-B579-460E-94D1-54222C63F5DA}</a:tableStyleId>
              </a:tblPr>
              <a:tblGrid>
                <a:gridCol w="1176655"/>
                <a:gridCol w="9649460"/>
              </a:tblGrid>
              <a:tr h="1061085">
                <a:tc>
                  <a:txBody>
                    <a:bodyPr vert="horz" wrap="square"/>
                    <a:lstStyle/>
                    <a:p>
                      <a:pPr>
                        <a:buNone/>
                      </a:pPr>
                      <a:r>
                        <a:rPr lang="zh-CN" altLang="en-US" sz="2765" b="1">
                          <a:solidFill>
                            <a:srgbClr val="C00000"/>
                          </a:solidFill>
                          <a:latin typeface="微软雅黑" panose="020b0503020204020204" pitchFamily="34" charset="-122"/>
                          <a:cs typeface="微软雅黑" panose="020b0503020204020204" pitchFamily="34" charset="-122"/>
                          <a:sym typeface="+mn-ea"/>
                        </a:rPr>
                        <a:t>含义</a:t>
                      </a:r>
                      <a:endParaRPr lang="zh-CN" altLang="en-US" sz="2765" b="1">
                        <a:solidFill>
                          <a:srgbClr val="C00000"/>
                        </a:solidFill>
                        <a:latin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a:buNone/>
                      </a:pPr>
                      <a:r>
                        <a:rPr lang="zh-CN" altLang="en-US" sz="2765" b="1">
                          <a:latin typeface="微软雅黑" panose="020b0503020204020204" pitchFamily="34" charset="-122"/>
                          <a:cs typeface="微软雅黑" panose="020b0503020204020204" pitchFamily="34" charset="-122"/>
                          <a:sym typeface="+mn-ea"/>
                        </a:rPr>
                        <a:t> 口头合同是现实生活中一种常见的合同形式，是当事人通过</a:t>
                      </a:r>
                      <a:r>
                        <a:rPr lang="zh-CN" altLang="en-US" sz="2765" b="1">
                          <a:solidFill>
                            <a:srgbClr val="FF0000"/>
                          </a:solidFill>
                          <a:latin typeface="微软雅黑" panose="020b0503020204020204" pitchFamily="34" charset="-122"/>
                          <a:cs typeface="微软雅黑" panose="020b0503020204020204" pitchFamily="34" charset="-122"/>
                          <a:sym typeface="+mn-ea"/>
                        </a:rPr>
                        <a:t>口头语言</a:t>
                      </a:r>
                      <a:r>
                        <a:rPr lang="zh-CN" altLang="en-US" sz="2765" b="1">
                          <a:latin typeface="微软雅黑" panose="020b0503020204020204" pitchFamily="34" charset="-122"/>
                          <a:cs typeface="微软雅黑" panose="020b0503020204020204" pitchFamily="34" charset="-122"/>
                          <a:sym typeface="+mn-ea"/>
                        </a:rPr>
                        <a:t>达成意思表示一致所形成的合同。</a:t>
                      </a:r>
                      <a:endParaRPr lang="zh-CN" altLang="en-US" sz="2765" b="1">
                        <a:latin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061085">
                <a:tc>
                  <a:txBody>
                    <a:bodyPr vert="horz" wrap="square"/>
                    <a:lstStyle/>
                    <a:p>
                      <a:pPr>
                        <a:buNone/>
                      </a:pPr>
                      <a:r>
                        <a:rPr lang="zh-CN" altLang="en-US" sz="2765" b="1">
                          <a:solidFill>
                            <a:srgbClr val="C00000"/>
                          </a:solidFill>
                          <a:latin typeface="微软雅黑" panose="020b0503020204020204" pitchFamily="34" charset="-122"/>
                          <a:cs typeface="微软雅黑" panose="020b0503020204020204" pitchFamily="34" charset="-122"/>
                          <a:sym typeface="+mn-ea"/>
                        </a:rPr>
                        <a:t>适用场合</a:t>
                      </a:r>
                      <a:endParaRPr lang="zh-CN" altLang="en-US" sz="2765" b="1">
                        <a:solidFill>
                          <a:srgbClr val="C00000"/>
                        </a:solidFill>
                        <a:latin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a:buNone/>
                      </a:pPr>
                      <a:r>
                        <a:rPr lang="zh-CN" altLang="en-US" sz="2765" b="1">
                          <a:latin typeface="微软雅黑" panose="020b0503020204020204" pitchFamily="34" charset="-122"/>
                          <a:cs typeface="微软雅黑" panose="020b0503020204020204" pitchFamily="34" charset="-122"/>
                          <a:sym typeface="+mn-ea"/>
                        </a:rPr>
                        <a:t>它通常用在一些</a:t>
                      </a:r>
                      <a:r>
                        <a:rPr lang="zh-CN" altLang="en-US" sz="2765" b="1">
                          <a:solidFill>
                            <a:srgbClr val="FF0000"/>
                          </a:solidFill>
                          <a:latin typeface="微软雅黑" panose="020b0503020204020204" pitchFamily="34" charset="-122"/>
                          <a:cs typeface="微软雅黑" panose="020b0503020204020204" pitchFamily="34" charset="-122"/>
                          <a:sym typeface="+mn-ea"/>
                        </a:rPr>
                        <a:t>金额较小</a:t>
                      </a:r>
                      <a:r>
                        <a:rPr lang="zh-CN" altLang="en-US" sz="2765" b="1">
                          <a:latin typeface="微软雅黑" panose="020b0503020204020204" pitchFamily="34" charset="-122"/>
                          <a:cs typeface="微软雅黑" panose="020b0503020204020204" pitchFamily="34" charset="-122"/>
                          <a:sym typeface="+mn-ea"/>
                        </a:rPr>
                        <a:t>、</a:t>
                      </a:r>
                      <a:r>
                        <a:rPr lang="zh-CN" altLang="en-US" sz="2765" b="1">
                          <a:solidFill>
                            <a:srgbClr val="FF0000"/>
                          </a:solidFill>
                          <a:latin typeface="微软雅黑" panose="020b0503020204020204" pitchFamily="34" charset="-122"/>
                          <a:cs typeface="微软雅黑" panose="020b0503020204020204" pitchFamily="34" charset="-122"/>
                          <a:sym typeface="+mn-ea"/>
                        </a:rPr>
                        <a:t>即时清结</a:t>
                      </a:r>
                      <a:r>
                        <a:rPr lang="zh-CN" altLang="en-US" sz="2765" b="1">
                          <a:latin typeface="微软雅黑" panose="020b0503020204020204" pitchFamily="34" charset="-122"/>
                          <a:cs typeface="微软雅黑" panose="020b0503020204020204" pitchFamily="34" charset="-122"/>
                          <a:sym typeface="+mn-ea"/>
                        </a:rPr>
                        <a:t>、权利义务关系</a:t>
                      </a:r>
                      <a:r>
                        <a:rPr lang="zh-CN" altLang="en-US" sz="2765" b="1">
                          <a:solidFill>
                            <a:srgbClr val="FF0000"/>
                          </a:solidFill>
                          <a:latin typeface="微软雅黑" panose="020b0503020204020204" pitchFamily="34" charset="-122"/>
                          <a:cs typeface="微软雅黑" panose="020b0503020204020204" pitchFamily="34" charset="-122"/>
                          <a:sym typeface="+mn-ea"/>
                        </a:rPr>
                        <a:t>相对简单</a:t>
                      </a:r>
                      <a:r>
                        <a:rPr lang="zh-CN" altLang="en-US" sz="2765" b="1">
                          <a:latin typeface="微软雅黑" panose="020b0503020204020204" pitchFamily="34" charset="-122"/>
                          <a:cs typeface="微软雅黑" panose="020b0503020204020204" pitchFamily="34" charset="-122"/>
                          <a:sym typeface="+mn-ea"/>
                        </a:rPr>
                        <a:t>的民事法律关系中。</a:t>
                      </a:r>
                      <a:endParaRPr lang="zh-CN" altLang="en-US" sz="2765" b="1">
                        <a:latin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81660">
                <a:tc>
                  <a:txBody>
                    <a:bodyPr vert="horz" wrap="square"/>
                    <a:lstStyle/>
                    <a:p>
                      <a:pPr>
                        <a:buNone/>
                      </a:pPr>
                      <a:r>
                        <a:rPr lang="zh-CN" altLang="en-US" sz="2765" b="1">
                          <a:solidFill>
                            <a:srgbClr val="C00000"/>
                          </a:solidFill>
                          <a:latin typeface="微软雅黑" panose="020b0503020204020204" pitchFamily="34" charset="-122"/>
                          <a:cs typeface="微软雅黑" panose="020b0503020204020204" pitchFamily="34" charset="-122"/>
                          <a:sym typeface="+mn-ea"/>
                        </a:rPr>
                        <a:t>优点</a:t>
                      </a:r>
                      <a:endParaRPr lang="zh-CN" altLang="en-US" sz="2765" b="1">
                        <a:solidFill>
                          <a:srgbClr val="C00000"/>
                        </a:solidFill>
                        <a:latin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a:buNone/>
                      </a:pPr>
                      <a:r>
                        <a:rPr lang="zh-CN" altLang="en-US" sz="2765" b="1" smtClean="0">
                          <a:latin typeface="微软雅黑" panose="020b0503020204020204" pitchFamily="34" charset="-122"/>
                          <a:cs typeface="微软雅黑" panose="020b0503020204020204" pitchFamily="34" charset="-122"/>
                          <a:sym typeface="+mn-ea"/>
                        </a:rPr>
                        <a:t>口头</a:t>
                      </a:r>
                      <a:r>
                        <a:rPr lang="zh-CN" altLang="en-US" sz="2765" b="1">
                          <a:latin typeface="微软雅黑" panose="020b0503020204020204" pitchFamily="34" charset="-122"/>
                          <a:cs typeface="微软雅黑" panose="020b0503020204020204" pitchFamily="34" charset="-122"/>
                          <a:sym typeface="+mn-ea"/>
                        </a:rPr>
                        <a:t>合同充分适应了现代社会对订立合同的</a:t>
                      </a:r>
                      <a:r>
                        <a:rPr lang="zh-CN" altLang="en-US" sz="2765" b="1">
                          <a:solidFill>
                            <a:srgbClr val="FF0000"/>
                          </a:solidFill>
                          <a:latin typeface="微软雅黑" panose="020b0503020204020204" pitchFamily="34" charset="-122"/>
                          <a:cs typeface="微软雅黑" panose="020b0503020204020204" pitchFamily="34" charset="-122"/>
                          <a:sym typeface="+mn-ea"/>
                        </a:rPr>
                        <a:t>快捷性</a:t>
                      </a:r>
                      <a:r>
                        <a:rPr lang="zh-CN" altLang="en-US" sz="2765" b="1">
                          <a:latin typeface="微软雅黑" panose="020b0503020204020204" pitchFamily="34" charset="-122"/>
                          <a:cs typeface="微软雅黑" panose="020b0503020204020204" pitchFamily="34" charset="-122"/>
                          <a:sym typeface="+mn-ea"/>
                        </a:rPr>
                        <a:t>要求。</a:t>
                      </a:r>
                      <a:endParaRPr lang="zh-CN" altLang="en-US" sz="2765" b="1">
                        <a:latin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540510">
                <a:tc>
                  <a:txBody>
                    <a:bodyPr vert="horz" wrap="square"/>
                    <a:lstStyle/>
                    <a:p>
                      <a:pPr>
                        <a:buNone/>
                      </a:pPr>
                      <a:r>
                        <a:rPr lang="zh-CN" altLang="en-US" sz="2765" b="1">
                          <a:solidFill>
                            <a:srgbClr val="C00000"/>
                          </a:solidFill>
                          <a:latin typeface="微软雅黑" panose="020b0503020204020204" pitchFamily="34" charset="-122"/>
                          <a:cs typeface="微软雅黑" panose="020b0503020204020204" pitchFamily="34" charset="-122"/>
                          <a:sym typeface="+mn-ea"/>
                        </a:rPr>
                        <a:t>缺点</a:t>
                      </a:r>
                      <a:endParaRPr lang="zh-CN" altLang="en-US" sz="2765" b="1">
                        <a:solidFill>
                          <a:srgbClr val="C00000"/>
                        </a:solidFill>
                        <a:latin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a:buNone/>
                      </a:pPr>
                      <a:r>
                        <a:rPr lang="zh-CN" altLang="en-US" sz="2765" b="1">
                          <a:latin typeface="微软雅黑" panose="020b0503020204020204" pitchFamily="34" charset="-122"/>
                          <a:cs typeface="微软雅黑" panose="020b0503020204020204" pitchFamily="34" charset="-122"/>
                          <a:sym typeface="+mn-ea"/>
                        </a:rPr>
                        <a:t>口头合同的问题在于当事人的权利义务多不明确，</a:t>
                      </a:r>
                      <a:r>
                        <a:rPr lang="zh-CN" altLang="en-US" sz="2765" b="1">
                          <a:solidFill>
                            <a:srgbClr val="FF0000"/>
                          </a:solidFill>
                          <a:latin typeface="微软雅黑" panose="020b0503020204020204" pitchFamily="34" charset="-122"/>
                          <a:cs typeface="微软雅黑" panose="020b0503020204020204" pitchFamily="34" charset="-122"/>
                          <a:sym typeface="+mn-ea"/>
                        </a:rPr>
                        <a:t>发生纠纷时难以举证</a:t>
                      </a:r>
                      <a:r>
                        <a:rPr lang="zh-CN" altLang="en-US" sz="2765" b="1">
                          <a:latin typeface="微软雅黑" panose="020b0503020204020204" pitchFamily="34" charset="-122"/>
                          <a:cs typeface="微软雅黑" panose="020b0503020204020204" pitchFamily="34" charset="-122"/>
                          <a:sym typeface="+mn-ea"/>
                        </a:rPr>
                        <a:t>。</a:t>
                      </a:r>
                      <a:endParaRPr lang="zh-CN" altLang="en-US" sz="2765" b="1">
                        <a:solidFill>
                          <a:schemeClr val="tx1"/>
                        </a:solidFill>
                        <a:highlight>
                          <a:srgbClr val="FFFF00"/>
                        </a:highlight>
                        <a:latin typeface="微软雅黑" panose="020b0503020204020204" pitchFamily="34" charset="-122"/>
                        <a:cs typeface="微软雅黑" panose="020b0503020204020204" pitchFamily="34" charset="-122"/>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TextBox 2" title=""/>
          <p:cNvSpPr/>
          <p:nvPr>
            <p:custDataLst>
              <p:tags r:id="rId4"/>
            </p:custDataLst>
          </p:nvPr>
        </p:nvSpPr>
        <p:spPr bwMode="auto">
          <a:xfrm>
            <a:off x="111760" y="144145"/>
            <a:ext cx="4255135" cy="385445"/>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r>
              <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三、</a:t>
            </a:r>
            <a:r>
              <a:rPr lang="zh-CN" altLang="en-US" sz="2400">
                <a:highlight>
                  <a:srgbClr val="FFFF00"/>
                </a:highlight>
                <a:sym typeface="+mn-ea"/>
              </a:rPr>
              <a:t>立字有据更可靠</a:t>
            </a:r>
            <a:endPar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r>
              <a:rPr lang="en-US" altLang="zh-CN" sz="2400" b="1">
                <a:solidFill>
                  <a:srgbClr val="C00000"/>
                </a:solidFill>
                <a:highlight>
                  <a:srgbClr val="FFFF00"/>
                </a:highlight>
                <a:latin typeface="微软雅黑" panose="020b0503020204020204" pitchFamily="34" charset="-122"/>
                <a:ea typeface="微软雅黑" panose="020b0503020204020204" pitchFamily="34" charset="-122"/>
                <a:cs typeface="仿宋" panose="02010609060101010101" charset="-122"/>
                <a:sym typeface="+mn-ea"/>
              </a:rPr>
              <a:t>2.</a:t>
            </a:r>
            <a:r>
              <a:rPr lang="zh-CN" altLang="en-US" sz="2400" b="1">
                <a:solidFill>
                  <a:srgbClr val="C00000"/>
                </a:solidFill>
                <a:highlight>
                  <a:srgbClr val="FFFF00"/>
                </a:highlight>
                <a:latin typeface="微软雅黑" panose="020b0503020204020204" pitchFamily="34" charset="-122"/>
                <a:ea typeface="微软雅黑" panose="020b0503020204020204" pitchFamily="34" charset="-122"/>
                <a:cs typeface="仿宋" panose="02010609060101010101" charset="-122"/>
                <a:sym typeface="+mn-ea"/>
              </a:rPr>
              <a:t>口头合同：</a:t>
            </a:r>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pic>
        <p:nvPicPr>
          <p:cNvPr id="6" name="图片 5" title=""/>
          <p:cNvPicPr/>
          <p:nvPr>
            <p:custDataLst>
              <p:tags r:id="rId6"/>
            </p:custDataLst>
          </p:nvPr>
        </p:nvPicPr>
        <p:blipFill>
          <a:blip r:embed="rId5"/>
          <a:stretch>
            <a:fillRect/>
          </a:stretch>
        </p:blipFill>
        <p:spPr>
          <a:xfrm>
            <a:off x="960755" y="5737225"/>
            <a:ext cx="3459480" cy="1055370"/>
          </a:xfrm>
          <a:prstGeom prst="rect">
            <a:avLst/>
          </a:prstGeom>
        </p:spPr>
      </p:pic>
      <p:pic>
        <p:nvPicPr>
          <p:cNvPr id="8" name="图片 7" title=""/>
          <p:cNvPicPr/>
          <p:nvPr>
            <p:custDataLst>
              <p:tags r:id="rId8"/>
            </p:custDataLst>
          </p:nvPr>
        </p:nvPicPr>
        <p:blipFill>
          <a:blip r:embed="rId7"/>
          <a:stretch>
            <a:fillRect/>
          </a:stretch>
        </p:blipFill>
        <p:spPr>
          <a:xfrm>
            <a:off x="4930140" y="5654040"/>
            <a:ext cx="2816225" cy="11385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aphicFrame>
        <p:nvGraphicFramePr>
          <p:cNvPr id="3" name="表格 2" title=""/>
          <p:cNvGraphicFramePr>
            <a:graphicFrameLocks noGrp="1"/>
          </p:cNvGraphicFramePr>
          <p:nvPr>
            <p:custDataLst>
              <p:tags r:id="rId3"/>
            </p:custDataLst>
          </p:nvPr>
        </p:nvGraphicFramePr>
        <p:xfrm>
          <a:off x="353671" y="1063178"/>
          <a:ext cx="11019155" cy="5283835"/>
        </p:xfrm>
        <a:graphic>
          <a:graphicData uri="http://schemas.openxmlformats.org/drawingml/2006/table">
            <a:tbl>
              <a:tblPr firstRow="1" bandRow="1">
                <a:tableStyleId>{5940675A-B579-460E-94D1-54222C63F5DA}</a:tableStyleId>
              </a:tblPr>
              <a:tblGrid>
                <a:gridCol w="1059815"/>
                <a:gridCol w="9959340"/>
              </a:tblGrid>
              <a:tr h="1173480">
                <a:tc>
                  <a:txBody>
                    <a:bodyPr vert="horz" wrap="square"/>
                    <a:lstStyle/>
                    <a:p>
                      <a:pPr>
                        <a:buNone/>
                      </a:pPr>
                      <a:endParaRPr lang="zh-CN" altLang="en-US" sz="237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237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含义</a:t>
                      </a:r>
                      <a:endParaRPr lang="zh-CN" altLang="en-US" sz="237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a:buNone/>
                      </a:pP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书面合同是以</a:t>
                      </a:r>
                      <a:r>
                        <a:rPr lang="zh-CN" altLang="en-US" sz="237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合同书、信件、电报、电传、传真</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等可以有形地表现所载内容的形式订立的合同。以</a:t>
                      </a:r>
                      <a:r>
                        <a:rPr lang="zh-CN" altLang="en-US" sz="237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电子数据交换</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37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电子邮件</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等方式能够有形地表现所载内容，并可以随时调取查用的</a:t>
                      </a:r>
                      <a:r>
                        <a:rPr lang="zh-CN" altLang="en-US" sz="2370" b="1">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数据电文</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，视为</a:t>
                      </a:r>
                      <a:r>
                        <a:rPr lang="zh-CN" altLang="en-US" sz="237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书面形式</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37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762760">
                <a:tc>
                  <a:txBody>
                    <a:bodyPr vert="horz" wrap="square"/>
                    <a:lstStyle/>
                    <a:p>
                      <a:pPr>
                        <a:buNone/>
                      </a:pPr>
                      <a:endParaRPr lang="zh-CN" altLang="en-US" sz="237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237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优点</a:t>
                      </a:r>
                      <a:endParaRPr lang="zh-CN" altLang="en-US" sz="237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marL="431800" lvl="0" indent="-431800">
                        <a:lnSpc>
                          <a:spcPct val="100000"/>
                        </a:lnSpc>
                        <a:spcAft>
                          <a:spcPts val="600"/>
                        </a:spcAft>
                        <a:buFont typeface="+mj-ea"/>
                        <a:buAutoNum type="circleNumDbPlain"/>
                      </a:pP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书面合同</a:t>
                      </a:r>
                      <a:r>
                        <a:rPr lang="zh-CN" altLang="en-US" sz="237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内容清晰</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，有利于督促各方当事人根据确定的义务</a:t>
                      </a:r>
                      <a:r>
                        <a:rPr lang="zh-CN" altLang="en-US" sz="237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履行合同</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，有利于守约方根据约定</a:t>
                      </a:r>
                      <a:r>
                        <a:rPr lang="zh-CN" altLang="en-US" sz="237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追究违约责任</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37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lvl="0" indent="-431800">
                        <a:lnSpc>
                          <a:spcPct val="100000"/>
                        </a:lnSpc>
                        <a:spcAft>
                          <a:spcPts val="600"/>
                        </a:spcAft>
                        <a:buFont typeface="+mj-ea"/>
                        <a:buAutoNum type="circleNumDbPlain"/>
                      </a:pP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书面合同</a:t>
                      </a:r>
                      <a:r>
                        <a:rPr lang="zh-CN" altLang="en-US" sz="237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有据可查</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，能够为处理合同纠纷</a:t>
                      </a:r>
                      <a:r>
                        <a:rPr lang="zh-CN" altLang="en-US" sz="237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提供明确的证据</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rPr>
                        <a:t>，有利于案件的</a:t>
                      </a:r>
                      <a:r>
                        <a:rPr lang="zh-CN" altLang="en-US" sz="237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公正裁决。</a:t>
                      </a:r>
                      <a:endParaRPr lang="zh-CN" altLang="en-US" sz="237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12800">
                <a:tc>
                  <a:txBody>
                    <a:bodyPr vert="horz" wrap="square"/>
                    <a:lstStyle/>
                    <a:p>
                      <a:pPr>
                        <a:buNone/>
                      </a:pPr>
                      <a:r>
                        <a:rPr sz="237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适用条件</a:t>
                      </a:r>
                      <a:endParaRPr lang="zh-CN" altLang="en-US" sz="237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a:buNone/>
                      </a:pPr>
                      <a:r>
                        <a:rPr sz="2370" b="1">
                          <a:latin typeface="微软雅黑" panose="020b0503020204020204" pitchFamily="34" charset="-122"/>
                          <a:ea typeface="微软雅黑" panose="020b0503020204020204" pitchFamily="34" charset="-122"/>
                          <a:cs typeface="微软雅黑" panose="020b0503020204020204" pitchFamily="34" charset="-122"/>
                          <a:sym typeface="+mn-ea"/>
                        </a:rPr>
                        <a:t>对于权利义务</a:t>
                      </a:r>
                      <a:r>
                        <a:rPr sz="237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关系复杂、金额较大</a:t>
                      </a:r>
                      <a:r>
                        <a:rPr sz="2370" b="1">
                          <a:latin typeface="微软雅黑" panose="020b0503020204020204" pitchFamily="34" charset="-122"/>
                          <a:ea typeface="微软雅黑" panose="020b0503020204020204" pitchFamily="34" charset="-122"/>
                          <a:cs typeface="微软雅黑" panose="020b0503020204020204" pitchFamily="34" charset="-122"/>
                          <a:sym typeface="+mn-ea"/>
                        </a:rPr>
                        <a:t>以及</a:t>
                      </a:r>
                      <a:r>
                        <a:rPr sz="237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履行期限较长</a:t>
                      </a:r>
                      <a:r>
                        <a:rPr sz="2370" b="1">
                          <a:latin typeface="微软雅黑" panose="020b0503020204020204" pitchFamily="34" charset="-122"/>
                          <a:ea typeface="微软雅黑" panose="020b0503020204020204" pitchFamily="34" charset="-122"/>
                          <a:cs typeface="微软雅黑" panose="020b0503020204020204" pitchFamily="34" charset="-122"/>
                          <a:sym typeface="+mn-ea"/>
                        </a:rPr>
                        <a:t>的合同，应当采用书面形式。</a:t>
                      </a:r>
                      <a:endParaRPr lang="zh-CN" altLang="en-US" sz="2370" b="1">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534795">
                <a:tc>
                  <a:txBody>
                    <a:bodyPr vert="horz" wrap="square"/>
                    <a:lstStyle/>
                    <a:p>
                      <a:pPr>
                        <a:buNone/>
                      </a:pPr>
                      <a:r>
                        <a:rPr lang="en-US" altLang="zh-CN" sz="2370" b="1">
                          <a:solidFill>
                            <a:srgbClr val="100CC4"/>
                          </a:solidFill>
                          <a:latin typeface="微软雅黑" panose="020b0503020204020204" pitchFamily="34" charset="-122"/>
                          <a:cs typeface="仿宋" panose="02010609060101010101" charset="-122"/>
                          <a:sym typeface="+mn-ea"/>
                        </a:rPr>
                        <a:t>成立条件</a:t>
                      </a:r>
                      <a:endParaRPr lang="en-US" altLang="zh-CN" sz="2370" b="1">
                        <a:solidFill>
                          <a:srgbClr val="100CC4"/>
                        </a:solidFill>
                        <a:latin typeface="微软雅黑" panose="020b0503020204020204" pitchFamily="34" charset="-122"/>
                        <a:cs typeface="仿宋" panose="02010609060101010101" charset="-122"/>
                        <a:sym typeface="+mn-ea"/>
                      </a:endParaRPr>
                    </a:p>
                    <a:p>
                      <a:pPr>
                        <a:buNone/>
                      </a:pPr>
                      <a:endParaRPr lang="zh-CN" altLang="en-US" sz="2370" b="1">
                        <a:solidFill>
                          <a:srgbClr val="100CC4"/>
                        </a:solidFill>
                        <a:latin typeface="微软雅黑" panose="020b0503020204020204" pitchFamily="34" charset="-122"/>
                        <a:cs typeface="仿宋" panose="02010609060101010101"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vert="horz" wrap="square"/>
                    <a:lstStyle/>
                    <a:p>
                      <a:pPr marL="0" indent="0" defTabSz="676275">
                        <a:lnSpc>
                          <a:spcPct val="100000"/>
                        </a:lnSpc>
                        <a:spcAft>
                          <a:spcPct val="0"/>
                        </a:spcAft>
                        <a:buNone/>
                      </a:pPr>
                      <a:r>
                        <a:rPr lang="en-US" altLang="zh-CN" sz="2370" b="1">
                          <a:solidFill>
                            <a:srgbClr val="000000"/>
                          </a:solidFill>
                          <a:latin typeface="微软雅黑" panose="020b0503020204020204" pitchFamily="34" charset="-122"/>
                          <a:cs typeface="仿宋" panose="02010609060101010101" charset="-122"/>
                          <a:sym typeface="+mn-ea"/>
                        </a:rPr>
                        <a:t>    当事人采用</a:t>
                      </a:r>
                      <a:r>
                        <a:rPr lang="en-US" altLang="zh-CN" sz="2370" b="1">
                          <a:solidFill>
                            <a:srgbClr val="1C981C"/>
                          </a:solidFill>
                          <a:latin typeface="微软雅黑" panose="020b0503020204020204" pitchFamily="34" charset="-122"/>
                          <a:cs typeface="仿宋" panose="02010609060101010101" charset="-122"/>
                          <a:sym typeface="+mn-ea"/>
                        </a:rPr>
                        <a:t>合同书形式</a:t>
                      </a:r>
                      <a:r>
                        <a:rPr lang="en-US" altLang="zh-CN" sz="2370" b="1">
                          <a:solidFill>
                            <a:srgbClr val="000000"/>
                          </a:solidFill>
                          <a:latin typeface="微软雅黑" panose="020b0503020204020204" pitchFamily="34" charset="-122"/>
                          <a:cs typeface="仿宋" panose="02010609060101010101" charset="-122"/>
                          <a:sym typeface="+mn-ea"/>
                        </a:rPr>
                        <a:t>订立合同的，自当事人均</a:t>
                      </a:r>
                      <a:r>
                        <a:rPr lang="zh-CN" altLang="en-US" sz="2370" b="1" u="heavy">
                          <a:solidFill>
                            <a:srgbClr val="FF0000"/>
                          </a:solidFill>
                          <a:uFill>
                            <a:solidFill>
                              <a:srgbClr val="7030A0"/>
                            </a:solidFill>
                          </a:uFill>
                          <a:latin typeface="微软雅黑" panose="020b0503020204020204" pitchFamily="34" charset="-122"/>
                          <a:cs typeface="Arial"/>
                          <a:sym typeface="+mn-ea"/>
                        </a:rPr>
                        <a:t>签名</a:t>
                      </a:r>
                      <a:r>
                        <a:rPr lang="en-US" altLang="zh-CN" sz="2370" b="1">
                          <a:solidFill>
                            <a:srgbClr val="000000"/>
                          </a:solidFill>
                          <a:latin typeface="微软雅黑" panose="020b0503020204020204" pitchFamily="34" charset="-122"/>
                          <a:cs typeface="仿宋" panose="02010609060101010101" charset="-122"/>
                          <a:sym typeface="+mn-ea"/>
                        </a:rPr>
                        <a:t>、</a:t>
                      </a:r>
                      <a:r>
                        <a:rPr lang="zh-CN" altLang="en-US" sz="2370" b="1" u="heavy">
                          <a:solidFill>
                            <a:srgbClr val="FF0000"/>
                          </a:solidFill>
                          <a:uFill>
                            <a:solidFill>
                              <a:srgbClr val="7030A0"/>
                            </a:solidFill>
                          </a:uFill>
                          <a:latin typeface="微软雅黑" panose="020b0503020204020204" pitchFamily="34" charset="-122"/>
                          <a:cs typeface="Arial"/>
                          <a:sym typeface="+mn-ea"/>
                        </a:rPr>
                        <a:t>盖章</a:t>
                      </a:r>
                      <a:r>
                        <a:rPr lang="en-US" altLang="zh-CN" sz="2370" b="1">
                          <a:solidFill>
                            <a:srgbClr val="000000"/>
                          </a:solidFill>
                          <a:latin typeface="微软雅黑" panose="020b0503020204020204" pitchFamily="34" charset="-122"/>
                          <a:cs typeface="仿宋" panose="02010609060101010101" charset="-122"/>
                          <a:sym typeface="+mn-ea"/>
                        </a:rPr>
                        <a:t>或者</a:t>
                      </a:r>
                      <a:r>
                        <a:rPr lang="zh-CN" altLang="en-US" sz="2370" b="1" u="heavy">
                          <a:solidFill>
                            <a:srgbClr val="FF0000"/>
                          </a:solidFill>
                          <a:uFill>
                            <a:solidFill>
                              <a:srgbClr val="7030A0"/>
                            </a:solidFill>
                          </a:uFill>
                          <a:latin typeface="微软雅黑" panose="020b0503020204020204" pitchFamily="34" charset="-122"/>
                          <a:cs typeface="Arial"/>
                          <a:sym typeface="+mn-ea"/>
                        </a:rPr>
                        <a:t>按指印</a:t>
                      </a:r>
                      <a:r>
                        <a:rPr lang="en-US" altLang="zh-CN" sz="2370" b="1">
                          <a:solidFill>
                            <a:srgbClr val="000000"/>
                          </a:solidFill>
                          <a:latin typeface="微软雅黑" panose="020b0503020204020204" pitchFamily="34" charset="-122"/>
                          <a:cs typeface="仿宋" panose="02010609060101010101" charset="-122"/>
                          <a:sym typeface="+mn-ea"/>
                        </a:rPr>
                        <a:t>时合同成立。</a:t>
                      </a:r>
                      <a:endParaRPr lang="en-US" altLang="zh-CN" sz="2370" b="1">
                        <a:solidFill>
                          <a:srgbClr val="000000"/>
                        </a:solidFill>
                        <a:latin typeface="微软雅黑" panose="020b0503020204020204" pitchFamily="34" charset="-122"/>
                        <a:cs typeface="仿宋" panose="02010609060101010101" charset="-122"/>
                      </a:endParaRPr>
                    </a:p>
                    <a:p>
                      <a:pPr marL="0" indent="0" defTabSz="676275">
                        <a:lnSpc>
                          <a:spcPct val="100000"/>
                        </a:lnSpc>
                        <a:spcAft>
                          <a:spcPct val="0"/>
                        </a:spcAft>
                        <a:buNone/>
                      </a:pPr>
                      <a:r>
                        <a:rPr lang="en-US" altLang="zh-CN" sz="2370" b="1">
                          <a:solidFill>
                            <a:srgbClr val="000000"/>
                          </a:solidFill>
                          <a:latin typeface="微软雅黑" panose="020b0503020204020204" pitchFamily="34" charset="-122"/>
                          <a:cs typeface="仿宋" panose="02010609060101010101" charset="-122"/>
                          <a:sym typeface="+mn-ea"/>
                        </a:rPr>
                        <a:t>    当事人采用</a:t>
                      </a:r>
                      <a:r>
                        <a:rPr lang="en-US" altLang="zh-CN" sz="2370" b="1">
                          <a:solidFill>
                            <a:srgbClr val="1C981C"/>
                          </a:solidFill>
                          <a:latin typeface="微软雅黑" panose="020b0503020204020204" pitchFamily="34" charset="-122"/>
                          <a:cs typeface="仿宋" panose="02010609060101010101" charset="-122"/>
                          <a:sym typeface="+mn-ea"/>
                        </a:rPr>
                        <a:t>信件、数据电文</a:t>
                      </a:r>
                      <a:r>
                        <a:rPr lang="en-US" altLang="zh-CN" sz="2370" b="1">
                          <a:solidFill>
                            <a:srgbClr val="000000"/>
                          </a:solidFill>
                          <a:latin typeface="微软雅黑" panose="020b0503020204020204" pitchFamily="34" charset="-122"/>
                          <a:cs typeface="仿宋" panose="02010609060101010101" charset="-122"/>
                          <a:sym typeface="+mn-ea"/>
                        </a:rPr>
                        <a:t>等形式订立合同要求</a:t>
                      </a:r>
                      <a:r>
                        <a:rPr lang="zh-CN" altLang="en-US" sz="2370" b="1" u="heavy">
                          <a:solidFill>
                            <a:srgbClr val="FF0000"/>
                          </a:solidFill>
                          <a:uFill>
                            <a:solidFill>
                              <a:srgbClr val="7030A0"/>
                            </a:solidFill>
                          </a:uFill>
                          <a:latin typeface="微软雅黑" panose="020b0503020204020204" pitchFamily="34" charset="-122"/>
                          <a:cs typeface="Arial"/>
                          <a:sym typeface="+mn-ea"/>
                        </a:rPr>
                        <a:t>签订确认书</a:t>
                      </a:r>
                      <a:r>
                        <a:rPr lang="en-US" altLang="zh-CN" sz="2370" b="1">
                          <a:solidFill>
                            <a:srgbClr val="000000"/>
                          </a:solidFill>
                          <a:latin typeface="微软雅黑" panose="020b0503020204020204" pitchFamily="34" charset="-122"/>
                          <a:cs typeface="仿宋" panose="02010609060101010101" charset="-122"/>
                          <a:sym typeface="+mn-ea"/>
                        </a:rPr>
                        <a:t>的，签订确认书时合同成立。</a:t>
                      </a:r>
                      <a:r>
                        <a:rPr lang="en-US" altLang="zh-CN" sz="2370" b="1">
                          <a:solidFill>
                            <a:srgbClr val="FF0000"/>
                          </a:solidFill>
                          <a:highlight>
                            <a:srgbClr val="FFFF00"/>
                          </a:highlight>
                          <a:latin typeface="微软雅黑" panose="020b0503020204020204" pitchFamily="34" charset="-122"/>
                          <a:cs typeface="仿宋" panose="02010609060101010101" charset="-122"/>
                          <a:sym typeface="+mn-ea"/>
                        </a:rPr>
                        <a:t>P27</a:t>
                      </a:r>
                      <a:r>
                        <a:rPr lang="zh-CN" altLang="en-US" sz="2370" b="1">
                          <a:solidFill>
                            <a:srgbClr val="FF0000"/>
                          </a:solidFill>
                          <a:highlight>
                            <a:srgbClr val="FFFF00"/>
                          </a:highlight>
                          <a:latin typeface="微软雅黑" panose="020b0503020204020204" pitchFamily="34" charset="-122"/>
                          <a:cs typeface="仿宋" panose="02010609060101010101" charset="-122"/>
                          <a:sym typeface="+mn-ea"/>
                        </a:rPr>
                        <a:t>第一个相关链接</a:t>
                      </a:r>
                      <a:endParaRPr lang="zh-CN" altLang="en-US" sz="2370" b="1">
                        <a:solidFill>
                          <a:srgbClr val="FF0000"/>
                        </a:solidFill>
                        <a:highlight>
                          <a:srgbClr val="FFFF00"/>
                        </a:highlight>
                        <a:latin typeface="微软雅黑" panose="020b0503020204020204" pitchFamily="34" charset="-122"/>
                        <a:ea typeface="黑体" panose="02010609060101010101" charset="-122"/>
                        <a:cs typeface="仿宋" panose="02010609060101010101" charset="-122"/>
                        <a:sym typeface="+mn-ea"/>
                      </a:endParaRPr>
                    </a:p>
                  </a:txBody>
                  <a:tcPr marL="90311" marR="90311" marT="45155" marB="4515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5" name="图片 4" title=""/>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9799320" y="0"/>
            <a:ext cx="2057400" cy="888365"/>
          </a:xfrm>
          <a:prstGeom prst="rect">
            <a:avLst/>
          </a:prstGeom>
        </p:spPr>
      </p:pic>
      <p:sp>
        <p:nvSpPr>
          <p:cNvPr id="2" name="文本框 1" title=""/>
          <p:cNvSpPr txBox="1"/>
          <p:nvPr>
            <p:custDataLst>
              <p:tags r:id="rId6"/>
            </p:custDataLst>
          </p:nvPr>
        </p:nvSpPr>
        <p:spPr>
          <a:xfrm>
            <a:off x="4123055" y="3446145"/>
            <a:ext cx="6096000" cy="516890"/>
          </a:xfrm>
          <a:prstGeom prst="rect">
            <a:avLst/>
          </a:prstGeom>
          <a:noFill/>
        </p:spPr>
        <p:txBody>
          <a:bodyPr wrap="square" rtlCol="0" anchor="t">
            <a:spAutoFit/>
          </a:bodyPr>
          <a:lstStyle/>
          <a:p>
            <a:pPr>
              <a:buNone/>
            </a:pPr>
            <a:r>
              <a:rPr lang="zh-CN" altLang="en-US" sz="2765" b="1">
                <a:solidFill>
                  <a:srgbClr val="C00000"/>
                </a:solidFill>
                <a:highlight>
                  <a:srgbClr val="FFFF00"/>
                </a:highlight>
                <a:latin typeface="微软雅黑" panose="020b0503020204020204" pitchFamily="34" charset="-122"/>
                <a:cs typeface="微软雅黑" panose="020b0503020204020204" pitchFamily="34" charset="-122"/>
                <a:sym typeface="+mn-ea"/>
              </a:rPr>
              <a:t>缺点：比口头合同稍复杂</a:t>
            </a:r>
            <a:endParaRPr lang="zh-CN" altLang="en-US" sz="2765" b="1">
              <a:solidFill>
                <a:srgbClr val="C00000"/>
              </a:solidFill>
              <a:highlight>
                <a:srgbClr val="FFFF00"/>
              </a:highlight>
              <a:latin typeface="微软雅黑" panose="020b0503020204020204" pitchFamily="34" charset="-122"/>
              <a:cs typeface="微软雅黑" panose="020b0503020204020204" pitchFamily="34" charset="-122"/>
              <a:sym typeface="+mn-ea"/>
            </a:endParaRPr>
          </a:p>
        </p:txBody>
      </p:sp>
      <p:sp>
        <p:nvSpPr>
          <p:cNvPr id="7" name="TextBox 2" title=""/>
          <p:cNvSpPr/>
          <p:nvPr>
            <p:custDataLst>
              <p:tags r:id="rId7"/>
            </p:custDataLst>
          </p:nvPr>
        </p:nvSpPr>
        <p:spPr bwMode="auto">
          <a:xfrm>
            <a:off x="111760" y="144145"/>
            <a:ext cx="4255135" cy="385445"/>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r>
              <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三、</a:t>
            </a:r>
            <a:r>
              <a:rPr lang="zh-CN" altLang="en-US" sz="2400">
                <a:highlight>
                  <a:srgbClr val="FFFF00"/>
                </a:highlight>
                <a:sym typeface="+mn-ea"/>
              </a:rPr>
              <a:t>立字有据更可靠</a:t>
            </a:r>
            <a:endParaRPr lang="zh-CN" altLang="en-US" sz="2400" b="1" smtClean="0">
              <a:solidFill>
                <a:schemeClr val="tx1"/>
              </a:solidFill>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r>
              <a:rPr lang="en-US" altLang="zh-CN" sz="2800" b="1">
                <a:solidFill>
                  <a:srgbClr val="C00000"/>
                </a:solidFill>
                <a:effectLst/>
                <a:latin typeface="宋体" panose="02010600030101010101" pitchFamily="2" charset="-122"/>
                <a:cs typeface="黑体" panose="02010609060101010101" charset="-122"/>
                <a:sym typeface="+mn-ea"/>
              </a:rPr>
              <a:t>3.</a:t>
            </a:r>
            <a:r>
              <a:rPr lang="zh-CN" altLang="en-US" sz="2800" b="1">
                <a:solidFill>
                  <a:srgbClr val="C00000"/>
                </a:solidFill>
                <a:effectLst/>
                <a:latin typeface="宋体" panose="02010600030101010101" pitchFamily="2" charset="-122"/>
                <a:cs typeface="黑体" panose="02010609060101010101" charset="-122"/>
                <a:sym typeface="+mn-ea"/>
              </a:rPr>
              <a:t>书面合同</a:t>
            </a:r>
            <a:endParaRPr lang="zh-CN" altLang="en-US" sz="2800" b="1">
              <a:solidFill>
                <a:srgbClr val="C00000"/>
              </a:solidFill>
              <a:effectLst/>
              <a:latin typeface="宋体" panose="02010600030101010101" pitchFamily="2" charset="-122"/>
              <a:cs typeface="黑体" panose="02010609060101010101" charset="-122"/>
              <a:sym typeface="+mn-ea"/>
            </a:endParaRPr>
          </a:p>
        </p:txBody>
      </p:sp>
      <p:sp>
        <p:nvSpPr>
          <p:cNvPr id="8" name="文本框 16" title=""/>
          <p:cNvSpPr txBox="1"/>
          <p:nvPr>
            <p:custDataLst>
              <p:tags r:id="rId8"/>
            </p:custDataLst>
          </p:nvPr>
        </p:nvSpPr>
        <p:spPr>
          <a:xfrm>
            <a:off x="0" y="6316980"/>
            <a:ext cx="12192635" cy="541020"/>
          </a:xfrm>
          <a:prstGeom prst="rect">
            <a:avLst/>
          </a:prstGeom>
          <a:solidFill>
            <a:schemeClr val="accent3">
              <a:lumMod val="20000"/>
              <a:lumOff val="80000"/>
            </a:schemeClr>
          </a:solidFill>
          <a:ln>
            <a:solidFill>
              <a:schemeClr val="accent1"/>
            </a:solidFill>
          </a:ln>
        </p:spPr>
        <p:txBody>
          <a:bodyPr wrap="square" rtlCol="0">
            <a:noAutofit/>
          </a:bodyPr>
          <a:lstStyle>
            <a:defPPr>
              <a:defRPr lang="zh-CN"/>
            </a:defPPr>
            <a:lvl1pPr indent="0" defTabSz="685800" eaLnBrk="0" fontAlgn="base" hangingPunct="0">
              <a:lnSpc>
                <a:spcPct val="120000"/>
              </a:lnSpc>
              <a:spcBef>
                <a:spcPct val="0"/>
              </a:spcBef>
              <a:spcAft>
                <a:spcPct val="0"/>
              </a:spcAft>
              <a:buClrTx/>
              <a:buSzTx/>
              <a:buFontTx/>
              <a:buNone/>
              <a:defRPr kumimoji="0" sz="2000" b="0" i="0" u="none" baseline="0">
                <a:solidFill>
                  <a:schemeClr val="tx1"/>
                </a:solidFill>
                <a:latin typeface="微软雅黑" panose="020b0503020204020204" pitchFamily="34" charset="-122"/>
                <a:ea typeface="微软雅黑" panose="020b0503020204020204" pitchFamily="34" charset="-122"/>
              </a:defRPr>
            </a:lvl1pPr>
            <a:lvl2pPr marL="342900" indent="114300" defTabSz="685800" eaLnBrk="0" fontAlgn="base" hangingPunct="0">
              <a:lnSpc>
                <a:spcPct val="100000"/>
              </a:lnSpc>
              <a:spcBef>
                <a:spcPct val="0"/>
              </a:spcBef>
              <a:spcAft>
                <a:spcPct val="0"/>
              </a:spcAft>
              <a:buClrTx/>
              <a:buSzTx/>
              <a:buFontTx/>
              <a:buNone/>
              <a:defRPr kumimoji="0" sz="1400" b="0" i="0" u="none" baseline="0">
                <a:solidFill>
                  <a:schemeClr val="tx1"/>
                </a:solidFill>
                <a:latin typeface="Arial" panose="020b0604020202020204" pitchFamily="34" charset="0"/>
                <a:ea typeface="宋体" panose="02010600030101010101" pitchFamily="2" charset="-122"/>
              </a:defRPr>
            </a:lvl2pPr>
            <a:lvl3pPr marL="685800" indent="228600" defTabSz="685800" eaLnBrk="0" fontAlgn="base" hangingPunct="0">
              <a:lnSpc>
                <a:spcPct val="100000"/>
              </a:lnSpc>
              <a:spcBef>
                <a:spcPct val="0"/>
              </a:spcBef>
              <a:spcAft>
                <a:spcPct val="0"/>
              </a:spcAft>
              <a:buClrTx/>
              <a:buSzTx/>
              <a:buFontTx/>
              <a:buNone/>
              <a:defRPr kumimoji="0" sz="1400" b="0" i="0" u="none" baseline="0">
                <a:solidFill>
                  <a:schemeClr val="tx1"/>
                </a:solidFill>
                <a:latin typeface="Arial" panose="020b0604020202020204" pitchFamily="34" charset="0"/>
                <a:ea typeface="宋体" panose="02010600030101010101" pitchFamily="2" charset="-122"/>
              </a:defRPr>
            </a:lvl3pPr>
            <a:lvl4pPr marL="1028700" indent="342900" defTabSz="685800" eaLnBrk="0" fontAlgn="base" hangingPunct="0">
              <a:lnSpc>
                <a:spcPct val="100000"/>
              </a:lnSpc>
              <a:spcBef>
                <a:spcPct val="0"/>
              </a:spcBef>
              <a:spcAft>
                <a:spcPct val="0"/>
              </a:spcAft>
              <a:buClrTx/>
              <a:buSzTx/>
              <a:buFontTx/>
              <a:buNone/>
              <a:defRPr kumimoji="0" sz="1400" b="0" i="0" u="none" baseline="0">
                <a:solidFill>
                  <a:schemeClr val="tx1"/>
                </a:solidFill>
                <a:latin typeface="Arial" panose="020b0604020202020204" pitchFamily="34" charset="0"/>
                <a:ea typeface="宋体" panose="02010600030101010101" pitchFamily="2" charset="-122"/>
              </a:defRPr>
            </a:lvl4pPr>
            <a:lvl5pPr marL="1371600" indent="457200" defTabSz="685800" eaLnBrk="0" fontAlgn="base" hangingPunct="0">
              <a:lnSpc>
                <a:spcPct val="100000"/>
              </a:lnSpc>
              <a:spcBef>
                <a:spcPct val="0"/>
              </a:spcBef>
              <a:spcAft>
                <a:spcPct val="0"/>
              </a:spcAft>
              <a:buClrTx/>
              <a:buSzTx/>
              <a:buFontTx/>
              <a:buNone/>
              <a:defRPr kumimoji="0" sz="1400" b="0" i="0" u="none" baseline="0">
                <a:solidFill>
                  <a:schemeClr val="tx1"/>
                </a:solidFill>
                <a:latin typeface="Arial" panose="020b0604020202020204" pitchFamily="34" charset="0"/>
                <a:ea typeface="宋体" panose="02010600030101010101" pitchFamily="2" charset="-122"/>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zh-CN" b="1">
                <a:sym typeface="+mn-ea"/>
              </a:rPr>
              <a:t>“空口无凭”未必正确，“立字为据</a:t>
            </a:r>
            <a:r>
              <a:rPr lang="en-US" altLang="zh-CN" b="1">
                <a:sym typeface="+mn-ea"/>
              </a:rPr>
              <a:t>"</a:t>
            </a:r>
            <a:r>
              <a:rPr lang="zh-CN" altLang="zh-CN" b="1">
                <a:sym typeface="+mn-ea"/>
              </a:rPr>
              <a:t>确有意义。</a:t>
            </a:r>
            <a:r>
              <a:rPr lang="zh-CN" altLang="en-US" b="1">
                <a:sym typeface="+mn-ea"/>
              </a:rPr>
              <a:t>应当</a:t>
            </a:r>
            <a:r>
              <a:rPr lang="zh-CN" altLang="en-US" b="1">
                <a:solidFill>
                  <a:srgbClr val="C00000"/>
                </a:solidFill>
                <a:sym typeface="+mn-ea"/>
              </a:rPr>
              <a:t>树立合同意识</a:t>
            </a:r>
            <a:r>
              <a:rPr lang="zh-CN" altLang="en-US" b="1">
                <a:sym typeface="+mn-ea"/>
              </a:rPr>
              <a:t>，尤其要用好白纸黑字这个工具</a:t>
            </a:r>
            <a:endParaRPr lang="zh-CN" altLang="en-US" b="1">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4711065" y="1073151"/>
            <a:ext cx="6735445" cy="893445"/>
          </a:xfrm>
          <a:prstGeom prst="rect">
            <a:avLst/>
          </a:prstGeom>
          <a:noFill/>
        </p:spPr>
        <p:txBody>
          <a:bodyPr wrap="square" rtlCol="0" anchor="t">
            <a:noAutofit/>
          </a:bodyPr>
          <a:lstStyle/>
          <a:p>
            <a:pPr algn="ctr">
              <a:lnSpc>
                <a:spcPct val="130000"/>
              </a:lnSpc>
            </a:pPr>
            <a:endParaRPr lang="zh-CN" altLang="en-US" sz="4000" b="1" spc="600">
              <a:solidFill>
                <a:schemeClr val="bg1"/>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cxnSp>
        <p:nvCxnSpPr>
          <p:cNvPr id="4" name="直接连接符 3" title=""/>
          <p:cNvCxnSpPr/>
          <p:nvPr>
            <p:custDataLst>
              <p:tags r:id="rId4"/>
            </p:custDataLst>
          </p:nvPr>
        </p:nvCxnSpPr>
        <p:spPr>
          <a:xfrm flipV="1">
            <a:off x="797859" y="718279"/>
            <a:ext cx="11116311" cy="1206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8" name="文本框 7" title=""/>
          <p:cNvSpPr txBox="1"/>
          <p:nvPr>
            <p:custDataLst>
              <p:tags r:id="rId5"/>
            </p:custDataLst>
          </p:nvPr>
        </p:nvSpPr>
        <p:spPr>
          <a:xfrm>
            <a:off x="4866640" y="2180167"/>
            <a:ext cx="6938433" cy="748030"/>
          </a:xfrm>
          <a:prstGeom prst="rect">
            <a:avLst/>
          </a:prstGeom>
          <a:solidFill>
            <a:srgbClr val="C00000"/>
          </a:solidFill>
        </p:spPr>
        <p:txBody>
          <a:bodyPr wrap="square" rtlCol="0" anchor="t">
            <a:spAutoFit/>
          </a:bodyPr>
          <a:lstStyle/>
          <a:p>
            <a:pPr algn="ctr"/>
            <a:r>
              <a:rPr lang="en-US" altLang="zh-CN" sz="4265" b="1" smtClean="0">
                <a:solidFill>
                  <a:schemeClr val="bg1"/>
                </a:solidFill>
                <a:cs typeface="微软雅黑" panose="020b0503020204020204" pitchFamily="34" charset="-122"/>
                <a:sym typeface="+mn-ea"/>
              </a:rPr>
              <a:t>3.1 </a:t>
            </a:r>
            <a:r>
              <a:rPr lang="zh-CN" altLang="en-US" sz="4265" b="1" smtClean="0">
                <a:solidFill>
                  <a:schemeClr val="bg1"/>
                </a:solidFill>
                <a:cs typeface="微软雅黑" panose="020b0503020204020204" pitchFamily="34" charset="-122"/>
                <a:sym typeface="+mn-ea"/>
              </a:rPr>
              <a:t>订立</a:t>
            </a:r>
            <a:r>
              <a:rPr lang="zh-CN" altLang="en-US" sz="4265" b="1">
                <a:solidFill>
                  <a:schemeClr val="bg1"/>
                </a:solidFill>
                <a:cs typeface="微软雅黑" panose="020b0503020204020204" pitchFamily="34" charset="-122"/>
                <a:sym typeface="+mn-ea"/>
              </a:rPr>
              <a:t>合同学问大</a:t>
            </a:r>
            <a:endParaRPr lang="zh-CN" altLang="en-US" sz="4265" b="1" kern="100" cap="all" spc="300" noProof="0">
              <a:ln>
                <a:noFill/>
              </a:ln>
              <a:solidFill>
                <a:schemeClr val="bg1"/>
              </a:solidFill>
              <a:effectLst/>
              <a:uLnTx/>
              <a:uFillTx/>
              <a:latin typeface="黑体" panose="02010609060101010101" charset="-122"/>
              <a:ea typeface="黑体" panose="02010609060101010101" charset="-122"/>
              <a:cs typeface="微软雅黑" panose="020b0503020204020204" pitchFamily="34" charset="-122"/>
              <a:sym typeface="+mn-ea"/>
            </a:endParaRPr>
          </a:p>
        </p:txBody>
      </p:sp>
      <p:sp>
        <p:nvSpPr>
          <p:cNvPr id="9" name="文本框 8" title=""/>
          <p:cNvSpPr txBox="1"/>
          <p:nvPr>
            <p:custDataLst>
              <p:tags r:id="rId6"/>
            </p:custDataLst>
          </p:nvPr>
        </p:nvSpPr>
        <p:spPr>
          <a:xfrm>
            <a:off x="4866640" y="3876675"/>
            <a:ext cx="6939280" cy="2766695"/>
          </a:xfrm>
          <a:prstGeom prst="rect">
            <a:avLst/>
          </a:prstGeom>
          <a:ln w="19050"/>
        </p:spPr>
        <p:style>
          <a:lnRef idx="3">
            <a:schemeClr val="accent1"/>
          </a:lnRef>
          <a:fillRef idx="0">
            <a:srgbClr val="FFFFFF"/>
          </a:fillRef>
          <a:effectRef idx="0">
            <a:srgbClr val="FFFFFF"/>
          </a:effectRef>
          <a:fontRef idx="minor">
            <a:schemeClr val="tx1"/>
          </a:fontRef>
        </p:style>
        <p:txBody>
          <a:bodyPr wrap="square" rtlCol="0">
            <a:noAutofit/>
          </a:bodyPr>
          <a:lstStyle/>
          <a:p>
            <a:endParaRPr lang="zh-CN" altLang="en-US" sz="3200" b="1">
              <a:latin typeface="微软雅黑" panose="020b0503020204020204" pitchFamily="34" charset="-122"/>
              <a:ea typeface="微软雅黑" panose="020b0503020204020204" pitchFamily="34" charset="-122"/>
            </a:endParaRPr>
          </a:p>
        </p:txBody>
      </p:sp>
      <p:sp>
        <p:nvSpPr>
          <p:cNvPr id="13" name="文本框 12" title=""/>
          <p:cNvSpPr txBox="1"/>
          <p:nvPr>
            <p:custDataLst>
              <p:tags r:id="rId7"/>
            </p:custDataLst>
          </p:nvPr>
        </p:nvSpPr>
        <p:spPr>
          <a:xfrm>
            <a:off x="4847591" y="1314451"/>
            <a:ext cx="7226935" cy="666115"/>
          </a:xfrm>
          <a:prstGeom prst="rect">
            <a:avLst/>
          </a:prstGeom>
          <a:noFill/>
        </p:spPr>
        <p:txBody>
          <a:bodyPr wrap="square" rtlCol="0">
            <a:spAutoFit/>
          </a:bodyPr>
          <a:lstStyle/>
          <a:p>
            <a:pPr algn="ctr"/>
            <a:r>
              <a:rPr lang="zh-CN" altLang="en-US" sz="3735" b="1">
                <a:cs typeface="微软雅黑" panose="020b0503020204020204" pitchFamily="34" charset="-122"/>
                <a:sym typeface="+mn-ea"/>
              </a:rPr>
              <a:t>第三课</a:t>
            </a:r>
            <a:r>
              <a:rPr lang="en-US" altLang="zh-CN" sz="3735" b="1">
                <a:cs typeface="微软雅黑" panose="020b0503020204020204" pitchFamily="34" charset="-122"/>
                <a:sym typeface="+mn-ea"/>
              </a:rPr>
              <a:t> </a:t>
            </a:r>
            <a:r>
              <a:rPr lang="zh-CN" altLang="en-US" sz="3735" b="1">
                <a:cs typeface="微软雅黑" panose="020b0503020204020204" pitchFamily="34" charset="-122"/>
                <a:sym typeface="+mn-ea"/>
              </a:rPr>
              <a:t>订约履约</a:t>
            </a:r>
            <a:r>
              <a:rPr lang="en-US" altLang="zh-CN" sz="3735" b="1">
                <a:cs typeface="微软雅黑" panose="020b0503020204020204" pitchFamily="34" charset="-122"/>
                <a:sym typeface="+mn-ea"/>
              </a:rPr>
              <a:t> </a:t>
            </a:r>
            <a:r>
              <a:rPr lang="zh-CN" altLang="en-US" sz="3735" b="1">
                <a:cs typeface="微软雅黑" panose="020b0503020204020204" pitchFamily="34" charset="-122"/>
                <a:sym typeface="+mn-ea"/>
              </a:rPr>
              <a:t>诚信为本</a:t>
            </a:r>
            <a:endParaRPr lang="zh-CN" altLang="en-US" sz="3735" b="1" spc="300">
              <a:solidFill>
                <a:schemeClr val="tx1"/>
              </a:solidFill>
              <a:effectLst/>
              <a:latin typeface="楷体" panose="02010609060101010101" charset="-122"/>
              <a:ea typeface="楷体" panose="02010609060101010101" charset="-122"/>
              <a:cs typeface="微软雅黑" panose="020b0503020204020204" pitchFamily="34" charset="-122"/>
              <a:sym typeface="+mn-ea"/>
            </a:endParaRPr>
          </a:p>
        </p:txBody>
      </p:sp>
      <p:sp>
        <p:nvSpPr>
          <p:cNvPr id="2" name="文本框 1" title=""/>
          <p:cNvSpPr txBox="1"/>
          <p:nvPr>
            <p:custDataLst>
              <p:tags r:id="rId8"/>
            </p:custDataLst>
          </p:nvPr>
        </p:nvSpPr>
        <p:spPr>
          <a:xfrm>
            <a:off x="7275195" y="85091"/>
            <a:ext cx="4530725" cy="645160"/>
          </a:xfrm>
          <a:prstGeom prst="rect">
            <a:avLst/>
          </a:prstGeom>
          <a:noFill/>
        </p:spPr>
        <p:txBody>
          <a:bodyPr wrap="square" rtlCol="0" anchor="t">
            <a:spAutoFit/>
          </a:bodyPr>
          <a:lstStyle/>
          <a:p>
            <a:pPr indent="0" algn="ctr" fontAlgn="auto">
              <a:lnSpc>
                <a:spcPct val="150000"/>
              </a:lnSpc>
            </a:pPr>
            <a:r>
              <a:rPr lang="zh-CN" sz="2400" b="1">
                <a:solidFill>
                  <a:srgbClr val="7030A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第一单元 民生权利与义务</a:t>
            </a:r>
            <a:endParaRPr lang="zh-CN" sz="2400" b="1">
              <a:solidFill>
                <a:srgbClr val="7030A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title=""/>
          <p:cNvPicPr/>
          <p:nvPr>
            <p:custDataLst>
              <p:tags r:id="rId10"/>
            </p:custDataLst>
          </p:nvPr>
        </p:nvPicPr>
        <p:blipFill>
          <a:blip r:embed="rId9">
            <a:lum bright="6000" contrast="12000"/>
          </a:blip>
          <a:srcRect b="3955"/>
          <a:stretch>
            <a:fillRect/>
          </a:stretch>
        </p:blipFill>
        <p:spPr>
          <a:xfrm>
            <a:off x="239607" y="916305"/>
            <a:ext cx="4176395" cy="5727700"/>
          </a:xfrm>
          <a:prstGeom prst="rect">
            <a:avLst/>
          </a:prstGeom>
          <a:noFill/>
          <a:ln w="9525">
            <a:noFill/>
          </a:ln>
        </p:spPr>
      </p:pic>
      <p:sp>
        <p:nvSpPr>
          <p:cNvPr id="7" name="横卷形 6" title=""/>
          <p:cNvSpPr/>
          <p:nvPr>
            <p:custDataLst>
              <p:tags r:id="rId11"/>
            </p:custDataLst>
          </p:nvPr>
        </p:nvSpPr>
        <p:spPr>
          <a:xfrm>
            <a:off x="5366385" y="3876675"/>
            <a:ext cx="4592955" cy="961390"/>
          </a:xfrm>
          <a:prstGeom prst="horizontalScroll">
            <a:avLst/>
          </a:prstGeom>
          <a:solidFill>
            <a:schemeClr val="accent2"/>
          </a:solidFill>
          <a:ln>
            <a:solidFill>
              <a:schemeClr val="accent2">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chorCtr="0"/>
          <a:lstStyle/>
          <a:p>
            <a:pPr algn="just">
              <a:lnSpc>
                <a:spcPct val="120000"/>
              </a:lnSpc>
            </a:pPr>
            <a:r>
              <a:rPr lang="en-US" altLang="zh-CN" sz="2800" b="1" spc="300">
                <a:solidFill>
                  <a:schemeClr val="lt1"/>
                </a:solidFill>
                <a:cs typeface="微软雅黑" panose="020b0503020204020204" pitchFamily="34" charset="-122"/>
                <a:sym typeface="+mn-ea"/>
              </a:rPr>
              <a:t>   01 </a:t>
            </a:r>
            <a:r>
              <a:rPr lang="zh-CN" altLang="en-US" sz="2800" b="1">
                <a:solidFill>
                  <a:schemeClr val="lt1"/>
                </a:solidFill>
                <a:sym typeface="+mn-ea"/>
              </a:rPr>
              <a:t>生</a:t>
            </a:r>
            <a:r>
              <a:rPr lang="en-US" altLang="zh-CN" sz="2800" b="1">
                <a:solidFill>
                  <a:schemeClr val="lt1"/>
                </a:solidFill>
                <a:sym typeface="+mn-ea"/>
              </a:rPr>
              <a:t> </a:t>
            </a:r>
            <a:r>
              <a:rPr lang="zh-CN" altLang="en-US" sz="2800" b="1">
                <a:solidFill>
                  <a:schemeClr val="lt1"/>
                </a:solidFill>
                <a:sym typeface="+mn-ea"/>
              </a:rPr>
              <a:t>活</a:t>
            </a:r>
            <a:r>
              <a:rPr lang="en-US" altLang="zh-CN" sz="2800" b="1">
                <a:solidFill>
                  <a:schemeClr val="lt1"/>
                </a:solidFill>
                <a:sym typeface="+mn-ea"/>
              </a:rPr>
              <a:t> </a:t>
            </a:r>
            <a:r>
              <a:rPr lang="zh-CN" altLang="en-US" sz="2800" b="1">
                <a:solidFill>
                  <a:schemeClr val="lt1"/>
                </a:solidFill>
                <a:sym typeface="+mn-ea"/>
              </a:rPr>
              <a:t>离</a:t>
            </a:r>
            <a:r>
              <a:rPr lang="en-US" altLang="zh-CN" sz="2800" b="1">
                <a:solidFill>
                  <a:schemeClr val="lt1"/>
                </a:solidFill>
                <a:sym typeface="+mn-ea"/>
              </a:rPr>
              <a:t> </a:t>
            </a:r>
            <a:r>
              <a:rPr lang="zh-CN" altLang="en-US" sz="2800" b="1">
                <a:solidFill>
                  <a:schemeClr val="lt1"/>
                </a:solidFill>
                <a:sym typeface="+mn-ea"/>
              </a:rPr>
              <a:t>不</a:t>
            </a:r>
            <a:r>
              <a:rPr lang="en-US" altLang="zh-CN" sz="2800" b="1">
                <a:solidFill>
                  <a:schemeClr val="lt1"/>
                </a:solidFill>
                <a:sym typeface="+mn-ea"/>
              </a:rPr>
              <a:t> </a:t>
            </a:r>
            <a:r>
              <a:rPr lang="zh-CN" altLang="en-US" sz="2800" b="1">
                <a:solidFill>
                  <a:schemeClr val="lt1"/>
                </a:solidFill>
                <a:sym typeface="+mn-ea"/>
              </a:rPr>
              <a:t>开</a:t>
            </a:r>
            <a:r>
              <a:rPr lang="en-US" altLang="zh-CN" sz="2800" b="1">
                <a:solidFill>
                  <a:schemeClr val="lt1"/>
                </a:solidFill>
                <a:sym typeface="+mn-ea"/>
              </a:rPr>
              <a:t> </a:t>
            </a:r>
            <a:r>
              <a:rPr lang="zh-CN" altLang="en-US" sz="2800" b="1">
                <a:solidFill>
                  <a:schemeClr val="lt1"/>
                </a:solidFill>
                <a:sym typeface="+mn-ea"/>
              </a:rPr>
              <a:t>合</a:t>
            </a:r>
            <a:r>
              <a:rPr lang="en-US" altLang="zh-CN" sz="2800" b="1">
                <a:solidFill>
                  <a:schemeClr val="lt1"/>
                </a:solidFill>
                <a:sym typeface="+mn-ea"/>
              </a:rPr>
              <a:t> </a:t>
            </a:r>
            <a:r>
              <a:rPr lang="zh-CN" altLang="en-US" sz="2800" b="1">
                <a:solidFill>
                  <a:schemeClr val="lt1"/>
                </a:solidFill>
                <a:sym typeface="+mn-ea"/>
              </a:rPr>
              <a:t>同</a:t>
            </a:r>
            <a:endParaRPr lang="zh-CN" altLang="en-US" sz="2800" b="1" spc="300">
              <a:solidFill>
                <a:schemeClr val="lt1"/>
              </a:solidFill>
              <a:cs typeface="微软雅黑" panose="020b0503020204020204" pitchFamily="34" charset="-122"/>
              <a:sym typeface="+mn-ea"/>
            </a:endParaRPr>
          </a:p>
        </p:txBody>
      </p:sp>
      <p:sp>
        <p:nvSpPr>
          <p:cNvPr id="10" name="横卷形 9" title=""/>
          <p:cNvSpPr/>
          <p:nvPr>
            <p:custDataLst>
              <p:tags r:id="rId12"/>
            </p:custDataLst>
          </p:nvPr>
        </p:nvSpPr>
        <p:spPr>
          <a:xfrm>
            <a:off x="5453380" y="4779010"/>
            <a:ext cx="4683760" cy="961390"/>
          </a:xfrm>
          <a:prstGeom prst="horizontalScroll">
            <a:avLst/>
          </a:prstGeom>
          <a:solidFill>
            <a:schemeClr val="accent2"/>
          </a:solidFill>
          <a:ln>
            <a:solidFill>
              <a:schemeClr val="accent2">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chorCtr="0"/>
          <a:lstStyle/>
          <a:p>
            <a:pPr algn="just">
              <a:lnSpc>
                <a:spcPct val="120000"/>
              </a:lnSpc>
            </a:pPr>
            <a:r>
              <a:rPr lang="en-US" altLang="zh-CN" sz="2800" b="1" spc="300">
                <a:solidFill>
                  <a:schemeClr val="lt1"/>
                </a:solidFill>
                <a:cs typeface="微软雅黑" panose="020b0503020204020204" pitchFamily="34" charset="-122"/>
                <a:sym typeface="+mn-ea"/>
              </a:rPr>
              <a:t>   02 </a:t>
            </a:r>
            <a:r>
              <a:rPr lang="zh-CN" altLang="en-US" sz="2800" b="1">
                <a:solidFill>
                  <a:schemeClr val="lt1"/>
                </a:solidFill>
                <a:sym typeface="+mn-ea"/>
              </a:rPr>
              <a:t>要</a:t>
            </a:r>
            <a:r>
              <a:rPr lang="en-US" altLang="zh-CN" sz="2800" b="1">
                <a:solidFill>
                  <a:schemeClr val="lt1"/>
                </a:solidFill>
                <a:sym typeface="+mn-ea"/>
              </a:rPr>
              <a:t> </a:t>
            </a:r>
            <a:r>
              <a:rPr lang="zh-CN" altLang="en-US" sz="2800" b="1">
                <a:solidFill>
                  <a:schemeClr val="lt1"/>
                </a:solidFill>
                <a:sym typeface="+mn-ea"/>
              </a:rPr>
              <a:t>约</a:t>
            </a:r>
            <a:r>
              <a:rPr lang="en-US" altLang="zh-CN" sz="2800" b="1">
                <a:solidFill>
                  <a:schemeClr val="lt1"/>
                </a:solidFill>
                <a:sym typeface="+mn-ea"/>
              </a:rPr>
              <a:t> </a:t>
            </a:r>
            <a:r>
              <a:rPr lang="zh-CN" altLang="en-US" sz="2800" b="1">
                <a:solidFill>
                  <a:schemeClr val="lt1"/>
                </a:solidFill>
                <a:sym typeface="+mn-ea"/>
              </a:rPr>
              <a:t>承</a:t>
            </a:r>
            <a:r>
              <a:rPr lang="en-US" altLang="zh-CN" sz="2800" b="1">
                <a:solidFill>
                  <a:schemeClr val="lt1"/>
                </a:solidFill>
                <a:sym typeface="+mn-ea"/>
              </a:rPr>
              <a:t> </a:t>
            </a:r>
            <a:r>
              <a:rPr lang="zh-CN" altLang="en-US" sz="2800" b="1">
                <a:solidFill>
                  <a:schemeClr val="lt1"/>
                </a:solidFill>
                <a:sym typeface="+mn-ea"/>
              </a:rPr>
              <a:t>诺</a:t>
            </a:r>
            <a:r>
              <a:rPr lang="en-US" altLang="zh-CN" sz="2800" b="1">
                <a:solidFill>
                  <a:schemeClr val="lt1"/>
                </a:solidFill>
                <a:sym typeface="+mn-ea"/>
              </a:rPr>
              <a:t> </a:t>
            </a:r>
            <a:r>
              <a:rPr lang="zh-CN" altLang="en-US" sz="2800" b="1">
                <a:solidFill>
                  <a:schemeClr val="lt1"/>
                </a:solidFill>
                <a:sym typeface="+mn-ea"/>
              </a:rPr>
              <a:t>订</a:t>
            </a:r>
            <a:r>
              <a:rPr lang="en-US" altLang="zh-CN" sz="2800" b="1">
                <a:solidFill>
                  <a:schemeClr val="lt1"/>
                </a:solidFill>
                <a:sym typeface="+mn-ea"/>
              </a:rPr>
              <a:t> </a:t>
            </a:r>
            <a:r>
              <a:rPr lang="zh-CN" altLang="en-US" sz="2800" b="1">
                <a:solidFill>
                  <a:schemeClr val="lt1"/>
                </a:solidFill>
                <a:sym typeface="+mn-ea"/>
              </a:rPr>
              <a:t>合</a:t>
            </a:r>
            <a:r>
              <a:rPr lang="en-US" altLang="zh-CN" sz="2800" b="1">
                <a:solidFill>
                  <a:schemeClr val="lt1"/>
                </a:solidFill>
                <a:sym typeface="+mn-ea"/>
              </a:rPr>
              <a:t> </a:t>
            </a:r>
            <a:r>
              <a:rPr lang="zh-CN" altLang="en-US" sz="2800" b="1">
                <a:solidFill>
                  <a:schemeClr val="lt1"/>
                </a:solidFill>
                <a:sym typeface="+mn-ea"/>
              </a:rPr>
              <a:t>同</a:t>
            </a:r>
            <a:endParaRPr lang="zh-CN" altLang="en-US" sz="2800" b="1" spc="300">
              <a:solidFill>
                <a:schemeClr val="lt1"/>
              </a:solidFill>
              <a:cs typeface="微软雅黑" panose="020b0503020204020204" pitchFamily="34" charset="-122"/>
              <a:sym typeface="+mn-ea"/>
            </a:endParaRPr>
          </a:p>
        </p:txBody>
      </p:sp>
      <p:sp>
        <p:nvSpPr>
          <p:cNvPr id="11" name="横卷形 10" title=""/>
          <p:cNvSpPr/>
          <p:nvPr>
            <p:custDataLst>
              <p:tags r:id="rId13"/>
            </p:custDataLst>
          </p:nvPr>
        </p:nvSpPr>
        <p:spPr>
          <a:xfrm>
            <a:off x="5584825" y="5668645"/>
            <a:ext cx="4683760" cy="961390"/>
          </a:xfrm>
          <a:prstGeom prst="horizontalScroll">
            <a:avLst/>
          </a:prstGeom>
          <a:solidFill>
            <a:schemeClr val="accent2"/>
          </a:solidFill>
          <a:ln>
            <a:solidFill>
              <a:schemeClr val="accent2">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chorCtr="0"/>
          <a:lstStyle/>
          <a:p>
            <a:pPr algn="just">
              <a:lnSpc>
                <a:spcPct val="120000"/>
              </a:lnSpc>
            </a:pPr>
            <a:r>
              <a:rPr lang="en-US" altLang="zh-CN" sz="2800" b="1" spc="300">
                <a:solidFill>
                  <a:schemeClr val="lt1"/>
                </a:solidFill>
                <a:cs typeface="微软雅黑" panose="020b0503020204020204" pitchFamily="34" charset="-122"/>
                <a:sym typeface="+mn-ea"/>
              </a:rPr>
              <a:t>    03 </a:t>
            </a:r>
            <a:r>
              <a:rPr lang="zh-CN" altLang="en-US" sz="2800" b="1">
                <a:solidFill>
                  <a:schemeClr val="lt1"/>
                </a:solidFill>
                <a:sym typeface="+mn-ea"/>
              </a:rPr>
              <a:t>立</a:t>
            </a:r>
            <a:r>
              <a:rPr lang="en-US" altLang="zh-CN" sz="2800" b="1">
                <a:solidFill>
                  <a:schemeClr val="lt1"/>
                </a:solidFill>
                <a:sym typeface="+mn-ea"/>
              </a:rPr>
              <a:t> </a:t>
            </a:r>
            <a:r>
              <a:rPr lang="zh-CN" altLang="en-US" sz="2800" b="1">
                <a:solidFill>
                  <a:schemeClr val="lt1"/>
                </a:solidFill>
                <a:sym typeface="+mn-ea"/>
              </a:rPr>
              <a:t>字</a:t>
            </a:r>
            <a:r>
              <a:rPr lang="en-US" altLang="zh-CN" sz="2800" b="1">
                <a:solidFill>
                  <a:schemeClr val="lt1"/>
                </a:solidFill>
                <a:sym typeface="+mn-ea"/>
              </a:rPr>
              <a:t> </a:t>
            </a:r>
            <a:r>
              <a:rPr lang="zh-CN" altLang="en-US" sz="2800" b="1">
                <a:solidFill>
                  <a:schemeClr val="lt1"/>
                </a:solidFill>
                <a:sym typeface="+mn-ea"/>
              </a:rPr>
              <a:t>有</a:t>
            </a:r>
            <a:r>
              <a:rPr lang="en-US" altLang="zh-CN" sz="2800" b="1">
                <a:solidFill>
                  <a:schemeClr val="lt1"/>
                </a:solidFill>
                <a:sym typeface="+mn-ea"/>
              </a:rPr>
              <a:t> </a:t>
            </a:r>
            <a:r>
              <a:rPr lang="zh-CN" altLang="en-US" sz="2800" b="1">
                <a:solidFill>
                  <a:schemeClr val="lt1"/>
                </a:solidFill>
                <a:sym typeface="+mn-ea"/>
              </a:rPr>
              <a:t>据</a:t>
            </a:r>
            <a:r>
              <a:rPr lang="en-US" altLang="zh-CN" sz="2800" b="1">
                <a:solidFill>
                  <a:schemeClr val="lt1"/>
                </a:solidFill>
                <a:sym typeface="+mn-ea"/>
              </a:rPr>
              <a:t> </a:t>
            </a:r>
            <a:r>
              <a:rPr lang="zh-CN" altLang="en-US" sz="2800" b="1">
                <a:solidFill>
                  <a:schemeClr val="lt1"/>
                </a:solidFill>
                <a:sym typeface="+mn-ea"/>
              </a:rPr>
              <a:t>更</a:t>
            </a:r>
            <a:r>
              <a:rPr lang="en-US" altLang="zh-CN" sz="2800" b="1">
                <a:solidFill>
                  <a:schemeClr val="lt1"/>
                </a:solidFill>
                <a:sym typeface="+mn-ea"/>
              </a:rPr>
              <a:t> </a:t>
            </a:r>
            <a:r>
              <a:rPr lang="zh-CN" altLang="en-US" sz="2800" b="1">
                <a:solidFill>
                  <a:schemeClr val="lt1"/>
                </a:solidFill>
                <a:sym typeface="+mn-ea"/>
              </a:rPr>
              <a:t>可</a:t>
            </a:r>
            <a:r>
              <a:rPr lang="en-US" altLang="zh-CN" sz="2800" b="1">
                <a:solidFill>
                  <a:schemeClr val="lt1"/>
                </a:solidFill>
                <a:sym typeface="+mn-ea"/>
              </a:rPr>
              <a:t> </a:t>
            </a:r>
            <a:r>
              <a:rPr lang="zh-CN" altLang="en-US" sz="2800" b="1">
                <a:solidFill>
                  <a:schemeClr val="lt1"/>
                </a:solidFill>
                <a:sym typeface="+mn-ea"/>
              </a:rPr>
              <a:t>靠</a:t>
            </a:r>
            <a:endParaRPr lang="zh-CN" altLang="en-US" sz="2800" b="1" spc="300">
              <a:solidFill>
                <a:schemeClr val="lt1"/>
              </a:solidFill>
              <a:cs typeface="微软雅黑" panose="020b0503020204020204" pitchFamily="34" charset="-122"/>
              <a:sym typeface="+mn-ea"/>
            </a:endParaRP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to="" calcmode="lin" valueType="num">
                                      <p:cBhvr>
                                        <p:cTn id="19"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9" grpId="0" animBg="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221615" y="3073400"/>
            <a:ext cx="2092960" cy="1224915"/>
          </a:xfrm>
          <a:prstGeom prst="rect">
            <a:avLst/>
          </a:prstGeom>
          <a:solidFill>
            <a:schemeClr val="accent3">
              <a:lumMod val="20000"/>
              <a:lumOff val="80000"/>
            </a:schemeClr>
          </a:solidFill>
        </p:spPr>
        <p:txBody>
          <a:bodyPr wrap="square" rtlCol="0">
            <a:noAutofit/>
          </a:bodyPr>
          <a:lstStyle/>
          <a:p>
            <a:pPr algn="ctr"/>
            <a:r>
              <a:rPr lang="zh-CN" altLang="en-US" sz="3115"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订立合同学问大</a:t>
            </a:r>
            <a:endParaRPr lang="zh-CN" altLang="en-US" sz="3115"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4" name="文本框 3" title=""/>
          <p:cNvSpPr txBox="1"/>
          <p:nvPr>
            <p:custDataLst>
              <p:tags r:id="rId4"/>
            </p:custDataLst>
          </p:nvPr>
        </p:nvSpPr>
        <p:spPr>
          <a:xfrm>
            <a:off x="3037025" y="1269373"/>
            <a:ext cx="1643160" cy="930910"/>
          </a:xfrm>
          <a:prstGeom prst="rect">
            <a:avLst/>
          </a:prstGeom>
          <a:solidFill>
            <a:schemeClr val="accent6">
              <a:lumMod val="20000"/>
              <a:lumOff val="80000"/>
            </a:schemeClr>
          </a:solidFill>
        </p:spPr>
        <p:txBody>
          <a:bodyPr wrap="square" rtlCol="0">
            <a:spAutoFit/>
          </a:bodyPr>
          <a:lstStyle/>
          <a:p>
            <a:pPr algn="ctr">
              <a:buClrTx/>
              <a:buSzTx/>
              <a:buFontTx/>
            </a:pPr>
            <a:r>
              <a:rPr lang="zh-CN" altLang="en-US" sz="2725"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生活离不开合同</a:t>
            </a:r>
            <a:endParaRPr lang="zh-CN" altLang="en-US" sz="2725"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文本框 5" title=""/>
          <p:cNvSpPr txBox="1"/>
          <p:nvPr>
            <p:custDataLst>
              <p:tags r:id="rId5"/>
            </p:custDataLst>
          </p:nvPr>
        </p:nvSpPr>
        <p:spPr>
          <a:xfrm>
            <a:off x="4729480" y="734695"/>
            <a:ext cx="7043420" cy="1752600"/>
          </a:xfrm>
          <a:prstGeom prst="rect">
            <a:avLst/>
          </a:prstGeom>
          <a:noFill/>
          <a:ln w="38100">
            <a:solidFill>
              <a:srgbClr val="C00000"/>
            </a:solidFill>
          </a:ln>
        </p:spPr>
        <p:txBody>
          <a:bodyPr wrap="square" rtlCol="0">
            <a:noAutofit/>
          </a:bodyPr>
          <a:lstStyle/>
          <a:p>
            <a:pPr indent="0" fontAlgn="auto">
              <a:lnSpc>
                <a:spcPct val="100000"/>
              </a:lnSpc>
            </a:pPr>
            <a:r>
              <a:rPr lang="en-US" altLang="zh-CN" sz="237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rPr>
              <a:t>、合同的含义及类型</a:t>
            </a:r>
            <a:endParaRPr lang="zh-CN" altLang="en-US" sz="237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00000"/>
              </a:lnSpc>
            </a:pPr>
            <a:r>
              <a:rPr lang="en-US" altLang="zh-CN" sz="237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rPr>
              <a:t>、订立合同的原则、意义</a:t>
            </a:r>
            <a:endParaRPr lang="zh-CN" altLang="en-US" sz="237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00000"/>
              </a:lnSpc>
            </a:pPr>
            <a:r>
              <a:rPr lang="en-US" altLang="zh-CN" sz="2370"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rPr>
              <a:t>、法律对订立合同的态度</a:t>
            </a:r>
            <a:endParaRPr lang="zh-CN" altLang="en-US" sz="237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00000"/>
              </a:lnSpc>
            </a:pPr>
            <a:r>
              <a:rPr lang="en-US" altLang="zh-CN" sz="2370"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rPr>
              <a:t>、格式条款的含义、优缺点、法律规定</a:t>
            </a:r>
            <a:endParaRPr lang="zh-CN" altLang="en-US" sz="237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00000"/>
              </a:lnSpc>
            </a:pPr>
            <a:endParaRPr lang="zh-CN" altLang="en-US" sz="237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title=""/>
          <p:cNvSpPr txBox="1"/>
          <p:nvPr>
            <p:custDataLst>
              <p:tags r:id="rId6"/>
            </p:custDataLst>
          </p:nvPr>
        </p:nvSpPr>
        <p:spPr>
          <a:xfrm>
            <a:off x="3037652" y="3286321"/>
            <a:ext cx="1642533" cy="930910"/>
          </a:xfrm>
          <a:prstGeom prst="rect">
            <a:avLst/>
          </a:prstGeom>
          <a:solidFill>
            <a:schemeClr val="accent6">
              <a:lumMod val="20000"/>
              <a:lumOff val="80000"/>
            </a:schemeClr>
          </a:solidFill>
        </p:spPr>
        <p:txBody>
          <a:bodyPr wrap="square" rtlCol="0">
            <a:spAutoFit/>
          </a:bodyPr>
          <a:lstStyle/>
          <a:p>
            <a:pPr algn="ctr"/>
            <a:r>
              <a:rPr lang="zh-CN" altLang="en-US" sz="2725"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要约承诺订合同</a:t>
            </a:r>
            <a:endParaRPr lang="zh-CN" altLang="en-US" sz="2725"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9" name="文本框 8" title=""/>
          <p:cNvSpPr txBox="1"/>
          <p:nvPr>
            <p:custDataLst>
              <p:tags r:id="rId7"/>
            </p:custDataLst>
          </p:nvPr>
        </p:nvSpPr>
        <p:spPr>
          <a:xfrm>
            <a:off x="5385040" y="2994955"/>
            <a:ext cx="5296253" cy="1710690"/>
          </a:xfrm>
          <a:prstGeom prst="rect">
            <a:avLst/>
          </a:prstGeom>
          <a:noFill/>
          <a:ln w="38100" cmpd="sng">
            <a:solidFill>
              <a:srgbClr val="C00000"/>
            </a:solidFill>
            <a:prstDash val="solid"/>
          </a:ln>
        </p:spPr>
        <p:txBody>
          <a:bodyPr wrap="square" rtlCol="0">
            <a:spAutoFit/>
          </a:bodyPr>
          <a:lstStyle/>
          <a:p>
            <a:pPr>
              <a:lnSpc>
                <a:spcPct val="150000"/>
              </a:lnSpc>
            </a:pPr>
            <a:r>
              <a:rPr lang="en-US" altLang="zh-CN" sz="2335"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335" b="1">
                <a:latin typeface="微软雅黑" panose="020b0503020204020204" pitchFamily="34" charset="-122"/>
                <a:ea typeface="微软雅黑" panose="020b0503020204020204" pitchFamily="34" charset="-122"/>
                <a:cs typeface="微软雅黑" panose="020b0503020204020204" pitchFamily="34" charset="-122"/>
              </a:rPr>
              <a:t>、订立合同的过程</a:t>
            </a:r>
            <a:r>
              <a:rPr lang="en-US" altLang="zh-CN" sz="2335"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335" b="1">
                <a:latin typeface="微软雅黑" panose="020b0503020204020204" pitchFamily="34" charset="-122"/>
                <a:ea typeface="微软雅黑" panose="020b0503020204020204" pitchFamily="34" charset="-122"/>
                <a:cs typeface="微软雅黑" panose="020b0503020204020204" pitchFamily="34" charset="-122"/>
              </a:rPr>
              <a:t>要约、承诺</a:t>
            </a:r>
            <a:endParaRPr lang="zh-CN" altLang="en-US" sz="2335"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335"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335" b="1">
                <a:latin typeface="微软雅黑" panose="020b0503020204020204" pitchFamily="34" charset="-122"/>
                <a:ea typeface="微软雅黑" panose="020b0503020204020204" pitchFamily="34" charset="-122"/>
                <a:cs typeface="微软雅黑" panose="020b0503020204020204" pitchFamily="34" charset="-122"/>
              </a:rPr>
              <a:t>、“承诺” 转化为新要约的情况 </a:t>
            </a:r>
            <a:endParaRPr lang="en-US" altLang="zh-CN" sz="2335"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0" lang="en-US" altLang="zh-CN" sz="2335"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2335"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、有效合同与无效合同</a:t>
            </a:r>
            <a:endParaRPr lang="zh-CN" altLang="en-US" sz="2335"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title=""/>
          <p:cNvSpPr txBox="1"/>
          <p:nvPr>
            <p:custDataLst>
              <p:tags r:id="rId8"/>
            </p:custDataLst>
          </p:nvPr>
        </p:nvSpPr>
        <p:spPr>
          <a:xfrm>
            <a:off x="3026990" y="5251215"/>
            <a:ext cx="1618701" cy="930910"/>
          </a:xfrm>
          <a:prstGeom prst="rect">
            <a:avLst/>
          </a:prstGeom>
          <a:solidFill>
            <a:schemeClr val="accent6">
              <a:lumMod val="20000"/>
              <a:lumOff val="80000"/>
            </a:schemeClr>
          </a:solidFill>
        </p:spPr>
        <p:txBody>
          <a:bodyPr wrap="square" rtlCol="0">
            <a:spAutoFit/>
          </a:bodyPr>
          <a:lstStyle/>
          <a:p>
            <a:pPr algn="ctr"/>
            <a:r>
              <a:rPr lang="zh-CN" altLang="en-US" sz="2725"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立字有据更可靠</a:t>
            </a:r>
            <a:endParaRPr lang="zh-CN" altLang="en-US" sz="2725"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7" name="左大括号 16" title=""/>
          <p:cNvSpPr/>
          <p:nvPr>
            <p:custDataLst>
              <p:tags r:id="rId9"/>
            </p:custDataLst>
          </p:nvPr>
        </p:nvSpPr>
        <p:spPr>
          <a:xfrm>
            <a:off x="2526578" y="1496756"/>
            <a:ext cx="460786" cy="4314686"/>
          </a:xfrm>
          <a:prstGeom prst="leftBrace">
            <a:avLst>
              <a:gd name="adj1" fmla="val 34903"/>
              <a:gd name="adj2" fmla="val 50000"/>
            </a:avLst>
          </a:prstGeom>
          <a:ln w="41275">
            <a:solidFill>
              <a:srgbClr val="C00000"/>
            </a:solidFill>
          </a:ln>
        </p:spPr>
        <p:style>
          <a:lnRef idx="1">
            <a:srgbClr val="5B9BD5"/>
          </a:lnRef>
          <a:fillRef idx="0">
            <a:srgbClr val="5B9BD5"/>
          </a:fillRef>
          <a:effectRef idx="0">
            <a:srgbClr val="5B9BD5"/>
          </a:effectRef>
          <a:fontRef idx="minor">
            <a:sysClr val="windowText" lastClr="000000"/>
          </a:fontRef>
        </p:style>
        <p:txBody>
          <a:bodyPr rtlCol="0" anchor="ctr"/>
          <a:lstStyle/>
          <a:p>
            <a:pPr algn="ctr"/>
            <a:endParaRPr lang="zh-CN" altLang="en-US" sz="1365"/>
          </a:p>
        </p:txBody>
      </p:sp>
      <p:sp>
        <p:nvSpPr>
          <p:cNvPr id="3" name="矩形 2" title=""/>
          <p:cNvSpPr/>
          <p:nvPr>
            <p:custDataLst>
              <p:tags r:id="rId10"/>
            </p:custDataLst>
          </p:nvPr>
        </p:nvSpPr>
        <p:spPr>
          <a:xfrm>
            <a:off x="2373895" y="734512"/>
            <a:ext cx="9135928" cy="2121470"/>
          </a:xfrm>
          <a:prstGeom prst="rect">
            <a:avLst/>
          </a:prstGeom>
          <a:noFill/>
          <a:ln>
            <a:no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65"/>
          </a:p>
        </p:txBody>
      </p:sp>
      <p:sp>
        <p:nvSpPr>
          <p:cNvPr id="14" name="文本框 13" title=""/>
          <p:cNvSpPr txBox="1"/>
          <p:nvPr>
            <p:custDataLst>
              <p:tags r:id="rId11"/>
            </p:custDataLst>
          </p:nvPr>
        </p:nvSpPr>
        <p:spPr>
          <a:xfrm>
            <a:off x="5385114" y="4881190"/>
            <a:ext cx="5296370" cy="1548130"/>
          </a:xfrm>
          <a:prstGeom prst="rect">
            <a:avLst/>
          </a:prstGeom>
          <a:noFill/>
          <a:ln w="38100">
            <a:solidFill>
              <a:srgbClr val="C00000"/>
            </a:solidFill>
          </a:ln>
        </p:spPr>
        <p:txBody>
          <a:bodyPr wrap="square" rtlCol="0">
            <a:spAutoFit/>
          </a:bodyPr>
          <a:lstStyle/>
          <a:p>
            <a:pPr indent="0" fontAlgn="auto">
              <a:lnSpc>
                <a:spcPct val="100000"/>
              </a:lnSpc>
            </a:pPr>
            <a:r>
              <a:rPr lang="en-US" altLang="zh-CN" sz="237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rPr>
              <a:t>、合同订立的判断与合同形式 </a:t>
            </a:r>
            <a:endParaRPr lang="zh-CN" altLang="en-US" sz="237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00000"/>
              </a:lnSpc>
            </a:pPr>
            <a:r>
              <a:rPr lang="en-US" altLang="zh-CN" sz="237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rPr>
              <a:t>、口头合同</a:t>
            </a:r>
            <a:endParaRPr lang="zh-CN" altLang="en-US" sz="237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00000"/>
              </a:lnSpc>
            </a:pPr>
            <a:r>
              <a:rPr lang="en-US" altLang="zh-CN" sz="2370"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rPr>
              <a:t>、书面合同</a:t>
            </a:r>
            <a:endParaRPr lang="zh-CN" altLang="en-US" sz="237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00000"/>
              </a:lnSpc>
            </a:pPr>
            <a:r>
              <a:rPr lang="en-US" altLang="zh-CN" sz="2370"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370" b="1">
                <a:latin typeface="微软雅黑" panose="020b0503020204020204" pitchFamily="34" charset="-122"/>
                <a:ea typeface="微软雅黑" panose="020b0503020204020204" pitchFamily="34" charset="-122"/>
                <a:cs typeface="微软雅黑" panose="020b0503020204020204" pitchFamily="34" charset="-122"/>
              </a:rPr>
              <a:t>、树立合同意识</a:t>
            </a:r>
            <a:endParaRPr lang="zh-CN" altLang="en-US" sz="237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title=""/>
          <p:cNvSpPr txBox="1"/>
          <p:nvPr>
            <p:custDataLst>
              <p:tags r:id="rId12"/>
            </p:custDataLst>
          </p:nvPr>
        </p:nvSpPr>
        <p:spPr>
          <a:xfrm>
            <a:off x="406714" y="95956"/>
            <a:ext cx="2269694" cy="638810"/>
          </a:xfrm>
          <a:prstGeom prst="rect">
            <a:avLst/>
          </a:prstGeom>
          <a:solidFill>
            <a:srgbClr val="C00000"/>
          </a:solidFill>
        </p:spPr>
        <p:txBody>
          <a:bodyPr wrap="square" rtlCol="0">
            <a:spAutoFit/>
          </a:bodyPr>
          <a:lstStyle/>
          <a:p>
            <a:r>
              <a:rPr lang="zh-CN" altLang="en-US" sz="3555" b="1">
                <a:solidFill>
                  <a:schemeClr val="bg1"/>
                </a:solidFill>
                <a:latin typeface="微软雅黑" panose="020b0503020204020204" pitchFamily="34" charset="-122"/>
                <a:ea typeface="微软雅黑" panose="020b0503020204020204" pitchFamily="34" charset="-122"/>
              </a:rPr>
              <a:t>本课小结</a:t>
            </a:r>
            <a:endParaRPr lang="zh-CN" altLang="en-US" sz="3555"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796290" y="1213485"/>
            <a:ext cx="10518775" cy="5396865"/>
          </a:xfrm>
          <a:prstGeom prst="rect">
            <a:avLst/>
          </a:prstGeom>
        </p:spPr>
        <p:style>
          <a:lnRef idx="2">
            <a:schemeClr val="accent5"/>
          </a:lnRef>
          <a:fillRef idx="2">
            <a:schemeClr val="accent5"/>
          </a:fillRef>
          <a:effectRef idx="0">
            <a:srgbClr val="FFFFFF"/>
          </a:effectRef>
          <a:fontRef idx="minor">
            <a:schemeClr val="lt1"/>
          </a:fontRef>
        </p:style>
        <p:txBody>
          <a:bodyPr wrap="square" rtlCol="0">
            <a:noAutofit/>
          </a:bodyPr>
          <a:lstStyle/>
          <a:p>
            <a:r>
              <a:rPr lang="zh-CN" altLang="en-US" sz="2800" b="1">
                <a:solidFill>
                  <a:schemeClr val="tx1"/>
                </a:solidFill>
                <a:effectLst/>
              </a:rPr>
              <a:t>1.合同是民事主体之间设立、变更、终止民事法律关系的协议。</a:t>
            </a:r>
            <a:endParaRPr lang="zh-CN" altLang="en-US" sz="2800" b="1">
              <a:solidFill>
                <a:schemeClr val="tx1"/>
              </a:solidFill>
              <a:effectLst/>
            </a:endParaRPr>
          </a:p>
          <a:p>
            <a:endParaRPr lang="zh-CN" altLang="en-US" sz="2800" b="1">
              <a:solidFill>
                <a:schemeClr val="tx1"/>
              </a:solidFill>
              <a:effectLst/>
            </a:endParaRPr>
          </a:p>
          <a:p>
            <a:r>
              <a:rPr lang="zh-CN" altLang="en-US" sz="2800" b="1">
                <a:solidFill>
                  <a:schemeClr val="tx1"/>
                </a:solidFill>
                <a:effectLst/>
              </a:rPr>
              <a:t>2.合同的订立过程，分为要约与承诺两个阶段。要约是希望与他人订立合同的意思表示，生效的要约具有法律约束力。承诺是受要约人同意要约的意思表示，承诺到达对方，后，立即发生法律效力，订立合同的过程随之结束。</a:t>
            </a:r>
            <a:endParaRPr lang="zh-CN" altLang="en-US" sz="2800" b="1">
              <a:solidFill>
                <a:schemeClr val="tx1"/>
              </a:solidFill>
              <a:effectLst/>
            </a:endParaRPr>
          </a:p>
          <a:p>
            <a:endParaRPr lang="zh-CN" altLang="en-US" sz="2800" b="1">
              <a:solidFill>
                <a:schemeClr val="tx1"/>
              </a:solidFill>
              <a:effectLst/>
            </a:endParaRPr>
          </a:p>
          <a:p>
            <a:r>
              <a:rPr lang="zh-CN" altLang="en-US" sz="2800" b="1">
                <a:solidFill>
                  <a:schemeClr val="tx1"/>
                </a:solidFill>
                <a:effectLst/>
              </a:rPr>
              <a:t>3.承诺对要约内容的变更在实际协商过程中，受要约人的“来说可能增加新的内容，如果对原来的要约内容进行了化成者相过了要的确定的期限，此时，该项”承诺”转化为新要约，需要原来的要约人作出承诺，才能形成一致的意思表示。</a:t>
            </a:r>
            <a:endParaRPr lang="zh-CN" altLang="en-US" sz="2800" b="1">
              <a:solidFill>
                <a:schemeClr val="tx1"/>
              </a:solidFill>
              <a:effectLst/>
            </a:endParaRPr>
          </a:p>
        </p:txBody>
      </p:sp>
      <p:sp>
        <p:nvSpPr>
          <p:cNvPr id="4" name="文本框 3" title=""/>
          <p:cNvSpPr txBox="1"/>
          <p:nvPr>
            <p:custDataLst>
              <p:tags r:id="rId4"/>
            </p:custDataLst>
          </p:nvPr>
        </p:nvSpPr>
        <p:spPr>
          <a:xfrm>
            <a:off x="2700020" y="22225"/>
            <a:ext cx="4648200" cy="789576"/>
          </a:xfrm>
          <a:prstGeom prst="ribbon2">
            <a:avLst/>
          </a:prstGeom>
          <a:solidFill>
            <a:srgbClr val="C00000"/>
          </a:solidFill>
          <a:ln>
            <a:solidFill>
              <a:srgbClr val="FF0000"/>
            </a:solidFill>
          </a:ln>
        </p:spPr>
        <p:txBody>
          <a:bodyPr wrap="square" rtlCol="0">
            <a:spAutoFit/>
          </a:bodyPr>
          <a:lstStyle/>
          <a:p>
            <a:r>
              <a:rPr lang="zh-CN" altLang="en-US" sz="3600" b="1">
                <a:solidFill>
                  <a:srgbClr val="FFFF00"/>
                </a:solidFill>
                <a:latin typeface="微软雅黑" panose="020b0503020204020204" pitchFamily="34" charset="-122"/>
                <a:ea typeface="微软雅黑" panose="020b0503020204020204" pitchFamily="34" charset="-122"/>
                <a:cs typeface="+mj-cs"/>
              </a:rPr>
              <a:t>要语必备</a:t>
            </a:r>
            <a:endParaRPr lang="zh-CN" altLang="en-US" sz="3600" b="1">
              <a:solidFill>
                <a:srgbClr val="FFFF00"/>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42" title=""/>
          <p:cNvSpPr txBox="1"/>
          <p:nvPr>
            <p:custDataLst>
              <p:tags r:id="rId3"/>
            </p:custDataLst>
          </p:nvPr>
        </p:nvSpPr>
        <p:spPr>
          <a:xfrm>
            <a:off x="366169" y="739457"/>
            <a:ext cx="11458391" cy="5244148"/>
          </a:xfrm>
          <a:prstGeom prst="foldedCorner">
            <a:avLst>
              <a:gd name="adj" fmla="val 0"/>
            </a:avLst>
          </a:prstGeom>
        </p:spPr>
        <p:style>
          <a:lnRef idx="2">
            <a:schemeClr val="accent1"/>
          </a:lnRef>
          <a:fillRef idx="0">
            <a:srgbClr val="FFFFFF"/>
          </a:fillRef>
          <a:effectRef idx="0">
            <a:srgbClr val="FFFFFF"/>
          </a:effectRef>
          <a:fontRef idx="minor">
            <a:schemeClr val="tx1"/>
          </a:fontRef>
        </p:style>
        <p:txBody>
          <a:bodyPr rot="0" spcFirstLastPara="0" vert="horz" wrap="square" lIns="91406" tIns="45703" rIns="91406" bIns="45703" numCol="1" spcCol="0" rtlCol="0" fromWordArt="0" anchor="t" anchorCtr="0" forceAA="0" compatLnSpc="1">
            <a:noAutofit/>
          </a:bodyPr>
          <a:lstStyle/>
          <a:p>
            <a:pPr indent="0" defTabSz="1219200" fontAlgn="auto">
              <a:lnSpc>
                <a:spcPct val="150000"/>
              </a:lnSpc>
              <a:spcBef>
                <a:spcPct val="0"/>
              </a:spcBef>
              <a:buNone/>
              <a:defRPr/>
            </a:pPr>
            <a:r>
              <a:rPr lang="en-US" altLang="zh-CN" sz="2800" kern="100">
                <a:solidFill>
                  <a:srgbClr val="FF0000"/>
                </a:solidFill>
                <a:effectLst/>
                <a:latin typeface="阿里妈妈东方大楷" pitchFamily="2" charset="-122"/>
                <a:ea typeface="阿里妈妈东方大楷" pitchFamily="2" charset="-122"/>
                <a:cs typeface="黑体" panose="02010609060101010101" charset="-122"/>
                <a:sym typeface="+mn-ea"/>
              </a:rPr>
              <a:t>1.</a:t>
            </a:r>
            <a:r>
              <a:rPr sz="2800">
                <a:solidFill>
                  <a:srgbClr val="FF0000"/>
                </a:solidFill>
                <a:effectLst/>
                <a:latin typeface="微软雅黑" panose="020b0503020204020204" pitchFamily="34" charset="-122"/>
                <a:ea typeface="微软雅黑" panose="020b0503020204020204" pitchFamily="34" charset="-122"/>
                <a:sym typeface="+mn-ea"/>
              </a:rPr>
              <a:t>（2023秋·全国·高二期末）</a:t>
            </a:r>
            <a:r>
              <a:rPr sz="28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2021年，天津市法院审理了一起案件。未成年人小刘初二辍学在家，70天时间里，将父母的158万元积蓄全部打赏给一名主播，小刘一家把直播平台告上法庭。下列说法正确的是（   ）</a:t>
            </a:r>
            <a:endParaRPr sz="28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defTabSz="1219200" fontAlgn="auto">
              <a:lnSpc>
                <a:spcPct val="150000"/>
              </a:lnSpc>
              <a:spcBef>
                <a:spcPct val="0"/>
              </a:spcBef>
              <a:buNone/>
              <a:defRPr/>
            </a:pPr>
            <a:r>
              <a:rPr sz="28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A．小刘打赏主播违背公序良俗，与直播平台间的合同无效</a:t>
            </a:r>
            <a:endParaRPr sz="28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defTabSz="1219200" fontAlgn="auto">
              <a:lnSpc>
                <a:spcPct val="150000"/>
              </a:lnSpc>
              <a:spcBef>
                <a:spcPct val="0"/>
              </a:spcBef>
              <a:buNone/>
              <a:defRPr/>
            </a:pPr>
            <a:r>
              <a:rPr sz="28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B．未成年人的民事法律行为无效，小刘父母有权要回打赏</a:t>
            </a:r>
            <a:endParaRPr sz="28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defTabSz="1219200" fontAlgn="auto">
              <a:lnSpc>
                <a:spcPct val="150000"/>
              </a:lnSpc>
              <a:spcBef>
                <a:spcPct val="0"/>
              </a:spcBef>
              <a:buNone/>
              <a:defRPr/>
            </a:pPr>
            <a:r>
              <a:rPr sz="28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C．小刘与直播平台双方意思表示一致，小刘父母无权要回打赏</a:t>
            </a:r>
            <a:endParaRPr sz="28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defTabSz="1219200" fontAlgn="auto">
              <a:lnSpc>
                <a:spcPct val="150000"/>
              </a:lnSpc>
              <a:spcBef>
                <a:spcPct val="0"/>
              </a:spcBef>
              <a:buNone/>
              <a:defRPr/>
            </a:pPr>
            <a:r>
              <a:rPr sz="28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D．小刘主体不适格，打赏主播的效力取决于其父母的追认</a:t>
            </a:r>
            <a:endParaRPr sz="28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nSpc>
                <a:spcPct val="150000"/>
              </a:lnSpc>
            </a:pPr>
            <a:endParaRPr lang="en-US" altLang="zh-CN" sz="2800" kern="100">
              <a:solidFill>
                <a:srgbClr val="000000"/>
              </a:solidFill>
              <a:effectLst/>
              <a:latin typeface="阿里妈妈东方大楷" pitchFamily="2" charset="-122"/>
              <a:ea typeface="阿里妈妈东方大楷" pitchFamily="2" charset="-122"/>
              <a:cs typeface="黑体" panose="02010609060101010101" charset="-122"/>
              <a:sym typeface="+mn-ea"/>
            </a:endParaRPr>
          </a:p>
        </p:txBody>
      </p:sp>
      <p:sp>
        <p:nvSpPr>
          <p:cNvPr id="3" name="文本框 2" title=""/>
          <p:cNvSpPr txBox="1"/>
          <p:nvPr>
            <p:custDataLst>
              <p:tags r:id="rId4"/>
            </p:custDataLst>
          </p:nvPr>
        </p:nvSpPr>
        <p:spPr>
          <a:xfrm>
            <a:off x="8839202" y="3877945"/>
            <a:ext cx="2411095" cy="1322070"/>
          </a:xfrm>
          <a:prstGeom prst="rect">
            <a:avLst/>
          </a:prstGeom>
          <a:noFill/>
        </p:spPr>
        <p:txBody>
          <a:bodyPr wrap="square" rtlCol="0">
            <a:spAutoFit/>
          </a:bodyPr>
          <a:lstStyle/>
          <a:p>
            <a:r>
              <a:rPr lang="en-US" altLang="zh-CN" sz="8000" b="1">
                <a:solidFill>
                  <a:srgbClr val="FF0000"/>
                </a:solidFill>
                <a:latin typeface="Calibri" panose="020f0502020204030204"/>
                <a:ea typeface="宋体" panose="02010600030101010101" pitchFamily="2" charset="-122"/>
                <a:cs typeface="Arial"/>
              </a:rPr>
              <a:t>D</a:t>
            </a:r>
            <a:endParaRPr lang="en-US" altLang="zh-CN" sz="8000" b="1">
              <a:solidFill>
                <a:srgbClr val="FF0000"/>
              </a:solidFill>
              <a:latin typeface="Calibri" panose="020f0502020204030204"/>
              <a:ea typeface="宋体" panose="02010600030101010101" pitchFamily="2" charset="-122"/>
              <a:cs typeface="Arial"/>
            </a:endParaRPr>
          </a:p>
        </p:txBody>
      </p:sp>
      <p:sp>
        <p:nvSpPr>
          <p:cNvPr id="2" name="矩形 1" title=""/>
          <p:cNvSpPr/>
          <p:nvPr>
            <p:custDataLst>
              <p:tags r:id="rId5"/>
            </p:custDataLst>
          </p:nvPr>
        </p:nvSpPr>
        <p:spPr>
          <a:xfrm>
            <a:off x="366395" y="52070"/>
            <a:ext cx="1993900" cy="630555"/>
          </a:xfrm>
          <a:prstGeom prst="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sz="2800" b="1">
                <a:solidFill>
                  <a:schemeClr val="bg1"/>
                </a:solidFill>
                <a:latin typeface="微软雅黑" panose="020b0503020204020204" pitchFamily="34" charset="-122"/>
                <a:ea typeface="微软雅黑" panose="020b0503020204020204" pitchFamily="34" charset="-122"/>
                <a:cs typeface="Arial"/>
                <a:sym typeface="+mn-ea"/>
              </a:rPr>
              <a:t>课堂练习</a:t>
            </a:r>
            <a:endParaRPr lang="zh-CN" sz="2800" b="1">
              <a:solidFill>
                <a:schemeClr val="bg1"/>
              </a:solidFill>
              <a:latin typeface="微软雅黑" panose="020b0503020204020204" pitchFamily="34" charset="-122"/>
              <a:ea typeface="微软雅黑" panose="020b0503020204020204" pitchFamily="34" charset="-122"/>
              <a:cs typeface="Arial"/>
              <a:sym typeface="+mn-ea"/>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6" name="文本框 42" title=""/>
          <p:cNvSpPr txBox="1"/>
          <p:nvPr>
            <p:custDataLst>
              <p:tags r:id="rId3"/>
            </p:custDataLst>
          </p:nvPr>
        </p:nvSpPr>
        <p:spPr>
          <a:xfrm>
            <a:off x="366169" y="739457"/>
            <a:ext cx="11458391" cy="5244148"/>
          </a:xfrm>
          <a:prstGeom prst="foldedCorner">
            <a:avLst>
              <a:gd name="adj" fmla="val 0"/>
            </a:avLst>
          </a:prstGeom>
        </p:spPr>
        <p:style>
          <a:lnRef idx="2">
            <a:schemeClr val="accent1"/>
          </a:lnRef>
          <a:fillRef idx="0">
            <a:srgbClr val="FFFFFF"/>
          </a:fillRef>
          <a:effectRef idx="0">
            <a:srgbClr val="FFFFFF"/>
          </a:effectRef>
          <a:fontRef idx="minor">
            <a:schemeClr val="tx1"/>
          </a:fontRef>
        </p:style>
        <p:txBody>
          <a:bodyPr rot="0" spcFirstLastPara="0" vert="horz" wrap="square" lIns="91406" tIns="45703" rIns="91406" bIns="45703" numCol="1" spcCol="0" rtlCol="0" fromWordArt="0" anchor="t" anchorCtr="0" forceAA="0" compatLnSpc="1">
            <a:noAutofit/>
          </a:bodyPr>
          <a:lstStyle/>
          <a:p>
            <a:pPr indent="0" defTabSz="1219200" fontAlgn="auto">
              <a:lnSpc>
                <a:spcPct val="150000"/>
              </a:lnSpc>
              <a:spcBef>
                <a:spcPct val="0"/>
              </a:spcBef>
              <a:buNone/>
              <a:defRPr/>
            </a:pPr>
            <a:r>
              <a:rPr lang="en-US" altLang="zh-CN" sz="2400" kern="100">
                <a:solidFill>
                  <a:srgbClr val="FF0000"/>
                </a:solidFill>
                <a:effectLst/>
                <a:latin typeface="阿里妈妈东方大楷" pitchFamily="2" charset="-122"/>
                <a:ea typeface="阿里妈妈东方大楷" pitchFamily="2" charset="-122"/>
                <a:cs typeface="黑体" panose="02010609060101010101" charset="-122"/>
                <a:sym typeface="+mn-ea"/>
              </a:rPr>
              <a:t>2.</a:t>
            </a:r>
            <a:r>
              <a:rPr sz="240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（2023秋·河北石家庄·高二石家庄二中校联考期末）</a:t>
            </a:r>
            <a:r>
              <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2022年6月23日，陆某向某红木家具公司经理张某发微信：“我要购买紫檀餐桌和沙发各一套，总价4.5万元，货到付款。”6月24日，张某回复：“价格没问题，但需到款发货。”次日，陆某微信转账4.5万元，张某表示已收到货款，可安排发货。据此判断（   ）</a:t>
            </a:r>
            <a:endPar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defTabSz="1219200" fontAlgn="auto">
              <a:lnSpc>
                <a:spcPct val="150000"/>
              </a:lnSpc>
              <a:spcBef>
                <a:spcPct val="0"/>
              </a:spcBef>
              <a:buNone/>
              <a:defRPr/>
            </a:pPr>
            <a:r>
              <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①张某的微信回复是承诺</a:t>
            </a:r>
            <a:endPar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defTabSz="1219200" fontAlgn="auto">
              <a:lnSpc>
                <a:spcPct val="150000"/>
              </a:lnSpc>
              <a:spcBef>
                <a:spcPct val="0"/>
              </a:spcBef>
              <a:buNone/>
              <a:defRPr/>
            </a:pPr>
            <a:r>
              <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②合同成立的时间是6月25日</a:t>
            </a:r>
            <a:endPar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defTabSz="1219200" fontAlgn="auto">
              <a:lnSpc>
                <a:spcPct val="150000"/>
              </a:lnSpc>
              <a:spcBef>
                <a:spcPct val="0"/>
              </a:spcBef>
              <a:buNone/>
              <a:defRPr/>
            </a:pPr>
            <a:r>
              <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③陆某的汇款行为是承诺</a:t>
            </a:r>
            <a:endPar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defTabSz="1219200" fontAlgn="auto">
              <a:lnSpc>
                <a:spcPct val="150000"/>
              </a:lnSpc>
              <a:spcBef>
                <a:spcPct val="0"/>
              </a:spcBef>
              <a:buNone/>
              <a:defRPr/>
            </a:pPr>
            <a:r>
              <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④双方订立的合同属于口头合同</a:t>
            </a:r>
            <a:endPar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defTabSz="1219200" fontAlgn="auto">
              <a:lnSpc>
                <a:spcPct val="150000"/>
              </a:lnSpc>
              <a:spcBef>
                <a:spcPct val="0"/>
              </a:spcBef>
              <a:buNone/>
              <a:defRPr/>
            </a:pPr>
            <a:r>
              <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A．①②	B．①④	C．②③	D．③④</a:t>
            </a:r>
            <a:endParaRPr sz="24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nSpc>
                <a:spcPct val="150000"/>
              </a:lnSpc>
            </a:pPr>
            <a:endParaRPr lang="en-US" altLang="zh-CN" sz="2400" kern="10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黑体" panose="02010609060101010101" charset="-122"/>
              <a:sym typeface="+mn-ea"/>
            </a:endParaRPr>
          </a:p>
        </p:txBody>
      </p:sp>
      <p:sp>
        <p:nvSpPr>
          <p:cNvPr id="3" name="文本框 2" title=""/>
          <p:cNvSpPr txBox="1"/>
          <p:nvPr>
            <p:custDataLst>
              <p:tags r:id="rId4"/>
            </p:custDataLst>
          </p:nvPr>
        </p:nvSpPr>
        <p:spPr>
          <a:xfrm>
            <a:off x="8839202" y="3877945"/>
            <a:ext cx="2411095" cy="1322070"/>
          </a:xfrm>
          <a:prstGeom prst="rect">
            <a:avLst/>
          </a:prstGeom>
          <a:noFill/>
        </p:spPr>
        <p:txBody>
          <a:bodyPr wrap="square" rtlCol="0">
            <a:spAutoFit/>
          </a:bodyPr>
          <a:lstStyle/>
          <a:p>
            <a:r>
              <a:rPr lang="en-US" altLang="zh-CN" sz="8000" b="1">
                <a:solidFill>
                  <a:srgbClr val="FF0000"/>
                </a:solidFill>
                <a:latin typeface="Calibri" panose="020f0502020204030204"/>
                <a:ea typeface="宋体" panose="02010600030101010101" pitchFamily="2" charset="-122"/>
                <a:cs typeface="Arial"/>
              </a:rPr>
              <a:t>C</a:t>
            </a:r>
            <a:endParaRPr lang="en-US" altLang="zh-CN" sz="8000" b="1">
              <a:solidFill>
                <a:srgbClr val="FF0000"/>
              </a:solidFill>
              <a:latin typeface="Calibri" panose="020f0502020204030204"/>
              <a:ea typeface="宋体" panose="02010600030101010101" pitchFamily="2" charset="-122"/>
              <a:cs typeface="Arial"/>
            </a:endParaRPr>
          </a:p>
        </p:txBody>
      </p:sp>
      <p:sp>
        <p:nvSpPr>
          <p:cNvPr id="2" name="矩形 1" title=""/>
          <p:cNvSpPr/>
          <p:nvPr>
            <p:custDataLst>
              <p:tags r:id="rId5"/>
            </p:custDataLst>
          </p:nvPr>
        </p:nvSpPr>
        <p:spPr>
          <a:xfrm>
            <a:off x="366395" y="52070"/>
            <a:ext cx="1993900" cy="630555"/>
          </a:xfrm>
          <a:prstGeom prst="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sz="2800" b="1">
                <a:solidFill>
                  <a:schemeClr val="bg1"/>
                </a:solidFill>
                <a:latin typeface="微软雅黑" panose="020b0503020204020204" pitchFamily="34" charset="-122"/>
                <a:ea typeface="微软雅黑" panose="020b0503020204020204" pitchFamily="34" charset="-122"/>
                <a:cs typeface="Arial"/>
                <a:sym typeface="+mn-ea"/>
              </a:rPr>
              <a:t>课堂练习</a:t>
            </a:r>
            <a:endParaRPr lang="zh-CN" sz="2800" b="1">
              <a:solidFill>
                <a:schemeClr val="bg1"/>
              </a:solidFill>
              <a:latin typeface="微软雅黑" panose="020b0503020204020204" pitchFamily="34" charset="-122"/>
              <a:ea typeface="微软雅黑" panose="020b0503020204020204" pitchFamily="34" charset="-122"/>
              <a:cs typeface="Arial"/>
              <a:sym typeface="+mn-ea"/>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标题 1" title=""/>
          <p:cNvSpPr>
            <a:spLocks noGrp="1"/>
          </p:cNvSpPr>
          <p:nvPr>
            <p:ph type="title"/>
            <p:custDataLst>
              <p:tags r:id="rId3"/>
            </p:custDataLst>
          </p:nvPr>
        </p:nvSpPr>
        <p:spPr/>
        <p:txBody>
          <a:bodyPr/>
          <a:lstStyle/>
          <a:p>
            <a:endParaRPr lang="zh-CN" altLang="en-US"/>
          </a:p>
        </p:txBody>
      </p:sp>
      <p:sp>
        <p:nvSpPr>
          <p:cNvPr id="3" name="内容占位符 2" title=""/>
          <p:cNvSpPr>
            <a:spLocks noGrp="1"/>
          </p:cNvSpPr>
          <p:nvPr>
            <p:ph idx="1"/>
            <p:custDataLst>
              <p:tags r:id="rId4"/>
            </p:custDataLst>
          </p:nvPr>
        </p:nvSpPr>
        <p:spPr>
          <a:xfrm>
            <a:off x="694690" y="911225"/>
            <a:ext cx="11079480" cy="4498340"/>
          </a:xfrm>
        </p:spPr>
        <p:style>
          <a:lnRef idx="3">
            <a:schemeClr val="accent1"/>
          </a:lnRef>
          <a:fillRef idx="0">
            <a:srgbClr val="FFFFFF"/>
          </a:fillRef>
          <a:effectRef idx="0">
            <a:srgbClr val="FFFFFF"/>
          </a:effectRef>
          <a:fontRef idx="minor">
            <a:schemeClr val="tx1"/>
          </a:fontRef>
        </p:style>
        <p:txBody>
          <a:bodyPr>
            <a:normAutofit lnSpcReduction="10000"/>
          </a:bodyPr>
          <a:lstStyle/>
          <a:p>
            <a:pPr marL="0" indent="0">
              <a:buNone/>
            </a:pPr>
            <a:r>
              <a:rPr lang="en-US" altLang="zh-CN"/>
              <a:t>     </a:t>
            </a:r>
            <a:r>
              <a:rPr lang="zh-CN" altLang="en-US" sz="2800" b="1"/>
              <a:t>孙某在某网站的视频播放界面看到右上角有“黄金会员可跳过广告”这一宣传语。地点击进入会员付款界面，因《会员服务协议》提示不明显，她未看到协议就花费58元购买了“黄金会员3个月”。但孙某发现节目中仍插播广告。于是，孙某将该网站告上了法庭。她认为在节目中插播广告的行为，违反《中华人民共和国广告法》的强制性规定，构成违约。该网站辩解，协议已经提示节目中的部分广告与视频进度条结合在一起，可以拖拽跳过，不属于会员用户权益中可以跳过的广告,不构成违约</a:t>
            </a:r>
            <a:r>
              <a:rPr lang="zh-CN" altLang="en-US"/>
              <a:t>。</a:t>
            </a:r>
            <a:endParaRPr lang="zh-CN" altLang="en-US"/>
          </a:p>
        </p:txBody>
      </p:sp>
      <p:sp>
        <p:nvSpPr>
          <p:cNvPr id="4" name="矩形 3" title=""/>
          <p:cNvSpPr/>
          <p:nvPr>
            <p:custDataLst>
              <p:tags r:id="rId5"/>
            </p:custDataLst>
          </p:nvPr>
        </p:nvSpPr>
        <p:spPr>
          <a:xfrm>
            <a:off x="366395" y="52070"/>
            <a:ext cx="1993900" cy="630555"/>
          </a:xfrm>
          <a:prstGeom prst="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sz="2800" b="1">
                <a:solidFill>
                  <a:schemeClr val="bg1"/>
                </a:solidFill>
                <a:latin typeface="微软雅黑" panose="020b0503020204020204" pitchFamily="34" charset="-122"/>
                <a:ea typeface="微软雅黑" panose="020b0503020204020204" pitchFamily="34" charset="-122"/>
                <a:cs typeface="Arial"/>
                <a:sym typeface="+mn-ea"/>
              </a:rPr>
              <a:t>课堂练习</a:t>
            </a:r>
            <a:endParaRPr lang="zh-CN" sz="2800" b="1">
              <a:solidFill>
                <a:schemeClr val="bg1"/>
              </a:solidFill>
              <a:latin typeface="微软雅黑" panose="020b0503020204020204" pitchFamily="34" charset="-122"/>
              <a:ea typeface="微软雅黑" panose="020b0503020204020204" pitchFamily="34" charset="-122"/>
              <a:cs typeface="Arial"/>
              <a:sym typeface="+mn-ea"/>
            </a:endParaRPr>
          </a:p>
        </p:txBody>
      </p:sp>
      <p:sp>
        <p:nvSpPr>
          <p:cNvPr id="5" name="文本框 4" title=""/>
          <p:cNvSpPr txBox="1"/>
          <p:nvPr>
            <p:custDataLst>
              <p:tags r:id="rId6"/>
            </p:custDataLst>
          </p:nvPr>
        </p:nvSpPr>
        <p:spPr>
          <a:xfrm>
            <a:off x="784860" y="5638165"/>
            <a:ext cx="6096000" cy="368300"/>
          </a:xfrm>
          <a:prstGeom prst="rect">
            <a:avLst/>
          </a:prstGeom>
          <a:solidFill>
            <a:schemeClr val="accent6">
              <a:lumMod val="20000"/>
              <a:lumOff val="80000"/>
            </a:schemeClr>
          </a:solidFill>
        </p:spPr>
        <p:txBody>
          <a:bodyPr wrap="square" rtlCol="0" anchor="t">
            <a:spAutoFit/>
          </a:bodyPr>
          <a:lstStyle/>
          <a:p>
            <a:r>
              <a:rPr lang="zh-CN" altLang="en-US"/>
              <a:t>①从合同订立的角度,说明孙某状告该网站的依据</a:t>
            </a:r>
            <a:endParaRPr lang="zh-CN" altLang="en-US"/>
          </a:p>
        </p:txBody>
      </p:sp>
      <p:sp>
        <p:nvSpPr>
          <p:cNvPr id="6" name="文本框 5" title=""/>
          <p:cNvSpPr txBox="1"/>
          <p:nvPr>
            <p:custDataLst>
              <p:tags r:id="rId7"/>
            </p:custDataLst>
          </p:nvPr>
        </p:nvSpPr>
        <p:spPr>
          <a:xfrm>
            <a:off x="784860" y="6145530"/>
            <a:ext cx="6096000" cy="368300"/>
          </a:xfrm>
          <a:prstGeom prst="rect">
            <a:avLst/>
          </a:prstGeom>
          <a:solidFill>
            <a:schemeClr val="accent6">
              <a:lumMod val="20000"/>
              <a:lumOff val="80000"/>
            </a:schemeClr>
          </a:solidFill>
        </p:spPr>
        <p:txBody>
          <a:bodyPr wrap="square" rtlCol="0" anchor="t">
            <a:spAutoFit/>
          </a:bodyPr>
          <a:lstStyle/>
          <a:p>
            <a:r>
              <a:rPr lang="zh-CN" altLang="en-US"/>
              <a:t>②从合同的效力 角度,分析人民法院是否支持该网站的辩解</a:t>
            </a:r>
            <a:endParaRPr lang="zh-CN" altLang="en-US"/>
          </a:p>
        </p:txBody>
      </p:sp>
    </p:spTree>
    <p:custDataLst>
      <p:tags r:id="rId8"/>
    </p:custData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标题 1" title=""/>
          <p:cNvSpPr>
            <a:spLocks noGrp="1"/>
          </p:cNvSpPr>
          <p:nvPr>
            <p:ph type="title"/>
            <p:custDataLst>
              <p:tags r:id="rId3"/>
            </p:custDataLst>
          </p:nvPr>
        </p:nvSpPr>
        <p:spPr>
          <a:xfrm>
            <a:off x="249030" y="55200"/>
            <a:ext cx="10800000" cy="720000"/>
          </a:xfrm>
        </p:spPr>
        <p:txBody>
          <a:bodyPr/>
          <a:lstStyle/>
          <a:p>
            <a:r>
              <a:rPr lang="zh-CN" altLang="en-US">
                <a:solidFill>
                  <a:srgbClr val="FF0000"/>
                </a:solidFill>
              </a:rPr>
              <a:t>答案解析</a:t>
            </a:r>
            <a:endParaRPr lang="zh-CN" altLang="en-US">
              <a:solidFill>
                <a:srgbClr val="FF0000"/>
              </a:solidFill>
            </a:endParaRPr>
          </a:p>
        </p:txBody>
      </p:sp>
      <p:sp>
        <p:nvSpPr>
          <p:cNvPr id="3" name="内容占位符 2" title=""/>
          <p:cNvSpPr>
            <a:spLocks noGrp="1"/>
          </p:cNvSpPr>
          <p:nvPr>
            <p:ph idx="1"/>
            <p:custDataLst>
              <p:tags r:id="rId4"/>
            </p:custDataLst>
          </p:nvPr>
        </p:nvSpPr>
        <p:spPr>
          <a:xfrm>
            <a:off x="694690" y="1364615"/>
            <a:ext cx="10799445" cy="1475740"/>
          </a:xfrm>
          <a:solidFill>
            <a:schemeClr val="accent3">
              <a:lumMod val="20000"/>
              <a:lumOff val="80000"/>
            </a:schemeClr>
          </a:solidFill>
        </p:spPr>
        <p:txBody>
          <a:bodyPr/>
          <a:lstStyle/>
          <a:p>
            <a:pPr marL="0" indent="0">
              <a:buNone/>
            </a:pPr>
            <a:r>
              <a:rPr lang="zh-CN" altLang="en-US"/>
              <a:t>①"黄金会员可跳过广 告”这一宣传语属于要约，孙某付款购买会员属于承诺;合同已经成立,具有法律约束力。②该网站使用虚假的“黄金会员可跳过广告”宣传语，节目中仍插播广告，违反合同约定的义务。</a:t>
            </a:r>
            <a:endParaRPr lang="zh-CN" altLang="en-US"/>
          </a:p>
        </p:txBody>
      </p:sp>
      <p:sp>
        <p:nvSpPr>
          <p:cNvPr id="5" name="文本框 4" title=""/>
          <p:cNvSpPr txBox="1"/>
          <p:nvPr>
            <p:custDataLst>
              <p:tags r:id="rId5"/>
            </p:custDataLst>
          </p:nvPr>
        </p:nvSpPr>
        <p:spPr>
          <a:xfrm>
            <a:off x="495935" y="885825"/>
            <a:ext cx="6096000" cy="368300"/>
          </a:xfrm>
          <a:prstGeom prst="rect">
            <a:avLst/>
          </a:prstGeom>
          <a:solidFill>
            <a:schemeClr val="accent6">
              <a:lumMod val="20000"/>
              <a:lumOff val="80000"/>
            </a:schemeClr>
          </a:solidFill>
        </p:spPr>
        <p:txBody>
          <a:bodyPr wrap="square" rtlCol="0" anchor="t">
            <a:spAutoFit/>
          </a:bodyPr>
          <a:lstStyle/>
          <a:p>
            <a:r>
              <a:rPr lang="zh-CN" altLang="en-US"/>
              <a:t>从合同订立的角度,说明孙某状告该网站的依据</a:t>
            </a:r>
            <a:endParaRPr lang="zh-CN" altLang="en-US"/>
          </a:p>
        </p:txBody>
      </p:sp>
      <p:sp>
        <p:nvSpPr>
          <p:cNvPr id="6" name="文本框 5" title=""/>
          <p:cNvSpPr txBox="1"/>
          <p:nvPr>
            <p:custDataLst>
              <p:tags r:id="rId6"/>
            </p:custDataLst>
          </p:nvPr>
        </p:nvSpPr>
        <p:spPr>
          <a:xfrm>
            <a:off x="495935" y="3804285"/>
            <a:ext cx="6096000" cy="368300"/>
          </a:xfrm>
          <a:prstGeom prst="rect">
            <a:avLst/>
          </a:prstGeom>
          <a:solidFill>
            <a:schemeClr val="accent6">
              <a:lumMod val="20000"/>
              <a:lumOff val="80000"/>
            </a:schemeClr>
          </a:solidFill>
        </p:spPr>
        <p:txBody>
          <a:bodyPr wrap="square" rtlCol="0" anchor="t">
            <a:spAutoFit/>
          </a:bodyPr>
          <a:lstStyle/>
          <a:p>
            <a:r>
              <a:rPr lang="zh-CN" altLang="en-US"/>
              <a:t>从合同的效力 角度,分析人民法院是否支持该网站的辩解</a:t>
            </a:r>
            <a:endParaRPr lang="zh-CN" altLang="en-US"/>
          </a:p>
        </p:txBody>
      </p:sp>
      <p:sp>
        <p:nvSpPr>
          <p:cNvPr id="4" name="文本框 3" title=""/>
          <p:cNvSpPr txBox="1"/>
          <p:nvPr>
            <p:custDataLst>
              <p:tags r:id="rId7"/>
            </p:custDataLst>
          </p:nvPr>
        </p:nvSpPr>
        <p:spPr>
          <a:xfrm>
            <a:off x="694690" y="4227195"/>
            <a:ext cx="10799445" cy="1950720"/>
          </a:xfrm>
          <a:prstGeom prst="rect">
            <a:avLst/>
          </a:prstGeom>
          <a:solidFill>
            <a:schemeClr val="accent3">
              <a:lumMod val="20000"/>
              <a:lumOff val="80000"/>
            </a:schemeClr>
          </a:solidFill>
        </p:spPr>
        <p:txBody>
          <a:bodyPr wrap="square" rtlCol="0" anchor="t">
            <a:noAutofit/>
          </a:bodyPr>
          <a:lstStyle/>
          <a:p>
            <a:r>
              <a:rPr lang="zh-CN" altLang="en-US" sz="2800"/>
              <a:t>①不支持。②我国民法典规定，违反法律、行政法规的强制性规定的合同无效。③该网站与孙某签订的《会员服务协议》违反《中华人民共和国广告法》的强制性规干定，属于无效合同</a:t>
            </a:r>
            <a:endParaRPr lang="zh-CN" altLang="en-US" sz="2800"/>
          </a:p>
        </p:txBody>
      </p:sp>
    </p:spTree>
    <p:custDataLst>
      <p:tags r:id="rId8"/>
    </p:custData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pic>
        <p:nvPicPr>
          <p:cNvPr id="3" name="图片 2" title=""/>
          <p:cNvPicPr/>
          <p:nvPr>
            <p:custDataLst>
              <p:tags r:id="rId5"/>
            </p:custDataLst>
          </p:nvPr>
        </p:nvPicPr>
        <p:blipFill>
          <a:blip r:embed="rId4"/>
          <a:stretch>
            <a:fillRect/>
          </a:stretch>
        </p:blipFill>
        <p:spPr>
          <a:xfrm>
            <a:off x="-635" y="0"/>
            <a:ext cx="12192635" cy="6857365"/>
          </a:xfrm>
          <a:prstGeom prst="rect">
            <a:avLst/>
          </a:prstGeom>
        </p:spPr>
      </p:pic>
      <p:sp>
        <p:nvSpPr>
          <p:cNvPr id="13" name="矩形 12" title=""/>
          <p:cNvSpPr/>
          <p:nvPr>
            <p:custDataLst>
              <p:tags r:id="rId6"/>
            </p:custDataLst>
          </p:nvPr>
        </p:nvSpPr>
        <p:spPr>
          <a:xfrm>
            <a:off x="1259687" y="2211779"/>
            <a:ext cx="9700335" cy="2786456"/>
          </a:xfrm>
          <a:prstGeom prst="rect">
            <a:avLst/>
          </a:prstGeom>
          <a:solidFill>
            <a:schemeClr val="accent5">
              <a:lumMod val="50000"/>
              <a:alpha val="4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 name="矩形 16" title=""/>
          <p:cNvSpPr/>
          <p:nvPr>
            <p:custDataLst>
              <p:tags r:id="rId7"/>
            </p:custDataLst>
          </p:nvPr>
        </p:nvSpPr>
        <p:spPr>
          <a:xfrm>
            <a:off x="1591645" y="2311476"/>
            <a:ext cx="1261111" cy="26085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p>
        </p:txBody>
      </p:sp>
      <p:sp>
        <p:nvSpPr>
          <p:cNvPr id="18" name="文本框 17" title=""/>
          <p:cNvSpPr txBox="1"/>
          <p:nvPr>
            <p:custDataLst>
              <p:tags r:id="rId8"/>
            </p:custDataLst>
          </p:nvPr>
        </p:nvSpPr>
        <p:spPr>
          <a:xfrm>
            <a:off x="1679059" y="2311476"/>
            <a:ext cx="859790" cy="2608580"/>
          </a:xfrm>
          <a:prstGeom prst="rect">
            <a:avLst/>
          </a:prstGeom>
          <a:noFill/>
        </p:spPr>
        <p:txBody>
          <a:bodyPr vert="eaVert" wrap="square" rtlCol="0">
            <a:spAutoFit/>
          </a:bodyPr>
          <a:lstStyle/>
          <a:p>
            <a:pPr algn="ctr"/>
            <a:r>
              <a:rPr lang="zh-CN" altLang="en-US"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第一幕</a:t>
            </a:r>
            <a:endParaRPr lang="zh-CN" altLang="en-US" sz="4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TextBox 1" title=""/>
          <p:cNvSpPr txBox="1"/>
          <p:nvPr>
            <p:custDataLst>
              <p:tags r:id="rId9"/>
            </p:custDataLst>
          </p:nvPr>
        </p:nvSpPr>
        <p:spPr>
          <a:xfrm>
            <a:off x="2853055" y="3171825"/>
            <a:ext cx="7961631" cy="903605"/>
          </a:xfrm>
          <a:prstGeom prst="rect">
            <a:avLst/>
          </a:prstGeom>
          <a:noFill/>
        </p:spPr>
        <p:txBody>
          <a:bodyPr wrap="square" rtlCol="0">
            <a:spAutoFit/>
          </a:bodyPr>
          <a:lstStyle/>
          <a:p>
            <a:pPr algn="ctr">
              <a:lnSpc>
                <a:spcPct val="120000"/>
              </a:lnSpc>
            </a:pPr>
            <a:r>
              <a:rPr lang="zh-CN" altLang="en-US" sz="4400" b="1">
                <a:solidFill>
                  <a:schemeClr val="tx1"/>
                </a:solidFill>
                <a:effectLst>
                  <a:outerShdw blurRad="38100" dist="19050" dir="2700000" algn="tl" rotWithShape="0">
                    <a:schemeClr val="dk1">
                      <a:alpha val="40000"/>
                    </a:schemeClr>
                  </a:outerShdw>
                </a:effectLst>
                <a:highlight>
                  <a:srgbClr val="FFFF00"/>
                </a:highlight>
                <a:sym typeface="+mn-ea"/>
              </a:rPr>
              <a:t>生</a:t>
            </a:r>
            <a:r>
              <a:rPr lang="en-US" altLang="zh-CN" sz="4400" b="1">
                <a:solidFill>
                  <a:schemeClr val="tx1"/>
                </a:solidFill>
                <a:effectLst>
                  <a:outerShdw blurRad="38100" dist="19050" dir="2700000" algn="tl" rotWithShape="0">
                    <a:schemeClr val="dk1">
                      <a:alpha val="40000"/>
                    </a:schemeClr>
                  </a:outerShdw>
                </a:effectLst>
                <a:highlight>
                  <a:srgbClr val="FFFF00"/>
                </a:highlight>
                <a:sym typeface="+mn-ea"/>
              </a:rPr>
              <a:t> </a:t>
            </a:r>
            <a:r>
              <a:rPr lang="zh-CN" altLang="en-US" sz="4400" b="1">
                <a:solidFill>
                  <a:schemeClr val="tx1"/>
                </a:solidFill>
                <a:effectLst>
                  <a:outerShdw blurRad="38100" dist="19050" dir="2700000" algn="tl" rotWithShape="0">
                    <a:schemeClr val="dk1">
                      <a:alpha val="40000"/>
                    </a:schemeClr>
                  </a:outerShdw>
                </a:effectLst>
                <a:highlight>
                  <a:srgbClr val="FFFF00"/>
                </a:highlight>
                <a:sym typeface="+mn-ea"/>
              </a:rPr>
              <a:t>活</a:t>
            </a:r>
            <a:r>
              <a:rPr lang="en-US" altLang="zh-CN" sz="4400" b="1">
                <a:solidFill>
                  <a:schemeClr val="tx1"/>
                </a:solidFill>
                <a:effectLst>
                  <a:outerShdw blurRad="38100" dist="19050" dir="2700000" algn="tl" rotWithShape="0">
                    <a:schemeClr val="dk1">
                      <a:alpha val="40000"/>
                    </a:schemeClr>
                  </a:outerShdw>
                </a:effectLst>
                <a:highlight>
                  <a:srgbClr val="FFFF00"/>
                </a:highlight>
                <a:sym typeface="+mn-ea"/>
              </a:rPr>
              <a:t> </a:t>
            </a:r>
            <a:r>
              <a:rPr lang="zh-CN" altLang="en-US" sz="4400" b="1">
                <a:solidFill>
                  <a:schemeClr val="tx1"/>
                </a:solidFill>
                <a:effectLst>
                  <a:outerShdw blurRad="38100" dist="19050" dir="2700000" algn="tl" rotWithShape="0">
                    <a:schemeClr val="dk1">
                      <a:alpha val="40000"/>
                    </a:schemeClr>
                  </a:outerShdw>
                </a:effectLst>
                <a:highlight>
                  <a:srgbClr val="FFFF00"/>
                </a:highlight>
                <a:sym typeface="+mn-ea"/>
              </a:rPr>
              <a:t>离</a:t>
            </a:r>
            <a:r>
              <a:rPr lang="en-US" altLang="zh-CN" sz="4400" b="1">
                <a:solidFill>
                  <a:schemeClr val="tx1"/>
                </a:solidFill>
                <a:effectLst>
                  <a:outerShdw blurRad="38100" dist="19050" dir="2700000" algn="tl" rotWithShape="0">
                    <a:schemeClr val="dk1">
                      <a:alpha val="40000"/>
                    </a:schemeClr>
                  </a:outerShdw>
                </a:effectLst>
                <a:highlight>
                  <a:srgbClr val="FFFF00"/>
                </a:highlight>
                <a:sym typeface="+mn-ea"/>
              </a:rPr>
              <a:t> </a:t>
            </a:r>
            <a:r>
              <a:rPr lang="zh-CN" altLang="en-US" sz="4400" b="1">
                <a:solidFill>
                  <a:schemeClr val="tx1"/>
                </a:solidFill>
                <a:effectLst>
                  <a:outerShdw blurRad="38100" dist="19050" dir="2700000" algn="tl" rotWithShape="0">
                    <a:schemeClr val="dk1">
                      <a:alpha val="40000"/>
                    </a:schemeClr>
                  </a:outerShdw>
                </a:effectLst>
                <a:highlight>
                  <a:srgbClr val="FFFF00"/>
                </a:highlight>
                <a:sym typeface="+mn-ea"/>
              </a:rPr>
              <a:t>不</a:t>
            </a:r>
            <a:r>
              <a:rPr lang="en-US" altLang="zh-CN" sz="4400" b="1">
                <a:solidFill>
                  <a:schemeClr val="tx1"/>
                </a:solidFill>
                <a:effectLst>
                  <a:outerShdw blurRad="38100" dist="19050" dir="2700000" algn="tl" rotWithShape="0">
                    <a:schemeClr val="dk1">
                      <a:alpha val="40000"/>
                    </a:schemeClr>
                  </a:outerShdw>
                </a:effectLst>
                <a:highlight>
                  <a:srgbClr val="FFFF00"/>
                </a:highlight>
                <a:sym typeface="+mn-ea"/>
              </a:rPr>
              <a:t> </a:t>
            </a:r>
            <a:r>
              <a:rPr lang="zh-CN" altLang="en-US" sz="4400" b="1">
                <a:solidFill>
                  <a:schemeClr val="tx1"/>
                </a:solidFill>
                <a:effectLst>
                  <a:outerShdw blurRad="38100" dist="19050" dir="2700000" algn="tl" rotWithShape="0">
                    <a:schemeClr val="dk1">
                      <a:alpha val="40000"/>
                    </a:schemeClr>
                  </a:outerShdw>
                </a:effectLst>
                <a:highlight>
                  <a:srgbClr val="FFFF00"/>
                </a:highlight>
                <a:sym typeface="+mn-ea"/>
              </a:rPr>
              <a:t>开</a:t>
            </a:r>
            <a:r>
              <a:rPr lang="en-US" altLang="zh-CN" sz="4400" b="1">
                <a:solidFill>
                  <a:schemeClr val="tx1"/>
                </a:solidFill>
                <a:effectLst>
                  <a:outerShdw blurRad="38100" dist="19050" dir="2700000" algn="tl" rotWithShape="0">
                    <a:schemeClr val="dk1">
                      <a:alpha val="40000"/>
                    </a:schemeClr>
                  </a:outerShdw>
                </a:effectLst>
                <a:highlight>
                  <a:srgbClr val="FFFF00"/>
                </a:highlight>
                <a:sym typeface="+mn-ea"/>
              </a:rPr>
              <a:t> </a:t>
            </a:r>
            <a:r>
              <a:rPr lang="zh-CN" altLang="en-US" sz="4400" b="1">
                <a:solidFill>
                  <a:schemeClr val="tx1"/>
                </a:solidFill>
                <a:effectLst>
                  <a:outerShdw blurRad="38100" dist="19050" dir="2700000" algn="tl" rotWithShape="0">
                    <a:schemeClr val="dk1">
                      <a:alpha val="40000"/>
                    </a:schemeClr>
                  </a:outerShdw>
                </a:effectLst>
                <a:highlight>
                  <a:srgbClr val="FFFF00"/>
                </a:highlight>
                <a:sym typeface="+mn-ea"/>
              </a:rPr>
              <a:t>合</a:t>
            </a:r>
            <a:r>
              <a:rPr lang="en-US" altLang="zh-CN" sz="4400" b="1">
                <a:solidFill>
                  <a:schemeClr val="tx1"/>
                </a:solidFill>
                <a:effectLst>
                  <a:outerShdw blurRad="38100" dist="19050" dir="2700000" algn="tl" rotWithShape="0">
                    <a:schemeClr val="dk1">
                      <a:alpha val="40000"/>
                    </a:schemeClr>
                  </a:outerShdw>
                </a:effectLst>
                <a:highlight>
                  <a:srgbClr val="FFFF00"/>
                </a:highlight>
                <a:sym typeface="+mn-ea"/>
              </a:rPr>
              <a:t> </a:t>
            </a:r>
            <a:r>
              <a:rPr lang="zh-CN" altLang="en-US" sz="4400" b="1">
                <a:solidFill>
                  <a:schemeClr val="tx1"/>
                </a:solidFill>
                <a:effectLst>
                  <a:outerShdw blurRad="38100" dist="19050" dir="2700000" algn="tl" rotWithShape="0">
                    <a:schemeClr val="dk1">
                      <a:alpha val="40000"/>
                    </a:schemeClr>
                  </a:outerShdw>
                </a:effectLst>
                <a:highlight>
                  <a:srgbClr val="FFFF00"/>
                </a:highlight>
                <a:sym typeface="+mn-ea"/>
              </a:rPr>
              <a:t>同</a:t>
            </a:r>
            <a:endParaRPr lang="zh-CN" altLang="en-US" sz="4400" b="1" smtClean="0">
              <a:solidFill>
                <a:schemeClr val="tx1"/>
              </a:solidFill>
              <a:effectLst>
                <a:outerShdw blurRad="38100" dist="19050" dir="2700000" algn="tl" rotWithShape="0">
                  <a:schemeClr val="dk1">
                    <a:alpha val="40000"/>
                  </a:schemeClr>
                </a:outerShdw>
              </a:effectLst>
              <a:highlight>
                <a:srgbClr val="FFFF00"/>
              </a:highligh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3" title=""/>
          <p:cNvCxnSpPr/>
          <p:nvPr>
            <p:custDataLst>
              <p:tags r:id="rId10"/>
            </p:custDataLst>
          </p:nvPr>
        </p:nvCxnSpPr>
        <p:spPr>
          <a:xfrm flipH="1">
            <a:off x="2863700" y="2542616"/>
            <a:ext cx="0" cy="228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title=""/>
          <p:cNvSpPr txBox="1"/>
          <p:nvPr>
            <p:custDataLst>
              <p:tags r:id="rId11"/>
            </p:custDataLst>
          </p:nvPr>
        </p:nvSpPr>
        <p:spPr>
          <a:xfrm>
            <a:off x="7584440" y="-118109"/>
            <a:ext cx="4064000" cy="306705"/>
          </a:xfrm>
          <a:prstGeom prst="rect">
            <a:avLst/>
          </a:prstGeom>
          <a:noFill/>
        </p:spPr>
        <p:txBody>
          <a:bodyPr wrap="square" rtlCol="0">
            <a:spAutoFit/>
          </a:bodyPr>
          <a:lstStyle/>
          <a:p>
            <a:endParaRPr lang="zh-CN"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标题 1" title=""/>
          <p:cNvSpPr>
            <a:spLocks noGrp="1"/>
          </p:cNvSpPr>
          <p:nvPr>
            <p:ph type="title"/>
            <p:custDataLst>
              <p:tags r:id="rId3"/>
            </p:custDataLst>
          </p:nvPr>
        </p:nvSpPr>
        <p:spPr>
          <a:xfrm>
            <a:off x="541655" y="1178560"/>
            <a:ext cx="6750685" cy="1600835"/>
          </a:xfrm>
        </p:spPr>
        <p:style>
          <a:lnRef idx="3">
            <a:schemeClr val="accent1"/>
          </a:lnRef>
          <a:fillRef idx="0">
            <a:srgbClr val="FFFFFF"/>
          </a:fillRef>
          <a:effectRef idx="0">
            <a:srgbClr val="FFFFFF"/>
          </a:effectRef>
          <a:fontRef idx="minor">
            <a:schemeClr val="tx1"/>
          </a:fontRef>
        </p:style>
        <p:txBody>
          <a:bodyPr>
            <a:normAutofit fontScale="90000"/>
          </a:bodyPr>
          <a:lstStyle/>
          <a:p>
            <a:r>
              <a:rPr lang="zh-CN" altLang="en-US" sz="3600" b="1"/>
              <a:t>同学们，你见过合同吗？什么样的合同内容是有效的？请大家写出一份你和华为公司签订的合同。</a:t>
            </a:r>
            <a:endParaRPr lang="zh-CN" altLang="en-US" sz="3600" b="1"/>
          </a:p>
        </p:txBody>
      </p:sp>
      <p:pic>
        <p:nvPicPr>
          <p:cNvPr id="5" name="内容占位符 4" title=""/>
          <p:cNvPicPr>
            <a:picLocks noChangeAspect="1"/>
          </p:cNvPicPr>
          <p:nvPr>
            <p:ph idx="1"/>
            <p:custDataLst>
              <p:tags r:id="rId5"/>
            </p:custDataLst>
          </p:nvPr>
        </p:nvPicPr>
        <p:blipFill>
          <a:blip r:embed="rId4"/>
          <a:stretch>
            <a:fillRect/>
          </a:stretch>
        </p:blipFill>
        <p:spPr>
          <a:xfrm>
            <a:off x="7842885" y="2545080"/>
            <a:ext cx="3810000" cy="3495675"/>
          </a:xfrm>
          <a:prstGeom prst="rect">
            <a:avLst/>
          </a:prstGeom>
        </p:spPr>
      </p:pic>
      <p:sp>
        <p:nvSpPr>
          <p:cNvPr id="51202" name="文本框 99" title=""/>
          <p:cNvSpPr/>
          <p:nvPr>
            <p:custDataLst>
              <p:tags r:id="rId6"/>
            </p:custDataLst>
          </p:nvPr>
        </p:nvSpPr>
        <p:spPr>
          <a:xfrm>
            <a:off x="0" y="-17780"/>
            <a:ext cx="2314575" cy="601980"/>
          </a:xfrm>
          <a:prstGeom prst="round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a:noAutofit/>
          </a:bodyPr>
          <a:lstStyle/>
          <a:p>
            <a:pPr algn="ctr"/>
            <a:r>
              <a:rPr lang="zh-CN" altLang="zh-CN" sz="3200" b="1">
                <a:ln>
                  <a:noFill/>
                </a:ln>
                <a:solidFill>
                  <a:schemeClr val="bg1"/>
                </a:solidFill>
                <a:latin typeface="微软雅黑" panose="020b0503020204020204" pitchFamily="34" charset="-122"/>
                <a:ea typeface="微软雅黑" panose="020b0503020204020204" pitchFamily="34" charset="-122"/>
              </a:rPr>
              <a:t>交流与分享</a:t>
            </a:r>
            <a:endParaRPr lang="zh-CN" altLang="zh-CN" sz="3200" b="1">
              <a:ln>
                <a:noFill/>
              </a:ln>
              <a:solidFill>
                <a:schemeClr val="bg1"/>
              </a:solidFill>
              <a:latin typeface="微软雅黑" panose="020b0503020204020204" pitchFamily="34" charset="-122"/>
              <a:ea typeface="微软雅黑" panose="020b0503020204020204" pitchFamily="34" charset="-122"/>
            </a:endParaRPr>
          </a:p>
        </p:txBody>
      </p:sp>
      <p:sp>
        <p:nvSpPr>
          <p:cNvPr id="9" name="流程图: 过程 8" title=""/>
          <p:cNvSpPr/>
          <p:nvPr>
            <p:custDataLst>
              <p:tags r:id="rId7"/>
            </p:custDataLst>
          </p:nvPr>
        </p:nvSpPr>
        <p:spPr>
          <a:xfrm>
            <a:off x="0" y="521335"/>
            <a:ext cx="12191365" cy="276860"/>
          </a:xfrm>
          <a:prstGeom prst="flowChartProcess">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文本框 5" title=""/>
          <p:cNvSpPr txBox="1"/>
          <p:nvPr>
            <p:custDataLst>
              <p:tags r:id="rId8"/>
            </p:custDataLst>
          </p:nvPr>
        </p:nvSpPr>
        <p:spPr>
          <a:xfrm>
            <a:off x="395605" y="3696335"/>
            <a:ext cx="6836410" cy="2870835"/>
          </a:xfrm>
          <a:prstGeom prst="rect">
            <a:avLst/>
          </a:prstGeom>
          <a:solidFill>
            <a:schemeClr val="accent6">
              <a:lumMod val="20000"/>
              <a:lumOff val="80000"/>
            </a:schemeClr>
          </a:solidFill>
        </p:spPr>
        <p:txBody>
          <a:bodyPr wrap="square">
            <a:noAutofit/>
          </a:bodyPr>
          <a:lstStyle/>
          <a:p>
            <a:pPr marL="0" indent="0" algn="l" fontAlgn="base">
              <a:lnSpc>
                <a:spcPts val="2025"/>
              </a:lnSpc>
              <a:spcBef>
                <a:spcPct val="0"/>
              </a:spcBef>
              <a:spcAft>
                <a:spcPct val="0"/>
              </a:spcAft>
              <a:buAutoNum type="arabicPeriod"/>
            </a:pPr>
            <a:r>
              <a:rPr lang="zh-CN" altLang="en-US" b="1" i="0">
                <a:solidFill>
                  <a:srgbClr val="1A2029"/>
                </a:solidFill>
                <a:latin typeface="-apple-system"/>
                <a:ea typeface="-apple-system"/>
              </a:rPr>
              <a:t>当事人的姓名或者名称和住所：明确合同主体的身份信息。</a:t>
            </a:r>
            <a:endParaRPr lang="zh-CN" altLang="en-US" b="1" i="0">
              <a:solidFill>
                <a:srgbClr val="1A2029"/>
              </a:solidFill>
              <a:latin typeface="-apple-system"/>
              <a:ea typeface="-apple-system"/>
            </a:endParaRPr>
          </a:p>
          <a:p>
            <a:pPr marL="0" indent="0" algn="l" fontAlgn="base">
              <a:lnSpc>
                <a:spcPts val="2025"/>
              </a:lnSpc>
              <a:spcBef>
                <a:spcPct val="0"/>
              </a:spcBef>
              <a:spcAft>
                <a:spcPct val="0"/>
              </a:spcAft>
              <a:buAutoNum type="arabicPeriod"/>
            </a:pPr>
            <a:r>
              <a:rPr lang="zh-CN" altLang="en-US" b="1" i="0">
                <a:solidFill>
                  <a:srgbClr val="1A2029"/>
                </a:solidFill>
                <a:latin typeface="-apple-system"/>
                <a:ea typeface="-apple-system"/>
              </a:rPr>
              <a:t>标的：合同双方权利义务共同指向的对象，如商品、劳务等。</a:t>
            </a:r>
            <a:endParaRPr lang="zh-CN" altLang="en-US" b="1" i="0">
              <a:solidFill>
                <a:srgbClr val="1A2029"/>
              </a:solidFill>
              <a:latin typeface="-apple-system"/>
              <a:ea typeface="-apple-system"/>
            </a:endParaRPr>
          </a:p>
          <a:p>
            <a:pPr marL="0" indent="0" algn="l" fontAlgn="base">
              <a:lnSpc>
                <a:spcPts val="2025"/>
              </a:lnSpc>
              <a:spcBef>
                <a:spcPct val="0"/>
              </a:spcBef>
              <a:spcAft>
                <a:spcPct val="0"/>
              </a:spcAft>
              <a:buAutoNum type="arabicPeriod"/>
            </a:pPr>
            <a:r>
              <a:rPr lang="zh-CN" altLang="en-US" b="1" i="0">
                <a:solidFill>
                  <a:srgbClr val="1A2029"/>
                </a:solidFill>
                <a:latin typeface="-apple-system"/>
                <a:ea typeface="-apple-system"/>
              </a:rPr>
              <a:t>数量：标的的数量，应具体、明确。</a:t>
            </a:r>
            <a:endParaRPr lang="zh-CN" altLang="en-US" b="1" i="0">
              <a:solidFill>
                <a:srgbClr val="1A2029"/>
              </a:solidFill>
              <a:latin typeface="-apple-system"/>
              <a:ea typeface="-apple-system"/>
            </a:endParaRPr>
          </a:p>
          <a:p>
            <a:pPr marL="0" indent="0" algn="l" fontAlgn="base">
              <a:lnSpc>
                <a:spcPts val="2025"/>
              </a:lnSpc>
              <a:spcBef>
                <a:spcPct val="0"/>
              </a:spcBef>
              <a:spcAft>
                <a:spcPct val="0"/>
              </a:spcAft>
              <a:buAutoNum type="arabicPeriod"/>
            </a:pPr>
            <a:r>
              <a:rPr lang="zh-CN" altLang="en-US" b="1" i="0">
                <a:solidFill>
                  <a:srgbClr val="1A2029"/>
                </a:solidFill>
                <a:latin typeface="-apple-system"/>
                <a:ea typeface="-apple-system"/>
              </a:rPr>
              <a:t>质量：标的的质量标准或者具体要求。</a:t>
            </a:r>
            <a:endParaRPr lang="zh-CN" altLang="en-US" b="1" i="0">
              <a:solidFill>
                <a:srgbClr val="1A2029"/>
              </a:solidFill>
              <a:latin typeface="-apple-system"/>
              <a:ea typeface="-apple-system"/>
            </a:endParaRPr>
          </a:p>
          <a:p>
            <a:pPr marL="0" indent="0" algn="l" fontAlgn="base">
              <a:lnSpc>
                <a:spcPts val="2025"/>
              </a:lnSpc>
              <a:spcBef>
                <a:spcPct val="0"/>
              </a:spcBef>
              <a:spcAft>
                <a:spcPct val="0"/>
              </a:spcAft>
              <a:buAutoNum type="arabicPeriod"/>
            </a:pPr>
            <a:r>
              <a:rPr lang="zh-CN" altLang="en-US" b="1" i="0">
                <a:solidFill>
                  <a:srgbClr val="1A2029"/>
                </a:solidFill>
                <a:latin typeface="-apple-system"/>
                <a:ea typeface="-apple-system"/>
              </a:rPr>
              <a:t>价款或者报酬：合同当事人一方向对方支付的货币或实物。</a:t>
            </a:r>
            <a:endParaRPr lang="zh-CN" altLang="en-US" b="1" i="0">
              <a:solidFill>
                <a:srgbClr val="1A2029"/>
              </a:solidFill>
              <a:latin typeface="-apple-system"/>
              <a:ea typeface="-apple-system"/>
            </a:endParaRPr>
          </a:p>
          <a:p>
            <a:pPr marL="0" indent="0" algn="l" fontAlgn="base">
              <a:lnSpc>
                <a:spcPts val="2025"/>
              </a:lnSpc>
              <a:spcBef>
                <a:spcPct val="0"/>
              </a:spcBef>
              <a:spcAft>
                <a:spcPct val="0"/>
              </a:spcAft>
              <a:buAutoNum type="arabicPeriod"/>
            </a:pPr>
            <a:r>
              <a:rPr lang="zh-CN" altLang="en-US" b="1" i="0">
                <a:solidFill>
                  <a:srgbClr val="1A2029"/>
                </a:solidFill>
                <a:latin typeface="-apple-system"/>
                <a:ea typeface="-apple-system"/>
              </a:rPr>
              <a:t>履行期限、地点和方式</a:t>
            </a:r>
            <a:endParaRPr lang="zh-CN" altLang="en-US" b="1" i="0">
              <a:solidFill>
                <a:srgbClr val="1A2029"/>
              </a:solidFill>
              <a:latin typeface="-apple-system"/>
              <a:ea typeface="-apple-system"/>
            </a:endParaRPr>
          </a:p>
          <a:p>
            <a:pPr marL="0" indent="0" algn="l" fontAlgn="base">
              <a:lnSpc>
                <a:spcPts val="2025"/>
              </a:lnSpc>
              <a:spcBef>
                <a:spcPct val="0"/>
              </a:spcBef>
              <a:spcAft>
                <a:spcPct val="0"/>
              </a:spcAft>
              <a:buAutoNum type="arabicPeriod"/>
            </a:pPr>
            <a:r>
              <a:rPr lang="zh-CN" altLang="en-US" b="1" i="0">
                <a:solidFill>
                  <a:srgbClr val="1A2029"/>
                </a:solidFill>
                <a:latin typeface="-apple-system"/>
                <a:ea typeface="-apple-system"/>
              </a:rPr>
              <a:t>违约责任：当事人不履行合同义务或者履行合同义务不符合约定时，应当承担的法律责任。</a:t>
            </a:r>
            <a:endParaRPr lang="zh-CN" altLang="en-US" b="1" i="0">
              <a:solidFill>
                <a:srgbClr val="1A2029"/>
              </a:solidFill>
              <a:latin typeface="-apple-system"/>
              <a:ea typeface="-apple-system"/>
            </a:endParaRPr>
          </a:p>
          <a:p>
            <a:pPr marL="0" indent="0" algn="l" fontAlgn="base">
              <a:lnSpc>
                <a:spcPts val="2025"/>
              </a:lnSpc>
              <a:spcBef>
                <a:spcPct val="0"/>
              </a:spcBef>
              <a:spcAft>
                <a:spcPct val="0"/>
              </a:spcAft>
              <a:buAutoNum type="arabicPeriod"/>
            </a:pPr>
            <a:r>
              <a:rPr lang="zh-CN" altLang="en-US" b="1" i="0">
                <a:solidFill>
                  <a:srgbClr val="1A2029"/>
                </a:solidFill>
                <a:latin typeface="-apple-system"/>
                <a:ea typeface="-apple-system"/>
              </a:rPr>
              <a:t>解决争议的方法：合同当事人对合同内容或履行发生争议时解决的方式，如协商、调解、仲裁或诉讼等。</a:t>
            </a:r>
            <a:endParaRPr lang="zh-CN" altLang="en-US" b="1" i="0">
              <a:solidFill>
                <a:srgbClr val="1A2029"/>
              </a:solidFill>
              <a:latin typeface="-apple-system"/>
              <a:ea typeface="-apple-system"/>
            </a:endParaRPr>
          </a:p>
        </p:txBody>
      </p:sp>
      <p:sp>
        <p:nvSpPr>
          <p:cNvPr id="7" name="五边形 6" title=""/>
          <p:cNvSpPr/>
          <p:nvPr>
            <p:custDataLst>
              <p:tags r:id="rId9"/>
            </p:custDataLst>
          </p:nvPr>
        </p:nvSpPr>
        <p:spPr>
          <a:xfrm>
            <a:off x="612775" y="3048000"/>
            <a:ext cx="2987675" cy="454660"/>
          </a:xfrm>
          <a:prstGeom prst="homePlat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可</a:t>
            </a:r>
            <a:r>
              <a:rPr lang="zh-CN" altLang="en-US">
                <a:solidFill>
                  <a:schemeClr val="bg1"/>
                </a:solidFill>
              </a:rPr>
              <a:t>参考以下</a:t>
            </a:r>
            <a:r>
              <a:rPr lang="zh-CN" altLang="en-US"/>
              <a:t>合同注意事项</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7170" name="TextBox 12" title=""/>
          <p:cNvSpPr/>
          <p:nvPr>
            <p:custDataLst>
              <p:tags r:id="rId3"/>
            </p:custDataLst>
          </p:nvPr>
        </p:nvSpPr>
        <p:spPr>
          <a:xfrm>
            <a:off x="9165590" y="629920"/>
            <a:ext cx="2617470" cy="2245360"/>
          </a:xfrm>
          <a:prstGeom prst="rect">
            <a:avLst/>
          </a:prstGeom>
          <a:noFill/>
          <a:ln>
            <a:solidFill>
              <a:srgbClr val="3333FF"/>
            </a:solidFill>
            <a:miter lim="800000"/>
          </a:ln>
        </p:spPr>
        <p:txBody>
          <a:bodyPr wrap="square">
            <a:spAutoFit/>
          </a:bodyPr>
          <a:lstStyle>
            <a:lvl1pPr marL="1714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750"/>
              </a:spcAft>
              <a:buClrTx/>
              <a:buSzTx/>
              <a:buFont typeface="Arial" panose="020b0604020202020204" pitchFamily="34" charset="0"/>
              <a:buChar char="•"/>
              <a:tabLst>
                <a:tab pos="1206500"/>
              </a:tabLst>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9pPr>
          </a:lstStyle>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r>
              <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rPr>
              <a:t>    </a:t>
            </a:r>
            <a:r>
              <a:rPr lang="zh-CN" altLang="en-US" sz="2800" b="1">
                <a:solidFill>
                  <a:srgbClr val="000000"/>
                </a:solidFill>
                <a:latin typeface="汉仪行者笔记简" panose="02010509060101010101" charset="-122"/>
                <a:ea typeface="汉仪行者笔记简" panose="02010509060101010101" charset="-122"/>
                <a:cs typeface="汉仪行者笔记简" panose="02010509060101010101" charset="-122"/>
              </a:rPr>
              <a:t>房产赠与</a:t>
            </a:r>
            <a:endParaRPr lang="zh-CN" altLang="en-US"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p:txBody>
      </p:sp>
      <p:sp>
        <p:nvSpPr>
          <p:cNvPr id="7171" name="TextBox 11" title=""/>
          <p:cNvSpPr/>
          <p:nvPr>
            <p:custDataLst>
              <p:tags r:id="rId4"/>
            </p:custDataLst>
          </p:nvPr>
        </p:nvSpPr>
        <p:spPr>
          <a:xfrm>
            <a:off x="6374130" y="629920"/>
            <a:ext cx="2663825" cy="2245360"/>
          </a:xfrm>
          <a:prstGeom prst="rect">
            <a:avLst/>
          </a:prstGeom>
          <a:noFill/>
          <a:ln>
            <a:solidFill>
              <a:srgbClr val="3333FF"/>
            </a:solidFill>
            <a:miter lim="800000"/>
          </a:ln>
        </p:spPr>
        <p:txBody>
          <a:bodyPr wrap="square">
            <a:spAutoFit/>
          </a:bodyPr>
          <a:lstStyle>
            <a:lvl1pPr marL="1714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750"/>
              </a:spcAft>
              <a:buClrTx/>
              <a:buSzTx/>
              <a:buFont typeface="Arial" panose="020b0604020202020204" pitchFamily="34" charset="0"/>
              <a:buChar char="•"/>
              <a:tabLst>
                <a:tab pos="1206500"/>
              </a:tabLst>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9pPr>
          </a:lstStyle>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r>
              <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rPr>
              <a:t> </a:t>
            </a:r>
            <a:r>
              <a:rPr lang="zh-CN" altLang="en-US" sz="2800" b="1">
                <a:solidFill>
                  <a:srgbClr val="000000"/>
                </a:solidFill>
                <a:latin typeface="汉仪行者笔记简" panose="02010509060101010101" charset="-122"/>
                <a:ea typeface="汉仪行者笔记简" panose="02010509060101010101" charset="-122"/>
                <a:cs typeface="汉仪行者笔记简" panose="02010509060101010101" charset="-122"/>
              </a:rPr>
              <a:t>使用共享单车</a:t>
            </a:r>
            <a:endParaRPr lang="zh-CN" altLang="en-US"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p:txBody>
      </p:sp>
      <p:sp>
        <p:nvSpPr>
          <p:cNvPr id="7172" name="TextBox 9" title=""/>
          <p:cNvSpPr/>
          <p:nvPr>
            <p:custDataLst>
              <p:tags r:id="rId5"/>
            </p:custDataLst>
          </p:nvPr>
        </p:nvSpPr>
        <p:spPr>
          <a:xfrm>
            <a:off x="554990" y="629920"/>
            <a:ext cx="2939415" cy="2245360"/>
          </a:xfrm>
          <a:prstGeom prst="rect">
            <a:avLst/>
          </a:prstGeom>
          <a:noFill/>
          <a:ln>
            <a:solidFill>
              <a:srgbClr val="3333FF"/>
            </a:solidFill>
            <a:miter lim="800000"/>
          </a:ln>
        </p:spPr>
        <p:txBody>
          <a:bodyPr wrap="square">
            <a:spAutoFit/>
          </a:bodyPr>
          <a:lstStyle>
            <a:lvl1pPr marL="1714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750"/>
              </a:spcAft>
              <a:buClrTx/>
              <a:buSzTx/>
              <a:buFont typeface="Arial" panose="020b0604020202020204" pitchFamily="34" charset="0"/>
              <a:buChar char="•"/>
              <a:tabLst>
                <a:tab pos="1206500"/>
              </a:tabLst>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9pPr>
          </a:lstStyle>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r>
              <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rPr>
              <a:t>    </a:t>
            </a:r>
            <a:r>
              <a:rPr lang="zh-CN" altLang="en-US" sz="2800" b="1">
                <a:solidFill>
                  <a:srgbClr val="000000"/>
                </a:solidFill>
                <a:latin typeface="汉仪行者笔记简" panose="02010509060101010101" charset="-122"/>
                <a:ea typeface="汉仪行者笔记简" panose="02010509060101010101" charset="-122"/>
                <a:cs typeface="汉仪行者笔记简" panose="02010509060101010101" charset="-122"/>
              </a:rPr>
              <a:t>乘坐公交车</a:t>
            </a:r>
            <a:endParaRPr lang="zh-CN" altLang="en-US"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p:txBody>
      </p:sp>
      <p:sp>
        <p:nvSpPr>
          <p:cNvPr id="7173" name="TextBox 10" title=""/>
          <p:cNvSpPr/>
          <p:nvPr>
            <p:custDataLst>
              <p:tags r:id="rId6"/>
            </p:custDataLst>
          </p:nvPr>
        </p:nvSpPr>
        <p:spPr>
          <a:xfrm>
            <a:off x="3622040" y="629920"/>
            <a:ext cx="2624455" cy="2245360"/>
          </a:xfrm>
          <a:prstGeom prst="rect">
            <a:avLst/>
          </a:prstGeom>
          <a:noFill/>
          <a:ln>
            <a:solidFill>
              <a:srgbClr val="3333FF"/>
            </a:solidFill>
            <a:miter lim="800000"/>
          </a:ln>
        </p:spPr>
        <p:txBody>
          <a:bodyPr wrap="square">
            <a:spAutoFit/>
          </a:bodyPr>
          <a:lstStyle>
            <a:lvl1pPr marL="1714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750"/>
              </a:spcAft>
              <a:buClrTx/>
              <a:buSzTx/>
              <a:buFont typeface="Arial" panose="020b0604020202020204" pitchFamily="34" charset="0"/>
              <a:buChar char="•"/>
              <a:tabLst>
                <a:tab pos="1206500"/>
              </a:tabLst>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9pPr>
          </a:lstStyle>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endParaRPr lang="en-US" altLang="zh-CN"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a:p>
            <a:pPr marL="0" lvl="0" indent="0" eaLnBrk="1" hangingPunct="1">
              <a:lnSpc>
                <a:spcPct val="100000"/>
              </a:lnSpc>
              <a:spcAft>
                <a:spcPct val="0"/>
              </a:spcAft>
              <a:buFontTx/>
              <a:buNone/>
            </a:pPr>
            <a:r>
              <a:rPr lang="zh-CN" altLang="en-US" sz="2800" b="1">
                <a:solidFill>
                  <a:srgbClr val="000000"/>
                </a:solidFill>
                <a:latin typeface="汉仪行者笔记简" panose="02010509060101010101" charset="-122"/>
                <a:ea typeface="汉仪行者笔记简" panose="02010509060101010101" charset="-122"/>
                <a:cs typeface="汉仪行者笔记简" panose="02010509060101010101" charset="-122"/>
              </a:rPr>
              <a:t>   超市购物</a:t>
            </a:r>
            <a:endParaRPr lang="zh-CN" altLang="en-US" sz="2800" b="1">
              <a:solidFill>
                <a:srgbClr val="000000"/>
              </a:solidFill>
              <a:latin typeface="汉仪行者笔记简" panose="02010509060101010101" charset="-122"/>
              <a:ea typeface="汉仪行者笔记简" panose="02010509060101010101" charset="-122"/>
              <a:cs typeface="汉仪行者笔记简" panose="02010509060101010101" charset="-122"/>
            </a:endParaRPr>
          </a:p>
        </p:txBody>
      </p:sp>
      <p:pic>
        <p:nvPicPr>
          <p:cNvPr id="7176" name="Picture 5" title=""/>
          <p:cNvPicPr/>
          <p:nvPr>
            <p:custDataLst>
              <p:tags r:id="rId8"/>
            </p:custDataLst>
          </p:nvPr>
        </p:nvPicPr>
        <p:blipFill>
          <a:blip r:embed="rId7"/>
          <a:stretch>
            <a:fillRect/>
          </a:stretch>
        </p:blipFill>
        <p:spPr>
          <a:xfrm>
            <a:off x="6373495" y="629285"/>
            <a:ext cx="2647315" cy="1645920"/>
          </a:xfrm>
          <a:prstGeom prst="rect">
            <a:avLst/>
          </a:prstGeom>
          <a:noFill/>
          <a:ln>
            <a:noFill/>
            <a:miter lim="800000"/>
          </a:ln>
        </p:spPr>
      </p:pic>
      <p:pic>
        <p:nvPicPr>
          <p:cNvPr id="7177" name="Picture 7" title=""/>
          <p:cNvPicPr/>
          <p:nvPr>
            <p:custDataLst>
              <p:tags r:id="rId10"/>
            </p:custDataLst>
          </p:nvPr>
        </p:nvPicPr>
        <p:blipFill>
          <a:blip r:embed="rId9"/>
          <a:stretch>
            <a:fillRect/>
          </a:stretch>
        </p:blipFill>
        <p:spPr>
          <a:xfrm>
            <a:off x="554355" y="631825"/>
            <a:ext cx="2940685" cy="1642745"/>
          </a:xfrm>
          <a:prstGeom prst="rect">
            <a:avLst/>
          </a:prstGeom>
          <a:noFill/>
          <a:ln>
            <a:noFill/>
            <a:miter lim="800000"/>
          </a:ln>
        </p:spPr>
      </p:pic>
      <p:pic>
        <p:nvPicPr>
          <p:cNvPr id="7178" name="Picture 9" title=""/>
          <p:cNvPicPr/>
          <p:nvPr>
            <p:custDataLst>
              <p:tags r:id="rId12"/>
            </p:custDataLst>
          </p:nvPr>
        </p:nvPicPr>
        <p:blipFill>
          <a:blip r:embed="rId11"/>
          <a:stretch>
            <a:fillRect/>
          </a:stretch>
        </p:blipFill>
        <p:spPr>
          <a:xfrm>
            <a:off x="9170035" y="631825"/>
            <a:ext cx="2613660" cy="1673860"/>
          </a:xfrm>
          <a:prstGeom prst="rect">
            <a:avLst/>
          </a:prstGeom>
          <a:noFill/>
          <a:ln>
            <a:noFill/>
            <a:miter lim="800000"/>
          </a:ln>
        </p:spPr>
      </p:pic>
      <p:pic>
        <p:nvPicPr>
          <p:cNvPr id="7179" name="Picture 11" title=""/>
          <p:cNvPicPr/>
          <p:nvPr>
            <p:custDataLst>
              <p:tags r:id="rId14"/>
            </p:custDataLst>
          </p:nvPr>
        </p:nvPicPr>
        <p:blipFill>
          <a:blip r:embed="rId13"/>
          <a:stretch>
            <a:fillRect/>
          </a:stretch>
        </p:blipFill>
        <p:spPr>
          <a:xfrm>
            <a:off x="3643630" y="631825"/>
            <a:ext cx="2580640" cy="1643380"/>
          </a:xfrm>
          <a:prstGeom prst="rect">
            <a:avLst/>
          </a:prstGeom>
          <a:noFill/>
          <a:ln>
            <a:noFill/>
            <a:miter lim="800000"/>
          </a:ln>
        </p:spPr>
      </p:pic>
      <p:sp>
        <p:nvSpPr>
          <p:cNvPr id="7182" name="矩形 14" title=""/>
          <p:cNvSpPr/>
          <p:nvPr>
            <p:custDataLst>
              <p:tags r:id="rId15"/>
            </p:custDataLst>
          </p:nvPr>
        </p:nvSpPr>
        <p:spPr>
          <a:xfrm>
            <a:off x="3788410" y="3133725"/>
            <a:ext cx="2004060" cy="521970"/>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pPr>
            <a:r>
              <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rPr>
              <a:t>买卖合同</a:t>
            </a:r>
            <a:endPar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endParaRPr>
          </a:p>
        </p:txBody>
      </p:sp>
      <p:sp>
        <p:nvSpPr>
          <p:cNvPr id="7183" name="矩形 16" title=""/>
          <p:cNvSpPr/>
          <p:nvPr>
            <p:custDataLst>
              <p:tags r:id="rId16"/>
            </p:custDataLst>
          </p:nvPr>
        </p:nvSpPr>
        <p:spPr>
          <a:xfrm>
            <a:off x="1022350" y="3133725"/>
            <a:ext cx="2004060" cy="521970"/>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pPr>
            <a:r>
              <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rPr>
              <a:t>运输合同</a:t>
            </a:r>
            <a:endPar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endParaRPr>
          </a:p>
        </p:txBody>
      </p:sp>
      <p:sp>
        <p:nvSpPr>
          <p:cNvPr id="7184" name="矩形 17" title=""/>
          <p:cNvSpPr/>
          <p:nvPr>
            <p:custDataLst>
              <p:tags r:id="rId17"/>
            </p:custDataLst>
          </p:nvPr>
        </p:nvSpPr>
        <p:spPr>
          <a:xfrm>
            <a:off x="6746875" y="3181350"/>
            <a:ext cx="2004060" cy="521970"/>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pPr>
            <a:r>
              <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rPr>
              <a:t>租赁合同</a:t>
            </a:r>
            <a:endPar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endParaRPr>
          </a:p>
        </p:txBody>
      </p:sp>
      <p:sp>
        <p:nvSpPr>
          <p:cNvPr id="7185" name="矩形 18" title=""/>
          <p:cNvSpPr/>
          <p:nvPr>
            <p:custDataLst>
              <p:tags r:id="rId18"/>
            </p:custDataLst>
          </p:nvPr>
        </p:nvSpPr>
        <p:spPr>
          <a:xfrm>
            <a:off x="9484360" y="3309620"/>
            <a:ext cx="2004060" cy="521970"/>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pPr>
            <a:r>
              <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rPr>
              <a:t>赠与合同</a:t>
            </a:r>
            <a:endPar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endParaRPr>
          </a:p>
        </p:txBody>
      </p:sp>
      <p:pic>
        <p:nvPicPr>
          <p:cNvPr id="100" name="图片 99" title=""/>
          <p:cNvPicPr/>
          <p:nvPr>
            <p:custDataLst>
              <p:tags r:id="rId20"/>
            </p:custDataLst>
          </p:nvPr>
        </p:nvPicPr>
        <p:blipFill>
          <a:blip r:embed="rId19"/>
          <a:stretch>
            <a:fillRect/>
          </a:stretch>
        </p:blipFill>
        <p:spPr>
          <a:xfrm>
            <a:off x="381000" y="3914140"/>
            <a:ext cx="4311650" cy="2293620"/>
          </a:xfrm>
          <a:prstGeom prst="rect">
            <a:avLst/>
          </a:prstGeom>
          <a:noFill/>
          <a:ln w="9525">
            <a:noFill/>
          </a:ln>
        </p:spPr>
      </p:pic>
      <p:sp>
        <p:nvSpPr>
          <p:cNvPr id="4" name="矩形 16" title=""/>
          <p:cNvSpPr/>
          <p:nvPr>
            <p:custDataLst>
              <p:tags r:id="rId21"/>
            </p:custDataLst>
          </p:nvPr>
        </p:nvSpPr>
        <p:spPr>
          <a:xfrm>
            <a:off x="1365885" y="6302375"/>
            <a:ext cx="2422525" cy="521970"/>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pPr>
            <a:r>
              <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rPr>
              <a:t>物业服务合同</a:t>
            </a:r>
            <a:endPar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endParaRPr>
          </a:p>
        </p:txBody>
      </p:sp>
      <p:pic>
        <p:nvPicPr>
          <p:cNvPr id="101" name="图片 100" title=""/>
          <p:cNvPicPr/>
          <p:nvPr>
            <p:custDataLst>
              <p:tags r:id="rId23"/>
            </p:custDataLst>
          </p:nvPr>
        </p:nvPicPr>
        <p:blipFill>
          <a:blip r:embed="rId22"/>
          <a:stretch>
            <a:fillRect/>
          </a:stretch>
        </p:blipFill>
        <p:spPr>
          <a:xfrm>
            <a:off x="5268595" y="4009390"/>
            <a:ext cx="4122420" cy="2162810"/>
          </a:xfrm>
          <a:prstGeom prst="rect">
            <a:avLst/>
          </a:prstGeom>
          <a:noFill/>
          <a:ln w="9525">
            <a:noFill/>
          </a:ln>
        </p:spPr>
      </p:pic>
      <p:sp>
        <p:nvSpPr>
          <p:cNvPr id="5" name="矩形 16" title=""/>
          <p:cNvSpPr/>
          <p:nvPr>
            <p:custDataLst>
              <p:tags r:id="rId24"/>
            </p:custDataLst>
          </p:nvPr>
        </p:nvSpPr>
        <p:spPr>
          <a:xfrm>
            <a:off x="6224270" y="6287770"/>
            <a:ext cx="2422525" cy="521970"/>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pPr>
            <a:r>
              <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rPr>
              <a:t>中介合同</a:t>
            </a:r>
            <a:endParaRPr kumimoji="0" lang="zh-CN" altLang="en-US" sz="2800" b="1" i="0" u="none" strike="noStrike" kern="1200" cap="none" spc="0" normalizeH="0" baseline="0" noProof="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scaled="0"/>
              </a:gradFill>
              <a:effectLst>
                <a:innerShdw blurRad="69850" dist="43180" dir="5400000">
                  <a:srgbClr val="000000">
                    <a:alpha val="65000"/>
                  </a:srgbClr>
                </a:innerShdw>
              </a:effectLst>
              <a:uLnTx/>
              <a:uFillTx/>
              <a:latin typeface="汉仪行者笔记简" panose="02010509060101010101" charset="-122"/>
              <a:ea typeface="汉仪行者笔记简" panose="02010509060101010101" charset="-122"/>
              <a:cs typeface="+mn-cs"/>
            </a:endParaRPr>
          </a:p>
        </p:txBody>
      </p:sp>
      <p:sp>
        <p:nvSpPr>
          <p:cNvPr id="3" name="矩形 2" title=""/>
          <p:cNvSpPr/>
          <p:nvPr>
            <p:custDataLst>
              <p:tags r:id="rId25"/>
            </p:custDataLst>
          </p:nvPr>
        </p:nvSpPr>
        <p:spPr>
          <a:xfrm>
            <a:off x="71120" y="60325"/>
            <a:ext cx="2635250" cy="473075"/>
          </a:xfrm>
          <a:prstGeom prst="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sz="2800" b="1">
                <a:solidFill>
                  <a:schemeClr val="bg1"/>
                </a:solidFill>
                <a:latin typeface="微软雅黑" panose="020b0503020204020204" pitchFamily="34" charset="-122"/>
                <a:ea typeface="微软雅黑" panose="020b0503020204020204" pitchFamily="34" charset="-122"/>
                <a:cs typeface="Arial"/>
                <a:sym typeface="+mn-ea"/>
              </a:rPr>
              <a:t>生活中的合同</a:t>
            </a:r>
            <a:endParaRPr lang="zh-CN" sz="2800" b="1">
              <a:solidFill>
                <a:schemeClr val="bg1"/>
              </a:solidFill>
              <a:latin typeface="微软雅黑" panose="020b0503020204020204" pitchFamily="34" charset="-122"/>
              <a:ea typeface="微软雅黑" panose="020b0503020204020204" pitchFamily="34" charset="-122"/>
              <a:cs typeface="Arial"/>
              <a:sym typeface="+mn-ea"/>
            </a:endParaRPr>
          </a:p>
        </p:txBody>
      </p:sp>
    </p:spTree>
    <p:custDataLst>
      <p:tags r:id="rId2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 calcmode="lin" valueType="num">
                                      <p:cBhvr additive="base">
                                        <p:cTn id="7" dur="500" fill="hold"/>
                                        <p:tgtEl>
                                          <p:spTgt spid="7183"/>
                                        </p:tgtEl>
                                        <p:attrNameLst>
                                          <p:attrName>ppt_x</p:attrName>
                                        </p:attrNameLst>
                                      </p:cBhvr>
                                      <p:tavLst>
                                        <p:tav tm="0">
                                          <p:val>
                                            <p:strVal val="#ppt_x"/>
                                          </p:val>
                                        </p:tav>
                                        <p:tav tm="100000">
                                          <p:val>
                                            <p:strVal val="#ppt_x"/>
                                          </p:val>
                                        </p:tav>
                                      </p:tavLst>
                                    </p:anim>
                                    <p:anim calcmode="lin" valueType="num">
                                      <p:cBhvr additive="base">
                                        <p:cTn id="8" dur="500" fill="hold"/>
                                        <p:tgtEl>
                                          <p:spTgt spid="718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base">
                                        <p:cTn id="12" dur="1" fill="hold">
                                          <p:stCondLst>
                                            <p:cond delay="0"/>
                                          </p:stCondLst>
                                        </p:cTn>
                                        <p:tgtEl>
                                          <p:spTgt spid="7182"/>
                                        </p:tgtEl>
                                        <p:attrNameLst>
                                          <p:attrName>style.visibility</p:attrName>
                                        </p:attrNameLst>
                                      </p:cBhvr>
                                      <p:to>
                                        <p:strVal val="visible"/>
                                      </p:to>
                                    </p:set>
                                    <p:anim calcmode="lin" valueType="num">
                                      <p:cBhvr additive="base">
                                        <p:cTn id="13" dur="500" fill="hold"/>
                                        <p:tgtEl>
                                          <p:spTgt spid="7182"/>
                                        </p:tgtEl>
                                        <p:attrNameLst>
                                          <p:attrName>ppt_x</p:attrName>
                                        </p:attrNameLst>
                                      </p:cBhvr>
                                      <p:tavLst>
                                        <p:tav tm="0">
                                          <p:val>
                                            <p:strVal val="#ppt_x"/>
                                          </p:val>
                                        </p:tav>
                                        <p:tav tm="100000">
                                          <p:val>
                                            <p:strVal val="#ppt_x"/>
                                          </p:val>
                                        </p:tav>
                                      </p:tavLst>
                                    </p:anim>
                                    <p:anim calcmode="lin" valueType="num">
                                      <p:cBhvr additive="base">
                                        <p:cTn id="14"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base">
                                        <p:cTn id="18" dur="1" fill="hold">
                                          <p:stCondLst>
                                            <p:cond delay="0"/>
                                          </p:stCondLst>
                                        </p:cTn>
                                        <p:tgtEl>
                                          <p:spTgt spid="7184"/>
                                        </p:tgtEl>
                                        <p:attrNameLst>
                                          <p:attrName>style.visibility</p:attrName>
                                        </p:attrNameLst>
                                      </p:cBhvr>
                                      <p:to>
                                        <p:strVal val="visible"/>
                                      </p:to>
                                    </p:set>
                                    <p:anim calcmode="lin" valueType="num">
                                      <p:cBhvr additive="base">
                                        <p:cTn id="19" dur="500" fill="hold"/>
                                        <p:tgtEl>
                                          <p:spTgt spid="7184"/>
                                        </p:tgtEl>
                                        <p:attrNameLst>
                                          <p:attrName>ppt_x</p:attrName>
                                        </p:attrNameLst>
                                      </p:cBhvr>
                                      <p:tavLst>
                                        <p:tav tm="0">
                                          <p:val>
                                            <p:strVal val="#ppt_x"/>
                                          </p:val>
                                        </p:tav>
                                        <p:tav tm="100000">
                                          <p:val>
                                            <p:strVal val="#ppt_x"/>
                                          </p:val>
                                        </p:tav>
                                      </p:tavLst>
                                    </p:anim>
                                    <p:anim calcmode="lin" valueType="num">
                                      <p:cBhvr additive="base">
                                        <p:cTn id="20"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base">
                                        <p:cTn id="24" dur="1" fill="hold">
                                          <p:stCondLst>
                                            <p:cond delay="0"/>
                                          </p:stCondLst>
                                        </p:cTn>
                                        <p:tgtEl>
                                          <p:spTgt spid="7185"/>
                                        </p:tgtEl>
                                        <p:attrNameLst>
                                          <p:attrName>style.visibility</p:attrName>
                                        </p:attrNameLst>
                                      </p:cBhvr>
                                      <p:to>
                                        <p:strVal val="visible"/>
                                      </p:to>
                                    </p:set>
                                    <p:anim calcmode="lin" valueType="num">
                                      <p:cBhvr additive="base">
                                        <p:cTn id="25" dur="500" fill="hold"/>
                                        <p:tgtEl>
                                          <p:spTgt spid="7185"/>
                                        </p:tgtEl>
                                        <p:attrNameLst>
                                          <p:attrName>ppt_x</p:attrName>
                                        </p:attrNameLst>
                                      </p:cBhvr>
                                      <p:tavLst>
                                        <p:tav tm="0">
                                          <p:val>
                                            <p:strVal val="#ppt_x"/>
                                          </p:val>
                                        </p:tav>
                                        <p:tav tm="100000">
                                          <p:val>
                                            <p:strVal val="#ppt_x"/>
                                          </p:val>
                                        </p:tav>
                                      </p:tavLst>
                                    </p:anim>
                                    <p:anim calcmode="lin" valueType="num">
                                      <p:cBhvr additive="base">
                                        <p:cTn id="26"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p:bldP spid="4" grpId="0"/>
      <p:bldP spid="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5" name="文本框 4" title=""/>
          <p:cNvSpPr txBox="1"/>
          <p:nvPr>
            <p:custDataLst>
              <p:tags r:id="rId3"/>
            </p:custDataLst>
          </p:nvPr>
        </p:nvSpPr>
        <p:spPr>
          <a:xfrm>
            <a:off x="740410" y="1198245"/>
            <a:ext cx="10970260" cy="4568825"/>
          </a:xfrm>
          <a:prstGeom prst="rect">
            <a:avLst/>
          </a:prstGeom>
          <a:noFill/>
          <a:ln w="28575">
            <a:solidFill>
              <a:schemeClr val="accent1"/>
            </a:solidFill>
            <a:prstDash val="dash"/>
          </a:ln>
        </p:spPr>
        <p:txBody>
          <a:bodyPr wrap="square" rtlCol="0">
            <a:noAutofit/>
          </a:bodyPr>
          <a:lstStyle/>
          <a:p>
            <a:pPr marL="0" lvl="0" indent="0" algn="l">
              <a:lnSpc>
                <a:spcPct val="110000"/>
              </a:lnSpc>
              <a:spcBef>
                <a:spcPct val="0"/>
              </a:spcBef>
              <a:spcAft>
                <a:spcPts val="800"/>
              </a:spcAft>
              <a:buSzTx/>
              <a:buNone/>
            </a:pPr>
            <a:r>
              <a:rPr lang="en-US" altLang="zh-CN" sz="2400" b="1" spc="15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spc="15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含义：</a:t>
            </a:r>
            <a:r>
              <a:rPr altLang="zh-CN" sz="2400" b="1" kern="0" noProof="0">
                <a:ln>
                  <a:noFill/>
                </a:ln>
                <a:solidFill>
                  <a:srgbClr val="000000"/>
                </a:solidFill>
                <a:effectLst/>
                <a:uLnTx/>
                <a:uFillTx/>
                <a:latin typeface="宋体" panose="02010600030101010101" pitchFamily="2" charset="-122"/>
                <a:ea typeface="宋体" panose="02010600030101010101" pitchFamily="2" charset="-122"/>
                <a:sym typeface="+mn-ea"/>
              </a:rPr>
              <a:t>合同是</a:t>
            </a:r>
            <a:r>
              <a:rPr altLang="zh-CN" sz="2400" b="1" kern="0" noProof="0">
                <a:ln>
                  <a:noFill/>
                </a:ln>
                <a:solidFill>
                  <a:srgbClr val="CC00FF"/>
                </a:solidFill>
                <a:effectLst/>
                <a:uLnTx/>
                <a:uFillTx/>
                <a:latin typeface="宋体" panose="02010600030101010101" pitchFamily="2" charset="-122"/>
                <a:ea typeface="宋体" panose="02010600030101010101" pitchFamily="2" charset="-122"/>
                <a:sym typeface="+mn-ea"/>
              </a:rPr>
              <a:t>民事主体</a:t>
            </a:r>
            <a:r>
              <a:rPr altLang="zh-CN" sz="2400" b="1" kern="0" noProof="0">
                <a:ln>
                  <a:noFill/>
                </a:ln>
                <a:solidFill>
                  <a:srgbClr val="000000"/>
                </a:solidFill>
                <a:effectLst/>
                <a:uLnTx/>
                <a:uFillTx/>
                <a:latin typeface="宋体" panose="02010600030101010101" pitchFamily="2" charset="-122"/>
                <a:ea typeface="宋体" panose="02010600030101010101" pitchFamily="2" charset="-122"/>
                <a:sym typeface="+mn-ea"/>
              </a:rPr>
              <a:t>之间</a:t>
            </a:r>
            <a:r>
              <a:rPr altLang="zh-CN" sz="2400" b="1" kern="0" noProof="0">
                <a:ln>
                  <a:noFill/>
                </a:ln>
                <a:solidFill>
                  <a:srgbClr val="FF0000"/>
                </a:solidFill>
                <a:effectLst/>
                <a:uLnTx/>
                <a:uFillTx/>
                <a:latin typeface="宋体" panose="02010600030101010101" pitchFamily="2" charset="-122"/>
                <a:ea typeface="宋体" panose="02010600030101010101" pitchFamily="2" charset="-122"/>
                <a:sym typeface="+mn-ea"/>
              </a:rPr>
              <a:t>设立、变更、终止</a:t>
            </a:r>
            <a:r>
              <a:rPr altLang="zh-CN" sz="2400" b="1" kern="0" noProof="0">
                <a:ln>
                  <a:noFill/>
                </a:ln>
                <a:solidFill>
                  <a:srgbClr val="CC00FF"/>
                </a:solidFill>
                <a:effectLst/>
                <a:uLnTx/>
                <a:uFillTx/>
                <a:latin typeface="宋体" panose="02010600030101010101" pitchFamily="2" charset="-122"/>
                <a:ea typeface="宋体" panose="02010600030101010101" pitchFamily="2" charset="-122"/>
                <a:sym typeface="+mn-ea"/>
              </a:rPr>
              <a:t>民事法律关系</a:t>
            </a:r>
            <a:r>
              <a:rPr altLang="zh-CN" sz="2400" b="1" kern="0" noProof="0">
                <a:ln>
                  <a:noFill/>
                </a:ln>
                <a:solidFill>
                  <a:srgbClr val="000000"/>
                </a:solidFill>
                <a:effectLst/>
                <a:uLnTx/>
                <a:uFillTx/>
                <a:latin typeface="宋体" panose="02010600030101010101" pitchFamily="2" charset="-122"/>
                <a:ea typeface="宋体" panose="02010600030101010101" pitchFamily="2" charset="-122"/>
                <a:sym typeface="+mn-ea"/>
              </a:rPr>
              <a:t>的</a:t>
            </a:r>
            <a:r>
              <a:rPr altLang="zh-CN" sz="2400" b="1" kern="0" noProof="0">
                <a:ln>
                  <a:noFill/>
                </a:ln>
                <a:solidFill>
                  <a:srgbClr val="FF0000"/>
                </a:solidFill>
                <a:effectLst/>
                <a:uLnTx/>
                <a:uFillTx/>
                <a:latin typeface="宋体" panose="02010600030101010101" pitchFamily="2" charset="-122"/>
                <a:ea typeface="宋体" panose="02010600030101010101" pitchFamily="2" charset="-122"/>
                <a:sym typeface="+mn-ea"/>
              </a:rPr>
              <a:t>协议</a:t>
            </a:r>
            <a:r>
              <a:rPr sz="2400" b="1" kern="0" noProof="0">
                <a:ln>
                  <a:noFill/>
                </a:ln>
                <a:solidFill>
                  <a:srgbClr val="000000"/>
                </a:solidFill>
                <a:effectLst/>
                <a:uLnTx/>
                <a:uFillTx/>
                <a:latin typeface="宋体" panose="02010600030101010101" pitchFamily="2" charset="-122"/>
                <a:ea typeface="宋体" panose="02010600030101010101" pitchFamily="2" charset="-122"/>
                <a:sym typeface="+mn-ea"/>
              </a:rPr>
              <a:t>。</a:t>
            </a:r>
            <a:endParaRPr lang="en-US" altLang="zh-CN" sz="2400" b="1">
              <a:solidFill>
                <a:schemeClr val="bg1"/>
              </a:solidFill>
              <a:latin typeface="宋体" panose="02010600030101010101" pitchFamily="2" charset="-122"/>
              <a:ea typeface="宋体" panose="02010600030101010101" pitchFamily="2" charset="-122"/>
              <a:cs typeface="字魂创中黑" panose="00000500000000000000" charset="-122"/>
              <a:sym typeface="+mn-lt"/>
            </a:endParaRPr>
          </a:p>
          <a:p>
            <a:pPr marL="0" lvl="0" indent="0" algn="l">
              <a:lnSpc>
                <a:spcPct val="110000"/>
              </a:lnSpc>
              <a:spcBef>
                <a:spcPct val="0"/>
              </a:spcBef>
              <a:spcAft>
                <a:spcPts val="800"/>
              </a:spcAft>
              <a:buSzTx/>
              <a:buNone/>
            </a:pPr>
            <a:endParaRPr lang="zh-CN" altLang="en-US" sz="2400" b="1" spc="15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l">
              <a:lnSpc>
                <a:spcPct val="60000"/>
              </a:lnSpc>
              <a:spcBef>
                <a:spcPct val="0"/>
              </a:spcBef>
              <a:spcAft>
                <a:spcPts val="800"/>
              </a:spcAft>
              <a:buSzTx/>
              <a:buNone/>
            </a:pPr>
            <a:endParaRPr lang="zh-CN" altLang="en-US" sz="2400" spc="16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l">
              <a:lnSpc>
                <a:spcPct val="110000"/>
              </a:lnSpc>
              <a:spcBef>
                <a:spcPct val="0"/>
              </a:spcBef>
              <a:spcAft>
                <a:spcPts val="800"/>
              </a:spcAft>
              <a:buSzTx/>
              <a:buNone/>
            </a:pPr>
            <a:endParaRPr lang="zh-CN" altLang="en-US" sz="2400" spc="16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l">
              <a:lnSpc>
                <a:spcPct val="120000"/>
              </a:lnSpc>
              <a:spcBef>
                <a:spcPct val="0"/>
              </a:spcBef>
              <a:spcAft>
                <a:spcPts val="800"/>
              </a:spcAft>
              <a:buSzTx/>
              <a:buNone/>
            </a:pPr>
            <a:endParaRPr lang="zh-CN" altLang="en-US" sz="2400" spc="16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l">
              <a:lnSpc>
                <a:spcPct val="20000"/>
              </a:lnSpc>
              <a:spcBef>
                <a:spcPct val="0"/>
              </a:spcBef>
              <a:spcAft>
                <a:spcPts val="800"/>
              </a:spcAft>
              <a:buSzTx/>
              <a:buNone/>
            </a:pPr>
            <a:endParaRPr lang="zh-CN" altLang="en-US" sz="2400" spc="16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l">
              <a:lnSpc>
                <a:spcPct val="120000"/>
              </a:lnSpc>
              <a:spcBef>
                <a:spcPct val="0"/>
              </a:spcBef>
              <a:spcAft>
                <a:spcPts val="800"/>
              </a:spcAft>
              <a:buSzTx/>
              <a:buNone/>
            </a:pPr>
            <a:endParaRPr lang="zh-CN" altLang="en-US" sz="2400" spc="15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title=""/>
          <p:cNvSpPr txBox="1"/>
          <p:nvPr>
            <p:custDataLst>
              <p:tags r:id="rId4"/>
            </p:custDataLst>
          </p:nvPr>
        </p:nvSpPr>
        <p:spPr>
          <a:xfrm>
            <a:off x="740410" y="1997075"/>
            <a:ext cx="9901555" cy="829945"/>
          </a:xfrm>
          <a:prstGeom prst="rect">
            <a:avLst/>
          </a:prstGeom>
          <a:noFill/>
        </p:spPr>
        <p:txBody>
          <a:bodyPr wrap="square" rtlCol="0" anchor="t">
            <a:spAutoFit/>
          </a:bodyPr>
          <a:lstStyle/>
          <a:p>
            <a:r>
              <a:rPr lang="en-US" altLang="zh-CN" sz="2400" b="1" spc="15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b="1" spc="15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类型：</a:t>
            </a:r>
            <a:r>
              <a:rPr lang="zh-CN" sz="2400" b="1">
                <a:latin typeface="微软雅黑" panose="020b0503020204020204" pitchFamily="34" charset="-122"/>
                <a:cs typeface="微软雅黑" panose="020b0503020204020204" pitchFamily="34" charset="-122"/>
                <a:sym typeface="+mn-ea"/>
              </a:rPr>
              <a:t>买卖合同、赠与合同、租赁合同、运输合同、物业服务合同等</a:t>
            </a:r>
            <a:endParaRPr lang="en-US" altLang="zh-CN" sz="2400" b="1">
              <a:solidFill>
                <a:schemeClr val="bg1"/>
              </a:solidFill>
              <a:latin typeface="字魂创中黑" panose="00000500000000000000" charset="-122"/>
              <a:ea typeface="字魂创中黑" panose="00000500000000000000" charset="-122"/>
              <a:cs typeface="字魂创中黑" panose="00000500000000000000" charset="-122"/>
              <a:sym typeface="+mn-lt"/>
            </a:endParaRPr>
          </a:p>
          <a:p>
            <a:endParaRPr lang="zh-CN" altLang="en-US" sz="2400" b="1" spc="15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TextBox 2" title=""/>
          <p:cNvSpPr/>
          <p:nvPr>
            <p:custDataLst>
              <p:tags r:id="rId5"/>
            </p:custDataLst>
          </p:nvPr>
        </p:nvSpPr>
        <p:spPr bwMode="auto">
          <a:xfrm>
            <a:off x="458470" y="66040"/>
            <a:ext cx="4255135" cy="385445"/>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r>
              <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一、生活中离不开合同</a:t>
            </a:r>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sp>
        <p:nvSpPr>
          <p:cNvPr id="2" name="矩形 1" title=""/>
          <p:cNvSpPr/>
          <p:nvPr>
            <p:custDataLst>
              <p:tags r:id="rId6"/>
            </p:custDataLst>
          </p:nvPr>
        </p:nvSpPr>
        <p:spPr>
          <a:xfrm>
            <a:off x="740410" y="581660"/>
            <a:ext cx="2419985" cy="53403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r>
              <a:rPr lang="en-US" altLang="zh-CN" sz="2800" b="1">
                <a:solidFill>
                  <a:srgbClr val="C00000"/>
                </a:solidFill>
                <a:latin typeface="微软雅黑" panose="020b0503020204020204" pitchFamily="34" charset="-122"/>
                <a:ea typeface="微软雅黑" panose="020b0503020204020204" pitchFamily="34" charset="-122"/>
                <a:cs typeface="Arial"/>
                <a:sym typeface="+mn-ea"/>
              </a:rPr>
              <a:t>1</a:t>
            </a:r>
            <a:r>
              <a:rPr lang="zh-CN" altLang="en-US" sz="2800" b="1">
                <a:solidFill>
                  <a:srgbClr val="C00000"/>
                </a:solidFill>
                <a:latin typeface="微软雅黑" panose="020b0503020204020204" pitchFamily="34" charset="-122"/>
                <a:ea typeface="微软雅黑" panose="020b0503020204020204" pitchFamily="34" charset="-122"/>
                <a:cs typeface="Arial"/>
                <a:sym typeface="+mn-ea"/>
              </a:rPr>
              <a:t>、合同</a:t>
            </a:r>
            <a:endParaRPr lang="zh-CN" altLang="en-US" sz="2800" b="1">
              <a:solidFill>
                <a:srgbClr val="C00000"/>
              </a:solidFill>
              <a:latin typeface="微软雅黑" panose="020b0503020204020204" pitchFamily="34" charset="-122"/>
              <a:ea typeface="微软雅黑" panose="020b0503020204020204" pitchFamily="34" charset="-122"/>
              <a:cs typeface="Arial"/>
              <a:sym typeface="+mn-ea"/>
            </a:endParaRPr>
          </a:p>
        </p:txBody>
      </p:sp>
      <p:sp>
        <p:nvSpPr>
          <p:cNvPr id="6" name="矩形 8" title=""/>
          <p:cNvSpPr/>
          <p:nvPr>
            <p:custDataLst>
              <p:tags r:id="rId7"/>
            </p:custDataLst>
          </p:nvPr>
        </p:nvSpPr>
        <p:spPr>
          <a:xfrm>
            <a:off x="845185" y="2702560"/>
            <a:ext cx="10970895" cy="2192655"/>
          </a:xfrm>
          <a:prstGeom prst="rect">
            <a:avLst/>
          </a:prstGeom>
          <a:noFill/>
          <a:ln w="38100">
            <a:noFill/>
            <a:miter lim="800000"/>
          </a:ln>
        </p:spPr>
        <p:txBody>
          <a:bodyPr wrap="square">
            <a:noAutofit/>
          </a:bodyPr>
          <a:lstStyle>
            <a:lvl1pPr marL="1714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1pPr>
            <a:lvl2pPr marL="514350" indent="-171450" algn="l" defTabSz="685800" rtl="0" eaLnBrk="0" fontAlgn="base" hangingPunct="0">
              <a:lnSpc>
                <a:spcPct val="130000"/>
              </a:lnSpc>
              <a:spcBef>
                <a:spcPct val="0"/>
              </a:spcBef>
              <a:spcAft>
                <a:spcPts val="750"/>
              </a:spcAft>
              <a:buClrTx/>
              <a:buSzTx/>
              <a:buFont typeface="Arial" panose="020b0604020202020204" pitchFamily="34" charset="0"/>
              <a:buChar char="•"/>
              <a:tabLst>
                <a:tab pos="1206500"/>
              </a:tabLst>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2pPr>
            <a:lvl3pPr marL="8572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3pPr>
            <a:lvl4pPr marL="12001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4pPr>
            <a:lvl5pPr marL="1543050" indent="-171450" algn="l" defTabSz="685800" rtl="0" eaLnBrk="0" fontAlgn="base" hangingPunct="0">
              <a:lnSpc>
                <a:spcPct val="130000"/>
              </a:lnSpc>
              <a:spcBef>
                <a:spcPct val="0"/>
              </a:spcBef>
              <a:spcAft>
                <a:spcPts val="750"/>
              </a:spcAft>
              <a:buClrTx/>
              <a:buSzTx/>
              <a:buFont typeface="Arial" panose="020b0604020202020204" pitchFamily="34" charset="0"/>
              <a:buChar char="•"/>
              <a:defRPr kumimoji="0" lang="zh-CN" altLang="en-US" sz="1200" b="0" i="0" u="none" kern="1200" baseline="0">
                <a:solidFill>
                  <a:srgbClr val="595959"/>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lang="zh-CN" altLang="en-US" sz="1400" kern="1200">
                <a:solidFill>
                  <a:schemeClr val="tx1"/>
                </a:solidFill>
                <a:latin typeface="+mn-lt"/>
                <a:ea typeface="+mn-ea"/>
                <a:cs typeface="+mn-cs"/>
              </a:defRPr>
            </a:lvl9pPr>
          </a:lstStyle>
          <a:p>
            <a:pPr marL="0" lvl="0" indent="0" eaLnBrk="1" hangingPunct="1">
              <a:lnSpc>
                <a:spcPct val="100000"/>
              </a:lnSpc>
              <a:spcAft>
                <a:spcPct val="0"/>
              </a:spcAft>
              <a:buFontTx/>
              <a:buNone/>
            </a:pPr>
            <a:r>
              <a:rPr lang="en-US" altLang="zh-CN" sz="2370" b="1">
                <a:solidFill>
                  <a:srgbClr val="FF0000"/>
                </a:solidFill>
                <a:latin typeface="微软雅黑" panose="020b0503020204020204" pitchFamily="34" charset="-122"/>
              </a:rPr>
              <a:t>【</a:t>
            </a:r>
            <a:r>
              <a:rPr lang="zh-CN" altLang="en-US" sz="2370" b="1">
                <a:solidFill>
                  <a:srgbClr val="FF0000"/>
                </a:solidFill>
                <a:latin typeface="微软雅黑" panose="020b0503020204020204" pitchFamily="34" charset="-122"/>
              </a:rPr>
              <a:t>特别提醒</a:t>
            </a:r>
            <a:r>
              <a:rPr lang="en-US" altLang="zh-CN" sz="2370" b="1">
                <a:solidFill>
                  <a:srgbClr val="FF0000"/>
                </a:solidFill>
                <a:latin typeface="微软雅黑" panose="020b0503020204020204" pitchFamily="34" charset="-122"/>
              </a:rPr>
              <a:t>】</a:t>
            </a:r>
            <a:endParaRPr lang="en-US" altLang="zh-CN" sz="2370" b="1">
              <a:solidFill>
                <a:srgbClr val="FF0000"/>
              </a:solidFill>
              <a:latin typeface="微软雅黑" panose="020b0503020204020204" pitchFamily="34" charset="-122"/>
            </a:endParaRPr>
          </a:p>
          <a:p>
            <a:pPr marL="0" lvl="0" indent="0" eaLnBrk="1" hangingPunct="1">
              <a:lnSpc>
                <a:spcPct val="100000"/>
              </a:lnSpc>
              <a:spcAft>
                <a:spcPct val="0"/>
              </a:spcAft>
              <a:buFontTx/>
              <a:buNone/>
            </a:pPr>
            <a:r>
              <a:rPr lang="zh-CN" altLang="en-US" sz="2370" b="1">
                <a:solidFill>
                  <a:schemeClr val="tx1"/>
                </a:solidFill>
                <a:latin typeface="楷体" panose="02010609060101010101" charset="-122"/>
                <a:ea typeface="楷体" panose="02010609060101010101" charset="-122"/>
                <a:cs typeface="楷体" panose="02010609060101010101" charset="-122"/>
              </a:rPr>
              <a:t>①“合同”是平等主体的自然人、法人和非法人组织之间的协议。</a:t>
            </a:r>
            <a:r>
              <a:rPr lang="zh-CN" altLang="en-US" sz="2370" b="1">
                <a:solidFill>
                  <a:srgbClr val="FF0000"/>
                </a:solidFill>
                <a:highlight>
                  <a:srgbClr val="FFFF00"/>
                </a:highlight>
                <a:latin typeface="楷体" panose="02010609060101010101" charset="-122"/>
                <a:ea typeface="楷体" panose="02010609060101010101" charset="-122"/>
                <a:cs typeface="楷体" panose="02010609060101010101" charset="-122"/>
              </a:rPr>
              <a:t>“平等主体”是民事关系的核心特征</a:t>
            </a:r>
            <a:r>
              <a:rPr lang="zh-CN" altLang="en-US" sz="2370" b="1">
                <a:solidFill>
                  <a:srgbClr val="FF0000"/>
                </a:solidFill>
                <a:latin typeface="楷体" panose="02010609060101010101" charset="-122"/>
                <a:ea typeface="楷体" panose="02010609060101010101" charset="-122"/>
                <a:cs typeface="楷体" panose="02010609060101010101" charset="-122"/>
              </a:rPr>
              <a:t>。</a:t>
            </a:r>
            <a:r>
              <a:rPr lang="zh-CN" altLang="en-US" sz="2370" b="1">
                <a:solidFill>
                  <a:schemeClr val="tx1"/>
                </a:solidFill>
                <a:latin typeface="楷体" panose="02010609060101010101" charset="-122"/>
                <a:ea typeface="楷体" panose="02010609060101010101" charset="-122"/>
                <a:cs typeface="楷体" panose="02010609060101010101" charset="-122"/>
              </a:rPr>
              <a:t>从</a:t>
            </a:r>
            <a:r>
              <a:rPr lang="zh-CN" altLang="en-US" sz="2370" b="1">
                <a:solidFill>
                  <a:srgbClr val="FF0000"/>
                </a:solidFill>
                <a:latin typeface="楷体" panose="02010609060101010101" charset="-122"/>
                <a:ea typeface="楷体" panose="02010609060101010101" charset="-122"/>
                <a:cs typeface="楷体" panose="02010609060101010101" charset="-122"/>
              </a:rPr>
              <a:t>管理角度</a:t>
            </a:r>
            <a:r>
              <a:rPr lang="zh-CN" altLang="en-US" sz="2370" b="1">
                <a:solidFill>
                  <a:schemeClr val="tx1"/>
                </a:solidFill>
                <a:latin typeface="楷体" panose="02010609060101010101" charset="-122"/>
                <a:ea typeface="楷体" panose="02010609060101010101" charset="-122"/>
                <a:cs typeface="楷体" panose="02010609060101010101" charset="-122"/>
              </a:rPr>
              <a:t>来看，行政机关与行政相对人之间是</a:t>
            </a:r>
            <a:r>
              <a:rPr lang="zh-CN" altLang="en-US" sz="2370" b="1">
                <a:solidFill>
                  <a:srgbClr val="FF0000"/>
                </a:solidFill>
                <a:highlight>
                  <a:srgbClr val="FFFF00"/>
                </a:highlight>
                <a:latin typeface="楷体" panose="02010609060101010101" charset="-122"/>
                <a:ea typeface="楷体" panose="02010609060101010101" charset="-122"/>
                <a:cs typeface="楷体" panose="02010609060101010101" charset="-122"/>
              </a:rPr>
              <a:t>不平等主体</a:t>
            </a:r>
            <a:r>
              <a:rPr lang="zh-CN" altLang="en-US" sz="2370" b="1">
                <a:solidFill>
                  <a:schemeClr val="tx1"/>
                </a:solidFill>
                <a:highlight>
                  <a:srgbClr val="FFFF00"/>
                </a:highlight>
                <a:latin typeface="楷体" panose="02010609060101010101" charset="-122"/>
                <a:ea typeface="楷体" panose="02010609060101010101" charset="-122"/>
                <a:cs typeface="楷体" panose="02010609060101010101" charset="-122"/>
              </a:rPr>
              <a:t>，</a:t>
            </a:r>
            <a:r>
              <a:rPr lang="zh-CN" altLang="en-US" sz="2370" b="1">
                <a:solidFill>
                  <a:srgbClr val="FF0000"/>
                </a:solidFill>
                <a:highlight>
                  <a:srgbClr val="FFFF00"/>
                </a:highlight>
                <a:latin typeface="楷体" panose="02010609060101010101" charset="-122"/>
                <a:ea typeface="楷体" panose="02010609060101010101" charset="-122"/>
                <a:cs typeface="楷体" panose="02010609060101010101" charset="-122"/>
              </a:rPr>
              <a:t>都不属于“民事主体”</a:t>
            </a:r>
            <a:r>
              <a:rPr lang="zh-CN" altLang="en-US" sz="2370" b="1">
                <a:solidFill>
                  <a:schemeClr val="tx1"/>
                </a:solidFill>
                <a:latin typeface="楷体" panose="02010609060101010101" charset="-122"/>
                <a:ea typeface="楷体" panose="02010609060101010101" charset="-122"/>
                <a:cs typeface="楷体" panose="02010609060101010101" charset="-122"/>
              </a:rPr>
              <a:t>。</a:t>
            </a:r>
            <a:endParaRPr lang="zh-CN" altLang="en-US" sz="2370" b="1">
              <a:solidFill>
                <a:schemeClr val="tx1"/>
              </a:solidFill>
              <a:latin typeface="楷体" panose="02010609060101010101" charset="-122"/>
              <a:ea typeface="楷体" panose="02010609060101010101" charset="-122"/>
              <a:cs typeface="楷体" panose="02010609060101010101" charset="-122"/>
            </a:endParaRPr>
          </a:p>
          <a:p>
            <a:pPr marL="0" lvl="0" indent="0" eaLnBrk="1" hangingPunct="1">
              <a:lnSpc>
                <a:spcPct val="100000"/>
              </a:lnSpc>
              <a:spcAft>
                <a:spcPct val="0"/>
              </a:spcAft>
              <a:buFontTx/>
              <a:buNone/>
            </a:pPr>
            <a:r>
              <a:rPr lang="zh-CN" altLang="en-US" sz="2370" b="1">
                <a:solidFill>
                  <a:schemeClr val="tx1"/>
                </a:solidFill>
                <a:latin typeface="楷体" panose="02010609060101010101" charset="-122"/>
                <a:ea typeface="楷体" panose="02010609060101010101" charset="-122"/>
                <a:cs typeface="楷体" panose="02010609060101010101" charset="-122"/>
              </a:rPr>
              <a:t>②</a:t>
            </a:r>
            <a:r>
              <a:rPr sz="2370" spc="50">
                <a:solidFill>
                  <a:schemeClr val="tx1"/>
                </a:solidFill>
                <a:uFillTx/>
                <a:latin typeface="楷体" panose="02010609060101010101" charset="-122"/>
                <a:ea typeface="楷体" panose="02010609060101010101" charset="-122"/>
                <a:sym typeface="+mn-ea"/>
              </a:rPr>
              <a:t>设立：是指使当事人之间产生民事权利和义务关系；变更：是指使当事人之间的民事权利义务发生变化；终止：是指当事人之间的民事权利义务关系归于消灭。</a:t>
            </a:r>
            <a:endParaRPr lang="zh-CN" altLang="en-US" sz="2370" b="1">
              <a:solidFill>
                <a:schemeClr val="tx1"/>
              </a:solidFill>
              <a:latin typeface="楷体" panose="02010609060101010101" charset="-122"/>
              <a:ea typeface="楷体" panose="02010609060101010101" charset="-122"/>
              <a:cs typeface="楷体" panose="02010609060101010101" charset="-122"/>
            </a:endParaRPr>
          </a:p>
          <a:p>
            <a:pPr marL="0" lvl="0" indent="0" eaLnBrk="1" hangingPunct="1">
              <a:lnSpc>
                <a:spcPct val="100000"/>
              </a:lnSpc>
              <a:spcAft>
                <a:spcPct val="0"/>
              </a:spcAft>
              <a:buFontTx/>
              <a:buNone/>
            </a:pPr>
            <a:r>
              <a:rPr altLang="zh-CN" sz="2370" b="1">
                <a:solidFill>
                  <a:srgbClr val="000000"/>
                </a:solidFill>
                <a:latin typeface="楷体" panose="02010609060101010101" charset="-122"/>
                <a:ea typeface="楷体" panose="02010609060101010101" charset="-122"/>
                <a:cs typeface="楷体" panose="02010609060101010101" charset="-122"/>
                <a:sym typeface="+mn-ea"/>
              </a:rPr>
              <a:t>③合同是一种</a:t>
            </a:r>
            <a:r>
              <a:rPr altLang="zh-CN" sz="2370" b="1">
                <a:solidFill>
                  <a:srgbClr val="FF0000"/>
                </a:solidFill>
                <a:highlight>
                  <a:srgbClr val="FFFF00"/>
                </a:highlight>
                <a:latin typeface="楷体" panose="02010609060101010101" charset="-122"/>
                <a:ea typeface="楷体" panose="02010609060101010101" charset="-122"/>
                <a:cs typeface="楷体" panose="02010609060101010101" charset="-122"/>
                <a:sym typeface="+mn-ea"/>
              </a:rPr>
              <a:t>民事法律</a:t>
            </a:r>
            <a:r>
              <a:rPr altLang="zh-CN" sz="2370" b="1">
                <a:solidFill>
                  <a:srgbClr val="000000"/>
                </a:solidFill>
                <a:latin typeface="楷体" panose="02010609060101010101" charset="-122"/>
                <a:ea typeface="楷体" panose="02010609060101010101" charset="-122"/>
                <a:cs typeface="楷体" panose="02010609060101010101" charset="-122"/>
                <a:sym typeface="+mn-ea"/>
              </a:rPr>
              <a:t>行为。享有合同权利的人称为权利人，负有合同义务的人称为义务人。</a:t>
            </a:r>
            <a:endParaRPr lang="en-US" altLang="zh-CN" sz="2370" b="1">
              <a:solidFill>
                <a:srgbClr val="0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27" name="Rectangle 7" title=""/>
          <p:cNvSpPr/>
          <p:nvPr>
            <p:custDataLst>
              <p:tags r:id="rId4"/>
            </p:custDataLst>
          </p:nvPr>
        </p:nvSpPr>
        <p:spPr bwMode="auto">
          <a:xfrm>
            <a:off x="348191" y="144457"/>
            <a:ext cx="640080" cy="645160"/>
          </a:xfrm>
          <a:prstGeom prst="rect">
            <a:avLst/>
          </a:prstGeom>
          <a:noFill/>
          <a:ln w="9525">
            <a:noFill/>
            <a:miter lim="800000"/>
          </a:ln>
        </p:spPr>
        <p:txBody>
          <a:bodyPr wrap="none" lIns="91440" tIns="45720" rIns="91440" bIns="45720">
            <a:spAutoFit/>
          </a:bodyPr>
          <a:lstStyle/>
          <a:p>
            <a:r>
              <a:rPr lang="zh-CN" altLang="en-US" sz="3600" b="1">
                <a:solidFill>
                  <a:schemeClr val="bg1"/>
                </a:solidFill>
                <a:cs typeface="+mn-ea"/>
                <a:sym typeface="+mn-lt"/>
              </a:rPr>
              <a:t>一</a:t>
            </a:r>
            <a:endParaRPr lang="zh-CN" altLang="en-US" sz="3600" b="1">
              <a:solidFill>
                <a:schemeClr val="bg1"/>
              </a:solidFill>
              <a:cs typeface="+mn-ea"/>
              <a:sym typeface="+mn-lt"/>
            </a:endParaRPr>
          </a:p>
        </p:txBody>
      </p:sp>
      <p:sp>
        <p:nvSpPr>
          <p:cNvPr id="11" name="文本框 10" title=""/>
          <p:cNvSpPr txBox="1"/>
          <p:nvPr>
            <p:custDataLst>
              <p:tags r:id="rId5"/>
            </p:custDataLst>
          </p:nvPr>
        </p:nvSpPr>
        <p:spPr>
          <a:xfrm>
            <a:off x="499110" y="1405890"/>
            <a:ext cx="11608435" cy="829945"/>
          </a:xfrm>
          <a:prstGeom prst="rect">
            <a:avLst/>
          </a:prstGeom>
          <a:noFill/>
          <a:ln w="38100" cmpd="sng">
            <a:solidFill>
              <a:schemeClr val="accent1">
                <a:shade val="50000"/>
              </a:schemeClr>
            </a:solidFill>
            <a:prstDash val="solid"/>
          </a:ln>
        </p:spPr>
        <p:txBody>
          <a:bodyPr wrap="square" rtlCol="0">
            <a:spAutoFit/>
          </a:bodyPr>
          <a:lstStyle/>
          <a:p>
            <a:pPr indent="0" fontAlgn="auto">
              <a:lnSpc>
                <a:spcPct val="100000"/>
              </a:lnSpc>
            </a:pPr>
            <a:r>
              <a:rPr lang="en-US" altLang="zh-CN" sz="2400" b="1">
                <a:latin typeface="宋体" panose="02010600030101010101" pitchFamily="2" charset="-122"/>
                <a:ea typeface="宋体" panose="02010600030101010101" pitchFamily="2" charset="-122"/>
                <a:cs typeface="仿宋" panose="02010609060101010101" charset="-122"/>
                <a:sym typeface="+mn-ea"/>
              </a:rPr>
              <a:t>   </a:t>
            </a:r>
            <a:r>
              <a:rPr lang="zh-CN" altLang="en-US" sz="2400" b="1">
                <a:latin typeface="宋体" panose="02010600030101010101" pitchFamily="2" charset="-122"/>
                <a:ea typeface="宋体" panose="02010600030101010101" pitchFamily="2" charset="-122"/>
                <a:cs typeface="仿宋" panose="02010609060101010101" charset="-122"/>
                <a:sym typeface="+mn-ea"/>
              </a:rPr>
              <a:t>无论哪种合同，都</a:t>
            </a:r>
            <a:r>
              <a:rPr lang="zh-CN" altLang="en-US" sz="2400" b="1">
                <a:latin typeface="宋体" panose="02010600030101010101" pitchFamily="2" charset="-122"/>
                <a:ea typeface="宋体" panose="02010600030101010101" pitchFamily="2" charset="-122"/>
                <a:sym typeface="+mn-ea"/>
              </a:rPr>
              <a:t>必须由订立合同的各方当事人在</a:t>
            </a:r>
            <a:r>
              <a:rPr lang="zh-CN" altLang="en-US" sz="2400" b="1" u="sng">
                <a:solidFill>
                  <a:srgbClr val="FF0000"/>
                </a:solidFill>
                <a:latin typeface="宋体" panose="02010600030101010101" pitchFamily="2" charset="-122"/>
                <a:ea typeface="宋体" panose="02010600030101010101" pitchFamily="2" charset="-122"/>
                <a:sym typeface="+mn-ea"/>
              </a:rPr>
              <a:t>自愿的基础上达成共识</a:t>
            </a:r>
            <a:r>
              <a:rPr lang="zh-CN" altLang="en-US" sz="2400" b="1">
                <a:latin typeface="宋体" panose="02010600030101010101" pitchFamily="2" charset="-122"/>
                <a:ea typeface="宋体" panose="02010600030101010101" pitchFamily="2" charset="-122"/>
                <a:sym typeface="+mn-ea"/>
              </a:rPr>
              <a:t>，即就某种民事法律关系的设立、变更、终止</a:t>
            </a:r>
            <a:r>
              <a:rPr lang="zh-CN" altLang="en-US" sz="2400" b="1" u="sng">
                <a:solidFill>
                  <a:srgbClr val="FF0000"/>
                </a:solidFill>
                <a:latin typeface="宋体" panose="02010600030101010101" pitchFamily="2" charset="-122"/>
                <a:ea typeface="宋体" panose="02010600030101010101" pitchFamily="2" charset="-122"/>
                <a:sym typeface="+mn-ea"/>
              </a:rPr>
              <a:t>形成一致的意思表示</a:t>
            </a:r>
            <a:r>
              <a:rPr lang="zh-CN" altLang="en-US" sz="2400" b="1">
                <a:latin typeface="宋体" panose="02010600030101010101" pitchFamily="2" charset="-122"/>
                <a:ea typeface="宋体" panose="02010600030101010101" pitchFamily="2" charset="-122"/>
                <a:sym typeface="+mn-ea"/>
              </a:rPr>
              <a:t>，以实现各自的利益</a:t>
            </a:r>
            <a:r>
              <a:rPr lang="zh-CN" altLang="en-US" sz="2400" b="1">
                <a:latin typeface="宋体" panose="02010600030101010101" pitchFamily="2" charset="-122"/>
                <a:ea typeface="宋体" panose="02010600030101010101" pitchFamily="2" charset="-122"/>
                <a:cs typeface="微软雅黑" panose="020b0503020204020204" pitchFamily="34" charset="-122"/>
                <a:sym typeface="+mn-ea"/>
              </a:rPr>
              <a:t>。</a:t>
            </a:r>
            <a:endParaRPr lang="zh-CN" altLang="en-US" sz="2400" b="1">
              <a:solidFill>
                <a:srgbClr val="FF0000"/>
              </a:solidFill>
              <a:latin typeface="宋体" panose="02010600030101010101" pitchFamily="2" charset="-122"/>
              <a:ea typeface="宋体" panose="02010600030101010101" pitchFamily="2" charset="-122"/>
              <a:cs typeface="微软雅黑" panose="020b0503020204020204" pitchFamily="34" charset="-122"/>
              <a:sym typeface="+mn-ea"/>
            </a:endParaRPr>
          </a:p>
        </p:txBody>
      </p:sp>
      <p:sp>
        <p:nvSpPr>
          <p:cNvPr id="12292" name="文本框 2" title=""/>
          <p:cNvSpPr txBox="1"/>
          <p:nvPr>
            <p:custDataLst>
              <p:tags r:id="rId6"/>
            </p:custDataLst>
          </p:nvPr>
        </p:nvSpPr>
        <p:spPr>
          <a:xfrm>
            <a:off x="5450205" y="817245"/>
            <a:ext cx="6657340" cy="460375"/>
          </a:xfrm>
          <a:prstGeom prst="rect">
            <a:avLst/>
          </a:prstGeom>
          <a:solidFill>
            <a:schemeClr val="accent2">
              <a:lumMod val="20000"/>
              <a:lumOff val="80000"/>
            </a:schemeClr>
          </a:solidFill>
          <a:ln>
            <a:noFill/>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a:ea typeface="宋体" panose="02010600030101010101" pitchFamily="2" charset="-122"/>
              </a:defRPr>
            </a:lvl5pPr>
          </a:lstStyle>
          <a:p>
            <a:pPr marR="0" lvl="0" eaLnBrk="1" hangingPunct="1">
              <a:lnSpc>
                <a:spcPct val="100000"/>
              </a:lnSpc>
            </a:pPr>
            <a:r>
              <a:rPr lang="en-US" sz="2400" b="1">
                <a:latin typeface="微软雅黑" panose="020b0503020204020204" pitchFamily="34" charset="-122"/>
                <a:ea typeface="微软雅黑" panose="020b0503020204020204" pitchFamily="34" charset="-122"/>
                <a:sym typeface="+mn-ea"/>
              </a:rPr>
              <a:t>依法订立的合同，具有</a:t>
            </a:r>
            <a:r>
              <a:rPr lang="en-US" sz="2400" b="1">
                <a:solidFill>
                  <a:srgbClr val="FF0000"/>
                </a:solidFill>
                <a:latin typeface="微软雅黑" panose="020b0503020204020204" pitchFamily="34" charset="-122"/>
                <a:ea typeface="微软雅黑" panose="020b0503020204020204" pitchFamily="34" charset="-122"/>
                <a:sym typeface="+mn-ea"/>
              </a:rPr>
              <a:t>法律约束力</a:t>
            </a:r>
            <a:r>
              <a:rPr lang="en-US" sz="2400" b="1">
                <a:latin typeface="微软雅黑" panose="020b0503020204020204" pitchFamily="34" charset="-122"/>
                <a:ea typeface="微软雅黑" panose="020b0503020204020204" pitchFamily="34" charset="-122"/>
                <a:sym typeface="+mn-ea"/>
              </a:rPr>
              <a:t>，受法律保护</a:t>
            </a:r>
            <a:endParaRPr lang="en-US" altLang="en-US" sz="2400" b="1" spc="0">
              <a:latin typeface="微软雅黑" panose="020b0503020204020204" pitchFamily="34" charset="-122"/>
              <a:ea typeface="微软雅黑" panose="020b0503020204020204" pitchFamily="34" charset="-122"/>
              <a:sym typeface="+mn-ea"/>
            </a:endParaRPr>
          </a:p>
        </p:txBody>
      </p:sp>
      <p:pic>
        <p:nvPicPr>
          <p:cNvPr id="2" name="Picture 2" title=""/>
          <p:cNvPicPr>
            <a:picLocks noChangeAspect="1"/>
          </p:cNvPicPr>
          <p:nvPr>
            <p:custDataLst>
              <p:tags r:id="rId8"/>
            </p:custDataLst>
          </p:nvPr>
        </p:nvPicPr>
        <p:blipFill>
          <a:blip r:embed="rId7"/>
          <a:stretch>
            <a:fillRect/>
          </a:stretch>
        </p:blipFill>
        <p:spPr>
          <a:xfrm flipH="1">
            <a:off x="10769600" y="12369800"/>
            <a:ext cx="0" cy="0"/>
          </a:xfrm>
          <a:prstGeom prst="rect">
            <a:avLst/>
          </a:prstGeom>
          <a:ln>
            <a:noFill/>
          </a:ln>
        </p:spPr>
      </p:pic>
      <p:sp>
        <p:nvSpPr>
          <p:cNvPr id="10" name="文本框 9" title=""/>
          <p:cNvSpPr txBox="1"/>
          <p:nvPr>
            <p:custDataLst>
              <p:tags r:id="rId9"/>
            </p:custDataLst>
          </p:nvPr>
        </p:nvSpPr>
        <p:spPr>
          <a:xfrm>
            <a:off x="424815" y="2955925"/>
            <a:ext cx="1576705" cy="460375"/>
          </a:xfrm>
          <a:prstGeom prst="rect">
            <a:avLst/>
          </a:prstGeom>
          <a:solidFill>
            <a:srgbClr val="C00000"/>
          </a:solid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rPr>
              <a:t>名词点击</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2" name="文本框 11" title=""/>
          <p:cNvSpPr txBox="1"/>
          <p:nvPr>
            <p:custDataLst>
              <p:tags r:id="rId10"/>
            </p:custDataLst>
          </p:nvPr>
        </p:nvSpPr>
        <p:spPr>
          <a:xfrm>
            <a:off x="424815" y="3630930"/>
            <a:ext cx="11682730" cy="2245360"/>
          </a:xfrm>
          <a:prstGeom prst="rect">
            <a:avLst/>
          </a:prstGeom>
          <a:noFill/>
          <a:ln w="38100">
            <a:solidFill>
              <a:schemeClr val="accent1"/>
            </a:solidFill>
          </a:ln>
        </p:spPr>
        <p:txBody>
          <a:bodyPr wrap="square" rtlCol="0" anchor="t">
            <a:spAutoFit/>
          </a:bodyPr>
          <a:lstStyle/>
          <a:p>
            <a:pPr defTabSz="1171575" fontAlgn="auto">
              <a:lnSpc>
                <a:spcPct val="100000"/>
              </a:lnSpc>
            </a:pPr>
            <a:r>
              <a:rPr sz="2800" b="1"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意思表示</a:t>
            </a:r>
            <a:r>
              <a:rPr lang="en-US" sz="2800" b="1"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en-US" sz="2800" b="1"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defTabSz="1171575" fontAlgn="auto">
              <a:lnSpc>
                <a:spcPct val="100000"/>
              </a:lnSpc>
            </a:pPr>
            <a:r>
              <a:rPr lang="zh-CN" altLang="en-US" sz="2800" b="1"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a:t>
            </a:r>
            <a:r>
              <a:rPr sz="2800" b="1" smtClean="0">
                <a:latin typeface="宋体" panose="02010600030101010101" pitchFamily="2" charset="-122"/>
                <a:ea typeface="宋体" panose="02010600030101010101" pitchFamily="2" charset="-122"/>
                <a:cs typeface="宋体" panose="02010600030101010101" pitchFamily="2" charset="-122"/>
                <a:sym typeface="+mn-ea"/>
              </a:rPr>
              <a:t>是指行为人将其期望发生法律效果的</a:t>
            </a:r>
            <a:r>
              <a:rPr sz="2800" b="1"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内心意愿</a:t>
            </a:r>
            <a:r>
              <a:rPr sz="2800" b="1" smtClean="0">
                <a:latin typeface="宋体" panose="02010600030101010101" pitchFamily="2" charset="-122"/>
                <a:ea typeface="宋体" panose="02010600030101010101" pitchFamily="2" charset="-122"/>
                <a:cs typeface="宋体" panose="02010600030101010101" pitchFamily="2" charset="-122"/>
                <a:sym typeface="+mn-ea"/>
              </a:rPr>
              <a:t>以一定方式表现于</a:t>
            </a:r>
            <a:r>
              <a:rPr sz="2800" b="1"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外部的行为</a:t>
            </a:r>
            <a:r>
              <a:rPr lang="zh-CN" sz="2800" b="1" smtClean="0">
                <a:latin typeface="宋体" panose="02010600030101010101" pitchFamily="2" charset="-122"/>
                <a:ea typeface="宋体" panose="02010600030101010101" pitchFamily="2" charset="-122"/>
                <a:cs typeface="宋体" panose="02010600030101010101" pitchFamily="2" charset="-122"/>
                <a:sym typeface="+mn-ea"/>
              </a:rPr>
              <a:t>（内外兼修）。</a:t>
            </a:r>
            <a:endParaRPr 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defTabSz="1171575" fontAlgn="auto">
              <a:lnSpc>
                <a:spcPct val="100000"/>
              </a:lnSpc>
            </a:pPr>
            <a:r>
              <a:rPr lang="zh-CN" sz="2800" b="1" smtClean="0">
                <a:latin typeface="宋体" panose="02010600030101010101" pitchFamily="2" charset="-122"/>
                <a:ea typeface="宋体" panose="02010600030101010101" pitchFamily="2" charset="-122"/>
                <a:cs typeface="宋体" panose="02010600030101010101" pitchFamily="2" charset="-122"/>
                <a:sym typeface="+mn-ea"/>
              </a:rPr>
              <a:t>②</a:t>
            </a:r>
            <a:r>
              <a:rPr sz="2800" b="1" smtClean="0">
                <a:latin typeface="宋体" panose="02010600030101010101" pitchFamily="2" charset="-122"/>
                <a:ea typeface="宋体" panose="02010600030101010101" pitchFamily="2" charset="-122"/>
                <a:cs typeface="宋体" panose="02010600030101010101" pitchFamily="2" charset="-122"/>
                <a:sym typeface="+mn-ea"/>
              </a:rPr>
              <a:t>意思表示是民事主体</a:t>
            </a:r>
            <a:r>
              <a:rPr sz="2800" b="1"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自由意志</a:t>
            </a:r>
            <a:r>
              <a:rPr sz="2800" b="1" smtClean="0">
                <a:latin typeface="宋体" panose="02010600030101010101" pitchFamily="2" charset="-122"/>
                <a:ea typeface="宋体" panose="02010600030101010101" pitchFamily="2" charset="-122"/>
                <a:cs typeface="宋体" panose="02010600030101010101" pitchFamily="2" charset="-122"/>
                <a:sym typeface="+mn-ea"/>
              </a:rPr>
              <a:t>的体现，对</a:t>
            </a:r>
            <a:r>
              <a:rPr sz="2800" b="1"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合同的成立和生效</a:t>
            </a:r>
            <a:r>
              <a:rPr sz="2800" b="1" smtClean="0">
                <a:latin typeface="宋体" panose="02010600030101010101" pitchFamily="2" charset="-122"/>
                <a:ea typeface="宋体" panose="02010600030101010101" pitchFamily="2" charset="-122"/>
                <a:cs typeface="宋体" panose="02010600030101010101" pitchFamily="2" charset="-122"/>
                <a:sym typeface="+mn-ea"/>
              </a:rPr>
              <a:t>具有</a:t>
            </a:r>
            <a:r>
              <a:rPr sz="2800" b="1"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决定性的意义</a:t>
            </a:r>
            <a:r>
              <a:rPr sz="2800" b="1" smtClean="0">
                <a:latin typeface="宋体" panose="02010600030101010101" pitchFamily="2" charset="-122"/>
                <a:ea typeface="宋体" panose="02010600030101010101" pitchFamily="2" charset="-122"/>
                <a:cs typeface="宋体" panose="02010600030101010101" pitchFamily="2" charset="-122"/>
                <a:sym typeface="+mn-ea"/>
              </a:rPr>
              <a:t>。</a:t>
            </a:r>
            <a:endParaRPr lang="zh-CN" sz="2800" b="1"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title=""/>
          <p:cNvSpPr txBox="1"/>
          <p:nvPr>
            <p:custDataLst>
              <p:tags r:id="rId11"/>
            </p:custDataLst>
          </p:nvPr>
        </p:nvSpPr>
        <p:spPr>
          <a:xfrm>
            <a:off x="2806700" y="6224905"/>
            <a:ext cx="5872480" cy="521970"/>
          </a:xfrm>
          <a:prstGeom prst="rect">
            <a:avLst/>
          </a:prstGeom>
          <a:solidFill>
            <a:schemeClr val="accent4">
              <a:lumMod val="60000"/>
              <a:lumOff val="40000"/>
            </a:schemeClr>
          </a:solidFill>
        </p:spPr>
        <p:txBody>
          <a:bodyPr wrap="none" rtlCol="0" anchor="t">
            <a:spAutoFit/>
          </a:bodyPr>
          <a:lstStyle/>
          <a:p>
            <a:r>
              <a:rPr lang="zh-CN" altLang="en-US" sz="2800">
                <a:solidFill>
                  <a:schemeClr val="dk1"/>
                </a:solidFill>
                <a:effectLst/>
                <a:latin typeface="汉仪行者笔记简" panose="02010509060101010101" charset="-122"/>
                <a:ea typeface="汉仪行者笔记简" panose="02010509060101010101" charset="-122"/>
                <a:sym typeface="+mn-ea"/>
              </a:rPr>
              <a:t>合同自愿原则是合同法最基本的原则</a:t>
            </a:r>
            <a:endParaRPr lang="zh-CN" altLang="en-US" sz="2800">
              <a:solidFill>
                <a:schemeClr val="dk1"/>
              </a:solidFill>
              <a:effectLst/>
              <a:latin typeface="汉仪行者笔记简" panose="02010509060101010101" charset="-122"/>
              <a:ea typeface="汉仪行者笔记简" panose="02010509060101010101" charset="-122"/>
              <a:sym typeface="+mn-ea"/>
            </a:endParaRPr>
          </a:p>
        </p:txBody>
      </p:sp>
      <p:sp>
        <p:nvSpPr>
          <p:cNvPr id="6" name="文本框 5" title=""/>
          <p:cNvSpPr txBox="1"/>
          <p:nvPr>
            <p:custDataLst>
              <p:tags r:id="rId12"/>
            </p:custDataLst>
          </p:nvPr>
        </p:nvSpPr>
        <p:spPr>
          <a:xfrm>
            <a:off x="499110" y="758190"/>
            <a:ext cx="6096000" cy="570865"/>
          </a:xfrm>
          <a:prstGeom prst="rect">
            <a:avLst/>
          </a:prstGeom>
          <a:noFill/>
        </p:spPr>
        <p:txBody>
          <a:bodyPr wrap="square" rtlCol="0" anchor="t">
            <a:normAutofit/>
          </a:bodyPr>
          <a:lstStyle/>
          <a:p>
            <a:pPr>
              <a:lnSpc>
                <a:spcPct val="130000"/>
              </a:lnSpc>
            </a:pPr>
            <a:r>
              <a:rPr lang="zh-CN" altLang="en-US" sz="2400" b="1">
                <a:solidFill>
                  <a:srgbClr val="FF0000"/>
                </a:solidFill>
                <a:sym typeface="+mn-ea"/>
              </a:rPr>
              <a:t>（</a:t>
            </a:r>
            <a:r>
              <a:rPr lang="en-US" altLang="zh-CN" sz="2400" b="1">
                <a:solidFill>
                  <a:srgbClr val="FF0000"/>
                </a:solidFill>
                <a:sym typeface="+mn-ea"/>
              </a:rPr>
              <a:t>3</a:t>
            </a:r>
            <a:r>
              <a:rPr lang="zh-CN" altLang="en-US" sz="2400" b="1">
                <a:solidFill>
                  <a:srgbClr val="FF0000"/>
                </a:solidFill>
                <a:sym typeface="+mn-ea"/>
              </a:rPr>
              <a:t>）订立合同的原则</a:t>
            </a:r>
            <a:endParaRPr lang="zh-CN" altLang="en-US" sz="2400" b="1">
              <a:solidFill>
                <a:srgbClr val="FF0000"/>
              </a:solidFill>
              <a:sym typeface="+mn-ea"/>
            </a:endParaRPr>
          </a:p>
        </p:txBody>
      </p:sp>
      <p:sp>
        <p:nvSpPr>
          <p:cNvPr id="8" name="TextBox 2" title=""/>
          <p:cNvSpPr/>
          <p:nvPr>
            <p:custDataLst>
              <p:tags r:id="rId13"/>
            </p:custDataLst>
          </p:nvPr>
        </p:nvSpPr>
        <p:spPr bwMode="auto">
          <a:xfrm>
            <a:off x="424815" y="144145"/>
            <a:ext cx="4255135" cy="385445"/>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r>
              <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一、生活中离不开合同</a:t>
            </a:r>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sp>
        <p:nvSpPr>
          <p:cNvPr id="7" name="文本框 6" title=""/>
          <p:cNvSpPr txBox="1"/>
          <p:nvPr>
            <p:custDataLst>
              <p:tags r:id="rId14"/>
            </p:custDataLst>
          </p:nvPr>
        </p:nvSpPr>
        <p:spPr>
          <a:xfrm>
            <a:off x="3248660" y="2955925"/>
            <a:ext cx="2847340" cy="460375"/>
          </a:xfrm>
          <a:prstGeom prst="rect">
            <a:avLst/>
          </a:prstGeom>
          <a:solidFill>
            <a:schemeClr val="bg2"/>
          </a:solidFill>
        </p:spPr>
        <p:txBody>
          <a:bodyPr wrap="square" rtlCol="0">
            <a:spAutoFit/>
          </a:bodyPr>
          <a:lstStyle/>
          <a:p>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意思表示</a:t>
            </a:r>
            <a:endPar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p:cTn id="13" dur="500" fill="hold"/>
                                        <p:tgtEl>
                                          <p:spTgt spid="12292"/>
                                        </p:tgtEl>
                                        <p:attrNameLst>
                                          <p:attrName>ppt_w</p:attrName>
                                        </p:attrNameLst>
                                      </p:cBhvr>
                                      <p:tavLst>
                                        <p:tav tm="0">
                                          <p:val>
                                            <p:fltVal val="0"/>
                                          </p:val>
                                        </p:tav>
                                        <p:tav tm="100000">
                                          <p:val>
                                            <p:strVal val="#ppt_w"/>
                                          </p:val>
                                        </p:tav>
                                      </p:tavLst>
                                    </p:anim>
                                    <p:anim calcmode="lin" valueType="num">
                                      <p:cBhvr>
                                        <p:cTn id="14" dur="500" fill="hold"/>
                                        <p:tgtEl>
                                          <p:spTgt spid="12292"/>
                                        </p:tgtEl>
                                        <p:attrNameLst>
                                          <p:attrName>ppt_h</p:attrName>
                                        </p:attrNameLst>
                                      </p:cBhvr>
                                      <p:tavLst>
                                        <p:tav tm="0">
                                          <p:val>
                                            <p:fltVal val="0"/>
                                          </p:val>
                                        </p:tav>
                                        <p:tav tm="100000">
                                          <p:val>
                                            <p:strVal val="#ppt_h"/>
                                          </p:val>
                                        </p:tav>
                                      </p:tavLst>
                                    </p:anim>
                                    <p:animEffect transition="in" filter="fade">
                                      <p:cBhvr>
                                        <p:cTn id="15" dur="500"/>
                                        <p:tgtEl>
                                          <p:spTgt spid="12292"/>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p:tgtEl>
                                          <p:spTgt spid="6"/>
                                        </p:tgtEl>
                                        <p:attrNameLst>
                                          <p:attrName>ppt_y</p:attrName>
                                        </p:attrNameLst>
                                      </p:cBhvr>
                                      <p:tavLst>
                                        <p:tav tm="0">
                                          <p:val>
                                            <p:strVal val="#ppt_y+#ppt_h*1.125000"/>
                                          </p:val>
                                        </p:tav>
                                        <p:tav tm="100000">
                                          <p:val>
                                            <p:strVal val="#ppt_y"/>
                                          </p:val>
                                        </p:tav>
                                      </p:tavLst>
                                    </p:anim>
                                    <p:animEffect transition="in" filter="wipe(up)">
                                      <p:cBhvr>
                                        <p:cTn id="37" dur="500"/>
                                        <p:tgtEl>
                                          <p:spTgt spid="6"/>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292" grpId="0" animBg="1"/>
      <p:bldP spid="10" grpId="0" animBg="1"/>
      <p:bldP spid="12" grpId="0" animBg="1"/>
      <p:bldP spid="3" grpId="0" animBg="1"/>
      <p:bldP spid="6" grpId="0"/>
      <p:bldP spid="7"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831850" y="1679575"/>
            <a:ext cx="10558780" cy="4407535"/>
          </a:xfrm>
          <a:prstGeom prst="rect">
            <a:avLst/>
          </a:prstGeom>
        </p:spPr>
        <p:style>
          <a:lnRef idx="2">
            <a:schemeClr val="accent1"/>
          </a:lnRef>
          <a:fillRef idx="0">
            <a:srgbClr val="FFFFFF"/>
          </a:fillRef>
          <a:effectRef idx="0">
            <a:srgbClr val="FFFFFF"/>
          </a:effectRef>
          <a:fontRef idx="minor">
            <a:schemeClr val="tx1"/>
          </a:fontRef>
        </p:style>
        <p:txBody>
          <a:bodyPr wrap="square" rtlCol="0" anchor="t">
            <a:normAutofit/>
          </a:bodyPr>
          <a:lstStyle/>
          <a:p>
            <a:pPr>
              <a:lnSpc>
                <a:spcPct val="130000"/>
              </a:lnSpc>
            </a:pPr>
            <a:r>
              <a:rPr lang="zh-CN" altLang="en-US" sz="2400" b="1">
                <a:solidFill>
                  <a:schemeClr val="tx1"/>
                </a:solidFill>
                <a:sym typeface="+mn-ea"/>
              </a:rPr>
              <a:t>①</a:t>
            </a:r>
            <a:r>
              <a:rPr lang="zh-CN" altLang="zh-CN" sz="2400" b="1">
                <a:solidFill>
                  <a:schemeClr val="tx1"/>
                </a:solidFill>
                <a:sym typeface="+mn-ea"/>
              </a:rPr>
              <a:t>在市场经济中，</a:t>
            </a:r>
            <a:r>
              <a:rPr lang="zh-CN" altLang="zh-CN" sz="2400" b="1">
                <a:solidFill>
                  <a:schemeClr val="tx1"/>
                </a:solidFill>
                <a:highlight>
                  <a:srgbClr val="FFFF00"/>
                </a:highlight>
                <a:sym typeface="+mn-ea"/>
              </a:rPr>
              <a:t>市场交易者参与交易活动最常见的形式就是订立合同，</a:t>
            </a:r>
            <a:r>
              <a:rPr lang="zh-CN" altLang="zh-CN" sz="2400" b="1">
                <a:solidFill>
                  <a:schemeClr val="tx1"/>
                </a:solidFill>
                <a:sym typeface="+mn-ea"/>
              </a:rPr>
              <a:t>利用合同参与交易活动，就能够充分体现市场交易者的自由意志。</a:t>
            </a:r>
            <a:r>
              <a:rPr lang="zh-CN" altLang="en-US" sz="2400" b="1">
                <a:solidFill>
                  <a:schemeClr val="tx1"/>
                </a:solidFill>
                <a:sym typeface="+mn-ea"/>
              </a:rPr>
              <a:t>（交易者角度）</a:t>
            </a:r>
            <a:endParaRPr lang="zh-CN" altLang="zh-CN" sz="2400" b="1">
              <a:solidFill>
                <a:schemeClr val="tx1"/>
              </a:solidFill>
            </a:endParaRPr>
          </a:p>
          <a:p>
            <a:pPr>
              <a:lnSpc>
                <a:spcPct val="130000"/>
              </a:lnSpc>
            </a:pPr>
            <a:r>
              <a:rPr lang="zh-CN" altLang="en-US" sz="2400" b="1">
                <a:solidFill>
                  <a:schemeClr val="tx1"/>
                </a:solidFill>
                <a:sym typeface="+mn-ea"/>
              </a:rPr>
              <a:t>②</a:t>
            </a:r>
            <a:r>
              <a:rPr lang="zh-CN" altLang="en-US" sz="2400" b="1">
                <a:solidFill>
                  <a:schemeClr val="tx1"/>
                </a:solidFill>
                <a:highlight>
                  <a:srgbClr val="00FFFF"/>
                </a:highlight>
                <a:sym typeface="+mn-ea"/>
              </a:rPr>
              <a:t>一方面，</a:t>
            </a:r>
            <a:r>
              <a:rPr lang="zh-CN" altLang="zh-CN" sz="2400" b="1">
                <a:solidFill>
                  <a:schemeClr val="tx1"/>
                </a:solidFill>
                <a:highlight>
                  <a:srgbClr val="00FFFF"/>
                </a:highlight>
                <a:sym typeface="+mn-ea"/>
              </a:rPr>
              <a:t>自愿订立的合同可以满足市场交易者的特定需求</a:t>
            </a:r>
            <a:r>
              <a:rPr lang="zh-CN" altLang="zh-CN" sz="2400" b="1">
                <a:solidFill>
                  <a:schemeClr val="tx1"/>
                </a:solidFill>
                <a:sym typeface="+mn-ea"/>
              </a:rPr>
              <a:t>，有利于资源的有效配置，从而增加整体的社会财富。（</a:t>
            </a:r>
            <a:r>
              <a:rPr lang="zh-CN" altLang="en-US" sz="2400" b="1">
                <a:solidFill>
                  <a:schemeClr val="tx1"/>
                </a:solidFill>
                <a:sym typeface="+mn-ea"/>
              </a:rPr>
              <a:t>市场、资源、社会财富角度）</a:t>
            </a:r>
            <a:endParaRPr lang="zh-CN" altLang="zh-CN" sz="2400" b="1">
              <a:solidFill>
                <a:schemeClr val="tx1"/>
              </a:solidFill>
            </a:endParaRPr>
          </a:p>
          <a:p>
            <a:pPr indent="0" fontAlgn="auto">
              <a:lnSpc>
                <a:spcPct val="130000"/>
              </a:lnSpc>
            </a:pPr>
            <a:r>
              <a:rPr lang="zh-CN" altLang="en-US" sz="2400" b="1">
                <a:solidFill>
                  <a:schemeClr val="tx1"/>
                </a:solidFill>
                <a:sym typeface="+mn-ea"/>
              </a:rPr>
              <a:t>③另一方面，</a:t>
            </a:r>
            <a:r>
              <a:rPr lang="zh-CN" altLang="zh-CN" sz="2400" b="1">
                <a:solidFill>
                  <a:schemeClr val="tx1"/>
                </a:solidFill>
                <a:sym typeface="+mn-ea"/>
              </a:rPr>
              <a:t>自愿订立的合同促成市场交易者相互合作，</a:t>
            </a:r>
            <a:r>
              <a:rPr lang="zh-CN" altLang="zh-CN" sz="2400" b="1">
                <a:solidFill>
                  <a:schemeClr val="tx1"/>
                </a:solidFill>
                <a:highlight>
                  <a:srgbClr val="FFFF00"/>
                </a:highlight>
                <a:sym typeface="+mn-ea"/>
              </a:rPr>
              <a:t>共同形成社会的信用机制。</a:t>
            </a:r>
            <a:r>
              <a:rPr lang="zh-CN" altLang="zh-CN" sz="2400" b="1">
                <a:solidFill>
                  <a:schemeClr val="tx1"/>
                </a:solidFill>
                <a:sym typeface="+mn-ea"/>
              </a:rPr>
              <a:t>（</a:t>
            </a:r>
            <a:r>
              <a:rPr lang="zh-CN" altLang="en-US" sz="2400" b="1">
                <a:solidFill>
                  <a:schemeClr val="tx1"/>
                </a:solidFill>
                <a:sym typeface="+mn-ea"/>
              </a:rPr>
              <a:t>社会角度）</a:t>
            </a:r>
            <a:endParaRPr lang="en-US" altLang="zh-CN" sz="2400" b="1">
              <a:solidFill>
                <a:schemeClr val="tx1"/>
              </a:solidFill>
            </a:endParaRPr>
          </a:p>
          <a:p>
            <a:pPr indent="0" fontAlgn="auto">
              <a:lnSpc>
                <a:spcPct val="130000"/>
              </a:lnSpc>
            </a:pPr>
            <a:r>
              <a:rPr lang="zh-CN" altLang="zh-CN" sz="2400" b="1">
                <a:solidFill>
                  <a:schemeClr val="tx1"/>
                </a:solidFill>
                <a:sym typeface="+mn-ea"/>
              </a:rPr>
              <a:t>因此，法律鼓励合同的订立和履行，尊重市场交易者的合同自由，维护诚实守信的履约机制。</a:t>
            </a:r>
            <a:endParaRPr lang="zh-CN" altLang="zh-CN" sz="2400" b="1">
              <a:solidFill>
                <a:schemeClr val="tx1"/>
              </a:solidFill>
              <a:sym typeface="+mn-ea"/>
            </a:endParaRPr>
          </a:p>
        </p:txBody>
      </p:sp>
      <p:sp>
        <p:nvSpPr>
          <p:cNvPr id="3" name="文本框 2" title=""/>
          <p:cNvSpPr txBox="1"/>
          <p:nvPr>
            <p:custDataLst>
              <p:tags r:id="rId4"/>
            </p:custDataLst>
          </p:nvPr>
        </p:nvSpPr>
        <p:spPr>
          <a:xfrm>
            <a:off x="589280" y="1007745"/>
            <a:ext cx="6096000" cy="570865"/>
          </a:xfrm>
          <a:prstGeom prst="rect">
            <a:avLst/>
          </a:prstGeom>
          <a:noFill/>
        </p:spPr>
        <p:txBody>
          <a:bodyPr wrap="square" rtlCol="0" anchor="t">
            <a:normAutofit/>
          </a:bodyPr>
          <a:lstStyle/>
          <a:p>
            <a:pPr>
              <a:lnSpc>
                <a:spcPct val="130000"/>
              </a:lnSpc>
            </a:pPr>
            <a:r>
              <a:rPr lang="zh-CN" altLang="en-US" sz="2400" b="1">
                <a:solidFill>
                  <a:srgbClr val="FF0000"/>
                </a:solidFill>
                <a:sym typeface="+mn-ea"/>
              </a:rPr>
              <a:t>（</a:t>
            </a:r>
            <a:r>
              <a:rPr lang="en-US" altLang="zh-CN" sz="2400" b="1">
                <a:solidFill>
                  <a:srgbClr val="FF0000"/>
                </a:solidFill>
                <a:sym typeface="+mn-ea"/>
              </a:rPr>
              <a:t>4</a:t>
            </a:r>
            <a:r>
              <a:rPr lang="zh-CN" altLang="en-US" sz="2400" b="1">
                <a:solidFill>
                  <a:srgbClr val="FF0000"/>
                </a:solidFill>
                <a:sym typeface="+mn-ea"/>
              </a:rPr>
              <a:t>）订立合同的意义</a:t>
            </a:r>
            <a:endParaRPr lang="zh-CN" altLang="en-US" sz="2400" b="1">
              <a:solidFill>
                <a:srgbClr val="FF0000"/>
              </a:solidFill>
              <a:sym typeface="+mn-ea"/>
            </a:endParaRPr>
          </a:p>
        </p:txBody>
      </p:sp>
      <p:sp>
        <p:nvSpPr>
          <p:cNvPr id="8" name="TextBox 2" title=""/>
          <p:cNvSpPr/>
          <p:nvPr>
            <p:custDataLst>
              <p:tags r:id="rId5"/>
            </p:custDataLst>
          </p:nvPr>
        </p:nvSpPr>
        <p:spPr bwMode="auto">
          <a:xfrm>
            <a:off x="740410" y="37465"/>
            <a:ext cx="4255135" cy="385445"/>
          </a:xfrm>
          <a:prstGeom prst="rect">
            <a:avLst/>
          </a:prstGeom>
          <a:gradFill>
            <a:gsLst>
              <a:gs pos="53000">
                <a:srgbClr val="00B050">
                  <a:alpha val="100000"/>
                </a:srgbClr>
              </a:gs>
              <a:gs pos="21000">
                <a:srgbClr val="00B050">
                  <a:alpha val="100000"/>
                </a:srgbClr>
              </a:gs>
              <a:gs pos="51000">
                <a:srgbClr val="00B050">
                  <a:alpha val="100000"/>
                </a:srgbClr>
              </a:gs>
              <a:gs pos="70000">
                <a:srgbClr val="00B050">
                  <a:alpha val="100000"/>
                </a:srgbClr>
              </a:gs>
              <a:gs pos="12000">
                <a:srgbClr val="4361FC">
                  <a:alpha val="100000"/>
                </a:srgbClr>
              </a:gs>
              <a:gs pos="8000">
                <a:srgbClr val="748DFB">
                  <a:alpha val="100000"/>
                </a:srgbClr>
              </a:gs>
              <a:gs pos="20000">
                <a:srgbClr val="00B050"/>
              </a:gs>
              <a:gs pos="0">
                <a:schemeClr val="accent1">
                  <a:lumMod val="25000"/>
                  <a:lumOff val="75000"/>
                </a:schemeClr>
              </a:gs>
              <a:gs pos="18000">
                <a:srgbClr val="2D55E4">
                  <a:alpha val="100000"/>
                </a:srgbClr>
              </a:gs>
              <a:gs pos="15000">
                <a:srgbClr val="1135FD"/>
              </a:gs>
            </a:gsLst>
            <a:path path="circle">
              <a:fillToRect t="100000" r="100000"/>
            </a:path>
            <a:tileRect l="-100000" b="-100000"/>
          </a:gradFill>
          <a:ln>
            <a:solidFill>
              <a:srgbClr val="7030A0"/>
            </a:solidFill>
          </a:ln>
          <a:extLst>
            <a:ext uri="{909E8E84-426E-40DD-AFC4-6F175D3DCCD1}">
              <a14:hiddenFill xmlns:a14="http://schemas.microsoft.com/office/drawing/2010/main">
                <a:solidFill>
                  <a:srgbClr val="FFFFFF"/>
                </a:solidFill>
              </a14:hiddenFill>
            </a:ext>
          </a:extLst>
        </p:spPr>
        <p:txBody>
          <a:bodyPr wrap="square" anchor="t">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r>
              <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一、生活中离不开合同</a:t>
            </a:r>
            <a:endParaRPr lang="zh-CN" altLang="en-US" sz="2400" b="1">
              <a:solidFill>
                <a:schemeClr val="bg1"/>
              </a:solidFill>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endParaRPr>
          </a:p>
        </p:txBody>
      </p:sp>
      <p:sp>
        <p:nvSpPr>
          <p:cNvPr id="6" name="矩形 5" title=""/>
          <p:cNvSpPr/>
          <p:nvPr>
            <p:custDataLst>
              <p:tags r:id="rId6"/>
            </p:custDataLst>
          </p:nvPr>
        </p:nvSpPr>
        <p:spPr>
          <a:xfrm>
            <a:off x="740410" y="473710"/>
            <a:ext cx="2419985" cy="53403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a:r>
              <a:rPr lang="en-US" altLang="zh-CN" sz="2800" b="1">
                <a:solidFill>
                  <a:srgbClr val="C00000"/>
                </a:solidFill>
                <a:latin typeface="微软雅黑" panose="020b0503020204020204" pitchFamily="34" charset="-122"/>
                <a:ea typeface="微软雅黑" panose="020b0503020204020204" pitchFamily="34" charset="-122"/>
                <a:cs typeface="Arial"/>
                <a:sym typeface="+mn-ea"/>
              </a:rPr>
              <a:t>1</a:t>
            </a:r>
            <a:r>
              <a:rPr lang="zh-CN" altLang="en-US" sz="2800" b="1">
                <a:solidFill>
                  <a:srgbClr val="C00000"/>
                </a:solidFill>
                <a:latin typeface="微软雅黑" panose="020b0503020204020204" pitchFamily="34" charset="-122"/>
                <a:ea typeface="微软雅黑" panose="020b0503020204020204" pitchFamily="34" charset="-122"/>
                <a:cs typeface="Arial"/>
                <a:sym typeface="+mn-ea"/>
              </a:rPr>
              <a:t>、合同</a:t>
            </a:r>
            <a:endParaRPr lang="zh-CN" altLang="en-US" sz="2800" b="1">
              <a:solidFill>
                <a:srgbClr val="C00000"/>
              </a:solidFill>
              <a:latin typeface="微软雅黑" panose="020b0503020204020204" pitchFamily="34" charset="-122"/>
              <a:ea typeface="微软雅黑" panose="020b0503020204020204" pitchFamily="34" charset="-122"/>
              <a:cs typeface="Arial"/>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0" end="0"/>
                                            </p:txEl>
                                          </p:spTgt>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1" end="1"/>
                                            </p:txEl>
                                          </p:spTgt>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2" end="2"/>
                                            </p:txEl>
                                          </p:spTgt>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AS_UNIQUEID" val="20579"/>
</p:tagLst>
</file>

<file path=ppt/tags/tag10.xml><?xml version="1.0" encoding="utf-8"?>
<p:tagLst xmlns:p="http://schemas.openxmlformats.org/presentationml/2006/main">
  <p:tag name="AS_UNIQUEID" val="17570"/>
</p:tagLst>
</file>

<file path=ppt/tags/tag100.xml><?xml version="1.0" encoding="utf-8"?>
<p:tagLst xmlns:p="http://schemas.openxmlformats.org/presentationml/2006/main">
  <p:tag name="AS_UNIQUEID" val="17644"/>
</p:tagLst>
</file>

<file path=ppt/tags/tag101.xml><?xml version="1.0" encoding="utf-8"?>
<p:tagLst xmlns:p="http://schemas.openxmlformats.org/presentationml/2006/main">
  <p:tag name="AS_UNIQUEID" val="20593"/>
</p:tagLst>
</file>

<file path=ppt/tags/tag102.xml><?xml version="1.0" encoding="utf-8"?>
<p:tagLst xmlns:p="http://schemas.openxmlformats.org/presentationml/2006/main">
  <p:tag name="AS_UNIQUEID" val="20594"/>
</p:tagLst>
</file>

<file path=ppt/tags/tag103.xml><?xml version="1.0" encoding="utf-8"?>
<p:tagLst xmlns:p="http://schemas.openxmlformats.org/presentationml/2006/main">
  <p:tag name="AS_UNIQUEID" val="20595"/>
  <p:tag name="KSO_WM_BEAUTIFY_FLAG" val="#wm#"/>
  <p:tag name="KSO_WM_TAG_VERSION" val="3.0"/>
  <p:tag name="KSO_WM_UNIT_COMPATIBLE" val="0"/>
  <p:tag name="KSO_WM_UNIT_DIAGRAM_ISNUMVISUAL" val="0"/>
  <p:tag name="KSO_WM_UNIT_DIAGRAM_ISREFERUNIT" val="0"/>
  <p:tag name="KSO_WM_UNIT_HIGHLIGHT" val="0"/>
  <p:tag name="KSO_WM_UNIT_ID" val="_1*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30"/>
</p:tagLst>
</file>

<file path=ppt/tags/tag104.xml><?xml version="1.0" encoding="utf-8"?>
<p:tagLst xmlns:p="http://schemas.openxmlformats.org/presentationml/2006/main">
  <p:tag name="AS_UNIQUEID" val="20596"/>
  <p:tag name="KSO_WM_BEAUTIFY_FLAG" val="#wm#"/>
  <p:tag name="KSO_WM_TAG_VERSION" val="3.0"/>
  <p:tag name="KSO_WM_UNIT_COMPATIBLE" val="0"/>
  <p:tag name="KSO_WM_UNIT_DIAGRAM_ISNUMVISUAL" val="0"/>
  <p:tag name="KSO_WM_UNIT_DIAGRAM_ISREFERUNIT" val="0"/>
  <p:tag name="KSO_WM_UNIT_HIGHLIGHT" val="0"/>
  <p:tag name="KSO_WM_UNIT_ID" val="_1**"/>
  <p:tag name="KSO_WM_UNIT_LAYERLEVEL" val="1"/>
</p:tagLst>
</file>

<file path=ppt/tags/tag105.xml><?xml version="1.0" encoding="utf-8"?>
<p:tagLst xmlns:p="http://schemas.openxmlformats.org/presentationml/2006/main">
  <p:tag name="AS_UNIQUEID" val="20597"/>
  <p:tag name="KSO_WM_BEAUTIFY_FLAG" val="#wm#"/>
  <p:tag name="KSO_WM_TAG_VERSION" val="3.0"/>
  <p:tag name="KSO_WM_UNIT_COMPATIBLE" val="0"/>
  <p:tag name="KSO_WM_UNIT_DIAGRAM_ISNUMVISUAL" val="0"/>
  <p:tag name="KSO_WM_UNIT_DIAGRAM_ISREFERUNIT" val="0"/>
  <p:tag name="KSO_WM_UNIT_HIGHLIGHT" val="0"/>
  <p:tag name="KSO_WM_UNIT_ID" val="_1**"/>
  <p:tag name="KSO_WM_UNIT_LAYERLEVEL" val="1"/>
</p:tagLst>
</file>

<file path=ppt/tags/tag106.xml><?xml version="1.0" encoding="utf-8"?>
<p:tagLst xmlns:p="http://schemas.openxmlformats.org/presentationml/2006/main">
  <p:tag name="AS_UNIQUEID" val="20598"/>
  <p:tag name="KSO_WM_BEAUTIFY_FLAG" val="#wm#"/>
  <p:tag name="KSO_WM_TAG_VERSION" val="3.0"/>
  <p:tag name="KSO_WM_UNIT_COMPATIBLE" val="0"/>
  <p:tag name="KSO_WM_UNIT_DIAGRAM_ISNUMVISUAL" val="0"/>
  <p:tag name="KSO_WM_UNIT_DIAGRAM_ISREFERUNIT" val="0"/>
  <p:tag name="KSO_WM_UNIT_HIGHLIGHT" val="0"/>
  <p:tag name="KSO_WM_UNIT_ID" val="_1**"/>
  <p:tag name="KSO_WM_UNIT_LAYERLEVEL" val="1"/>
</p:tagLst>
</file>

<file path=ppt/tags/tag107.xml><?xml version="1.0" encoding="utf-8"?>
<p:tagLst xmlns:p="http://schemas.openxmlformats.org/presentationml/2006/main">
  <p:tag name="AS_UNIQUEID" val="20599"/>
  <p:tag name="KSO_WM_BEAUTIFY_FLAG" val="#wm#"/>
  <p:tag name="KSO_WM_TAG_VERSION" val="3.0"/>
  <p:tag name="KSO_WM_UNIT_COMPATIBLE" val="0"/>
  <p:tag name="KSO_WM_UNIT_DIAGRAM_ISNUMVISUAL" val="0"/>
  <p:tag name="KSO_WM_UNIT_DIAGRAM_ISREFERUNIT" val="0"/>
  <p:tag name="KSO_WM_UNIT_HIGHLIGHT" val="0"/>
  <p:tag name="KSO_WM_UNIT_ID" val="_1*f*4"/>
  <p:tag name="KSO_WM_UNIT_INDEX" val="4"/>
  <p:tag name="KSO_WM_UNIT_LAYERLEVEL" val="1"/>
  <p:tag name="KSO_WM_UNIT_NOCLEAR" val="0"/>
  <p:tag name="KSO_WM_UNIT_PRESET_TEXT" val="署名占位符"/>
  <p:tag name="KSO_WM_UNIT_SUBTYPE" val="b"/>
  <p:tag name="KSO_WM_UNIT_TYPE" val="f"/>
  <p:tag name="KSO_WM_UNIT_VALUE" val="8"/>
</p:tagLst>
</file>

<file path=ppt/tags/tag108.xml><?xml version="1.0" encoding="utf-8"?>
<p:tagLst xmlns:p="http://schemas.openxmlformats.org/presentationml/2006/main">
  <p:tag name="AS_UNIQUEID" val="20600"/>
</p:tagLst>
</file>

<file path=ppt/tags/tag109.xml><?xml version="1.0" encoding="utf-8"?>
<p:tagLst xmlns:p="http://schemas.openxmlformats.org/presentationml/2006/main">
  <p:tag name="AS_UNIQUEID" val="20601"/>
  <p:tag name="KSO_WM_BEAUTIFY_FLAG" val="#wm#"/>
  <p:tag name="KSO_WM_TAG_VERSION" val="3.0"/>
  <p:tag name="KSO_WM_UNIT_COMPATIBLE" val="0"/>
  <p:tag name="KSO_WM_UNIT_DIAGRAM_ISNUMVISUAL" val="0"/>
  <p:tag name="KSO_WM_UNIT_DIAGRAM_ISREFERUNIT" val="0"/>
  <p:tag name="KSO_WM_UNIT_HIGHLIGHT" val="0"/>
  <p:tag name="KSO_WM_UNIT_ID" val="_2*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20"/>
</p:tagLst>
</file>

<file path=ppt/tags/tag11.xml><?xml version="1.0" encoding="utf-8"?>
<p:tagLst xmlns:p="http://schemas.openxmlformats.org/presentationml/2006/main">
  <p:tag name="AS_UNIQUEID" val="17571"/>
</p:tagLst>
</file>

<file path=ppt/tags/tag110.xml><?xml version="1.0" encoding="utf-8"?>
<p:tagLst xmlns:p="http://schemas.openxmlformats.org/presentationml/2006/main">
  <p:tag name="AS_UNIQUEID" val="20602"/>
  <p:tag name="KSO_WM_BEAUTIFY_FLAG" val="#wm#"/>
  <p:tag name="KSO_WM_TAG_VERSION" val="3.0"/>
  <p:tag name="KSO_WM_UNIT_COMPATIBLE" val="0"/>
  <p:tag name="KSO_WM_UNIT_DIAGRAM_ISNUMVISUAL" val="0"/>
  <p:tag name="KSO_WM_UNIT_DIAGRAM_ISREFERUNIT" val="0"/>
  <p:tag name="KSO_WM_UNIT_HIGHLIGHT" val="0"/>
  <p:tag name="KSO_WM_UNIT_ID" val="_2*f*1"/>
  <p:tag name="KSO_WM_UNIT_INDEX" val="1"/>
  <p:tag name="KSO_WM_UNIT_LAYERLEVEL" val="1"/>
  <p:tag name="KSO_WM_UNIT_NOCLEAR" val="0"/>
  <p:tag name="KSO_WM_UNIT_PRESET_TEXT" val="单击此处编辑母版文本样式&#10;二级&#10;三级&#10;四级&#10;五级"/>
  <p:tag name="KSO_WM_UNIT_SUBTYPE" val="a"/>
  <p:tag name="KSO_WM_UNIT_TYPE" val="f"/>
  <p:tag name="KSO_WM_UNIT_VALUE" val="330"/>
</p:tagLst>
</file>

<file path=ppt/tags/tag111.xml><?xml version="1.0" encoding="utf-8"?>
<p:tagLst xmlns:p="http://schemas.openxmlformats.org/presentationml/2006/main">
  <p:tag name="AS_UNIQUEID" val="20603"/>
  <p:tag name="KSO_WM_BEAUTIFY_FLAG" val="#wm#"/>
  <p:tag name="KSO_WM_TAG_VERSION" val="3.0"/>
  <p:tag name="KSO_WM_UNIT_COMPATIBLE" val="0"/>
  <p:tag name="KSO_WM_UNIT_DIAGRAM_ISNUMVISUAL" val="0"/>
  <p:tag name="KSO_WM_UNIT_DIAGRAM_ISREFERUNIT" val="0"/>
  <p:tag name="KSO_WM_UNIT_HIGHLIGHT" val="0"/>
  <p:tag name="KSO_WM_UNIT_ID" val="_2**"/>
  <p:tag name="KSO_WM_UNIT_LAYERLEVEL" val="1"/>
</p:tagLst>
</file>

<file path=ppt/tags/tag112.xml><?xml version="1.0" encoding="utf-8"?>
<p:tagLst xmlns:p="http://schemas.openxmlformats.org/presentationml/2006/main">
  <p:tag name="AS_UNIQUEID" val="20604"/>
  <p:tag name="KSO_WM_BEAUTIFY_FLAG" val="#wm#"/>
  <p:tag name="KSO_WM_TAG_VERSION" val="3.0"/>
  <p:tag name="KSO_WM_UNIT_COMPATIBLE" val="0"/>
  <p:tag name="KSO_WM_UNIT_DIAGRAM_ISNUMVISUAL" val="0"/>
  <p:tag name="KSO_WM_UNIT_DIAGRAM_ISREFERUNIT" val="0"/>
  <p:tag name="KSO_WM_UNIT_HIGHLIGHT" val="0"/>
  <p:tag name="KSO_WM_UNIT_ID" val="_2**"/>
  <p:tag name="KSO_WM_UNIT_LAYERLEVEL" val="1"/>
</p:tagLst>
</file>

<file path=ppt/tags/tag113.xml><?xml version="1.0" encoding="utf-8"?>
<p:tagLst xmlns:p="http://schemas.openxmlformats.org/presentationml/2006/main">
  <p:tag name="AS_UNIQUEID" val="20605"/>
  <p:tag name="KSO_WM_BEAUTIFY_FLAG" val="#wm#"/>
  <p:tag name="KSO_WM_TAG_VERSION" val="3.0"/>
  <p:tag name="KSO_WM_UNIT_COMPATIBLE" val="0"/>
  <p:tag name="KSO_WM_UNIT_DIAGRAM_ISNUMVISUAL" val="0"/>
  <p:tag name="KSO_WM_UNIT_DIAGRAM_ISREFERUNIT" val="0"/>
  <p:tag name="KSO_WM_UNIT_HIGHLIGHT" val="0"/>
  <p:tag name="KSO_WM_UNIT_ID" val="_2**"/>
  <p:tag name="KSO_WM_UNIT_LAYERLEVEL" val="1"/>
</p:tagLst>
</file>

<file path=ppt/tags/tag114.xml><?xml version="1.0" encoding="utf-8"?>
<p:tagLst xmlns:p="http://schemas.openxmlformats.org/presentationml/2006/main">
  <p:tag name="AS_UNIQUEID" val="20606"/>
</p:tagLst>
</file>

<file path=ppt/tags/tag115.xml><?xml version="1.0" encoding="utf-8"?>
<p:tagLst xmlns:p="http://schemas.openxmlformats.org/presentationml/2006/main">
  <p:tag name="AS_UNIQUEID" val="20607"/>
  <p:tag name="KSO_WM_BEAUTIFY_FLAG" val="#wm#"/>
  <p:tag name="KSO_WM_TAG_VERSION" val="3.0"/>
  <p:tag name="KSO_WM_UNIT_COMPATIBLE" val="0"/>
  <p:tag name="KSO_WM_UNIT_DIAGRAM_ISNUMVISUAL" val="0"/>
  <p:tag name="KSO_WM_UNIT_DIAGRAM_ISREFERUNIT" val="0"/>
  <p:tag name="KSO_WM_UNIT_HIGHLIGHT" val="0"/>
  <p:tag name="KSO_WM_UNIT_ID" val="_3*a*1"/>
  <p:tag name="KSO_WM_UNIT_INDEX" val="1"/>
  <p:tag name="KSO_WM_UNIT_ISCONTENTSTITLE" val="1"/>
  <p:tag name="KSO_WM_UNIT_ISNUMDGMTITLE" val="0"/>
  <p:tag name="KSO_WM_UNIT_LAYERLEVEL" val="1"/>
  <p:tag name="KSO_WM_UNIT_NOCLEAR" val="0"/>
  <p:tag name="KSO_WM_UNIT_PRESET_TEXT" val="标题"/>
  <p:tag name="KSO_WM_UNIT_TYPE" val="a"/>
  <p:tag name="KSO_WM_UNIT_VALUE" val="3"/>
</p:tagLst>
</file>

<file path=ppt/tags/tag116.xml><?xml version="1.0" encoding="utf-8"?>
<p:tagLst xmlns:p="http://schemas.openxmlformats.org/presentationml/2006/main">
  <p:tag name="AS_UNIQUEID" val="20608"/>
  <p:tag name="KSO_WM_BEAUTIFY_FLAG" val="#wm#"/>
  <p:tag name="KSO_WM_TAG_VERSION" val="3.0"/>
  <p:tag name="KSO_WM_UNIT_COMPATIBLE" val="0"/>
  <p:tag name="KSO_WM_UNIT_DIAGRAM_ISNUMVISUAL" val="0"/>
  <p:tag name="KSO_WM_UNIT_DIAGRAM_ISREFERUNIT" val="0"/>
  <p:tag name="KSO_WM_UNIT_HIGHLIGHT" val="0"/>
  <p:tag name="KSO_WM_UNIT_ID" val="_3**"/>
  <p:tag name="KSO_WM_UNIT_LAYERLEVEL" val="1"/>
</p:tagLst>
</file>

<file path=ppt/tags/tag117.xml><?xml version="1.0" encoding="utf-8"?>
<p:tagLst xmlns:p="http://schemas.openxmlformats.org/presentationml/2006/main">
  <p:tag name="AS_UNIQUEID" val="20609"/>
  <p:tag name="KSO_WM_BEAUTIFY_FLAG" val="#wm#"/>
  <p:tag name="KSO_WM_TAG_VERSION" val="3.0"/>
  <p:tag name="KSO_WM_UNIT_COMPATIBLE" val="0"/>
  <p:tag name="KSO_WM_UNIT_DIAGRAM_ISNUMVISUAL" val="0"/>
  <p:tag name="KSO_WM_UNIT_DIAGRAM_ISREFERUNIT" val="0"/>
  <p:tag name="KSO_WM_UNIT_HIGHLIGHT" val="0"/>
  <p:tag name="KSO_WM_UNIT_ID" val="_3**"/>
  <p:tag name="KSO_WM_UNIT_LAYERLEVEL" val="1"/>
</p:tagLst>
</file>

<file path=ppt/tags/tag118.xml><?xml version="1.0" encoding="utf-8"?>
<p:tagLst xmlns:p="http://schemas.openxmlformats.org/presentationml/2006/main">
  <p:tag name="AS_UNIQUEID" val="20610"/>
  <p:tag name="KSO_WM_BEAUTIFY_FLAG" val="#wm#"/>
  <p:tag name="KSO_WM_TAG_VERSION" val="3.0"/>
  <p:tag name="KSO_WM_UNIT_COMPATIBLE" val="0"/>
  <p:tag name="KSO_WM_UNIT_DIAGRAM_ISNUMVISUAL" val="0"/>
  <p:tag name="KSO_WM_UNIT_DIAGRAM_ISREFERUNIT" val="0"/>
  <p:tag name="KSO_WM_UNIT_HIGHLIGHT" val="0"/>
  <p:tag name="KSO_WM_UNIT_ID" val="_3**"/>
  <p:tag name="KSO_WM_UNIT_LAYERLEVEL" val="1"/>
</p:tagLst>
</file>

<file path=ppt/tags/tag119.xml><?xml version="1.0" encoding="utf-8"?>
<p:tagLst xmlns:p="http://schemas.openxmlformats.org/presentationml/2006/main">
  <p:tag name="AS_UNIQUEID" val="20611"/>
</p:tagLst>
</file>

<file path=ppt/tags/tag12.xml><?xml version="1.0" encoding="utf-8"?>
<p:tagLst xmlns:p="http://schemas.openxmlformats.org/presentationml/2006/main">
  <p:tag name="AS_UNIQUEID" val="17572"/>
</p:tagLst>
</file>

<file path=ppt/tags/tag120.xml><?xml version="1.0" encoding="utf-8"?>
<p:tagLst xmlns:p="http://schemas.openxmlformats.org/presentationml/2006/main">
  <p:tag name="AS_UNIQUEID" val="20612"/>
  <p:tag name="KSO_WM_BEAUTIFY_FLAG" val="#wm#"/>
  <p:tag name="KSO_WM_TAG_VERSION" val="3.0"/>
  <p:tag name="KSO_WM_UNIT_COMPATIBLE" val="0"/>
  <p:tag name="KSO_WM_UNIT_DIAGRAM_ISNUMVISUAL" val="0"/>
  <p:tag name="KSO_WM_UNIT_DIAGRAM_ISREFERUNIT" val="0"/>
  <p:tag name="KSO_WM_UNIT_HIGHLIGHT" val="0"/>
  <p:tag name="KSO_WM_UNIT_ID" val="_4*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14"/>
</p:tagLst>
</file>

<file path=ppt/tags/tag121.xml><?xml version="1.0" encoding="utf-8"?>
<p:tagLst xmlns:p="http://schemas.openxmlformats.org/presentationml/2006/main">
  <p:tag name="AS_UNIQUEID" val="20613"/>
  <p:tag name="KSO_WM_BEAUTIFY_FLAG" val="#wm#"/>
  <p:tag name="KSO_WM_TAG_VERSION" val="3.0"/>
  <p:tag name="KSO_WM_UNIT_COMPATIBLE" val="1"/>
  <p:tag name="KSO_WM_UNIT_DIAGRAM_ISNUMVISUAL" val="0"/>
  <p:tag name="KSO_WM_UNIT_DIAGRAM_ISREFERUNIT" val="0"/>
  <p:tag name="KSO_WM_UNIT_HIGHLIGHT" val="0"/>
  <p:tag name="KSO_WM_UNIT_ID" val="_4*e*1"/>
  <p:tag name="KSO_WM_UNIT_INDEX" val="1"/>
  <p:tag name="KSO_WM_UNIT_LAYERLEVEL" val="1"/>
  <p:tag name="KSO_WM_UNIT_NOCLEAR" val="0"/>
  <p:tag name="KSO_WM_UNIT_PRESET_TEXT" val="节编号"/>
  <p:tag name="KSO_WM_UNIT_TYPE" val="e"/>
  <p:tag name="KSO_WM_UNIT_VALUE" val="13"/>
</p:tagLst>
</file>

<file path=ppt/tags/tag122.xml><?xml version="1.0" encoding="utf-8"?>
<p:tagLst xmlns:p="http://schemas.openxmlformats.org/presentationml/2006/main">
  <p:tag name="AS_UNIQUEID" val="20614"/>
  <p:tag name="KSO_WM_BEAUTIFY_FLAG" val="#wm#"/>
  <p:tag name="KSO_WM_TAG_VERSION" val="3.0"/>
  <p:tag name="KSO_WM_UNIT_COMPATIBLE" val="0"/>
  <p:tag name="KSO_WM_UNIT_DIAGRAM_ISNUMVISUAL" val="0"/>
  <p:tag name="KSO_WM_UNIT_DIAGRAM_ISREFERUNIT" val="0"/>
  <p:tag name="KSO_WM_UNIT_HIGHLIGHT" val="0"/>
  <p:tag name="KSO_WM_UNIT_ID" val="_4**"/>
  <p:tag name="KSO_WM_UNIT_LAYERLEVEL" val="1"/>
</p:tagLst>
</file>

<file path=ppt/tags/tag123.xml><?xml version="1.0" encoding="utf-8"?>
<p:tagLst xmlns:p="http://schemas.openxmlformats.org/presentationml/2006/main">
  <p:tag name="AS_UNIQUEID" val="20615"/>
  <p:tag name="KSO_WM_BEAUTIFY_FLAG" val="#wm#"/>
  <p:tag name="KSO_WM_TAG_VERSION" val="3.0"/>
  <p:tag name="KSO_WM_UNIT_COMPATIBLE" val="0"/>
  <p:tag name="KSO_WM_UNIT_DIAGRAM_ISNUMVISUAL" val="0"/>
  <p:tag name="KSO_WM_UNIT_DIAGRAM_ISREFERUNIT" val="0"/>
  <p:tag name="KSO_WM_UNIT_HIGHLIGHT" val="0"/>
  <p:tag name="KSO_WM_UNIT_ID" val="_4**"/>
  <p:tag name="KSO_WM_UNIT_LAYERLEVEL" val="1"/>
</p:tagLst>
</file>

<file path=ppt/tags/tag124.xml><?xml version="1.0" encoding="utf-8"?>
<p:tagLst xmlns:p="http://schemas.openxmlformats.org/presentationml/2006/main">
  <p:tag name="AS_UNIQUEID" val="20616"/>
  <p:tag name="KSO_WM_BEAUTIFY_FLAG" val="#wm#"/>
  <p:tag name="KSO_WM_TAG_VERSION" val="3.0"/>
  <p:tag name="KSO_WM_UNIT_COMPATIBLE" val="0"/>
  <p:tag name="KSO_WM_UNIT_DIAGRAM_ISNUMVISUAL" val="0"/>
  <p:tag name="KSO_WM_UNIT_DIAGRAM_ISREFERUNIT" val="0"/>
  <p:tag name="KSO_WM_UNIT_HIGHLIGHT" val="0"/>
  <p:tag name="KSO_WM_UNIT_ID" val="_4**"/>
  <p:tag name="KSO_WM_UNIT_LAYERLEVEL" val="1"/>
</p:tagLst>
</file>

<file path=ppt/tags/tag125.xml><?xml version="1.0" encoding="utf-8"?>
<p:tagLst xmlns:p="http://schemas.openxmlformats.org/presentationml/2006/main">
  <p:tag name="AS_UNIQUEID" val="20617"/>
</p:tagLst>
</file>

<file path=ppt/tags/tag126.xml><?xml version="1.0" encoding="utf-8"?>
<p:tagLst xmlns:p="http://schemas.openxmlformats.org/presentationml/2006/main">
  <p:tag name="AS_UNIQUEID" val="20618"/>
  <p:tag name="KSO_WM_BEAUTIFY_FLAG" val="#wm#"/>
  <p:tag name="KSO_WM_TAG_VERSION" val="3.0"/>
  <p:tag name="KSO_WM_UNIT_COMPATIBLE" val="0"/>
  <p:tag name="KSO_WM_UNIT_DIAGRAM_ISNUMVISUAL" val="0"/>
  <p:tag name="KSO_WM_UNIT_DIAGRAM_ISREFERUNIT" val="0"/>
  <p:tag name="KSO_WM_UNIT_HIGHLIGHT" val="0"/>
  <p:tag name="KSO_WM_UNIT_ID" val="_5*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20"/>
</p:tagLst>
</file>

<file path=ppt/tags/tag127.xml><?xml version="1.0" encoding="utf-8"?>
<p:tagLst xmlns:p="http://schemas.openxmlformats.org/presentationml/2006/main">
  <p:tag name="AS_UNIQUEID" val="20619"/>
  <p:tag name="KSO_WM_BEAUTIFY_FLAG" val="#wm#"/>
  <p:tag name="KSO_WM_TAG_VERSION" val="3.0"/>
  <p:tag name="KSO_WM_UNIT_COMPATIBLE" val="0"/>
  <p:tag name="KSO_WM_UNIT_DIAGRAM_ISNUMVISUAL" val="0"/>
  <p:tag name="KSO_WM_UNIT_DIAGRAM_ISREFERUNIT" val="0"/>
  <p:tag name="KSO_WM_UNIT_HIGHLIGHT" val="0"/>
  <p:tag name="KSO_WM_UNIT_ID" val="_5*f*1"/>
  <p:tag name="KSO_WM_UNIT_INDEX" val="1"/>
  <p:tag name="KSO_WM_UNIT_LAYERLEVEL" val="1"/>
  <p:tag name="KSO_WM_UNIT_NOCLEAR" val="0"/>
  <p:tag name="KSO_WM_UNIT_PRESET_TEXT" val="单击此处编辑母版文本样式&#10;二级&#10;三级&#10;四级&#10;五级"/>
  <p:tag name="KSO_WM_UNIT_SUBTYPE" val="a"/>
  <p:tag name="KSO_WM_UNIT_TYPE" val="f"/>
  <p:tag name="KSO_WM_UNIT_VALUE" val="160"/>
</p:tagLst>
</file>

<file path=ppt/tags/tag128.xml><?xml version="1.0" encoding="utf-8"?>
<p:tagLst xmlns:p="http://schemas.openxmlformats.org/presentationml/2006/main">
  <p:tag name="AS_UNIQUEID" val="20620"/>
  <p:tag name="KSO_WM_BEAUTIFY_FLAG" val="#wm#"/>
  <p:tag name="KSO_WM_TAG_VERSION" val="3.0"/>
  <p:tag name="KSO_WM_UNIT_COMPATIBLE" val="0"/>
  <p:tag name="KSO_WM_UNIT_DIAGRAM_ISNUMVISUAL" val="0"/>
  <p:tag name="KSO_WM_UNIT_DIAGRAM_ISREFERUNIT" val="0"/>
  <p:tag name="KSO_WM_UNIT_HIGHLIGHT" val="0"/>
  <p:tag name="KSO_WM_UNIT_ID" val="_5*f*2"/>
  <p:tag name="KSO_WM_UNIT_INDEX" val="2"/>
  <p:tag name="KSO_WM_UNIT_LAYERLEVEL" val="1"/>
  <p:tag name="KSO_WM_UNIT_NOCLEAR" val="0"/>
  <p:tag name="KSO_WM_UNIT_PRESET_TEXT" val="单击此处编辑母版文本样式&#10;二级&#10;三级&#10;四级&#10;五级"/>
  <p:tag name="KSO_WM_UNIT_SUBTYPE" val="a"/>
  <p:tag name="KSO_WM_UNIT_TYPE" val="f"/>
  <p:tag name="KSO_WM_UNIT_VALUE" val="160"/>
</p:tagLst>
</file>

<file path=ppt/tags/tag129.xml><?xml version="1.0" encoding="utf-8"?>
<p:tagLst xmlns:p="http://schemas.openxmlformats.org/presentationml/2006/main">
  <p:tag name="AS_UNIQUEID" val="20621"/>
  <p:tag name="KSO_WM_BEAUTIFY_FLAG" val="#wm#"/>
  <p:tag name="KSO_WM_TAG_VERSION" val="3.0"/>
  <p:tag name="KSO_WM_UNIT_COMPATIBLE" val="0"/>
  <p:tag name="KSO_WM_UNIT_DIAGRAM_ISNUMVISUAL" val="0"/>
  <p:tag name="KSO_WM_UNIT_DIAGRAM_ISREFERUNIT" val="0"/>
  <p:tag name="KSO_WM_UNIT_HIGHLIGHT" val="0"/>
  <p:tag name="KSO_WM_UNIT_ID" val="_5**"/>
  <p:tag name="KSO_WM_UNIT_LAYERLEVEL" val="1"/>
</p:tagLst>
</file>

<file path=ppt/tags/tag13.xml><?xml version="1.0" encoding="utf-8"?>
<p:tagLst xmlns:p="http://schemas.openxmlformats.org/presentationml/2006/main">
  <p:tag name="AS_UNIQUEID" val="20581"/>
</p:tagLst>
</file>

<file path=ppt/tags/tag130.xml><?xml version="1.0" encoding="utf-8"?>
<p:tagLst xmlns:p="http://schemas.openxmlformats.org/presentationml/2006/main">
  <p:tag name="AS_UNIQUEID" val="20622"/>
  <p:tag name="KSO_WM_BEAUTIFY_FLAG" val="#wm#"/>
  <p:tag name="KSO_WM_TAG_VERSION" val="3.0"/>
  <p:tag name="KSO_WM_UNIT_COMPATIBLE" val="0"/>
  <p:tag name="KSO_WM_UNIT_DIAGRAM_ISNUMVISUAL" val="0"/>
  <p:tag name="KSO_WM_UNIT_DIAGRAM_ISREFERUNIT" val="0"/>
  <p:tag name="KSO_WM_UNIT_HIGHLIGHT" val="0"/>
  <p:tag name="KSO_WM_UNIT_ID" val="_5**"/>
  <p:tag name="KSO_WM_UNIT_LAYERLEVEL" val="1"/>
</p:tagLst>
</file>

<file path=ppt/tags/tag131.xml><?xml version="1.0" encoding="utf-8"?>
<p:tagLst xmlns:p="http://schemas.openxmlformats.org/presentationml/2006/main">
  <p:tag name="AS_UNIQUEID" val="20623"/>
  <p:tag name="KSO_WM_BEAUTIFY_FLAG" val="#wm#"/>
  <p:tag name="KSO_WM_TAG_VERSION" val="3.0"/>
  <p:tag name="KSO_WM_UNIT_COMPATIBLE" val="0"/>
  <p:tag name="KSO_WM_UNIT_DIAGRAM_ISNUMVISUAL" val="0"/>
  <p:tag name="KSO_WM_UNIT_DIAGRAM_ISREFERUNIT" val="0"/>
  <p:tag name="KSO_WM_UNIT_HIGHLIGHT" val="0"/>
  <p:tag name="KSO_WM_UNIT_ID" val="_5**"/>
  <p:tag name="KSO_WM_UNIT_LAYERLEVEL" val="1"/>
</p:tagLst>
</file>

<file path=ppt/tags/tag132.xml><?xml version="1.0" encoding="utf-8"?>
<p:tagLst xmlns:p="http://schemas.openxmlformats.org/presentationml/2006/main">
  <p:tag name="AS_UNIQUEID" val="20624"/>
</p:tagLst>
</file>

<file path=ppt/tags/tag133.xml><?xml version="1.0" encoding="utf-8"?>
<p:tagLst xmlns:p="http://schemas.openxmlformats.org/presentationml/2006/main">
  <p:tag name="AS_UNIQUEID" val="20625"/>
  <p:tag name="KSO_WM_BEAUTIFY_FLAG" val="#wm#"/>
  <p:tag name="KSO_WM_TAG_VERSION" val="3.0"/>
  <p:tag name="KSO_WM_UNIT_COMPATIBLE" val="0"/>
  <p:tag name="KSO_WM_UNIT_DIAGRAM_ISNUMVISUAL" val="0"/>
  <p:tag name="KSO_WM_UNIT_DIAGRAM_ISREFERUNIT" val="0"/>
  <p:tag name="KSO_WM_UNIT_HIGHLIGHT" val="0"/>
  <p:tag name="KSO_WM_UNIT_ID" val="_6*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20"/>
</p:tagLst>
</file>

<file path=ppt/tags/tag134.xml><?xml version="1.0" encoding="utf-8"?>
<p:tagLst xmlns:p="http://schemas.openxmlformats.org/presentationml/2006/main">
  <p:tag name="AS_UNIQUEID" val="20626"/>
  <p:tag name="KSO_WM_BEAUTIFY_FLAG" val="#wm#"/>
  <p:tag name="KSO_WM_TAG_VERSION" val="3.0"/>
  <p:tag name="KSO_WM_UNIT_COMPATIBLE" val="0"/>
  <p:tag name="KSO_WM_UNIT_DIAGRAM_ISNUMVISUAL" val="0"/>
  <p:tag name="KSO_WM_UNIT_DIAGRAM_ISREFERUNIT" val="0"/>
  <p:tag name="KSO_WM_UNIT_HIGHLIGHT" val="0"/>
  <p:tag name="KSO_WM_UNIT_ID" val="_6*h_a*1_1"/>
  <p:tag name="KSO_WM_UNIT_INDEX" val="1_1"/>
  <p:tag name="KSO_WM_UNIT_ISCONTENTSTITLE" val="0"/>
  <p:tag name="KSO_WM_UNIT_ISNUMDGMTITLE" val="0"/>
  <p:tag name="KSO_WM_UNIT_LAYERLEVEL" val="1_1"/>
  <p:tag name="KSO_WM_UNIT_NOCLEAR" val="0"/>
  <p:tag name="KSO_WM_UNIT_PRESET_TEXT" val="单击此处编辑母版文本样式"/>
  <p:tag name="KSO_WM_UNIT_TYPE" val="h_a"/>
  <p:tag name="KSO_WM_UNIT_VALUE" val="19"/>
</p:tagLst>
</file>

<file path=ppt/tags/tag135.xml><?xml version="1.0" encoding="utf-8"?>
<p:tagLst xmlns:p="http://schemas.openxmlformats.org/presentationml/2006/main">
  <p:tag name="AS_UNIQUEID" val="20627"/>
  <p:tag name="KSO_WM_BEAUTIFY_FLAG" val="#wm#"/>
  <p:tag name="KSO_WM_TAG_VERSION" val="3.0"/>
  <p:tag name="KSO_WM_UNIT_COMPATIBLE" val="0"/>
  <p:tag name="KSO_WM_UNIT_DIAGRAM_ISNUMVISUAL" val="0"/>
  <p:tag name="KSO_WM_UNIT_DIAGRAM_ISREFERUNIT" val="0"/>
  <p:tag name="KSO_WM_UNIT_HIGHLIGHT" val="0"/>
  <p:tag name="KSO_WM_UNIT_ID" val="_6*h_f*1_1"/>
  <p:tag name="KSO_WM_UNIT_INDEX" val="1_1"/>
  <p:tag name="KSO_WM_UNIT_LAYERLEVEL" val="1_1"/>
  <p:tag name="KSO_WM_UNIT_NOCLEAR" val="0"/>
  <p:tag name="KSO_WM_UNIT_PRESET_TEXT" val="单击此处编辑母版文本样式&#10;二级&#10;三级&#10;四级&#10;五级"/>
  <p:tag name="KSO_WM_UNIT_SUBTYPE" val="a"/>
  <p:tag name="KSO_WM_UNIT_TYPE" val="h_f"/>
  <p:tag name="KSO_WM_UNIT_VALUE" val="128"/>
</p:tagLst>
</file>

<file path=ppt/tags/tag136.xml><?xml version="1.0" encoding="utf-8"?>
<p:tagLst xmlns:p="http://schemas.openxmlformats.org/presentationml/2006/main">
  <p:tag name="AS_UNIQUEID" val="20628"/>
  <p:tag name="KSO_WM_BEAUTIFY_FLAG" val="#wm#"/>
  <p:tag name="KSO_WM_TAG_VERSION" val="3.0"/>
  <p:tag name="KSO_WM_UNIT_COMPATIBLE" val="0"/>
  <p:tag name="KSO_WM_UNIT_DIAGRAM_ISNUMVISUAL" val="0"/>
  <p:tag name="KSO_WM_UNIT_DIAGRAM_ISREFERUNIT" val="0"/>
  <p:tag name="KSO_WM_UNIT_HIGHLIGHT" val="0"/>
  <p:tag name="KSO_WM_UNIT_ID" val="_6*h_a*2_1"/>
  <p:tag name="KSO_WM_UNIT_INDEX" val="2_1"/>
  <p:tag name="KSO_WM_UNIT_ISCONTENTSTITLE" val="0"/>
  <p:tag name="KSO_WM_UNIT_ISNUMDGMTITLE" val="0"/>
  <p:tag name="KSO_WM_UNIT_LAYERLEVEL" val="1_1"/>
  <p:tag name="KSO_WM_UNIT_NOCLEAR" val="0"/>
  <p:tag name="KSO_WM_UNIT_PRESET_TEXT" val="单击此处编辑母版文本样式"/>
  <p:tag name="KSO_WM_UNIT_TYPE" val="h_a"/>
  <p:tag name="KSO_WM_UNIT_VALUE" val="19"/>
</p:tagLst>
</file>

<file path=ppt/tags/tag137.xml><?xml version="1.0" encoding="utf-8"?>
<p:tagLst xmlns:p="http://schemas.openxmlformats.org/presentationml/2006/main">
  <p:tag name="AS_UNIQUEID" val="20629"/>
  <p:tag name="KSO_WM_BEAUTIFY_FLAG" val="#wm#"/>
  <p:tag name="KSO_WM_TAG_VERSION" val="3.0"/>
  <p:tag name="KSO_WM_UNIT_COMPATIBLE" val="0"/>
  <p:tag name="KSO_WM_UNIT_DIAGRAM_ISNUMVISUAL" val="0"/>
  <p:tag name="KSO_WM_UNIT_DIAGRAM_ISREFERUNIT" val="0"/>
  <p:tag name="KSO_WM_UNIT_HIGHLIGHT" val="0"/>
  <p:tag name="KSO_WM_UNIT_ID" val="_6*h_f*2_1"/>
  <p:tag name="KSO_WM_UNIT_INDEX" val="2_1"/>
  <p:tag name="KSO_WM_UNIT_LAYERLEVEL" val="1_1"/>
  <p:tag name="KSO_WM_UNIT_NOCLEAR" val="0"/>
  <p:tag name="KSO_WM_UNIT_PRESET_TEXT" val="单击此处编辑母版文本样式&#10;二级&#10;三级&#10;四级&#10;五级"/>
  <p:tag name="KSO_WM_UNIT_SUBTYPE" val="a"/>
  <p:tag name="KSO_WM_UNIT_TYPE" val="h_f"/>
  <p:tag name="KSO_WM_UNIT_VALUE" val="128"/>
</p:tagLst>
</file>

<file path=ppt/tags/tag138.xml><?xml version="1.0" encoding="utf-8"?>
<p:tagLst xmlns:p="http://schemas.openxmlformats.org/presentationml/2006/main">
  <p:tag name="AS_UNIQUEID" val="20630"/>
  <p:tag name="KSO_WM_BEAUTIFY_FLAG" val="#wm#"/>
  <p:tag name="KSO_WM_TAG_VERSION" val="3.0"/>
  <p:tag name="KSO_WM_UNIT_COMPATIBLE" val="0"/>
  <p:tag name="KSO_WM_UNIT_DIAGRAM_ISNUMVISUAL" val="0"/>
  <p:tag name="KSO_WM_UNIT_DIAGRAM_ISREFERUNIT" val="0"/>
  <p:tag name="KSO_WM_UNIT_HIGHLIGHT" val="0"/>
  <p:tag name="KSO_WM_UNIT_ID" val="_6**"/>
  <p:tag name="KSO_WM_UNIT_LAYERLEVEL" val="1"/>
</p:tagLst>
</file>

<file path=ppt/tags/tag139.xml><?xml version="1.0" encoding="utf-8"?>
<p:tagLst xmlns:p="http://schemas.openxmlformats.org/presentationml/2006/main">
  <p:tag name="AS_UNIQUEID" val="20631"/>
  <p:tag name="KSO_WM_BEAUTIFY_FLAG" val="#wm#"/>
  <p:tag name="KSO_WM_TAG_VERSION" val="3.0"/>
  <p:tag name="KSO_WM_UNIT_COMPATIBLE" val="0"/>
  <p:tag name="KSO_WM_UNIT_DIAGRAM_ISNUMVISUAL" val="0"/>
  <p:tag name="KSO_WM_UNIT_DIAGRAM_ISREFERUNIT" val="0"/>
  <p:tag name="KSO_WM_UNIT_HIGHLIGHT" val="0"/>
  <p:tag name="KSO_WM_UNIT_ID" val="_6**"/>
  <p:tag name="KSO_WM_UNIT_LAYERLEVEL" val="1"/>
</p:tagLst>
</file>

<file path=ppt/tags/tag14.xml><?xml version="1.0" encoding="utf-8"?>
<p:tagLst xmlns:p="http://schemas.openxmlformats.org/presentationml/2006/main">
  <p:tag name="AS_UNIQUEID" val="17574"/>
</p:tagLst>
</file>

<file path=ppt/tags/tag140.xml><?xml version="1.0" encoding="utf-8"?>
<p:tagLst xmlns:p="http://schemas.openxmlformats.org/presentationml/2006/main">
  <p:tag name="AS_UNIQUEID" val="20632"/>
  <p:tag name="KSO_WM_BEAUTIFY_FLAG" val="#wm#"/>
  <p:tag name="KSO_WM_TAG_VERSION" val="3.0"/>
  <p:tag name="KSO_WM_UNIT_COMPATIBLE" val="0"/>
  <p:tag name="KSO_WM_UNIT_DIAGRAM_ISNUMVISUAL" val="0"/>
  <p:tag name="KSO_WM_UNIT_DIAGRAM_ISREFERUNIT" val="0"/>
  <p:tag name="KSO_WM_UNIT_HIGHLIGHT" val="0"/>
  <p:tag name="KSO_WM_UNIT_ID" val="_6**"/>
  <p:tag name="KSO_WM_UNIT_LAYERLEVEL" val="1"/>
</p:tagLst>
</file>

<file path=ppt/tags/tag141.xml><?xml version="1.0" encoding="utf-8"?>
<p:tagLst xmlns:p="http://schemas.openxmlformats.org/presentationml/2006/main">
  <p:tag name="AS_UNIQUEID" val="20633"/>
</p:tagLst>
</file>

<file path=ppt/tags/tag142.xml><?xml version="1.0" encoding="utf-8"?>
<p:tagLst xmlns:p="http://schemas.openxmlformats.org/presentationml/2006/main">
  <p:tag name="AS_UNIQUEID" val="20634"/>
  <p:tag name="KSO_WM_BEAUTIFY_FLAG" val="#wm#"/>
  <p:tag name="KSO_WM_TAG_VERSION" val="3.0"/>
  <p:tag name="KSO_WM_UNIT_COMPATIBLE" val="0"/>
  <p:tag name="KSO_WM_UNIT_DIAGRAM_ISNUMVISUAL" val="0"/>
  <p:tag name="KSO_WM_UNIT_DIAGRAM_ISREFERUNIT" val="0"/>
  <p:tag name="KSO_WM_UNIT_HIGHLIGHT" val="0"/>
  <p:tag name="KSO_WM_UNIT_ID" val="_7*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20"/>
</p:tagLst>
</file>

<file path=ppt/tags/tag143.xml><?xml version="1.0" encoding="utf-8"?>
<p:tagLst xmlns:p="http://schemas.openxmlformats.org/presentationml/2006/main">
  <p:tag name="AS_UNIQUEID" val="20635"/>
  <p:tag name="KSO_WM_BEAUTIFY_FLAG" val="#wm#"/>
  <p:tag name="KSO_WM_TAG_VERSION" val="3.0"/>
  <p:tag name="KSO_WM_UNIT_COMPATIBLE" val="0"/>
  <p:tag name="KSO_WM_UNIT_DIAGRAM_ISNUMVISUAL" val="0"/>
  <p:tag name="KSO_WM_UNIT_DIAGRAM_ISREFERUNIT" val="0"/>
  <p:tag name="KSO_WM_UNIT_HIGHLIGHT" val="0"/>
  <p:tag name="KSO_WM_UNIT_ID" val="_7**"/>
  <p:tag name="KSO_WM_UNIT_LAYERLEVEL" val="1"/>
</p:tagLst>
</file>

<file path=ppt/tags/tag144.xml><?xml version="1.0" encoding="utf-8"?>
<p:tagLst xmlns:p="http://schemas.openxmlformats.org/presentationml/2006/main">
  <p:tag name="AS_UNIQUEID" val="20636"/>
  <p:tag name="KSO_WM_BEAUTIFY_FLAG" val="#wm#"/>
  <p:tag name="KSO_WM_TAG_VERSION" val="3.0"/>
  <p:tag name="KSO_WM_UNIT_COMPATIBLE" val="0"/>
  <p:tag name="KSO_WM_UNIT_DIAGRAM_ISNUMVISUAL" val="0"/>
  <p:tag name="KSO_WM_UNIT_DIAGRAM_ISREFERUNIT" val="0"/>
  <p:tag name="KSO_WM_UNIT_HIGHLIGHT" val="0"/>
  <p:tag name="KSO_WM_UNIT_ID" val="_7**"/>
  <p:tag name="KSO_WM_UNIT_LAYERLEVEL" val="1"/>
</p:tagLst>
</file>

<file path=ppt/tags/tag145.xml><?xml version="1.0" encoding="utf-8"?>
<p:tagLst xmlns:p="http://schemas.openxmlformats.org/presentationml/2006/main">
  <p:tag name="AS_UNIQUEID" val="20637"/>
  <p:tag name="KSO_WM_BEAUTIFY_FLAG" val="#wm#"/>
  <p:tag name="KSO_WM_TAG_VERSION" val="3.0"/>
  <p:tag name="KSO_WM_UNIT_COMPATIBLE" val="0"/>
  <p:tag name="KSO_WM_UNIT_DIAGRAM_ISNUMVISUAL" val="0"/>
  <p:tag name="KSO_WM_UNIT_DIAGRAM_ISREFERUNIT" val="0"/>
  <p:tag name="KSO_WM_UNIT_HIGHLIGHT" val="0"/>
  <p:tag name="KSO_WM_UNIT_ID" val="_7**"/>
  <p:tag name="KSO_WM_UNIT_LAYERLEVEL" val="1"/>
</p:tagLst>
</file>

<file path=ppt/tags/tag146.xml><?xml version="1.0" encoding="utf-8"?>
<p:tagLst xmlns:p="http://schemas.openxmlformats.org/presentationml/2006/main">
  <p:tag name="AS_UNIQUEID" val="20638"/>
</p:tagLst>
</file>

<file path=ppt/tags/tag147.xml><?xml version="1.0" encoding="utf-8"?>
<p:tagLst xmlns:p="http://schemas.openxmlformats.org/presentationml/2006/main">
  <p:tag name="AS_UNIQUEID" val="20639"/>
  <p:tag name="KSO_WM_BEAUTIFY_FLAG" val="#wm#"/>
  <p:tag name="KSO_WM_TAG_VERSION" val="3.0"/>
  <p:tag name="KSO_WM_UNIT_COMPATIBLE" val="0"/>
  <p:tag name="KSO_WM_UNIT_DIAGRAM_ISNUMVISUAL" val="0"/>
  <p:tag name="KSO_WM_UNIT_DIAGRAM_ISREFERUNIT" val="0"/>
  <p:tag name="KSO_WM_UNIT_HIGHLIGHT" val="0"/>
  <p:tag name="KSO_WM_UNIT_ID" val="_8**"/>
  <p:tag name="KSO_WM_UNIT_LAYERLEVEL" val="1"/>
</p:tagLst>
</file>

<file path=ppt/tags/tag148.xml><?xml version="1.0" encoding="utf-8"?>
<p:tagLst xmlns:p="http://schemas.openxmlformats.org/presentationml/2006/main">
  <p:tag name="AS_UNIQUEID" val="20640"/>
  <p:tag name="KSO_WM_BEAUTIFY_FLAG" val="#wm#"/>
  <p:tag name="KSO_WM_TAG_VERSION" val="3.0"/>
  <p:tag name="KSO_WM_UNIT_COMPATIBLE" val="0"/>
  <p:tag name="KSO_WM_UNIT_DIAGRAM_ISNUMVISUAL" val="0"/>
  <p:tag name="KSO_WM_UNIT_DIAGRAM_ISREFERUNIT" val="0"/>
  <p:tag name="KSO_WM_UNIT_HIGHLIGHT" val="0"/>
  <p:tag name="KSO_WM_UNIT_ID" val="_8**"/>
  <p:tag name="KSO_WM_UNIT_LAYERLEVEL" val="1"/>
</p:tagLst>
</file>

<file path=ppt/tags/tag149.xml><?xml version="1.0" encoding="utf-8"?>
<p:tagLst xmlns:p="http://schemas.openxmlformats.org/presentationml/2006/main">
  <p:tag name="AS_UNIQUEID" val="20641"/>
  <p:tag name="KSO_WM_BEAUTIFY_FLAG" val="#wm#"/>
  <p:tag name="KSO_WM_TAG_VERSION" val="3.0"/>
  <p:tag name="KSO_WM_UNIT_COMPATIBLE" val="0"/>
  <p:tag name="KSO_WM_UNIT_DIAGRAM_ISNUMVISUAL" val="0"/>
  <p:tag name="KSO_WM_UNIT_DIAGRAM_ISREFERUNIT" val="0"/>
  <p:tag name="KSO_WM_UNIT_HIGHLIGHT" val="0"/>
  <p:tag name="KSO_WM_UNIT_ID" val="_8**"/>
  <p:tag name="KSO_WM_UNIT_LAYERLEVEL" val="1"/>
</p:tagLst>
</file>

<file path=ppt/tags/tag15.xml><?xml version="1.0" encoding="utf-8"?>
<p:tagLst xmlns:p="http://schemas.openxmlformats.org/presentationml/2006/main">
  <p:tag name="AS_UNIQUEID" val="17575"/>
</p:tagLst>
</file>

<file path=ppt/tags/tag150.xml><?xml version="1.0" encoding="utf-8"?>
<p:tagLst xmlns:p="http://schemas.openxmlformats.org/presentationml/2006/main">
  <p:tag name="AS_UNIQUEID" val="20642"/>
</p:tagLst>
</file>

<file path=ppt/tags/tag151.xml><?xml version="1.0" encoding="utf-8"?>
<p:tagLst xmlns:p="http://schemas.openxmlformats.org/presentationml/2006/main">
  <p:tag name="AS_UNIQUEID" val="20643"/>
  <p:tag name="KSO_WM_BEAUTIFY_FLAG" val="#wm#"/>
  <p:tag name="KSO_WM_TAG_VERSION" val="3.0"/>
  <p:tag name="KSO_WM_UNIT_COMPATIBLE" val="0"/>
  <p:tag name="KSO_WM_UNIT_DIAGRAM_ISNUMVISUAL" val="0"/>
  <p:tag name="KSO_WM_UNIT_DIAGRAM_ISREFERUNIT" val="0"/>
  <p:tag name="KSO_WM_UNIT_HIGHLIGHT" val="0"/>
  <p:tag name="KSO_WM_UNIT_ID" val="_9*f*1"/>
  <p:tag name="KSO_WM_UNIT_INDEX" val="1"/>
  <p:tag name="KSO_WM_UNIT_LAYERLEVEL" val="1"/>
  <p:tag name="KSO_WM_UNIT_NOCLEAR" val="0"/>
  <p:tag name="KSO_WM_UNIT_PRESET_TEXT" val="单击此处编辑母版文本样式&#10;二级&#10;三级&#10;四级&#10;五级"/>
  <p:tag name="KSO_WM_UNIT_SUBTYPE" val="a"/>
  <p:tag name="KSO_WM_UNIT_TYPE" val="f"/>
  <p:tag name="KSO_WM_UNIT_VALUE" val="396"/>
</p:tagLst>
</file>

<file path=ppt/tags/tag152.xml><?xml version="1.0" encoding="utf-8"?>
<p:tagLst xmlns:p="http://schemas.openxmlformats.org/presentationml/2006/main">
  <p:tag name="AS_UNIQUEID" val="20644"/>
  <p:tag name="KSO_WM_BEAUTIFY_FLAG" val="#wm#"/>
  <p:tag name="KSO_WM_TAG_VERSION" val="3.0"/>
  <p:tag name="KSO_WM_UNIT_COMPATIBLE" val="0"/>
  <p:tag name="KSO_WM_UNIT_DIAGRAM_ISNUMVISUAL" val="0"/>
  <p:tag name="KSO_WM_UNIT_DIAGRAM_ISREFERUNIT" val="0"/>
  <p:tag name="KSO_WM_UNIT_HIGHLIGHT" val="0"/>
  <p:tag name="KSO_WM_UNIT_ID" val="_9**"/>
  <p:tag name="KSO_WM_UNIT_LAYERLEVEL" val="1"/>
</p:tagLst>
</file>

<file path=ppt/tags/tag153.xml><?xml version="1.0" encoding="utf-8"?>
<p:tagLst xmlns:p="http://schemas.openxmlformats.org/presentationml/2006/main">
  <p:tag name="AS_UNIQUEID" val="20645"/>
  <p:tag name="KSO_WM_BEAUTIFY_FLAG" val="#wm#"/>
  <p:tag name="KSO_WM_TAG_VERSION" val="3.0"/>
  <p:tag name="KSO_WM_UNIT_COMPATIBLE" val="0"/>
  <p:tag name="KSO_WM_UNIT_DIAGRAM_ISNUMVISUAL" val="0"/>
  <p:tag name="KSO_WM_UNIT_DIAGRAM_ISREFERUNIT" val="0"/>
  <p:tag name="KSO_WM_UNIT_HIGHLIGHT" val="0"/>
  <p:tag name="KSO_WM_UNIT_ID" val="_9**"/>
  <p:tag name="KSO_WM_UNIT_LAYERLEVEL" val="1"/>
</p:tagLst>
</file>

<file path=ppt/tags/tag154.xml><?xml version="1.0" encoding="utf-8"?>
<p:tagLst xmlns:p="http://schemas.openxmlformats.org/presentationml/2006/main">
  <p:tag name="AS_UNIQUEID" val="20646"/>
  <p:tag name="KSO_WM_BEAUTIFY_FLAG" val="#wm#"/>
  <p:tag name="KSO_WM_TAG_VERSION" val="3.0"/>
  <p:tag name="KSO_WM_UNIT_COMPATIBLE" val="0"/>
  <p:tag name="KSO_WM_UNIT_DIAGRAM_ISNUMVISUAL" val="0"/>
  <p:tag name="KSO_WM_UNIT_DIAGRAM_ISREFERUNIT" val="0"/>
  <p:tag name="KSO_WM_UNIT_HIGHLIGHT" val="0"/>
  <p:tag name="KSO_WM_UNIT_ID" val="_9**"/>
  <p:tag name="KSO_WM_UNIT_LAYERLEVEL" val="1"/>
</p:tagLst>
</file>

<file path=ppt/tags/tag155.xml><?xml version="1.0" encoding="utf-8"?>
<p:tagLst xmlns:p="http://schemas.openxmlformats.org/presentationml/2006/main">
  <p:tag name="AS_UNIQUEID" val="20647"/>
</p:tagLst>
</file>

<file path=ppt/tags/tag156.xml><?xml version="1.0" encoding="utf-8"?>
<p:tagLst xmlns:p="http://schemas.openxmlformats.org/presentationml/2006/main">
  <p:tag name="AS_UNIQUEID" val="20648"/>
  <p:tag name="KSO_WM_BEAUTIFY_FLAG" val="#wm#"/>
  <p:tag name="KSO_WM_TAG_VERSION" val="3.0"/>
  <p:tag name="KSO_WM_UNIT_COMPATIBLE" val="0"/>
  <p:tag name="KSO_WM_UNIT_DIAGRAM_ISNUMVISUAL" val="0"/>
  <p:tag name="KSO_WM_UNIT_DIAGRAM_ISREFERUNIT" val="0"/>
  <p:tag name="KSO_WM_UNIT_HIGHLIGHT" val="0"/>
  <p:tag name="KSO_WM_UNIT_ID" val="_10*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20"/>
</p:tagLst>
</file>

<file path=ppt/tags/tag157.xml><?xml version="1.0" encoding="utf-8"?>
<p:tagLst xmlns:p="http://schemas.openxmlformats.org/presentationml/2006/main">
  <p:tag name="AS_UNIQUEID" val="20649"/>
  <p:tag name="KSO_WM_BEAUTIFY_FLAG" val="#wm#"/>
  <p:tag name="KSO_WM_TAG_VERSION" val="3.0"/>
  <p:tag name="KSO_WM_UNIT_COMPATIBLE" val="0"/>
  <p:tag name="KSO_WM_UNIT_DIAGRAM_ISNUMVISUAL" val="0"/>
  <p:tag name="KSO_WM_UNIT_DIAGRAM_ISREFERUNIT" val="0"/>
  <p:tag name="KSO_WM_UNIT_HIGHLIGHT" val="0"/>
  <p:tag name="KSO_WM_UNIT_ID" val="_10*b*1"/>
  <p:tag name="KSO_WM_UNIT_INDEX" val="1"/>
  <p:tag name="KSO_WM_UNIT_ISCONTENTSTITLE" val="0"/>
  <p:tag name="KSO_WM_UNIT_ISNUMDGMTITLE" val="0"/>
  <p:tag name="KSO_WM_UNIT_LAYERLEVEL" val="1"/>
  <p:tag name="KSO_WM_UNIT_NOCLEAR" val="0"/>
  <p:tag name="KSO_WM_UNIT_PRESET_TEXT" val="单击此处编辑母版副标题样式"/>
  <p:tag name="KSO_WM_UNIT_TYPE" val="b"/>
  <p:tag name="KSO_WM_UNIT_VALUE" val="40"/>
</p:tagLst>
</file>

<file path=ppt/tags/tag158.xml><?xml version="1.0" encoding="utf-8"?>
<p:tagLst xmlns:p="http://schemas.openxmlformats.org/presentationml/2006/main">
  <p:tag name="AS_UNIQUEID" val="20650"/>
  <p:tag name="KSO_WM_BEAUTIFY_FLAG" val="#wm#"/>
  <p:tag name="KSO_WM_TAG_VERSION" val="3.0"/>
  <p:tag name="KSO_WM_UNIT_COMPATIBLE" val="0"/>
  <p:tag name="KSO_WM_UNIT_DIAGRAM_ISNUMVISUAL" val="0"/>
  <p:tag name="KSO_WM_UNIT_DIAGRAM_ISREFERUNIT" val="0"/>
  <p:tag name="KSO_WM_UNIT_HIGHLIGHT" val="0"/>
  <p:tag name="KSO_WM_UNIT_ID" val="_10**"/>
  <p:tag name="KSO_WM_UNIT_LAYERLEVEL" val="1"/>
</p:tagLst>
</file>

<file path=ppt/tags/tag159.xml><?xml version="1.0" encoding="utf-8"?>
<p:tagLst xmlns:p="http://schemas.openxmlformats.org/presentationml/2006/main">
  <p:tag name="AS_UNIQUEID" val="20651"/>
  <p:tag name="KSO_WM_BEAUTIFY_FLAG" val="#wm#"/>
  <p:tag name="KSO_WM_TAG_VERSION" val="3.0"/>
  <p:tag name="KSO_WM_UNIT_COMPATIBLE" val="0"/>
  <p:tag name="KSO_WM_UNIT_DIAGRAM_ISNUMVISUAL" val="0"/>
  <p:tag name="KSO_WM_UNIT_DIAGRAM_ISREFERUNIT" val="0"/>
  <p:tag name="KSO_WM_UNIT_HIGHLIGHT" val="0"/>
  <p:tag name="KSO_WM_UNIT_ID" val="_10**"/>
  <p:tag name="KSO_WM_UNIT_LAYERLEVEL" val="1"/>
</p:tagLst>
</file>

<file path=ppt/tags/tag16.xml><?xml version="1.0" encoding="utf-8"?>
<p:tagLst xmlns:p="http://schemas.openxmlformats.org/presentationml/2006/main">
  <p:tag name="AS_UNIQUEID" val="17576"/>
</p:tagLst>
</file>

<file path=ppt/tags/tag160.xml><?xml version="1.0" encoding="utf-8"?>
<p:tagLst xmlns:p="http://schemas.openxmlformats.org/presentationml/2006/main">
  <p:tag name="AS_UNIQUEID" val="20652"/>
  <p:tag name="KSO_WM_BEAUTIFY_FLAG" val="#wm#"/>
  <p:tag name="KSO_WM_TAG_VERSION" val="3.0"/>
  <p:tag name="KSO_WM_UNIT_COMPATIBLE" val="0"/>
  <p:tag name="KSO_WM_UNIT_DIAGRAM_ISNUMVISUAL" val="0"/>
  <p:tag name="KSO_WM_UNIT_DIAGRAM_ISREFERUNIT" val="0"/>
  <p:tag name="KSO_WM_UNIT_HIGHLIGHT" val="0"/>
  <p:tag name="KSO_WM_UNIT_ID" val="_10**"/>
  <p:tag name="KSO_WM_UNIT_LAYERLEVEL" val="1"/>
</p:tagLst>
</file>

<file path=ppt/tags/tag161.xml><?xml version="1.0" encoding="utf-8"?>
<p:tagLst xmlns:p="http://schemas.openxmlformats.org/presentationml/2006/main">
  <p:tag name="AS_UNIQUEID" val="20653"/>
</p:tagLst>
</file>

<file path=ppt/tags/tag162.xml><?xml version="1.0" encoding="utf-8"?>
<p:tagLst xmlns:p="http://schemas.openxmlformats.org/presentationml/2006/main">
  <p:tag name="AS_UNIQUEID" val="20654"/>
  <p:tag name="KSO_WM_BEAUTIFY_FLAG" val="#wm#"/>
  <p:tag name="KSO_WM_TAG_VERSION" val="3.0"/>
  <p:tag name="KSO_WM_UNIT_COMPATIBLE" val="0"/>
  <p:tag name="KSO_WM_UNIT_DIAGRAM_ISNUMVISUAL" val="0"/>
  <p:tag name="KSO_WM_UNIT_DIAGRAM_ISREFERUNIT" val="0"/>
  <p:tag name="KSO_WM_UNIT_HIGHLIGHT" val="0"/>
  <p:tag name="KSO_WM_UNIT_ID" val="_11*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30"/>
</p:tagLst>
</file>

<file path=ppt/tags/tag163.xml><?xml version="1.0" encoding="utf-8"?>
<p:tagLst xmlns:p="http://schemas.openxmlformats.org/presentationml/2006/main">
  <p:tag name="AS_UNIQUEID" val="20655"/>
  <p:tag name="KSO_WM_BEAUTIFY_FLAG" val="#wm#"/>
  <p:tag name="KSO_WM_TAG_VERSION" val="3.0"/>
  <p:tag name="KSO_WM_UNIT_COMPATIBLE" val="0"/>
  <p:tag name="KSO_WM_UNIT_DIAGRAM_ISNUMVISUAL" val="0"/>
  <p:tag name="KSO_WM_UNIT_DIAGRAM_ISREFERUNIT" val="0"/>
  <p:tag name="KSO_WM_UNIT_HIGHLIGHT" val="0"/>
  <p:tag name="KSO_WM_UNIT_ID" val="_11**"/>
  <p:tag name="KSO_WM_UNIT_LAYERLEVEL" val="1"/>
  <p:tag name="KSO_WM_UNIT_NOCLEAR" val="0"/>
</p:tagLst>
</file>

<file path=ppt/tags/tag164.xml><?xml version="1.0" encoding="utf-8"?>
<p:tagLst xmlns:p="http://schemas.openxmlformats.org/presentationml/2006/main">
  <p:tag name="AS_UNIQUEID" val="20656"/>
  <p:tag name="KSO_WM_BEAUTIFY_FLAG" val="#wm#"/>
  <p:tag name="KSO_WM_TAG_VERSION" val="3.0"/>
  <p:tag name="KSO_WM_UNIT_COMPATIBLE" val="0"/>
  <p:tag name="KSO_WM_UNIT_DIAGRAM_ISNUMVISUAL" val="0"/>
  <p:tag name="KSO_WM_UNIT_DIAGRAM_ISREFERUNIT" val="0"/>
  <p:tag name="KSO_WM_UNIT_HIGHLIGHT" val="0"/>
  <p:tag name="KSO_WM_UNIT_ID" val="_11**"/>
  <p:tag name="KSO_WM_UNIT_LAYERLEVEL" val="1"/>
</p:tagLst>
</file>

<file path=ppt/tags/tag165.xml><?xml version="1.0" encoding="utf-8"?>
<p:tagLst xmlns:p="http://schemas.openxmlformats.org/presentationml/2006/main">
  <p:tag name="AS_UNIQUEID" val="20657"/>
  <p:tag name="KSO_WM_BEAUTIFY_FLAG" val="#wm#"/>
  <p:tag name="KSO_WM_TAG_VERSION" val="3.0"/>
  <p:tag name="KSO_WM_UNIT_COMPATIBLE" val="0"/>
  <p:tag name="KSO_WM_UNIT_DIAGRAM_ISNUMVISUAL" val="0"/>
  <p:tag name="KSO_WM_UNIT_DIAGRAM_ISREFERUNIT" val="0"/>
  <p:tag name="KSO_WM_UNIT_HIGHLIGHT" val="0"/>
  <p:tag name="KSO_WM_UNIT_ID" val="_11**"/>
  <p:tag name="KSO_WM_UNIT_LAYERLEVEL" val="1"/>
</p:tagLst>
</file>

<file path=ppt/tags/tag166.xml><?xml version="1.0" encoding="utf-8"?>
<p:tagLst xmlns:p="http://schemas.openxmlformats.org/presentationml/2006/main">
  <p:tag name="AS_UNIQUEID" val="20658"/>
  <p:tag name="KSO_WM_BEAUTIFY_FLAG" val="#wm#"/>
  <p:tag name="KSO_WM_TAG_VERSION" val="3.0"/>
  <p:tag name="KSO_WM_UNIT_COMPATIBLE" val="0"/>
  <p:tag name="KSO_WM_UNIT_DIAGRAM_ISNUMVISUAL" val="0"/>
  <p:tag name="KSO_WM_UNIT_DIAGRAM_ISREFERUNIT" val="0"/>
  <p:tag name="KSO_WM_UNIT_HIGHLIGHT" val="0"/>
  <p:tag name="KSO_WM_UNIT_ID" val="_11*f*5"/>
  <p:tag name="KSO_WM_UNIT_INDEX" val="5"/>
  <p:tag name="KSO_WM_UNIT_LAYERLEVEL" val="1"/>
  <p:tag name="KSO_WM_UNIT_NOCLEAR" val="0"/>
  <p:tag name="KSO_WM_UNIT_PRESET_TEXT" val="署名占位符"/>
  <p:tag name="KSO_WM_UNIT_SUBTYPE" val="b"/>
  <p:tag name="KSO_WM_UNIT_TYPE" val="f"/>
  <p:tag name="KSO_WM_UNIT_VALUE" val="8"/>
</p:tagLst>
</file>

<file path=ppt/tags/tag167.xml><?xml version="1.0" encoding="utf-8"?>
<p:tagLst xmlns:p="http://schemas.openxmlformats.org/presentationml/2006/main">
  <p:tag name="AS_UNIQUEID" val="20659"/>
</p:tagLst>
</file>

<file path=ppt/tags/tag168.xml><?xml version="1.0" encoding="utf-8"?>
<p:tagLst xmlns:p="http://schemas.openxmlformats.org/presentationml/2006/main">
  <p:tag name="AS_UNIQUEID" val="10965"/>
</p:tagLst>
</file>

<file path=ppt/tags/tag169.xml><?xml version="1.0" encoding="utf-8"?>
<p:tagLst xmlns:p="http://schemas.openxmlformats.org/presentationml/2006/main">
  <p:tag name="AS_UNIQUEID" val="10966"/>
</p:tagLst>
</file>

<file path=ppt/tags/tag17.xml><?xml version="1.0" encoding="utf-8"?>
<p:tagLst xmlns:p="http://schemas.openxmlformats.org/presentationml/2006/main">
  <p:tag name="AS_UNIQUEID" val="17577"/>
</p:tagLst>
</file>

<file path=ppt/tags/tag170.xml><?xml version="1.0" encoding="utf-8"?>
<p:tagLst xmlns:p="http://schemas.openxmlformats.org/presentationml/2006/main">
  <p:tag name="AS_UNIQUEID" val="10967"/>
</p:tagLst>
</file>

<file path=ppt/tags/tag171.xml><?xml version="1.0" encoding="utf-8"?>
<p:tagLst xmlns:p="http://schemas.openxmlformats.org/presentationml/2006/main">
  <p:tag name="AS_UNIQUEID" val="10968"/>
</p:tagLst>
</file>

<file path=ppt/tags/tag172.xml><?xml version="1.0" encoding="utf-8"?>
<p:tagLst xmlns:p="http://schemas.openxmlformats.org/presentationml/2006/main">
  <p:tag name="AS_UNIQUEID" val="10969"/>
</p:tagLst>
</file>

<file path=ppt/tags/tag173.xml><?xml version="1.0" encoding="utf-8"?>
<p:tagLst xmlns:p="http://schemas.openxmlformats.org/presentationml/2006/main">
  <p:tag name="AS_UNIQUEID" val="10970"/>
</p:tagLst>
</file>

<file path=ppt/tags/tag174.xml><?xml version="1.0" encoding="utf-8"?>
<p:tagLst xmlns:p="http://schemas.openxmlformats.org/presentationml/2006/main">
  <p:tag name="AS_UNIQUEID" val="10971"/>
</p:tagLst>
</file>

<file path=ppt/tags/tag175.xml><?xml version="1.0" encoding="utf-8"?>
<p:tagLst xmlns:p="http://schemas.openxmlformats.org/presentationml/2006/main">
  <p:tag name="AS_UNIQUEID" val="10972"/>
</p:tagLst>
</file>

<file path=ppt/tags/tag176.xml><?xml version="1.0" encoding="utf-8"?>
<p:tagLst xmlns:p="http://schemas.openxmlformats.org/presentationml/2006/main">
  <p:tag name="AS_UNIQUEID" val="10973"/>
</p:tagLst>
</file>

<file path=ppt/tags/tag177.xml><?xml version="1.0" encoding="utf-8"?>
<p:tagLst xmlns:p="http://schemas.openxmlformats.org/presentationml/2006/main">
  <p:tag name="AS_UNIQUEID" val="10974"/>
</p:tagLst>
</file>

<file path=ppt/tags/tag178.xml><?xml version="1.0" encoding="utf-8"?>
<p:tagLst xmlns:p="http://schemas.openxmlformats.org/presentationml/2006/main">
  <p:tag name="AS_UNIQUEID" val="10975"/>
</p:tagLst>
</file>

<file path=ppt/tags/tag179.xml><?xml version="1.0" encoding="utf-8"?>
<p:tagLst xmlns:p="http://schemas.openxmlformats.org/presentationml/2006/main">
  <p:tag name="AS_UNIQUEID" val="10976"/>
</p:tagLst>
</file>

<file path=ppt/tags/tag18.xml><?xml version="1.0" encoding="utf-8"?>
<p:tagLst xmlns:p="http://schemas.openxmlformats.org/presentationml/2006/main">
  <p:tag name="AS_UNIQUEID" val="17578"/>
</p:tagLst>
</file>

<file path=ppt/tags/tag180.xml><?xml version="1.0" encoding="utf-8"?>
<p:tagLst xmlns:p="http://schemas.openxmlformats.org/presentationml/2006/main">
  <p:tag name="AS_UNIQUEID" val="10977"/>
</p:tagLst>
</file>

<file path=ppt/tags/tag181.xml><?xml version="1.0" encoding="utf-8"?>
<p:tagLst xmlns:p="http://schemas.openxmlformats.org/presentationml/2006/main">
  <p:tag name="AS_UNIQUEID" val="10981"/>
</p:tagLst>
</file>

<file path=ppt/tags/tag182.xml><?xml version="1.0" encoding="utf-8"?>
<p:tagLst xmlns:p="http://schemas.openxmlformats.org/presentationml/2006/main">
  <p:tag name="AS_UNIQUEID" val="10982"/>
</p:tagLst>
</file>

<file path=ppt/tags/tag183.xml><?xml version="1.0" encoding="utf-8"?>
<p:tagLst xmlns:p="http://schemas.openxmlformats.org/presentationml/2006/main">
  <p:tag name="AS_UNIQUEID" val="10983"/>
</p:tagLst>
</file>

<file path=ppt/tags/tag184.xml><?xml version="1.0" encoding="utf-8"?>
<p:tagLst xmlns:p="http://schemas.openxmlformats.org/presentationml/2006/main">
  <p:tag name="AS_UNIQUEID" val="10984"/>
</p:tagLst>
</file>

<file path=ppt/tags/tag185.xml><?xml version="1.0" encoding="utf-8"?>
<p:tagLst xmlns:p="http://schemas.openxmlformats.org/presentationml/2006/main">
  <p:tag name="AS_UNIQUEID" val="10985"/>
</p:tagLst>
</file>

<file path=ppt/tags/tag186.xml><?xml version="1.0" encoding="utf-8"?>
<p:tagLst xmlns:p="http://schemas.openxmlformats.org/presentationml/2006/main">
  <p:tag name="AS_UNIQUEID" val="10986"/>
</p:tagLst>
</file>

<file path=ppt/tags/tag187.xml><?xml version="1.0" encoding="utf-8"?>
<p:tagLst xmlns:p="http://schemas.openxmlformats.org/presentationml/2006/main">
  <p:tag name="AS_UNIQUEID" val="10987"/>
</p:tagLst>
</file>

<file path=ppt/tags/tag188.xml><?xml version="1.0" encoding="utf-8"?>
<p:tagLst xmlns:p="http://schemas.openxmlformats.org/presentationml/2006/main">
  <p:tag name="AS_UNIQUEID" val="10988"/>
</p:tagLst>
</file>

<file path=ppt/tags/tag189.xml><?xml version="1.0" encoding="utf-8"?>
<p:tagLst xmlns:p="http://schemas.openxmlformats.org/presentationml/2006/main">
  <p:tag name="AS_UNIQUEID" val="10989"/>
</p:tagLst>
</file>

<file path=ppt/tags/tag19.xml><?xml version="1.0" encoding="utf-8"?>
<p:tagLst xmlns:p="http://schemas.openxmlformats.org/presentationml/2006/main">
  <p:tag name="AS_UNIQUEID" val="20582"/>
</p:tagLst>
</file>

<file path=ppt/tags/tag190.xml><?xml version="1.0" encoding="utf-8"?>
<p:tagLst xmlns:p="http://schemas.openxmlformats.org/presentationml/2006/main">
  <p:tag name="AS_UNIQUEID" val="10990"/>
</p:tagLst>
</file>

<file path=ppt/tags/tag191.xml><?xml version="1.0" encoding="utf-8"?>
<p:tagLst xmlns:p="http://schemas.openxmlformats.org/presentationml/2006/main">
  <p:tag name="AS_UNIQUEID" val="10991"/>
</p:tagLst>
</file>

<file path=ppt/tags/tag192.xml><?xml version="1.0" encoding="utf-8"?>
<p:tagLst xmlns:p="http://schemas.openxmlformats.org/presentationml/2006/main">
  <p:tag name="AS_UNIQUEID" val="11065"/>
</p:tagLst>
</file>

<file path=ppt/tags/tag193.xml><?xml version="1.0" encoding="utf-8"?>
<p:tagLst xmlns:p="http://schemas.openxmlformats.org/presentationml/2006/main">
  <p:tag name="AS_UNIQUEID" val="20660"/>
</p:tagLst>
</file>

<file path=ppt/tags/tag194.xml><?xml version="1.0" encoding="utf-8"?>
<p:tagLst xmlns:p="http://schemas.openxmlformats.org/presentationml/2006/main">
  <p:tag name="AS_UNIQUEID" val="613"/>
</p:tagLst>
</file>

<file path=ppt/tags/tag195.xml><?xml version="1.0" encoding="utf-8"?>
<p:tagLst xmlns:p="http://schemas.openxmlformats.org/presentationml/2006/main">
  <p:tag name="AS_UNIQUEID" val="614"/>
</p:tagLst>
</file>

<file path=ppt/tags/tag196.xml><?xml version="1.0" encoding="utf-8"?>
<p:tagLst xmlns:p="http://schemas.openxmlformats.org/presentationml/2006/main">
  <p:tag name="AS_UNIQUEID" val="615"/>
</p:tagLst>
</file>

<file path=ppt/tags/tag197.xml><?xml version="1.0" encoding="utf-8"?>
<p:tagLst xmlns:p="http://schemas.openxmlformats.org/presentationml/2006/main">
  <p:tag name="AS_UNIQUEID" val="20661"/>
</p:tagLst>
</file>

<file path=ppt/tags/tag198.xml><?xml version="1.0" encoding="utf-8"?>
<p:tagLst xmlns:p="http://schemas.openxmlformats.org/presentationml/2006/main">
  <p:tag name="AS_UNIQUEID" val="1276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99.xml><?xml version="1.0" encoding="utf-8"?>
<p:tagLst xmlns:p="http://schemas.openxmlformats.org/presentationml/2006/main">
  <p:tag name="AS_UNIQUEID" val="1276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xml><?xml version="1.0" encoding="utf-8"?>
<p:tagLst xmlns:p="http://schemas.openxmlformats.org/presentationml/2006/main">
  <p:tag name="AS_UNIQUEID" val="17562"/>
</p:tagLst>
</file>

<file path=ppt/tags/tag20.xml><?xml version="1.0" encoding="utf-8"?>
<p:tagLst xmlns:p="http://schemas.openxmlformats.org/presentationml/2006/main">
  <p:tag name="AS_UNIQUEID" val="17580"/>
</p:tagLst>
</file>

<file path=ppt/tags/tag200.xml><?xml version="1.0" encoding="utf-8"?>
<p:tagLst xmlns:p="http://schemas.openxmlformats.org/presentationml/2006/main">
  <p:tag name="AS_UNIQUEID" val="1276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01.xml><?xml version="1.0" encoding="utf-8"?>
<p:tagLst xmlns:p="http://schemas.openxmlformats.org/presentationml/2006/main">
  <p:tag name="AS_UNIQUEID" val="1276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02.xml><?xml version="1.0" encoding="utf-8"?>
<p:tagLst xmlns:p="http://schemas.openxmlformats.org/presentationml/2006/main">
  <p:tag name="AS_UNIQUEID" val="1276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03.xml><?xml version="1.0" encoding="utf-8"?>
<p:tagLst xmlns:p="http://schemas.openxmlformats.org/presentationml/2006/main">
  <p:tag name="AS_UNIQUEID" val="1277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04.xml><?xml version="1.0" encoding="utf-8"?>
<p:tagLst xmlns:p="http://schemas.openxmlformats.org/presentationml/2006/main">
  <p:tag name="AS_UNIQUEID" val="20662"/>
</p:tagLst>
</file>

<file path=ppt/tags/tag205.xml><?xml version="1.0" encoding="utf-8"?>
<p:tagLst xmlns:p="http://schemas.openxmlformats.org/presentationml/2006/main">
  <p:tag name="AS_UNIQUEID" val="20663"/>
</p:tagLst>
</file>

<file path=ppt/tags/tag206.xml><?xml version="1.0" encoding="utf-8"?>
<p:tagLst xmlns:p="http://schemas.openxmlformats.org/presentationml/2006/main">
  <p:tag name="AS_UNIQUEID" val="17145"/>
</p:tagLst>
</file>

<file path=ppt/tags/tag207.xml><?xml version="1.0" encoding="utf-8"?>
<p:tagLst xmlns:p="http://schemas.openxmlformats.org/presentationml/2006/main">
  <p:tag name="AS_UNIQUEID" val="20664"/>
</p:tagLst>
</file>

<file path=ppt/tags/tag208.xml><?xml version="1.0" encoding="utf-8"?>
<p:tagLst xmlns:p="http://schemas.openxmlformats.org/presentationml/2006/main">
  <p:tag name="AS_UNIQUEID" val="20665"/>
  <p:tag name="KSO_WM_BEAUTIFY_FLAG" val="#wm#"/>
  <p:tag name="KSO_WM_TAG_VERSION" val="1.0"/>
  <p:tag name="KSO_WM_TEMPLATE_CATEGORY" val="custom"/>
  <p:tag name="KSO_WM_TEMPLATE_INDEX" val="20233488"/>
  <p:tag name="KSO_WM_UNIT_COMPATIBLE" val="0"/>
  <p:tag name="KSO_WM_UNIT_DIAGRAM_ISNUMVISUAL" val="0"/>
  <p:tag name="KSO_WM_UNIT_DIAGRAM_ISREFERUNIT" val="0"/>
  <p:tag name="KSO_WM_UNIT_HIGHLIGHT" val="0"/>
  <p:tag name="KSO_WM_UNIT_ID" val="_0*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50"/>
</p:tagLst>
</file>

<file path=ppt/tags/tag209.xml><?xml version="1.0" encoding="utf-8"?>
<p:tagLst xmlns:p="http://schemas.openxmlformats.org/presentationml/2006/main">
  <p:tag name="AS_UNIQUEID" val="20666"/>
  <p:tag name="KSO_WM_BEAUTIFY_FLAG" val="#wm#"/>
  <p:tag name="KSO_WM_TAG_VERSION" val="1.0"/>
  <p:tag name="KSO_WM_TEMPLATE_CATEGORY" val="custom"/>
  <p:tag name="KSO_WM_TEMPLATE_INDEX" val="20233488"/>
  <p:tag name="KSO_WM_UNIT_COMPATIBLE" val="0"/>
  <p:tag name="KSO_WM_UNIT_DIAGRAM_ISNUMVISUAL" val="0"/>
  <p:tag name="KSO_WM_UNIT_DIAGRAM_ISREFERUNIT" val="0"/>
  <p:tag name="KSO_WM_UNIT_HIGHLIGHT" val="0"/>
  <p:tag name="KSO_WM_UNIT_ID" val="_0*f*1"/>
  <p:tag name="KSO_WM_UNIT_INDEX" val="1"/>
  <p:tag name="KSO_WM_UNIT_LAYERLEVEL" val="1"/>
  <p:tag name="KSO_WM_UNIT_NOCLEAR" val="0"/>
  <p:tag name="KSO_WM_UNIT_PRESET_TEXT" val="单击此处编辑母版文本样式&#10;第二级&#10;第三级&#10;第四级&#10;第五级"/>
  <p:tag name="KSO_WM_UNIT_SUBTYPE" val="a"/>
  <p:tag name="KSO_WM_UNIT_TYPE" val="f"/>
  <p:tag name="KSO_WM_UNIT_VALUE" val="340"/>
</p:tagLst>
</file>

<file path=ppt/tags/tag21.xml><?xml version="1.0" encoding="utf-8"?>
<p:tagLst xmlns:p="http://schemas.openxmlformats.org/presentationml/2006/main">
  <p:tag name="AS_UNIQUEID" val="17581"/>
</p:tagLst>
</file>

<file path=ppt/tags/tag210.xml><?xml version="1.0" encoding="utf-8"?>
<p:tagLst xmlns:p="http://schemas.openxmlformats.org/presentationml/2006/main">
  <p:tag name="AS_UNIQUEID" val="20667"/>
  <p:tag name="KSO_WM_BEAUTIFY_FLAG" val="#wm#"/>
  <p:tag name="KSO_WM_TAG_VERSION" val="3.0"/>
  <p:tag name="KSO_WM_UNIT_COMPATIBLE" val="0"/>
  <p:tag name="KSO_WM_UNIT_DIAGRAM_ISNUMVISUAL" val="0"/>
  <p:tag name="KSO_WM_UNIT_DIAGRAM_ISREFERUNIT" val="0"/>
  <p:tag name="KSO_WM_UNIT_HIGHLIGHT" val="0"/>
  <p:tag name="KSO_WM_UNIT_ID" val="_0**"/>
  <p:tag name="KSO_WM_UNIT_LAYERLEVEL" val="1"/>
</p:tagLst>
</file>

<file path=ppt/tags/tag211.xml><?xml version="1.0" encoding="utf-8"?>
<p:tagLst xmlns:p="http://schemas.openxmlformats.org/presentationml/2006/main">
  <p:tag name="AS_UNIQUEID" val="20668"/>
  <p:tag name="KSO_WM_BEAUTIFY_FLAG" val="#wm#"/>
  <p:tag name="KSO_WM_TAG_VERSION" val="3.0"/>
  <p:tag name="KSO_WM_UNIT_COMPATIBLE" val="0"/>
  <p:tag name="KSO_WM_UNIT_DIAGRAM_ISNUMVISUAL" val="0"/>
  <p:tag name="KSO_WM_UNIT_DIAGRAM_ISREFERUNIT" val="0"/>
  <p:tag name="KSO_WM_UNIT_HIGHLIGHT" val="0"/>
  <p:tag name="KSO_WM_UNIT_ID" val="_0**"/>
  <p:tag name="KSO_WM_UNIT_LAYERLEVEL" val="1"/>
</p:tagLst>
</file>

<file path=ppt/tags/tag212.xml><?xml version="1.0" encoding="utf-8"?>
<p:tagLst xmlns:p="http://schemas.openxmlformats.org/presentationml/2006/main">
  <p:tag name="AS_UNIQUEID" val="20669"/>
  <p:tag name="KSO_WM_BEAUTIFY_FLAG" val="#wm#"/>
  <p:tag name="KSO_WM_TAG_VERSION" val="3.0"/>
  <p:tag name="KSO_WM_UNIT_COMPATIBLE" val="0"/>
  <p:tag name="KSO_WM_UNIT_DIAGRAM_ISNUMVISUAL" val="0"/>
  <p:tag name="KSO_WM_UNIT_DIAGRAM_ISREFERUNIT" val="0"/>
  <p:tag name="KSO_WM_UNIT_HIGHLIGHT" val="0"/>
  <p:tag name="KSO_WM_UNIT_ID" val="_0**"/>
  <p:tag name="KSO_WM_UNIT_LAYERLEVEL" val="1"/>
</p:tagLst>
</file>

<file path=ppt/tags/tag213.xml><?xml version="1.0" encoding="utf-8"?>
<p:tagLst xmlns:p="http://schemas.openxmlformats.org/presentationml/2006/main">
  <p:tag name="AS_UNIQUEID" val="20670"/>
  <p:tag name="KSO_WM_BEAUTIFY_FLAG" val="#wm#"/>
  <p:tag name="KSO_WM_TAG_VERSION" val="3.0"/>
  <p:tag name="KSO_WM_TEMPLATE_CATEGORY" val="custom"/>
  <p:tag name="KSO_WM_TEMPLATE_COLOR_TYPE" val="0"/>
  <p:tag name="KSO_WM_TEMPLATE_INDEX" val="20233488"/>
  <p:tag name="KSO_WM_TEMPLATE_MASTER_TYPE" val="0"/>
  <p:tag name="KSO_WM_TEMPLATE_SUBCATEGORY" val="29"/>
  <p:tag name="KSO_WM_TEMPLATE_THUMBS_INDEX" val="1、9"/>
</p:tagLst>
</file>

<file path=ppt/tags/tag214.xml><?xml version="1.0" encoding="utf-8"?>
<p:tagLst xmlns:p="http://schemas.openxmlformats.org/presentationml/2006/main">
  <p:tag name="AS_UNIQUEID" val="20671"/>
</p:tagLst>
</file>

<file path=ppt/tags/tag215.xml><?xml version="1.0" encoding="utf-8"?>
<p:tagLst xmlns:p="http://schemas.openxmlformats.org/presentationml/2006/main">
  <p:tag name="AS_UNIQUEID" val="20672"/>
</p:tagLst>
</file>

<file path=ppt/tags/tag216.xml><?xml version="1.0" encoding="utf-8"?>
<p:tagLst xmlns:p="http://schemas.openxmlformats.org/presentationml/2006/main">
  <p:tag name="AS_UNIQUEID" val="17646"/>
</p:tagLst>
</file>

<file path=ppt/tags/tag217.xml><?xml version="1.0" encoding="utf-8"?>
<p:tagLst xmlns:p="http://schemas.openxmlformats.org/presentationml/2006/main">
  <p:tag name="AS_UNIQUEID" val="17647"/>
</p:tagLst>
</file>

<file path=ppt/tags/tag218.xml><?xml version="1.0" encoding="utf-8"?>
<p:tagLst xmlns:p="http://schemas.openxmlformats.org/presentationml/2006/main">
  <p:tag name="AS_UNIQUEID" val="17648"/>
</p:tagLst>
</file>

<file path=ppt/tags/tag219.xml><?xml version="1.0" encoding="utf-8"?>
<p:tagLst xmlns:p="http://schemas.openxmlformats.org/presentationml/2006/main">
  <p:tag name="AS_UNIQUEID" val="17649"/>
</p:tagLst>
</file>

<file path=ppt/tags/tag22.xml><?xml version="1.0" encoding="utf-8"?>
<p:tagLst xmlns:p="http://schemas.openxmlformats.org/presentationml/2006/main">
  <p:tag name="AS_UNIQUEID" val="17582"/>
</p:tagLst>
</file>

<file path=ppt/tags/tag220.xml><?xml version="1.0" encoding="utf-8"?>
<p:tagLst xmlns:p="http://schemas.openxmlformats.org/presentationml/2006/main">
  <p:tag name="AS_UNIQUEID" val="17650"/>
</p:tagLst>
</file>

<file path=ppt/tags/tag221.xml><?xml version="1.0" encoding="utf-8"?>
<p:tagLst xmlns:p="http://schemas.openxmlformats.org/presentationml/2006/main">
  <p:tag name="AS_UNIQUEID" val="17651"/>
</p:tagLst>
</file>

<file path=ppt/tags/tag222.xml><?xml version="1.0" encoding="utf-8"?>
<p:tagLst xmlns:p="http://schemas.openxmlformats.org/presentationml/2006/main">
  <p:tag name="AS_UNIQUEID" val="20673"/>
</p:tagLst>
</file>

<file path=ppt/tags/tag223.xml><?xml version="1.0" encoding="utf-8"?>
<p:tagLst xmlns:p="http://schemas.openxmlformats.org/presentationml/2006/main">
  <p:tag name="AS_UNIQUEID" val="1930"/>
</p:tagLst>
</file>

<file path=ppt/tags/tag224.xml><?xml version="1.0" encoding="utf-8"?>
<p:tagLst xmlns:p="http://schemas.openxmlformats.org/presentationml/2006/main">
  <p:tag name="AS_UNIQUEID" val="1931"/>
</p:tagLst>
</file>

<file path=ppt/tags/tag225.xml><?xml version="1.0" encoding="utf-8"?>
<p:tagLst xmlns:p="http://schemas.openxmlformats.org/presentationml/2006/main">
  <p:tag name="AS_UNIQUEID" val="1932"/>
</p:tagLst>
</file>

<file path=ppt/tags/tag226.xml><?xml version="1.0" encoding="utf-8"?>
<p:tagLst xmlns:p="http://schemas.openxmlformats.org/presentationml/2006/main">
  <p:tag name="AS_UNIQUEID" val="20674"/>
</p:tagLst>
</file>

<file path=ppt/tags/tag227.xml><?xml version="1.0" encoding="utf-8"?>
<p:tagLst xmlns:p="http://schemas.openxmlformats.org/presentationml/2006/main">
  <p:tag name="AS_UNIQUEID" val="20675"/>
</p:tagLst>
</file>

<file path=ppt/tags/tag228.xml><?xml version="1.0" encoding="utf-8"?>
<p:tagLst xmlns:p="http://schemas.openxmlformats.org/presentationml/2006/main">
  <p:tag name="AS_UNIQUEID" val="20676"/>
</p:tagLst>
</file>

<file path=ppt/tags/tag229.xml><?xml version="1.0" encoding="utf-8"?>
<p:tagLst xmlns:p="http://schemas.openxmlformats.org/presentationml/2006/main">
  <p:tag name="AS_UNIQUEID" val="7666"/>
</p:tagLst>
</file>

<file path=ppt/tags/tag23.xml><?xml version="1.0" encoding="utf-8"?>
<p:tagLst xmlns:p="http://schemas.openxmlformats.org/presentationml/2006/main">
  <p:tag name="AS_UNIQUEID" val="17583"/>
</p:tagLst>
</file>

<file path=ppt/tags/tag230.xml><?xml version="1.0" encoding="utf-8"?>
<p:tagLst xmlns:p="http://schemas.openxmlformats.org/presentationml/2006/main">
  <p:tag name="AS_UNIQUEID" val="1937"/>
</p:tagLst>
</file>

<file path=ppt/tags/tag231.xml><?xml version="1.0" encoding="utf-8"?>
<p:tagLst xmlns:p="http://schemas.openxmlformats.org/presentationml/2006/main">
  <p:tag name="AS_UNIQUEID" val="1939"/>
</p:tagLst>
</file>

<file path=ppt/tags/tag232.xml><?xml version="1.0" encoding="utf-8"?>
<p:tagLst xmlns:p="http://schemas.openxmlformats.org/presentationml/2006/main">
  <p:tag name="AS_UNIQUEID" val="1941"/>
</p:tagLst>
</file>

<file path=ppt/tags/tag233.xml><?xml version="1.0" encoding="utf-8"?>
<p:tagLst xmlns:p="http://schemas.openxmlformats.org/presentationml/2006/main">
  <p:tag name="AS_UNIQUEID" val="1947"/>
</p:tagLst>
</file>

<file path=ppt/tags/tag234.xml><?xml version="1.0" encoding="utf-8"?>
<p:tagLst xmlns:p="http://schemas.openxmlformats.org/presentationml/2006/main">
  <p:tag name="AS_UNIQUEID" val="1948"/>
</p:tagLst>
</file>

<file path=ppt/tags/tag235.xml><?xml version="1.0" encoding="utf-8"?>
<p:tagLst xmlns:p="http://schemas.openxmlformats.org/presentationml/2006/main">
  <p:tag name="AS_UNIQUEID" val="1949"/>
</p:tagLst>
</file>

<file path=ppt/tags/tag236.xml><?xml version="1.0" encoding="utf-8"?>
<p:tagLst xmlns:p="http://schemas.openxmlformats.org/presentationml/2006/main">
  <p:tag name="AS_UNIQUEID" val="1950"/>
</p:tagLst>
</file>

<file path=ppt/tags/tag237.xml><?xml version="1.0" encoding="utf-8"?>
<p:tagLst xmlns:p="http://schemas.openxmlformats.org/presentationml/2006/main">
  <p:tag name="AS_UNIQUEID" val="1951"/>
</p:tagLst>
</file>

<file path=ppt/tags/tag238.xml><?xml version="1.0" encoding="utf-8"?>
<p:tagLst xmlns:p="http://schemas.openxmlformats.org/presentationml/2006/main">
  <p:tag name="AS_UNIQUEID" val="1952"/>
</p:tagLst>
</file>

<file path=ppt/tags/tag239.xml><?xml version="1.0" encoding="utf-8"?>
<p:tagLst xmlns:p="http://schemas.openxmlformats.org/presentationml/2006/main">
  <p:tag name="AS_UNIQUEID" val="1953"/>
</p:tagLst>
</file>

<file path=ppt/tags/tag24.xml><?xml version="1.0" encoding="utf-8"?>
<p:tagLst xmlns:p="http://schemas.openxmlformats.org/presentationml/2006/main">
  <p:tag name="AS_UNIQUEID" val="17584"/>
</p:tagLst>
</file>

<file path=ppt/tags/tag240.xml><?xml version="1.0" encoding="utf-8"?>
<p:tagLst xmlns:p="http://schemas.openxmlformats.org/presentationml/2006/main">
  <p:tag name="AS_UNIQUEID" val="1954"/>
</p:tagLst>
</file>

<file path=ppt/tags/tag241.xml><?xml version="1.0" encoding="utf-8"?>
<p:tagLst xmlns:p="http://schemas.openxmlformats.org/presentationml/2006/main">
  <p:tag name="AS_UNIQUEID" val="7667"/>
</p:tagLst>
</file>

<file path=ppt/tags/tag242.xml><?xml version="1.0" encoding="utf-8"?>
<p:tagLst xmlns:p="http://schemas.openxmlformats.org/presentationml/2006/main">
  <p:tag name="AS_UNIQUEID" val="7668"/>
</p:tagLst>
</file>

<file path=ppt/tags/tag243.xml><?xml version="1.0" encoding="utf-8"?>
<p:tagLst xmlns:p="http://schemas.openxmlformats.org/presentationml/2006/main">
  <p:tag name="AS_UNIQUEID" val="7669"/>
</p:tagLst>
</file>

<file path=ppt/tags/tag244.xml><?xml version="1.0" encoding="utf-8"?>
<p:tagLst xmlns:p="http://schemas.openxmlformats.org/presentationml/2006/main">
  <p:tag name="AS_UNIQUEID" val="7670"/>
</p:tagLst>
</file>

<file path=ppt/tags/tag245.xml><?xml version="1.0" encoding="utf-8"?>
<p:tagLst xmlns:p="http://schemas.openxmlformats.org/presentationml/2006/main">
  <p:tag name="AS_UNIQUEID" val="7671"/>
</p:tagLst>
</file>

<file path=ppt/tags/tag246.xml><?xml version="1.0" encoding="utf-8"?>
<p:tagLst xmlns:p="http://schemas.openxmlformats.org/presentationml/2006/main">
  <p:tag name="AS_UNIQUEID" val="1941"/>
</p:tagLst>
</file>

<file path=ppt/tags/tag247.xml><?xml version="1.0" encoding="utf-8"?>
<p:tagLst xmlns:p="http://schemas.openxmlformats.org/presentationml/2006/main">
  <p:tag name="AS_UNIQUEID" val="1941"/>
</p:tagLst>
</file>

<file path=ppt/tags/tag248.xml><?xml version="1.0" encoding="utf-8"?>
<p:tagLst xmlns:p="http://schemas.openxmlformats.org/presentationml/2006/main">
  <p:tag name="AS_UNIQUEID" val="7672"/>
</p:tagLst>
</file>

<file path=ppt/tags/tag249.xml><?xml version="1.0" encoding="utf-8"?>
<p:tagLst xmlns:p="http://schemas.openxmlformats.org/presentationml/2006/main">
  <p:tag name="AS_UNIQUEID" val="7673"/>
</p:tagLst>
</file>

<file path=ppt/tags/tag25.xml><?xml version="1.0" encoding="utf-8"?>
<p:tagLst xmlns:p="http://schemas.openxmlformats.org/presentationml/2006/main">
  <p:tag name="AS_UNIQUEID" val="17585"/>
</p:tagLst>
</file>

<file path=ppt/tags/tag250.xml><?xml version="1.0" encoding="utf-8"?>
<p:tagLst xmlns:p="http://schemas.openxmlformats.org/presentationml/2006/main">
  <p:tag name="AS_UNIQUEID" val="7674"/>
</p:tagLst>
</file>

<file path=ppt/tags/tag251.xml><?xml version="1.0" encoding="utf-8"?>
<p:tagLst xmlns:p="http://schemas.openxmlformats.org/presentationml/2006/main">
  <p:tag name="KSO_WM_SPECIAL_SOURCE" val="bdnull"/>
</p:tagLst>
</file>

<file path=ppt/tags/tag252.xml><?xml version="1.0" encoding="utf-8"?>
<p:tagLst xmlns:p="http://schemas.openxmlformats.org/presentationml/2006/main">
  <p:tag name="AS_UNIQUEID" val="20677"/>
</p:tagLst>
</file>

<file path=ppt/tags/tag253.xml><?xml version="1.0" encoding="utf-8"?>
<p:tagLst xmlns:p="http://schemas.openxmlformats.org/presentationml/2006/main">
  <p:tag name="AS_UNIQUEID" val="911"/>
  <p:tag name="KSO_WM_BEAUTIFY_FLAG" val="#wm#"/>
  <p:tag name="KSO_WM_UNIT_FILL_FORE_SCHEMECOLOR_INDEX" val="7"/>
  <p:tag name="KSO_WM_UNIT_FILL_FORE_SCHEMECOLOR_INDEX_BRIGHTNESS" val="0"/>
  <p:tag name="KSO_WM_UNIT_FILL_TYPE" val="1"/>
  <p:tag name="KSO_WM_UNIT_INDEX" val="1"/>
  <p:tag name="KSO_WM_UNIT_SUBTYPE" val="a"/>
  <p:tag name="KSO_WM_UNIT_TEXT_FILL_FORE_SCHEMECOLOR_INDEX" val="13"/>
  <p:tag name="KSO_WM_UNIT_TEXT_FILL_FORE_SCHEMECOLOR_INDEX_BRIGHTNESS" val="0"/>
  <p:tag name="KSO_WM_UNIT_TEXT_FILL_TYPE" val="1"/>
  <p:tag name="KSO_WM_UNIT_TEXT_SUBTYPE" val="a"/>
  <p:tag name="KSO_WM_UNIT_TYPE" val="f"/>
</p:tagLst>
</file>

<file path=ppt/tags/tag254.xml><?xml version="1.0" encoding="utf-8"?>
<p:tagLst xmlns:p="http://schemas.openxmlformats.org/presentationml/2006/main">
  <p:tag name="AS_UNIQUEID" val="11725"/>
  <p:tag name="KSO_WM_UNIT_LINE_FILL_TYPE" val="2"/>
  <p:tag name="KSO_WM_UNIT_LINE_FORE_SCHEMECOLOR_INDEX" val="5"/>
  <p:tag name="KSO_WM_UNIT_LINE_FORE_SCHEMECOLOR_INDEX_BRIGHTNESS" val="0"/>
  <p:tag name="KSO_WM_UNIT_TEXT_FILL_FORE_SCHEMECOLOR_INDEX" val="13"/>
  <p:tag name="KSO_WM_UNIT_TEXT_FILL_FORE_SCHEMECOLOR_INDEX_BRIGHTNESS" val="0"/>
  <p:tag name="KSO_WM_UNIT_TEXT_FILL_TYPE" val="1"/>
</p:tagLst>
</file>

<file path=ppt/tags/tag255.xml><?xml version="1.0" encoding="utf-8"?>
<p:tagLst xmlns:p="http://schemas.openxmlformats.org/presentationml/2006/main">
  <p:tag name="AS_UNIQUEID" val="911"/>
  <p:tag name="KSO_WM_BEAUTIFY_FLAG" val="#wm#"/>
  <p:tag name="KSO_WM_UNIT_FILL_FORE_SCHEMECOLOR_INDEX" val="7"/>
  <p:tag name="KSO_WM_UNIT_FILL_FORE_SCHEMECOLOR_INDEX_BRIGHTNESS" val="0"/>
  <p:tag name="KSO_WM_UNIT_FILL_TYPE" val="1"/>
  <p:tag name="KSO_WM_UNIT_INDEX" val="2"/>
  <p:tag name="KSO_WM_UNIT_LINE_FILL_TYPE" val="2"/>
  <p:tag name="KSO_WM_UNIT_LINE_FORE_SCHEMECOLOR_INDEX" val="9"/>
  <p:tag name="KSO_WM_UNIT_LINE_FORE_SCHEMECOLOR_INDEX_BRIGHTNESS" val="0"/>
  <p:tag name="KSO_WM_UNIT_SUBTYPE" val="a"/>
  <p:tag name="KSO_WM_UNIT_TEXT_FILL_FORE_SCHEMECOLOR_INDEX" val="13"/>
  <p:tag name="KSO_WM_UNIT_TEXT_FILL_FORE_SCHEMECOLOR_INDEX_BRIGHTNESS" val="0"/>
  <p:tag name="KSO_WM_UNIT_TEXT_FILL_TYPE" val="1"/>
  <p:tag name="KSO_WM_UNIT_TEXT_SUBTYPE" val="a"/>
  <p:tag name="KSO_WM_UNIT_TYPE" val="f"/>
</p:tagLst>
</file>

<file path=ppt/tags/tag256.xml><?xml version="1.0" encoding="utf-8"?>
<p:tagLst xmlns:p="http://schemas.openxmlformats.org/presentationml/2006/main">
  <p:tag name="AS_UNIQUEID" val="911"/>
  <p:tag name="KSO_WM_BEAUTIFY_FLAG" val="#wm#"/>
  <p:tag name="KSO_WM_UNIT_FILL_FORE_SCHEMECOLOR_INDEX" val="7"/>
  <p:tag name="KSO_WM_UNIT_FILL_FORE_SCHEMECOLOR_INDEX_BRIGHTNESS" val="0"/>
  <p:tag name="KSO_WM_UNIT_FILL_TYPE" val="1"/>
  <p:tag name="KSO_WM_UNIT_INDEX" val="3"/>
  <p:tag name="KSO_WM_UNIT_LINE_FILL_TYPE" val="2"/>
  <p:tag name="KSO_WM_UNIT_LINE_FORE_SCHEMECOLOR_INDEX" val="9"/>
  <p:tag name="KSO_WM_UNIT_LINE_FORE_SCHEMECOLOR_INDEX_BRIGHTNESS" val="0"/>
  <p:tag name="KSO_WM_UNIT_SUBTYPE" val="a"/>
  <p:tag name="KSO_WM_UNIT_TEXT_FILL_FORE_SCHEMECOLOR_INDEX" val="13"/>
  <p:tag name="KSO_WM_UNIT_TEXT_FILL_FORE_SCHEMECOLOR_INDEX_BRIGHTNESS" val="0"/>
  <p:tag name="KSO_WM_UNIT_TEXT_FILL_TYPE" val="1"/>
  <p:tag name="KSO_WM_UNIT_TEXT_SUBTYPE" val="a"/>
  <p:tag name="KSO_WM_UNIT_TYPE" val="f"/>
</p:tagLst>
</file>

<file path=ppt/tags/tag257.xml><?xml version="1.0" encoding="utf-8"?>
<p:tagLst xmlns:p="http://schemas.openxmlformats.org/presentationml/2006/main">
  <p:tag name="AS_UNIQUEID" val="11725"/>
  <p:tag name="KSO_WM_UNIT_LINE_FILL_TYPE" val="2"/>
  <p:tag name="KSO_WM_UNIT_LINE_FORE_SCHEMECOLOR_INDEX" val="5"/>
  <p:tag name="KSO_WM_UNIT_LINE_FORE_SCHEMECOLOR_INDEX_BRIGHTNESS" val="0"/>
  <p:tag name="KSO_WM_UNIT_TEXT_FILL_FORE_SCHEMECOLOR_INDEX" val="13"/>
  <p:tag name="KSO_WM_UNIT_TEXT_FILL_FORE_SCHEMECOLOR_INDEX_BRIGHTNESS" val="0"/>
  <p:tag name="KSO_WM_UNIT_TEXT_FILL_TYPE" val="1"/>
</p:tagLst>
</file>

<file path=ppt/tags/tag258.xml><?xml version="1.0" encoding="utf-8"?>
<p:tagLst xmlns:p="http://schemas.openxmlformats.org/presentationml/2006/main">
  <p:tag name="AS_UNIQUEID" val="11725"/>
  <p:tag name="KSO_WM_UNIT_LINE_FILL_TYPE" val="2"/>
  <p:tag name="KSO_WM_UNIT_LINE_FORE_SCHEMECOLOR_INDEX" val="5"/>
  <p:tag name="KSO_WM_UNIT_LINE_FORE_SCHEMECOLOR_INDEX_BRIGHTNESS" val="0"/>
  <p:tag name="KSO_WM_UNIT_TEXT_FILL_FORE_SCHEMECOLOR_INDEX" val="13"/>
  <p:tag name="KSO_WM_UNIT_TEXT_FILL_FORE_SCHEMECOLOR_INDEX_BRIGHTNESS" val="0"/>
  <p:tag name="KSO_WM_UNIT_TEXT_FILL_TYPE" val="1"/>
</p:tagLst>
</file>

<file path=ppt/tags/tag259.xml><?xml version="1.0" encoding="utf-8"?>
<p:tagLst xmlns:p="http://schemas.openxmlformats.org/presentationml/2006/main">
  <p:tag name="AS_UNIQUEID" val="911"/>
  <p:tag name="KSO_WM_BEAUTIFY_FLAG" val="#wm#"/>
  <p:tag name="KSO_WM_UNIT_FILL_FORE_SCHEMECOLOR_INDEX" val="7"/>
  <p:tag name="KSO_WM_UNIT_FILL_FORE_SCHEMECOLOR_INDEX_BRIGHTNESS" val="0"/>
  <p:tag name="KSO_WM_UNIT_FILL_TYPE" val="1"/>
  <p:tag name="KSO_WM_UNIT_INDEX" val="4"/>
  <p:tag name="KSO_WM_UNIT_LINE_FILL_TYPE" val="2"/>
  <p:tag name="KSO_WM_UNIT_LINE_FORE_SCHEMECOLOR_INDEX" val="9"/>
  <p:tag name="KSO_WM_UNIT_LINE_FORE_SCHEMECOLOR_INDEX_BRIGHTNESS" val="0"/>
  <p:tag name="KSO_WM_UNIT_SUBTYPE" val="a"/>
  <p:tag name="KSO_WM_UNIT_TEXT_FILL_FORE_SCHEMECOLOR_INDEX" val="13"/>
  <p:tag name="KSO_WM_UNIT_TEXT_FILL_FORE_SCHEMECOLOR_INDEX_BRIGHTNESS" val="0"/>
  <p:tag name="KSO_WM_UNIT_TEXT_FILL_TYPE" val="1"/>
  <p:tag name="KSO_WM_UNIT_TEXT_SUBTYPE" val="a"/>
  <p:tag name="KSO_WM_UNIT_TYPE" val="f"/>
</p:tagLst>
</file>

<file path=ppt/tags/tag26.xml><?xml version="1.0" encoding="utf-8"?>
<p:tagLst xmlns:p="http://schemas.openxmlformats.org/presentationml/2006/main">
  <p:tag name="AS_UNIQUEID" val="20583"/>
</p:tagLst>
</file>

<file path=ppt/tags/tag260.xml><?xml version="1.0" encoding="utf-8"?>
<p:tagLst xmlns:p="http://schemas.openxmlformats.org/presentationml/2006/main">
  <p:tag name="AS_UNIQUEID" val="911"/>
  <p:tag name="KSO_WM_BEAUTIFY_FLAG" val="#wm#"/>
  <p:tag name="KSO_WM_UNIT_FILL_FORE_SCHEMECOLOR_INDEX" val="7"/>
  <p:tag name="KSO_WM_UNIT_FILL_FORE_SCHEMECOLOR_INDEX_BRIGHTNESS" val="0"/>
  <p:tag name="KSO_WM_UNIT_FILL_TYPE" val="1"/>
  <p:tag name="KSO_WM_UNIT_INDEX" val="5"/>
  <p:tag name="KSO_WM_UNIT_LINE_FILL_TYPE" val="2"/>
  <p:tag name="KSO_WM_UNIT_LINE_FORE_SCHEMECOLOR_INDEX" val="9"/>
  <p:tag name="KSO_WM_UNIT_LINE_FORE_SCHEMECOLOR_INDEX_BRIGHTNESS" val="0"/>
  <p:tag name="KSO_WM_UNIT_SUBTYPE" val="a"/>
  <p:tag name="KSO_WM_UNIT_TEXT_FILL_FORE_SCHEMECOLOR_INDEX" val="13"/>
  <p:tag name="KSO_WM_UNIT_TEXT_FILL_FORE_SCHEMECOLOR_INDEX_BRIGHTNESS" val="0"/>
  <p:tag name="KSO_WM_UNIT_TEXT_FILL_TYPE" val="1"/>
  <p:tag name="KSO_WM_UNIT_TEXT_SUBTYPE" val="a"/>
  <p:tag name="KSO_WM_UNIT_TYPE" val="f"/>
</p:tagLst>
</file>

<file path=ppt/tags/tag261.xml><?xml version="1.0" encoding="utf-8"?>
<p:tagLst xmlns:p="http://schemas.openxmlformats.org/presentationml/2006/main">
  <p:tag name="AS_UNIQUEID" val="911"/>
  <p:tag name="KSO_WM_BEAUTIFY_FLAG" val="#wm#"/>
  <p:tag name="KSO_WM_UNIT_FILL_FORE_SCHEMECOLOR_INDEX" val="7"/>
  <p:tag name="KSO_WM_UNIT_FILL_FORE_SCHEMECOLOR_INDEX_BRIGHTNESS" val="0"/>
  <p:tag name="KSO_WM_UNIT_FILL_TYPE" val="1"/>
  <p:tag name="KSO_WM_UNIT_INDEX" val="6"/>
  <p:tag name="KSO_WM_UNIT_LINE_FILL_TYPE" val="2"/>
  <p:tag name="KSO_WM_UNIT_LINE_FORE_SCHEMECOLOR_INDEX" val="9"/>
  <p:tag name="KSO_WM_UNIT_LINE_FORE_SCHEMECOLOR_INDEX_BRIGHTNESS" val="0"/>
  <p:tag name="KSO_WM_UNIT_SUBTYPE" val="a"/>
  <p:tag name="KSO_WM_UNIT_TEXT_FILL_FORE_SCHEMECOLOR_INDEX" val="13"/>
  <p:tag name="KSO_WM_UNIT_TEXT_FILL_FORE_SCHEMECOLOR_INDEX_BRIGHTNESS" val="0"/>
  <p:tag name="KSO_WM_UNIT_TEXT_FILL_TYPE" val="1"/>
  <p:tag name="KSO_WM_UNIT_TEXT_SUBTYPE" val="a"/>
  <p:tag name="KSO_WM_UNIT_TYPE" val="f"/>
</p:tagLst>
</file>

<file path=ppt/tags/tag262.xml><?xml version="1.0" encoding="utf-8"?>
<p:tagLst xmlns:p="http://schemas.openxmlformats.org/presentationml/2006/main">
  <p:tag name="AS_UNIQUEID" val="911"/>
  <p:tag name="KSO_WM_BEAUTIFY_FLAG" val="#wm#"/>
  <p:tag name="KSO_WM_UNIT_FILL_FORE_SCHEMECOLOR_INDEX" val="7"/>
  <p:tag name="KSO_WM_UNIT_FILL_FORE_SCHEMECOLOR_INDEX_BRIGHTNESS" val="0"/>
  <p:tag name="KSO_WM_UNIT_FILL_TYPE" val="1"/>
  <p:tag name="KSO_WM_UNIT_INDEX" val="7"/>
  <p:tag name="KSO_WM_UNIT_LINE_FILL_TYPE" val="2"/>
  <p:tag name="KSO_WM_UNIT_LINE_FORE_SCHEMECOLOR_INDEX" val="9"/>
  <p:tag name="KSO_WM_UNIT_LINE_FORE_SCHEMECOLOR_INDEX_BRIGHTNESS" val="0"/>
  <p:tag name="KSO_WM_UNIT_SUBTYPE" val="a"/>
  <p:tag name="KSO_WM_UNIT_TEXT_FILL_FORE_SCHEMECOLOR_INDEX" val="13"/>
  <p:tag name="KSO_WM_UNIT_TEXT_FILL_FORE_SCHEMECOLOR_INDEX_BRIGHTNESS" val="0"/>
  <p:tag name="KSO_WM_UNIT_TEXT_FILL_TYPE" val="1"/>
  <p:tag name="KSO_WM_UNIT_TEXT_SUBTYPE" val="a"/>
  <p:tag name="KSO_WM_UNIT_TYPE" val="f"/>
</p:tagLst>
</file>

<file path=ppt/tags/tag263.xml><?xml version="1.0" encoding="utf-8"?>
<p:tagLst xmlns:p="http://schemas.openxmlformats.org/presentationml/2006/main">
  <p:tag name="AS_UNIQUEID" val="911"/>
  <p:tag name="KSO_WM_BEAUTIFY_FLAG" val="#wm#"/>
  <p:tag name="KSO_WM_UNIT_FILL_FORE_SCHEMECOLOR_INDEX" val="7"/>
  <p:tag name="KSO_WM_UNIT_FILL_FORE_SCHEMECOLOR_INDEX_BRIGHTNESS" val="0"/>
  <p:tag name="KSO_WM_UNIT_FILL_TYPE" val="1"/>
  <p:tag name="KSO_WM_UNIT_INDEX" val="8"/>
  <p:tag name="KSO_WM_UNIT_LINE_FILL_TYPE" val="2"/>
  <p:tag name="KSO_WM_UNIT_LINE_FORE_SCHEMECOLOR_INDEX" val="9"/>
  <p:tag name="KSO_WM_UNIT_LINE_FORE_SCHEMECOLOR_INDEX_BRIGHTNESS" val="0"/>
  <p:tag name="KSO_WM_UNIT_SUBTYPE" val="a"/>
  <p:tag name="KSO_WM_UNIT_TEXT_FILL_FORE_SCHEMECOLOR_INDEX" val="13"/>
  <p:tag name="KSO_WM_UNIT_TEXT_FILL_FORE_SCHEMECOLOR_INDEX_BRIGHTNESS" val="0"/>
  <p:tag name="KSO_WM_UNIT_TEXT_FILL_TYPE" val="1"/>
  <p:tag name="KSO_WM_UNIT_TEXT_SUBTYPE" val="a"/>
  <p:tag name="KSO_WM_UNIT_TYPE" val="f"/>
</p:tagLst>
</file>

<file path=ppt/tags/tag264.xml><?xml version="1.0" encoding="utf-8"?>
<p:tagLst xmlns:p="http://schemas.openxmlformats.org/presentationml/2006/main">
  <p:tag name="AS_UNIQUEID" val="20678"/>
</p:tagLst>
</file>

<file path=ppt/tags/tag265.xml><?xml version="1.0" encoding="utf-8"?>
<p:tagLst xmlns:p="http://schemas.openxmlformats.org/presentationml/2006/main">
  <p:tag name="AS_UNIQUEID" val="6239"/>
  <p:tag name="KSO_WM_BEAUTIFY_FLAG" val=""/>
</p:tagLst>
</file>

<file path=ppt/tags/tag266.xml><?xml version="1.0" encoding="utf-8"?>
<p:tagLst xmlns:p="http://schemas.openxmlformats.org/presentationml/2006/main">
  <p:tag name="KSO_WM_BEAUTIFY_FLAG" val="#wm#"/>
  <p:tag name="KSO_WM_SLIDE_ID" val="custom20233488_8"/>
  <p:tag name="KSO_WM_SLIDE_INDEX" val="8"/>
  <p:tag name="KSO_WM_SLIDE_ITEM_CNT" val="0"/>
  <p:tag name="KSO_WM_SLIDE_LAYOUT" val="a_f"/>
  <p:tag name="KSO_WM_SLIDE_LAYOUT_CNT" val="1_1"/>
  <p:tag name="KSO_WM_SLIDE_POSITION" val="54*28"/>
  <p:tag name="KSO_WM_SLIDE_SIZE" val="850*458"/>
  <p:tag name="KSO_WM_SLIDE_SUBTYPE" val="pureTxt"/>
  <p:tag name="KSO_WM_SLIDE_TYPE" val="text"/>
  <p:tag name="KSO_WM_TAG_VERSION" val="3.0"/>
  <p:tag name="KSO_WM_TEMPLATE_CATEGORY" val="custom"/>
  <p:tag name="KSO_WM_TEMPLATE_COLOR_TYPE" val="0"/>
  <p:tag name="KSO_WM_TEMPLATE_INDEX" val="20233488"/>
  <p:tag name="KSO_WM_TEMPLATE_MASTER_TYPE" val="0"/>
  <p:tag name="KSO_WM_TEMPLATE_SUBCATEGORY" val="29"/>
</p:tagLst>
</file>

<file path=ppt/tags/tag267.xml><?xml version="1.0" encoding="utf-8"?>
<p:tagLst xmlns:p="http://schemas.openxmlformats.org/presentationml/2006/main">
  <p:tag name="AS_UNIQUEID" val="20679"/>
</p:tagLst>
</file>

<file path=ppt/tags/tag268.xml><?xml version="1.0" encoding="utf-8"?>
<p:tagLst xmlns:p="http://schemas.openxmlformats.org/presentationml/2006/main">
  <p:tag name="AS_UNIQUEID" val="15828"/>
</p:tagLst>
</file>

<file path=ppt/tags/tag269.xml><?xml version="1.0" encoding="utf-8"?>
<p:tagLst xmlns:p="http://schemas.openxmlformats.org/presentationml/2006/main">
  <p:tag name="AS_UNIQUEID" val="20163"/>
</p:tagLst>
</file>

<file path=ppt/tags/tag27.xml><?xml version="1.0" encoding="utf-8"?>
<p:tagLst xmlns:p="http://schemas.openxmlformats.org/presentationml/2006/main">
  <p:tag name="AS_UNIQUEID" val="17587"/>
</p:tagLst>
</file>

<file path=ppt/tags/tag270.xml><?xml version="1.0" encoding="utf-8"?>
<p:tagLst xmlns:p="http://schemas.openxmlformats.org/presentationml/2006/main">
  <p:tag name="AS_UNIQUEID" val="20251"/>
</p:tagLst>
</file>

<file path=ppt/tags/tag271.xml><?xml version="1.0" encoding="utf-8"?>
<p:tagLst xmlns:p="http://schemas.openxmlformats.org/presentationml/2006/main">
  <p:tag name="AS_UNIQUEID" val="20252"/>
</p:tagLst>
</file>

<file path=ppt/tags/tag272.xml><?xml version="1.0" encoding="utf-8"?>
<p:tagLst xmlns:p="http://schemas.openxmlformats.org/presentationml/2006/main">
  <p:tag name="AS_UNIQUEID" val="20253"/>
</p:tagLst>
</file>

<file path=ppt/tags/tag273.xml><?xml version="1.0" encoding="utf-8"?>
<p:tagLst xmlns:p="http://schemas.openxmlformats.org/presentationml/2006/main">
  <p:tag name="AS_UNIQUEID" val="20254"/>
</p:tagLst>
</file>

<file path=ppt/tags/tag274.xml><?xml version="1.0" encoding="utf-8"?>
<p:tagLst xmlns:p="http://schemas.openxmlformats.org/presentationml/2006/main">
  <p:tag name="AS_UNIQUEID" val="18544"/>
  <p:tag name="KSO_WM_BEAUTIFY_FLAG" val=""/>
</p:tagLst>
</file>

<file path=ppt/tags/tag275.xml><?xml version="1.0" encoding="utf-8"?>
<p:tagLst xmlns:p="http://schemas.openxmlformats.org/presentationml/2006/main">
  <p:tag name="AS_UNIQUEID" val="17665"/>
  <p:tag name="KSO_WM_BEAUTIFY_FLAG" val="#wm#"/>
  <p:tag name="KSO_WM_UNIT_INDEX" val="4"/>
  <p:tag name="KSO_WM_UNIT_SUBTYPE" val="a"/>
  <p:tag name="KSO_WM_UNIT_TEXT_SUBTYPE" val="a"/>
  <p:tag name="KSO_WM_UNIT_TYPE" val="f"/>
</p:tagLst>
</file>

<file path=ppt/tags/tag276.xml><?xml version="1.0" encoding="utf-8"?>
<p:tagLst xmlns:p="http://schemas.openxmlformats.org/presentationml/2006/main">
  <p:tag name="AS_UNIQUEID" val="17666"/>
  <p:tag name="KSO_WM_BEAUTIFY_FLAG" val="#wm#"/>
  <p:tag name="KSO_WM_UNIT_INDEX" val="5"/>
  <p:tag name="KSO_WM_UNIT_SUBTYPE" val="a"/>
  <p:tag name="KSO_WM_UNIT_TEXT_SUBTYPE" val="a"/>
  <p:tag name="KSO_WM_UNIT_TYPE" val="f"/>
</p:tagLst>
</file>

<file path=ppt/tags/tag277.xml><?xml version="1.0" encoding="utf-8"?>
<p:tagLst xmlns:p="http://schemas.openxmlformats.org/presentationml/2006/main">
  <p:tag name="AS_UNIQUEID" val="17667"/>
  <p:tag name="KSO_WM_BEAUTIFY_FLAG" val="#wm#"/>
  <p:tag name="KSO_WM_UNIT_INDEX" val="6"/>
  <p:tag name="KSO_WM_UNIT_SUBTYPE" val="a"/>
  <p:tag name="KSO_WM_UNIT_TEXT_SUBTYPE" val="a"/>
  <p:tag name="KSO_WM_UNIT_TYPE" val="f"/>
</p:tagLst>
</file>

<file path=ppt/tags/tag278.xml><?xml version="1.0" encoding="utf-8"?>
<p:tagLst xmlns:p="http://schemas.openxmlformats.org/presentationml/2006/main">
  <p:tag name="KSO_WM_BEAUTIFY_FLAG" val="#wm#"/>
  <p:tag name="KSO_WM_TEMPLATE_CATEGORY" val="custom"/>
  <p:tag name="KSO_WM_TEMPLATE_INDEX" val="20205081"/>
</p:tagLst>
</file>

<file path=ppt/tags/tag279.xml><?xml version="1.0" encoding="utf-8"?>
<p:tagLst xmlns:p="http://schemas.openxmlformats.org/presentationml/2006/main">
  <p:tag name="AS_UNIQUEID" val="20680"/>
</p:tagLst>
</file>

<file path=ppt/tags/tag28.xml><?xml version="1.0" encoding="utf-8"?>
<p:tagLst xmlns:p="http://schemas.openxmlformats.org/presentationml/2006/main">
  <p:tag name="AS_UNIQUEID" val="17588"/>
</p:tagLst>
</file>

<file path=ppt/tags/tag280.xml><?xml version="1.0" encoding="utf-8"?>
<p:tagLst xmlns:p="http://schemas.openxmlformats.org/presentationml/2006/main">
  <p:tag name="AS_UNIQUEID" val="14680"/>
</p:tagLst>
</file>

<file path=ppt/tags/tag281.xml><?xml version="1.0" encoding="utf-8"?>
<p:tagLst xmlns:p="http://schemas.openxmlformats.org/presentationml/2006/main">
  <p:tag name="AS_UNIQUEID" val="14681"/>
</p:tagLst>
</file>

<file path=ppt/tags/tag282.xml><?xml version="1.0" encoding="utf-8"?>
<p:tagLst xmlns:p="http://schemas.openxmlformats.org/presentationml/2006/main">
  <p:tag name="AS_UNIQUEID" val="14682"/>
</p:tagLst>
</file>

<file path=ppt/tags/tag283.xml><?xml version="1.0" encoding="utf-8"?>
<p:tagLst xmlns:p="http://schemas.openxmlformats.org/presentationml/2006/main">
  <p:tag name="AS_UNIQUEID" val="20681"/>
</p:tagLst>
</file>

<file path=ppt/tags/tag284.xml><?xml version="1.0" encoding="utf-8"?>
<p:tagLst xmlns:p="http://schemas.openxmlformats.org/presentationml/2006/main">
  <p:tag name="AS_UNIQUEID" val="20682"/>
</p:tagLst>
</file>

<file path=ppt/tags/tag285.xml><?xml version="1.0" encoding="utf-8"?>
<p:tagLst xmlns:p="http://schemas.openxmlformats.org/presentationml/2006/main">
  <p:tag name="AS_UNIQUEID" val="14685"/>
</p:tagLst>
</file>

<file path=ppt/tags/tag286.xml><?xml version="1.0" encoding="utf-8"?>
<p:tagLst xmlns:p="http://schemas.openxmlformats.org/presentationml/2006/main">
  <p:tag name="AS_UNIQUEID" val="14686"/>
</p:tagLst>
</file>

<file path=ppt/tags/tag287.xml><?xml version="1.0" encoding="utf-8"?>
<p:tagLst xmlns:p="http://schemas.openxmlformats.org/presentationml/2006/main">
  <p:tag name="AS_UNIQUEID" val="14687"/>
</p:tagLst>
</file>

<file path=ppt/tags/tag288.xml><?xml version="1.0" encoding="utf-8"?>
<p:tagLst xmlns:p="http://schemas.openxmlformats.org/presentationml/2006/main">
  <p:tag name="AS_UNIQUEID" val="14688"/>
</p:tagLst>
</file>

<file path=ppt/tags/tag289.xml><?xml version="1.0" encoding="utf-8"?>
<p:tagLst xmlns:p="http://schemas.openxmlformats.org/presentationml/2006/main">
  <p:tag name="AS_UNIQUEID" val="14689"/>
</p:tagLst>
</file>

<file path=ppt/tags/tag29.xml><?xml version="1.0" encoding="utf-8"?>
<p:tagLst xmlns:p="http://schemas.openxmlformats.org/presentationml/2006/main">
  <p:tag name="AS_UNIQUEID" val="17589"/>
</p:tagLst>
</file>

<file path=ppt/tags/tag290.xml><?xml version="1.0" encoding="utf-8"?>
<p:tagLst xmlns:p="http://schemas.openxmlformats.org/presentationml/2006/main">
  <p:tag name="AS_UNIQUEID" val="20258"/>
</p:tagLst>
</file>

<file path=ppt/tags/tag291.xml><?xml version="1.0" encoding="utf-8"?>
<p:tagLst xmlns:p="http://schemas.openxmlformats.org/presentationml/2006/main">
  <p:tag name="AS_UNIQUEID" val="20683"/>
</p:tagLst>
</file>

<file path=ppt/tags/tag292.xml><?xml version="1.0" encoding="utf-8"?>
<p:tagLst xmlns:p="http://schemas.openxmlformats.org/presentationml/2006/main">
  <p:tag name="AS_UNIQUEID" val="20684"/>
</p:tagLst>
</file>

<file path=ppt/tags/tag293.xml><?xml version="1.0" encoding="utf-8"?>
<p:tagLst xmlns:p="http://schemas.openxmlformats.org/presentationml/2006/main">
  <p:tag name="AS_UNIQUEID" val="20685"/>
</p:tagLst>
</file>

<file path=ppt/tags/tag294.xml><?xml version="1.0" encoding="utf-8"?>
<p:tagLst xmlns:p="http://schemas.openxmlformats.org/presentationml/2006/main">
  <p:tag name="AS_UNIQUEID" val="818"/>
  <p:tag name="KSO_WM_BEAUTIFY_FLAG" val=""/>
</p:tagLst>
</file>

<file path=ppt/tags/tag295.xml><?xml version="1.0" encoding="utf-8"?>
<p:tagLst xmlns:p="http://schemas.openxmlformats.org/presentationml/2006/main">
  <p:tag name="AS_UNIQUEID" val="17880"/>
</p:tagLst>
</file>

<file path=ppt/tags/tag296.xml><?xml version="1.0" encoding="utf-8"?>
<p:tagLst xmlns:p="http://schemas.openxmlformats.org/presentationml/2006/main">
  <p:tag name="AS_UNIQUEID" val="20686"/>
</p:tagLst>
</file>

<file path=ppt/tags/tag297.xml><?xml version="1.0" encoding="utf-8"?>
<p:tagLst xmlns:p="http://schemas.openxmlformats.org/presentationml/2006/main">
  <p:tag name="AS_UNIQUEID" val="20687"/>
</p:tagLst>
</file>

<file path=ppt/tags/tag298.xml><?xml version="1.0" encoding="utf-8"?>
<p:tagLst xmlns:p="http://schemas.openxmlformats.org/presentationml/2006/main">
  <p:tag name="AS_UNIQUEID" val="20688"/>
</p:tagLst>
</file>

<file path=ppt/tags/tag299.xml><?xml version="1.0" encoding="utf-8"?>
<p:tagLst xmlns:p="http://schemas.openxmlformats.org/presentationml/2006/main">
  <p:tag name="AS_UNIQUEID" val="1938"/>
  <p:tag name="KSO_WM_DIAGRAM_VIRTUALLY_FRAME" val="{&quot;height&quot;:252.25,&quot;left&quot;:43.65,&quot;top&quot;:49.55,&quot;width&quot;:884.2}"/>
</p:tagLst>
</file>

<file path=ppt/tags/tag3.xml><?xml version="1.0" encoding="utf-8"?>
<p:tagLst xmlns:p="http://schemas.openxmlformats.org/presentationml/2006/main">
  <p:tag name="AS_UNIQUEID" val="17563"/>
</p:tagLst>
</file>

<file path=ppt/tags/tag30.xml><?xml version="1.0" encoding="utf-8"?>
<p:tagLst xmlns:p="http://schemas.openxmlformats.org/presentationml/2006/main">
  <p:tag name="AS_UNIQUEID" val="17590"/>
</p:tagLst>
</file>

<file path=ppt/tags/tag300.xml><?xml version="1.0" encoding="utf-8"?>
<p:tagLst xmlns:p="http://schemas.openxmlformats.org/presentationml/2006/main">
  <p:tag name="AS_UNIQUEID" val="1939"/>
  <p:tag name="KSO_WM_DIAGRAM_VIRTUALLY_FRAME" val="{&quot;height&quot;:252.25,&quot;left&quot;:43.65,&quot;top&quot;:49.55,&quot;width&quot;:884.2}"/>
</p:tagLst>
</file>

<file path=ppt/tags/tag301.xml><?xml version="1.0" encoding="utf-8"?>
<p:tagLst xmlns:p="http://schemas.openxmlformats.org/presentationml/2006/main">
  <p:tag name="AS_UNIQUEID" val="1940"/>
  <p:tag name="KSO_WM_DIAGRAM_VIRTUALLY_FRAME" val="{&quot;height&quot;:252.25,&quot;left&quot;:43.65,&quot;top&quot;:49.55,&quot;width&quot;:884.2}"/>
</p:tagLst>
</file>

<file path=ppt/tags/tag302.xml><?xml version="1.0" encoding="utf-8"?>
<p:tagLst xmlns:p="http://schemas.openxmlformats.org/presentationml/2006/main">
  <p:tag name="AS_UNIQUEID" val="1941"/>
  <p:tag name="KSO_WM_DIAGRAM_VIRTUALLY_FRAME" val="{&quot;height&quot;:252.25,&quot;left&quot;:43.65,&quot;top&quot;:49.55,&quot;width&quot;:884.2}"/>
</p:tagLst>
</file>

<file path=ppt/tags/tag303.xml><?xml version="1.0" encoding="utf-8"?>
<p:tagLst xmlns:p="http://schemas.openxmlformats.org/presentationml/2006/main">
  <p:tag name="AS_UNIQUEID" val="1943"/>
  <p:tag name="KSO_WM_DIAGRAM_VIRTUALLY_FRAME" val="{&quot;height&quot;:252.25,&quot;left&quot;:43.65,&quot;top&quot;:49.55,&quot;width&quot;:884.2}"/>
  <p:tag name="KSO_WM_UNIT_PLACING_PICTURE_USER_VIEWPORT" val="{&quot;height&quot;:2592,&quot;width&quot;:4169}"/>
</p:tagLst>
</file>

<file path=ppt/tags/tag304.xml><?xml version="1.0" encoding="utf-8"?>
<p:tagLst xmlns:p="http://schemas.openxmlformats.org/presentationml/2006/main">
  <p:tag name="AS_UNIQUEID" val="1944"/>
  <p:tag name="KSO_WM_DIAGRAM_VIRTUALLY_FRAME" val="{&quot;height&quot;:252.25,&quot;left&quot;:43.65,&quot;top&quot;:49.55,&quot;width&quot;:884.2}"/>
  <p:tag name="KSO_WM_UNIT_PLACING_PICTURE_USER_VIEWPORT" val="{&quot;height&quot;:2587,&quot;width&quot;:4631}"/>
</p:tagLst>
</file>

<file path=ppt/tags/tag305.xml><?xml version="1.0" encoding="utf-8"?>
<p:tagLst xmlns:p="http://schemas.openxmlformats.org/presentationml/2006/main">
  <p:tag name="AS_UNIQUEID" val="1945"/>
  <p:tag name="KSO_WM_DIAGRAM_VIRTUALLY_FRAME" val="{&quot;height&quot;:252.25,&quot;left&quot;:43.65,&quot;top&quot;:49.55,&quot;width&quot;:884.2}"/>
  <p:tag name="KSO_WM_UNIT_PLACING_PICTURE_USER_VIEWPORT" val="{&quot;height&quot;:2636,&quot;width&quot;:4116}"/>
</p:tagLst>
</file>

<file path=ppt/tags/tag306.xml><?xml version="1.0" encoding="utf-8"?>
<p:tagLst xmlns:p="http://schemas.openxmlformats.org/presentationml/2006/main">
  <p:tag name="AS_UNIQUEID" val="1946"/>
  <p:tag name="KSO_WM_DIAGRAM_VIRTUALLY_FRAME" val="{&quot;height&quot;:252.25,&quot;left&quot;:43.65,&quot;top&quot;:49.55,&quot;width&quot;:884.2}"/>
  <p:tag name="KSO_WM_UNIT_PLACING_PICTURE_USER_VIEWPORT" val="{&quot;height&quot;:2588,&quot;width&quot;:4064}"/>
</p:tagLst>
</file>

<file path=ppt/tags/tag307.xml><?xml version="1.0" encoding="utf-8"?>
<p:tagLst xmlns:p="http://schemas.openxmlformats.org/presentationml/2006/main">
  <p:tag name="AS_UNIQUEID" val="1949"/>
  <p:tag name="KSO_WM_DIAGRAM_VIRTUALLY_FRAME" val="{&quot;height&quot;:252.25,&quot;left&quot;:43.65,&quot;top&quot;:49.55,&quot;width&quot;:884.2}"/>
  <p:tag name="KSO_WM_UNIT_TEXT_FILL_FORE_SCHEMECOLOR_INDEX_1" val="10"/>
  <p:tag name="KSO_WM_UNIT_TEXT_FILL_FORE_SCHEMECOLOR_INDEX_1_BRIGHTNESS" val="0"/>
  <p:tag name="KSO_WM_UNIT_TEXT_FILL_FORE_SCHEMECOLOR_INDEX_1_POS" val="0"/>
  <p:tag name="KSO_WM_UNIT_TEXT_FILL_FORE_SCHEMECOLOR_INDEX_1_TRANS" val="0"/>
  <p:tag name="KSO_WM_UNIT_TEXT_FILL_FORE_SCHEMECOLOR_INDEX_2" val="10"/>
  <p:tag name="KSO_WM_UNIT_TEXT_FILL_FORE_SCHEMECOLOR_INDEX_2_BRIGHTNESS" val="0"/>
  <p:tag name="KSO_WM_UNIT_TEXT_FILL_FORE_SCHEMECOLOR_INDEX_2_POS" val="0.78"/>
  <p:tag name="KSO_WM_UNIT_TEXT_FILL_FORE_SCHEMECOLOR_INDEX_2_TRANS" val="0"/>
  <p:tag name="KSO_WM_UNIT_TEXT_FILL_FORE_SCHEMECOLOR_INDEX_3" val="10"/>
  <p:tag name="KSO_WM_UNIT_TEXT_FILL_FORE_SCHEMECOLOR_INDEX_3_BRIGHTNESS" val="0"/>
  <p:tag name="KSO_WM_UNIT_TEXT_FILL_FORE_SCHEMECOLOR_INDEX_3_POS" val="1"/>
  <p:tag name="KSO_WM_UNIT_TEXT_FILL_FORE_SCHEMECOLOR_INDEX_3_TRANS" val="0"/>
  <p:tag name="KSO_WM_UNIT_TEXT_FILL_GRADIENT_ANGLE" val="90"/>
  <p:tag name="KSO_WM_UNIT_TEXT_FILL_GRADIENT_DIRECTION" val="1"/>
  <p:tag name="KSO_WM_UNIT_TEXT_FILL_GRADIENT_TYPE" val="0"/>
  <p:tag name="KSO_WM_UNIT_TEXT_FILL_TYPE" val="3"/>
</p:tagLst>
</file>

<file path=ppt/tags/tag308.xml><?xml version="1.0" encoding="utf-8"?>
<p:tagLst xmlns:p="http://schemas.openxmlformats.org/presentationml/2006/main">
  <p:tag name="AS_UNIQUEID" val="1950"/>
  <p:tag name="KSO_WM_DIAGRAM_VIRTUALLY_FRAME" val="{&quot;height&quot;:252.25,&quot;left&quot;:43.65,&quot;top&quot;:49.55,&quot;width&quot;:884.2}"/>
  <p:tag name="KSO_WM_UNIT_TEXT_FILL_FORE_SCHEMECOLOR_INDEX_1" val="10"/>
  <p:tag name="KSO_WM_UNIT_TEXT_FILL_FORE_SCHEMECOLOR_INDEX_1_BRIGHTNESS" val="0"/>
  <p:tag name="KSO_WM_UNIT_TEXT_FILL_FORE_SCHEMECOLOR_INDEX_1_POS" val="0"/>
  <p:tag name="KSO_WM_UNIT_TEXT_FILL_FORE_SCHEMECOLOR_INDEX_1_TRANS" val="0"/>
  <p:tag name="KSO_WM_UNIT_TEXT_FILL_FORE_SCHEMECOLOR_INDEX_2" val="10"/>
  <p:tag name="KSO_WM_UNIT_TEXT_FILL_FORE_SCHEMECOLOR_INDEX_2_BRIGHTNESS" val="0"/>
  <p:tag name="KSO_WM_UNIT_TEXT_FILL_FORE_SCHEMECOLOR_INDEX_2_POS" val="0.78"/>
  <p:tag name="KSO_WM_UNIT_TEXT_FILL_FORE_SCHEMECOLOR_INDEX_2_TRANS" val="0"/>
  <p:tag name="KSO_WM_UNIT_TEXT_FILL_FORE_SCHEMECOLOR_INDEX_3" val="10"/>
  <p:tag name="KSO_WM_UNIT_TEXT_FILL_FORE_SCHEMECOLOR_INDEX_3_BRIGHTNESS" val="0"/>
  <p:tag name="KSO_WM_UNIT_TEXT_FILL_FORE_SCHEMECOLOR_INDEX_3_POS" val="1"/>
  <p:tag name="KSO_WM_UNIT_TEXT_FILL_FORE_SCHEMECOLOR_INDEX_3_TRANS" val="0"/>
  <p:tag name="KSO_WM_UNIT_TEXT_FILL_GRADIENT_ANGLE" val="90"/>
  <p:tag name="KSO_WM_UNIT_TEXT_FILL_GRADIENT_DIRECTION" val="1"/>
  <p:tag name="KSO_WM_UNIT_TEXT_FILL_GRADIENT_TYPE" val="0"/>
  <p:tag name="KSO_WM_UNIT_TEXT_FILL_TYPE" val="3"/>
</p:tagLst>
</file>

<file path=ppt/tags/tag309.xml><?xml version="1.0" encoding="utf-8"?>
<p:tagLst xmlns:p="http://schemas.openxmlformats.org/presentationml/2006/main">
  <p:tag name="AS_UNIQUEID" val="1951"/>
  <p:tag name="KSO_WM_DIAGRAM_VIRTUALLY_FRAME" val="{&quot;height&quot;:252.25,&quot;left&quot;:43.65,&quot;top&quot;:49.55,&quot;width&quot;:884.2}"/>
  <p:tag name="KSO_WM_UNIT_TEXT_FILL_FORE_SCHEMECOLOR_INDEX_1" val="10"/>
  <p:tag name="KSO_WM_UNIT_TEXT_FILL_FORE_SCHEMECOLOR_INDEX_1_BRIGHTNESS" val="0"/>
  <p:tag name="KSO_WM_UNIT_TEXT_FILL_FORE_SCHEMECOLOR_INDEX_1_POS" val="0"/>
  <p:tag name="KSO_WM_UNIT_TEXT_FILL_FORE_SCHEMECOLOR_INDEX_1_TRANS" val="0"/>
  <p:tag name="KSO_WM_UNIT_TEXT_FILL_FORE_SCHEMECOLOR_INDEX_2" val="10"/>
  <p:tag name="KSO_WM_UNIT_TEXT_FILL_FORE_SCHEMECOLOR_INDEX_2_BRIGHTNESS" val="0"/>
  <p:tag name="KSO_WM_UNIT_TEXT_FILL_FORE_SCHEMECOLOR_INDEX_2_POS" val="0.78"/>
  <p:tag name="KSO_WM_UNIT_TEXT_FILL_FORE_SCHEMECOLOR_INDEX_2_TRANS" val="0"/>
  <p:tag name="KSO_WM_UNIT_TEXT_FILL_FORE_SCHEMECOLOR_INDEX_3" val="10"/>
  <p:tag name="KSO_WM_UNIT_TEXT_FILL_FORE_SCHEMECOLOR_INDEX_3_BRIGHTNESS" val="0"/>
  <p:tag name="KSO_WM_UNIT_TEXT_FILL_FORE_SCHEMECOLOR_INDEX_3_POS" val="1"/>
  <p:tag name="KSO_WM_UNIT_TEXT_FILL_FORE_SCHEMECOLOR_INDEX_3_TRANS" val="0"/>
  <p:tag name="KSO_WM_UNIT_TEXT_FILL_GRADIENT_ANGLE" val="90"/>
  <p:tag name="KSO_WM_UNIT_TEXT_FILL_GRADIENT_DIRECTION" val="1"/>
  <p:tag name="KSO_WM_UNIT_TEXT_FILL_GRADIENT_TYPE" val="0"/>
  <p:tag name="KSO_WM_UNIT_TEXT_FILL_TYPE" val="3"/>
</p:tagLst>
</file>

<file path=ppt/tags/tag31.xml><?xml version="1.0" encoding="utf-8"?>
<p:tagLst xmlns:p="http://schemas.openxmlformats.org/presentationml/2006/main">
  <p:tag name="AS_UNIQUEID" val="17591"/>
</p:tagLst>
</file>

<file path=ppt/tags/tag310.xml><?xml version="1.0" encoding="utf-8"?>
<p:tagLst xmlns:p="http://schemas.openxmlformats.org/presentationml/2006/main">
  <p:tag name="AS_UNIQUEID" val="1952"/>
  <p:tag name="KSO_WM_DIAGRAM_VIRTUALLY_FRAME" val="{&quot;height&quot;:252.25,&quot;left&quot;:43.65,&quot;top&quot;:49.55,&quot;width&quot;:884.2}"/>
  <p:tag name="KSO_WM_UNIT_TEXT_FILL_FORE_SCHEMECOLOR_INDEX_1" val="10"/>
  <p:tag name="KSO_WM_UNIT_TEXT_FILL_FORE_SCHEMECOLOR_INDEX_1_BRIGHTNESS" val="0"/>
  <p:tag name="KSO_WM_UNIT_TEXT_FILL_FORE_SCHEMECOLOR_INDEX_1_POS" val="0"/>
  <p:tag name="KSO_WM_UNIT_TEXT_FILL_FORE_SCHEMECOLOR_INDEX_1_TRANS" val="0"/>
  <p:tag name="KSO_WM_UNIT_TEXT_FILL_FORE_SCHEMECOLOR_INDEX_2" val="10"/>
  <p:tag name="KSO_WM_UNIT_TEXT_FILL_FORE_SCHEMECOLOR_INDEX_2_BRIGHTNESS" val="0"/>
  <p:tag name="KSO_WM_UNIT_TEXT_FILL_FORE_SCHEMECOLOR_INDEX_2_POS" val="0.78"/>
  <p:tag name="KSO_WM_UNIT_TEXT_FILL_FORE_SCHEMECOLOR_INDEX_2_TRANS" val="0"/>
  <p:tag name="KSO_WM_UNIT_TEXT_FILL_FORE_SCHEMECOLOR_INDEX_3" val="10"/>
  <p:tag name="KSO_WM_UNIT_TEXT_FILL_FORE_SCHEMECOLOR_INDEX_3_BRIGHTNESS" val="0"/>
  <p:tag name="KSO_WM_UNIT_TEXT_FILL_FORE_SCHEMECOLOR_INDEX_3_POS" val="1"/>
  <p:tag name="KSO_WM_UNIT_TEXT_FILL_FORE_SCHEMECOLOR_INDEX_3_TRANS" val="0"/>
  <p:tag name="KSO_WM_UNIT_TEXT_FILL_GRADIENT_ANGLE" val="90"/>
  <p:tag name="KSO_WM_UNIT_TEXT_FILL_GRADIENT_DIRECTION" val="1"/>
  <p:tag name="KSO_WM_UNIT_TEXT_FILL_GRADIENT_TYPE" val="0"/>
  <p:tag name="KSO_WM_UNIT_TEXT_FILL_TYPE" val="3"/>
</p:tagLst>
</file>

<file path=ppt/tags/tag311.xml><?xml version="1.0" encoding="utf-8"?>
<p:tagLst xmlns:p="http://schemas.openxmlformats.org/presentationml/2006/main">
  <p:tag name="AS_UNIQUEID" val="17307"/>
</p:tagLst>
</file>

<file path=ppt/tags/tag312.xml><?xml version="1.0" encoding="utf-8"?>
<p:tagLst xmlns:p="http://schemas.openxmlformats.org/presentationml/2006/main">
  <p:tag name="AS_UNIQUEID" val="1950"/>
  <p:tag name="KSO_WM_BEAUTIFY_FLAG" val=""/>
  <p:tag name="KSO_WM_UNIT_TEXT_FILL_FORE_SCHEMECOLOR_INDEX_1" val="10"/>
  <p:tag name="KSO_WM_UNIT_TEXT_FILL_FORE_SCHEMECOLOR_INDEX_1_BRIGHTNESS" val="0"/>
  <p:tag name="KSO_WM_UNIT_TEXT_FILL_FORE_SCHEMECOLOR_INDEX_1_POS" val="0"/>
  <p:tag name="KSO_WM_UNIT_TEXT_FILL_FORE_SCHEMECOLOR_INDEX_1_TRANS" val="0"/>
  <p:tag name="KSO_WM_UNIT_TEXT_FILL_FORE_SCHEMECOLOR_INDEX_2" val="10"/>
  <p:tag name="KSO_WM_UNIT_TEXT_FILL_FORE_SCHEMECOLOR_INDEX_2_BRIGHTNESS" val="0"/>
  <p:tag name="KSO_WM_UNIT_TEXT_FILL_FORE_SCHEMECOLOR_INDEX_2_POS" val="0.78"/>
  <p:tag name="KSO_WM_UNIT_TEXT_FILL_FORE_SCHEMECOLOR_INDEX_2_TRANS" val="0"/>
  <p:tag name="KSO_WM_UNIT_TEXT_FILL_FORE_SCHEMECOLOR_INDEX_3" val="10"/>
  <p:tag name="KSO_WM_UNIT_TEXT_FILL_FORE_SCHEMECOLOR_INDEX_3_BRIGHTNESS" val="0"/>
  <p:tag name="KSO_WM_UNIT_TEXT_FILL_FORE_SCHEMECOLOR_INDEX_3_POS" val="1"/>
  <p:tag name="KSO_WM_UNIT_TEXT_FILL_FORE_SCHEMECOLOR_INDEX_3_TRANS" val="0"/>
  <p:tag name="KSO_WM_UNIT_TEXT_FILL_GRADIENT_ANGLE" val="90"/>
  <p:tag name="KSO_WM_UNIT_TEXT_FILL_GRADIENT_DIRECTION" val="1"/>
  <p:tag name="KSO_WM_UNIT_TEXT_FILL_GRADIENT_TYPE" val="0"/>
  <p:tag name="KSO_WM_UNIT_TEXT_FILL_TYPE" val="3"/>
</p:tagLst>
</file>

<file path=ppt/tags/tag313.xml><?xml version="1.0" encoding="utf-8"?>
<p:tagLst xmlns:p="http://schemas.openxmlformats.org/presentationml/2006/main">
  <p:tag name="AS_UNIQUEID" val="17308"/>
</p:tagLst>
</file>

<file path=ppt/tags/tag314.xml><?xml version="1.0" encoding="utf-8"?>
<p:tagLst xmlns:p="http://schemas.openxmlformats.org/presentationml/2006/main">
  <p:tag name="AS_UNIQUEID" val="1950"/>
  <p:tag name="KSO_WM_BEAUTIFY_FLAG" val=""/>
  <p:tag name="KSO_WM_UNIT_TEXT_FILL_FORE_SCHEMECOLOR_INDEX_1" val="10"/>
  <p:tag name="KSO_WM_UNIT_TEXT_FILL_FORE_SCHEMECOLOR_INDEX_1_BRIGHTNESS" val="0"/>
  <p:tag name="KSO_WM_UNIT_TEXT_FILL_FORE_SCHEMECOLOR_INDEX_1_POS" val="0"/>
  <p:tag name="KSO_WM_UNIT_TEXT_FILL_FORE_SCHEMECOLOR_INDEX_1_TRANS" val="0"/>
  <p:tag name="KSO_WM_UNIT_TEXT_FILL_FORE_SCHEMECOLOR_INDEX_2" val="10"/>
  <p:tag name="KSO_WM_UNIT_TEXT_FILL_FORE_SCHEMECOLOR_INDEX_2_BRIGHTNESS" val="0"/>
  <p:tag name="KSO_WM_UNIT_TEXT_FILL_FORE_SCHEMECOLOR_INDEX_2_POS" val="0.78"/>
  <p:tag name="KSO_WM_UNIT_TEXT_FILL_FORE_SCHEMECOLOR_INDEX_2_TRANS" val="0"/>
  <p:tag name="KSO_WM_UNIT_TEXT_FILL_FORE_SCHEMECOLOR_INDEX_3" val="10"/>
  <p:tag name="KSO_WM_UNIT_TEXT_FILL_FORE_SCHEMECOLOR_INDEX_3_BRIGHTNESS" val="0"/>
  <p:tag name="KSO_WM_UNIT_TEXT_FILL_FORE_SCHEMECOLOR_INDEX_3_POS" val="1"/>
  <p:tag name="KSO_WM_UNIT_TEXT_FILL_FORE_SCHEMECOLOR_INDEX_3_TRANS" val="0"/>
  <p:tag name="KSO_WM_UNIT_TEXT_FILL_GRADIENT_ANGLE" val="90"/>
  <p:tag name="KSO_WM_UNIT_TEXT_FILL_GRADIENT_DIRECTION" val="1"/>
  <p:tag name="KSO_WM_UNIT_TEXT_FILL_GRADIENT_TYPE" val="0"/>
  <p:tag name="KSO_WM_UNIT_TEXT_FILL_TYPE" val="3"/>
</p:tagLst>
</file>

<file path=ppt/tags/tag315.xml><?xml version="1.0" encoding="utf-8"?>
<p:tagLst xmlns:p="http://schemas.openxmlformats.org/presentationml/2006/main">
  <p:tag name="AS_UNIQUEID" val="6239"/>
  <p:tag name="KSO_WM_BEAUTIFY_FLAG" val=""/>
</p:tagLst>
</file>

<file path=ppt/tags/tag316.xml><?xml version="1.0" encoding="utf-8"?>
<p:tagLst xmlns:p="http://schemas.openxmlformats.org/presentationml/2006/main">
  <p:tag name="KSO_WM_BEAUTIFY_FLAG" val="#wm#"/>
  <p:tag name="KSO_WM_SLIDE_BACKGROUND_TYPE" val="general"/>
  <p:tag name="KSO_WM_SPECIAL_SOURCE" val="bdnull"/>
  <p:tag name="KSO_WM_TEMPLATE_CATEGORY" val="custom"/>
  <p:tag name="KSO_WM_TEMPLATE_INDEX" val="20204477"/>
</p:tagLst>
</file>

<file path=ppt/tags/tag317.xml><?xml version="1.0" encoding="utf-8"?>
<p:tagLst xmlns:p="http://schemas.openxmlformats.org/presentationml/2006/main">
  <p:tag name="AS_UNIQUEID" val="20689"/>
</p:tagLst>
</file>

<file path=ppt/tags/tag318.xml><?xml version="1.0" encoding="utf-8"?>
<p:tagLst xmlns:p="http://schemas.openxmlformats.org/presentationml/2006/main">
  <p:tag name="AS_UNIQUEID" val="17524"/>
  <p:tag name="KSO_WM_BEAUTIFY_FLAG" val=""/>
</p:tagLst>
</file>

<file path=ppt/tags/tag319.xml><?xml version="1.0" encoding="utf-8"?>
<p:tagLst xmlns:p="http://schemas.openxmlformats.org/presentationml/2006/main">
  <p:tag name="AS_UNIQUEID" val="17526"/>
</p:tagLst>
</file>

<file path=ppt/tags/tag32.xml><?xml version="1.0" encoding="utf-8"?>
<p:tagLst xmlns:p="http://schemas.openxmlformats.org/presentationml/2006/main">
  <p:tag name="AS_UNIQUEID" val="17592"/>
</p:tagLst>
</file>

<file path=ppt/tags/tag320.xml><?xml version="1.0" encoding="utf-8"?>
<p:tagLst xmlns:p="http://schemas.openxmlformats.org/presentationml/2006/main">
  <p:tag name="AS_UNIQUEID" val="19806"/>
</p:tagLst>
</file>

<file path=ppt/tags/tag321.xml><?xml version="1.0" encoding="utf-8"?>
<p:tagLst xmlns:p="http://schemas.openxmlformats.org/presentationml/2006/main">
  <p:tag name="AS_UNIQUEID" val="6239"/>
  <p:tag name="KSO_WM_BEAUTIFY_FLAG" val=""/>
</p:tagLst>
</file>

<file path=ppt/tags/tag322.xml><?xml version="1.0" encoding="utf-8"?>
<p:tagLst xmlns:p="http://schemas.openxmlformats.org/presentationml/2006/main">
  <p:tag name="AS_UNIQUEID" val="1934"/>
</p:tagLst>
</file>

<file path=ppt/tags/tag323.xml><?xml version="1.0" encoding="utf-8"?>
<p:tagLst xmlns:p="http://schemas.openxmlformats.org/presentationml/2006/main">
  <p:tag name="AS_UNIQUEID" val="20690"/>
</p:tagLst>
</file>

<file path=ppt/tags/tag324.xml><?xml version="1.0" encoding="utf-8"?>
<p:tagLst xmlns:p="http://schemas.openxmlformats.org/presentationml/2006/main">
  <p:tag name="AS_UNIQUEID" val="6050"/>
</p:tagLst>
</file>

<file path=ppt/tags/tag325.xml><?xml version="1.0" encoding="utf-8"?>
<p:tagLst xmlns:p="http://schemas.openxmlformats.org/presentationml/2006/main">
  <p:tag name="AS_UNIQUEID" val="6051"/>
</p:tagLst>
</file>

<file path=ppt/tags/tag326.xml><?xml version="1.0" encoding="utf-8"?>
<p:tagLst xmlns:p="http://schemas.openxmlformats.org/presentationml/2006/main">
  <p:tag name="AS_UNIQUEID" val="20691"/>
</p:tagLst>
</file>

<file path=ppt/tags/tag327.xml><?xml version="1.0" encoding="utf-8"?>
<p:tagLst xmlns:p="http://schemas.openxmlformats.org/presentationml/2006/main">
  <p:tag name="AS_UNIQUEID" val="1377"/>
</p:tagLst>
</file>

<file path=ppt/tags/tag328.xml><?xml version="1.0" encoding="utf-8"?>
<p:tagLst xmlns:p="http://schemas.openxmlformats.org/presentationml/2006/main">
  <p:tag name="AS_UNIQUEID" val="6053"/>
</p:tagLst>
</file>

<file path=ppt/tags/tag329.xml><?xml version="1.0" encoding="utf-8"?>
<p:tagLst xmlns:p="http://schemas.openxmlformats.org/presentationml/2006/main">
  <p:tag name="AS_UNIQUEID" val="1265"/>
</p:tagLst>
</file>

<file path=ppt/tags/tag33.xml><?xml version="1.0" encoding="utf-8"?>
<p:tagLst xmlns:p="http://schemas.openxmlformats.org/presentationml/2006/main">
  <p:tag name="AS_UNIQUEID" val="17593"/>
</p:tagLst>
</file>

<file path=ppt/tags/tag330.xml><?xml version="1.0" encoding="utf-8"?>
<p:tagLst xmlns:p="http://schemas.openxmlformats.org/presentationml/2006/main">
  <p:tag name="AS_UNIQUEID" val="6939"/>
</p:tagLst>
</file>

<file path=ppt/tags/tag331.xml><?xml version="1.0" encoding="utf-8"?>
<p:tagLst xmlns:p="http://schemas.openxmlformats.org/presentationml/2006/main">
  <p:tag name="AS_UNIQUEID" val="5566"/>
  <p:tag name="KSO_WM_BEAUTIFY_FLAG" val=""/>
</p:tagLst>
</file>

<file path=ppt/tags/tag332.xml><?xml version="1.0" encoding="utf-8"?>
<p:tagLst xmlns:p="http://schemas.openxmlformats.org/presentationml/2006/main">
  <p:tag name="AS_UNIQUEID" val="2517"/>
  <p:tag name="KSO_WM_BEAUTIFY_FLAG" val=""/>
</p:tagLst>
</file>

<file path=ppt/tags/tag333.xml><?xml version="1.0" encoding="utf-8"?>
<p:tagLst xmlns:p="http://schemas.openxmlformats.org/presentationml/2006/main">
  <p:tag name="AS_UNIQUEID" val="1710"/>
  <p:tag name="KSO_WM_BEAUTIFY_FLAG" val=""/>
  <p:tag name="KSO_WM_UNIT_FILL_FORE_SCHEMECOLOR_INDEX" val="8"/>
  <p:tag name="KSO_WM_UNIT_FILL_FORE_SCHEMECOLOR_INDEX_BRIGHTNESS" val="0.6"/>
  <p:tag name="KSO_WM_UNIT_FILL_TYPE" val="1"/>
  <p:tag name="KSO_WM_UNIT_TEXT_FILL_FORE_SCHEMECOLOR_INDEX" val="13"/>
  <p:tag name="KSO_WM_UNIT_TEXT_FILL_FORE_SCHEMECOLOR_INDEX_BRIGHTNESS" val="0"/>
  <p:tag name="KSO_WM_UNIT_TEXT_FILL_TYPE" val="1"/>
</p:tagLst>
</file>

<file path=ppt/tags/tag334.xml><?xml version="1.0" encoding="utf-8"?>
<p:tagLst xmlns:p="http://schemas.openxmlformats.org/presentationml/2006/main">
  <p:tag name="AS_UNIQUEID" val="17686"/>
  <p:tag name="KSO_WM_BEAUTIFY_FLAG" val="#wm#"/>
  <p:tag name="KSO_WM_UNIT_INDEX" val="3"/>
  <p:tag name="KSO_WM_UNIT_SUBTYPE" val="a"/>
  <p:tag name="KSO_WM_UNIT_TEXT_SUBTYPE" val="a"/>
  <p:tag name="KSO_WM_UNIT_TYPE" val="f"/>
</p:tagLst>
</file>

<file path=ppt/tags/tag335.xml><?xml version="1.0" encoding="utf-8"?>
<p:tagLst xmlns:p="http://schemas.openxmlformats.org/presentationml/2006/main">
  <p:tag name="AS_UNIQUEID" val="19806"/>
</p:tagLst>
</file>

<file path=ppt/tags/tag336.xml><?xml version="1.0" encoding="utf-8"?>
<p:tagLst xmlns:p="http://schemas.openxmlformats.org/presentationml/2006/main">
  <p:tag name="AS_UNIQUEID" val="5566"/>
  <p:tag name="KSO_WM_BEAUTIFY_FLAG" val=""/>
</p:tagLst>
</file>

<file path=ppt/tags/tag337.xml><?xml version="1.0" encoding="utf-8"?>
<p:tagLst xmlns:p="http://schemas.openxmlformats.org/presentationml/2006/main">
  <p:tag name="AS_UNIQUEID" val="20692"/>
</p:tagLst>
</file>

<file path=ppt/tags/tag338.xml><?xml version="1.0" encoding="utf-8"?>
<p:tagLst xmlns:p="http://schemas.openxmlformats.org/presentationml/2006/main">
  <p:tag name="AS_UNIQUEID" val="17685"/>
  <p:tag name="KSO_WM_BEAUTIFY_FLAG" val="#wm#"/>
  <p:tag name="KSO_WM_UNIT_INDEX" val="2"/>
  <p:tag name="KSO_WM_UNIT_SUBTYPE" val="a"/>
  <p:tag name="KSO_WM_UNIT_TEXT_SUBTYPE" val="a"/>
  <p:tag name="KSO_WM_UNIT_TYPE" val="f"/>
</p:tagLst>
</file>

<file path=ppt/tags/tag339.xml><?xml version="1.0" encoding="utf-8"?>
<p:tagLst xmlns:p="http://schemas.openxmlformats.org/presentationml/2006/main">
  <p:tag name="AS_UNIQUEID" val="17686"/>
  <p:tag name="KSO_WM_BEAUTIFY_FLAG" val="#wm#"/>
  <p:tag name="KSO_WM_UNIT_INDEX" val="3"/>
  <p:tag name="KSO_WM_UNIT_SUBTYPE" val="a"/>
  <p:tag name="KSO_WM_UNIT_TEXT_SUBTYPE" val="a"/>
  <p:tag name="KSO_WM_UNIT_TYPE" val="f"/>
</p:tagLst>
</file>

<file path=ppt/tags/tag34.xml><?xml version="1.0" encoding="utf-8"?>
<p:tagLst xmlns:p="http://schemas.openxmlformats.org/presentationml/2006/main">
  <p:tag name="AS_UNIQUEID" val="17594"/>
</p:tagLst>
</file>

<file path=ppt/tags/tag340.xml><?xml version="1.0" encoding="utf-8"?>
<p:tagLst xmlns:p="http://schemas.openxmlformats.org/presentationml/2006/main">
  <p:tag name="AS_UNIQUEID" val="19806"/>
</p:tagLst>
</file>

<file path=ppt/tags/tag341.xml><?xml version="1.0" encoding="utf-8"?>
<p:tagLst xmlns:p="http://schemas.openxmlformats.org/presentationml/2006/main">
  <p:tag name="AS_UNIQUEID" val="6239"/>
  <p:tag name="KSO_WM_BEAUTIFY_FLAG" val=""/>
</p:tagLst>
</file>

<file path=ppt/tags/tag342.xml><?xml version="1.0" encoding="utf-8"?>
<p:tagLst xmlns:p="http://schemas.openxmlformats.org/presentationml/2006/main">
  <p:tag name="KSO_WM_BEAUTIFY_FLAG" val="#wm#"/>
  <p:tag name="KSO_WM_SLIDE_ID" val="custom20233488_8"/>
  <p:tag name="KSO_WM_SLIDE_INDEX" val="8"/>
  <p:tag name="KSO_WM_SLIDE_ITEM_CNT" val="0"/>
  <p:tag name="KSO_WM_SLIDE_LAYOUT" val="a_f"/>
  <p:tag name="KSO_WM_SLIDE_LAYOUT_CNT" val="1_1"/>
  <p:tag name="KSO_WM_SLIDE_POSITION" val="54*28"/>
  <p:tag name="KSO_WM_SLIDE_SIZE" val="850*458"/>
  <p:tag name="KSO_WM_SLIDE_SUBTYPE" val="pureTxt"/>
  <p:tag name="KSO_WM_SLIDE_TYPE" val="text"/>
  <p:tag name="KSO_WM_TAG_VERSION" val="3.0"/>
  <p:tag name="KSO_WM_TEMPLATE_CATEGORY" val="custom"/>
  <p:tag name="KSO_WM_TEMPLATE_COLOR_TYPE" val="0"/>
  <p:tag name="KSO_WM_TEMPLATE_INDEX" val="20233488"/>
  <p:tag name="KSO_WM_TEMPLATE_MASTER_TYPE" val="0"/>
  <p:tag name="KSO_WM_TEMPLATE_SUBCATEGORY" val="29"/>
</p:tagLst>
</file>

<file path=ppt/tags/tag343.xml><?xml version="1.0" encoding="utf-8"?>
<p:tagLst xmlns:p="http://schemas.openxmlformats.org/presentationml/2006/main">
  <p:tag name="AS_UNIQUEID" val="20693"/>
</p:tagLst>
</file>

<file path=ppt/tags/tag344.xml><?xml version="1.0" encoding="utf-8"?>
<p:tagLst xmlns:p="http://schemas.openxmlformats.org/presentationml/2006/main">
  <p:tag name="AS_UNIQUEID" val="6070"/>
  <p:tag name="KSO_WM_BEAUTIFY_FLAG" val="#wm#"/>
  <p:tag name="KSO_WM_UNIT_INDEX" val="2"/>
  <p:tag name="KSO_WM_UNIT_SUBTYPE" val="a"/>
  <p:tag name="KSO_WM_UNIT_TEXT_SUBTYPE" val="a"/>
  <p:tag name="KSO_WM_UNIT_TYPE" val="f"/>
</p:tagLst>
</file>

<file path=ppt/tags/tag345.xml><?xml version="1.0" encoding="utf-8"?>
<p:tagLst xmlns:p="http://schemas.openxmlformats.org/presentationml/2006/main">
  <p:tag name="AS_UNIQUEID" val="17689"/>
  <p:tag name="KSO_WM_BEAUTIFY_FLAG" val="#wm#"/>
  <p:tag name="KSO_WM_UNIT_INDEX" val="3"/>
  <p:tag name="KSO_WM_UNIT_SUBTYPE" val="a"/>
  <p:tag name="KSO_WM_UNIT_TEXT_SUBTYPE" val="a"/>
  <p:tag name="KSO_WM_UNIT_TYPE" val="f"/>
</p:tagLst>
</file>

<file path=ppt/tags/tag346.xml><?xml version="1.0" encoding="utf-8"?>
<p:tagLst xmlns:p="http://schemas.openxmlformats.org/presentationml/2006/main">
  <p:tag name="AS_UNIQUEID" val="7116"/>
  <p:tag name="KSO_WM_BEAUTIFY_FLAG" val="#wm#"/>
  <p:tag name="KSO_WM_UNIT_INDEX" val="4"/>
  <p:tag name="KSO_WM_UNIT_SUBTYPE" val="a"/>
  <p:tag name="KSO_WM_UNIT_TEXT_SUBTYPE" val="a"/>
  <p:tag name="KSO_WM_UNIT_TYPE" val="f"/>
</p:tagLst>
</file>

<file path=ppt/tags/tag347.xml><?xml version="1.0" encoding="utf-8"?>
<p:tagLst xmlns:p="http://schemas.openxmlformats.org/presentationml/2006/main">
  <p:tag name="AS_UNIQUEID" val="19806"/>
</p:tagLst>
</file>

<file path=ppt/tags/tag348.xml><?xml version="1.0" encoding="utf-8"?>
<p:tagLst xmlns:p="http://schemas.openxmlformats.org/presentationml/2006/main">
  <p:tag name="KSO_WM_BEAUTIFY_FLAG" val="#wm#"/>
  <p:tag name="KSO_WM_SLIDE_ID" val="custom20233488_8"/>
  <p:tag name="KSO_WM_SLIDE_INDEX" val="8"/>
  <p:tag name="KSO_WM_SLIDE_ITEM_CNT" val="0"/>
  <p:tag name="KSO_WM_SLIDE_LAYOUT" val="a_f"/>
  <p:tag name="KSO_WM_SLIDE_LAYOUT_CNT" val="1_1"/>
  <p:tag name="KSO_WM_SLIDE_POSITION" val="54*28"/>
  <p:tag name="KSO_WM_SLIDE_SIZE" val="850*458"/>
  <p:tag name="KSO_WM_SLIDE_SUBTYPE" val="pureTxt"/>
  <p:tag name="KSO_WM_SLIDE_TYPE" val="text"/>
  <p:tag name="KSO_WM_TAG_VERSION" val="3.0"/>
  <p:tag name="KSO_WM_TEMPLATE_CATEGORY" val="custom"/>
  <p:tag name="KSO_WM_TEMPLATE_COLOR_TYPE" val="0"/>
  <p:tag name="KSO_WM_TEMPLATE_INDEX" val="20233488"/>
  <p:tag name="KSO_WM_TEMPLATE_MASTER_TYPE" val="0"/>
  <p:tag name="KSO_WM_TEMPLATE_SUBCATEGORY" val="29"/>
</p:tagLst>
</file>

<file path=ppt/tags/tag349.xml><?xml version="1.0" encoding="utf-8"?>
<p:tagLst xmlns:p="http://schemas.openxmlformats.org/presentationml/2006/main">
  <p:tag name="AS_UNIQUEID" val="20694"/>
</p:tagLst>
</file>

<file path=ppt/tags/tag35.xml><?xml version="1.0" encoding="utf-8"?>
<p:tagLst xmlns:p="http://schemas.openxmlformats.org/presentationml/2006/main">
  <p:tag name="AS_UNIQUEID" val="20584"/>
</p:tagLst>
</file>

<file path=ppt/tags/tag350.xml><?xml version="1.0" encoding="utf-8"?>
<p:tagLst xmlns:p="http://schemas.openxmlformats.org/presentationml/2006/main">
  <p:tag name="AS_UNIQUEID" val="17502"/>
  <p:tag name="KSO_WM_BEAUTIFY_FLAG" val="#wm#"/>
  <p:tag name="KSO_WM_UNIT_INDEX" val="2"/>
  <p:tag name="KSO_WM_UNIT_SUBTYPE" val="a"/>
  <p:tag name="KSO_WM_UNIT_TEXT_SUBTYPE" val="a"/>
  <p:tag name="KSO_WM_UNIT_TYPE" val="f"/>
</p:tagLst>
</file>

<file path=ppt/tags/tag351.xml><?xml version="1.0" encoding="utf-8"?>
<p:tagLst xmlns:p="http://schemas.openxmlformats.org/presentationml/2006/main">
  <p:tag name="AS_UNIQUEID" val="9452"/>
</p:tagLst>
</file>

<file path=ppt/tags/tag352.xml><?xml version="1.0" encoding="utf-8"?>
<p:tagLst xmlns:p="http://schemas.openxmlformats.org/presentationml/2006/main">
  <p:tag name="AS_UNIQUEID" val="17692"/>
</p:tagLst>
</file>

<file path=ppt/tags/tag353.xml><?xml version="1.0" encoding="utf-8"?>
<p:tagLst xmlns:p="http://schemas.openxmlformats.org/presentationml/2006/main">
  <p:tag name="AS_UNIQUEID" val="17691"/>
  <p:tag name="KSO_WM_BEAUTIFY_FLAG" val="#wm#"/>
  <p:tag name="KSO_WM_UNIT_INDEX" val="3"/>
  <p:tag name="KSO_WM_UNIT_TYPE" val="a"/>
</p:tagLst>
</file>

<file path=ppt/tags/tag354.xml><?xml version="1.0" encoding="utf-8"?>
<p:tagLst xmlns:p="http://schemas.openxmlformats.org/presentationml/2006/main">
  <p:tag name="AS_UNIQUEID" val="280"/>
</p:tagLst>
</file>

<file path=ppt/tags/tag355.xml><?xml version="1.0" encoding="utf-8"?>
<p:tagLst xmlns:p="http://schemas.openxmlformats.org/presentationml/2006/main">
  <p:tag name="AS_UNIQUEID" val="20695"/>
</p:tagLst>
</file>

<file path=ppt/tags/tag356.xml><?xml version="1.0" encoding="utf-8"?>
<p:tagLst xmlns:p="http://schemas.openxmlformats.org/presentationml/2006/main">
  <p:tag name="KSO_WM_BEAUTIFY_FLAG" val="#wm#"/>
  <p:tag name="KSO_WM_SLIDE_ID" val="custom20233488_8"/>
  <p:tag name="KSO_WM_SLIDE_INDEX" val="8"/>
  <p:tag name="KSO_WM_SLIDE_ITEM_CNT" val="0"/>
  <p:tag name="KSO_WM_SLIDE_LAYOUT" val="a_f"/>
  <p:tag name="KSO_WM_SLIDE_LAYOUT_CNT" val="1_1"/>
  <p:tag name="KSO_WM_SLIDE_POSITION" val="54*28"/>
  <p:tag name="KSO_WM_SLIDE_SIZE" val="850*458"/>
  <p:tag name="KSO_WM_SLIDE_SUBTYPE" val="pureTxt"/>
  <p:tag name="KSO_WM_SLIDE_TYPE" val="text"/>
  <p:tag name="KSO_WM_TAG_VERSION" val="3.0"/>
  <p:tag name="KSO_WM_TEMPLATE_CATEGORY" val="custom"/>
  <p:tag name="KSO_WM_TEMPLATE_COLOR_TYPE" val="0"/>
  <p:tag name="KSO_WM_TEMPLATE_INDEX" val="20233488"/>
  <p:tag name="KSO_WM_TEMPLATE_MASTER_TYPE" val="0"/>
  <p:tag name="KSO_WM_TEMPLATE_SUBCATEGORY" val="29"/>
</p:tagLst>
</file>

<file path=ppt/tags/tag357.xml><?xml version="1.0" encoding="utf-8"?>
<p:tagLst xmlns:p="http://schemas.openxmlformats.org/presentationml/2006/main">
  <p:tag name="AS_UNIQUEID" val="20696"/>
</p:tagLst>
</file>

<file path=ppt/tags/tag358.xml><?xml version="1.0" encoding="utf-8"?>
<p:tagLst xmlns:p="http://schemas.openxmlformats.org/presentationml/2006/main">
  <p:tag name="AS_UNIQUEID" val="14680"/>
</p:tagLst>
</file>

<file path=ppt/tags/tag359.xml><?xml version="1.0" encoding="utf-8"?>
<p:tagLst xmlns:p="http://schemas.openxmlformats.org/presentationml/2006/main">
  <p:tag name="AS_UNIQUEID" val="14681"/>
</p:tagLst>
</file>

<file path=ppt/tags/tag36.xml><?xml version="1.0" encoding="utf-8"?>
<p:tagLst xmlns:p="http://schemas.openxmlformats.org/presentationml/2006/main">
  <p:tag name="AS_UNIQUEID" val="17596"/>
</p:tagLst>
</file>

<file path=ppt/tags/tag360.xml><?xml version="1.0" encoding="utf-8"?>
<p:tagLst xmlns:p="http://schemas.openxmlformats.org/presentationml/2006/main">
  <p:tag name="AS_UNIQUEID" val="14682"/>
</p:tagLst>
</file>

<file path=ppt/tags/tag361.xml><?xml version="1.0" encoding="utf-8"?>
<p:tagLst xmlns:p="http://schemas.openxmlformats.org/presentationml/2006/main">
  <p:tag name="AS_UNIQUEID" val="20697"/>
</p:tagLst>
</file>

<file path=ppt/tags/tag362.xml><?xml version="1.0" encoding="utf-8"?>
<p:tagLst xmlns:p="http://schemas.openxmlformats.org/presentationml/2006/main">
  <p:tag name="AS_UNIQUEID" val="20698"/>
</p:tagLst>
</file>

<file path=ppt/tags/tag363.xml><?xml version="1.0" encoding="utf-8"?>
<p:tagLst xmlns:p="http://schemas.openxmlformats.org/presentationml/2006/main">
  <p:tag name="AS_UNIQUEID" val="14685"/>
</p:tagLst>
</file>

<file path=ppt/tags/tag364.xml><?xml version="1.0" encoding="utf-8"?>
<p:tagLst xmlns:p="http://schemas.openxmlformats.org/presentationml/2006/main">
  <p:tag name="AS_UNIQUEID" val="14686"/>
</p:tagLst>
</file>

<file path=ppt/tags/tag365.xml><?xml version="1.0" encoding="utf-8"?>
<p:tagLst xmlns:p="http://schemas.openxmlformats.org/presentationml/2006/main">
  <p:tag name="AS_UNIQUEID" val="14687"/>
</p:tagLst>
</file>

<file path=ppt/tags/tag366.xml><?xml version="1.0" encoding="utf-8"?>
<p:tagLst xmlns:p="http://schemas.openxmlformats.org/presentationml/2006/main">
  <p:tag name="AS_UNIQUEID" val="14688"/>
</p:tagLst>
</file>

<file path=ppt/tags/tag367.xml><?xml version="1.0" encoding="utf-8"?>
<p:tagLst xmlns:p="http://schemas.openxmlformats.org/presentationml/2006/main">
  <p:tag name="AS_UNIQUEID" val="14689"/>
</p:tagLst>
</file>

<file path=ppt/tags/tag368.xml><?xml version="1.0" encoding="utf-8"?>
<p:tagLst xmlns:p="http://schemas.openxmlformats.org/presentationml/2006/main">
  <p:tag name="AS_UNIQUEID" val="20258"/>
</p:tagLst>
</file>

<file path=ppt/tags/tag369.xml><?xml version="1.0" encoding="utf-8"?>
<p:tagLst xmlns:p="http://schemas.openxmlformats.org/presentationml/2006/main">
  <p:tag name="AS_UNIQUEID" val="20749"/>
</p:tagLst>
</file>

<file path=ppt/tags/tag37.xml><?xml version="1.0" encoding="utf-8"?>
<p:tagLst xmlns:p="http://schemas.openxmlformats.org/presentationml/2006/main">
  <p:tag name="AS_UNIQUEID" val="17597"/>
</p:tagLst>
</file>

<file path=ppt/tags/tag370.xml><?xml version="1.0" encoding="utf-8"?>
<p:tagLst xmlns:p="http://schemas.openxmlformats.org/presentationml/2006/main">
  <p:tag name="AS_UNIQUEID" val="20699"/>
</p:tagLst>
</file>

<file path=ppt/tags/tag371.xml><?xml version="1.0" encoding="utf-8"?>
<p:tagLst xmlns:p="http://schemas.openxmlformats.org/presentationml/2006/main">
  <p:tag name="AS_UNIQUEID" val="818"/>
  <p:tag name="KSO_WM_BEAUTIFY_FLAG" val=""/>
</p:tagLst>
</file>

<file path=ppt/tags/tag372.xml><?xml version="1.0" encoding="utf-8"?>
<p:tagLst xmlns:p="http://schemas.openxmlformats.org/presentationml/2006/main">
  <p:tag name="AS_UNIQUEID" val="17879"/>
</p:tagLst>
</file>

<file path=ppt/tags/tag373.xml><?xml version="1.0" encoding="utf-8"?>
<p:tagLst xmlns:p="http://schemas.openxmlformats.org/presentationml/2006/main">
  <p:tag name="AS_UNIQUEID" val="17880"/>
</p:tagLst>
</file>

<file path=ppt/tags/tag374.xml><?xml version="1.0" encoding="utf-8"?>
<p:tagLst xmlns:p="http://schemas.openxmlformats.org/presentationml/2006/main">
  <p:tag name="AS_UNIQUEID" val="17883"/>
</p:tagLst>
</file>

<file path=ppt/tags/tag375.xml><?xml version="1.0" encoding="utf-8"?>
<p:tagLst xmlns:p="http://schemas.openxmlformats.org/presentationml/2006/main">
  <p:tag name="AS_UNIQUEID" val="20700"/>
</p:tagLst>
</file>

<file path=ppt/tags/tag376.xml><?xml version="1.0" encoding="utf-8"?>
<p:tagLst xmlns:p="http://schemas.openxmlformats.org/presentationml/2006/main">
  <p:tag name="AS_UNIQUEID" val="20701"/>
</p:tagLst>
</file>

<file path=ppt/tags/tag377.xml><?xml version="1.0" encoding="utf-8"?>
<p:tagLst xmlns:p="http://schemas.openxmlformats.org/presentationml/2006/main">
  <p:tag name="AS_UNIQUEID" val="20702"/>
</p:tagLst>
</file>

<file path=ppt/tags/tag378.xml><?xml version="1.0" encoding="utf-8"?>
<p:tagLst xmlns:p="http://schemas.openxmlformats.org/presentationml/2006/main">
  <p:tag name="AS_UNIQUEID" val="20703"/>
</p:tagLst>
</file>

<file path=ppt/tags/tag379.xml><?xml version="1.0" encoding="utf-8"?>
<p:tagLst xmlns:p="http://schemas.openxmlformats.org/presentationml/2006/main">
  <p:tag name="AS_UNIQUEID" val="818"/>
  <p:tag name="KSO_WM_BEAUTIFY_FLAG" val=""/>
</p:tagLst>
</file>

<file path=ppt/tags/tag38.xml><?xml version="1.0" encoding="utf-8"?>
<p:tagLst xmlns:p="http://schemas.openxmlformats.org/presentationml/2006/main">
  <p:tag name="AS_UNIQUEID" val="17598"/>
</p:tagLst>
</file>

<file path=ppt/tags/tag380.xml><?xml version="1.0" encoding="utf-8"?>
<p:tagLst xmlns:p="http://schemas.openxmlformats.org/presentationml/2006/main">
  <p:tag name="AS_UNIQUEID" val="17879"/>
</p:tagLst>
</file>

<file path=ppt/tags/tag381.xml><?xml version="1.0" encoding="utf-8"?>
<p:tagLst xmlns:p="http://schemas.openxmlformats.org/presentationml/2006/main">
  <p:tag name="AS_UNIQUEID" val="17880"/>
</p:tagLst>
</file>

<file path=ppt/tags/tag382.xml><?xml version="1.0" encoding="utf-8"?>
<p:tagLst xmlns:p="http://schemas.openxmlformats.org/presentationml/2006/main">
  <p:tag name="AS_UNIQUEID" val="17881"/>
</p:tagLst>
</file>

<file path=ppt/tags/tag383.xml><?xml version="1.0" encoding="utf-8"?>
<p:tagLst xmlns:p="http://schemas.openxmlformats.org/presentationml/2006/main">
  <p:tag name="AS_UNIQUEID" val="17882"/>
</p:tagLst>
</file>

<file path=ppt/tags/tag384.xml><?xml version="1.0" encoding="utf-8"?>
<p:tagLst xmlns:p="http://schemas.openxmlformats.org/presentationml/2006/main">
  <p:tag name="AS_UNIQUEID" val="17883"/>
</p:tagLst>
</file>

<file path=ppt/tags/tag385.xml><?xml version="1.0" encoding="utf-8"?>
<p:tagLst xmlns:p="http://schemas.openxmlformats.org/presentationml/2006/main">
  <p:tag name="AS_UNIQUEID" val="17884"/>
</p:tagLst>
</file>

<file path=ppt/tags/tag386.xml><?xml version="1.0" encoding="utf-8"?>
<p:tagLst xmlns:p="http://schemas.openxmlformats.org/presentationml/2006/main">
  <p:tag name="AS_UNIQUEID" val="20704"/>
</p:tagLst>
</file>

<file path=ppt/tags/tag387.xml><?xml version="1.0" encoding="utf-8"?>
<p:tagLst xmlns:p="http://schemas.openxmlformats.org/presentationml/2006/main">
  <p:tag name="AS_UNIQUEID" val="1070"/>
</p:tagLst>
</file>

<file path=ppt/tags/tag388.xml><?xml version="1.0" encoding="utf-8"?>
<p:tagLst xmlns:p="http://schemas.openxmlformats.org/presentationml/2006/main">
  <p:tag name="AS_UNIQUEID" val="20705"/>
</p:tagLst>
</file>

<file path=ppt/tags/tag389.xml><?xml version="1.0" encoding="utf-8"?>
<p:tagLst xmlns:p="http://schemas.openxmlformats.org/presentationml/2006/main">
  <p:tag name="AS_UNIQUEID" val="17698"/>
  <p:tag name="KSO_WM_BEAUTIFY_FLAG" val="#wm#"/>
  <p:tag name="KSO_WM_UNIT_INDEX" val="2"/>
  <p:tag name="KSO_WM_UNIT_SUBTYPE" val="a"/>
  <p:tag name="KSO_WM_UNIT_TEXT_SUBTYPE" val="a"/>
  <p:tag name="KSO_WM_UNIT_TYPE" val="f"/>
</p:tagLst>
</file>

<file path=ppt/tags/tag39.xml><?xml version="1.0" encoding="utf-8"?>
<p:tagLst xmlns:p="http://schemas.openxmlformats.org/presentationml/2006/main">
  <p:tag name="AS_UNIQUEID" val="17599"/>
</p:tagLst>
</file>

<file path=ppt/tags/tag390.xml><?xml version="1.0" encoding="utf-8"?>
<p:tagLst xmlns:p="http://schemas.openxmlformats.org/presentationml/2006/main">
  <p:tag name="AS_UNIQUEID" val="17515"/>
  <p:tag name="KSO_WM_BEAUTIFY_FLAG" val="#wm#"/>
  <p:tag name="KSO_WM_UNIT_INDEX" val="3"/>
  <p:tag name="KSO_WM_UNIT_SUBTYPE" val="a"/>
  <p:tag name="KSO_WM_UNIT_TEXT_SUBTYPE" val="a"/>
  <p:tag name="KSO_WM_UNIT_TYPE" val="f"/>
</p:tagLst>
</file>

<file path=ppt/tags/tag391.xml><?xml version="1.0" encoding="utf-8"?>
<p:tagLst xmlns:p="http://schemas.openxmlformats.org/presentationml/2006/main">
  <p:tag name="AS_UNIQUEID" val="6301"/>
  <p:tag name="KSO_WM_BEAUTIFY_FLAG" val=""/>
  <p:tag name="KSO_WM_DIAGRAM_GROUP_CODE" val="m1-1"/>
  <p:tag name="KSO_WM_TAG_VERSION" val="1.0"/>
  <p:tag name="KSO_WM_TEMPLATE_CATEGORY" val="diagram"/>
  <p:tag name="KSO_WM_TEMPLATE_INDEX" val="20169062"/>
  <p:tag name="KSO_WM_UNIT_DIAGRAM_SCHEMECOLOR_ID" val="5"/>
  <p:tag name="KSO_WM_UNIT_FILL_FORE_SCHEMECOLOR_INDEX" val="5"/>
  <p:tag name="KSO_WM_UNIT_FILL_TYPE" val="1"/>
  <p:tag name="KSO_WM_UNIT_ID" val="diagram20169062_3*m_h_i*1_2_3"/>
  <p:tag name="KSO_WM_UNIT_INDEX" val="1_2_3"/>
  <p:tag name="KSO_WM_UNIT_LAYERLEVEL" val="1_1_1"/>
  <p:tag name="KSO_WM_UNIT_TEXT_FILL_FORE_SCHEMECOLOR_INDEX" val="13"/>
  <p:tag name="KSO_WM_UNIT_TEXT_FILL_TYPE" val="1"/>
  <p:tag name="KSO_WM_UNIT_TYPE" val="m_h_i"/>
  <p:tag name="KSO_WM_UNIT_USESOURCEFORMAT_APPLY" val="1"/>
</p:tagLst>
</file>

<file path=ppt/tags/tag392.xml><?xml version="1.0" encoding="utf-8"?>
<p:tagLst xmlns:p="http://schemas.openxmlformats.org/presentationml/2006/main">
  <p:tag name="AS_UNIQUEID" val="6304"/>
  <p:tag name="KSO_WM_BEAUTIFY_FLAG" val=""/>
  <p:tag name="KSO_WM_DIAGRAM_GROUP_CODE" val="m1-1"/>
  <p:tag name="KSO_WM_TAG_VERSION" val="1.0"/>
  <p:tag name="KSO_WM_TEMPLATE_CATEGORY" val="diagram"/>
  <p:tag name="KSO_WM_TEMPLATE_INDEX" val="20169062"/>
  <p:tag name="KSO_WM_UNIT_CLEAR" val="0"/>
  <p:tag name="KSO_WM_UNIT_COMPATIBLE" val="0"/>
  <p:tag name="KSO_WM_UNIT_DIAGRAM_SCHEMECOLOR_ID" val="5"/>
  <p:tag name="KSO_WM_UNIT_HIGHLIGHT" val="0"/>
  <p:tag name="KSO_WM_UNIT_ID" val="diagram20169062_3*m_h_a*1_2_1"/>
  <p:tag name="KSO_WM_UNIT_INDEX" val="1_2_1"/>
  <p:tag name="KSO_WM_UNIT_LAYERLEVEL" val="1_1_1"/>
  <p:tag name="KSO_WM_UNIT_PRESET_TEXT" val="规定时限"/>
  <p:tag name="KSO_WM_UNIT_TEXT_FILL_FORE_SCHEMECOLOR_INDEX" val="14"/>
  <p:tag name="KSO_WM_UNIT_TEXT_FILL_TYPE" val="1"/>
  <p:tag name="KSO_WM_UNIT_TYPE" val="m_h_a"/>
  <p:tag name="KSO_WM_UNIT_USESOURCEFORMAT_APPLY" val="1"/>
  <p:tag name="KSO_WM_UNIT_VALUE" val="4"/>
</p:tagLst>
</file>

<file path=ppt/tags/tag393.xml><?xml version="1.0" encoding="utf-8"?>
<p:tagLst xmlns:p="http://schemas.openxmlformats.org/presentationml/2006/main">
  <p:tag name="AS_UNIQUEID" val="6307"/>
  <p:tag name="KSO_WM_BEAUTIFY_FLAG" val=""/>
  <p:tag name="KSO_WM_DIAGRAM_GROUP_CODE" val="m1-1"/>
  <p:tag name="KSO_WM_TAG_VERSION" val="1.0"/>
  <p:tag name="KSO_WM_TEMPLATE_CATEGORY" val="diagram"/>
  <p:tag name="KSO_WM_TEMPLATE_INDEX" val="20169062"/>
  <p:tag name="KSO_WM_UNIT_DIAGRAM_SCHEMECOLOR_ID" val="5"/>
  <p:tag name="KSO_WM_UNIT_FILL_FORE_SCHEMECOLOR_INDEX" val="6"/>
  <p:tag name="KSO_WM_UNIT_FILL_TYPE" val="1"/>
  <p:tag name="KSO_WM_UNIT_ID" val="diagram20169062_3*m_h_i*1_3_3"/>
  <p:tag name="KSO_WM_UNIT_INDEX" val="1_3_3"/>
  <p:tag name="KSO_WM_UNIT_LAYERLEVEL" val="1_1_1"/>
  <p:tag name="KSO_WM_UNIT_TEXT_FILL_FORE_SCHEMECOLOR_INDEX" val="13"/>
  <p:tag name="KSO_WM_UNIT_TEXT_FILL_TYPE" val="1"/>
  <p:tag name="KSO_WM_UNIT_TYPE" val="m_h_i"/>
  <p:tag name="KSO_WM_UNIT_USESOURCEFORMAT_APPLY" val="1"/>
</p:tagLst>
</file>

<file path=ppt/tags/tag394.xml><?xml version="1.0" encoding="utf-8"?>
<p:tagLst xmlns:p="http://schemas.openxmlformats.org/presentationml/2006/main">
  <p:tag name="AS_UNIQUEID" val="6311"/>
  <p:tag name="KSO_WM_BEAUTIFY_FLAG" val=""/>
  <p:tag name="KSO_WM_DIAGRAM_GROUP_CODE" val="m1-1"/>
  <p:tag name="KSO_WM_TAG_VERSION" val="1.0"/>
  <p:tag name="KSO_WM_TEMPLATE_CATEGORY" val="diagram"/>
  <p:tag name="KSO_WM_TEMPLATE_INDEX" val="20169062"/>
  <p:tag name="KSO_WM_UNIT_DIAGRAM_SCHEMECOLOR_ID" val="5"/>
  <p:tag name="KSO_WM_UNIT_FILL_FORE_SCHEMECOLOR_INDEX" val="6"/>
  <p:tag name="KSO_WM_UNIT_FILL_TYPE" val="1"/>
  <p:tag name="KSO_WM_UNIT_ID" val="diagram20169062_3*m_h_i*1_1_3"/>
  <p:tag name="KSO_WM_UNIT_INDEX" val="1_1_3"/>
  <p:tag name="KSO_WM_UNIT_LAYERLEVEL" val="1_1_1"/>
  <p:tag name="KSO_WM_UNIT_TEXT_FILL_FORE_SCHEMECOLOR_INDEX" val="13"/>
  <p:tag name="KSO_WM_UNIT_TEXT_FILL_TYPE" val="1"/>
  <p:tag name="KSO_WM_UNIT_TYPE" val="m_h_i"/>
  <p:tag name="KSO_WM_UNIT_USESOURCEFORMAT_APPLY" val="1"/>
</p:tagLst>
</file>

<file path=ppt/tags/tag395.xml><?xml version="1.0" encoding="utf-8"?>
<p:tagLst xmlns:p="http://schemas.openxmlformats.org/presentationml/2006/main">
  <p:tag name="AS_UNIQUEID" val="6319"/>
  <p:tag name="KSO_WM_BEAUTIFY_FLAG" val="#wm#"/>
  <p:tag name="KSO_WM_UNIT_INDEX" val="4"/>
  <p:tag name="KSO_WM_UNIT_SUBTYPE" val="a"/>
  <p:tag name="KSO_WM_UNIT_TEXT_SUBTYPE" val="a"/>
  <p:tag name="KSO_WM_UNIT_TYPE" val="f"/>
</p:tagLst>
</file>

<file path=ppt/tags/tag396.xml><?xml version="1.0" encoding="utf-8"?>
<p:tagLst xmlns:p="http://schemas.openxmlformats.org/presentationml/2006/main">
  <p:tag name="AS_UNIQUEID" val="9474"/>
  <p:tag name="KSO_WM_BEAUTIFY_FLAG" val=""/>
</p:tagLst>
</file>

<file path=ppt/tags/tag397.xml><?xml version="1.0" encoding="utf-8"?>
<p:tagLst xmlns:p="http://schemas.openxmlformats.org/presentationml/2006/main">
  <p:tag name="AS_UNIQUEID" val="9475"/>
  <p:tag name="KSO_WM_BEAUTIFY_FLAG" val=""/>
</p:tagLst>
</file>

<file path=ppt/tags/tag398.xml><?xml version="1.0" encoding="utf-8"?>
<p:tagLst xmlns:p="http://schemas.openxmlformats.org/presentationml/2006/main">
  <p:tag name="AS_UNIQUEID" val="17699"/>
  <p:tag name="KSO_WM_BEAUTIFY_FLAG" val="#wm#"/>
  <p:tag name="KSO_WM_UNIT_INDEX" val="5"/>
  <p:tag name="KSO_WM_UNIT_SUBTYPE" val="a"/>
  <p:tag name="KSO_WM_UNIT_TEXT_SUBTYPE" val="a"/>
  <p:tag name="KSO_WM_UNIT_TYPE" val="f"/>
</p:tagLst>
</file>

<file path=ppt/tags/tag399.xml><?xml version="1.0" encoding="utf-8"?>
<p:tagLst xmlns:p="http://schemas.openxmlformats.org/presentationml/2006/main">
  <p:tag name="AS_UNIQUEID" val="17700"/>
  <p:tag name="KSO_WM_BEAUTIFY_FLAG" val="#wm#"/>
  <p:tag name="KSO_WM_UNIT_INDEX" val="6"/>
  <p:tag name="KSO_WM_UNIT_SUBTYPE" val="a"/>
  <p:tag name="KSO_WM_UNIT_TEXT_SUBTYPE" val="a"/>
  <p:tag name="KSO_WM_UNIT_TYPE" val="f"/>
</p:tagLst>
</file>

<file path=ppt/tags/tag4.xml><?xml version="1.0" encoding="utf-8"?>
<p:tagLst xmlns:p="http://schemas.openxmlformats.org/presentationml/2006/main">
  <p:tag name="AS_UNIQUEID" val="17564"/>
</p:tagLst>
</file>

<file path=ppt/tags/tag40.xml><?xml version="1.0" encoding="utf-8"?>
<p:tagLst xmlns:p="http://schemas.openxmlformats.org/presentationml/2006/main">
  <p:tag name="AS_UNIQUEID" val="20585"/>
</p:tagLst>
</file>

<file path=ppt/tags/tag400.xml><?xml version="1.0" encoding="utf-8"?>
<p:tagLst xmlns:p="http://schemas.openxmlformats.org/presentationml/2006/main">
  <p:tag name="AS_UNIQUEID" val="19806"/>
</p:tagLst>
</file>

<file path=ppt/tags/tag401.xml><?xml version="1.0" encoding="utf-8"?>
<p:tagLst xmlns:p="http://schemas.openxmlformats.org/presentationml/2006/main">
  <p:tag name="KSO_WM_BEAUTIFY_FLAG" val="#wm#"/>
  <p:tag name="KSO_WM_SLIDE_ID" val="custom20233488_8"/>
  <p:tag name="KSO_WM_SLIDE_INDEX" val="8"/>
  <p:tag name="KSO_WM_SLIDE_ITEM_CNT" val="0"/>
  <p:tag name="KSO_WM_SLIDE_LAYOUT" val="a_f"/>
  <p:tag name="KSO_WM_SLIDE_LAYOUT_CNT" val="1_1"/>
  <p:tag name="KSO_WM_SLIDE_POSITION" val="54*28"/>
  <p:tag name="KSO_WM_SLIDE_SIZE" val="850*458"/>
  <p:tag name="KSO_WM_SLIDE_SUBTYPE" val="pureTxt"/>
  <p:tag name="KSO_WM_SLIDE_TYPE" val="text"/>
  <p:tag name="KSO_WM_TAG_VERSION" val="3.0"/>
  <p:tag name="KSO_WM_TEMPLATE_CATEGORY" val="custom"/>
  <p:tag name="KSO_WM_TEMPLATE_COLOR_TYPE" val="0"/>
  <p:tag name="KSO_WM_TEMPLATE_INDEX" val="20233488"/>
  <p:tag name="KSO_WM_TEMPLATE_MASTER_TYPE" val="0"/>
  <p:tag name="KSO_WM_TEMPLATE_SUBCATEGORY" val="29"/>
</p:tagLst>
</file>

<file path=ppt/tags/tag402.xml><?xml version="1.0" encoding="utf-8"?>
<p:tagLst xmlns:p="http://schemas.openxmlformats.org/presentationml/2006/main">
  <p:tag name="AS_UNIQUEID" val="20706"/>
</p:tagLst>
</file>

<file path=ppt/tags/tag403.xml><?xml version="1.0" encoding="utf-8"?>
<p:tagLst xmlns:p="http://schemas.openxmlformats.org/presentationml/2006/main">
  <p:tag name="AS_UNIQUEID" val="1570"/>
  <p:tag name="KSO_WM_BEAUTIFY_FLAG" val="#wm#"/>
  <p:tag name="KSO_WM_UNIT_INDEX" val="2"/>
  <p:tag name="KSO_WM_UNIT_SUBTYPE" val="a"/>
  <p:tag name="KSO_WM_UNIT_TEXT_SUBTYPE" val="a"/>
  <p:tag name="KSO_WM_UNIT_TYPE" val="f"/>
</p:tagLst>
</file>

<file path=ppt/tags/tag404.xml><?xml version="1.0" encoding="utf-8"?>
<p:tagLst xmlns:p="http://schemas.openxmlformats.org/presentationml/2006/main">
  <p:tag name="AS_UNIQUEID" val="17703"/>
  <p:tag name="KSO_WM_BEAUTIFY_FLAG" val="#wm#"/>
  <p:tag name="KSO_WM_UNIT_INDEX" val="3"/>
  <p:tag name="KSO_WM_UNIT_SUBTYPE" val="a"/>
  <p:tag name="KSO_WM_UNIT_TEXT_SUBTYPE" val="a"/>
  <p:tag name="KSO_WM_UNIT_TYPE" val="f"/>
</p:tagLst>
</file>

<file path=ppt/tags/tag405.xml><?xml version="1.0" encoding="utf-8"?>
<p:tagLst xmlns:p="http://schemas.openxmlformats.org/presentationml/2006/main">
  <p:tag name="AS_UNIQUEID" val="1014"/>
  <p:tag name="KSO_WM_BEAUTIFY_FLAG" val="#wm#"/>
  <p:tag name="KSO_WM_UNIT_INDEX" val="4"/>
  <p:tag name="KSO_WM_UNIT_SUBTYPE" val="a"/>
  <p:tag name="KSO_WM_UNIT_TEXT_SUBTYPE" val="a"/>
  <p:tag name="KSO_WM_UNIT_TYPE" val="f"/>
</p:tagLst>
</file>

<file path=ppt/tags/tag406.xml><?xml version="1.0" encoding="utf-8"?>
<p:tagLst xmlns:p="http://schemas.openxmlformats.org/presentationml/2006/main">
  <p:tag name="AS_UNIQUEID" val="19806"/>
</p:tagLst>
</file>

<file path=ppt/tags/tag407.xml><?xml version="1.0" encoding="utf-8"?>
<p:tagLst xmlns:p="http://schemas.openxmlformats.org/presentationml/2006/main">
  <p:tag name="KSO_WM_BEAUTIFY_FLAG" val="#wm#"/>
  <p:tag name="KSO_WM_SLIDE_ID" val="custom20233488_8"/>
  <p:tag name="KSO_WM_SLIDE_INDEX" val="8"/>
  <p:tag name="KSO_WM_SLIDE_ITEM_CNT" val="0"/>
  <p:tag name="KSO_WM_SLIDE_LAYOUT" val="a_f"/>
  <p:tag name="KSO_WM_SLIDE_LAYOUT_CNT" val="1_1"/>
  <p:tag name="KSO_WM_SLIDE_POSITION" val="54*28"/>
  <p:tag name="KSO_WM_SLIDE_SIZE" val="850*458"/>
  <p:tag name="KSO_WM_SLIDE_SUBTYPE" val="pureTxt"/>
  <p:tag name="KSO_WM_SLIDE_TYPE" val="text"/>
  <p:tag name="KSO_WM_TAG_VERSION" val="3.0"/>
  <p:tag name="KSO_WM_TEMPLATE_CATEGORY" val="custom"/>
  <p:tag name="KSO_WM_TEMPLATE_COLOR_TYPE" val="0"/>
  <p:tag name="KSO_WM_TEMPLATE_INDEX" val="20233488"/>
  <p:tag name="KSO_WM_TEMPLATE_MASTER_TYPE" val="0"/>
  <p:tag name="KSO_WM_TEMPLATE_SUBCATEGORY" val="29"/>
</p:tagLst>
</file>

<file path=ppt/tags/tag408.xml><?xml version="1.0" encoding="utf-8"?>
<p:tagLst xmlns:p="http://schemas.openxmlformats.org/presentationml/2006/main">
  <p:tag name="AS_UNIQUEID" val="20707"/>
</p:tagLst>
</file>

<file path=ppt/tags/tag409.xml><?xml version="1.0" encoding="utf-8"?>
<p:tagLst xmlns:p="http://schemas.openxmlformats.org/presentationml/2006/main">
  <p:tag name="AS_UNIQUEID" val="17975"/>
</p:tagLst>
</file>

<file path=ppt/tags/tag41.xml><?xml version="1.0" encoding="utf-8"?>
<p:tagLst xmlns:p="http://schemas.openxmlformats.org/presentationml/2006/main">
  <p:tag name="AS_UNIQUEID" val="17601"/>
</p:tagLst>
</file>

<file path=ppt/tags/tag410.xml><?xml version="1.0" encoding="utf-8"?>
<p:tagLst xmlns:p="http://schemas.openxmlformats.org/presentationml/2006/main">
  <p:tag name="AS_UNIQUEID" val="17976"/>
</p:tagLst>
</file>

<file path=ppt/tags/tag411.xml><?xml version="1.0" encoding="utf-8"?>
<p:tagLst xmlns:p="http://schemas.openxmlformats.org/presentationml/2006/main">
  <p:tag name="AS_UNIQUEID" val="17977"/>
</p:tagLst>
</file>

<file path=ppt/tags/tag412.xml><?xml version="1.0" encoding="utf-8"?>
<p:tagLst xmlns:p="http://schemas.openxmlformats.org/presentationml/2006/main">
  <p:tag name="AS_UNIQUEID" val="17978"/>
</p:tagLst>
</file>

<file path=ppt/tags/tag413.xml><?xml version="1.0" encoding="utf-8"?>
<p:tagLst xmlns:p="http://schemas.openxmlformats.org/presentationml/2006/main">
  <p:tag name="AS_UNIQUEID" val="17979"/>
</p:tagLst>
</file>

<file path=ppt/tags/tag414.xml><?xml version="1.0" encoding="utf-8"?>
<p:tagLst xmlns:p="http://schemas.openxmlformats.org/presentationml/2006/main">
  <p:tag name="AS_UNIQUEID" val="7084"/>
</p:tagLst>
</file>

<file path=ppt/tags/tag415.xml><?xml version="1.0" encoding="utf-8"?>
<p:tagLst xmlns:p="http://schemas.openxmlformats.org/presentationml/2006/main">
  <p:tag name="AS_UNIQUEID" val="20708"/>
  <p:tag name="KSO_WM_MEDIACOVER_FLAG" val="1"/>
  <p:tag name="KSO_WM_UNIT_MEDIACOVER_BTN_POS" val="c"/>
  <p:tag name="KSO_WM_UNIT_MEDIACOVER_BTN_STATE" val="1"/>
  <p:tag name="KSO_WM_UNIT_MEDIACOVER_BTN_STYLE" val="ee0bc779c1f3d7f3e90c96344320e69a"/>
  <p:tag name="KSO_WM_UNIT_MEDIACOVER_BTNRECT" val="3800*4000*460*460"/>
  <p:tag name="KSO_WM_UNIT_MEDIACOVER_RGB" val="000000"/>
  <p:tag name="KSO_WM_UNIT_MEDIACOVER_STYLEID" val="1"/>
  <p:tag name="KSO_WM_UNIT_MEDIACOVER_TEXTSTATE" val="0"/>
  <p:tag name="KSO_WM_UNIT_MEDIACOVER_TRANSPARENCY" val="0.5"/>
</p:tagLst>
</file>

<file path=ppt/tags/tag416.xml><?xml version="1.0" encoding="utf-8"?>
<p:tagLst xmlns:p="http://schemas.openxmlformats.org/presentationml/2006/main">
  <p:tag name="AS_UNIQUEID" val="19806"/>
</p:tagLst>
</file>

<file path=ppt/tags/tag417.xml><?xml version="1.0" encoding="utf-8"?>
<p:tagLst xmlns:p="http://schemas.openxmlformats.org/presentationml/2006/main">
  <p:tag name="AS_UNIQUEID" val="17707"/>
</p:tagLst>
</file>

<file path=ppt/tags/tag418.xml><?xml version="1.0" encoding="utf-8"?>
<p:tagLst xmlns:p="http://schemas.openxmlformats.org/presentationml/2006/main">
  <p:tag name="AS_UNIQUEID" val="3565"/>
  <p:tag name="KSO_WM_BEAUTIFY_FLAG" val="#wm#"/>
  <p:tag name="KSO_WM_UNIT_INDEX" val="5"/>
  <p:tag name="KSO_WM_UNIT_TYPE" val="d"/>
</p:tagLst>
</file>

<file path=ppt/tags/tag419.xml><?xml version="1.0" encoding="utf-8"?>
<p:tagLst xmlns:p="http://schemas.openxmlformats.org/presentationml/2006/main">
  <p:tag name="AS_UNIQUEID" val="3566"/>
  <p:tag name="KSO_WM_BEAUTIFY_FLAG" val="#wm#"/>
  <p:tag name="KSO_WM_UNIT_INDEX" val="6"/>
  <p:tag name="KSO_WM_UNIT_SUBTYPE" val="a"/>
  <p:tag name="KSO_WM_UNIT_TEXT_SUBTYPE" val="a"/>
  <p:tag name="KSO_WM_UNIT_TYPE" val="f"/>
</p:tagLst>
</file>

<file path=ppt/tags/tag42.xml><?xml version="1.0" encoding="utf-8"?>
<p:tagLst xmlns:p="http://schemas.openxmlformats.org/presentationml/2006/main">
  <p:tag name="AS_UNIQUEID" val="17602"/>
</p:tagLst>
</file>

<file path=ppt/tags/tag420.xml><?xml version="1.0" encoding="utf-8"?>
<p:tagLst xmlns:p="http://schemas.openxmlformats.org/presentationml/2006/main">
  <p:tag name="AS_UNIQUEID" val="3560"/>
  <p:tag name="KSO_WM_BEAUTIFY_FLAG" val="#wm#"/>
  <p:tag name="KSO_WM_UNIT_INDEX" val="7"/>
  <p:tag name="KSO_WM_UNIT_TYPE" val="d"/>
</p:tagLst>
</file>

<file path=ppt/tags/tag421.xml><?xml version="1.0" encoding="utf-8"?>
<p:tagLst xmlns:p="http://schemas.openxmlformats.org/presentationml/2006/main">
  <p:tag name="AS_UNIQUEID" val="17095"/>
</p:tagLst>
</file>

<file path=ppt/tags/tag422.xml><?xml version="1.0" encoding="utf-8"?>
<p:tagLst xmlns:p="http://schemas.openxmlformats.org/presentationml/2006/main">
  <p:tag name="AS_UNIQUEID" val="17095"/>
</p:tagLst>
</file>

<file path=ppt/tags/tag423.xml><?xml version="1.0" encoding="utf-8"?>
<p:tagLst xmlns:p="http://schemas.openxmlformats.org/presentationml/2006/main">
  <p:tag name="AS_UNIQUEID" val="20709"/>
</p:tagLst>
</file>

<file path=ppt/tags/tag424.xml><?xml version="1.0" encoding="utf-8"?>
<p:tagLst xmlns:p="http://schemas.openxmlformats.org/presentationml/2006/main">
  <p:tag name="AS_UNIQUEID" val="1741"/>
  <p:tag name="KSO_WM_BEAUTIFY_FLAG" val="#wm#"/>
  <p:tag name="KSO_WM_UNIT_INDEX" val="1"/>
  <p:tag name="KSO_WM_UNIT_TABLE_BEAUTIFY" val="smartTable{490a7d9a-3480-4029-bee3-37fddfa5a556}"/>
  <p:tag name="KSO_WM_UNIT_TYPE" val="β"/>
  <p:tag name="TABLE_ENDDRAG_ORIGIN_RECT" val="912*411"/>
  <p:tag name="TABLE_ENDDRAG_RECT" val="22*55*912*411"/>
</p:tagLst>
</file>

<file path=ppt/tags/tag425.xml><?xml version="1.0" encoding="utf-8"?>
<p:tagLst xmlns:p="http://schemas.openxmlformats.org/presentationml/2006/main">
  <p:tag name="AS_UNIQUEID" val="1742"/>
  <p:tag name="KSO_WM_BEAUTIFY_FLAG" val="#wm#"/>
  <p:tag name="KSO_WM_UNIT_INDEX" val="2"/>
  <p:tag name="KSO_WM_UNIT_SUBTYPE" val="a"/>
  <p:tag name="KSO_WM_UNIT_TEXT_SUBTYPE" val="a"/>
  <p:tag name="KSO_WM_UNIT_TYPE" val="f"/>
</p:tagLst>
</file>

<file path=ppt/tags/tag426.xml><?xml version="1.0" encoding="utf-8"?>
<p:tagLst xmlns:p="http://schemas.openxmlformats.org/presentationml/2006/main">
  <p:tag name="AS_UNIQUEID" val="1743"/>
  <p:tag name="KSO_WM_BEAUTIFY_FLAG" val="#wm#"/>
  <p:tag name="KSO_WM_UNIT_INDEX" val="3"/>
  <p:tag name="KSO_WM_UNIT_SUBTYPE" val="a"/>
  <p:tag name="KSO_WM_UNIT_TEXT_SUBTYPE" val="a"/>
  <p:tag name="KSO_WM_UNIT_TYPE" val="f"/>
</p:tagLst>
</file>

<file path=ppt/tags/tag427.xml><?xml version="1.0" encoding="utf-8"?>
<p:tagLst xmlns:p="http://schemas.openxmlformats.org/presentationml/2006/main">
  <p:tag name="AS_UNIQUEID" val="1744"/>
  <p:tag name="KSO_WM_BEAUTIFY_FLAG" val="#wm#"/>
  <p:tag name="KSO_WM_UNIT_INDEX" val="4"/>
  <p:tag name="KSO_WM_UNIT_SUBTYPE" val="a"/>
  <p:tag name="KSO_WM_UNIT_TEXT_SUBTYPE" val="a"/>
  <p:tag name="KSO_WM_UNIT_TYPE" val="f"/>
</p:tagLst>
</file>

<file path=ppt/tags/tag428.xml><?xml version="1.0" encoding="utf-8"?>
<p:tagLst xmlns:p="http://schemas.openxmlformats.org/presentationml/2006/main">
  <p:tag name="AS_UNIQUEID" val="1745"/>
  <p:tag name="KSO_WM_BEAUTIFY_FLAG" val="#wm#"/>
  <p:tag name="KSO_WM_UNIT_INDEX" val="5"/>
  <p:tag name="KSO_WM_UNIT_SUBTYPE" val="a"/>
  <p:tag name="KSO_WM_UNIT_TEXT_SUBTYPE" val="a"/>
  <p:tag name="KSO_WM_UNIT_TYPE" val="f"/>
</p:tagLst>
</file>

<file path=ppt/tags/tag429.xml><?xml version="1.0" encoding="utf-8"?>
<p:tagLst xmlns:p="http://schemas.openxmlformats.org/presentationml/2006/main">
  <p:tag name="AS_UNIQUEID" val="1746"/>
  <p:tag name="KSO_WM_BEAUTIFY_FLAG" val="#wm#"/>
  <p:tag name="KSO_WM_UNIT_INDEX" val="6"/>
  <p:tag name="KSO_WM_UNIT_SUBTYPE" val="a"/>
  <p:tag name="KSO_WM_UNIT_TEXT_SUBTYPE" val="a"/>
  <p:tag name="KSO_WM_UNIT_TYPE" val="f"/>
</p:tagLst>
</file>

<file path=ppt/tags/tag43.xml><?xml version="1.0" encoding="utf-8"?>
<p:tagLst xmlns:p="http://schemas.openxmlformats.org/presentationml/2006/main">
  <p:tag name="AS_UNIQUEID" val="17603"/>
</p:tagLst>
</file>

<file path=ppt/tags/tag430.xml><?xml version="1.0" encoding="utf-8"?>
<p:tagLst xmlns:p="http://schemas.openxmlformats.org/presentationml/2006/main">
  <p:tag name="AS_UNIQUEID" val="1747"/>
  <p:tag name="KSO_WM_BEAUTIFY_FLAG" val="#wm#"/>
  <p:tag name="KSO_WM_UNIT_INDEX" val="7"/>
  <p:tag name="KSO_WM_UNIT_SUBTYPE" val="a"/>
  <p:tag name="KSO_WM_UNIT_TEXT_SUBTYPE" val="a"/>
  <p:tag name="KSO_WM_UNIT_TYPE" val="f"/>
</p:tagLst>
</file>

<file path=ppt/tags/tag431.xml><?xml version="1.0" encoding="utf-8"?>
<p:tagLst xmlns:p="http://schemas.openxmlformats.org/presentationml/2006/main">
  <p:tag name="AS_UNIQUEID" val="1748"/>
  <p:tag name="KSO_WM_BEAUTIFY_FLAG" val="#wm#"/>
  <p:tag name="KSO_WM_UNIT_INDEX" val="8"/>
  <p:tag name="KSO_WM_UNIT_SUBTYPE" val="a"/>
  <p:tag name="KSO_WM_UNIT_TEXT_SUBTYPE" val="a"/>
  <p:tag name="KSO_WM_UNIT_TYPE" val="f"/>
</p:tagLst>
</file>

<file path=ppt/tags/tag432.xml><?xml version="1.0" encoding="utf-8"?>
<p:tagLst xmlns:p="http://schemas.openxmlformats.org/presentationml/2006/main">
  <p:tag name="AS_UNIQUEID" val="1749"/>
  <p:tag name="KSO_WM_BEAUTIFY_FLAG" val="#wm#"/>
  <p:tag name="KSO_WM_UNIT_INDEX" val="9"/>
  <p:tag name="KSO_WM_UNIT_SUBTYPE" val="a"/>
  <p:tag name="KSO_WM_UNIT_TEXT_SUBTYPE" val="a"/>
  <p:tag name="KSO_WM_UNIT_TYPE" val="f"/>
</p:tagLst>
</file>

<file path=ppt/tags/tag433.xml><?xml version="1.0" encoding="utf-8"?>
<p:tagLst xmlns:p="http://schemas.openxmlformats.org/presentationml/2006/main">
  <p:tag name="AS_UNIQUEID" val="1750"/>
  <p:tag name="KSO_WM_BEAUTIFY_FLAG" val="#wm#"/>
  <p:tag name="KSO_WM_UNIT_INDEX" val="10"/>
  <p:tag name="KSO_WM_UNIT_SUBTYPE" val="a"/>
  <p:tag name="KSO_WM_UNIT_TEXT_SUBTYPE" val="a"/>
  <p:tag name="KSO_WM_UNIT_TYPE" val="f"/>
</p:tagLst>
</file>

<file path=ppt/tags/tag434.xml><?xml version="1.0" encoding="utf-8"?>
<p:tagLst xmlns:p="http://schemas.openxmlformats.org/presentationml/2006/main">
  <p:tag name="AS_UNIQUEID" val="1751"/>
  <p:tag name="KSO_WM_BEAUTIFY_FLAG" val="#wm#"/>
  <p:tag name="KSO_WM_UNIT_INDEX" val="11"/>
  <p:tag name="KSO_WM_UNIT_SUBTYPE" val="a"/>
  <p:tag name="KSO_WM_UNIT_TEXT_SUBTYPE" val="a"/>
  <p:tag name="KSO_WM_UNIT_TYPE" val="f"/>
</p:tagLst>
</file>

<file path=ppt/tags/tag435.xml><?xml version="1.0" encoding="utf-8"?>
<p:tagLst xmlns:p="http://schemas.openxmlformats.org/presentationml/2006/main">
  <p:tag name="AS_UNIQUEID" val="19806"/>
</p:tagLst>
</file>

<file path=ppt/tags/tag436.xml><?xml version="1.0" encoding="utf-8"?>
<p:tagLst xmlns:p="http://schemas.openxmlformats.org/presentationml/2006/main">
  <p:tag name="AS_UNIQUEID" val="280"/>
</p:tagLst>
</file>

<file path=ppt/tags/tag437.xml><?xml version="1.0" encoding="utf-8"?>
<p:tagLst xmlns:p="http://schemas.openxmlformats.org/presentationml/2006/main">
  <p:tag name="KSO_WM_BEAUTIFY_FLAG" val="#wm#"/>
  <p:tag name="KSO_WM_SLIDE_ID" val="custom20233488_8"/>
  <p:tag name="KSO_WM_SLIDE_INDEX" val="8"/>
  <p:tag name="KSO_WM_SLIDE_ITEM_CNT" val="0"/>
  <p:tag name="KSO_WM_SLIDE_LAYOUT" val="a_f"/>
  <p:tag name="KSO_WM_SLIDE_LAYOUT_CNT" val="1_1"/>
  <p:tag name="KSO_WM_SLIDE_POSITION" val="54*28"/>
  <p:tag name="KSO_WM_SLIDE_SIZE" val="850*458"/>
  <p:tag name="KSO_WM_SLIDE_SUBTYPE" val="pureTxt"/>
  <p:tag name="KSO_WM_SLIDE_TYPE" val="text"/>
  <p:tag name="KSO_WM_TAG_VERSION" val="3.0"/>
  <p:tag name="KSO_WM_TEMPLATE_CATEGORY" val="custom"/>
  <p:tag name="KSO_WM_TEMPLATE_COLOR_TYPE" val="0"/>
  <p:tag name="KSO_WM_TEMPLATE_INDEX" val="20233488"/>
  <p:tag name="KSO_WM_TEMPLATE_MASTER_TYPE" val="0"/>
  <p:tag name="KSO_WM_TEMPLATE_SUBCATEGORY" val="29"/>
</p:tagLst>
</file>

<file path=ppt/tags/tag438.xml><?xml version="1.0" encoding="utf-8"?>
<p:tagLst xmlns:p="http://schemas.openxmlformats.org/presentationml/2006/main">
  <p:tag name="AS_UNIQUEID" val="20710"/>
</p:tagLst>
</file>

<file path=ppt/tags/tag439.xml><?xml version="1.0" encoding="utf-8"?>
<p:tagLst xmlns:p="http://schemas.openxmlformats.org/presentationml/2006/main">
  <p:tag name="AS_UNIQUEID" val="1570"/>
  <p:tag name="KSO_WM_BEAUTIFY_FLAG" val="#wm#"/>
  <p:tag name="KSO_WM_UNIT_INDEX" val="2"/>
  <p:tag name="KSO_WM_UNIT_SUBTYPE" val="a"/>
  <p:tag name="KSO_WM_UNIT_TEXT_SUBTYPE" val="a"/>
  <p:tag name="KSO_WM_UNIT_TYPE" val="f"/>
</p:tagLst>
</file>

<file path=ppt/tags/tag44.xml><?xml version="1.0" encoding="utf-8"?>
<p:tagLst xmlns:p="http://schemas.openxmlformats.org/presentationml/2006/main">
  <p:tag name="AS_UNIQUEID" val="20586"/>
</p:tagLst>
</file>

<file path=ppt/tags/tag440.xml><?xml version="1.0" encoding="utf-8"?>
<p:tagLst xmlns:p="http://schemas.openxmlformats.org/presentationml/2006/main">
  <p:tag name="AS_UNIQUEID" val="17711"/>
  <p:tag name="KSO_WM_BEAUTIFY_FLAG" val="#wm#"/>
  <p:tag name="KSO_WM_UNIT_INDEX" val="3"/>
  <p:tag name="KSO_WM_UNIT_SUBTYPE" val="a"/>
  <p:tag name="KSO_WM_UNIT_TEXT_SUBTYPE" val="a"/>
  <p:tag name="KSO_WM_UNIT_TYPE" val="f"/>
</p:tagLst>
</file>

<file path=ppt/tags/tag441.xml><?xml version="1.0" encoding="utf-8"?>
<p:tagLst xmlns:p="http://schemas.openxmlformats.org/presentationml/2006/main">
  <p:tag name="AS_UNIQUEID" val="19806"/>
</p:tagLst>
</file>

<file path=ppt/tags/tag442.xml><?xml version="1.0" encoding="utf-8"?>
<p:tagLst xmlns:p="http://schemas.openxmlformats.org/presentationml/2006/main">
  <p:tag name="KSO_WM_BEAUTIFY_FLAG" val="#wm#"/>
  <p:tag name="KSO_WM_SLIDE_ID" val="custom20233488_8"/>
  <p:tag name="KSO_WM_SLIDE_INDEX" val="8"/>
  <p:tag name="KSO_WM_SLIDE_ITEM_CNT" val="0"/>
  <p:tag name="KSO_WM_SLIDE_LAYOUT" val="a_f"/>
  <p:tag name="KSO_WM_SLIDE_LAYOUT_CNT" val="1_1"/>
  <p:tag name="KSO_WM_SLIDE_POSITION" val="54*28"/>
  <p:tag name="KSO_WM_SLIDE_SIZE" val="850*458"/>
  <p:tag name="KSO_WM_SLIDE_SUBTYPE" val="pureTxt"/>
  <p:tag name="KSO_WM_SLIDE_TYPE" val="text"/>
  <p:tag name="KSO_WM_TAG_VERSION" val="3.0"/>
  <p:tag name="KSO_WM_TEMPLATE_CATEGORY" val="custom"/>
  <p:tag name="KSO_WM_TEMPLATE_COLOR_TYPE" val="0"/>
  <p:tag name="KSO_WM_TEMPLATE_INDEX" val="20233488"/>
  <p:tag name="KSO_WM_TEMPLATE_MASTER_TYPE" val="0"/>
  <p:tag name="KSO_WM_TEMPLATE_SUBCATEGORY" val="29"/>
</p:tagLst>
</file>

<file path=ppt/tags/tag443.xml><?xml version="1.0" encoding="utf-8"?>
<p:tagLst xmlns:p="http://schemas.openxmlformats.org/presentationml/2006/main">
  <p:tag name="AS_UNIQUEID" val="20711"/>
</p:tagLst>
</file>

<file path=ppt/tags/tag444.xml><?xml version="1.0" encoding="utf-8"?>
<p:tagLst xmlns:p="http://schemas.openxmlformats.org/presentationml/2006/main">
  <p:tag name="AS_UNIQUEID" val="17716"/>
  <p:tag name="KSO_WM_BEAUTIFY_FLAG" val="#wm#"/>
  <p:tag name="KSO_WM_UNIT_INDEX" val="1"/>
  <p:tag name="KSO_WM_UNIT_TABLE_BEAUTIFY" val="smartTable{27195866-a33f-45af-8044-294b55626d0e}"/>
  <p:tag name="KSO_WM_UNIT_TYPE" val="β"/>
  <p:tag name="TABLE_ENDDRAG_ORIGIN_RECT" val="824*402"/>
  <p:tag name="TABLE_ENDDRAG_RECT" val="67*85*824*402"/>
</p:tagLst>
</file>

<file path=ppt/tags/tag445.xml><?xml version="1.0" encoding="utf-8"?>
<p:tagLst xmlns:p="http://schemas.openxmlformats.org/presentationml/2006/main">
  <p:tag name="AS_UNIQUEID" val="17717"/>
  <p:tag name="KSO_WM_BEAUTIFY_FLAG" val="#wm#"/>
  <p:tag name="KSO_WM_UNIT_INDEX" val="2"/>
  <p:tag name="KSO_WM_UNIT_TYPE" val="a"/>
</p:tagLst>
</file>

<file path=ppt/tags/tag446.xml><?xml version="1.0" encoding="utf-8"?>
<p:tagLst xmlns:p="http://schemas.openxmlformats.org/presentationml/2006/main">
  <p:tag name="KSO_WM_BEAUTIFY_FLAG" val="#wm#"/>
  <p:tag name="KSO_WM_SLIDE_ID" val="custom20233488_8"/>
  <p:tag name="KSO_WM_SLIDE_INDEX" val="8"/>
  <p:tag name="KSO_WM_SLIDE_ITEM_CNT" val="0"/>
  <p:tag name="KSO_WM_SLIDE_LAYOUT" val="a_f"/>
  <p:tag name="KSO_WM_SLIDE_LAYOUT_CNT" val="1_1"/>
  <p:tag name="KSO_WM_SLIDE_POSITION" val="54*28"/>
  <p:tag name="KSO_WM_SLIDE_SIZE" val="850*458"/>
  <p:tag name="KSO_WM_SLIDE_SUBTYPE" val="pureTxt"/>
  <p:tag name="KSO_WM_SLIDE_TYPE" val="text"/>
  <p:tag name="KSO_WM_TAG_VERSION" val="3.0"/>
  <p:tag name="KSO_WM_TEMPLATE_CATEGORY" val="custom"/>
  <p:tag name="KSO_WM_TEMPLATE_COLOR_TYPE" val="0"/>
  <p:tag name="KSO_WM_TEMPLATE_INDEX" val="20233488"/>
  <p:tag name="KSO_WM_TEMPLATE_MASTER_TYPE" val="0"/>
  <p:tag name="KSO_WM_TEMPLATE_SUBCATEGORY" val="29"/>
</p:tagLst>
</file>

<file path=ppt/tags/tag447.xml><?xml version="1.0" encoding="utf-8"?>
<p:tagLst xmlns:p="http://schemas.openxmlformats.org/presentationml/2006/main">
  <p:tag name="AS_UNIQUEID" val="20712"/>
</p:tagLst>
</file>

<file path=ppt/tags/tag448.xml><?xml version="1.0" encoding="utf-8"?>
<p:tagLst xmlns:p="http://schemas.openxmlformats.org/presentationml/2006/main">
  <p:tag name="AS_UNIQUEID" val="1764"/>
  <p:tag name="KSO_WM_BEAUTIFY_FLAG" val="#wm#"/>
  <p:tag name="KSO_WM_DIAGRAM_GROUP_CODE" val="m1-1"/>
  <p:tag name="KSO_WM_DIAGRAM_VIRTUALLY_FRAME" val="{&quot;height&quot;:473.9,&quot;left&quot;:18.2,&quot;top&quot;:6,&quot;width&quot;:928.85}"/>
  <p:tag name="KSO_WM_TAG_VERSION" val="1.0"/>
  <p:tag name="KSO_WM_TEMPLATE_CATEGORY" val="diagram"/>
  <p:tag name="KSO_WM_TEMPLATE_INDEX" val="20188127"/>
  <p:tag name="KSO_WM_UNIT_COMPATIBLE" val="0"/>
  <p:tag name="KSO_WM_UNIT_DIAGRAM_ISNUMVISUAL" val="0"/>
  <p:tag name="KSO_WM_UNIT_DIAGRAM_ISREFERUNIT" val="0"/>
  <p:tag name="KSO_WM_UNIT_HIGHLIGHT" val="0"/>
  <p:tag name="KSO_WM_UNIT_ID" val="diagram20188127_1*m_i*1_1"/>
  <p:tag name="KSO_WM_UNIT_INDEX" val="1_1"/>
  <p:tag name="KSO_WM_UNIT_LAYERLEVEL" val="1_1"/>
  <p:tag name="KSO_WM_UNIT_LINE_FILL_TYPE" val="2"/>
  <p:tag name="KSO_WM_UNIT_LINE_FORE_SCHEMECOLOR_INDEX" val="15"/>
  <p:tag name="KSO_WM_UNIT_TEXT_FILL_FORE_SCHEMECOLOR_INDEX" val="13"/>
  <p:tag name="KSO_WM_UNIT_TEXT_FILL_TYPE" val="1"/>
  <p:tag name="KSO_WM_UNIT_TYPE" val="m_i"/>
</p:tagLst>
</file>

<file path=ppt/tags/tag449.xml><?xml version="1.0" encoding="utf-8"?>
<p:tagLst xmlns:p="http://schemas.openxmlformats.org/presentationml/2006/main">
  <p:tag name="AS_UNIQUEID" val="1765"/>
  <p:tag name="KSO_WM_DIAGRAM_VIRTUALLY_FRAME" val="{&quot;height&quot;:473.9,&quot;left&quot;:18.2,&quot;top&quot;:6,&quot;width&quot;:928.85}"/>
</p:tagLst>
</file>

<file path=ppt/tags/tag45.xml><?xml version="1.0" encoding="utf-8"?>
<p:tagLst xmlns:p="http://schemas.openxmlformats.org/presentationml/2006/main">
  <p:tag name="AS_UNIQUEID" val="17605"/>
</p:tagLst>
</file>

<file path=ppt/tags/tag450.xml><?xml version="1.0" encoding="utf-8"?>
<p:tagLst xmlns:p="http://schemas.openxmlformats.org/presentationml/2006/main">
  <p:tag name="AS_UNIQUEID" val="1766"/>
  <p:tag name="KSO_WM_BEAUTIFY_FLAG" val="#wm#"/>
  <p:tag name="KSO_WM_DIAGRAM_GROUP_CODE" val="m1-1"/>
  <p:tag name="KSO_WM_DIAGRAM_VIRTUALLY_FRAME" val="{&quot;height&quot;:473.9,&quot;left&quot;:18.2,&quot;top&quot;:6,&quot;width&quot;:928.85}"/>
  <p:tag name="KSO_WM_TAG_VERSION" val="1.0"/>
  <p:tag name="KSO_WM_TEMPLATE_CATEGORY" val="diagram"/>
  <p:tag name="KSO_WM_TEMPLATE_INDEX" val="20188127"/>
  <p:tag name="KSO_WM_UNIT_COMPATIBLE" val="0"/>
  <p:tag name="KSO_WM_UNIT_DIAGRAM_ISNUMVISUAL" val="0"/>
  <p:tag name="KSO_WM_UNIT_DIAGRAM_ISREFERUNIT" val="0"/>
  <p:tag name="KSO_WM_UNIT_HIGHLIGHT" val="0"/>
  <p:tag name="KSO_WM_UNIT_ID" val="diagram20188127_1*m_h_f*1_2_1"/>
  <p:tag name="KSO_WM_UNIT_INDEX" val="1_2_1"/>
  <p:tag name="KSO_WM_UNIT_LAYERLEVEL" val="1_1_1"/>
  <p:tag name="KSO_WM_UNIT_NOCLEAR" val="0"/>
  <p:tag name="KSO_WM_UNIT_PRESET_TEXT" val="单击此处添加文本"/>
  <p:tag name="KSO_WM_UNIT_TEXT_FILL_FORE_SCHEMECOLOR_INDEX" val="13"/>
  <p:tag name="KSO_WM_UNIT_TEXT_FILL_TYPE" val="1"/>
  <p:tag name="KSO_WM_UNIT_TYPE" val="m_h_f"/>
  <p:tag name="KSO_WM_UNIT_VALUE" val="15"/>
</p:tagLst>
</file>

<file path=ppt/tags/tag451.xml><?xml version="1.0" encoding="utf-8"?>
<p:tagLst xmlns:p="http://schemas.openxmlformats.org/presentationml/2006/main">
  <p:tag name="AS_UNIQUEID" val="1767"/>
</p:tagLst>
</file>

<file path=ppt/tags/tag452.xml><?xml version="1.0" encoding="utf-8"?>
<p:tagLst xmlns:p="http://schemas.openxmlformats.org/presentationml/2006/main">
  <p:tag name="AS_UNIQUEID" val="1768"/>
  <p:tag name="KSO_WM_BEAUTIFY_FLAG" val="#wm#"/>
  <p:tag name="KSO_WM_DIAGRAM_GROUP_CODE" val="m1-1"/>
  <p:tag name="KSO_WM_DIAGRAM_VIRTUALLY_FRAME" val="{&quot;height&quot;:473.9,&quot;left&quot;:18.2,&quot;top&quot;:6,&quot;width&quot;:928.85}"/>
  <p:tag name="KSO_WM_TAG_VERSION" val="1.0"/>
  <p:tag name="KSO_WM_TEMPLATE_CATEGORY" val="diagram"/>
  <p:tag name="KSO_WM_TEMPLATE_INDEX" val="2018812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8127_1*m_h_i*1_2_1"/>
  <p:tag name="KSO_WM_UNIT_INDEX" val="1_2_1"/>
  <p:tag name="KSO_WM_UNIT_LAYERLEVEL" val="1_1_1"/>
  <p:tag name="KSO_WM_UNIT_TEXT_FILL_FORE_SCHEMECOLOR_INDEX" val="2"/>
  <p:tag name="KSO_WM_UNIT_TEXT_FILL_TYPE" val="1"/>
  <p:tag name="KSO_WM_UNIT_TYPE" val="m_h_i"/>
</p:tagLst>
</file>

<file path=ppt/tags/tag453.xml><?xml version="1.0" encoding="utf-8"?>
<p:tagLst xmlns:p="http://schemas.openxmlformats.org/presentationml/2006/main">
  <p:tag name="AS_UNIQUEID" val="1769"/>
</p:tagLst>
</file>

<file path=ppt/tags/tag454.xml><?xml version="1.0" encoding="utf-8"?>
<p:tagLst xmlns:p="http://schemas.openxmlformats.org/presentationml/2006/main">
  <p:tag name="AS_UNIQUEID" val="1770"/>
  <p:tag name="KSO_WM_DIAGRAM_VIRTUALLY_FRAME" val="{&quot;height&quot;:473.9,&quot;left&quot;:18.2,&quot;top&quot;:6,&quot;width&quot;:928.85}"/>
</p:tagLst>
</file>

<file path=ppt/tags/tag455.xml><?xml version="1.0" encoding="utf-8"?>
<p:tagLst xmlns:p="http://schemas.openxmlformats.org/presentationml/2006/main">
  <p:tag name="AS_UNIQUEID" val="1771"/>
  <p:tag name="KSO_WM_BEAUTIFY_FLAG" val="#wm#"/>
  <p:tag name="KSO_WM_DIAGRAM_GROUP_CODE" val="m1-1"/>
  <p:tag name="KSO_WM_DIAGRAM_VIRTUALLY_FRAME" val="{&quot;height&quot;:473.9,&quot;left&quot;:18.2,&quot;top&quot;:6,&quot;width&quot;:928.85}"/>
  <p:tag name="KSO_WM_TAG_VERSION" val="1.0"/>
  <p:tag name="KSO_WM_TEMPLATE_CATEGORY" val="diagram"/>
  <p:tag name="KSO_WM_TEMPLATE_INDEX" val="20188127"/>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88127_1*m_h_i*1_1_1"/>
  <p:tag name="KSO_WM_UNIT_INDEX" val="1_1_1"/>
  <p:tag name="KSO_WM_UNIT_LAYERLEVEL" val="1_1_1"/>
  <p:tag name="KSO_WM_UNIT_TEXT_FILL_FORE_SCHEMECOLOR_INDEX" val="2"/>
  <p:tag name="KSO_WM_UNIT_TEXT_FILL_TYPE" val="1"/>
  <p:tag name="KSO_WM_UNIT_TYPE" val="m_h_i"/>
</p:tagLst>
</file>

<file path=ppt/tags/tag456.xml><?xml version="1.0" encoding="utf-8"?>
<p:tagLst xmlns:p="http://schemas.openxmlformats.org/presentationml/2006/main">
  <p:tag name="AS_UNIQUEID" val="1772"/>
  <p:tag name="KSO_WM_BEAUTIFY_FLAG" val="#wm#"/>
  <p:tag name="KSO_WM_DIAGRAM_GROUP_CODE" val="m1-1"/>
  <p:tag name="KSO_WM_DIAGRAM_VIRTUALLY_FRAME" val="{&quot;height&quot;:473.9,&quot;left&quot;:18.2,&quot;top&quot;:6,&quot;width&quot;:928.85}"/>
  <p:tag name="KSO_WM_TAG_VERSION" val="1.0"/>
  <p:tag name="KSO_WM_TEMPLATE_CATEGORY" val="diagram"/>
  <p:tag name="KSO_WM_TEMPLATE_INDEX" val="20188127"/>
  <p:tag name="KSO_WM_UNIT_COMPATIBLE" val="0"/>
  <p:tag name="KSO_WM_UNIT_DIAGRAM_ISNUMVISUAL" val="0"/>
  <p:tag name="KSO_WM_UNIT_DIAGRAM_ISREFERUNIT" val="0"/>
  <p:tag name="KSO_WM_UNIT_HIGHLIGHT" val="0"/>
  <p:tag name="KSO_WM_UNIT_ID" val="diagram20188127_1*m_h_f*1_2_1"/>
  <p:tag name="KSO_WM_UNIT_INDEX" val="1_2_1"/>
  <p:tag name="KSO_WM_UNIT_LAYERLEVEL" val="1_1_1"/>
  <p:tag name="KSO_WM_UNIT_NOCLEAR" val="0"/>
  <p:tag name="KSO_WM_UNIT_PRESET_TEXT" val="单击此处添加文本"/>
  <p:tag name="KSO_WM_UNIT_TEXT_FILL_FORE_SCHEMECOLOR_INDEX" val="13"/>
  <p:tag name="KSO_WM_UNIT_TEXT_FILL_TYPE" val="1"/>
  <p:tag name="KSO_WM_UNIT_TYPE" val="m_h_f"/>
  <p:tag name="KSO_WM_UNIT_VALUE" val="15"/>
</p:tagLst>
</file>

<file path=ppt/tags/tag457.xml><?xml version="1.0" encoding="utf-8"?>
<p:tagLst xmlns:p="http://schemas.openxmlformats.org/presentationml/2006/main">
  <p:tag name="AS_UNIQUEID" val="1773"/>
</p:tagLst>
</file>

<file path=ppt/tags/tag458.xml><?xml version="1.0" encoding="utf-8"?>
<p:tagLst xmlns:p="http://schemas.openxmlformats.org/presentationml/2006/main">
  <p:tag name="AS_UNIQUEID" val="1774"/>
  <p:tag name="KSO_WM_DIAGRAM_VIRTUALLY_FRAME" val="{&quot;height&quot;:473.9,&quot;left&quot;:18.2,&quot;top&quot;:6,&quot;width&quot;:928.85}"/>
</p:tagLst>
</file>

<file path=ppt/tags/tag459.xml><?xml version="1.0" encoding="utf-8"?>
<p:tagLst xmlns:p="http://schemas.openxmlformats.org/presentationml/2006/main">
  <p:tag name="AS_UNIQUEID" val="1775"/>
</p:tagLst>
</file>

<file path=ppt/tags/tag46.xml><?xml version="1.0" encoding="utf-8"?>
<p:tagLst xmlns:p="http://schemas.openxmlformats.org/presentationml/2006/main">
  <p:tag name="AS_UNIQUEID" val="17606"/>
</p:tagLst>
</file>

<file path=ppt/tags/tag460.xml><?xml version="1.0" encoding="utf-8"?>
<p:tagLst xmlns:p="http://schemas.openxmlformats.org/presentationml/2006/main">
  <p:tag name="AS_UNIQUEID" val="1776"/>
  <p:tag name="KSO_WM_BEAUTIFY_FLAG" val="#wm#"/>
  <p:tag name="KSO_WM_DIAGRAM_GROUP_CODE" val="m1-1"/>
  <p:tag name="KSO_WM_DIAGRAM_VIRTUALLY_FRAME" val="{&quot;height&quot;:473.9,&quot;left&quot;:18.2,&quot;top&quot;:6,&quot;width&quot;:928.85}"/>
  <p:tag name="KSO_WM_TAG_VERSION" val="1.0"/>
  <p:tag name="KSO_WM_TEMPLATE_CATEGORY" val="diagram"/>
  <p:tag name="KSO_WM_TEMPLATE_INDEX" val="20188127"/>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88127_1*m_h_i*1_2_1"/>
  <p:tag name="KSO_WM_UNIT_INDEX" val="1_2_1"/>
  <p:tag name="KSO_WM_UNIT_LAYERLEVEL" val="1_1_1"/>
  <p:tag name="KSO_WM_UNIT_TEXT_FILL_FORE_SCHEMECOLOR_INDEX" val="2"/>
  <p:tag name="KSO_WM_UNIT_TEXT_FILL_TYPE" val="1"/>
  <p:tag name="KSO_WM_UNIT_TYPE" val="m_h_i"/>
</p:tagLst>
</file>

<file path=ppt/tags/tag461.xml><?xml version="1.0" encoding="utf-8"?>
<p:tagLst xmlns:p="http://schemas.openxmlformats.org/presentationml/2006/main">
  <p:tag name="AS_UNIQUEID" val="1777"/>
</p:tagLst>
</file>

<file path=ppt/tags/tag462.xml><?xml version="1.0" encoding="utf-8"?>
<p:tagLst xmlns:p="http://schemas.openxmlformats.org/presentationml/2006/main">
  <p:tag name="AS_UNIQUEID" val="1778"/>
</p:tagLst>
</file>

<file path=ppt/tags/tag463.xml><?xml version="1.0" encoding="utf-8"?>
<p:tagLst xmlns:p="http://schemas.openxmlformats.org/presentationml/2006/main">
  <p:tag name="AS_UNIQUEID" val="1779"/>
</p:tagLst>
</file>

<file path=ppt/tags/tag464.xml><?xml version="1.0" encoding="utf-8"?>
<p:tagLst xmlns:p="http://schemas.openxmlformats.org/presentationml/2006/main">
  <p:tag name="AS_UNIQUEID" val="1780"/>
</p:tagLst>
</file>

<file path=ppt/tags/tag465.xml><?xml version="1.0" encoding="utf-8"?>
<p:tagLst xmlns:p="http://schemas.openxmlformats.org/presentationml/2006/main">
  <p:tag name="AS_UNIQUEID" val="1781"/>
</p:tagLst>
</file>

<file path=ppt/tags/tag466.xml><?xml version="1.0" encoding="utf-8"?>
<p:tagLst xmlns:p="http://schemas.openxmlformats.org/presentationml/2006/main">
  <p:tag name="AS_UNIQUEID" val="1782"/>
</p:tagLst>
</file>

<file path=ppt/tags/tag467.xml><?xml version="1.0" encoding="utf-8"?>
<p:tagLst xmlns:p="http://schemas.openxmlformats.org/presentationml/2006/main">
  <p:tag name="AS_UNIQUEID" val="1783"/>
</p:tagLst>
</file>

<file path=ppt/tags/tag468.xml><?xml version="1.0" encoding="utf-8"?>
<p:tagLst xmlns:p="http://schemas.openxmlformats.org/presentationml/2006/main">
  <p:tag name="AS_UNIQUEID" val="1784"/>
</p:tagLst>
</file>

<file path=ppt/tags/tag469.xml><?xml version="1.0" encoding="utf-8"?>
<p:tagLst xmlns:p="http://schemas.openxmlformats.org/presentationml/2006/main">
  <p:tag name="AS_UNIQUEID" val="1785"/>
</p:tagLst>
</file>

<file path=ppt/tags/tag47.xml><?xml version="1.0" encoding="utf-8"?>
<p:tagLst xmlns:p="http://schemas.openxmlformats.org/presentationml/2006/main">
  <p:tag name="AS_UNIQUEID" val="17607"/>
</p:tagLst>
</file>

<file path=ppt/tags/tag470.xml><?xml version="1.0" encoding="utf-8"?>
<p:tagLst xmlns:p="http://schemas.openxmlformats.org/presentationml/2006/main">
  <p:tag name="AS_UNIQUEID" val="17435"/>
</p:tagLst>
</file>

<file path=ppt/tags/tag471.xml><?xml version="1.0" encoding="utf-8"?>
<p:tagLst xmlns:p="http://schemas.openxmlformats.org/presentationml/2006/main">
  <p:tag name="AS_UNIQUEID" val="17436"/>
  <p:tag name="KSO_WM_BEAUTIFY_FLAG" val=""/>
  <p:tag name="MH" val="20170323115611"/>
  <p:tag name="MH_LIBRARY" val="GRAPHIC"/>
  <p:tag name="MH_ORDER" val="3"/>
  <p:tag name="MH_TYPE" val="Other"/>
</p:tagLst>
</file>

<file path=ppt/tags/tag472.xml><?xml version="1.0" encoding="utf-8"?>
<p:tagLst xmlns:p="http://schemas.openxmlformats.org/presentationml/2006/main">
  <p:tag name="AS_UNIQUEID" val="17437"/>
  <p:tag name="KSO_WM_BEAUTIFY_FLAG" val=""/>
  <p:tag name="MH" val="20170323115611"/>
  <p:tag name="MH_LIBRARY" val="GRAPHIC"/>
  <p:tag name="MH_ORDER" val="2"/>
  <p:tag name="MH_TYPE" val="SubTitle"/>
</p:tagLst>
</file>

<file path=ppt/tags/tag473.xml><?xml version="1.0" encoding="utf-8"?>
<p:tagLst xmlns:p="http://schemas.openxmlformats.org/presentationml/2006/main">
  <p:tag name="AS_UNIQUEID" val="20713"/>
</p:tagLst>
</file>

<file path=ppt/tags/tag474.xml><?xml version="1.0" encoding="utf-8"?>
<p:tagLst xmlns:p="http://schemas.openxmlformats.org/presentationml/2006/main">
  <p:tag name="AS_UNIQUEID" val="1570"/>
  <p:tag name="KSO_WM_BEAUTIFY_FLAG" val="#wm#"/>
  <p:tag name="KSO_WM_UNIT_INDEX" val="2"/>
  <p:tag name="KSO_WM_UNIT_SUBTYPE" val="a"/>
  <p:tag name="KSO_WM_UNIT_TEXT_SUBTYPE" val="a"/>
  <p:tag name="KSO_WM_UNIT_TYPE" val="f"/>
</p:tagLst>
</file>

<file path=ppt/tags/tag475.xml><?xml version="1.0" encoding="utf-8"?>
<p:tagLst xmlns:p="http://schemas.openxmlformats.org/presentationml/2006/main">
  <p:tag name="AS_UNIQUEID" val="17537"/>
  <p:tag name="KSO_WM_BEAUTIFY_FLAG" val="#wm#"/>
  <p:tag name="KSO_WM_UNIT_INDEX" val="3"/>
  <p:tag name="KSO_WM_UNIT_SUBTYPE" val="a"/>
  <p:tag name="KSO_WM_UNIT_TEXT_SUBTYPE" val="a"/>
  <p:tag name="KSO_WM_UNIT_TYPE" val="f"/>
</p:tagLst>
</file>

<file path=ppt/tags/tag476.xml><?xml version="1.0" encoding="utf-8"?>
<p:tagLst xmlns:p="http://schemas.openxmlformats.org/presentationml/2006/main">
  <p:tag name="AS_UNIQUEID" val="19806"/>
</p:tagLst>
</file>

<file path=ppt/tags/tag477.xml><?xml version="1.0" encoding="utf-8"?>
<p:tagLst xmlns:p="http://schemas.openxmlformats.org/presentationml/2006/main">
  <p:tag name="AS_UNIQUEID" val="20714"/>
</p:tagLst>
</file>

<file path=ppt/tags/tag478.xml><?xml version="1.0" encoding="utf-8"?>
<p:tagLst xmlns:p="http://schemas.openxmlformats.org/presentationml/2006/main">
  <p:tag name="AS_UNIQUEID" val="17727"/>
  <p:tag name="KSO_WM_BEAUTIFY_FLAG" val="#wm#"/>
  <p:tag name="KSO_WM_UNIT_INDEX" val="5"/>
  <p:tag name="KSO_WM_UNIT_SUBTYPE" val="a"/>
  <p:tag name="KSO_WM_UNIT_TEXT_SUBTYPE" val="a"/>
  <p:tag name="KSO_WM_UNIT_TYPE" val="f"/>
</p:tagLst>
</file>

<file path=ppt/tags/tag479.xml><?xml version="1.0" encoding="utf-8"?>
<p:tagLst xmlns:p="http://schemas.openxmlformats.org/presentationml/2006/main">
  <p:tag name="AS_UNIQUEID" val="17537"/>
  <p:tag name="KSO_WM_BEAUTIFY_FLAG" val="#wm#"/>
  <p:tag name="KSO_WM_UNIT_INDEX" val="3"/>
  <p:tag name="KSO_WM_UNIT_SUBTYPE" val="a"/>
  <p:tag name="KSO_WM_UNIT_TEXT_SUBTYPE" val="a"/>
  <p:tag name="KSO_WM_UNIT_TYPE" val="f"/>
</p:tagLst>
</file>

<file path=ppt/tags/tag48.xml><?xml version="1.0" encoding="utf-8"?>
<p:tagLst xmlns:p="http://schemas.openxmlformats.org/presentationml/2006/main">
  <p:tag name="AS_UNIQUEID" val="17608"/>
</p:tagLst>
</file>

<file path=ppt/tags/tag480.xml><?xml version="1.0" encoding="utf-8"?>
<p:tagLst xmlns:p="http://schemas.openxmlformats.org/presentationml/2006/main">
  <p:tag name="KSO_WM_BEAUTIFY_FLAG" val="#wm#"/>
  <p:tag name="KSO_WM_SLIDE_ID" val="custom20233488_8"/>
  <p:tag name="KSO_WM_SLIDE_INDEX" val="8"/>
  <p:tag name="KSO_WM_SLIDE_ITEM_CNT" val="0"/>
  <p:tag name="KSO_WM_SLIDE_LAYOUT" val="a_f"/>
  <p:tag name="KSO_WM_SLIDE_LAYOUT_CNT" val="1_1"/>
  <p:tag name="KSO_WM_SLIDE_POSITION" val="54*28"/>
  <p:tag name="KSO_WM_SLIDE_SIZE" val="850*458"/>
  <p:tag name="KSO_WM_SLIDE_SUBTYPE" val="pureTxt"/>
  <p:tag name="KSO_WM_SLIDE_TYPE" val="text"/>
  <p:tag name="KSO_WM_TAG_VERSION" val="3.0"/>
  <p:tag name="KSO_WM_TEMPLATE_CATEGORY" val="custom"/>
  <p:tag name="KSO_WM_TEMPLATE_COLOR_TYPE" val="0"/>
  <p:tag name="KSO_WM_TEMPLATE_INDEX" val="20233488"/>
  <p:tag name="KSO_WM_TEMPLATE_MASTER_TYPE" val="0"/>
  <p:tag name="KSO_WM_TEMPLATE_SUBCATEGORY" val="29"/>
</p:tagLst>
</file>

<file path=ppt/tags/tag481.xml><?xml version="1.0" encoding="utf-8"?>
<p:tagLst xmlns:p="http://schemas.openxmlformats.org/presentationml/2006/main">
  <p:tag name="AS_UNIQUEID" val="20715"/>
</p:tagLst>
</file>

<file path=ppt/tags/tag482.xml><?xml version="1.0" encoding="utf-8"?>
<p:tagLst xmlns:p="http://schemas.openxmlformats.org/presentationml/2006/main">
  <p:tag name="AS_UNIQUEID" val="6696"/>
  <p:tag name="KSO_WM_BEAUTIFY_FLAG" val="#wm#"/>
  <p:tag name="KSO_WM_UNIT_INDEX" val="1"/>
  <p:tag name="KSO_WM_UNIT_TABLE_BEAUTIFY" val="smartTable{07fbf5fb-301d-477f-99b4-d4768c922b16}"/>
  <p:tag name="KSO_WM_UNIT_TYPE" val="β"/>
  <p:tag name="TABLE_ENDDRAG_ORIGIN_RECT" val="883*341"/>
  <p:tag name="TABLE_ENDDRAG_RECT" val="24*84*883*341"/>
</p:tagLst>
</file>

<file path=ppt/tags/tag483.xml><?xml version="1.0" encoding="utf-8"?>
<p:tagLst xmlns:p="http://schemas.openxmlformats.org/presentationml/2006/main">
  <p:tag name="AS_UNIQUEID" val="17769"/>
</p:tagLst>
</file>

<file path=ppt/tags/tag484.xml><?xml version="1.0" encoding="utf-8"?>
<p:tagLst xmlns:p="http://schemas.openxmlformats.org/presentationml/2006/main">
  <p:tag name="AS_UNIQUEID" val="20716"/>
</p:tagLst>
</file>

<file path=ppt/tags/tag485.xml><?xml version="1.0" encoding="utf-8"?>
<p:tagLst xmlns:p="http://schemas.openxmlformats.org/presentationml/2006/main">
  <p:tag name="AS_UNIQUEID" val="280"/>
</p:tagLst>
</file>

<file path=ppt/tags/tag486.xml><?xml version="1.0" encoding="utf-8"?>
<p:tagLst xmlns:p="http://schemas.openxmlformats.org/presentationml/2006/main">
  <p:tag name="AS_UNIQUEID" val="19806"/>
</p:tagLst>
</file>

<file path=ppt/tags/tag487.xml><?xml version="1.0" encoding="utf-8"?>
<p:tagLst xmlns:p="http://schemas.openxmlformats.org/presentationml/2006/main">
  <p:tag name="KSO_WM_BEAUTIFY_FLAG" val="#wm#"/>
  <p:tag name="KSO_WM_SLIDE_ID" val="custom20233488_8"/>
  <p:tag name="KSO_WM_SLIDE_INDEX" val="8"/>
  <p:tag name="KSO_WM_SLIDE_ITEM_CNT" val="0"/>
  <p:tag name="KSO_WM_SLIDE_LAYOUT" val="a_f"/>
  <p:tag name="KSO_WM_SLIDE_LAYOUT_CNT" val="1_1"/>
  <p:tag name="KSO_WM_SLIDE_POSITION" val="54*28"/>
  <p:tag name="KSO_WM_SLIDE_SIZE" val="850*458"/>
  <p:tag name="KSO_WM_SLIDE_SUBTYPE" val="pureTxt"/>
  <p:tag name="KSO_WM_SLIDE_TYPE" val="text"/>
  <p:tag name="KSO_WM_TAG_VERSION" val="3.0"/>
  <p:tag name="KSO_WM_TEMPLATE_CATEGORY" val="custom"/>
  <p:tag name="KSO_WM_TEMPLATE_COLOR_TYPE" val="0"/>
  <p:tag name="KSO_WM_TEMPLATE_INDEX" val="20233488"/>
  <p:tag name="KSO_WM_TEMPLATE_MASTER_TYPE" val="0"/>
  <p:tag name="KSO_WM_TEMPLATE_SUBCATEGORY" val="29"/>
</p:tagLst>
</file>

<file path=ppt/tags/tag488.xml><?xml version="1.0" encoding="utf-8"?>
<p:tagLst xmlns:p="http://schemas.openxmlformats.org/presentationml/2006/main">
  <p:tag name="AS_UNIQUEID" val="20717"/>
</p:tagLst>
</file>

<file path=ppt/tags/tag489.xml><?xml version="1.0" encoding="utf-8"?>
<p:tagLst xmlns:p="http://schemas.openxmlformats.org/presentationml/2006/main">
  <p:tag name="AS_UNIQUEID" val="109"/>
  <p:tag name="KSO_WM_BEAUTIFY_FLAG" val=""/>
</p:tagLst>
</file>

<file path=ppt/tags/tag49.xml><?xml version="1.0" encoding="utf-8"?>
<p:tagLst xmlns:p="http://schemas.openxmlformats.org/presentationml/2006/main">
  <p:tag name="AS_UNIQUEID" val="17609"/>
</p:tagLst>
</file>

<file path=ppt/tags/tag490.xml><?xml version="1.0" encoding="utf-8"?>
<p:tagLst xmlns:p="http://schemas.openxmlformats.org/presentationml/2006/main">
  <p:tag name="AS_UNIQUEID" val="20578"/>
</p:tagLst>
</file>

<file path=ppt/tags/tag491.xml><?xml version="1.0" encoding="utf-8"?>
<p:tagLst xmlns:p="http://schemas.openxmlformats.org/presentationml/2006/main">
  <p:tag name="AS_UNIQUEID" val="6239"/>
  <p:tag name="KSO_WM_BEAUTIFY_FLAG" val=""/>
</p:tagLst>
</file>

<file path=ppt/tags/tag492.xml><?xml version="1.0" encoding="utf-8"?>
<p:tagLst xmlns:p="http://schemas.openxmlformats.org/presentationml/2006/main">
  <p:tag name="KSO_WM_BEAUTIFY_FLAG" val="#wm#"/>
  <p:tag name="KSO_WM_TEMPLATE_CATEGORY" val="custom"/>
  <p:tag name="KSO_WM_TEMPLATE_INDEX" val="20205176"/>
</p:tagLst>
</file>

<file path=ppt/tags/tag493.xml><?xml version="1.0" encoding="utf-8"?>
<p:tagLst xmlns:p="http://schemas.openxmlformats.org/presentationml/2006/main">
  <p:tag name="AS_UNIQUEID" val="20718"/>
</p:tagLst>
</file>

<file path=ppt/tags/tag494.xml><?xml version="1.0" encoding="utf-8"?>
<p:tagLst xmlns:p="http://schemas.openxmlformats.org/presentationml/2006/main">
  <p:tag name="AS_UNIQUEID" val="14680"/>
</p:tagLst>
</file>

<file path=ppt/tags/tag495.xml><?xml version="1.0" encoding="utf-8"?>
<p:tagLst xmlns:p="http://schemas.openxmlformats.org/presentationml/2006/main">
  <p:tag name="AS_UNIQUEID" val="14681"/>
</p:tagLst>
</file>

<file path=ppt/tags/tag496.xml><?xml version="1.0" encoding="utf-8"?>
<p:tagLst xmlns:p="http://schemas.openxmlformats.org/presentationml/2006/main">
  <p:tag name="AS_UNIQUEID" val="14682"/>
</p:tagLst>
</file>

<file path=ppt/tags/tag497.xml><?xml version="1.0" encoding="utf-8"?>
<p:tagLst xmlns:p="http://schemas.openxmlformats.org/presentationml/2006/main">
  <p:tag name="AS_UNIQUEID" val="20719"/>
</p:tagLst>
</file>

<file path=ppt/tags/tag498.xml><?xml version="1.0" encoding="utf-8"?>
<p:tagLst xmlns:p="http://schemas.openxmlformats.org/presentationml/2006/main">
  <p:tag name="AS_UNIQUEID" val="20720"/>
</p:tagLst>
</file>

<file path=ppt/tags/tag499.xml><?xml version="1.0" encoding="utf-8"?>
<p:tagLst xmlns:p="http://schemas.openxmlformats.org/presentationml/2006/main">
  <p:tag name="AS_UNIQUEID" val="14685"/>
</p:tagLst>
</file>

<file path=ppt/tags/tag5.xml><?xml version="1.0" encoding="utf-8"?>
<p:tagLst xmlns:p="http://schemas.openxmlformats.org/presentationml/2006/main">
  <p:tag name="AS_UNIQUEID" val="17565"/>
</p:tagLst>
</file>

<file path=ppt/tags/tag50.xml><?xml version="1.0" encoding="utf-8"?>
<p:tagLst xmlns:p="http://schemas.openxmlformats.org/presentationml/2006/main">
  <p:tag name="AS_UNIQUEID" val="17610"/>
</p:tagLst>
</file>

<file path=ppt/tags/tag500.xml><?xml version="1.0" encoding="utf-8"?>
<p:tagLst xmlns:p="http://schemas.openxmlformats.org/presentationml/2006/main">
  <p:tag name="AS_UNIQUEID" val="14686"/>
</p:tagLst>
</file>

<file path=ppt/tags/tag501.xml><?xml version="1.0" encoding="utf-8"?>
<p:tagLst xmlns:p="http://schemas.openxmlformats.org/presentationml/2006/main">
  <p:tag name="AS_UNIQUEID" val="14687"/>
</p:tagLst>
</file>

<file path=ppt/tags/tag502.xml><?xml version="1.0" encoding="utf-8"?>
<p:tagLst xmlns:p="http://schemas.openxmlformats.org/presentationml/2006/main">
  <p:tag name="AS_UNIQUEID" val="14688"/>
</p:tagLst>
</file>

<file path=ppt/tags/tag503.xml><?xml version="1.0" encoding="utf-8"?>
<p:tagLst xmlns:p="http://schemas.openxmlformats.org/presentationml/2006/main">
  <p:tag name="AS_UNIQUEID" val="14689"/>
</p:tagLst>
</file>

<file path=ppt/tags/tag504.xml><?xml version="1.0" encoding="utf-8"?>
<p:tagLst xmlns:p="http://schemas.openxmlformats.org/presentationml/2006/main">
  <p:tag name="AS_UNIQUEID" val="20258"/>
</p:tagLst>
</file>

<file path=ppt/tags/tag505.xml><?xml version="1.0" encoding="utf-8"?>
<p:tagLst xmlns:p="http://schemas.openxmlformats.org/presentationml/2006/main">
  <p:tag name="AS_UNIQUEID" val="20721"/>
</p:tagLst>
</file>

<file path=ppt/tags/tag506.xml><?xml version="1.0" encoding="utf-8"?>
<p:tagLst xmlns:p="http://schemas.openxmlformats.org/presentationml/2006/main">
  <p:tag name="AS_UNIQUEID" val="17140"/>
</p:tagLst>
</file>

<file path=ppt/tags/tag507.xml><?xml version="1.0" encoding="utf-8"?>
<p:tagLst xmlns:p="http://schemas.openxmlformats.org/presentationml/2006/main">
  <p:tag name="AS_UNIQUEID" val="17141"/>
</p:tagLst>
</file>

<file path=ppt/tags/tag508.xml><?xml version="1.0" encoding="utf-8"?>
<p:tagLst xmlns:p="http://schemas.openxmlformats.org/presentationml/2006/main">
  <p:tag name="AS_UNIQUEID" val="17142"/>
</p:tagLst>
</file>

<file path=ppt/tags/tag509.xml><?xml version="1.0" encoding="utf-8"?>
<p:tagLst xmlns:p="http://schemas.openxmlformats.org/presentationml/2006/main">
  <p:tag name="AS_UNIQUEID" val="116"/>
  <p:tag name="KSO_WM_BEAUTIFY_FLAG" val=""/>
</p:tagLst>
</file>

<file path=ppt/tags/tag51.xml><?xml version="1.0" encoding="utf-8"?>
<p:tagLst xmlns:p="http://schemas.openxmlformats.org/presentationml/2006/main">
  <p:tag name="AS_UNIQUEID" val="20587"/>
</p:tagLst>
</file>

<file path=ppt/tags/tag510.xml><?xml version="1.0" encoding="utf-8"?>
<p:tagLst xmlns:p="http://schemas.openxmlformats.org/presentationml/2006/main">
  <p:tag name="AS_UNIQUEID" val="117"/>
  <p:tag name="KSO_WM_BEAUTIFY_FLAG" val=""/>
</p:tagLst>
</file>

<file path=ppt/tags/tag511.xml><?xml version="1.0" encoding="utf-8"?>
<p:tagLst xmlns:p="http://schemas.openxmlformats.org/presentationml/2006/main">
  <p:tag name="AS_UNIQUEID" val="818"/>
  <p:tag name="KSO_WM_BEAUTIFY_FLAG" val=""/>
</p:tagLst>
</file>

<file path=ppt/tags/tag512.xml><?xml version="1.0" encoding="utf-8"?>
<p:tagLst xmlns:p="http://schemas.openxmlformats.org/presentationml/2006/main">
  <p:tag name="AS_UNIQUEID" val="17880"/>
</p:tagLst>
</file>

<file path=ppt/tags/tag513.xml><?xml version="1.0" encoding="utf-8"?>
<p:tagLst xmlns:p="http://schemas.openxmlformats.org/presentationml/2006/main">
  <p:tag name="AS_UNIQUEID" val="20722"/>
</p:tagLst>
</file>

<file path=ppt/tags/tag514.xml><?xml version="1.0" encoding="utf-8"?>
<p:tagLst xmlns:p="http://schemas.openxmlformats.org/presentationml/2006/main">
  <p:tag name="AS_UNIQUEID" val="1831"/>
</p:tagLst>
</file>

<file path=ppt/tags/tag515.xml><?xml version="1.0" encoding="utf-8"?>
<p:tagLst xmlns:p="http://schemas.openxmlformats.org/presentationml/2006/main">
  <p:tag name="AS_UNIQUEID" val="17735"/>
</p:tagLst>
</file>

<file path=ppt/tags/tag516.xml><?xml version="1.0" encoding="utf-8"?>
<p:tagLst xmlns:p="http://schemas.openxmlformats.org/presentationml/2006/main">
  <p:tag name="AS_UNIQUEID" val="17527"/>
  <p:tag name="KSO_WM_BEAUTIFY_FLAG" val=""/>
</p:tagLst>
</file>

<file path=ppt/tags/tag517.xml><?xml version="1.0" encoding="utf-8"?>
<p:tagLst xmlns:p="http://schemas.openxmlformats.org/presentationml/2006/main">
  <p:tag name="AS_UNIQUEID" val="17528"/>
  <p:tag name="KSO_WM_BEAUTIFY_FLAG" val=""/>
</p:tagLst>
</file>

<file path=ppt/tags/tag518.xml><?xml version="1.0" encoding="utf-8"?>
<p:tagLst xmlns:p="http://schemas.openxmlformats.org/presentationml/2006/main">
  <p:tag name="AS_UNIQUEID" val="19806"/>
</p:tagLst>
</file>

<file path=ppt/tags/tag519.xml><?xml version="1.0" encoding="utf-8"?>
<p:tagLst xmlns:p="http://schemas.openxmlformats.org/presentationml/2006/main">
  <p:tag name="AS_UNIQUEID" val="20723"/>
</p:tagLst>
</file>

<file path=ppt/tags/tag52.xml><?xml version="1.0" encoding="utf-8"?>
<p:tagLst xmlns:p="http://schemas.openxmlformats.org/presentationml/2006/main">
  <p:tag name="AS_UNIQUEID" val="17612"/>
</p:tagLst>
</file>

<file path=ppt/tags/tag520.xml><?xml version="1.0" encoding="utf-8"?>
<p:tagLst xmlns:p="http://schemas.openxmlformats.org/presentationml/2006/main">
  <p:tag name="AS_UNIQUEID" val="20724"/>
</p:tagLst>
</file>

<file path=ppt/tags/tag521.xml><?xml version="1.0" encoding="utf-8"?>
<p:tagLst xmlns:p="http://schemas.openxmlformats.org/presentationml/2006/main">
  <p:tag name="AS_UNIQUEID" val="20725"/>
</p:tagLst>
</file>

<file path=ppt/tags/tag522.xml><?xml version="1.0" encoding="utf-8"?>
<p:tagLst xmlns:p="http://schemas.openxmlformats.org/presentationml/2006/main">
  <p:tag name="AS_UNIQUEID" val="20726"/>
</p:tagLst>
</file>

<file path=ppt/tags/tag523.xml><?xml version="1.0" encoding="utf-8"?>
<p:tagLst xmlns:p="http://schemas.openxmlformats.org/presentationml/2006/main">
  <p:tag name="AS_UNIQUEID" val="20727"/>
</p:tagLst>
</file>

<file path=ppt/tags/tag524.xml><?xml version="1.0" encoding="utf-8"?>
<p:tagLst xmlns:p="http://schemas.openxmlformats.org/presentationml/2006/main">
  <p:tag name="AS_UNIQUEID" val="20728"/>
</p:tagLst>
</file>

<file path=ppt/tags/tag525.xml><?xml version="1.0" encoding="utf-8"?>
<p:tagLst xmlns:p="http://schemas.openxmlformats.org/presentationml/2006/main">
  <p:tag name="AS_UNIQUEID" val="20729"/>
</p:tagLst>
</file>

<file path=ppt/tags/tag526.xml><?xml version="1.0" encoding="utf-8"?>
<p:tagLst xmlns:p="http://schemas.openxmlformats.org/presentationml/2006/main">
  <p:tag name="AS_UNIQUEID" val="10310"/>
  <p:tag name="TABLE_ENDDRAG_ORIGIN_RECT" val="852*334"/>
  <p:tag name="TABLE_ENDDRAG_RECT" val="38*104*852*334"/>
</p:tagLst>
</file>

<file path=ppt/tags/tag527.xml><?xml version="1.0" encoding="utf-8"?>
<p:tagLst xmlns:p="http://schemas.openxmlformats.org/presentationml/2006/main">
  <p:tag name="AS_UNIQUEID" val="19806"/>
</p:tagLst>
</file>

<file path=ppt/tags/tag528.xml><?xml version="1.0" encoding="utf-8"?>
<p:tagLst xmlns:p="http://schemas.openxmlformats.org/presentationml/2006/main">
  <p:tag name="AS_UNIQUEID" val="20730"/>
</p:tagLst>
</file>

<file path=ppt/tags/tag529.xml><?xml version="1.0" encoding="utf-8"?>
<p:tagLst xmlns:p="http://schemas.openxmlformats.org/presentationml/2006/main">
  <p:tag name="AS_UNIQUEID" val="20731"/>
</p:tagLst>
</file>

<file path=ppt/tags/tag53.xml><?xml version="1.0" encoding="utf-8"?>
<p:tagLst xmlns:p="http://schemas.openxmlformats.org/presentationml/2006/main">
  <p:tag name="AS_UNIQUEID" val="17613"/>
</p:tagLst>
</file>

<file path=ppt/tags/tag530.xml><?xml version="1.0" encoding="utf-8"?>
<p:tagLst xmlns:p="http://schemas.openxmlformats.org/presentationml/2006/main">
  <p:tag name="AS_UNIQUEID" val="20732"/>
</p:tagLst>
</file>

<file path=ppt/tags/tag531.xml><?xml version="1.0" encoding="utf-8"?>
<p:tagLst xmlns:p="http://schemas.openxmlformats.org/presentationml/2006/main">
  <p:tag name="AS_UNIQUEID" val="10312"/>
  <p:tag name="TABLE_ENDDRAG_ORIGIN_RECT" val="878*442"/>
  <p:tag name="TABLE_ENDDRAG_RECT" val="42*96*878*442"/>
</p:tagLst>
</file>

<file path=ppt/tags/tag532.xml><?xml version="1.0" encoding="utf-8"?>
<p:tagLst xmlns:p="http://schemas.openxmlformats.org/presentationml/2006/main">
  <p:tag name="AS_UNIQUEID" val="7277"/>
  <p:tag name="KSO_WM_BEAUTIFY_FLAG" val=""/>
</p:tagLst>
</file>

<file path=ppt/tags/tag533.xml><?xml version="1.0" encoding="utf-8"?>
<p:tagLst xmlns:p="http://schemas.openxmlformats.org/presentationml/2006/main">
  <p:tag name="AS_UNIQUEID" val="17665"/>
</p:tagLst>
</file>

<file path=ppt/tags/tag534.xml><?xml version="1.0" encoding="utf-8"?>
<p:tagLst xmlns:p="http://schemas.openxmlformats.org/presentationml/2006/main">
  <p:tag name="AS_UNIQUEID" val="19806"/>
</p:tagLst>
</file>

<file path=ppt/tags/tag535.xml><?xml version="1.0" encoding="utf-8"?>
<p:tagLst xmlns:p="http://schemas.openxmlformats.org/presentationml/2006/main">
  <p:tag name="AS_UNIQUEID" val="6693"/>
</p:tagLst>
</file>

<file path=ppt/tags/tag536.xml><?xml version="1.0" encoding="utf-8"?>
<p:tagLst xmlns:p="http://schemas.openxmlformats.org/presentationml/2006/main">
  <p:tag name="AS_UNIQUEID" val="20733"/>
</p:tagLst>
</file>

<file path=ppt/tags/tag537.xml><?xml version="1.0" encoding="utf-8"?>
<p:tagLst xmlns:p="http://schemas.openxmlformats.org/presentationml/2006/main">
  <p:tag name="AS_UNIQUEID" val="2091"/>
</p:tagLst>
</file>

<file path=ppt/tags/tag538.xml><?xml version="1.0" encoding="utf-8"?>
<p:tagLst xmlns:p="http://schemas.openxmlformats.org/presentationml/2006/main">
  <p:tag name="AS_UNIQUEID" val="2093"/>
</p:tagLst>
</file>

<file path=ppt/tags/tag539.xml><?xml version="1.0" encoding="utf-8"?>
<p:tagLst xmlns:p="http://schemas.openxmlformats.org/presentationml/2006/main">
  <p:tag name="AS_UNIQUEID" val="2095"/>
</p:tagLst>
</file>

<file path=ppt/tags/tag54.xml><?xml version="1.0" encoding="utf-8"?>
<p:tagLst xmlns:p="http://schemas.openxmlformats.org/presentationml/2006/main">
  <p:tag name="AS_UNIQUEID" val="17614"/>
</p:tagLst>
</file>

<file path=ppt/tags/tag540.xml><?xml version="1.0" encoding="utf-8"?>
<p:tagLst xmlns:p="http://schemas.openxmlformats.org/presentationml/2006/main">
  <p:tag name="AS_UNIQUEID" val="2096"/>
</p:tagLst>
</file>

<file path=ppt/tags/tag541.xml><?xml version="1.0" encoding="utf-8"?>
<p:tagLst xmlns:p="http://schemas.openxmlformats.org/presentationml/2006/main">
  <p:tag name="AS_UNIQUEID" val="2098"/>
</p:tagLst>
</file>

<file path=ppt/tags/tag542.xml><?xml version="1.0" encoding="utf-8"?>
<p:tagLst xmlns:p="http://schemas.openxmlformats.org/presentationml/2006/main">
  <p:tag name="AS_UNIQUEID" val="2100"/>
</p:tagLst>
</file>

<file path=ppt/tags/tag543.xml><?xml version="1.0" encoding="utf-8"?>
<p:tagLst xmlns:p="http://schemas.openxmlformats.org/presentationml/2006/main">
  <p:tag name="AS_UNIQUEID" val="28"/>
</p:tagLst>
</file>

<file path=ppt/tags/tag544.xml><?xml version="1.0" encoding="utf-8"?>
<p:tagLst xmlns:p="http://schemas.openxmlformats.org/presentationml/2006/main">
  <p:tag name="AS_UNIQUEID" val="6348"/>
</p:tagLst>
</file>

<file path=ppt/tags/tag545.xml><?xml version="1.0" encoding="utf-8"?>
<p:tagLst xmlns:p="http://schemas.openxmlformats.org/presentationml/2006/main">
  <p:tag name="AS_UNIQUEID" val="2101"/>
</p:tagLst>
</file>

<file path=ppt/tags/tag546.xml><?xml version="1.0" encoding="utf-8"?>
<p:tagLst xmlns:p="http://schemas.openxmlformats.org/presentationml/2006/main">
  <p:tag name="AS_UNIQUEID" val="7281"/>
</p:tagLst>
</file>

<file path=ppt/tags/tag547.xml><?xml version="1.0" encoding="utf-8"?>
<p:tagLst xmlns:p="http://schemas.openxmlformats.org/presentationml/2006/main">
  <p:tag name="AS_UNIQUEID" val="20734"/>
</p:tagLst>
</file>

<file path=ppt/tags/tag548.xml><?xml version="1.0" encoding="utf-8"?>
<p:tagLst xmlns:p="http://schemas.openxmlformats.org/presentationml/2006/main">
  <p:tag name="AS_UNIQUEID" val="20735"/>
</p:tagLst>
</file>

<file path=ppt/tags/tag549.xml><?xml version="1.0" encoding="utf-8"?>
<p:tagLst xmlns:p="http://schemas.openxmlformats.org/presentationml/2006/main">
  <p:tag name="AS_UNIQUEID" val="280"/>
</p:tagLst>
</file>

<file path=ppt/tags/tag55.xml><?xml version="1.0" encoding="utf-8"?>
<p:tagLst xmlns:p="http://schemas.openxmlformats.org/presentationml/2006/main">
  <p:tag name="AS_UNIQUEID" val="17615"/>
</p:tagLst>
</file>

<file path=ppt/tags/tag550.xml><?xml version="1.0" encoding="utf-8"?>
<p:tagLst xmlns:p="http://schemas.openxmlformats.org/presentationml/2006/main">
  <p:tag name="AS_UNIQUEID" val="20736"/>
</p:tagLst>
</file>

<file path=ppt/tags/tag551.xml><?xml version="1.0" encoding="utf-8"?>
<p:tagLst xmlns:p="http://schemas.openxmlformats.org/presentationml/2006/main">
  <p:tag name="AS_UNIQUEID" val="109"/>
  <p:tag name="KSO_WM_BEAUTIFY_FLAG" val=""/>
</p:tagLst>
</file>

<file path=ppt/tags/tag552.xml><?xml version="1.0" encoding="utf-8"?>
<p:tagLst xmlns:p="http://schemas.openxmlformats.org/presentationml/2006/main">
  <p:tag name="AS_UNIQUEID" val="20578"/>
</p:tagLst>
</file>

<file path=ppt/tags/tag553.xml><?xml version="1.0" encoding="utf-8"?>
<p:tagLst xmlns:p="http://schemas.openxmlformats.org/presentationml/2006/main">
  <p:tag name="AS_UNIQUEID" val="6239"/>
  <p:tag name="KSO_WM_BEAUTIFY_FLAG" val=""/>
</p:tagLst>
</file>

<file path=ppt/tags/tag554.xml><?xml version="1.0" encoding="utf-8"?>
<p:tagLst xmlns:p="http://schemas.openxmlformats.org/presentationml/2006/main">
  <p:tag name="KSO_WM_BEAUTIFY_FLAG" val="#wm#"/>
  <p:tag name="KSO_WM_TEMPLATE_CATEGORY" val="custom"/>
  <p:tag name="KSO_WM_TEMPLATE_INDEX" val="20205176"/>
</p:tagLst>
</file>

<file path=ppt/tags/tag555.xml><?xml version="1.0" encoding="utf-8"?>
<p:tagLst xmlns:p="http://schemas.openxmlformats.org/presentationml/2006/main">
  <p:tag name="AS_UNIQUEID" val="20737"/>
</p:tagLst>
</file>

<file path=ppt/tags/tag556.xml><?xml version="1.0" encoding="utf-8"?>
<p:tagLst xmlns:p="http://schemas.openxmlformats.org/presentationml/2006/main">
  <p:tag name="AS_UNIQUEID" val="109"/>
  <p:tag name="KSO_WM_BEAUTIFY_FLAG" val=""/>
</p:tagLst>
</file>

<file path=ppt/tags/tag557.xml><?xml version="1.0" encoding="utf-8"?>
<p:tagLst xmlns:p="http://schemas.openxmlformats.org/presentationml/2006/main">
  <p:tag name="AS_UNIQUEID" val="20578"/>
</p:tagLst>
</file>

<file path=ppt/tags/tag558.xml><?xml version="1.0" encoding="utf-8"?>
<p:tagLst xmlns:p="http://schemas.openxmlformats.org/presentationml/2006/main">
  <p:tag name="AS_UNIQUEID" val="6239"/>
  <p:tag name="KSO_WM_BEAUTIFY_FLAG" val=""/>
</p:tagLst>
</file>

<file path=ppt/tags/tag559.xml><?xml version="1.0" encoding="utf-8"?>
<p:tagLst xmlns:p="http://schemas.openxmlformats.org/presentationml/2006/main">
  <p:tag name="KSO_WM_BEAUTIFY_FLAG" val="#wm#"/>
  <p:tag name="KSO_WM_TEMPLATE_CATEGORY" val="custom"/>
  <p:tag name="KSO_WM_TEMPLATE_INDEX" val="20205176"/>
</p:tagLst>
</file>

<file path=ppt/tags/tag56.xml><?xml version="1.0" encoding="utf-8"?>
<p:tagLst xmlns:p="http://schemas.openxmlformats.org/presentationml/2006/main">
  <p:tag name="AS_UNIQUEID" val="17616"/>
</p:tagLst>
</file>

<file path=ppt/tags/tag560.xml><?xml version="1.0" encoding="utf-8"?>
<p:tagLst xmlns:p="http://schemas.openxmlformats.org/presentationml/2006/main">
  <p:tag name="AS_UNIQUEID" val="20738"/>
</p:tagLst>
</file>

<file path=ppt/tags/tag561.xml><?xml version="1.0" encoding="utf-8"?>
<p:tagLst xmlns:p="http://schemas.openxmlformats.org/presentationml/2006/main">
  <p:tag name="AS_UNIQUEID" val="20739"/>
</p:tagLst>
</file>

<file path=ppt/tags/tag562.xml><?xml version="1.0" encoding="utf-8"?>
<p:tagLst xmlns:p="http://schemas.openxmlformats.org/presentationml/2006/main">
  <p:tag name="AS_UNIQUEID" val="20740"/>
</p:tagLst>
</file>

<file path=ppt/tags/tag563.xml><?xml version="1.0" encoding="utf-8"?>
<p:tagLst xmlns:p="http://schemas.openxmlformats.org/presentationml/2006/main">
  <p:tag name="AS_UNIQUEID" val="6239"/>
  <p:tag name="KSO_WM_BEAUTIFY_FLAG" val=""/>
</p:tagLst>
</file>

<file path=ppt/tags/tag564.xml><?xml version="1.0" encoding="utf-8"?>
<p:tagLst xmlns:p="http://schemas.openxmlformats.org/presentationml/2006/main">
  <p:tag name="AS_UNIQUEID" val="20741"/>
</p:tagLst>
</file>

<file path=ppt/tags/tag565.xml><?xml version="1.0" encoding="utf-8"?>
<p:tagLst xmlns:p="http://schemas.openxmlformats.org/presentationml/2006/main">
  <p:tag name="AS_UNIQUEID" val="20742"/>
</p:tagLst>
</file>

<file path=ppt/tags/tag566.xml><?xml version="1.0" encoding="utf-8"?>
<p:tagLst xmlns:p="http://schemas.openxmlformats.org/presentationml/2006/main">
  <p:tag name="KSO_WM_BEAUTIFY_FLAG" val="#wm#"/>
  <p:tag name="KSO_WM_TEMPLATE_CATEGORY" val="custom"/>
  <p:tag name="KSO_WM_TEMPLATE_INDEX" val="20205176"/>
</p:tagLst>
</file>

<file path=ppt/tags/tag567.xml><?xml version="1.0" encoding="utf-8"?>
<p:tagLst xmlns:p="http://schemas.openxmlformats.org/presentationml/2006/main">
  <p:tag name="AS_UNIQUEID" val="20743"/>
</p:tagLst>
</file>

<file path=ppt/tags/tag568.xml><?xml version="1.0" encoding="utf-8"?>
<p:tagLst xmlns:p="http://schemas.openxmlformats.org/presentationml/2006/main">
  <p:tag name="AS_UNIQUEID" val="20744"/>
</p:tagLst>
</file>

<file path=ppt/tags/tag569.xml><?xml version="1.0" encoding="utf-8"?>
<p:tagLst xmlns:p="http://schemas.openxmlformats.org/presentationml/2006/main">
  <p:tag name="AS_UNIQUEID" val="20745"/>
</p:tagLst>
</file>

<file path=ppt/tags/tag57.xml><?xml version="1.0" encoding="utf-8"?>
<p:tagLst xmlns:p="http://schemas.openxmlformats.org/presentationml/2006/main">
  <p:tag name="AS_UNIQUEID" val="17617"/>
</p:tagLst>
</file>

<file path=ppt/tags/tag570.xml><?xml version="1.0" encoding="utf-8"?>
<p:tagLst xmlns:p="http://schemas.openxmlformats.org/presentationml/2006/main">
  <p:tag name="AS_UNIQUEID" val="20746"/>
</p:tagLst>
</file>

<file path=ppt/tags/tag571.xml><?xml version="1.0" encoding="utf-8"?>
<p:tagLst xmlns:p="http://schemas.openxmlformats.org/presentationml/2006/main">
  <p:tag name="AS_UNIQUEID" val="20747"/>
</p:tagLst>
</file>

<file path=ppt/tags/tag572.xml><?xml version="1.0" encoding="utf-8"?>
<p:tagLst xmlns:p="http://schemas.openxmlformats.org/presentationml/2006/main">
  <p:tag name="AS_UNIQUEID" val="20748"/>
</p:tagLst>
</file>

<file path=ppt/tags/tag573.xml><?xml version="1.0" encoding="utf-8"?>
<p:tagLst xmlns:p="http://schemas.openxmlformats.org/presentationml/2006/main">
  <p:tag name="KSO_WM_BEAUTIFY_FLAG" val="#wm#"/>
  <p:tag name="KSO_WM_TEMPLATE_CATEGORY" val="custom"/>
  <p:tag name="KSO_WM_TEMPLATE_INDEX" val="20205176"/>
</p:tagLst>
</file>

<file path=ppt/tags/tag574.xml><?xml version="1.0" encoding="utf-8"?>
<p:tagLst xmlns:p="http://schemas.openxmlformats.org/presentationml/2006/main">
  <p:tag name="AS_OS" val="Unix 3.10 unknown"/>
  <p:tag name="AS_RELEASE_DATE" val="2023.03.31"/>
  <p:tag name="AS_TITLE" val="Aspose.Slides for Java"/>
  <p:tag name="AS_VERSION" val="23.3"/>
  <p:tag name="COMMONDATA" val="eyJoZGlkIjoiNjZkZGQyNjA3ZTU1NWRkMjc3YzE0NDdjMzdhZTU4NTUifQ=="/>
  <p:tag name="KSO_WPP_MARK_KEY" val="95532cd5-b87c-441e-bc1f-ee86cbbbf32c"/>
</p:tagLst>
</file>

<file path=ppt/tags/tag58.xml><?xml version="1.0" encoding="utf-8"?>
<p:tagLst xmlns:p="http://schemas.openxmlformats.org/presentationml/2006/main">
  <p:tag name="AS_UNIQUEID" val="20588"/>
</p:tagLst>
</file>

<file path=ppt/tags/tag59.xml><?xml version="1.0" encoding="utf-8"?>
<p:tagLst xmlns:p="http://schemas.openxmlformats.org/presentationml/2006/main">
  <p:tag name="AS_UNIQUEID" val="17619"/>
</p:tagLst>
</file>

<file path=ppt/tags/tag6.xml><?xml version="1.0" encoding="utf-8"?>
<p:tagLst xmlns:p="http://schemas.openxmlformats.org/presentationml/2006/main">
  <p:tag name="AS_UNIQUEID" val="17566"/>
</p:tagLst>
</file>

<file path=ppt/tags/tag60.xml><?xml version="1.0" encoding="utf-8"?>
<p:tagLst xmlns:p="http://schemas.openxmlformats.org/presentationml/2006/main">
  <p:tag name="AS_UNIQUEID" val="17620"/>
</p:tagLst>
</file>

<file path=ppt/tags/tag61.xml><?xml version="1.0" encoding="utf-8"?>
<p:tagLst xmlns:p="http://schemas.openxmlformats.org/presentationml/2006/main">
  <p:tag name="AS_UNIQUEID" val="17621"/>
</p:tagLst>
</file>

<file path=ppt/tags/tag62.xml><?xml version="1.0" encoding="utf-8"?>
<p:tagLst xmlns:p="http://schemas.openxmlformats.org/presentationml/2006/main">
  <p:tag name="AS_UNIQUEID" val="17622"/>
</p:tagLst>
</file>

<file path=ppt/tags/tag63.xml><?xml version="1.0" encoding="utf-8"?>
<p:tagLst xmlns:p="http://schemas.openxmlformats.org/presentationml/2006/main">
  <p:tag name="AS_UNIQUEID" val="17623"/>
</p:tagLst>
</file>

<file path=ppt/tags/tag64.xml><?xml version="1.0" encoding="utf-8"?>
<p:tagLst xmlns:p="http://schemas.openxmlformats.org/presentationml/2006/main">
  <p:tag name="AS_UNIQUEID" val="20589"/>
</p:tagLst>
</file>

<file path=ppt/tags/tag65.xml><?xml version="1.0" encoding="utf-8"?>
<p:tagLst xmlns:p="http://schemas.openxmlformats.org/presentationml/2006/main">
  <p:tag name="AS_UNIQUEID" val="17625"/>
</p:tagLst>
</file>

<file path=ppt/tags/tag66.xml><?xml version="1.0" encoding="utf-8"?>
<p:tagLst xmlns:p="http://schemas.openxmlformats.org/presentationml/2006/main">
  <p:tag name="AS_UNIQUEID" val="17626"/>
</p:tagLst>
</file>

<file path=ppt/tags/tag67.xml><?xml version="1.0" encoding="utf-8"?>
<p:tagLst xmlns:p="http://schemas.openxmlformats.org/presentationml/2006/main">
  <p:tag name="AS_UNIQUEID" val="17627"/>
</p:tagLst>
</file>

<file path=ppt/tags/tag68.xml><?xml version="1.0" encoding="utf-8"?>
<p:tagLst xmlns:p="http://schemas.openxmlformats.org/presentationml/2006/main">
  <p:tag name="AS_UNIQUEID" val="17628"/>
</p:tagLst>
</file>

<file path=ppt/tags/tag69.xml><?xml version="1.0" encoding="utf-8"?>
<p:tagLst xmlns:p="http://schemas.openxmlformats.org/presentationml/2006/main">
  <p:tag name="AS_UNIQUEID" val="17629"/>
</p:tagLst>
</file>

<file path=ppt/tags/tag7.xml><?xml version="1.0" encoding="utf-8"?>
<p:tagLst xmlns:p="http://schemas.openxmlformats.org/presentationml/2006/main">
  <p:tag name="AS_UNIQUEID" val="20580"/>
</p:tagLst>
</file>

<file path=ppt/tags/tag70.xml><?xml version="1.0" encoding="utf-8"?>
<p:tagLst xmlns:p="http://schemas.openxmlformats.org/presentationml/2006/main">
  <p:tag name="AS_UNIQUEID" val="20590"/>
</p:tagLst>
</file>

<file path=ppt/tags/tag71.xml><?xml version="1.0" encoding="utf-8"?>
<p:tagLst xmlns:p="http://schemas.openxmlformats.org/presentationml/2006/main">
  <p:tag name="AS_UNIQUEID" val="20591"/>
</p:tagLst>
</file>

<file path=ppt/tags/tag72.xml><?xml version="1.0" encoding="utf-8"?>
<p:tagLst xmlns:p="http://schemas.openxmlformats.org/presentationml/2006/main">
  <p:tag name="AS_UNIQUEID" val="7151"/>
</p:tagLst>
</file>

<file path=ppt/tags/tag73.xml><?xml version="1.0" encoding="utf-8"?>
<p:tagLst xmlns:p="http://schemas.openxmlformats.org/presentationml/2006/main">
  <p:tag name="AS_UNIQUEID" val="7152"/>
</p:tagLst>
</file>

<file path=ppt/tags/tag74.xml><?xml version="1.0" encoding="utf-8"?>
<p:tagLst xmlns:p="http://schemas.openxmlformats.org/presentationml/2006/main">
  <p:tag name="AS_UNIQUEID" val="7153"/>
</p:tagLst>
</file>

<file path=ppt/tags/tag75.xml><?xml version="1.0" encoding="utf-8"?>
<p:tagLst xmlns:p="http://schemas.openxmlformats.org/presentationml/2006/main">
  <p:tag name="AS_UNIQUEID" val="7154"/>
</p:tagLst>
</file>

<file path=ppt/tags/tag76.xml><?xml version="1.0" encoding="utf-8"?>
<p:tagLst xmlns:p="http://schemas.openxmlformats.org/presentationml/2006/main">
  <p:tag name="AS_UNIQUEID" val="7155"/>
</p:tagLst>
</file>

<file path=ppt/tags/tag77.xml><?xml version="1.0" encoding="utf-8"?>
<p:tagLst xmlns:p="http://schemas.openxmlformats.org/presentationml/2006/main">
  <p:tag name="AS_UNIQUEID" val="7156"/>
</p:tagLst>
</file>

<file path=ppt/tags/tag78.xml><?xml version="1.0" encoding="utf-8"?>
<p:tagLst xmlns:p="http://schemas.openxmlformats.org/presentationml/2006/main">
  <p:tag name="AS_UNIQUEID" val="7157"/>
</p:tagLst>
</file>

<file path=ppt/tags/tag79.xml><?xml version="1.0" encoding="utf-8"?>
<p:tagLst xmlns:p="http://schemas.openxmlformats.org/presentationml/2006/main">
  <p:tag name="AS_UNIQUEID" val="7158"/>
</p:tagLst>
</file>

<file path=ppt/tags/tag8.xml><?xml version="1.0" encoding="utf-8"?>
<p:tagLst xmlns:p="http://schemas.openxmlformats.org/presentationml/2006/main">
  <p:tag name="AS_UNIQUEID" val="17568"/>
</p:tagLst>
</file>

<file path=ppt/tags/tag80.xml><?xml version="1.0" encoding="utf-8"?>
<p:tagLst xmlns:p="http://schemas.openxmlformats.org/presentationml/2006/main">
  <p:tag name="AS_UNIQUEID" val="7159"/>
</p:tagLst>
</file>

<file path=ppt/tags/tag81.xml><?xml version="1.0" encoding="utf-8"?>
<p:tagLst xmlns:p="http://schemas.openxmlformats.org/presentationml/2006/main">
  <p:tag name="AS_UNIQUEID" val="7160"/>
</p:tagLst>
</file>

<file path=ppt/tags/tag82.xml><?xml version="1.0" encoding="utf-8"?>
<p:tagLst xmlns:p="http://schemas.openxmlformats.org/presentationml/2006/main">
  <p:tag name="AS_UNIQUEID" val="7161"/>
</p:tagLst>
</file>

<file path=ppt/tags/tag83.xml><?xml version="1.0" encoding="utf-8"?>
<p:tagLst xmlns:p="http://schemas.openxmlformats.org/presentationml/2006/main">
  <p:tag name="AS_UNIQUEID" val="7162"/>
</p:tagLst>
</file>

<file path=ppt/tags/tag84.xml><?xml version="1.0" encoding="utf-8"?>
<p:tagLst xmlns:p="http://schemas.openxmlformats.org/presentationml/2006/main">
  <p:tag name="AS_UNIQUEID" val="7163"/>
</p:tagLst>
</file>

<file path=ppt/tags/tag85.xml><?xml version="1.0" encoding="utf-8"?>
<p:tagLst xmlns:p="http://schemas.openxmlformats.org/presentationml/2006/main">
  <p:tag name="AS_UNIQUEID" val="7164"/>
</p:tagLst>
</file>

<file path=ppt/tags/tag86.xml><?xml version="1.0" encoding="utf-8"?>
<p:tagLst xmlns:p="http://schemas.openxmlformats.org/presentationml/2006/main">
  <p:tag name="AS_UNIQUEID" val="7165"/>
</p:tagLst>
</file>

<file path=ppt/tags/tag87.xml><?xml version="1.0" encoding="utf-8"?>
<p:tagLst xmlns:p="http://schemas.openxmlformats.org/presentationml/2006/main">
  <p:tag name="AS_UNIQUEID" val="7166"/>
</p:tagLst>
</file>

<file path=ppt/tags/tag88.xml><?xml version="1.0" encoding="utf-8"?>
<p:tagLst xmlns:p="http://schemas.openxmlformats.org/presentationml/2006/main">
  <p:tag name="AS_UNIQUEID" val="20592"/>
</p:tagLst>
</file>

<file path=ppt/tags/tag89.xml><?xml version="1.0" encoding="utf-8"?>
<p:tagLst xmlns:p="http://schemas.openxmlformats.org/presentationml/2006/main">
  <p:tag name="AS_UNIQUEID" val="17633"/>
</p:tagLst>
</file>

<file path=ppt/tags/tag9.xml><?xml version="1.0" encoding="utf-8"?>
<p:tagLst xmlns:p="http://schemas.openxmlformats.org/presentationml/2006/main">
  <p:tag name="AS_UNIQUEID" val="17569"/>
</p:tagLst>
</file>

<file path=ppt/tags/tag90.xml><?xml version="1.0" encoding="utf-8"?>
<p:tagLst xmlns:p="http://schemas.openxmlformats.org/presentationml/2006/main">
  <p:tag name="AS_UNIQUEID" val="17634"/>
</p:tagLst>
</file>

<file path=ppt/tags/tag91.xml><?xml version="1.0" encoding="utf-8"?>
<p:tagLst xmlns:p="http://schemas.openxmlformats.org/presentationml/2006/main">
  <p:tag name="AS_UNIQUEID" val="17635"/>
</p:tagLst>
</file>

<file path=ppt/tags/tag92.xml><?xml version="1.0" encoding="utf-8"?>
<p:tagLst xmlns:p="http://schemas.openxmlformats.org/presentationml/2006/main">
  <p:tag name="AS_UNIQUEID" val="17636"/>
</p:tagLst>
</file>

<file path=ppt/tags/tag93.xml><?xml version="1.0" encoding="utf-8"?>
<p:tagLst xmlns:p="http://schemas.openxmlformats.org/presentationml/2006/main">
  <p:tag name="AS_UNIQUEID" val="17637"/>
</p:tagLst>
</file>

<file path=ppt/tags/tag94.xml><?xml version="1.0" encoding="utf-8"?>
<p:tagLst xmlns:p="http://schemas.openxmlformats.org/presentationml/2006/main">
  <p:tag name="AS_UNIQUEID" val="17638"/>
</p:tagLst>
</file>

<file path=ppt/tags/tag95.xml><?xml version="1.0" encoding="utf-8"?>
<p:tagLst xmlns:p="http://schemas.openxmlformats.org/presentationml/2006/main">
  <p:tag name="AS_UNIQUEID" val="17639"/>
</p:tagLst>
</file>

<file path=ppt/tags/tag96.xml><?xml version="1.0" encoding="utf-8"?>
<p:tagLst xmlns:p="http://schemas.openxmlformats.org/presentationml/2006/main">
  <p:tag name="AS_UNIQUEID" val="17640"/>
</p:tagLst>
</file>

<file path=ppt/tags/tag97.xml><?xml version="1.0" encoding="utf-8"?>
<p:tagLst xmlns:p="http://schemas.openxmlformats.org/presentationml/2006/main">
  <p:tag name="AS_UNIQUEID" val="17641"/>
</p:tagLst>
</file>

<file path=ppt/tags/tag98.xml><?xml version="1.0" encoding="utf-8"?>
<p:tagLst xmlns:p="http://schemas.openxmlformats.org/presentationml/2006/main">
  <p:tag name="AS_UNIQUEID" val="17642"/>
</p:tagLst>
</file>

<file path=ppt/tags/tag99.xml><?xml version="1.0" encoding="utf-8"?>
<p:tagLst xmlns:p="http://schemas.openxmlformats.org/presentationml/2006/main">
  <p:tag name="AS_UNIQUEID" val="17643"/>
</p:tagLst>
</file>

<file path=ppt/theme/theme1.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2_Office 主题​​">
  <a:themeElements>
    <a:clrScheme name="自定义 109">
      <a:dk1>
        <a:srgbClr val="000000"/>
      </a:dk1>
      <a:lt1>
        <a:srgbClr val="FFFFFF"/>
      </a:lt1>
      <a:dk2>
        <a:srgbClr val="44546A"/>
      </a:dk2>
      <a:lt2>
        <a:srgbClr val="FEFEFE"/>
      </a:lt2>
      <a:accent1>
        <a:srgbClr val="4874CB"/>
      </a:accent1>
      <a:accent2>
        <a:srgbClr val="EE822F"/>
      </a:accent2>
      <a:accent3>
        <a:srgbClr val="F2BA02"/>
      </a:accent3>
      <a:accent4>
        <a:srgbClr val="75BD42"/>
      </a:accent4>
      <a:accent5>
        <a:srgbClr val="30C0B4"/>
      </a:accent5>
      <a:accent6>
        <a:srgbClr val="E54C5E"/>
      </a:accent6>
      <a:hlink>
        <a:srgbClr val="658BD5"/>
      </a:hlink>
      <a:folHlink>
        <a:srgbClr val="A16AA5"/>
      </a:folHlink>
    </a:clrScheme>
    <a:fontScheme name="主题字体">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262</Paragraphs>
  <Slides>35</Slides>
  <Notes>5</Notes>
  <TotalTime>0</TotalTime>
  <HiddenSlides>0</HiddenSlides>
  <MMClips>1</MMClips>
  <ScaleCrop>0</ScaleCrop>
  <HeadingPairs>
    <vt:vector baseType="variant" size="6">
      <vt:variant>
        <vt:lpstr>Fonts used</vt:lpstr>
      </vt:variant>
      <vt:variant>
        <vt:i4>19</vt:i4>
      </vt:variant>
      <vt:variant>
        <vt:lpstr>Theme</vt:lpstr>
      </vt:variant>
      <vt:variant>
        <vt:i4>1</vt:i4>
      </vt:variant>
      <vt:variant>
        <vt:lpstr>Slide Titles</vt:lpstr>
      </vt:variant>
      <vt:variant>
        <vt:i4>35</vt:i4>
      </vt:variant>
    </vt:vector>
  </HeadingPairs>
  <TitlesOfParts>
    <vt:vector baseType="lpstr" size="55">
      <vt:lpstr>Arial</vt:lpstr>
      <vt:lpstr>等线 Light</vt:lpstr>
      <vt:lpstr>等线</vt:lpstr>
      <vt:lpstr>微软雅黑</vt:lpstr>
      <vt:lpstr>宋体</vt:lpstr>
      <vt:lpstr>黑体</vt:lpstr>
      <vt:lpstr>Calibri</vt:lpstr>
      <vt:lpstr>楷体</vt:lpstr>
      <vt:lpstr>-apple-system</vt:lpstr>
      <vt:lpstr>汉仪行者笔记简</vt:lpstr>
      <vt:lpstr>字魂创中黑</vt:lpstr>
      <vt:lpstr>仿宋</vt:lpstr>
      <vt:lpstr>华文新魏</vt:lpstr>
      <vt:lpstr>微软雅黑 Light</vt:lpstr>
      <vt:lpstr>Wingdings</vt:lpstr>
      <vt:lpstr>思源黑体 CN Regular</vt:lpstr>
      <vt:lpstr>华文楷体</vt:lpstr>
      <vt:lpstr>Microsoft YaHei UI</vt:lpstr>
      <vt:lpstr>阿里妈妈东方大楷</vt:lpstr>
      <vt:lpstr>1_Office 主题​​</vt:lpstr>
      <vt:lpstr>PowerPoint Presentation</vt:lpstr>
      <vt:lpstr>PowerPoint Presentation</vt:lpstr>
      <vt:lpstr>PowerPoint Presentation</vt:lpstr>
      <vt:lpstr>PowerPoint Presentation</vt:lpstr>
      <vt:lpstr>同学们，你见过合同吗？什么样的合同内容是有效的？请大家写出一份你和华为公司签订的合同。</vt:lpstr>
      <vt:lpstr>PowerPoint Presentation</vt:lpstr>
      <vt:lpstr>PowerPoint Presentation</vt:lpstr>
      <vt:lpstr>PowerPoint Presentation</vt:lpstr>
      <vt:lpstr>PowerPoint Presentation</vt:lpstr>
      <vt:lpstr>PowerPoint Presentation</vt:lpstr>
      <vt:lpstr>【p23相关链接】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【区分】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答案解析</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2024-11-13T16:44:57.895</cp:lastPrinted>
  <dcterms:created xsi:type="dcterms:W3CDTF">2024-11-13T16:44:57Z</dcterms:created>
  <dcterms:modified xsi:type="dcterms:W3CDTF">2024-11-13T08:44:57Z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