
<file path=[Content_Types].xml><?xml version="1.0" encoding="utf-8"?>
<Types xmlns="http://schemas.openxmlformats.org/package/2006/content-types">
  <Default Extension="jpeg" ContentType="image/jpeg"/>
  <Default Extension="JPG" ContentType="image/.jpg"/>
  <Default Extension="png" ContentType="image/png"/>
  <Default Extension="mp4" ContentType="video/mp4"/>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commentAuthors.xml" ContentType="application/vnd.openxmlformats-officedocument.presentationml.commentAuthors+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xml" ContentType="application/vnd.openxmlformats-officedocument.presentationml.notesSlide+xml"/>
  <Override PartName="/ppt/notesSlides/notesSlide20.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10.xml" ContentType="application/vnd.openxmlformats-officedocument.presentationml.tags+xml"/>
  <Override PartName="/ppt/tags/tag100.xml" ContentType="application/vnd.openxmlformats-officedocument.presentationml.tags+xml"/>
  <Override PartName="/ppt/tags/tag101.xml" ContentType="application/vnd.openxmlformats-officedocument.presentationml.tags+xml"/>
  <Override PartName="/ppt/tags/tag102.xml" ContentType="application/vnd.openxmlformats-officedocument.presentationml.tags+xml"/>
  <Override PartName="/ppt/tags/tag103.xml" ContentType="application/vnd.openxmlformats-officedocument.presentationml.tags+xml"/>
  <Override PartName="/ppt/tags/tag104.xml" ContentType="application/vnd.openxmlformats-officedocument.presentationml.tags+xml"/>
  <Override PartName="/ppt/tags/tag105.xml" ContentType="application/vnd.openxmlformats-officedocument.presentationml.tags+xml"/>
  <Override PartName="/ppt/tags/tag106.xml" ContentType="application/vnd.openxmlformats-officedocument.presentationml.tags+xml"/>
  <Override PartName="/ppt/tags/tag107.xml" ContentType="application/vnd.openxmlformats-officedocument.presentationml.tags+xml"/>
  <Override PartName="/ppt/tags/tag108.xml" ContentType="application/vnd.openxmlformats-officedocument.presentationml.tags+xml"/>
  <Override PartName="/ppt/tags/tag109.xml" ContentType="application/vnd.openxmlformats-officedocument.presentationml.tags+xml"/>
  <Override PartName="/ppt/tags/tag11.xml" ContentType="application/vnd.openxmlformats-officedocument.presentationml.tags+xml"/>
  <Override PartName="/ppt/tags/tag110.xml" ContentType="application/vnd.openxmlformats-officedocument.presentationml.tags+xml"/>
  <Override PartName="/ppt/tags/tag111.xml" ContentType="application/vnd.openxmlformats-officedocument.presentationml.tags+xml"/>
  <Override PartName="/ppt/tags/tag112.xml" ContentType="application/vnd.openxmlformats-officedocument.presentationml.tags+xml"/>
  <Override PartName="/ppt/tags/tag113.xml" ContentType="application/vnd.openxmlformats-officedocument.presentationml.tags+xml"/>
  <Override PartName="/ppt/tags/tag114.xml" ContentType="application/vnd.openxmlformats-officedocument.presentationml.tags+xml"/>
  <Override PartName="/ppt/tags/tag115.xml" ContentType="application/vnd.openxmlformats-officedocument.presentationml.tags+xml"/>
  <Override PartName="/ppt/tags/tag116.xml" ContentType="application/vnd.openxmlformats-officedocument.presentationml.tags+xml"/>
  <Override PartName="/ppt/tags/tag117.xml" ContentType="application/vnd.openxmlformats-officedocument.presentationml.tags+xml"/>
  <Override PartName="/ppt/tags/tag118.xml" ContentType="application/vnd.openxmlformats-officedocument.presentationml.tags+xml"/>
  <Override PartName="/ppt/tags/tag119.xml" ContentType="application/vnd.openxmlformats-officedocument.presentationml.tags+xml"/>
  <Override PartName="/ppt/tags/tag12.xml" ContentType="application/vnd.openxmlformats-officedocument.presentationml.tags+xml"/>
  <Override PartName="/ppt/tags/tag120.xml" ContentType="application/vnd.openxmlformats-officedocument.presentationml.tags+xml"/>
  <Override PartName="/ppt/tags/tag121.xml" ContentType="application/vnd.openxmlformats-officedocument.presentationml.tags+xml"/>
  <Override PartName="/ppt/tags/tag122.xml" ContentType="application/vnd.openxmlformats-officedocument.presentationml.tags+xml"/>
  <Override PartName="/ppt/tags/tag123.xml" ContentType="application/vnd.openxmlformats-officedocument.presentationml.tags+xml"/>
  <Override PartName="/ppt/tags/tag124.xml" ContentType="application/vnd.openxmlformats-officedocument.presentationml.tags+xml"/>
  <Override PartName="/ppt/tags/tag125.xml" ContentType="application/vnd.openxmlformats-officedocument.presentationml.tags+xml"/>
  <Override PartName="/ppt/tags/tag126.xml" ContentType="application/vnd.openxmlformats-officedocument.presentationml.tags+xml"/>
  <Override PartName="/ppt/tags/tag127.xml" ContentType="application/vnd.openxmlformats-officedocument.presentationml.tags+xml"/>
  <Override PartName="/ppt/tags/tag128.xml" ContentType="application/vnd.openxmlformats-officedocument.presentationml.tags+xml"/>
  <Override PartName="/ppt/tags/tag129.xml" ContentType="application/vnd.openxmlformats-officedocument.presentationml.tags+xml"/>
  <Override PartName="/ppt/tags/tag13.xml" ContentType="application/vnd.openxmlformats-officedocument.presentationml.tags+xml"/>
  <Override PartName="/ppt/tags/tag130.xml" ContentType="application/vnd.openxmlformats-officedocument.presentationml.tags+xml"/>
  <Override PartName="/ppt/tags/tag131.xml" ContentType="application/vnd.openxmlformats-officedocument.presentationml.tags+xml"/>
  <Override PartName="/ppt/tags/tag132.xml" ContentType="application/vnd.openxmlformats-officedocument.presentationml.tags+xml"/>
  <Override PartName="/ppt/tags/tag133.xml" ContentType="application/vnd.openxmlformats-officedocument.presentationml.tags+xml"/>
  <Override PartName="/ppt/tags/tag134.xml" ContentType="application/vnd.openxmlformats-officedocument.presentationml.tags+xml"/>
  <Override PartName="/ppt/tags/tag135.xml" ContentType="application/vnd.openxmlformats-officedocument.presentationml.tags+xml"/>
  <Override PartName="/ppt/tags/tag136.xml" ContentType="application/vnd.openxmlformats-officedocument.presentationml.tags+xml"/>
  <Override PartName="/ppt/tags/tag137.xml" ContentType="application/vnd.openxmlformats-officedocument.presentationml.tags+xml"/>
  <Override PartName="/ppt/tags/tag138.xml" ContentType="application/vnd.openxmlformats-officedocument.presentationml.tags+xml"/>
  <Override PartName="/ppt/tags/tag139.xml" ContentType="application/vnd.openxmlformats-officedocument.presentationml.tags+xml"/>
  <Override PartName="/ppt/tags/tag14.xml" ContentType="application/vnd.openxmlformats-officedocument.presentationml.tags+xml"/>
  <Override PartName="/ppt/tags/tag140.xml" ContentType="application/vnd.openxmlformats-officedocument.presentationml.tags+xml"/>
  <Override PartName="/ppt/tags/tag141.xml" ContentType="application/vnd.openxmlformats-officedocument.presentationml.tags+xml"/>
  <Override PartName="/ppt/tags/tag142.xml" ContentType="application/vnd.openxmlformats-officedocument.presentationml.tags+xml"/>
  <Override PartName="/ppt/tags/tag143.xml" ContentType="application/vnd.openxmlformats-officedocument.presentationml.tags+xml"/>
  <Override PartName="/ppt/tags/tag144.xml" ContentType="application/vnd.openxmlformats-officedocument.presentationml.tags+xml"/>
  <Override PartName="/ppt/tags/tag145.xml" ContentType="application/vnd.openxmlformats-officedocument.presentationml.tags+xml"/>
  <Override PartName="/ppt/tags/tag146.xml" ContentType="application/vnd.openxmlformats-officedocument.presentationml.tags+xml"/>
  <Override PartName="/ppt/tags/tag147.xml" ContentType="application/vnd.openxmlformats-officedocument.presentationml.tags+xml"/>
  <Override PartName="/ppt/tags/tag148.xml" ContentType="application/vnd.openxmlformats-officedocument.presentationml.tags+xml"/>
  <Override PartName="/ppt/tags/tag149.xml" ContentType="application/vnd.openxmlformats-officedocument.presentationml.tags+xml"/>
  <Override PartName="/ppt/tags/tag15.xml" ContentType="application/vnd.openxmlformats-officedocument.presentationml.tags+xml"/>
  <Override PartName="/ppt/tags/tag150.xml" ContentType="application/vnd.openxmlformats-officedocument.presentationml.tags+xml"/>
  <Override PartName="/ppt/tags/tag151.xml" ContentType="application/vnd.openxmlformats-officedocument.presentationml.tags+xml"/>
  <Override PartName="/ppt/tags/tag152.xml" ContentType="application/vnd.openxmlformats-officedocument.presentationml.tags+xml"/>
  <Override PartName="/ppt/tags/tag153.xml" ContentType="application/vnd.openxmlformats-officedocument.presentationml.tags+xml"/>
  <Override PartName="/ppt/tags/tag154.xml" ContentType="application/vnd.openxmlformats-officedocument.presentationml.tags+xml"/>
  <Override PartName="/ppt/tags/tag155.xml" ContentType="application/vnd.openxmlformats-officedocument.presentationml.tags+xml"/>
  <Override PartName="/ppt/tags/tag156.xml" ContentType="application/vnd.openxmlformats-officedocument.presentationml.tags+xml"/>
  <Override PartName="/ppt/tags/tag157.xml" ContentType="application/vnd.openxmlformats-officedocument.presentationml.tags+xml"/>
  <Override PartName="/ppt/tags/tag158.xml" ContentType="application/vnd.openxmlformats-officedocument.presentationml.tags+xml"/>
  <Override PartName="/ppt/tags/tag159.xml" ContentType="application/vnd.openxmlformats-officedocument.presentationml.tags+xml"/>
  <Override PartName="/ppt/tags/tag16.xml" ContentType="application/vnd.openxmlformats-officedocument.presentationml.tags+xml"/>
  <Override PartName="/ppt/tags/tag160.xml" ContentType="application/vnd.openxmlformats-officedocument.presentationml.tags+xml"/>
  <Override PartName="/ppt/tags/tag161.xml" ContentType="application/vnd.openxmlformats-officedocument.presentationml.tags+xml"/>
  <Override PartName="/ppt/tags/tag162.xml" ContentType="application/vnd.openxmlformats-officedocument.presentationml.tags+xml"/>
  <Override PartName="/ppt/tags/tag163.xml" ContentType="application/vnd.openxmlformats-officedocument.presentationml.tags+xml"/>
  <Override PartName="/ppt/tags/tag164.xml" ContentType="application/vnd.openxmlformats-officedocument.presentationml.tags+xml"/>
  <Override PartName="/ppt/tags/tag165.xml" ContentType="application/vnd.openxmlformats-officedocument.presentationml.tags+xml"/>
  <Override PartName="/ppt/tags/tag166.xml" ContentType="application/vnd.openxmlformats-officedocument.presentationml.tags+xml"/>
  <Override PartName="/ppt/tags/tag167.xml" ContentType="application/vnd.openxmlformats-officedocument.presentationml.tags+xml"/>
  <Override PartName="/ppt/tags/tag168.xml" ContentType="application/vnd.openxmlformats-officedocument.presentationml.tags+xml"/>
  <Override PartName="/ppt/tags/tag169.xml" ContentType="application/vnd.openxmlformats-officedocument.presentationml.tags+xml"/>
  <Override PartName="/ppt/tags/tag17.xml" ContentType="application/vnd.openxmlformats-officedocument.presentationml.tags+xml"/>
  <Override PartName="/ppt/tags/tag170.xml" ContentType="application/vnd.openxmlformats-officedocument.presentationml.tags+xml"/>
  <Override PartName="/ppt/tags/tag171.xml" ContentType="application/vnd.openxmlformats-officedocument.presentationml.tags+xml"/>
  <Override PartName="/ppt/tags/tag172.xml" ContentType="application/vnd.openxmlformats-officedocument.presentationml.tags+xml"/>
  <Override PartName="/ppt/tags/tag173.xml" ContentType="application/vnd.openxmlformats-officedocument.presentationml.tags+xml"/>
  <Override PartName="/ppt/tags/tag174.xml" ContentType="application/vnd.openxmlformats-officedocument.presentationml.tags+xml"/>
  <Override PartName="/ppt/tags/tag175.xml" ContentType="application/vnd.openxmlformats-officedocument.presentationml.tags+xml"/>
  <Override PartName="/ppt/tags/tag176.xml" ContentType="application/vnd.openxmlformats-officedocument.presentationml.tags+xml"/>
  <Override PartName="/ppt/tags/tag177.xml" ContentType="application/vnd.openxmlformats-officedocument.presentationml.tags+xml"/>
  <Override PartName="/ppt/tags/tag178.xml" ContentType="application/vnd.openxmlformats-officedocument.presentationml.tags+xml"/>
  <Override PartName="/ppt/tags/tag179.xml" ContentType="application/vnd.openxmlformats-officedocument.presentationml.tags+xml"/>
  <Override PartName="/ppt/tags/tag18.xml" ContentType="application/vnd.openxmlformats-officedocument.presentationml.tags+xml"/>
  <Override PartName="/ppt/tags/tag180.xml" ContentType="application/vnd.openxmlformats-officedocument.presentationml.tags+xml"/>
  <Override PartName="/ppt/tags/tag181.xml" ContentType="application/vnd.openxmlformats-officedocument.presentationml.tags+xml"/>
  <Override PartName="/ppt/tags/tag182.xml" ContentType="application/vnd.openxmlformats-officedocument.presentationml.tags+xml"/>
  <Override PartName="/ppt/tags/tag183.xml" ContentType="application/vnd.openxmlformats-officedocument.presentationml.tags+xml"/>
  <Override PartName="/ppt/tags/tag184.xml" ContentType="application/vnd.openxmlformats-officedocument.presentationml.tags+xml"/>
  <Override PartName="/ppt/tags/tag185.xml" ContentType="application/vnd.openxmlformats-officedocument.presentationml.tags+xml"/>
  <Override PartName="/ppt/tags/tag186.xml" ContentType="application/vnd.openxmlformats-officedocument.presentationml.tags+xml"/>
  <Override PartName="/ppt/tags/tag187.xml" ContentType="application/vnd.openxmlformats-officedocument.presentationml.tags+xml"/>
  <Override PartName="/ppt/tags/tag188.xml" ContentType="application/vnd.openxmlformats-officedocument.presentationml.tags+xml"/>
  <Override PartName="/ppt/tags/tag189.xml" ContentType="application/vnd.openxmlformats-officedocument.presentationml.tags+xml"/>
  <Override PartName="/ppt/tags/tag19.xml" ContentType="application/vnd.openxmlformats-officedocument.presentationml.tags+xml"/>
  <Override PartName="/ppt/tags/tag190.xml" ContentType="application/vnd.openxmlformats-officedocument.presentationml.tags+xml"/>
  <Override PartName="/ppt/tags/tag191.xml" ContentType="application/vnd.openxmlformats-officedocument.presentationml.tags+xml"/>
  <Override PartName="/ppt/tags/tag192.xml" ContentType="application/vnd.openxmlformats-officedocument.presentationml.tags+xml"/>
  <Override PartName="/ppt/tags/tag193.xml" ContentType="application/vnd.openxmlformats-officedocument.presentationml.tags+xml"/>
  <Override PartName="/ppt/tags/tag194.xml" ContentType="application/vnd.openxmlformats-officedocument.presentationml.tags+xml"/>
  <Override PartName="/ppt/tags/tag195.xml" ContentType="application/vnd.openxmlformats-officedocument.presentationml.tags+xml"/>
  <Override PartName="/ppt/tags/tag196.xml" ContentType="application/vnd.openxmlformats-officedocument.presentationml.tags+xml"/>
  <Override PartName="/ppt/tags/tag197.xml" ContentType="application/vnd.openxmlformats-officedocument.presentationml.tags+xml"/>
  <Override PartName="/ppt/tags/tag198.xml" ContentType="application/vnd.openxmlformats-officedocument.presentationml.tags+xml"/>
  <Override PartName="/ppt/tags/tag199.xml" ContentType="application/vnd.openxmlformats-officedocument.presentationml.tags+xml"/>
  <Override PartName="/ppt/tags/tag2.xml" ContentType="application/vnd.openxmlformats-officedocument.presentationml.tags+xml"/>
  <Override PartName="/ppt/tags/tag20.xml" ContentType="application/vnd.openxmlformats-officedocument.presentationml.tags+xml"/>
  <Override PartName="/ppt/tags/tag200.xml" ContentType="application/vnd.openxmlformats-officedocument.presentationml.tags+xml"/>
  <Override PartName="/ppt/tags/tag201.xml" ContentType="application/vnd.openxmlformats-officedocument.presentationml.tags+xml"/>
  <Override PartName="/ppt/tags/tag202.xml" ContentType="application/vnd.openxmlformats-officedocument.presentationml.tags+xml"/>
  <Override PartName="/ppt/tags/tag203.xml" ContentType="application/vnd.openxmlformats-officedocument.presentationml.tags+xml"/>
  <Override PartName="/ppt/tags/tag204.xml" ContentType="application/vnd.openxmlformats-officedocument.presentationml.tags+xml"/>
  <Override PartName="/ppt/tags/tag205.xml" ContentType="application/vnd.openxmlformats-officedocument.presentationml.tags+xml"/>
  <Override PartName="/ppt/tags/tag206.xml" ContentType="application/vnd.openxmlformats-officedocument.presentationml.tags+xml"/>
  <Override PartName="/ppt/tags/tag207.xml" ContentType="application/vnd.openxmlformats-officedocument.presentationml.tags+xml"/>
  <Override PartName="/ppt/tags/tag208.xml" ContentType="application/vnd.openxmlformats-officedocument.presentationml.tags+xml"/>
  <Override PartName="/ppt/tags/tag209.xml" ContentType="application/vnd.openxmlformats-officedocument.presentationml.tags+xml"/>
  <Override PartName="/ppt/tags/tag21.xml" ContentType="application/vnd.openxmlformats-officedocument.presentationml.tags+xml"/>
  <Override PartName="/ppt/tags/tag210.xml" ContentType="application/vnd.openxmlformats-officedocument.presentationml.tags+xml"/>
  <Override PartName="/ppt/tags/tag211.xml" ContentType="application/vnd.openxmlformats-officedocument.presentationml.tags+xml"/>
  <Override PartName="/ppt/tags/tag212.xml" ContentType="application/vnd.openxmlformats-officedocument.presentationml.tags+xml"/>
  <Override PartName="/ppt/tags/tag213.xml" ContentType="application/vnd.openxmlformats-officedocument.presentationml.tags+xml"/>
  <Override PartName="/ppt/tags/tag214.xml" ContentType="application/vnd.openxmlformats-officedocument.presentationml.tags+xml"/>
  <Override PartName="/ppt/tags/tag215.xml" ContentType="application/vnd.openxmlformats-officedocument.presentationml.tags+xml"/>
  <Override PartName="/ppt/tags/tag216.xml" ContentType="application/vnd.openxmlformats-officedocument.presentationml.tags+xml"/>
  <Override PartName="/ppt/tags/tag217.xml" ContentType="application/vnd.openxmlformats-officedocument.presentationml.tags+xml"/>
  <Override PartName="/ppt/tags/tag218.xml" ContentType="application/vnd.openxmlformats-officedocument.presentationml.tags+xml"/>
  <Override PartName="/ppt/tags/tag219.xml" ContentType="application/vnd.openxmlformats-officedocument.presentationml.tags+xml"/>
  <Override PartName="/ppt/tags/tag22.xml" ContentType="application/vnd.openxmlformats-officedocument.presentationml.tags+xml"/>
  <Override PartName="/ppt/tags/tag220.xml" ContentType="application/vnd.openxmlformats-officedocument.presentationml.tags+xml"/>
  <Override PartName="/ppt/tags/tag221.xml" ContentType="application/vnd.openxmlformats-officedocument.presentationml.tags+xml"/>
  <Override PartName="/ppt/tags/tag222.xml" ContentType="application/vnd.openxmlformats-officedocument.presentationml.tags+xml"/>
  <Override PartName="/ppt/tags/tag223.xml" ContentType="application/vnd.openxmlformats-officedocument.presentationml.tags+xml"/>
  <Override PartName="/ppt/tags/tag224.xml" ContentType="application/vnd.openxmlformats-officedocument.presentationml.tags+xml"/>
  <Override PartName="/ppt/tags/tag225.xml" ContentType="application/vnd.openxmlformats-officedocument.presentationml.tags+xml"/>
  <Override PartName="/ppt/tags/tag226.xml" ContentType="application/vnd.openxmlformats-officedocument.presentationml.tags+xml"/>
  <Override PartName="/ppt/tags/tag227.xml" ContentType="application/vnd.openxmlformats-officedocument.presentationml.tags+xml"/>
  <Override PartName="/ppt/tags/tag228.xml" ContentType="application/vnd.openxmlformats-officedocument.presentationml.tags+xml"/>
  <Override PartName="/ppt/tags/tag229.xml" ContentType="application/vnd.openxmlformats-officedocument.presentationml.tags+xml"/>
  <Override PartName="/ppt/tags/tag23.xml" ContentType="application/vnd.openxmlformats-officedocument.presentationml.tags+xml"/>
  <Override PartName="/ppt/tags/tag230.xml" ContentType="application/vnd.openxmlformats-officedocument.presentationml.tags+xml"/>
  <Override PartName="/ppt/tags/tag231.xml" ContentType="application/vnd.openxmlformats-officedocument.presentationml.tags+xml"/>
  <Override PartName="/ppt/tags/tag232.xml" ContentType="application/vnd.openxmlformats-officedocument.presentationml.tags+xml"/>
  <Override PartName="/ppt/tags/tag233.xml" ContentType="application/vnd.openxmlformats-officedocument.presentationml.tags+xml"/>
  <Override PartName="/ppt/tags/tag234.xml" ContentType="application/vnd.openxmlformats-officedocument.presentationml.tags+xml"/>
  <Override PartName="/ppt/tags/tag235.xml" ContentType="application/vnd.openxmlformats-officedocument.presentationml.tags+xml"/>
  <Override PartName="/ppt/tags/tag236.xml" ContentType="application/vnd.openxmlformats-officedocument.presentationml.tags+xml"/>
  <Override PartName="/ppt/tags/tag237.xml" ContentType="application/vnd.openxmlformats-officedocument.presentationml.tags+xml"/>
  <Override PartName="/ppt/tags/tag238.xml" ContentType="application/vnd.openxmlformats-officedocument.presentationml.tags+xml"/>
  <Override PartName="/ppt/tags/tag239.xml" ContentType="application/vnd.openxmlformats-officedocument.presentationml.tags+xml"/>
  <Override PartName="/ppt/tags/tag24.xml" ContentType="application/vnd.openxmlformats-officedocument.presentationml.tags+xml"/>
  <Override PartName="/ppt/tags/tag240.xml" ContentType="application/vnd.openxmlformats-officedocument.presentationml.tags+xml"/>
  <Override PartName="/ppt/tags/tag241.xml" ContentType="application/vnd.openxmlformats-officedocument.presentationml.tags+xml"/>
  <Override PartName="/ppt/tags/tag242.xml" ContentType="application/vnd.openxmlformats-officedocument.presentationml.tags+xml"/>
  <Override PartName="/ppt/tags/tag243.xml" ContentType="application/vnd.openxmlformats-officedocument.presentationml.tags+xml"/>
  <Override PartName="/ppt/tags/tag244.xml" ContentType="application/vnd.openxmlformats-officedocument.presentationml.tags+xml"/>
  <Override PartName="/ppt/tags/tag245.xml" ContentType="application/vnd.openxmlformats-officedocument.presentationml.tags+xml"/>
  <Override PartName="/ppt/tags/tag246.xml" ContentType="application/vnd.openxmlformats-officedocument.presentationml.tags+xml"/>
  <Override PartName="/ppt/tags/tag247.xml" ContentType="application/vnd.openxmlformats-officedocument.presentationml.tags+xml"/>
  <Override PartName="/ppt/tags/tag248.xml" ContentType="application/vnd.openxmlformats-officedocument.presentationml.tags+xml"/>
  <Override PartName="/ppt/tags/tag249.xml" ContentType="application/vnd.openxmlformats-officedocument.presentationml.tags+xml"/>
  <Override PartName="/ppt/tags/tag25.xml" ContentType="application/vnd.openxmlformats-officedocument.presentationml.tags+xml"/>
  <Override PartName="/ppt/tags/tag250.xml" ContentType="application/vnd.openxmlformats-officedocument.presentationml.tags+xml"/>
  <Override PartName="/ppt/tags/tag251.xml" ContentType="application/vnd.openxmlformats-officedocument.presentationml.tags+xml"/>
  <Override PartName="/ppt/tags/tag252.xml" ContentType="application/vnd.openxmlformats-officedocument.presentationml.tags+xml"/>
  <Override PartName="/ppt/tags/tag253.xml" ContentType="application/vnd.openxmlformats-officedocument.presentationml.tags+xml"/>
  <Override PartName="/ppt/tags/tag254.xml" ContentType="application/vnd.openxmlformats-officedocument.presentationml.tags+xml"/>
  <Override PartName="/ppt/tags/tag255.xml" ContentType="application/vnd.openxmlformats-officedocument.presentationml.tags+xml"/>
  <Override PartName="/ppt/tags/tag256.xml" ContentType="application/vnd.openxmlformats-officedocument.presentationml.tags+xml"/>
  <Override PartName="/ppt/tags/tag257.xml" ContentType="application/vnd.openxmlformats-officedocument.presentationml.tags+xml"/>
  <Override PartName="/ppt/tags/tag258.xml" ContentType="application/vnd.openxmlformats-officedocument.presentationml.tags+xml"/>
  <Override PartName="/ppt/tags/tag259.xml" ContentType="application/vnd.openxmlformats-officedocument.presentationml.tags+xml"/>
  <Override PartName="/ppt/tags/tag26.xml" ContentType="application/vnd.openxmlformats-officedocument.presentationml.tags+xml"/>
  <Override PartName="/ppt/tags/tag260.xml" ContentType="application/vnd.openxmlformats-officedocument.presentationml.tags+xml"/>
  <Override PartName="/ppt/tags/tag261.xml" ContentType="application/vnd.openxmlformats-officedocument.presentationml.tags+xml"/>
  <Override PartName="/ppt/tags/tag262.xml" ContentType="application/vnd.openxmlformats-officedocument.presentationml.tags+xml"/>
  <Override PartName="/ppt/tags/tag263.xml" ContentType="application/vnd.openxmlformats-officedocument.presentationml.tags+xml"/>
  <Override PartName="/ppt/tags/tag264.xml" ContentType="application/vnd.openxmlformats-officedocument.presentationml.tags+xml"/>
  <Override PartName="/ppt/tags/tag265.xml" ContentType="application/vnd.openxmlformats-officedocument.presentationml.tags+xml"/>
  <Override PartName="/ppt/tags/tag266.xml" ContentType="application/vnd.openxmlformats-officedocument.presentationml.tags+xml"/>
  <Override PartName="/ppt/tags/tag267.xml" ContentType="application/vnd.openxmlformats-officedocument.presentationml.tags+xml"/>
  <Override PartName="/ppt/tags/tag268.xml" ContentType="application/vnd.openxmlformats-officedocument.presentationml.tags+xml"/>
  <Override PartName="/ppt/tags/tag269.xml" ContentType="application/vnd.openxmlformats-officedocument.presentationml.tags+xml"/>
  <Override PartName="/ppt/tags/tag27.xml" ContentType="application/vnd.openxmlformats-officedocument.presentationml.tags+xml"/>
  <Override PartName="/ppt/tags/tag270.xml" ContentType="application/vnd.openxmlformats-officedocument.presentationml.tags+xml"/>
  <Override PartName="/ppt/tags/tag271.xml" ContentType="application/vnd.openxmlformats-officedocument.presentationml.tags+xml"/>
  <Override PartName="/ppt/tags/tag272.xml" ContentType="application/vnd.openxmlformats-officedocument.presentationml.tags+xml"/>
  <Override PartName="/ppt/tags/tag273.xml" ContentType="application/vnd.openxmlformats-officedocument.presentationml.tags+xml"/>
  <Override PartName="/ppt/tags/tag274.xml" ContentType="application/vnd.openxmlformats-officedocument.presentationml.tags+xml"/>
  <Override PartName="/ppt/tags/tag275.xml" ContentType="application/vnd.openxmlformats-officedocument.presentationml.tags+xml"/>
  <Override PartName="/ppt/tags/tag276.xml" ContentType="application/vnd.openxmlformats-officedocument.presentationml.tags+xml"/>
  <Override PartName="/ppt/tags/tag277.xml" ContentType="application/vnd.openxmlformats-officedocument.presentationml.tags+xml"/>
  <Override PartName="/ppt/tags/tag278.xml" ContentType="application/vnd.openxmlformats-officedocument.presentationml.tags+xml"/>
  <Override PartName="/ppt/tags/tag279.xml" ContentType="application/vnd.openxmlformats-officedocument.presentationml.tags+xml"/>
  <Override PartName="/ppt/tags/tag28.xml" ContentType="application/vnd.openxmlformats-officedocument.presentationml.tags+xml"/>
  <Override PartName="/ppt/tags/tag280.xml" ContentType="application/vnd.openxmlformats-officedocument.presentationml.tags+xml"/>
  <Override PartName="/ppt/tags/tag281.xml" ContentType="application/vnd.openxmlformats-officedocument.presentationml.tags+xml"/>
  <Override PartName="/ppt/tags/tag282.xml" ContentType="application/vnd.openxmlformats-officedocument.presentationml.tags+xml"/>
  <Override PartName="/ppt/tags/tag283.xml" ContentType="application/vnd.openxmlformats-officedocument.presentationml.tags+xml"/>
  <Override PartName="/ppt/tags/tag284.xml" ContentType="application/vnd.openxmlformats-officedocument.presentationml.tags+xml"/>
  <Override PartName="/ppt/tags/tag285.xml" ContentType="application/vnd.openxmlformats-officedocument.presentationml.tags+xml"/>
  <Override PartName="/ppt/tags/tag286.xml" ContentType="application/vnd.openxmlformats-officedocument.presentationml.tags+xml"/>
  <Override PartName="/ppt/tags/tag287.xml" ContentType="application/vnd.openxmlformats-officedocument.presentationml.tags+xml"/>
  <Override PartName="/ppt/tags/tag288.xml" ContentType="application/vnd.openxmlformats-officedocument.presentationml.tags+xml"/>
  <Override PartName="/ppt/tags/tag289.xml" ContentType="application/vnd.openxmlformats-officedocument.presentationml.tags+xml"/>
  <Override PartName="/ppt/tags/tag29.xml" ContentType="application/vnd.openxmlformats-officedocument.presentationml.tags+xml"/>
  <Override PartName="/ppt/tags/tag290.xml" ContentType="application/vnd.openxmlformats-officedocument.presentationml.tags+xml"/>
  <Override PartName="/ppt/tags/tag291.xml" ContentType="application/vnd.openxmlformats-officedocument.presentationml.tags+xml"/>
  <Override PartName="/ppt/tags/tag292.xml" ContentType="application/vnd.openxmlformats-officedocument.presentationml.tags+xml"/>
  <Override PartName="/ppt/tags/tag293.xml" ContentType="application/vnd.openxmlformats-officedocument.presentationml.tags+xml"/>
  <Override PartName="/ppt/tags/tag294.xml" ContentType="application/vnd.openxmlformats-officedocument.presentationml.tags+xml"/>
  <Override PartName="/ppt/tags/tag295.xml" ContentType="application/vnd.openxmlformats-officedocument.presentationml.tags+xml"/>
  <Override PartName="/ppt/tags/tag296.xml" ContentType="application/vnd.openxmlformats-officedocument.presentationml.tags+xml"/>
  <Override PartName="/ppt/tags/tag297.xml" ContentType="application/vnd.openxmlformats-officedocument.presentationml.tags+xml"/>
  <Override PartName="/ppt/tags/tag298.xml" ContentType="application/vnd.openxmlformats-officedocument.presentationml.tags+xml"/>
  <Override PartName="/ppt/tags/tag299.xml" ContentType="application/vnd.openxmlformats-officedocument.presentationml.tags+xml"/>
  <Override PartName="/ppt/tags/tag3.xml" ContentType="application/vnd.openxmlformats-officedocument.presentationml.tags+xml"/>
  <Override PartName="/ppt/tags/tag30.xml" ContentType="application/vnd.openxmlformats-officedocument.presentationml.tags+xml"/>
  <Override PartName="/ppt/tags/tag300.xml" ContentType="application/vnd.openxmlformats-officedocument.presentationml.tags+xml"/>
  <Override PartName="/ppt/tags/tag301.xml" ContentType="application/vnd.openxmlformats-officedocument.presentationml.tags+xml"/>
  <Override PartName="/ppt/tags/tag302.xml" ContentType="application/vnd.openxmlformats-officedocument.presentationml.tags+xml"/>
  <Override PartName="/ppt/tags/tag303.xml" ContentType="application/vnd.openxmlformats-officedocument.presentationml.tags+xml"/>
  <Override PartName="/ppt/tags/tag304.xml" ContentType="application/vnd.openxmlformats-officedocument.presentationml.tags+xml"/>
  <Override PartName="/ppt/tags/tag305.xml" ContentType="application/vnd.openxmlformats-officedocument.presentationml.tags+xml"/>
  <Override PartName="/ppt/tags/tag306.xml" ContentType="application/vnd.openxmlformats-officedocument.presentationml.tags+xml"/>
  <Override PartName="/ppt/tags/tag307.xml" ContentType="application/vnd.openxmlformats-officedocument.presentationml.tags+xml"/>
  <Override PartName="/ppt/tags/tag308.xml" ContentType="application/vnd.openxmlformats-officedocument.presentationml.tags+xml"/>
  <Override PartName="/ppt/tags/tag309.xml" ContentType="application/vnd.openxmlformats-officedocument.presentationml.tags+xml"/>
  <Override PartName="/ppt/tags/tag31.xml" ContentType="application/vnd.openxmlformats-officedocument.presentationml.tags+xml"/>
  <Override PartName="/ppt/tags/tag310.xml" ContentType="application/vnd.openxmlformats-officedocument.presentationml.tags+xml"/>
  <Override PartName="/ppt/tags/tag311.xml" ContentType="application/vnd.openxmlformats-officedocument.presentationml.tags+xml"/>
  <Override PartName="/ppt/tags/tag312.xml" ContentType="application/vnd.openxmlformats-officedocument.presentationml.tags+xml"/>
  <Override PartName="/ppt/tags/tag313.xml" ContentType="application/vnd.openxmlformats-officedocument.presentationml.tags+xml"/>
  <Override PartName="/ppt/tags/tag314.xml" ContentType="application/vnd.openxmlformats-officedocument.presentationml.tags+xml"/>
  <Override PartName="/ppt/tags/tag315.xml" ContentType="application/vnd.openxmlformats-officedocument.presentationml.tags+xml"/>
  <Override PartName="/ppt/tags/tag316.xml" ContentType="application/vnd.openxmlformats-officedocument.presentationml.tags+xml"/>
  <Override PartName="/ppt/tags/tag317.xml" ContentType="application/vnd.openxmlformats-officedocument.presentationml.tags+xml"/>
  <Override PartName="/ppt/tags/tag318.xml" ContentType="application/vnd.openxmlformats-officedocument.presentationml.tags+xml"/>
  <Override PartName="/ppt/tags/tag319.xml" ContentType="application/vnd.openxmlformats-officedocument.presentationml.tags+xml"/>
  <Override PartName="/ppt/tags/tag32.xml" ContentType="application/vnd.openxmlformats-officedocument.presentationml.tags+xml"/>
  <Override PartName="/ppt/tags/tag320.xml" ContentType="application/vnd.openxmlformats-officedocument.presentationml.tags+xml"/>
  <Override PartName="/ppt/tags/tag321.xml" ContentType="application/vnd.openxmlformats-officedocument.presentationml.tags+xml"/>
  <Override PartName="/ppt/tags/tag322.xml" ContentType="application/vnd.openxmlformats-officedocument.presentationml.tags+xml"/>
  <Override PartName="/ppt/tags/tag323.xml" ContentType="application/vnd.openxmlformats-officedocument.presentationml.tags+xml"/>
  <Override PartName="/ppt/tags/tag324.xml" ContentType="application/vnd.openxmlformats-officedocument.presentationml.tags+xml"/>
  <Override PartName="/ppt/tags/tag325.xml" ContentType="application/vnd.openxmlformats-officedocument.presentationml.tags+xml"/>
  <Override PartName="/ppt/tags/tag326.xml" ContentType="application/vnd.openxmlformats-officedocument.presentationml.tags+xml"/>
  <Override PartName="/ppt/tags/tag327.xml" ContentType="application/vnd.openxmlformats-officedocument.presentationml.tags+xml"/>
  <Override PartName="/ppt/tags/tag328.xml" ContentType="application/vnd.openxmlformats-officedocument.presentationml.tags+xml"/>
  <Override PartName="/ppt/tags/tag329.xml" ContentType="application/vnd.openxmlformats-officedocument.presentationml.tags+xml"/>
  <Override PartName="/ppt/tags/tag33.xml" ContentType="application/vnd.openxmlformats-officedocument.presentationml.tags+xml"/>
  <Override PartName="/ppt/tags/tag330.xml" ContentType="application/vnd.openxmlformats-officedocument.presentationml.tags+xml"/>
  <Override PartName="/ppt/tags/tag331.xml" ContentType="application/vnd.openxmlformats-officedocument.presentationml.tags+xml"/>
  <Override PartName="/ppt/tags/tag332.xml" ContentType="application/vnd.openxmlformats-officedocument.presentationml.tags+xml"/>
  <Override PartName="/ppt/tags/tag333.xml" ContentType="application/vnd.openxmlformats-officedocument.presentationml.tags+xml"/>
  <Override PartName="/ppt/tags/tag334.xml" ContentType="application/vnd.openxmlformats-officedocument.presentationml.tags+xml"/>
  <Override PartName="/ppt/tags/tag335.xml" ContentType="application/vnd.openxmlformats-officedocument.presentationml.tags+xml"/>
  <Override PartName="/ppt/tags/tag336.xml" ContentType="application/vnd.openxmlformats-officedocument.presentationml.tags+xml"/>
  <Override PartName="/ppt/tags/tag337.xml" ContentType="application/vnd.openxmlformats-officedocument.presentationml.tags+xml"/>
  <Override PartName="/ppt/tags/tag338.xml" ContentType="application/vnd.openxmlformats-officedocument.presentationml.tags+xml"/>
  <Override PartName="/ppt/tags/tag339.xml" ContentType="application/vnd.openxmlformats-officedocument.presentationml.tags+xml"/>
  <Override PartName="/ppt/tags/tag34.xml" ContentType="application/vnd.openxmlformats-officedocument.presentationml.tags+xml"/>
  <Override PartName="/ppt/tags/tag340.xml" ContentType="application/vnd.openxmlformats-officedocument.presentationml.tags+xml"/>
  <Override PartName="/ppt/tags/tag341.xml" ContentType="application/vnd.openxmlformats-officedocument.presentationml.tags+xml"/>
  <Override PartName="/ppt/tags/tag342.xml" ContentType="application/vnd.openxmlformats-officedocument.presentationml.tags+xml"/>
  <Override PartName="/ppt/tags/tag343.xml" ContentType="application/vnd.openxmlformats-officedocument.presentationml.tags+xml"/>
  <Override PartName="/ppt/tags/tag344.xml" ContentType="application/vnd.openxmlformats-officedocument.presentationml.tags+xml"/>
  <Override PartName="/ppt/tags/tag345.xml" ContentType="application/vnd.openxmlformats-officedocument.presentationml.tags+xml"/>
  <Override PartName="/ppt/tags/tag346.xml" ContentType="application/vnd.openxmlformats-officedocument.presentationml.tags+xml"/>
  <Override PartName="/ppt/tags/tag347.xml" ContentType="application/vnd.openxmlformats-officedocument.presentationml.tags+xml"/>
  <Override PartName="/ppt/tags/tag348.xml" ContentType="application/vnd.openxmlformats-officedocument.presentationml.tags+xml"/>
  <Override PartName="/ppt/tags/tag349.xml" ContentType="application/vnd.openxmlformats-officedocument.presentationml.tags+xml"/>
  <Override PartName="/ppt/tags/tag35.xml" ContentType="application/vnd.openxmlformats-officedocument.presentationml.tags+xml"/>
  <Override PartName="/ppt/tags/tag350.xml" ContentType="application/vnd.openxmlformats-officedocument.presentationml.tags+xml"/>
  <Override PartName="/ppt/tags/tag351.xml" ContentType="application/vnd.openxmlformats-officedocument.presentationml.tags+xml"/>
  <Override PartName="/ppt/tags/tag352.xml" ContentType="application/vnd.openxmlformats-officedocument.presentationml.tags+xml"/>
  <Override PartName="/ppt/tags/tag353.xml" ContentType="application/vnd.openxmlformats-officedocument.presentationml.tags+xml"/>
  <Override PartName="/ppt/tags/tag354.xml" ContentType="application/vnd.openxmlformats-officedocument.presentationml.tags+xml"/>
  <Override PartName="/ppt/tags/tag355.xml" ContentType="application/vnd.openxmlformats-officedocument.presentationml.tags+xml"/>
  <Override PartName="/ppt/tags/tag356.xml" ContentType="application/vnd.openxmlformats-officedocument.presentationml.tags+xml"/>
  <Override PartName="/ppt/tags/tag357.xml" ContentType="application/vnd.openxmlformats-officedocument.presentationml.tags+xml"/>
  <Override PartName="/ppt/tags/tag358.xml" ContentType="application/vnd.openxmlformats-officedocument.presentationml.tags+xml"/>
  <Override PartName="/ppt/tags/tag359.xml" ContentType="application/vnd.openxmlformats-officedocument.presentationml.tags+xml"/>
  <Override PartName="/ppt/tags/tag36.xml" ContentType="application/vnd.openxmlformats-officedocument.presentationml.tags+xml"/>
  <Override PartName="/ppt/tags/tag360.xml" ContentType="application/vnd.openxmlformats-officedocument.presentationml.tags+xml"/>
  <Override PartName="/ppt/tags/tag361.xml" ContentType="application/vnd.openxmlformats-officedocument.presentationml.tags+xml"/>
  <Override PartName="/ppt/tags/tag362.xml" ContentType="application/vnd.openxmlformats-officedocument.presentationml.tags+xml"/>
  <Override PartName="/ppt/tags/tag363.xml" ContentType="application/vnd.openxmlformats-officedocument.presentationml.tags+xml"/>
  <Override PartName="/ppt/tags/tag364.xml" ContentType="application/vnd.openxmlformats-officedocument.presentationml.tags+xml"/>
  <Override PartName="/ppt/tags/tag365.xml" ContentType="application/vnd.openxmlformats-officedocument.presentationml.tags+xml"/>
  <Override PartName="/ppt/tags/tag366.xml" ContentType="application/vnd.openxmlformats-officedocument.presentationml.tags+xml"/>
  <Override PartName="/ppt/tags/tag367.xml" ContentType="application/vnd.openxmlformats-officedocument.presentationml.tags+xml"/>
  <Override PartName="/ppt/tags/tag368.xml" ContentType="application/vnd.openxmlformats-officedocument.presentationml.tags+xml"/>
  <Override PartName="/ppt/tags/tag369.xml" ContentType="application/vnd.openxmlformats-officedocument.presentationml.tags+xml"/>
  <Override PartName="/ppt/tags/tag37.xml" ContentType="application/vnd.openxmlformats-officedocument.presentationml.tags+xml"/>
  <Override PartName="/ppt/tags/tag370.xml" ContentType="application/vnd.openxmlformats-officedocument.presentationml.tags+xml"/>
  <Override PartName="/ppt/tags/tag371.xml" ContentType="application/vnd.openxmlformats-officedocument.presentationml.tags+xml"/>
  <Override PartName="/ppt/tags/tag372.xml" ContentType="application/vnd.openxmlformats-officedocument.presentationml.tags+xml"/>
  <Override PartName="/ppt/tags/tag373.xml" ContentType="application/vnd.openxmlformats-officedocument.presentationml.tags+xml"/>
  <Override PartName="/ppt/tags/tag374.xml" ContentType="application/vnd.openxmlformats-officedocument.presentationml.tags+xml"/>
  <Override PartName="/ppt/tags/tag375.xml" ContentType="application/vnd.openxmlformats-officedocument.presentationml.tags+xml"/>
  <Override PartName="/ppt/tags/tag376.xml" ContentType="application/vnd.openxmlformats-officedocument.presentationml.tags+xml"/>
  <Override PartName="/ppt/tags/tag377.xml" ContentType="application/vnd.openxmlformats-officedocument.presentationml.tags+xml"/>
  <Override PartName="/ppt/tags/tag378.xml" ContentType="application/vnd.openxmlformats-officedocument.presentationml.tags+xml"/>
  <Override PartName="/ppt/tags/tag379.xml" ContentType="application/vnd.openxmlformats-officedocument.presentationml.tags+xml"/>
  <Override PartName="/ppt/tags/tag38.xml" ContentType="application/vnd.openxmlformats-officedocument.presentationml.tags+xml"/>
  <Override PartName="/ppt/tags/tag380.xml" ContentType="application/vnd.openxmlformats-officedocument.presentationml.tags+xml"/>
  <Override PartName="/ppt/tags/tag381.xml" ContentType="application/vnd.openxmlformats-officedocument.presentationml.tags+xml"/>
  <Override PartName="/ppt/tags/tag382.xml" ContentType="application/vnd.openxmlformats-officedocument.presentationml.tags+xml"/>
  <Override PartName="/ppt/tags/tag383.xml" ContentType="application/vnd.openxmlformats-officedocument.presentationml.tags+xml"/>
  <Override PartName="/ppt/tags/tag384.xml" ContentType="application/vnd.openxmlformats-officedocument.presentationml.tags+xml"/>
  <Override PartName="/ppt/tags/tag385.xml" ContentType="application/vnd.openxmlformats-officedocument.presentationml.tags+xml"/>
  <Override PartName="/ppt/tags/tag386.xml" ContentType="application/vnd.openxmlformats-officedocument.presentationml.tags+xml"/>
  <Override PartName="/ppt/tags/tag387.xml" ContentType="application/vnd.openxmlformats-officedocument.presentationml.tags+xml"/>
  <Override PartName="/ppt/tags/tag388.xml" ContentType="application/vnd.openxmlformats-officedocument.presentationml.tags+xml"/>
  <Override PartName="/ppt/tags/tag389.xml" ContentType="application/vnd.openxmlformats-officedocument.presentationml.tags+xml"/>
  <Override PartName="/ppt/tags/tag39.xml" ContentType="application/vnd.openxmlformats-officedocument.presentationml.tags+xml"/>
  <Override PartName="/ppt/tags/tag390.xml" ContentType="application/vnd.openxmlformats-officedocument.presentationml.tags+xml"/>
  <Override PartName="/ppt/tags/tag391.xml" ContentType="application/vnd.openxmlformats-officedocument.presentationml.tags+xml"/>
  <Override PartName="/ppt/tags/tag392.xml" ContentType="application/vnd.openxmlformats-officedocument.presentationml.tags+xml"/>
  <Override PartName="/ppt/tags/tag393.xml" ContentType="application/vnd.openxmlformats-officedocument.presentationml.tags+xml"/>
  <Override PartName="/ppt/tags/tag394.xml" ContentType="application/vnd.openxmlformats-officedocument.presentationml.tags+xml"/>
  <Override PartName="/ppt/tags/tag395.xml" ContentType="application/vnd.openxmlformats-officedocument.presentationml.tags+xml"/>
  <Override PartName="/ppt/tags/tag396.xml" ContentType="application/vnd.openxmlformats-officedocument.presentationml.tags+xml"/>
  <Override PartName="/ppt/tags/tag397.xml" ContentType="application/vnd.openxmlformats-officedocument.presentationml.tags+xml"/>
  <Override PartName="/ppt/tags/tag398.xml" ContentType="application/vnd.openxmlformats-officedocument.presentationml.tags+xml"/>
  <Override PartName="/ppt/tags/tag399.xml" ContentType="application/vnd.openxmlformats-officedocument.presentationml.tags+xml"/>
  <Override PartName="/ppt/tags/tag4.xml" ContentType="application/vnd.openxmlformats-officedocument.presentationml.tags+xml"/>
  <Override PartName="/ppt/tags/tag40.xml" ContentType="application/vnd.openxmlformats-officedocument.presentationml.tags+xml"/>
  <Override PartName="/ppt/tags/tag400.xml" ContentType="application/vnd.openxmlformats-officedocument.presentationml.tags+xml"/>
  <Override PartName="/ppt/tags/tag401.xml" ContentType="application/vnd.openxmlformats-officedocument.presentationml.tags+xml"/>
  <Override PartName="/ppt/tags/tag402.xml" ContentType="application/vnd.openxmlformats-officedocument.presentationml.tags+xml"/>
  <Override PartName="/ppt/tags/tag403.xml" ContentType="application/vnd.openxmlformats-officedocument.presentationml.tags+xml"/>
  <Override PartName="/ppt/tags/tag404.xml" ContentType="application/vnd.openxmlformats-officedocument.presentationml.tags+xml"/>
  <Override PartName="/ppt/tags/tag405.xml" ContentType="application/vnd.openxmlformats-officedocument.presentationml.tags+xml"/>
  <Override PartName="/ppt/tags/tag406.xml" ContentType="application/vnd.openxmlformats-officedocument.presentationml.tags+xml"/>
  <Override PartName="/ppt/tags/tag407.xml" ContentType="application/vnd.openxmlformats-officedocument.presentationml.tags+xml"/>
  <Override PartName="/ppt/tags/tag408.xml" ContentType="application/vnd.openxmlformats-officedocument.presentationml.tags+xml"/>
  <Override PartName="/ppt/tags/tag409.xml" ContentType="application/vnd.openxmlformats-officedocument.presentationml.tags+xml"/>
  <Override PartName="/ppt/tags/tag41.xml" ContentType="application/vnd.openxmlformats-officedocument.presentationml.tags+xml"/>
  <Override PartName="/ppt/tags/tag410.xml" ContentType="application/vnd.openxmlformats-officedocument.presentationml.tags+xml"/>
  <Override PartName="/ppt/tags/tag411.xml" ContentType="application/vnd.openxmlformats-officedocument.presentationml.tags+xml"/>
  <Override PartName="/ppt/tags/tag412.xml" ContentType="application/vnd.openxmlformats-officedocument.presentationml.tags+xml"/>
  <Override PartName="/ppt/tags/tag413.xml" ContentType="application/vnd.openxmlformats-officedocument.presentationml.tags+xml"/>
  <Override PartName="/ppt/tags/tag414.xml" ContentType="application/vnd.openxmlformats-officedocument.presentationml.tags+xml"/>
  <Override PartName="/ppt/tags/tag415.xml" ContentType="application/vnd.openxmlformats-officedocument.presentationml.tags+xml"/>
  <Override PartName="/ppt/tags/tag416.xml" ContentType="application/vnd.openxmlformats-officedocument.presentationml.tags+xml"/>
  <Override PartName="/ppt/tags/tag417.xml" ContentType="application/vnd.openxmlformats-officedocument.presentationml.tags+xml"/>
  <Override PartName="/ppt/tags/tag418.xml" ContentType="application/vnd.openxmlformats-officedocument.presentationml.tags+xml"/>
  <Override PartName="/ppt/tags/tag419.xml" ContentType="application/vnd.openxmlformats-officedocument.presentationml.tags+xml"/>
  <Override PartName="/ppt/tags/tag42.xml" ContentType="application/vnd.openxmlformats-officedocument.presentationml.tags+xml"/>
  <Override PartName="/ppt/tags/tag420.xml" ContentType="application/vnd.openxmlformats-officedocument.presentationml.tags+xml"/>
  <Override PartName="/ppt/tags/tag421.xml" ContentType="application/vnd.openxmlformats-officedocument.presentationml.tags+xml"/>
  <Override PartName="/ppt/tags/tag422.xml" ContentType="application/vnd.openxmlformats-officedocument.presentationml.tags+xml"/>
  <Override PartName="/ppt/tags/tag423.xml" ContentType="application/vnd.openxmlformats-officedocument.presentationml.tags+xml"/>
  <Override PartName="/ppt/tags/tag424.xml" ContentType="application/vnd.openxmlformats-officedocument.presentationml.tags+xml"/>
  <Override PartName="/ppt/tags/tag425.xml" ContentType="application/vnd.openxmlformats-officedocument.presentationml.tags+xml"/>
  <Override PartName="/ppt/tags/tag426.xml" ContentType="application/vnd.openxmlformats-officedocument.presentationml.tags+xml"/>
  <Override PartName="/ppt/tags/tag427.xml" ContentType="application/vnd.openxmlformats-officedocument.presentationml.tags+xml"/>
  <Override PartName="/ppt/tags/tag428.xml" ContentType="application/vnd.openxmlformats-officedocument.presentationml.tags+xml"/>
  <Override PartName="/ppt/tags/tag429.xml" ContentType="application/vnd.openxmlformats-officedocument.presentationml.tags+xml"/>
  <Override PartName="/ppt/tags/tag43.xml" ContentType="application/vnd.openxmlformats-officedocument.presentationml.tags+xml"/>
  <Override PartName="/ppt/tags/tag430.xml" ContentType="application/vnd.openxmlformats-officedocument.presentationml.tags+xml"/>
  <Override PartName="/ppt/tags/tag431.xml" ContentType="application/vnd.openxmlformats-officedocument.presentationml.tags+xml"/>
  <Override PartName="/ppt/tags/tag432.xml" ContentType="application/vnd.openxmlformats-officedocument.presentationml.tags+xml"/>
  <Override PartName="/ppt/tags/tag433.xml" ContentType="application/vnd.openxmlformats-officedocument.presentationml.tags+xml"/>
  <Override PartName="/ppt/tags/tag434.xml" ContentType="application/vnd.openxmlformats-officedocument.presentationml.tags+xml"/>
  <Override PartName="/ppt/tags/tag435.xml" ContentType="application/vnd.openxmlformats-officedocument.presentationml.tags+xml"/>
  <Override PartName="/ppt/tags/tag436.xml" ContentType="application/vnd.openxmlformats-officedocument.presentationml.tags+xml"/>
  <Override PartName="/ppt/tags/tag437.xml" ContentType="application/vnd.openxmlformats-officedocument.presentationml.tags+xml"/>
  <Override PartName="/ppt/tags/tag438.xml" ContentType="application/vnd.openxmlformats-officedocument.presentationml.tags+xml"/>
  <Override PartName="/ppt/tags/tag439.xml" ContentType="application/vnd.openxmlformats-officedocument.presentationml.tags+xml"/>
  <Override PartName="/ppt/tags/tag44.xml" ContentType="application/vnd.openxmlformats-officedocument.presentationml.tags+xml"/>
  <Override PartName="/ppt/tags/tag440.xml" ContentType="application/vnd.openxmlformats-officedocument.presentationml.tags+xml"/>
  <Override PartName="/ppt/tags/tag441.xml" ContentType="application/vnd.openxmlformats-officedocument.presentationml.tags+xml"/>
  <Override PartName="/ppt/tags/tag442.xml" ContentType="application/vnd.openxmlformats-officedocument.presentationml.tags+xml"/>
  <Override PartName="/ppt/tags/tag443.xml" ContentType="application/vnd.openxmlformats-officedocument.presentationml.tags+xml"/>
  <Override PartName="/ppt/tags/tag444.xml" ContentType="application/vnd.openxmlformats-officedocument.presentationml.tags+xml"/>
  <Override PartName="/ppt/tags/tag445.xml" ContentType="application/vnd.openxmlformats-officedocument.presentationml.tags+xml"/>
  <Override PartName="/ppt/tags/tag446.xml" ContentType="application/vnd.openxmlformats-officedocument.presentationml.tags+xml"/>
  <Override PartName="/ppt/tags/tag447.xml" ContentType="application/vnd.openxmlformats-officedocument.presentationml.tags+xml"/>
  <Override PartName="/ppt/tags/tag448.xml" ContentType="application/vnd.openxmlformats-officedocument.presentationml.tags+xml"/>
  <Override PartName="/ppt/tags/tag449.xml" ContentType="application/vnd.openxmlformats-officedocument.presentationml.tags+xml"/>
  <Override PartName="/ppt/tags/tag45.xml" ContentType="application/vnd.openxmlformats-officedocument.presentationml.tags+xml"/>
  <Override PartName="/ppt/tags/tag450.xml" ContentType="application/vnd.openxmlformats-officedocument.presentationml.tags+xml"/>
  <Override PartName="/ppt/tags/tag451.xml" ContentType="application/vnd.openxmlformats-officedocument.presentationml.tags+xml"/>
  <Override PartName="/ppt/tags/tag452.xml" ContentType="application/vnd.openxmlformats-officedocument.presentationml.tags+xml"/>
  <Override PartName="/ppt/tags/tag453.xml" ContentType="application/vnd.openxmlformats-officedocument.presentationml.tags+xml"/>
  <Override PartName="/ppt/tags/tag454.xml" ContentType="application/vnd.openxmlformats-officedocument.presentationml.tags+xml"/>
  <Override PartName="/ppt/tags/tag455.xml" ContentType="application/vnd.openxmlformats-officedocument.presentationml.tags+xml"/>
  <Override PartName="/ppt/tags/tag456.xml" ContentType="application/vnd.openxmlformats-officedocument.presentationml.tags+xml"/>
  <Override PartName="/ppt/tags/tag457.xml" ContentType="application/vnd.openxmlformats-officedocument.presentationml.tags+xml"/>
  <Override PartName="/ppt/tags/tag458.xml" ContentType="application/vnd.openxmlformats-officedocument.presentationml.tags+xml"/>
  <Override PartName="/ppt/tags/tag459.xml" ContentType="application/vnd.openxmlformats-officedocument.presentationml.tags+xml"/>
  <Override PartName="/ppt/tags/tag46.xml" ContentType="application/vnd.openxmlformats-officedocument.presentationml.tags+xml"/>
  <Override PartName="/ppt/tags/tag460.xml" ContentType="application/vnd.openxmlformats-officedocument.presentationml.tags+xml"/>
  <Override PartName="/ppt/tags/tag461.xml" ContentType="application/vnd.openxmlformats-officedocument.presentationml.tags+xml"/>
  <Override PartName="/ppt/tags/tag462.xml" ContentType="application/vnd.openxmlformats-officedocument.presentationml.tags+xml"/>
  <Override PartName="/ppt/tags/tag463.xml" ContentType="application/vnd.openxmlformats-officedocument.presentationml.tags+xml"/>
  <Override PartName="/ppt/tags/tag464.xml" ContentType="application/vnd.openxmlformats-officedocument.presentationml.tags+xml"/>
  <Override PartName="/ppt/tags/tag465.xml" ContentType="application/vnd.openxmlformats-officedocument.presentationml.tags+xml"/>
  <Override PartName="/ppt/tags/tag466.xml" ContentType="application/vnd.openxmlformats-officedocument.presentationml.tags+xml"/>
  <Override PartName="/ppt/tags/tag467.xml" ContentType="application/vnd.openxmlformats-officedocument.presentationml.tags+xml"/>
  <Override PartName="/ppt/tags/tag468.xml" ContentType="application/vnd.openxmlformats-officedocument.presentationml.tags+xml"/>
  <Override PartName="/ppt/tags/tag469.xml" ContentType="application/vnd.openxmlformats-officedocument.presentationml.tags+xml"/>
  <Override PartName="/ppt/tags/tag47.xml" ContentType="application/vnd.openxmlformats-officedocument.presentationml.tags+xml"/>
  <Override PartName="/ppt/tags/tag470.xml" ContentType="application/vnd.openxmlformats-officedocument.presentationml.tags+xml"/>
  <Override PartName="/ppt/tags/tag471.xml" ContentType="application/vnd.openxmlformats-officedocument.presentationml.tags+xml"/>
  <Override PartName="/ppt/tags/tag472.xml" ContentType="application/vnd.openxmlformats-officedocument.presentationml.tags+xml"/>
  <Override PartName="/ppt/tags/tag473.xml" ContentType="application/vnd.openxmlformats-officedocument.presentationml.tags+xml"/>
  <Override PartName="/ppt/tags/tag474.xml" ContentType="application/vnd.openxmlformats-officedocument.presentationml.tags+xml"/>
  <Override PartName="/ppt/tags/tag475.xml" ContentType="application/vnd.openxmlformats-officedocument.presentationml.tags+xml"/>
  <Override PartName="/ppt/tags/tag476.xml" ContentType="application/vnd.openxmlformats-officedocument.presentationml.tags+xml"/>
  <Override PartName="/ppt/tags/tag47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tags/tag75.xml" ContentType="application/vnd.openxmlformats-officedocument.presentationml.tags+xml"/>
  <Override PartName="/ppt/tags/tag76.xml" ContentType="application/vnd.openxmlformats-officedocument.presentationml.tags+xml"/>
  <Override PartName="/ppt/tags/tag77.xml" ContentType="application/vnd.openxmlformats-officedocument.presentationml.tags+xml"/>
  <Override PartName="/ppt/tags/tag78.xml" ContentType="application/vnd.openxmlformats-officedocument.presentationml.tags+xml"/>
  <Override PartName="/ppt/tags/tag79.xml" ContentType="application/vnd.openxmlformats-officedocument.presentationml.tags+xml"/>
  <Override PartName="/ppt/tags/tag8.xml" ContentType="application/vnd.openxmlformats-officedocument.presentationml.tags+xml"/>
  <Override PartName="/ppt/tags/tag80.xml" ContentType="application/vnd.openxmlformats-officedocument.presentationml.tags+xml"/>
  <Override PartName="/ppt/tags/tag81.xml" ContentType="application/vnd.openxmlformats-officedocument.presentationml.tags+xml"/>
  <Override PartName="/ppt/tags/tag82.xml" ContentType="application/vnd.openxmlformats-officedocument.presentationml.tags+xml"/>
  <Override PartName="/ppt/tags/tag83.xml" ContentType="application/vnd.openxmlformats-officedocument.presentationml.tags+xml"/>
  <Override PartName="/ppt/tags/tag84.xml" ContentType="application/vnd.openxmlformats-officedocument.presentationml.tags+xml"/>
  <Override PartName="/ppt/tags/tag85.xml" ContentType="application/vnd.openxmlformats-officedocument.presentationml.tags+xml"/>
  <Override PartName="/ppt/tags/tag86.xml" ContentType="application/vnd.openxmlformats-officedocument.presentationml.tags+xml"/>
  <Override PartName="/ppt/tags/tag87.xml" ContentType="application/vnd.openxmlformats-officedocument.presentationml.tags+xml"/>
  <Override PartName="/ppt/tags/tag88.xml" ContentType="application/vnd.openxmlformats-officedocument.presentationml.tags+xml"/>
  <Override PartName="/ppt/tags/tag89.xml" ContentType="application/vnd.openxmlformats-officedocument.presentationml.tags+xml"/>
  <Override PartName="/ppt/tags/tag9.xml" ContentType="application/vnd.openxmlformats-officedocument.presentationml.tags+xml"/>
  <Override PartName="/ppt/tags/tag90.xml" ContentType="application/vnd.openxmlformats-officedocument.presentationml.tags+xml"/>
  <Override PartName="/ppt/tags/tag91.xml" ContentType="application/vnd.openxmlformats-officedocument.presentationml.tags+xml"/>
  <Override PartName="/ppt/tags/tag92.xml" ContentType="application/vnd.openxmlformats-officedocument.presentationml.tags+xml"/>
  <Override PartName="/ppt/tags/tag93.xml" ContentType="application/vnd.openxmlformats-officedocument.presentationml.tags+xml"/>
  <Override PartName="/ppt/tags/tag94.xml" ContentType="application/vnd.openxmlformats-officedocument.presentationml.tags+xml"/>
  <Override PartName="/ppt/tags/tag95.xml" ContentType="application/vnd.openxmlformats-officedocument.presentationml.tags+xml"/>
  <Override PartName="/ppt/tags/tag96.xml" ContentType="application/vnd.openxmlformats-officedocument.presentationml.tags+xml"/>
  <Override PartName="/ppt/tags/tag97.xml" ContentType="application/vnd.openxmlformats-officedocument.presentationml.tags+xml"/>
  <Override PartName="/ppt/tags/tag98.xml" ContentType="application/vnd.openxmlformats-officedocument.presentationml.tags+xml"/>
  <Override PartName="/ppt/tags/tag99.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10"/>
  </p:notesMasterIdLst>
  <p:sldIdLst>
    <p:sldId id="343" r:id="rId3"/>
    <p:sldId id="383" r:id="rId4"/>
    <p:sldId id="262" r:id="rId5"/>
    <p:sldId id="257" r:id="rId6"/>
    <p:sldId id="263" r:id="rId7"/>
    <p:sldId id="258" r:id="rId8"/>
    <p:sldId id="264" r:id="rId9"/>
    <p:sldId id="265" r:id="rId11"/>
    <p:sldId id="267" r:id="rId12"/>
    <p:sldId id="268" r:id="rId13"/>
    <p:sldId id="270" r:id="rId14"/>
    <p:sldId id="272" r:id="rId15"/>
    <p:sldId id="271" r:id="rId16"/>
    <p:sldId id="273" r:id="rId17"/>
    <p:sldId id="283" r:id="rId18"/>
    <p:sldId id="314" r:id="rId19"/>
    <p:sldId id="316" r:id="rId20"/>
    <p:sldId id="284" r:id="rId21"/>
    <p:sldId id="320" r:id="rId22"/>
    <p:sldId id="319" r:id="rId23"/>
    <p:sldId id="317" r:id="rId24"/>
    <p:sldId id="285" r:id="rId25"/>
    <p:sldId id="274" r:id="rId26"/>
    <p:sldId id="261" r:id="rId27"/>
    <p:sldId id="293" r:id="rId28"/>
    <p:sldId id="294" r:id="rId29"/>
    <p:sldId id="296" r:id="rId30"/>
    <p:sldId id="297" r:id="rId31"/>
    <p:sldId id="300" r:id="rId32"/>
    <p:sldId id="301" r:id="rId33"/>
    <p:sldId id="302" r:id="rId34"/>
    <p:sldId id="304" r:id="rId35"/>
    <p:sldId id="287" r:id="rId36"/>
    <p:sldId id="288" r:id="rId37"/>
    <p:sldId id="286" r:id="rId38"/>
    <p:sldId id="305" r:id="rId39"/>
    <p:sldId id="306" r:id="rId40"/>
    <p:sldId id="307" r:id="rId41"/>
    <p:sldId id="308" r:id="rId42"/>
    <p:sldId id="309" r:id="rId43"/>
    <p:sldId id="310" r:id="rId44"/>
  </p:sldIdLst>
  <p:sldSz cx="12192000" cy="6858000"/>
  <p:notesSz cx="6858000" cy="9144000"/>
  <p:custDataLst>
    <p:tags r:id="rId49"/>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088" userDrawn="1">
          <p15:clr>
            <a:srgbClr val="A4A3A4"/>
          </p15:clr>
        </p15:guide>
        <p15:guide id="2" pos="3909"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CHINESE-BC06F90" initials="" lastIdx="0" clrIdx="0"/>
  <p:cmAuthor id="7" name="xkb1.com" initials="x" lastIdx="0" clrIdx="0"/>
  <p:cmAuthor id="1" name="admin" initials="a" lastIdx="0" clrIdx="0"/>
  <p:cmAuthor id="8" name="xiaoxuan Zeng" initials="x" lastIdx="0" clrIdx="0"/>
  <p:cmAuthor id="9" name="dongyu" initials="d" lastIdx="0" clrIdx="8"/>
  <p:cmAuthor id="2" name="Author" initials="A" lastIdx="0" clrIdx="2"/>
  <p:cmAuthor id="3" name="Pueschner, Franziska {FA~Shanghai}" initials="P" lastIdx="0" clrIdx="0"/>
  <p:cmAuthor id="4" name="作者" initials="A" lastIdx="0" clrIdx="3"/>
  <p:cmAuthor id="11" name="86137" initials="8" lastIdx="0" clrIdx="10"/>
  <p:cmAuthor id="5" name="www.xkb1.com" initials="w" lastIdx="0" clrIdx="1"/>
  <p:cmAuthor id="6" name="lenovo" initials="l" lastIdx="0" clrIdx="0"/>
  <p:cmAuthor id="12" name="Lenovo" initials="L" lastIdx="0" clrIdx="9"/>
  <p:cmAuthor id="13" name="Administrator" initials="A" lastIdx="0" clrIdx="12"/>
  <p:cmAuthor id="76" name="李 智" initials="李" lastIdx="0" clrIdx="25"/>
  <p:cmAuthor id="14" name="222" initials="" lastIdx="0" clrIdx="0"/>
  <p:cmAuthor id="15" name="Vivian Liu" initials="" lastIdx="0" clrIdx="1"/>
  <p:cmAuthor id="16" name="刘浩" initials="" lastIdx="0" clrIdx="0"/>
  <p:cmAuthor id="17" name="孙宇婷" initials="" lastIdx="0" clrIdx="21"/>
  <p:cmAuthor id="19" name="Windows 用户" initials="" lastIdx="0" clrIdx="0"/>
  <p:cmAuthor id="20" name="ASUS" initials="" lastIdx="0" clrIdx="0"/>
  <p:cmAuthor id="18" name="未知用户1" initials="未知用户1" lastIdx="0" clrIdx="0"/>
  <p:cmAuthor id="22" name="自由精灵" initials="自" lastIdx="0" clrIdx="21"/>
  <p:cmAuthor id="25" name="na" initials="n" lastIdx="0" clrIdx="24"/>
  <p:cmAuthor id="21" name="li marry" initials="" lastIdx="0" clrIdx="0"/>
  <p:cmAuthor id="38" name="NFB" initials="N" lastIdx="0" clrIdx="14"/>
  <p:cmAuthor id="10" name="Microsoft" initials="M" lastIdx="0" clrIdx="9"/>
  <p:cmAuthor id="24" name="Mia Vida Villanueva" initials="" lastIdx="0" clrIdx="0"/>
  <p:cmAuthor id="26" name="刘刘" initials="" lastIdx="0" clrIdx="20"/>
  <p:cmAuthor id="28" name="nijingen" initials="n" lastIdx="0" clrIdx="27"/>
  <p:cmAuthor id="2000" name="张瑞霞" initials="authorId_524709945" lastIdx="0" clrIdx="0"/>
  <p:cmAuthor id="2001" name="Dino._6ZFrB7nA" initials="authorId_1257418890" lastIdx="0" clrIdx="1"/>
  <p:cmAuthor id="49837069" name="DELL" initials="D" lastIdx="0" clrIdx="25"/>
  <p:cmAuthor id="29" name="张 林娜" initials="" lastIdx="0" clrIdx="0"/>
  <p:cmAuthor id="31" name="Echo" initials="E" lastIdx="0" clrIdx="30"/>
  <p:cmAuthor id="32" name="陈庆" initials="陈" lastIdx="0" clrIdx="31"/>
  <p:cmAuthor id="34" name="a'su's" initials="a" lastIdx="0" clrIdx="33"/>
  <p:cmAuthor id="36" name="陈芳" initials="A" lastIdx="0" clrIdx="35"/>
  <p:cmAuthor id="41" name="EXX008" initials="E" lastIdx="0" clrIdx="40"/>
  <p:cmAuthor id="30" name="LJH" initials="L" lastIdx="0" clrIdx="0"/>
  <p:cmAuthor id="77" name="雨昕" initials="雨" lastIdx="0" clrIdx="26"/>
  <p:cmAuthor id="33" name="86138" initials="8" lastIdx="0" clrIdx="33"/>
  <p:cmAuthor id="23" name="xj" initials="" lastIdx="0" clrIdx="23"/>
  <p:cmAuthor id="27" name="叶 思冰" initials="" lastIdx="0" clrIdx="25"/>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3778" autoAdjust="0"/>
    <p:restoredTop sz="94660"/>
  </p:normalViewPr>
  <p:slideViewPr>
    <p:cSldViewPr snapToGrid="0" showGuides="1">
      <p:cViewPr varScale="1">
        <p:scale>
          <a:sx n="99" d="100"/>
          <a:sy n="99" d="100"/>
        </p:scale>
        <p:origin x="84" y="582"/>
      </p:cViewPr>
      <p:guideLst>
        <p:guide orient="horz" pos="2088"/>
        <p:guide pos="3909"/>
      </p:guideLst>
    </p:cSldViewPr>
  </p:slideViewPr>
  <p:notesTextViewPr>
    <p:cViewPr>
      <p:scale>
        <a:sx n="3" d="2"/>
        <a:sy n="3" d="2"/>
      </p:scale>
      <p:origin x="0" y="0"/>
    </p:cViewPr>
  </p:notesTextViewPr>
  <p:notesViewPr>
    <p:cSldViewPr snapToGrid="0">
      <p:cViewPr varScale="1">
        <p:scale>
          <a:sx n="92" d="100"/>
          <a:sy n="92" d="100"/>
        </p:scale>
        <p:origin x="2550" y="102"/>
      </p:cViewPr>
      <p:guideLst/>
    </p:cSldViewPr>
  </p:notes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7.xml"/><Relationship Id="rId8" Type="http://schemas.openxmlformats.org/officeDocument/2006/relationships/slide" Target="slides/slide6.xml"/><Relationship Id="rId7" Type="http://schemas.openxmlformats.org/officeDocument/2006/relationships/slide" Target="slides/slide5.xml"/><Relationship Id="rId6" Type="http://schemas.openxmlformats.org/officeDocument/2006/relationships/slide" Target="slides/slide4.xml"/><Relationship Id="rId5" Type="http://schemas.openxmlformats.org/officeDocument/2006/relationships/slide" Target="slides/slide3.xml"/><Relationship Id="rId49" Type="http://schemas.openxmlformats.org/officeDocument/2006/relationships/tags" Target="tags/tag477.xml"/><Relationship Id="rId48" Type="http://schemas.openxmlformats.org/officeDocument/2006/relationships/commentAuthors" Target="commentAuthors.xml"/><Relationship Id="rId47" Type="http://schemas.openxmlformats.org/officeDocument/2006/relationships/tableStyles" Target="tableStyles.xml"/><Relationship Id="rId46" Type="http://schemas.openxmlformats.org/officeDocument/2006/relationships/viewProps" Target="viewProps.xml"/><Relationship Id="rId45" Type="http://schemas.openxmlformats.org/officeDocument/2006/relationships/presProps" Target="presProps.xml"/><Relationship Id="rId44" Type="http://schemas.openxmlformats.org/officeDocument/2006/relationships/slide" Target="slides/slide41.xml"/><Relationship Id="rId43" Type="http://schemas.openxmlformats.org/officeDocument/2006/relationships/slide" Target="slides/slide40.xml"/><Relationship Id="rId42" Type="http://schemas.openxmlformats.org/officeDocument/2006/relationships/slide" Target="slides/slide39.xml"/><Relationship Id="rId41" Type="http://schemas.openxmlformats.org/officeDocument/2006/relationships/slide" Target="slides/slide38.xml"/><Relationship Id="rId40" Type="http://schemas.openxmlformats.org/officeDocument/2006/relationships/slide" Target="slides/slide37.xml"/><Relationship Id="rId4" Type="http://schemas.openxmlformats.org/officeDocument/2006/relationships/slide" Target="slides/slide2.xml"/><Relationship Id="rId39" Type="http://schemas.openxmlformats.org/officeDocument/2006/relationships/slide" Target="slides/slide36.xml"/><Relationship Id="rId38" Type="http://schemas.openxmlformats.org/officeDocument/2006/relationships/slide" Target="slides/slide35.xml"/><Relationship Id="rId37" Type="http://schemas.openxmlformats.org/officeDocument/2006/relationships/slide" Target="slides/slide34.xml"/><Relationship Id="rId36" Type="http://schemas.openxmlformats.org/officeDocument/2006/relationships/slide" Target="slides/slide33.xml"/><Relationship Id="rId35" Type="http://schemas.openxmlformats.org/officeDocument/2006/relationships/slide" Target="slides/slide32.xml"/><Relationship Id="rId34" Type="http://schemas.openxmlformats.org/officeDocument/2006/relationships/slide" Target="slides/slide31.xml"/><Relationship Id="rId33" Type="http://schemas.openxmlformats.org/officeDocument/2006/relationships/slide" Target="slides/slide30.xml"/><Relationship Id="rId32" Type="http://schemas.openxmlformats.org/officeDocument/2006/relationships/slide" Target="slides/slide29.xml"/><Relationship Id="rId31" Type="http://schemas.openxmlformats.org/officeDocument/2006/relationships/slide" Target="slides/slide28.xml"/><Relationship Id="rId30" Type="http://schemas.openxmlformats.org/officeDocument/2006/relationships/slide" Target="slides/slide27.xml"/><Relationship Id="rId3" Type="http://schemas.openxmlformats.org/officeDocument/2006/relationships/slide" Target="slides/slide1.xml"/><Relationship Id="rId29" Type="http://schemas.openxmlformats.org/officeDocument/2006/relationships/slide" Target="slides/slide26.xml"/><Relationship Id="rId28" Type="http://schemas.openxmlformats.org/officeDocument/2006/relationships/slide" Target="slides/slide25.xml"/><Relationship Id="rId27" Type="http://schemas.openxmlformats.org/officeDocument/2006/relationships/slide" Target="slides/slide24.xml"/><Relationship Id="rId26" Type="http://schemas.openxmlformats.org/officeDocument/2006/relationships/slide" Target="slides/slide23.xml"/><Relationship Id="rId25" Type="http://schemas.openxmlformats.org/officeDocument/2006/relationships/slide" Target="slides/slide22.xml"/><Relationship Id="rId24" Type="http://schemas.openxmlformats.org/officeDocument/2006/relationships/slide" Target="slides/slide21.xml"/><Relationship Id="rId23" Type="http://schemas.openxmlformats.org/officeDocument/2006/relationships/slide" Target="slides/slide20.xml"/><Relationship Id="rId22" Type="http://schemas.openxmlformats.org/officeDocument/2006/relationships/slide" Target="slides/slide19.xml"/><Relationship Id="rId21" Type="http://schemas.openxmlformats.org/officeDocument/2006/relationships/slide" Target="slides/slide18.xml"/><Relationship Id="rId20" Type="http://schemas.openxmlformats.org/officeDocument/2006/relationships/slide" Target="slides/slide17.xml"/><Relationship Id="rId2" Type="http://schemas.openxmlformats.org/officeDocument/2006/relationships/theme" Target="theme/theme1.xml"/><Relationship Id="rId19" Type="http://schemas.openxmlformats.org/officeDocument/2006/relationships/slide" Target="slides/slide16.xml"/><Relationship Id="rId18" Type="http://schemas.openxmlformats.org/officeDocument/2006/relationships/slide" Target="slides/slide15.xml"/><Relationship Id="rId17" Type="http://schemas.openxmlformats.org/officeDocument/2006/relationships/slide" Target="slides/slide14.xml"/><Relationship Id="rId16" Type="http://schemas.openxmlformats.org/officeDocument/2006/relationships/slide" Target="slides/slide13.xml"/><Relationship Id="rId15" Type="http://schemas.openxmlformats.org/officeDocument/2006/relationships/slide" Target="slides/slide12.xml"/><Relationship Id="rId14" Type="http://schemas.openxmlformats.org/officeDocument/2006/relationships/slide" Target="slides/slide11.xml"/><Relationship Id="rId13" Type="http://schemas.openxmlformats.org/officeDocument/2006/relationships/slide" Target="slides/slide10.xml"/><Relationship Id="rId12" Type="http://schemas.openxmlformats.org/officeDocument/2006/relationships/slide" Target="slides/slide9.xml"/><Relationship Id="rId11" Type="http://schemas.openxmlformats.org/officeDocument/2006/relationships/slide" Target="slides/slide8.xml"/><Relationship Id="rId10" Type="http://schemas.openxmlformats.org/officeDocument/2006/relationships/notesMaster" Target="notesMasters/notesMaster1.xml"/><Relationship Id="rId1" Type="http://schemas.openxmlformats.org/officeDocument/2006/relationships/slideMaster" Target="slideMasters/slideMaster1.xml"/></Relationships>
</file>

<file path=ppt/notesMasters/_rels/notesMaster1.xml.rels><?xml version="1.0" encoding="UTF-8" standalone="yes"?>
<Relationships xmlns="http://schemas.openxmlformats.org/package/2006/relationships"><Relationship Id="rId7" Type="http://schemas.openxmlformats.org/officeDocument/2006/relationships/theme" Target="../theme/theme2.xml"/><Relationship Id="rId6" Type="http://schemas.openxmlformats.org/officeDocument/2006/relationships/tags" Target="../tags/tag476.xml"/><Relationship Id="rId5" Type="http://schemas.openxmlformats.org/officeDocument/2006/relationships/tags" Target="../tags/tag475.xml"/><Relationship Id="rId4" Type="http://schemas.openxmlformats.org/officeDocument/2006/relationships/tags" Target="../tags/tag474.xml"/><Relationship Id="rId3" Type="http://schemas.openxmlformats.org/officeDocument/2006/relationships/tags" Target="../tags/tag473.xml"/><Relationship Id="rId2" Type="http://schemas.openxmlformats.org/officeDocument/2006/relationships/tags" Target="../tags/tag472.xml"/><Relationship Id="rId1" Type="http://schemas.openxmlformats.org/officeDocument/2006/relationships/tags" Target="../tags/tag471.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custDataLst>
              <p:tags r:id="rId1"/>
            </p:custDataLst>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custDataLst>
              <p:tags r:id="rId2"/>
            </p:custDataLst>
          </p:nvPr>
        </p:nvSpPr>
        <p:spPr>
          <a:xfrm>
            <a:off x="3884613" y="0"/>
            <a:ext cx="2971800" cy="458788"/>
          </a:xfrm>
          <a:prstGeom prst="rect">
            <a:avLst/>
          </a:prstGeom>
        </p:spPr>
        <p:txBody>
          <a:bodyPr vert="horz" lIns="91440" tIns="45720" rIns="91440" bIns="45720" rtlCol="0"/>
          <a:lstStyle>
            <a:lvl1pPr algn="r">
              <a:defRPr sz="1200"/>
            </a:lvl1pPr>
          </a:lstStyle>
          <a:p>
            <a:fld id="{D2A48B96-639E-45A3-A0BA-2464DFDB1FAA}" type="datetimeFigureOut">
              <a:rPr lang="zh-CN" altLang="en-US" smtClean="0"/>
            </a:fld>
            <a:endParaRPr lang="zh-CN" altLang="en-US"/>
          </a:p>
        </p:txBody>
      </p:sp>
      <p:sp>
        <p:nvSpPr>
          <p:cNvPr id="4" name="幻灯片图像占位符 3"/>
          <p:cNvSpPr>
            <a:spLocks noGrp="1" noRot="1" noChangeAspect="1"/>
          </p:cNvSpPr>
          <p:nvPr>
            <p:ph type="sldImg" idx="2"/>
            <p:custDataLst>
              <p:tags r:id="rId3"/>
            </p:custDataLst>
          </p:nvPr>
        </p:nvSpPr>
        <p:spPr>
          <a:xfrm>
            <a:off x="685800" y="1143000"/>
            <a:ext cx="5486400" cy="3086100"/>
          </a:xfrm>
          <a:prstGeom prst="rect">
            <a:avLst/>
          </a:prstGeom>
          <a:noFill/>
          <a:ln w="12700">
            <a:solidFill>
              <a:prstClr val="black"/>
            </a:solidFill>
          </a:ln>
        </p:spPr>
      </p:sp>
      <p:sp>
        <p:nvSpPr>
          <p:cNvPr id="5" name="备注占位符 4"/>
          <p:cNvSpPr>
            <a:spLocks noGrp="1"/>
          </p:cNvSpPr>
          <p:nvPr>
            <p:ph type="body" sz="quarter" idx="3"/>
            <p:custDataLst>
              <p:tags r:id="rId4"/>
            </p:custDataLst>
          </p:nvPr>
        </p:nvSpPr>
        <p:spPr>
          <a:xfrm>
            <a:off x="685800" y="4400550"/>
            <a:ext cx="5486400" cy="3600450"/>
          </a:xfrm>
          <a:prstGeom prst="rect">
            <a:avLst/>
          </a:prstGeom>
        </p:spPr>
        <p:txBody>
          <a:bodyPr vert="horz" lIns="91440" tIns="45720" rIns="91440" bIns="45720" rtlCol="0"/>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6" name="页脚占位符 5"/>
          <p:cNvSpPr>
            <a:spLocks noGrp="1"/>
          </p:cNvSpPr>
          <p:nvPr>
            <p:ph type="ftr" sz="quarter" idx="4"/>
            <p:custDataLst>
              <p:tags r:id="rId5"/>
            </p:custDataLst>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custDataLst>
              <p:tags r:id="rId6"/>
            </p:custDataLst>
          </p:nvPr>
        </p:nvSpPr>
        <p:spPr>
          <a:xfrm>
            <a:off x="3884613" y="8685213"/>
            <a:ext cx="2971800" cy="458787"/>
          </a:xfrm>
          <a:prstGeom prst="rect">
            <a:avLst/>
          </a:prstGeom>
        </p:spPr>
        <p:txBody>
          <a:bodyPr vert="horz" lIns="91440" tIns="45720" rIns="91440" bIns="45720" rtlCol="0" anchor="b"/>
          <a:lstStyle>
            <a:lvl1pPr algn="r">
              <a:defRPr sz="1200"/>
            </a:lvl1pPr>
          </a:lstStyle>
          <a:p>
            <a:fld id="{A6837353-30EB-4A48-80EB-173D804AEFBD}" type="slidenum">
              <a:rPr lang="zh-CN" altLang="en-US" smtClean="0"/>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4" Type="http://schemas.openxmlformats.org/officeDocument/2006/relationships/tags" Target="../tags/tag173.xml"/><Relationship Id="rId3" Type="http://schemas.openxmlformats.org/officeDocument/2006/relationships/tags" Target="../tags/tag172.xml"/><Relationship Id="rId2" Type="http://schemas.openxmlformats.org/officeDocument/2006/relationships/notesMaster" Target="../notesMasters/notesMaster1.xml"/><Relationship Id="rId1" Type="http://schemas.openxmlformats.org/officeDocument/2006/relationships/slide" Target="../slides/slide7.xml"/></Relationships>
</file>

<file path=ppt/notesSlides/_rels/notesSlide10.xml.rels><?xml version="1.0" encoding="UTF-8" standalone="yes"?>
<Relationships xmlns="http://schemas.openxmlformats.org/package/2006/relationships"><Relationship Id="rId5" Type="http://schemas.openxmlformats.org/officeDocument/2006/relationships/tags" Target="../tags/tag268.xml"/><Relationship Id="rId4" Type="http://schemas.openxmlformats.org/officeDocument/2006/relationships/tags" Target="../tags/tag267.xml"/><Relationship Id="rId3" Type="http://schemas.openxmlformats.org/officeDocument/2006/relationships/tags" Target="../tags/tag266.xml"/><Relationship Id="rId2" Type="http://schemas.openxmlformats.org/officeDocument/2006/relationships/notesMaster" Target="../notesMasters/notesMaster1.xml"/><Relationship Id="rId1" Type="http://schemas.openxmlformats.org/officeDocument/2006/relationships/slide" Target="../slides/slide22.xml"/></Relationships>
</file>

<file path=ppt/notesSlides/_rels/notesSlide11.xml.rels><?xml version="1.0" encoding="UTF-8" standalone="yes"?>
<Relationships xmlns="http://schemas.openxmlformats.org/package/2006/relationships"><Relationship Id="rId5" Type="http://schemas.openxmlformats.org/officeDocument/2006/relationships/tags" Target="../tags/tag275.xml"/><Relationship Id="rId4" Type="http://schemas.openxmlformats.org/officeDocument/2006/relationships/tags" Target="../tags/tag274.xml"/><Relationship Id="rId3" Type="http://schemas.openxmlformats.org/officeDocument/2006/relationships/tags" Target="../tags/tag273.xml"/><Relationship Id="rId2" Type="http://schemas.openxmlformats.org/officeDocument/2006/relationships/notesMaster" Target="../notesMasters/notesMaster1.xml"/><Relationship Id="rId1" Type="http://schemas.openxmlformats.org/officeDocument/2006/relationships/slide" Target="../slides/slide23.xml"/></Relationships>
</file>

<file path=ppt/notesSlides/_rels/notesSlide12.xml.rels><?xml version="1.0" encoding="UTF-8" standalone="yes"?>
<Relationships xmlns="http://schemas.openxmlformats.org/package/2006/relationships"><Relationship Id="rId5" Type="http://schemas.openxmlformats.org/officeDocument/2006/relationships/tags" Target="../tags/tag293.xml"/><Relationship Id="rId4" Type="http://schemas.openxmlformats.org/officeDocument/2006/relationships/tags" Target="../tags/tag292.xml"/><Relationship Id="rId3" Type="http://schemas.openxmlformats.org/officeDocument/2006/relationships/tags" Target="../tags/tag291.xml"/><Relationship Id="rId2" Type="http://schemas.openxmlformats.org/officeDocument/2006/relationships/notesMaster" Target="../notesMasters/notesMaster1.xml"/><Relationship Id="rId1" Type="http://schemas.openxmlformats.org/officeDocument/2006/relationships/slide" Target="../slides/slide25.xml"/></Relationships>
</file>

<file path=ppt/notesSlides/_rels/notesSlide1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7.xml"/></Relationships>
</file>

<file path=ppt/notesSlides/_rels/notesSlide14.xml.rels><?xml version="1.0" encoding="UTF-8" standalone="yes"?>
<Relationships xmlns="http://schemas.openxmlformats.org/package/2006/relationships"><Relationship Id="rId5" Type="http://schemas.openxmlformats.org/officeDocument/2006/relationships/tags" Target="../tags/tag339.xml"/><Relationship Id="rId4" Type="http://schemas.openxmlformats.org/officeDocument/2006/relationships/tags" Target="../tags/tag338.xml"/><Relationship Id="rId3" Type="http://schemas.openxmlformats.org/officeDocument/2006/relationships/tags" Target="../tags/tag337.xml"/><Relationship Id="rId2" Type="http://schemas.openxmlformats.org/officeDocument/2006/relationships/notesMaster" Target="../notesMasters/notesMaster1.xml"/><Relationship Id="rId1" Type="http://schemas.openxmlformats.org/officeDocument/2006/relationships/slide" Target="../slides/slide28.xml"/></Relationships>
</file>

<file path=ppt/notesSlides/_rels/notesSlide15.xml.rels><?xml version="1.0" encoding="UTF-8" standalone="yes"?>
<Relationships xmlns="http://schemas.openxmlformats.org/package/2006/relationships"><Relationship Id="rId5" Type="http://schemas.openxmlformats.org/officeDocument/2006/relationships/tags" Target="../tags/tag349.xml"/><Relationship Id="rId4" Type="http://schemas.openxmlformats.org/officeDocument/2006/relationships/tags" Target="../tags/tag348.xml"/><Relationship Id="rId3" Type="http://schemas.openxmlformats.org/officeDocument/2006/relationships/tags" Target="../tags/tag347.xml"/><Relationship Id="rId2" Type="http://schemas.openxmlformats.org/officeDocument/2006/relationships/notesMaster" Target="../notesMasters/notesMaster1.xml"/><Relationship Id="rId1" Type="http://schemas.openxmlformats.org/officeDocument/2006/relationships/slide" Target="../slides/slide29.xml"/></Relationships>
</file>

<file path=ppt/notesSlides/_rels/notesSlide16.xml.rels><?xml version="1.0" encoding="UTF-8" standalone="yes"?>
<Relationships xmlns="http://schemas.openxmlformats.org/package/2006/relationships"><Relationship Id="rId5" Type="http://schemas.openxmlformats.org/officeDocument/2006/relationships/tags" Target="../tags/tag362.xml"/><Relationship Id="rId4" Type="http://schemas.openxmlformats.org/officeDocument/2006/relationships/tags" Target="../tags/tag361.xml"/><Relationship Id="rId3" Type="http://schemas.openxmlformats.org/officeDocument/2006/relationships/tags" Target="../tags/tag360.xml"/><Relationship Id="rId2" Type="http://schemas.openxmlformats.org/officeDocument/2006/relationships/notesMaster" Target="../notesMasters/notesMaster1.xml"/><Relationship Id="rId1" Type="http://schemas.openxmlformats.org/officeDocument/2006/relationships/slide" Target="../slides/slide30.xml"/></Relationships>
</file>

<file path=ppt/notesSlides/_rels/notesSlide17.xml.rels><?xml version="1.0" encoding="UTF-8" standalone="yes"?>
<Relationships xmlns="http://schemas.openxmlformats.org/package/2006/relationships"><Relationship Id="rId5" Type="http://schemas.openxmlformats.org/officeDocument/2006/relationships/tags" Target="../tags/tag447.xml"/><Relationship Id="rId4" Type="http://schemas.openxmlformats.org/officeDocument/2006/relationships/tags" Target="../tags/tag446.xml"/><Relationship Id="rId3" Type="http://schemas.openxmlformats.org/officeDocument/2006/relationships/tags" Target="../tags/tag445.xml"/><Relationship Id="rId2" Type="http://schemas.openxmlformats.org/officeDocument/2006/relationships/notesMaster" Target="../notesMasters/notesMaster1.xml"/><Relationship Id="rId1" Type="http://schemas.openxmlformats.org/officeDocument/2006/relationships/slide" Target="../slides/slide36.xml"/></Relationships>
</file>

<file path=ppt/notesSlides/_rels/notesSlide18.xml.rels><?xml version="1.0" encoding="UTF-8" standalone="yes"?>
<Relationships xmlns="http://schemas.openxmlformats.org/package/2006/relationships"><Relationship Id="rId4" Type="http://schemas.openxmlformats.org/officeDocument/2006/relationships/tags" Target="../tags/tag454.xml"/><Relationship Id="rId3" Type="http://schemas.openxmlformats.org/officeDocument/2006/relationships/tags" Target="../tags/tag453.xml"/><Relationship Id="rId2" Type="http://schemas.openxmlformats.org/officeDocument/2006/relationships/notesMaster" Target="../notesMasters/notesMaster1.xml"/><Relationship Id="rId1" Type="http://schemas.openxmlformats.org/officeDocument/2006/relationships/slide" Target="../slides/slide37.xml"/></Relationships>
</file>

<file path=ppt/notesSlides/_rels/notesSlide19.xml.rels><?xml version="1.0" encoding="UTF-8" standalone="yes"?>
<Relationships xmlns="http://schemas.openxmlformats.org/package/2006/relationships"><Relationship Id="rId4" Type="http://schemas.openxmlformats.org/officeDocument/2006/relationships/tags" Target="../tags/tag460.xml"/><Relationship Id="rId3" Type="http://schemas.openxmlformats.org/officeDocument/2006/relationships/tags" Target="../tags/tag459.xml"/><Relationship Id="rId2" Type="http://schemas.openxmlformats.org/officeDocument/2006/relationships/notesMaster" Target="../notesMasters/notesMaster1.xml"/><Relationship Id="rId1" Type="http://schemas.openxmlformats.org/officeDocument/2006/relationships/slide" Target="../slides/slide38.xml"/></Relationships>
</file>

<file path=ppt/notesSlides/_rels/notesSlide2.xml.rels><?xml version="1.0" encoding="UTF-8" standalone="yes"?>
<Relationships xmlns="http://schemas.openxmlformats.org/package/2006/relationships"><Relationship Id="rId5" Type="http://schemas.openxmlformats.org/officeDocument/2006/relationships/tags" Target="../tags/tag192.xml"/><Relationship Id="rId4" Type="http://schemas.openxmlformats.org/officeDocument/2006/relationships/tags" Target="../tags/tag191.xml"/><Relationship Id="rId3" Type="http://schemas.openxmlformats.org/officeDocument/2006/relationships/tags" Target="../tags/tag190.xml"/><Relationship Id="rId2" Type="http://schemas.openxmlformats.org/officeDocument/2006/relationships/notesMaster" Target="../notesMasters/notesMaster1.xml"/><Relationship Id="rId1" Type="http://schemas.openxmlformats.org/officeDocument/2006/relationships/slide" Target="../slides/slide10.xml"/></Relationships>
</file>

<file path=ppt/notesSlides/_rels/notesSlide20.xml.rels><?xml version="1.0" encoding="UTF-8" standalone="yes"?>
<Relationships xmlns="http://schemas.openxmlformats.org/package/2006/relationships"><Relationship Id="rId4" Type="http://schemas.openxmlformats.org/officeDocument/2006/relationships/tags" Target="../tags/tag465.xml"/><Relationship Id="rId3" Type="http://schemas.openxmlformats.org/officeDocument/2006/relationships/tags" Target="../tags/tag464.xml"/><Relationship Id="rId2" Type="http://schemas.openxmlformats.org/officeDocument/2006/relationships/notesMaster" Target="../notesMasters/notesMaster1.xml"/><Relationship Id="rId1" Type="http://schemas.openxmlformats.org/officeDocument/2006/relationships/slide" Target="../slides/slide39.xml"/></Relationships>
</file>

<file path=ppt/notesSlides/_rels/notesSlide3.xml.rels><?xml version="1.0" encoding="UTF-8" standalone="yes"?>
<Relationships xmlns="http://schemas.openxmlformats.org/package/2006/relationships"><Relationship Id="rId4" Type="http://schemas.openxmlformats.org/officeDocument/2006/relationships/tags" Target="../tags/tag198.xml"/><Relationship Id="rId3" Type="http://schemas.openxmlformats.org/officeDocument/2006/relationships/tags" Target="../tags/tag197.xml"/><Relationship Id="rId2" Type="http://schemas.openxmlformats.org/officeDocument/2006/relationships/notesMaster" Target="../notesMasters/notesMaster1.xml"/><Relationship Id="rId1" Type="http://schemas.openxmlformats.org/officeDocument/2006/relationships/slide" Target="../slides/slide11.xml"/></Relationships>
</file>

<file path=ppt/notesSlides/_rels/notesSlide4.xml.rels><?xml version="1.0" encoding="UTF-8" standalone="yes"?>
<Relationships xmlns="http://schemas.openxmlformats.org/package/2006/relationships"><Relationship Id="rId4" Type="http://schemas.openxmlformats.org/officeDocument/2006/relationships/tags" Target="../tags/tag214.xml"/><Relationship Id="rId3" Type="http://schemas.openxmlformats.org/officeDocument/2006/relationships/tags" Target="../tags/tag213.xml"/><Relationship Id="rId2" Type="http://schemas.openxmlformats.org/officeDocument/2006/relationships/notesMaster" Target="../notesMasters/notesMaster1.xml"/><Relationship Id="rId1" Type="http://schemas.openxmlformats.org/officeDocument/2006/relationships/slide" Target="../slides/slide13.xml"/></Relationships>
</file>

<file path=ppt/notesSlides/_rels/notesSlide5.xml.rels><?xml version="1.0" encoding="UTF-8" standalone="yes"?>
<Relationships xmlns="http://schemas.openxmlformats.org/package/2006/relationships"><Relationship Id="rId5" Type="http://schemas.openxmlformats.org/officeDocument/2006/relationships/tags" Target="../tags/tag229.xml"/><Relationship Id="rId4" Type="http://schemas.openxmlformats.org/officeDocument/2006/relationships/tags" Target="../tags/tag228.xml"/><Relationship Id="rId3" Type="http://schemas.openxmlformats.org/officeDocument/2006/relationships/tags" Target="../tags/tag227.xml"/><Relationship Id="rId2" Type="http://schemas.openxmlformats.org/officeDocument/2006/relationships/notesMaster" Target="../notesMasters/notesMaster1.xml"/><Relationship Id="rId1" Type="http://schemas.openxmlformats.org/officeDocument/2006/relationships/slide" Target="../slides/slide15.xml"/></Relationships>
</file>

<file path=ppt/notesSlides/_rels/notesSlide6.xml.rels><?xml version="1.0" encoding="UTF-8" standalone="yes"?>
<Relationships xmlns="http://schemas.openxmlformats.org/package/2006/relationships"><Relationship Id="rId5" Type="http://schemas.openxmlformats.org/officeDocument/2006/relationships/tags" Target="../tags/tag237.xml"/><Relationship Id="rId4" Type="http://schemas.openxmlformats.org/officeDocument/2006/relationships/tags" Target="../tags/tag236.xml"/><Relationship Id="rId3" Type="http://schemas.openxmlformats.org/officeDocument/2006/relationships/tags" Target="../tags/tag235.xml"/><Relationship Id="rId2" Type="http://schemas.openxmlformats.org/officeDocument/2006/relationships/notesMaster" Target="../notesMasters/notesMaster1.xml"/><Relationship Id="rId1" Type="http://schemas.openxmlformats.org/officeDocument/2006/relationships/slide" Target="../slides/slide18.xml"/></Relationships>
</file>

<file path=ppt/notesSlides/_rels/notesSlide7.xml.rels><?xml version="1.0" encoding="UTF-8" standalone="yes"?>
<Relationships xmlns="http://schemas.openxmlformats.org/package/2006/relationships"><Relationship Id="rId5" Type="http://schemas.openxmlformats.org/officeDocument/2006/relationships/tags" Target="../tags/tag243.xml"/><Relationship Id="rId4" Type="http://schemas.openxmlformats.org/officeDocument/2006/relationships/tags" Target="../tags/tag242.xml"/><Relationship Id="rId3" Type="http://schemas.openxmlformats.org/officeDocument/2006/relationships/tags" Target="../tags/tag241.xml"/><Relationship Id="rId2" Type="http://schemas.openxmlformats.org/officeDocument/2006/relationships/notesMaster" Target="../notesMasters/notesMaster1.xml"/><Relationship Id="rId1" Type="http://schemas.openxmlformats.org/officeDocument/2006/relationships/slide" Target="../slides/slide19.xml"/></Relationships>
</file>

<file path=ppt/notesSlides/_rels/notesSlide8.xml.rels><?xml version="1.0" encoding="UTF-8" standalone="yes"?>
<Relationships xmlns="http://schemas.openxmlformats.org/package/2006/relationships"><Relationship Id="rId5" Type="http://schemas.openxmlformats.org/officeDocument/2006/relationships/tags" Target="../tags/tag249.xml"/><Relationship Id="rId4" Type="http://schemas.openxmlformats.org/officeDocument/2006/relationships/tags" Target="../tags/tag248.xml"/><Relationship Id="rId3" Type="http://schemas.openxmlformats.org/officeDocument/2006/relationships/tags" Target="../tags/tag247.xml"/><Relationship Id="rId2" Type="http://schemas.openxmlformats.org/officeDocument/2006/relationships/notesMaster" Target="../notesMasters/notesMaster1.xml"/><Relationship Id="rId1" Type="http://schemas.openxmlformats.org/officeDocument/2006/relationships/slide" Target="../slides/slide20.xml"/></Relationships>
</file>

<file path=ppt/notesSlides/_rels/notesSlide9.xml.rels><?xml version="1.0" encoding="UTF-8" standalone="yes"?>
<Relationships xmlns="http://schemas.openxmlformats.org/package/2006/relationships"><Relationship Id="rId5" Type="http://schemas.openxmlformats.org/officeDocument/2006/relationships/tags" Target="../tags/tag256.xml"/><Relationship Id="rId4" Type="http://schemas.openxmlformats.org/officeDocument/2006/relationships/tags" Target="../tags/tag255.xml"/><Relationship Id="rId3" Type="http://schemas.openxmlformats.org/officeDocument/2006/relationships/tags" Target="../tags/tag254.xml"/><Relationship Id="rId2" Type="http://schemas.openxmlformats.org/officeDocument/2006/relationships/notesMaster" Target="../notesMasters/notesMaster1.xml"/><Relationship Id="rId1" Type="http://schemas.openxmlformats.org/officeDocument/2006/relationships/slide" Target="../slides/slide2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custDataLst>
              <p:tags r:id="rId3"/>
            </p:custDataLst>
          </p:nvPr>
        </p:nvSpPr>
        <p:spPr/>
      </p:sp>
      <p:sp>
        <p:nvSpPr>
          <p:cNvPr id="3" name="备注占位符 2"/>
          <p:cNvSpPr txBox="1">
            <a:spLocks noGrp="1"/>
          </p:cNvSpPr>
          <p:nvPr>
            <p:ph type="body" idx="1"/>
            <p:custDataLst>
              <p:tags r:id="rId4"/>
            </p:custDataLst>
          </p:nvPr>
        </p:nvSpPr>
        <p:spPr/>
        <p:txBody>
          <a:bodyPr/>
          <a:lstStyle/>
          <a:p>
            <a:endParaRPr lang="zh-CN"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custDataLst>
              <p:tags r:id="rId3"/>
            </p:custDataLst>
          </p:nvPr>
        </p:nvSpPr>
        <p:spPr/>
      </p:sp>
      <p:sp>
        <p:nvSpPr>
          <p:cNvPr id="3" name="备注占位符 2"/>
          <p:cNvSpPr txBox="1">
            <a:spLocks noGrp="1"/>
          </p:cNvSpPr>
          <p:nvPr>
            <p:ph type="body" idx="1"/>
            <p:custDataLst>
              <p:tags r:id="rId4"/>
            </p:custDataLst>
          </p:nvPr>
        </p:nvSpPr>
        <p:spPr/>
        <p:txBody>
          <a:bodyPr/>
          <a:lstStyle/>
          <a:p>
            <a:endParaRPr lang="zh-CN" altLang="en-US"/>
          </a:p>
        </p:txBody>
      </p:sp>
      <p:sp>
        <p:nvSpPr>
          <p:cNvPr id="4" name="灯片编号占位符 3"/>
          <p:cNvSpPr>
            <a:spLocks noGrp="1"/>
          </p:cNvSpPr>
          <p:nvPr>
            <p:ph type="sldNum" sz="quarter" idx="10"/>
            <p:custDataLst>
              <p:tags r:id="rId5"/>
            </p:custDataLst>
          </p:nvPr>
        </p:nvSpPr>
        <p:spPr/>
        <p:txBody>
          <a:bodyPr/>
          <a:lstStyle/>
          <a:p>
            <a:fld id="{D140940F-E02B-4056-81CB-5DDA428A6526}" type="slidenum">
              <a:rPr lang="zh-CN" altLang="en-US" smtClean="0"/>
            </a:fld>
            <a:endParaRPr lang="zh-CN"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custDataLst>
              <p:tags r:id="rId3"/>
            </p:custDataLst>
          </p:nvPr>
        </p:nvSpPr>
        <p:spPr/>
      </p:sp>
      <p:sp>
        <p:nvSpPr>
          <p:cNvPr id="3" name="备注占位符 2"/>
          <p:cNvSpPr txBox="1">
            <a:spLocks noGrp="1"/>
          </p:cNvSpPr>
          <p:nvPr>
            <p:ph type="body" idx="1"/>
            <p:custDataLst>
              <p:tags r:id="rId4"/>
            </p:custDataLst>
          </p:nvPr>
        </p:nvSpPr>
        <p:spPr/>
        <p:txBody>
          <a:bodyPr/>
          <a:lstStyle/>
          <a:p>
            <a:endParaRPr lang="zh-CN" altLang="en-US"/>
          </a:p>
        </p:txBody>
      </p:sp>
      <p:sp>
        <p:nvSpPr>
          <p:cNvPr id="4" name="灯片编号占位符 3"/>
          <p:cNvSpPr>
            <a:spLocks noGrp="1"/>
          </p:cNvSpPr>
          <p:nvPr>
            <p:ph type="sldNum" sz="quarter" idx="10"/>
            <p:custDataLst>
              <p:tags r:id="rId5"/>
            </p:custDataLst>
          </p:nvPr>
        </p:nvSpPr>
        <p:spPr/>
        <p:txBody>
          <a:bodyPr/>
          <a:lstStyle/>
          <a:p>
            <a:fld id="{D140940F-E02B-4056-81CB-5DDA428A6526}" type="slidenum">
              <a:rPr lang="zh-CN" altLang="en-US" smtClean="0"/>
            </a:fld>
            <a:endParaRPr lang="zh-CN" alt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custDataLst>
              <p:tags r:id="rId3"/>
            </p:custDataLst>
          </p:nvPr>
        </p:nvSpPr>
        <p:spPr/>
      </p:sp>
      <p:sp>
        <p:nvSpPr>
          <p:cNvPr id="3" name="备注占位符 2"/>
          <p:cNvSpPr txBox="1">
            <a:spLocks noGrp="1"/>
          </p:cNvSpPr>
          <p:nvPr>
            <p:ph type="body" idx="1"/>
            <p:custDataLst>
              <p:tags r:id="rId4"/>
            </p:custDataLst>
          </p:nvPr>
        </p:nvSpPr>
        <p:spPr/>
        <p:txBody>
          <a:bodyPr/>
          <a:lstStyle/>
          <a:p>
            <a:endParaRPr lang="zh-CN" altLang="en-US"/>
          </a:p>
        </p:txBody>
      </p:sp>
      <p:sp>
        <p:nvSpPr>
          <p:cNvPr id="4" name="灯片编号占位符 3"/>
          <p:cNvSpPr>
            <a:spLocks noGrp="1"/>
          </p:cNvSpPr>
          <p:nvPr>
            <p:ph type="sldNum" sz="quarter" idx="10"/>
            <p:custDataLst>
              <p:tags r:id="rId5"/>
            </p:custDataLst>
          </p:nvPr>
        </p:nvSpPr>
        <p:spPr/>
        <p:txBody>
          <a:bodyPr/>
          <a:lstStyle/>
          <a:p>
            <a:fld id="{40A65829-4C48-4427-8C22-1EE18F5EB611}" type="slidenum">
              <a:rPr lang="zh-CN" altLang="en-US" smtClean="0"/>
            </a:fld>
            <a:endParaRPr lang="zh-CN" alt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a:spLocks noGrp="1"/>
          </p:cNvSpPr>
          <p:nvPr>
            <p:ph type="sldImg" idx="2"/>
          </p:nvPr>
        </p:nvSpPr>
        <p:spPr/>
      </p:sp>
      <p:sp>
        <p:nvSpPr>
          <p:cNvPr id="3" name="文本占位符 2"/>
          <p:cNvSpPr>
            <a:spLocks noGrp="1"/>
          </p:cNvSpPr>
          <p:nvPr>
            <p:ph type="body" idx="3"/>
          </p:nvPr>
        </p:nvSpPr>
        <p:spPr/>
        <p:txBody>
          <a:bodyPr/>
          <a:p>
            <a:endParaRPr lang="zh-CN" alt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custDataLst>
              <p:tags r:id="rId3"/>
            </p:custDataLst>
          </p:nvPr>
        </p:nvSpPr>
        <p:spPr/>
      </p:sp>
      <p:sp>
        <p:nvSpPr>
          <p:cNvPr id="3" name="备注占位符 2"/>
          <p:cNvSpPr txBox="1">
            <a:spLocks noGrp="1"/>
          </p:cNvSpPr>
          <p:nvPr>
            <p:ph type="body" idx="1"/>
            <p:custDataLst>
              <p:tags r:id="rId4"/>
            </p:custDataLst>
          </p:nvPr>
        </p:nvSpPr>
        <p:spPr/>
        <p:txBody>
          <a:bodyPr/>
          <a:lstStyle/>
          <a:p>
            <a:endParaRPr lang="zh-CN" altLang="en-US"/>
          </a:p>
        </p:txBody>
      </p:sp>
      <p:sp>
        <p:nvSpPr>
          <p:cNvPr id="4" name="灯片编号占位符 3"/>
          <p:cNvSpPr>
            <a:spLocks noGrp="1"/>
          </p:cNvSpPr>
          <p:nvPr>
            <p:ph type="sldNum" sz="quarter" idx="10"/>
            <p:custDataLst>
              <p:tags r:id="rId5"/>
            </p:custDataLst>
          </p:nvPr>
        </p:nvSpPr>
        <p:spPr/>
        <p:txBody>
          <a:bodyPr/>
          <a:lstStyle/>
          <a:p>
            <a:fld id="{D140940F-E02B-4056-81CB-5DDA428A6526}" type="slidenum">
              <a:rPr lang="zh-CN" altLang="en-US" smtClean="0"/>
            </a:fld>
            <a:endParaRPr lang="zh-CN" alt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custDataLst>
              <p:tags r:id="rId3"/>
            </p:custDataLst>
          </p:nvPr>
        </p:nvSpPr>
        <p:spPr/>
      </p:sp>
      <p:sp>
        <p:nvSpPr>
          <p:cNvPr id="3" name="备注占位符 2"/>
          <p:cNvSpPr txBox="1">
            <a:spLocks noGrp="1"/>
          </p:cNvSpPr>
          <p:nvPr>
            <p:ph type="body" idx="1"/>
            <p:custDataLst>
              <p:tags r:id="rId4"/>
            </p:custDataLst>
          </p:nvPr>
        </p:nvSpPr>
        <p:spPr/>
        <p:txBody>
          <a:bodyPr/>
          <a:lstStyle/>
          <a:p>
            <a:endParaRPr lang="zh-CN" altLang="en-US"/>
          </a:p>
        </p:txBody>
      </p:sp>
      <p:sp>
        <p:nvSpPr>
          <p:cNvPr id="4" name="灯片编号占位符 3"/>
          <p:cNvSpPr>
            <a:spLocks noGrp="1"/>
          </p:cNvSpPr>
          <p:nvPr>
            <p:ph type="sldNum" sz="quarter" idx="10"/>
            <p:custDataLst>
              <p:tags r:id="rId5"/>
            </p:custDataLst>
          </p:nvPr>
        </p:nvSpPr>
        <p:spPr/>
        <p:txBody>
          <a:bodyPr/>
          <a:lstStyle/>
          <a:p>
            <a:fld id="{D140940F-E02B-4056-81CB-5DDA428A6526}" type="slidenum">
              <a:rPr lang="zh-CN" altLang="en-US" smtClean="0"/>
            </a:fld>
            <a:endParaRPr lang="zh-CN" alt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custDataLst>
              <p:tags r:id="rId3"/>
            </p:custDataLst>
          </p:nvPr>
        </p:nvSpPr>
        <p:spPr/>
      </p:sp>
      <p:sp>
        <p:nvSpPr>
          <p:cNvPr id="3" name="备注占位符 2"/>
          <p:cNvSpPr txBox="1">
            <a:spLocks noGrp="1"/>
          </p:cNvSpPr>
          <p:nvPr>
            <p:ph type="body" idx="1"/>
            <p:custDataLst>
              <p:tags r:id="rId4"/>
            </p:custDataLst>
          </p:nvPr>
        </p:nvSpPr>
        <p:spPr/>
        <p:txBody>
          <a:bodyPr/>
          <a:lstStyle/>
          <a:p>
            <a:endParaRPr lang="zh-CN" altLang="en-US"/>
          </a:p>
        </p:txBody>
      </p:sp>
      <p:sp>
        <p:nvSpPr>
          <p:cNvPr id="4" name="灯片编号占位符 3"/>
          <p:cNvSpPr>
            <a:spLocks noGrp="1"/>
          </p:cNvSpPr>
          <p:nvPr>
            <p:ph type="sldNum" sz="quarter" idx="10"/>
            <p:custDataLst>
              <p:tags r:id="rId5"/>
            </p:custDataLst>
          </p:nvPr>
        </p:nvSpPr>
        <p:spPr/>
        <p:txBody>
          <a:bodyPr/>
          <a:lstStyle/>
          <a:p>
            <a:fld id="{D140940F-E02B-4056-81CB-5DDA428A6526}" type="slidenum">
              <a:rPr lang="zh-CN" altLang="en-US" smtClean="0"/>
            </a:fld>
            <a:endParaRPr lang="zh-CN" alt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custDataLst>
              <p:tags r:id="rId3"/>
            </p:custDataLst>
          </p:nvPr>
        </p:nvSpPr>
        <p:spPr/>
      </p:sp>
      <p:sp>
        <p:nvSpPr>
          <p:cNvPr id="3" name="备注占位符 2"/>
          <p:cNvSpPr txBox="1">
            <a:spLocks noGrp="1"/>
          </p:cNvSpPr>
          <p:nvPr>
            <p:ph type="body" idx="1"/>
            <p:custDataLst>
              <p:tags r:id="rId4"/>
            </p:custDataLst>
          </p:nvPr>
        </p:nvSpPr>
        <p:spPr/>
        <p:txBody>
          <a:bodyPr/>
          <a:lstStyle/>
          <a:p>
            <a:endParaRPr lang="zh-CN" altLang="en-US"/>
          </a:p>
        </p:txBody>
      </p:sp>
      <p:sp>
        <p:nvSpPr>
          <p:cNvPr id="4" name="灯片编号占位符 3"/>
          <p:cNvSpPr>
            <a:spLocks noGrp="1"/>
          </p:cNvSpPr>
          <p:nvPr>
            <p:ph type="sldNum" sz="quarter" idx="5"/>
            <p:custDataLst>
              <p:tags r:id="rId5"/>
            </p:custDataLst>
          </p:nvPr>
        </p:nvSpPr>
        <p:spPr/>
        <p:txBody>
          <a:bodyPr/>
          <a:lstStyle/>
          <a:p>
            <a:fld id="{64313FAE-BFF9-467C-9FAC-650000627638}" type="slidenum">
              <a:rPr lang="zh-CN" altLang="en-US" smtClean="0"/>
            </a:fld>
            <a:endParaRPr lang="zh-CN" alt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p:cNvSpPr>
          <p:nvPr>
            <p:ph type="sldImg" idx="2"/>
            <p:custDataLst>
              <p:tags r:id="rId3"/>
            </p:custDataLst>
          </p:nvPr>
        </p:nvSpPr>
        <p:spPr/>
      </p:sp>
      <p:sp>
        <p:nvSpPr>
          <p:cNvPr id="3" name="文本占位符 2"/>
          <p:cNvSpPr txBox="1">
            <a:spLocks noGrp="1"/>
          </p:cNvSpPr>
          <p:nvPr>
            <p:ph type="body" idx="3"/>
            <p:custDataLst>
              <p:tags r:id="rId4"/>
            </p:custDataLst>
          </p:nvPr>
        </p:nvSpPr>
        <p:spPr/>
        <p:txBody>
          <a:bodyPr/>
          <a:lstStyle/>
          <a:p>
            <a:endParaRPr lang="zh-CN" alt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p:cNvSpPr>
          <p:nvPr>
            <p:ph type="sldImg" idx="2"/>
            <p:custDataLst>
              <p:tags r:id="rId3"/>
            </p:custDataLst>
          </p:nvPr>
        </p:nvSpPr>
        <p:spPr/>
      </p:sp>
      <p:sp>
        <p:nvSpPr>
          <p:cNvPr id="3" name="文本占位符 2"/>
          <p:cNvSpPr txBox="1">
            <a:spLocks noGrp="1"/>
          </p:cNvSpPr>
          <p:nvPr>
            <p:ph type="body" idx="3"/>
            <p:custDataLst>
              <p:tags r:id="rId4"/>
            </p:custDataLst>
          </p:nvPr>
        </p:nvSpPr>
        <p:spPr/>
        <p:txBody>
          <a:bodyPr/>
          <a:lstStyle/>
          <a:p>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custDataLst>
              <p:tags r:id="rId3"/>
            </p:custDataLst>
          </p:nvPr>
        </p:nvSpPr>
        <p:spPr/>
      </p:sp>
      <p:sp>
        <p:nvSpPr>
          <p:cNvPr id="3" name="备注占位符 2"/>
          <p:cNvSpPr txBox="1">
            <a:spLocks noGrp="1"/>
          </p:cNvSpPr>
          <p:nvPr>
            <p:ph type="body" idx="1"/>
            <p:custDataLst>
              <p:tags r:id="rId4"/>
            </p:custDataLst>
          </p:nvPr>
        </p:nvSpPr>
        <p:spPr/>
        <p:txBody>
          <a:bodyPr/>
          <a:lstStyle/>
          <a:p>
            <a:endParaRPr lang="zh-CN" altLang="en-US"/>
          </a:p>
        </p:txBody>
      </p:sp>
      <p:sp>
        <p:nvSpPr>
          <p:cNvPr id="4" name="灯片编号占位符 3"/>
          <p:cNvSpPr>
            <a:spLocks noGrp="1"/>
          </p:cNvSpPr>
          <p:nvPr>
            <p:ph type="sldNum" sz="quarter" idx="10"/>
            <p:custDataLst>
              <p:tags r:id="rId5"/>
            </p:custDataLst>
          </p:nvPr>
        </p:nvSpPr>
        <p:spPr/>
        <p:txBody>
          <a:bodyPr/>
          <a:lstStyle/>
          <a:p>
            <a:fld id="{D140940F-E02B-4056-81CB-5DDA428A6526}" type="slidenum">
              <a:rPr lang="zh-CN" altLang="en-US" smtClean="0"/>
            </a:fld>
            <a:endParaRPr lang="zh-CN" alt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p:cNvSpPr>
          <p:nvPr>
            <p:ph type="sldImg" idx="2"/>
            <p:custDataLst>
              <p:tags r:id="rId3"/>
            </p:custDataLst>
          </p:nvPr>
        </p:nvSpPr>
        <p:spPr/>
      </p:sp>
      <p:sp>
        <p:nvSpPr>
          <p:cNvPr id="3" name="文本占位符 2"/>
          <p:cNvSpPr txBox="1">
            <a:spLocks noGrp="1"/>
          </p:cNvSpPr>
          <p:nvPr>
            <p:ph type="body" idx="3"/>
            <p:custDataLst>
              <p:tags r:id="rId4"/>
            </p:custDataLst>
          </p:nvPr>
        </p:nvSpPr>
        <p:spPr/>
        <p:txBody>
          <a:bodyPr/>
          <a:lstStyle/>
          <a:p>
            <a:endParaRPr lang="zh-CN"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p:nvPr>
            <p:ph type="sldImg" idx="2"/>
            <p:custDataLst>
              <p:tags r:id="rId3"/>
            </p:custDataLst>
          </p:nvPr>
        </p:nvSpPr>
        <p:spPr/>
      </p:sp>
      <p:sp>
        <p:nvSpPr>
          <p:cNvPr id="3" name="文本占位符 2"/>
          <p:cNvSpPr txBox="1"/>
          <p:nvPr>
            <p:ph type="body" idx="3"/>
            <p:custDataLst>
              <p:tags r:id="rId4"/>
            </p:custDataLst>
          </p:nvPr>
        </p:nvSpPr>
        <p:spPr/>
        <p:txBody>
          <a:bodyPr/>
          <a:lstStyle/>
          <a:p>
            <a:endParaRPr lang="zh-CN"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p:nvPr>
            <p:ph type="sldImg" idx="2"/>
            <p:custDataLst>
              <p:tags r:id="rId3"/>
            </p:custDataLst>
          </p:nvPr>
        </p:nvSpPr>
        <p:spPr/>
      </p:sp>
      <p:sp>
        <p:nvSpPr>
          <p:cNvPr id="3" name="文本占位符 2"/>
          <p:cNvSpPr txBox="1"/>
          <p:nvPr>
            <p:ph type="body" idx="3"/>
            <p:custDataLst>
              <p:tags r:id="rId4"/>
            </p:custDataLst>
          </p:nvPr>
        </p:nvSpPr>
        <p:spPr/>
        <p:txBody>
          <a:bodyPr/>
          <a:lstStyle/>
          <a:p>
            <a:endParaRPr lang="zh-CN"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custDataLst>
              <p:tags r:id="rId3"/>
            </p:custDataLst>
          </p:nvPr>
        </p:nvSpPr>
        <p:spPr/>
      </p:sp>
      <p:sp>
        <p:nvSpPr>
          <p:cNvPr id="3" name="备注占位符 2"/>
          <p:cNvSpPr txBox="1">
            <a:spLocks noGrp="1"/>
          </p:cNvSpPr>
          <p:nvPr>
            <p:ph type="body" idx="1"/>
            <p:custDataLst>
              <p:tags r:id="rId4"/>
            </p:custDataLst>
          </p:nvPr>
        </p:nvSpPr>
        <p:spPr/>
        <p:txBody>
          <a:bodyPr/>
          <a:lstStyle/>
          <a:p>
            <a:endParaRPr lang="zh-CN" altLang="en-US"/>
          </a:p>
        </p:txBody>
      </p:sp>
      <p:sp>
        <p:nvSpPr>
          <p:cNvPr id="4" name="灯片编号占位符 3"/>
          <p:cNvSpPr>
            <a:spLocks noGrp="1"/>
          </p:cNvSpPr>
          <p:nvPr>
            <p:ph type="sldNum" sz="quarter" idx="10"/>
            <p:custDataLst>
              <p:tags r:id="rId5"/>
            </p:custDataLst>
          </p:nvPr>
        </p:nvSpPr>
        <p:spPr/>
        <p:txBody>
          <a:bodyPr/>
          <a:lstStyle/>
          <a:p>
            <a:fld id="{D140940F-E02B-4056-81CB-5DDA428A6526}" type="slidenum">
              <a:rPr lang="zh-CN" altLang="en-US" smtClean="0"/>
            </a:fld>
            <a:endParaRPr lang="zh-CN"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custDataLst>
              <p:tags r:id="rId3"/>
            </p:custDataLst>
          </p:nvPr>
        </p:nvSpPr>
        <p:spPr/>
      </p:sp>
      <p:sp>
        <p:nvSpPr>
          <p:cNvPr id="3" name="备注占位符 2"/>
          <p:cNvSpPr txBox="1">
            <a:spLocks noGrp="1"/>
          </p:cNvSpPr>
          <p:nvPr>
            <p:ph type="body" idx="1"/>
            <p:custDataLst>
              <p:tags r:id="rId4"/>
            </p:custDataLst>
          </p:nvPr>
        </p:nvSpPr>
        <p:spPr/>
        <p:txBody>
          <a:bodyPr/>
          <a:lstStyle/>
          <a:p>
            <a:endParaRPr lang="zh-CN" altLang="en-US"/>
          </a:p>
        </p:txBody>
      </p:sp>
      <p:sp>
        <p:nvSpPr>
          <p:cNvPr id="4" name="灯片编号占位符 3"/>
          <p:cNvSpPr>
            <a:spLocks noGrp="1"/>
          </p:cNvSpPr>
          <p:nvPr>
            <p:ph type="sldNum" sz="quarter" idx="10"/>
            <p:custDataLst>
              <p:tags r:id="rId5"/>
            </p:custDataLst>
          </p:nvPr>
        </p:nvSpPr>
        <p:spPr/>
        <p:txBody>
          <a:bodyPr/>
          <a:lstStyle/>
          <a:p>
            <a:fld id="{D140940F-E02B-4056-81CB-5DDA428A6526}" type="slidenum">
              <a:rPr lang="zh-CN" altLang="en-US" smtClean="0"/>
            </a:fld>
            <a:endParaRPr lang="zh-CN"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custDataLst>
              <p:tags r:id="rId3"/>
            </p:custDataLst>
          </p:nvPr>
        </p:nvSpPr>
        <p:spPr/>
      </p:sp>
      <p:sp>
        <p:nvSpPr>
          <p:cNvPr id="3" name="备注占位符 2"/>
          <p:cNvSpPr txBox="1">
            <a:spLocks noGrp="1"/>
          </p:cNvSpPr>
          <p:nvPr>
            <p:ph type="body" idx="1"/>
            <p:custDataLst>
              <p:tags r:id="rId4"/>
            </p:custDataLst>
          </p:nvPr>
        </p:nvSpPr>
        <p:spPr/>
        <p:txBody>
          <a:bodyPr/>
          <a:lstStyle/>
          <a:p>
            <a:endParaRPr lang="zh-CN" altLang="en-US"/>
          </a:p>
        </p:txBody>
      </p:sp>
      <p:sp>
        <p:nvSpPr>
          <p:cNvPr id="4" name="灯片编号占位符 3"/>
          <p:cNvSpPr>
            <a:spLocks noGrp="1"/>
          </p:cNvSpPr>
          <p:nvPr>
            <p:ph type="sldNum" sz="quarter" idx="10"/>
            <p:custDataLst>
              <p:tags r:id="rId5"/>
            </p:custDataLst>
          </p:nvPr>
        </p:nvSpPr>
        <p:spPr/>
        <p:txBody>
          <a:bodyPr/>
          <a:lstStyle/>
          <a:p>
            <a:fld id="{D140940F-E02B-4056-81CB-5DDA428A6526}" type="slidenum">
              <a:rPr lang="zh-CN" altLang="en-US" smtClean="0"/>
            </a:fld>
            <a:endParaRPr lang="zh-CN"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custDataLst>
              <p:tags r:id="rId3"/>
            </p:custDataLst>
          </p:nvPr>
        </p:nvSpPr>
        <p:spPr/>
      </p:sp>
      <p:sp>
        <p:nvSpPr>
          <p:cNvPr id="3" name="备注占位符 2"/>
          <p:cNvSpPr txBox="1">
            <a:spLocks noGrp="1"/>
          </p:cNvSpPr>
          <p:nvPr>
            <p:ph type="body" idx="1"/>
            <p:custDataLst>
              <p:tags r:id="rId4"/>
            </p:custDataLst>
          </p:nvPr>
        </p:nvSpPr>
        <p:spPr/>
        <p:txBody>
          <a:bodyPr/>
          <a:lstStyle/>
          <a:p>
            <a:endParaRPr lang="zh-CN" altLang="en-US"/>
          </a:p>
        </p:txBody>
      </p:sp>
      <p:sp>
        <p:nvSpPr>
          <p:cNvPr id="4" name="灯片编号占位符 3"/>
          <p:cNvSpPr>
            <a:spLocks noGrp="1"/>
          </p:cNvSpPr>
          <p:nvPr>
            <p:ph type="sldNum" sz="quarter" idx="10"/>
            <p:custDataLst>
              <p:tags r:id="rId5"/>
            </p:custDataLst>
          </p:nvPr>
        </p:nvSpPr>
        <p:spPr/>
        <p:txBody>
          <a:bodyPr/>
          <a:lstStyle/>
          <a:p>
            <a:fld id="{D140940F-E02B-4056-81CB-5DDA428A6526}" type="slidenum">
              <a:rPr lang="zh-CN" altLang="en-US" smtClean="0"/>
            </a:fld>
            <a:endParaRPr lang="zh-CN"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custDataLst>
              <p:tags r:id="rId3"/>
            </p:custDataLst>
          </p:nvPr>
        </p:nvSpPr>
        <p:spPr/>
      </p:sp>
      <p:sp>
        <p:nvSpPr>
          <p:cNvPr id="3" name="备注占位符 2"/>
          <p:cNvSpPr txBox="1">
            <a:spLocks noGrp="1"/>
          </p:cNvSpPr>
          <p:nvPr>
            <p:ph type="body" idx="1"/>
            <p:custDataLst>
              <p:tags r:id="rId4"/>
            </p:custDataLst>
          </p:nvPr>
        </p:nvSpPr>
        <p:spPr/>
        <p:txBody>
          <a:bodyPr/>
          <a:lstStyle/>
          <a:p>
            <a:endParaRPr lang="zh-CN" altLang="en-US"/>
          </a:p>
        </p:txBody>
      </p:sp>
      <p:sp>
        <p:nvSpPr>
          <p:cNvPr id="4" name="灯片编号占位符 3"/>
          <p:cNvSpPr>
            <a:spLocks noGrp="1"/>
          </p:cNvSpPr>
          <p:nvPr>
            <p:ph type="sldNum" sz="quarter" idx="10"/>
            <p:custDataLst>
              <p:tags r:id="rId5"/>
            </p:custDataLst>
          </p:nvPr>
        </p:nvSpPr>
        <p:spPr/>
        <p:txBody>
          <a:bodyPr/>
          <a:lstStyle/>
          <a:p>
            <a:fld id="{D140940F-E02B-4056-81CB-5DDA428A6526}" type="slidenum">
              <a:rPr lang="zh-CN" altLang="en-US" smtClean="0"/>
            </a:fld>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6" Type="http://schemas.openxmlformats.org/officeDocument/2006/relationships/tags" Target="../tags/tag5.xml"/><Relationship Id="rId5" Type="http://schemas.openxmlformats.org/officeDocument/2006/relationships/tags" Target="../tags/tag4.xml"/><Relationship Id="rId4" Type="http://schemas.openxmlformats.org/officeDocument/2006/relationships/tags" Target="../tags/tag3.xml"/><Relationship Id="rId3" Type="http://schemas.openxmlformats.org/officeDocument/2006/relationships/tags" Target="../tags/tag2.xml"/><Relationship Id="rId2" Type="http://schemas.openxmlformats.org/officeDocument/2006/relationships/tags" Target="../tags/tag1.xml"/><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6" Type="http://schemas.openxmlformats.org/officeDocument/2006/relationships/tags" Target="../tags/tag52.xml"/><Relationship Id="rId5" Type="http://schemas.openxmlformats.org/officeDocument/2006/relationships/tags" Target="../tags/tag51.xml"/><Relationship Id="rId4" Type="http://schemas.openxmlformats.org/officeDocument/2006/relationships/tags" Target="../tags/tag50.xml"/><Relationship Id="rId3" Type="http://schemas.openxmlformats.org/officeDocument/2006/relationships/tags" Target="../tags/tag49.xml"/><Relationship Id="rId2" Type="http://schemas.openxmlformats.org/officeDocument/2006/relationships/tags" Target="../tags/tag48.xml"/><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6" Type="http://schemas.openxmlformats.org/officeDocument/2006/relationships/image" Target="../media/image2.jpeg"/><Relationship Id="rId5" Type="http://schemas.openxmlformats.org/officeDocument/2006/relationships/tags" Target="../tags/tag56.xml"/><Relationship Id="rId4" Type="http://schemas.openxmlformats.org/officeDocument/2006/relationships/tags" Target="../tags/tag55.xml"/><Relationship Id="rId3" Type="http://schemas.openxmlformats.org/officeDocument/2006/relationships/tags" Target="../tags/tag54.xml"/><Relationship Id="rId2" Type="http://schemas.openxmlformats.org/officeDocument/2006/relationships/tags" Target="../tags/tag53.xml"/><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6" Type="http://schemas.openxmlformats.org/officeDocument/2006/relationships/tags" Target="../tags/tag60.xml"/><Relationship Id="rId5" Type="http://schemas.openxmlformats.org/officeDocument/2006/relationships/tags" Target="../tags/tag59.xml"/><Relationship Id="rId4" Type="http://schemas.openxmlformats.org/officeDocument/2006/relationships/tags" Target="../tags/tag58.xml"/><Relationship Id="rId3" Type="http://schemas.openxmlformats.org/officeDocument/2006/relationships/image" Target="../media/image1.png"/><Relationship Id="rId2" Type="http://schemas.openxmlformats.org/officeDocument/2006/relationships/tags" Target="../tags/tag57.xml"/><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tags" Target="../tags/tag61.xml"/><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6" Type="http://schemas.openxmlformats.org/officeDocument/2006/relationships/tags" Target="../tags/tag66.xml"/><Relationship Id="rId5" Type="http://schemas.openxmlformats.org/officeDocument/2006/relationships/tags" Target="../tags/tag65.xml"/><Relationship Id="rId4" Type="http://schemas.openxmlformats.org/officeDocument/2006/relationships/tags" Target="../tags/tag64.xml"/><Relationship Id="rId3" Type="http://schemas.openxmlformats.org/officeDocument/2006/relationships/tags" Target="../tags/tag63.xml"/><Relationship Id="rId2" Type="http://schemas.openxmlformats.org/officeDocument/2006/relationships/tags" Target="../tags/tag62.xml"/><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4" Type="http://schemas.openxmlformats.org/officeDocument/2006/relationships/tags" Target="../tags/tag68.xml"/><Relationship Id="rId3" Type="http://schemas.openxmlformats.org/officeDocument/2006/relationships/image" Target="../media/image3.jpeg"/><Relationship Id="rId2" Type="http://schemas.openxmlformats.org/officeDocument/2006/relationships/tags" Target="../tags/tag67.xml"/><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7" Type="http://schemas.openxmlformats.org/officeDocument/2006/relationships/tags" Target="../tags/tag10.xml"/><Relationship Id="rId6" Type="http://schemas.openxmlformats.org/officeDocument/2006/relationships/tags" Target="../tags/tag9.xml"/><Relationship Id="rId5" Type="http://schemas.openxmlformats.org/officeDocument/2006/relationships/tags" Target="../tags/tag8.xml"/><Relationship Id="rId4" Type="http://schemas.openxmlformats.org/officeDocument/2006/relationships/tags" Target="../tags/tag7.xml"/><Relationship Id="rId3" Type="http://schemas.openxmlformats.org/officeDocument/2006/relationships/image" Target="../media/image1.png"/><Relationship Id="rId2" Type="http://schemas.openxmlformats.org/officeDocument/2006/relationships/tags" Target="../tags/tag6.xml"/><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4" Type="http://schemas.openxmlformats.org/officeDocument/2006/relationships/tags" Target="../tags/tag12.xml"/><Relationship Id="rId3" Type="http://schemas.openxmlformats.org/officeDocument/2006/relationships/image" Target="../media/image1.png"/><Relationship Id="rId2" Type="http://schemas.openxmlformats.org/officeDocument/2006/relationships/tags" Target="../tags/tag11.xml"/><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7" Type="http://schemas.openxmlformats.org/officeDocument/2006/relationships/image" Target="../media/image2.jpeg"/><Relationship Id="rId6" Type="http://schemas.openxmlformats.org/officeDocument/2006/relationships/tags" Target="../tags/tag17.xml"/><Relationship Id="rId5" Type="http://schemas.openxmlformats.org/officeDocument/2006/relationships/tags" Target="../tags/tag16.xml"/><Relationship Id="rId4" Type="http://schemas.openxmlformats.org/officeDocument/2006/relationships/tags" Target="../tags/tag15.xml"/><Relationship Id="rId3" Type="http://schemas.openxmlformats.org/officeDocument/2006/relationships/tags" Target="../tags/tag14.xml"/><Relationship Id="rId2" Type="http://schemas.openxmlformats.org/officeDocument/2006/relationships/tags" Target="../tags/tag13.xml"/><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5" Type="http://schemas.openxmlformats.org/officeDocument/2006/relationships/tags" Target="../tags/tag21.xml"/><Relationship Id="rId4" Type="http://schemas.openxmlformats.org/officeDocument/2006/relationships/tags" Target="../tags/tag20.xml"/><Relationship Id="rId3" Type="http://schemas.openxmlformats.org/officeDocument/2006/relationships/tags" Target="../tags/tag19.xml"/><Relationship Id="rId2" Type="http://schemas.openxmlformats.org/officeDocument/2006/relationships/tags" Target="../tags/tag18.xml"/><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7" Type="http://schemas.openxmlformats.org/officeDocument/2006/relationships/tags" Target="../tags/tag27.xml"/><Relationship Id="rId6" Type="http://schemas.openxmlformats.org/officeDocument/2006/relationships/tags" Target="../tags/tag26.xml"/><Relationship Id="rId5" Type="http://schemas.openxmlformats.org/officeDocument/2006/relationships/tags" Target="../tags/tag25.xml"/><Relationship Id="rId4" Type="http://schemas.openxmlformats.org/officeDocument/2006/relationships/tags" Target="../tags/tag24.xml"/><Relationship Id="rId3" Type="http://schemas.openxmlformats.org/officeDocument/2006/relationships/tags" Target="../tags/tag23.xml"/><Relationship Id="rId2" Type="http://schemas.openxmlformats.org/officeDocument/2006/relationships/tags" Target="../tags/tag22.xml"/><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7" Type="http://schemas.openxmlformats.org/officeDocument/2006/relationships/tags" Target="../tags/tag33.xml"/><Relationship Id="rId6" Type="http://schemas.openxmlformats.org/officeDocument/2006/relationships/tags" Target="../tags/tag32.xml"/><Relationship Id="rId5" Type="http://schemas.openxmlformats.org/officeDocument/2006/relationships/tags" Target="../tags/tag31.xml"/><Relationship Id="rId4" Type="http://schemas.openxmlformats.org/officeDocument/2006/relationships/tags" Target="../tags/tag30.xml"/><Relationship Id="rId3" Type="http://schemas.openxmlformats.org/officeDocument/2006/relationships/tags" Target="../tags/tag29.xml"/><Relationship Id="rId2" Type="http://schemas.openxmlformats.org/officeDocument/2006/relationships/tags" Target="../tags/tag28.xml"/><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7" Type="http://schemas.openxmlformats.org/officeDocument/2006/relationships/tags" Target="../tags/tag39.xml"/><Relationship Id="rId6" Type="http://schemas.openxmlformats.org/officeDocument/2006/relationships/tags" Target="../tags/tag38.xml"/><Relationship Id="rId5" Type="http://schemas.openxmlformats.org/officeDocument/2006/relationships/tags" Target="../tags/tag37.xml"/><Relationship Id="rId4" Type="http://schemas.openxmlformats.org/officeDocument/2006/relationships/tags" Target="../tags/tag36.xml"/><Relationship Id="rId3" Type="http://schemas.openxmlformats.org/officeDocument/2006/relationships/tags" Target="../tags/tag35.xml"/><Relationship Id="rId2" Type="http://schemas.openxmlformats.org/officeDocument/2006/relationships/tags" Target="../tags/tag34.xml"/><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9" Type="http://schemas.openxmlformats.org/officeDocument/2006/relationships/tags" Target="../tags/tag46.xml"/><Relationship Id="rId8" Type="http://schemas.openxmlformats.org/officeDocument/2006/relationships/tags" Target="../tags/tag45.xml"/><Relationship Id="rId7" Type="http://schemas.openxmlformats.org/officeDocument/2006/relationships/tags" Target="../tags/tag44.xml"/><Relationship Id="rId6" Type="http://schemas.openxmlformats.org/officeDocument/2006/relationships/tags" Target="../tags/tag43.xml"/><Relationship Id="rId5" Type="http://schemas.openxmlformats.org/officeDocument/2006/relationships/tags" Target="../tags/tag42.xml"/><Relationship Id="rId4" Type="http://schemas.openxmlformats.org/officeDocument/2006/relationships/image" Target="../media/image2.jpeg"/><Relationship Id="rId3" Type="http://schemas.openxmlformats.org/officeDocument/2006/relationships/tags" Target="../tags/tag41.xml"/><Relationship Id="rId2" Type="http://schemas.openxmlformats.org/officeDocument/2006/relationships/tags" Target="../tags/tag40.xml"/><Relationship Id="rId10" Type="http://schemas.openxmlformats.org/officeDocument/2006/relationships/tags" Target="../tags/tag47.xml"/><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custDataLst>
              <p:tags r:id="rId2"/>
            </p:custDataLst>
          </p:nvPr>
        </p:nvSpPr>
        <p:spPr>
          <a:xfrm>
            <a:off x="1198800" y="914400"/>
            <a:ext cx="9799200" cy="2570400"/>
          </a:xfrm>
        </p:spPr>
        <p:txBody>
          <a:bodyPr lIns="90000" tIns="46800" rIns="90000" bIns="46800" anchor="b" anchorCtr="0">
            <a:normAutofit/>
          </a:bodyPr>
          <a:lstStyle>
            <a:lvl1pPr algn="ctr">
              <a:defRPr sz="6000"/>
            </a:lvl1pPr>
          </a:lstStyle>
          <a:p>
            <a:r>
              <a:rPr lang="zh-CN" altLang="en-US"/>
              <a:t>单击此处编辑母版标题样式</a:t>
            </a:r>
            <a:endParaRPr lang="zh-CN" altLang="en-US"/>
          </a:p>
        </p:txBody>
      </p:sp>
      <p:sp>
        <p:nvSpPr>
          <p:cNvPr id="3" name="副标题 2"/>
          <p:cNvSpPr>
            <a:spLocks noGrp="1"/>
          </p:cNvSpPr>
          <p:nvPr>
            <p:ph type="subTitle" idx="1"/>
            <p:custDataLst>
              <p:tags r:id="rId3"/>
            </p:custDataLst>
          </p:nvPr>
        </p:nvSpPr>
        <p:spPr>
          <a:xfrm>
            <a:off x="1198800" y="3560400"/>
            <a:ext cx="9799200" cy="1472400"/>
          </a:xfrm>
        </p:spPr>
        <p:txBody>
          <a:bodyPr lIns="90000" tIns="46800" rIns="90000" bIns="46800">
            <a:normAutofit/>
          </a:bodyPr>
          <a:lstStyle>
            <a:lvl1pPr marL="0" indent="0" algn="ctr">
              <a:lnSpc>
                <a:spcPct val="110000"/>
              </a:lnSpc>
              <a:buNone/>
              <a:defRPr sz="2400" spc="200">
                <a:uFillTx/>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endParaRPr lang="zh-CN" altLang="en-US"/>
          </a:p>
        </p:txBody>
      </p:sp>
      <p:sp>
        <p:nvSpPr>
          <p:cNvPr id="16" name="日期占位符 15"/>
          <p:cNvSpPr>
            <a:spLocks noGrp="1"/>
          </p:cNvSpPr>
          <p:nvPr>
            <p:ph type="dt" sz="half" idx="10"/>
            <p:custDataLst>
              <p:tags r:id="rId4"/>
            </p:custDataLst>
          </p:nvPr>
        </p:nvSpPr>
        <p:spPr/>
        <p:txBody>
          <a:bodyPr/>
          <a:lstStyle/>
          <a:p>
            <a:fld id="{760FBDFE-C587-4B4C-A407-44438C67B59E}" type="datetimeFigureOut">
              <a:rPr lang="zh-CN" altLang="en-US" smtClean="0"/>
            </a:fld>
            <a:endParaRPr lang="zh-CN" altLang="en-US"/>
          </a:p>
        </p:txBody>
      </p:sp>
      <p:sp>
        <p:nvSpPr>
          <p:cNvPr id="17" name="页脚占位符 16"/>
          <p:cNvSpPr>
            <a:spLocks noGrp="1"/>
          </p:cNvSpPr>
          <p:nvPr>
            <p:ph type="ftr" sz="quarter" idx="11"/>
            <p:custDataLst>
              <p:tags r:id="rId5"/>
            </p:custDataLst>
          </p:nvPr>
        </p:nvSpPr>
        <p:spPr/>
        <p:txBody>
          <a:bodyPr/>
          <a:lstStyle/>
          <a:p>
            <a:endParaRPr lang="zh-CN" altLang="en-US"/>
          </a:p>
        </p:txBody>
      </p:sp>
      <p:sp>
        <p:nvSpPr>
          <p:cNvPr id="18" name="灯片编号占位符 17"/>
          <p:cNvSpPr>
            <a:spLocks noGrp="1"/>
          </p:cNvSpPr>
          <p:nvPr>
            <p:ph type="sldNum" sz="quarter" idx="12"/>
            <p:custDataLst>
              <p:tags r:id="rId6"/>
            </p:custDataLst>
          </p:nvPr>
        </p:nvSpPr>
        <p:spPr/>
        <p:txBody>
          <a:bodyPr/>
          <a:lstStyle/>
          <a:p>
            <a:fld id="{49AE70B2-8BF9-45C0-BB95-33D1B9D3A854}" type="slidenum">
              <a:rPr lang="zh-CN" altLang="en-US" smtClean="0"/>
            </a:fld>
            <a:endParaRPr lang="zh-CN" altLang="en-US"/>
          </a:p>
        </p:txBody>
      </p:sp>
    </p:spTree>
  </p:cSld>
  <p:clrMapOvr>
    <a:masterClrMapping/>
  </p:clrMapOv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2_图片与标题">
    <p:spTree>
      <p:nvGrpSpPr>
        <p:cNvPr id="1" name=""/>
        <p:cNvGrpSpPr/>
        <p:nvPr/>
      </p:nvGrpSpPr>
      <p:grpSpPr>
        <a:xfrm>
          <a:off x="0" y="0"/>
          <a:ext cx="0" cy="0"/>
          <a:chOff x="0" y="0"/>
          <a:chExt cx="0" cy="0"/>
        </a:xfrm>
      </p:grpSpPr>
      <p:grpSp>
        <p:nvGrpSpPr>
          <p:cNvPr id="6" name="组合 5"/>
          <p:cNvGrpSpPr/>
          <p:nvPr userDrawn="1">
            <p:custDataLst>
              <p:tags r:id="rId2"/>
            </p:custDataLst>
          </p:nvPr>
        </p:nvGrpSpPr>
        <p:grpSpPr>
          <a:xfrm rot="16200000">
            <a:off x="2319020" y="-2329180"/>
            <a:ext cx="965835" cy="5624195"/>
            <a:chOff x="17054" y="2871"/>
            <a:chExt cx="2146" cy="7609"/>
          </a:xfrm>
        </p:grpSpPr>
        <p:sp>
          <p:nvSpPr>
            <p:cNvPr id="8" name="五边形 7"/>
            <p:cNvSpPr/>
            <p:nvPr userDrawn="1">
              <p:custDataLst>
                <p:tags r:id="rId3"/>
              </p:custDataLst>
            </p:nvPr>
          </p:nvSpPr>
          <p:spPr>
            <a:xfrm rot="16200000" flipH="1">
              <a:off x="15843" y="7123"/>
              <a:ext cx="4568" cy="2146"/>
            </a:xfrm>
            <a:prstGeom prst="homePlate">
              <a:avLst>
                <a:gd name="adj" fmla="val 62581"/>
              </a:avLst>
            </a:prstGeom>
            <a:solidFill>
              <a:srgbClr val="F6F1EB">
                <a:alpha val="74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p>
          </p:txBody>
        </p:sp>
        <p:sp>
          <p:nvSpPr>
            <p:cNvPr id="3" name="矩形 2"/>
            <p:cNvSpPr/>
            <p:nvPr userDrawn="1">
              <p:custDataLst>
                <p:tags r:id="rId4"/>
              </p:custDataLst>
            </p:nvPr>
          </p:nvSpPr>
          <p:spPr>
            <a:xfrm>
              <a:off x="17073" y="5491"/>
              <a:ext cx="2127" cy="220"/>
            </a:xfrm>
            <a:prstGeom prst="rect">
              <a:avLst/>
            </a:prstGeom>
            <a:solidFill>
              <a:srgbClr val="F6E2D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矩形 3"/>
            <p:cNvSpPr/>
            <p:nvPr userDrawn="1">
              <p:custDataLst>
                <p:tags r:id="rId5"/>
              </p:custDataLst>
            </p:nvPr>
          </p:nvSpPr>
          <p:spPr>
            <a:xfrm>
              <a:off x="17073" y="2871"/>
              <a:ext cx="2127" cy="1824"/>
            </a:xfrm>
            <a:prstGeom prst="rect">
              <a:avLst/>
            </a:prstGeom>
            <a:solidFill>
              <a:srgbClr val="BCA0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矩形 4"/>
            <p:cNvSpPr/>
            <p:nvPr userDrawn="1">
              <p:custDataLst>
                <p:tags r:id="rId6"/>
              </p:custDataLst>
            </p:nvPr>
          </p:nvSpPr>
          <p:spPr>
            <a:xfrm>
              <a:off x="17054" y="4836"/>
              <a:ext cx="2127" cy="455"/>
            </a:xfrm>
            <a:prstGeom prst="rect">
              <a:avLst/>
            </a:prstGeom>
            <a:solidFill>
              <a:srgbClr val="DFD1B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Tree>
  </p:cSld>
  <p:clrMapOvr>
    <a:masterClrMapping/>
  </p:clrMapOv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图片与标题">
    <p:bg>
      <p:bgPr>
        <a:solidFill>
          <a:srgbClr val="F6F1EB"/>
        </a:solidFill>
        <a:effectLst/>
      </p:bgPr>
    </p:bg>
    <p:spTree>
      <p:nvGrpSpPr>
        <p:cNvPr id="1" name=""/>
        <p:cNvGrpSpPr/>
        <p:nvPr/>
      </p:nvGrpSpPr>
      <p:grpSpPr>
        <a:xfrm>
          <a:off x="0" y="0"/>
          <a:ext cx="0" cy="0"/>
          <a:chOff x="0" y="0"/>
          <a:chExt cx="0" cy="0"/>
        </a:xfrm>
      </p:grpSpPr>
      <p:sp>
        <p:nvSpPr>
          <p:cNvPr id="11" name="剪去单角的矩形 10"/>
          <p:cNvSpPr/>
          <p:nvPr userDrawn="1">
            <p:custDataLst>
              <p:tags r:id="rId2"/>
            </p:custDataLst>
          </p:nvPr>
        </p:nvSpPr>
        <p:spPr>
          <a:xfrm>
            <a:off x="448310" y="388620"/>
            <a:ext cx="11355705" cy="6132830"/>
          </a:xfrm>
          <a:prstGeom prst="snip1Rect">
            <a:avLst/>
          </a:prstGeom>
          <a:solidFill>
            <a:schemeClr val="bg1">
              <a:alpha val="7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10" name="组合 9"/>
          <p:cNvGrpSpPr/>
          <p:nvPr userDrawn="1">
            <p:custDataLst>
              <p:tags r:id="rId3"/>
            </p:custDataLst>
          </p:nvPr>
        </p:nvGrpSpPr>
        <p:grpSpPr>
          <a:xfrm rot="16200000" flipH="1">
            <a:off x="9504680" y="375920"/>
            <a:ext cx="5388610" cy="4636770"/>
            <a:chOff x="0" y="1471"/>
            <a:chExt cx="6426" cy="7454"/>
          </a:xfrm>
        </p:grpSpPr>
        <p:sp>
          <p:nvSpPr>
            <p:cNvPr id="2" name="等腰三角形 1"/>
            <p:cNvSpPr/>
            <p:nvPr userDrawn="1">
              <p:custDataLst>
                <p:tags r:id="rId4"/>
              </p:custDataLst>
            </p:nvPr>
          </p:nvSpPr>
          <p:spPr>
            <a:xfrm rot="5400000">
              <a:off x="-514" y="1985"/>
              <a:ext cx="7455" cy="6426"/>
            </a:xfrm>
            <a:prstGeom prst="triangle">
              <a:avLst/>
            </a:prstGeom>
            <a:solidFill>
              <a:srgbClr val="BCA0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p>
          </p:txBody>
        </p:sp>
        <p:sp>
          <p:nvSpPr>
            <p:cNvPr id="8" name="等腰三角形 7"/>
            <p:cNvSpPr/>
            <p:nvPr userDrawn="1">
              <p:custDataLst>
                <p:tags r:id="rId5"/>
              </p:custDataLst>
            </p:nvPr>
          </p:nvSpPr>
          <p:spPr>
            <a:xfrm rot="5400000">
              <a:off x="-418" y="2556"/>
              <a:ext cx="6122" cy="5286"/>
            </a:xfrm>
            <a:prstGeom prst="triangle">
              <a:avLst/>
            </a:prstGeom>
            <a:blipFill dpi="0" rotWithShape="0">
              <a:blip r:embed="rId6"/>
              <a:stretch>
                <a:fillRect l="-37034" r="-37034"/>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p>
          </p:txBody>
        </p:sp>
      </p:grpSp>
    </p:spTree>
  </p:cSld>
  <p:clrMapOvr>
    <a:masterClrMapping/>
  </p:clrMapOvr>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3_图片与标题">
    <p:bg>
      <p:bgPr>
        <a:solidFill>
          <a:schemeClr val="bg1"/>
        </a:solidFill>
        <a:effectLst/>
      </p:bgPr>
    </p:bg>
    <p:spTree>
      <p:nvGrpSpPr>
        <p:cNvPr id="1" name=""/>
        <p:cNvGrpSpPr/>
        <p:nvPr/>
      </p:nvGrpSpPr>
      <p:grpSpPr>
        <a:xfrm>
          <a:off x="0" y="0"/>
          <a:ext cx="0" cy="0"/>
          <a:chOff x="0" y="0"/>
          <a:chExt cx="0" cy="0"/>
        </a:xfrm>
      </p:grpSpPr>
      <p:pic>
        <p:nvPicPr>
          <p:cNvPr id="13" name="PPT世界-1" descr="图片包含 桌子, 木, 房间, 灯光  描述已自动生成"/>
          <p:cNvPicPr>
            <a:picLocks noChangeAspect="1"/>
          </p:cNvPicPr>
          <p:nvPr userDrawn="1">
            <p:custDataLst>
              <p:tags r:id="rId2"/>
            </p:custDataLst>
          </p:nvPr>
        </p:nvPicPr>
        <p:blipFill>
          <a:blip r:embed="rId3">
            <a:extLst>
              <a:ext uri="{28A0092B-C50C-407E-A947-70E740481C1C}">
                <a14:useLocalDpi xmlns:a14="http://schemas.microsoft.com/office/drawing/2010/main" val="0"/>
              </a:ext>
            </a:extLst>
          </a:blip>
          <a:srcRect l="3592" t="22880" r="9995" b="9815"/>
          <a:stretch>
            <a:fillRect/>
          </a:stretch>
        </p:blipFill>
        <p:spPr>
          <a:xfrm>
            <a:off x="0" y="4393565"/>
            <a:ext cx="2556510" cy="2464435"/>
          </a:xfrm>
          <a:prstGeom prst="plus">
            <a:avLst>
              <a:gd name="adj" fmla="val 25386"/>
            </a:avLst>
          </a:prstGeom>
        </p:spPr>
      </p:pic>
      <p:grpSp>
        <p:nvGrpSpPr>
          <p:cNvPr id="9" name="组合 8"/>
          <p:cNvGrpSpPr/>
          <p:nvPr userDrawn="1">
            <p:custDataLst>
              <p:tags r:id="rId4"/>
            </p:custDataLst>
          </p:nvPr>
        </p:nvGrpSpPr>
        <p:grpSpPr>
          <a:xfrm flipH="1">
            <a:off x="11692255" y="635"/>
            <a:ext cx="498475" cy="2285365"/>
            <a:chOff x="-374" y="458"/>
            <a:chExt cx="1247" cy="2943"/>
          </a:xfrm>
        </p:grpSpPr>
        <p:sp>
          <p:nvSpPr>
            <p:cNvPr id="7" name="等腰三角形 6"/>
            <p:cNvSpPr/>
            <p:nvPr userDrawn="1">
              <p:custDataLst>
                <p:tags r:id="rId5"/>
              </p:custDataLst>
            </p:nvPr>
          </p:nvSpPr>
          <p:spPr>
            <a:xfrm rot="5400000">
              <a:off x="-564" y="648"/>
              <a:ext cx="1628" cy="1247"/>
            </a:xfrm>
            <a:prstGeom prst="triangle">
              <a:avLst/>
            </a:prstGeom>
            <a:solidFill>
              <a:srgbClr val="172D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等腰三角形 2"/>
            <p:cNvSpPr/>
            <p:nvPr userDrawn="1">
              <p:custDataLst>
                <p:tags r:id="rId6"/>
              </p:custDataLst>
            </p:nvPr>
          </p:nvSpPr>
          <p:spPr>
            <a:xfrm rot="5400000">
              <a:off x="-527" y="2240"/>
              <a:ext cx="1315" cy="1007"/>
            </a:xfrm>
            <a:prstGeom prst="triangle">
              <a:avLst/>
            </a:prstGeom>
            <a:solidFill>
              <a:srgbClr val="BCA0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Tree>
  </p:cSld>
  <p:clrMapOvr>
    <a:masterClrMapping/>
  </p:clrMapOvr>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spTree>
  </p:cSld>
  <p:clrMapOvr>
    <a:masterClrMapping/>
  </p:clrMapOvr>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userDrawn="1">
  <p:cSld name="1_标题和内容">
    <p:spTree>
      <p:nvGrpSpPr>
        <p:cNvPr id="1" name=""/>
        <p:cNvGrpSpPr/>
        <p:nvPr/>
      </p:nvGrpSpPr>
      <p:grpSpPr>
        <a:xfrm>
          <a:off x="0" y="0"/>
          <a:ext cx="0" cy="0"/>
          <a:chOff x="0" y="0"/>
          <a:chExt cx="0" cy="0"/>
        </a:xfrm>
      </p:grpSpPr>
      <p:sp>
        <p:nvSpPr>
          <p:cNvPr id="3" name="内容占位符 2"/>
          <p:cNvSpPr>
            <a:spLocks noGrp="1"/>
          </p:cNvSpPr>
          <p:nvPr>
            <p:ph idx="1"/>
            <p:custDataLst>
              <p:tags r:id="rId2"/>
            </p:custDataLst>
          </p:nvPr>
        </p:nvSpPr>
        <p:spPr>
          <a:xfrm>
            <a:off x="608400" y="1490400"/>
            <a:ext cx="10969200" cy="4759200"/>
          </a:xfrm>
        </p:spPr>
        <p:txBody>
          <a:bodyPr/>
          <a:lstStyle/>
          <a:p>
            <a:pPr lvl="0"/>
            <a:r>
              <a:rPr kumimoji="1" lang="zh-CN" altLang="en-US"/>
              <a:t>单击此处编辑母版文本样式</a:t>
            </a:r>
            <a:endParaRPr kumimoji="1" lang="zh-CN" altLang="en-US"/>
          </a:p>
          <a:p>
            <a:pPr lvl="1"/>
            <a:r>
              <a:rPr kumimoji="1" lang="zh-CN" altLang="en-US"/>
              <a:t>二级</a:t>
            </a:r>
            <a:endParaRPr kumimoji="1" lang="zh-CN" altLang="en-US"/>
          </a:p>
          <a:p>
            <a:pPr lvl="2"/>
            <a:r>
              <a:rPr kumimoji="1" lang="zh-CN" altLang="en-US"/>
              <a:t>三级</a:t>
            </a:r>
            <a:endParaRPr kumimoji="1" lang="zh-CN" altLang="en-US"/>
          </a:p>
          <a:p>
            <a:pPr lvl="3"/>
            <a:r>
              <a:rPr kumimoji="1" lang="zh-CN" altLang="en-US"/>
              <a:t>四级</a:t>
            </a:r>
            <a:endParaRPr kumimoji="1" lang="zh-CN" altLang="en-US"/>
          </a:p>
          <a:p>
            <a:pPr lvl="4"/>
            <a:r>
              <a:rPr kumimoji="1" lang="zh-CN" altLang="en-US"/>
              <a:t>五级</a:t>
            </a:r>
            <a:endParaRPr kumimoji="1" lang="zh-CN" altLang="en-US"/>
          </a:p>
        </p:txBody>
      </p:sp>
    </p:spTree>
  </p:cSld>
  <p:clrMapOvr>
    <a:masterClrMapping/>
  </p:clrMapOvr>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a:xfrm>
            <a:off x="608400" y="608400"/>
            <a:ext cx="10969200" cy="705600"/>
          </a:xfrm>
        </p:spPr>
        <p:txBody>
          <a:bodyPr vert="horz" lIns="90000" tIns="46800" rIns="90000" bIns="46800" rtlCol="0" anchor="ctr" anchorCtr="0">
            <a:normAutofit/>
          </a:bodyPr>
          <a:lstStyle/>
          <a:p>
            <a:pPr lvl="0"/>
            <a:r>
              <a:rPr lang="zh-CN" altLang="en-US" smtClean="0"/>
              <a:t>单击此处编辑母版标题样式</a:t>
            </a:r>
            <a:endParaRPr lang="zh-CN" altLang="en-US"/>
          </a:p>
        </p:txBody>
      </p:sp>
      <p:sp>
        <p:nvSpPr>
          <p:cNvPr id="3" name="内容占位符 2"/>
          <p:cNvSpPr>
            <a:spLocks noGrp="1"/>
          </p:cNvSpPr>
          <p:nvPr>
            <p:ph idx="1"/>
            <p:custDataLst>
              <p:tags r:id="rId3"/>
            </p:custDataLst>
          </p:nvPr>
        </p:nvSpPr>
        <p:spPr>
          <a:xfrm>
            <a:off x="608400" y="1490400"/>
            <a:ext cx="10969200" cy="4759200"/>
          </a:xfrm>
        </p:spPr>
        <p:txBody>
          <a:bodyPr vert="horz" lIns="90000" tIns="46800" rIns="90000" bIns="46800" rtlCol="0">
            <a:normAutofit/>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custDataLst>
              <p:tags r:id="rId4"/>
            </p:custDataLst>
          </p:nvPr>
        </p:nvSpPr>
        <p:spPr/>
        <p:txBody>
          <a:bodyPr/>
          <a:lstStyle/>
          <a:p>
            <a:fld id="{760FBDFE-C587-4B4C-A407-44438C67B59E}" type="datetimeFigureOut">
              <a:rPr lang="zh-CN" altLang="en-US" smtClean="0"/>
            </a:fld>
            <a:endParaRPr lang="zh-CN" altLang="en-US"/>
          </a:p>
        </p:txBody>
      </p:sp>
      <p:sp>
        <p:nvSpPr>
          <p:cNvPr id="5" name="页脚占位符 4"/>
          <p:cNvSpPr>
            <a:spLocks noGrp="1"/>
          </p:cNvSpPr>
          <p:nvPr>
            <p:ph type="ftr" sz="quarter" idx="11"/>
            <p:custDataLst>
              <p:tags r:id="rId5"/>
            </p:custDataLst>
          </p:nvPr>
        </p:nvSpPr>
        <p:spPr/>
        <p:txBody>
          <a:bodyPr/>
          <a:lstStyle/>
          <a:p>
            <a:endParaRPr lang="zh-CN" altLang="en-US"/>
          </a:p>
        </p:txBody>
      </p:sp>
      <p:sp>
        <p:nvSpPr>
          <p:cNvPr id="6" name="灯片编号占位符 5"/>
          <p:cNvSpPr>
            <a:spLocks noGrp="1"/>
          </p:cNvSpPr>
          <p:nvPr>
            <p:ph type="sldNum" sz="quarter" idx="12"/>
            <p:custDataLst>
              <p:tags r:id="rId6"/>
            </p:custDataLst>
          </p:nvPr>
        </p:nvSpPr>
        <p:spPr/>
        <p:txBody>
          <a:bodyPr/>
          <a:lstStyle/>
          <a:p>
            <a:fld id="{49AE70B2-8BF9-45C0-BB95-33D1B9D3A854}" type="slidenum">
              <a:rPr lang="zh-CN" altLang="en-US" smtClean="0"/>
            </a:fld>
            <a:endParaRPr lang="zh-CN" altLang="en-US"/>
          </a:p>
        </p:txBody>
      </p:sp>
    </p:spTree>
  </p:cSld>
  <p:clrMapOvr>
    <a:masterClrMapping/>
  </p:clrMapOvr>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2_标题幻灯片">
    <p:spTree>
      <p:nvGrpSpPr>
        <p:cNvPr id="1" name=""/>
        <p:cNvGrpSpPr/>
        <p:nvPr/>
      </p:nvGrpSpPr>
      <p:grpSpPr>
        <a:xfrm>
          <a:off x="0" y="0"/>
          <a:ext cx="0" cy="0"/>
          <a:chOff x="0" y="0"/>
          <a:chExt cx="0" cy="0"/>
        </a:xfrm>
      </p:grpSpPr>
      <p:pic>
        <p:nvPicPr>
          <p:cNvPr id="2" name="图片 1"/>
          <p:cNvPicPr>
            <a:picLocks noChangeAspect="1"/>
          </p:cNvPicPr>
          <p:nvPr userDrawn="1">
            <p:custDataLst>
              <p:tags r:id="rId2"/>
            </p:custDataLst>
          </p:nvPr>
        </p:nvPicPr>
        <p:blipFill>
          <a:blip r:embed="rId3"/>
          <a:stretch>
            <a:fillRect/>
          </a:stretch>
        </p:blipFill>
        <p:spPr>
          <a:xfrm>
            <a:off x="0" y="0"/>
            <a:ext cx="12192000" cy="6858000"/>
          </a:xfrm>
          <a:prstGeom prst="rect">
            <a:avLst/>
          </a:prstGeom>
        </p:spPr>
      </p:pic>
      <p:sp>
        <p:nvSpPr>
          <p:cNvPr id="3" name="矩形 2"/>
          <p:cNvSpPr/>
          <p:nvPr userDrawn="1">
            <p:custDataLst>
              <p:tags r:id="rId4"/>
            </p:custDataLst>
          </p:nvPr>
        </p:nvSpPr>
        <p:spPr>
          <a:xfrm>
            <a:off x="0" y="0"/>
            <a:ext cx="12192000" cy="6858001"/>
          </a:xfrm>
          <a:prstGeom prst="rect">
            <a:avLst/>
          </a:prstGeom>
          <a:gradFill>
            <a:gsLst>
              <a:gs pos="0">
                <a:schemeClr val="bg1">
                  <a:alpha val="27000"/>
                </a:schemeClr>
              </a:gs>
              <a:gs pos="64000">
                <a:schemeClr val="bg1">
                  <a:alpha val="47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p:transition spd="slow"/>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userDrawn="1">
  <p:cSld name="1_标题和竖排文字">
    <p:spTree>
      <p:nvGrpSpPr>
        <p:cNvPr id="1" name=""/>
        <p:cNvGrpSpPr/>
        <p:nvPr/>
      </p:nvGrpSpPr>
      <p:grpSpPr>
        <a:xfrm>
          <a:off x="0" y="0"/>
          <a:ext cx="0" cy="0"/>
          <a:chOff x="0" y="0"/>
          <a:chExt cx="0" cy="0"/>
        </a:xfrm>
      </p:grpSpPr>
    </p:spTree>
  </p:cSld>
  <p:clrMapOvr>
    <a:masterClrMapping/>
  </p:clrMapOvr>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2_标题和内容">
    <p:spTree>
      <p:nvGrpSpPr>
        <p:cNvPr id="1" name=""/>
        <p:cNvGrpSpPr/>
        <p:nvPr/>
      </p:nvGrpSpPr>
      <p:grpSpPr>
        <a:xfrm>
          <a:off x="0" y="0"/>
          <a:ext cx="0" cy="0"/>
          <a:chOff x="0" y="0"/>
          <a:chExt cx="0" cy="0"/>
        </a:xfrm>
      </p:grpSpPr>
    </p:spTree>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titleOnly" preserve="1">
  <p:cSld name="仅标题">
    <p:bg>
      <p:bgPr>
        <a:solidFill>
          <a:schemeClr val="bg1"/>
        </a:solidFill>
        <a:effectLst/>
      </p:bgPr>
    </p:bg>
    <p:spTree>
      <p:nvGrpSpPr>
        <p:cNvPr id="1" name=""/>
        <p:cNvGrpSpPr/>
        <p:nvPr/>
      </p:nvGrpSpPr>
      <p:grpSpPr>
        <a:xfrm>
          <a:off x="0" y="0"/>
          <a:ext cx="0" cy="0"/>
          <a:chOff x="0" y="0"/>
          <a:chExt cx="0" cy="0"/>
        </a:xfrm>
      </p:grpSpPr>
      <p:pic>
        <p:nvPicPr>
          <p:cNvPr id="13" name="PPT世界-1" descr="图片包含 桌子, 木, 房间, 灯光  描述已自动生成"/>
          <p:cNvPicPr>
            <a:picLocks noChangeAspect="1"/>
          </p:cNvPicPr>
          <p:nvPr userDrawn="1">
            <p:custDataLst>
              <p:tags r:id="rId2"/>
            </p:custDataLst>
          </p:nvPr>
        </p:nvPicPr>
        <p:blipFill>
          <a:blip r:embed="rId3">
            <a:extLst>
              <a:ext uri="{28A0092B-C50C-407E-A947-70E740481C1C}">
                <a14:useLocalDpi xmlns:a14="http://schemas.microsoft.com/office/drawing/2010/main" val="0"/>
              </a:ext>
            </a:extLst>
          </a:blip>
          <a:stretch>
            <a:fillRect/>
          </a:stretch>
        </p:blipFill>
        <p:spPr>
          <a:xfrm>
            <a:off x="0" y="0"/>
            <a:ext cx="5374640" cy="6858000"/>
          </a:xfrm>
          <a:prstGeom prst="rect">
            <a:avLst/>
          </a:prstGeom>
        </p:spPr>
      </p:pic>
      <p:sp>
        <p:nvSpPr>
          <p:cNvPr id="22" name="PPT世界-9-1"/>
          <p:cNvSpPr/>
          <p:nvPr userDrawn="1">
            <p:custDataLst>
              <p:tags r:id="rId4"/>
            </p:custDataLst>
          </p:nvPr>
        </p:nvSpPr>
        <p:spPr>
          <a:xfrm>
            <a:off x="4258945" y="1673225"/>
            <a:ext cx="7933055" cy="3419475"/>
          </a:xfrm>
          <a:custGeom>
            <a:avLst/>
            <a:gdLst>
              <a:gd name="connsiteX0" fmla="*/ 6620572 w 6620571"/>
              <a:gd name="connsiteY0" fmla="*/ -127 h 2135931"/>
              <a:gd name="connsiteX1" fmla="*/ 6620572 w 6620571"/>
              <a:gd name="connsiteY1" fmla="*/ 2135804 h 2135931"/>
              <a:gd name="connsiteX2" fmla="*/ 0 w 6620571"/>
              <a:gd name="connsiteY2" fmla="*/ 2135804 h 2135931"/>
              <a:gd name="connsiteX3" fmla="*/ 0 w 6620571"/>
              <a:gd name="connsiteY3" fmla="*/ -127 h 2135931"/>
              <a:gd name="connsiteX4" fmla="*/ 6620572 w 6620571"/>
              <a:gd name="connsiteY4" fmla="*/ -127 h 213593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620571" h="2135931">
                <a:moveTo>
                  <a:pt x="6620572" y="-127"/>
                </a:moveTo>
                <a:lnTo>
                  <a:pt x="6620572" y="2135804"/>
                </a:lnTo>
                <a:lnTo>
                  <a:pt x="0" y="2135804"/>
                </a:lnTo>
                <a:lnTo>
                  <a:pt x="0" y="-127"/>
                </a:lnTo>
                <a:lnTo>
                  <a:pt x="6620572" y="-127"/>
                </a:lnTo>
                <a:close/>
              </a:path>
            </a:pathLst>
          </a:custGeom>
          <a:solidFill>
            <a:srgbClr val="DFD1BB"/>
          </a:solidFill>
          <a:ln w="3429" cap="flat">
            <a:noFill/>
            <a:prstDash val="solid"/>
            <a:miter/>
          </a:ln>
        </p:spPr>
        <p:txBody>
          <a:bodyPr rtlCol="0" anchor="ctr"/>
          <a:lstStyle/>
          <a:p>
            <a:endParaRPr lang="zh-CN" altLang="en-US">
              <a:cs typeface="思源黑体 CN Bold" panose="020B0800000000000000" pitchFamily="34" charset="-122"/>
            </a:endParaRPr>
          </a:p>
        </p:txBody>
      </p:sp>
      <p:grpSp>
        <p:nvGrpSpPr>
          <p:cNvPr id="9" name="组合 8"/>
          <p:cNvGrpSpPr/>
          <p:nvPr userDrawn="1">
            <p:custDataLst>
              <p:tags r:id="rId5"/>
            </p:custDataLst>
          </p:nvPr>
        </p:nvGrpSpPr>
        <p:grpSpPr>
          <a:xfrm rot="5400000">
            <a:off x="10875010" y="4272915"/>
            <a:ext cx="497205" cy="2136140"/>
            <a:chOff x="0" y="458"/>
            <a:chExt cx="1248" cy="2943"/>
          </a:xfrm>
        </p:grpSpPr>
        <p:sp>
          <p:nvSpPr>
            <p:cNvPr id="7" name="等腰三角形 6"/>
            <p:cNvSpPr/>
            <p:nvPr userDrawn="1">
              <p:custDataLst>
                <p:tags r:id="rId6"/>
              </p:custDataLst>
            </p:nvPr>
          </p:nvSpPr>
          <p:spPr>
            <a:xfrm rot="5400000">
              <a:off x="-190" y="648"/>
              <a:ext cx="1628" cy="1247"/>
            </a:xfrm>
            <a:prstGeom prst="triangle">
              <a:avLst/>
            </a:prstGeom>
            <a:solidFill>
              <a:srgbClr val="172D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等腰三角形 7"/>
            <p:cNvSpPr/>
            <p:nvPr userDrawn="1">
              <p:custDataLst>
                <p:tags r:id="rId7"/>
              </p:custDataLst>
            </p:nvPr>
          </p:nvSpPr>
          <p:spPr>
            <a:xfrm rot="5400000">
              <a:off x="-154" y="2240"/>
              <a:ext cx="1315" cy="1007"/>
            </a:xfrm>
            <a:prstGeom prst="triangle">
              <a:avLst/>
            </a:prstGeom>
            <a:solidFill>
              <a:srgbClr val="BCA0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Tree>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titleOnly" preserve="1">
  <p:cSld name="1_仅标题">
    <p:bg>
      <p:bgPr>
        <a:solidFill>
          <a:schemeClr val="bg1"/>
        </a:solidFill>
        <a:effectLst/>
      </p:bgPr>
    </p:bg>
    <p:spTree>
      <p:nvGrpSpPr>
        <p:cNvPr id="1" name=""/>
        <p:cNvGrpSpPr/>
        <p:nvPr/>
      </p:nvGrpSpPr>
      <p:grpSpPr>
        <a:xfrm>
          <a:off x="0" y="0"/>
          <a:ext cx="0" cy="0"/>
          <a:chOff x="0" y="0"/>
          <a:chExt cx="0" cy="0"/>
        </a:xfrm>
      </p:grpSpPr>
      <p:pic>
        <p:nvPicPr>
          <p:cNvPr id="13" name="PPT世界-1" descr="图片包含 桌子, 木, 房间, 灯光  描述已自动生成"/>
          <p:cNvPicPr>
            <a:picLocks noChangeAspect="1"/>
          </p:cNvPicPr>
          <p:nvPr userDrawn="1">
            <p:custDataLst>
              <p:tags r:id="rId2"/>
            </p:custDataLst>
          </p:nvPr>
        </p:nvPicPr>
        <p:blipFill>
          <a:blip r:embed="rId3">
            <a:extLst>
              <a:ext uri="{28A0092B-C50C-407E-A947-70E740481C1C}">
                <a14:useLocalDpi xmlns:a14="http://schemas.microsoft.com/office/drawing/2010/main" val="0"/>
              </a:ext>
            </a:extLst>
          </a:blip>
          <a:stretch>
            <a:fillRect/>
          </a:stretch>
        </p:blipFill>
        <p:spPr>
          <a:xfrm>
            <a:off x="0" y="0"/>
            <a:ext cx="12270740" cy="6858000"/>
          </a:xfrm>
          <a:prstGeom prst="rect">
            <a:avLst/>
          </a:prstGeom>
        </p:spPr>
      </p:pic>
      <p:sp>
        <p:nvSpPr>
          <p:cNvPr id="2" name="圆角矩形 1"/>
          <p:cNvSpPr/>
          <p:nvPr userDrawn="1">
            <p:custDataLst>
              <p:tags r:id="rId4"/>
            </p:custDataLst>
          </p:nvPr>
        </p:nvSpPr>
        <p:spPr>
          <a:xfrm>
            <a:off x="515620" y="244475"/>
            <a:ext cx="11275060" cy="6264275"/>
          </a:xfrm>
          <a:prstGeom prst="roundRect">
            <a:avLst/>
          </a:prstGeom>
          <a:solidFill>
            <a:srgbClr val="ECE3D7">
              <a:alpha val="91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blank" preserve="1">
  <p:cSld name="空白">
    <p:bg>
      <p:bgPr>
        <a:solidFill>
          <a:schemeClr val="bg1"/>
        </a:solidFill>
        <a:effectLst/>
      </p:bgPr>
    </p:bg>
    <p:spTree>
      <p:nvGrpSpPr>
        <p:cNvPr id="1" name=""/>
        <p:cNvGrpSpPr/>
        <p:nvPr/>
      </p:nvGrpSpPr>
      <p:grpSpPr>
        <a:xfrm>
          <a:off x="0" y="0"/>
          <a:ext cx="0" cy="0"/>
          <a:chOff x="0" y="0"/>
          <a:chExt cx="0" cy="0"/>
        </a:xfrm>
      </p:grpSpPr>
      <p:grpSp>
        <p:nvGrpSpPr>
          <p:cNvPr id="9" name="组合 8"/>
          <p:cNvGrpSpPr/>
          <p:nvPr userDrawn="1">
            <p:custDataLst>
              <p:tags r:id="rId2"/>
            </p:custDataLst>
          </p:nvPr>
        </p:nvGrpSpPr>
        <p:grpSpPr>
          <a:xfrm>
            <a:off x="635" y="290195"/>
            <a:ext cx="1297305" cy="1355090"/>
            <a:chOff x="1" y="457"/>
            <a:chExt cx="1266" cy="1745"/>
          </a:xfrm>
        </p:grpSpPr>
        <p:sp>
          <p:nvSpPr>
            <p:cNvPr id="7" name="等腰三角形 6"/>
            <p:cNvSpPr/>
            <p:nvPr userDrawn="1">
              <p:custDataLst>
                <p:tags r:id="rId3"/>
              </p:custDataLst>
            </p:nvPr>
          </p:nvSpPr>
          <p:spPr>
            <a:xfrm rot="5400000">
              <a:off x="-190" y="648"/>
              <a:ext cx="1628" cy="1247"/>
            </a:xfrm>
            <a:prstGeom prst="triangle">
              <a:avLst/>
            </a:prstGeom>
            <a:solidFill>
              <a:srgbClr val="172D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等腰三角形 7"/>
            <p:cNvSpPr/>
            <p:nvPr userDrawn="1">
              <p:custDataLst>
                <p:tags r:id="rId4"/>
              </p:custDataLst>
            </p:nvPr>
          </p:nvSpPr>
          <p:spPr>
            <a:xfrm rot="5400000">
              <a:off x="107" y="1042"/>
              <a:ext cx="1315" cy="1007"/>
            </a:xfrm>
            <a:prstGeom prst="triangle">
              <a:avLst/>
            </a:prstGeom>
            <a:solidFill>
              <a:srgbClr val="BCA0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13" name="任意多边形: 形状 12"/>
          <p:cNvSpPr/>
          <p:nvPr userDrawn="1">
            <p:custDataLst>
              <p:tags r:id="rId5"/>
            </p:custDataLst>
          </p:nvPr>
        </p:nvSpPr>
        <p:spPr>
          <a:xfrm rot="2160000">
            <a:off x="6961505" y="-1043940"/>
            <a:ext cx="5469890" cy="10604500"/>
          </a:xfrm>
          <a:custGeom>
            <a:avLst/>
            <a:gdLst>
              <a:gd name="connsiteX0" fmla="*/ 0 w 3816424"/>
              <a:gd name="connsiteY0" fmla="*/ 1012716 h 7370432"/>
              <a:gd name="connsiteX1" fmla="*/ 1393884 w 3816424"/>
              <a:gd name="connsiteY1" fmla="*/ 0 h 7370432"/>
              <a:gd name="connsiteX2" fmla="*/ 3816424 w 3816424"/>
              <a:gd name="connsiteY2" fmla="*/ 3334340 h 7370432"/>
              <a:gd name="connsiteX3" fmla="*/ 3816424 w 3816424"/>
              <a:gd name="connsiteY3" fmla="*/ 4597637 h 7370432"/>
              <a:gd name="connsiteX4" fmla="*/ 0 w 3816424"/>
              <a:gd name="connsiteY4" fmla="*/ 7370432 h 737043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16423" h="7370432">
                <a:moveTo>
                  <a:pt x="0" y="1012716"/>
                </a:moveTo>
                <a:lnTo>
                  <a:pt x="1393884" y="0"/>
                </a:lnTo>
                <a:lnTo>
                  <a:pt x="3816424" y="3334340"/>
                </a:lnTo>
                <a:lnTo>
                  <a:pt x="3816424" y="4597637"/>
                </a:lnTo>
                <a:lnTo>
                  <a:pt x="0" y="7370432"/>
                </a:lnTo>
                <a:close/>
              </a:path>
            </a:pathLst>
          </a:custGeom>
          <a:solidFill>
            <a:srgbClr val="172D5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p>
        </p:txBody>
      </p:sp>
      <p:sp>
        <p:nvSpPr>
          <p:cNvPr id="10" name="等腰三角形 9"/>
          <p:cNvSpPr/>
          <p:nvPr userDrawn="1">
            <p:custDataLst>
              <p:tags r:id="rId6"/>
            </p:custDataLst>
          </p:nvPr>
        </p:nvSpPr>
        <p:spPr>
          <a:xfrm rot="16200000" flipH="1">
            <a:off x="8729980" y="-333375"/>
            <a:ext cx="3053715" cy="3869690"/>
          </a:xfrm>
          <a:prstGeom prst="triangle">
            <a:avLst>
              <a:gd name="adj" fmla="val 49334"/>
            </a:avLst>
          </a:prstGeom>
          <a:blipFill dpi="0" rotWithShape="0">
            <a:blip r:embed="rId7"/>
            <a:stretch>
              <a:fillRect l="-37034" r="-37034"/>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p>
        </p:txBody>
      </p:sp>
    </p:spTree>
  </p:cSld>
  <p:clrMapOvr>
    <a:masterClrMapping/>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blank" preserve="1">
  <p:cSld name="1_空白">
    <p:bg>
      <p:bgPr>
        <a:solidFill>
          <a:schemeClr val="bg1"/>
        </a:solidFill>
        <a:effectLst/>
      </p:bgPr>
    </p:bg>
    <p:spTree>
      <p:nvGrpSpPr>
        <p:cNvPr id="1" name=""/>
        <p:cNvGrpSpPr/>
        <p:nvPr/>
      </p:nvGrpSpPr>
      <p:grpSpPr>
        <a:xfrm>
          <a:off x="0" y="0"/>
          <a:ext cx="0" cy="0"/>
          <a:chOff x="0" y="0"/>
          <a:chExt cx="0" cy="0"/>
        </a:xfrm>
      </p:grpSpPr>
      <p:sp>
        <p:nvSpPr>
          <p:cNvPr id="2" name="剪去单角的矩形 1"/>
          <p:cNvSpPr/>
          <p:nvPr userDrawn="1">
            <p:custDataLst>
              <p:tags r:id="rId2"/>
            </p:custDataLst>
          </p:nvPr>
        </p:nvSpPr>
        <p:spPr>
          <a:xfrm flipH="1">
            <a:off x="267970" y="334010"/>
            <a:ext cx="11699240" cy="6278880"/>
          </a:xfrm>
          <a:prstGeom prst="snip1Rect">
            <a:avLst>
              <a:gd name="adj" fmla="val 6927"/>
            </a:avLst>
          </a:prstGeom>
          <a:noFill/>
          <a:ln w="34925" cmpd="thickThin">
            <a:solidFill>
              <a:srgbClr val="172D54"/>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9" name="组合 8"/>
          <p:cNvGrpSpPr/>
          <p:nvPr userDrawn="1">
            <p:custDataLst>
              <p:tags r:id="rId3"/>
            </p:custDataLst>
          </p:nvPr>
        </p:nvGrpSpPr>
        <p:grpSpPr>
          <a:xfrm>
            <a:off x="1270" y="-635"/>
            <a:ext cx="1115695" cy="1355090"/>
            <a:chOff x="1" y="457"/>
            <a:chExt cx="1266" cy="1745"/>
          </a:xfrm>
        </p:grpSpPr>
        <p:sp>
          <p:nvSpPr>
            <p:cNvPr id="7" name="等腰三角形 6"/>
            <p:cNvSpPr/>
            <p:nvPr userDrawn="1">
              <p:custDataLst>
                <p:tags r:id="rId4"/>
              </p:custDataLst>
            </p:nvPr>
          </p:nvSpPr>
          <p:spPr>
            <a:xfrm rot="5400000">
              <a:off x="-190" y="648"/>
              <a:ext cx="1628" cy="1247"/>
            </a:xfrm>
            <a:prstGeom prst="triangle">
              <a:avLst/>
            </a:prstGeom>
            <a:solidFill>
              <a:srgbClr val="172D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等腰三角形 7"/>
            <p:cNvSpPr/>
            <p:nvPr userDrawn="1">
              <p:custDataLst>
                <p:tags r:id="rId5"/>
              </p:custDataLst>
            </p:nvPr>
          </p:nvSpPr>
          <p:spPr>
            <a:xfrm rot="5400000">
              <a:off x="107" y="1042"/>
              <a:ext cx="1315" cy="1007"/>
            </a:xfrm>
            <a:prstGeom prst="triangle">
              <a:avLst/>
            </a:prstGeom>
            <a:solidFill>
              <a:srgbClr val="BCA0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Tree>
  </p:cSld>
  <p:clrMapOvr>
    <a:masterClrMapping/>
  </p:clrMapOv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2_空白">
    <p:bg>
      <p:bgPr>
        <a:pattFill prst="dotGrid">
          <a:fgClr>
            <a:srgbClr val="529194"/>
          </a:fgClr>
          <a:bgClr>
            <a:schemeClr val="bg1"/>
          </a:bgClr>
        </a:pattFill>
        <a:effectLst/>
      </p:bgPr>
    </p:bg>
    <p:spTree>
      <p:nvGrpSpPr>
        <p:cNvPr id="1" name=""/>
        <p:cNvGrpSpPr/>
        <p:nvPr/>
      </p:nvGrpSpPr>
      <p:grpSpPr>
        <a:xfrm>
          <a:off x="0" y="0"/>
          <a:ext cx="0" cy="0"/>
          <a:chOff x="0" y="0"/>
          <a:chExt cx="0" cy="0"/>
        </a:xfrm>
      </p:grpSpPr>
      <p:grpSp>
        <p:nvGrpSpPr>
          <p:cNvPr id="9" name="组合 8"/>
          <p:cNvGrpSpPr/>
          <p:nvPr userDrawn="1">
            <p:custDataLst>
              <p:tags r:id="rId2"/>
            </p:custDataLst>
          </p:nvPr>
        </p:nvGrpSpPr>
        <p:grpSpPr>
          <a:xfrm flipH="1">
            <a:off x="11692890" y="4107180"/>
            <a:ext cx="498475" cy="2285365"/>
            <a:chOff x="-374" y="458"/>
            <a:chExt cx="1247" cy="2943"/>
          </a:xfrm>
        </p:grpSpPr>
        <p:sp>
          <p:nvSpPr>
            <p:cNvPr id="7" name="等腰三角形 6"/>
            <p:cNvSpPr/>
            <p:nvPr userDrawn="1">
              <p:custDataLst>
                <p:tags r:id="rId3"/>
              </p:custDataLst>
            </p:nvPr>
          </p:nvSpPr>
          <p:spPr>
            <a:xfrm rot="5400000">
              <a:off x="-564" y="648"/>
              <a:ext cx="1628" cy="1247"/>
            </a:xfrm>
            <a:prstGeom prst="triangle">
              <a:avLst/>
            </a:prstGeom>
            <a:solidFill>
              <a:srgbClr val="172D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等腰三角形 7"/>
            <p:cNvSpPr/>
            <p:nvPr userDrawn="1">
              <p:custDataLst>
                <p:tags r:id="rId4"/>
              </p:custDataLst>
            </p:nvPr>
          </p:nvSpPr>
          <p:spPr>
            <a:xfrm rot="5400000">
              <a:off x="-527" y="2240"/>
              <a:ext cx="1315" cy="1007"/>
            </a:xfrm>
            <a:prstGeom prst="triangle">
              <a:avLst/>
            </a:prstGeom>
            <a:solidFill>
              <a:srgbClr val="BCA0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3" name="组合 2"/>
          <p:cNvGrpSpPr/>
          <p:nvPr userDrawn="1">
            <p:custDataLst>
              <p:tags r:id="rId5"/>
            </p:custDataLst>
          </p:nvPr>
        </p:nvGrpSpPr>
        <p:grpSpPr>
          <a:xfrm>
            <a:off x="-635" y="0"/>
            <a:ext cx="520065" cy="2285365"/>
            <a:chOff x="-374" y="458"/>
            <a:chExt cx="1247" cy="2943"/>
          </a:xfrm>
        </p:grpSpPr>
        <p:sp>
          <p:nvSpPr>
            <p:cNvPr id="4" name="等腰三角形 3"/>
            <p:cNvSpPr/>
            <p:nvPr userDrawn="1">
              <p:custDataLst>
                <p:tags r:id="rId6"/>
              </p:custDataLst>
            </p:nvPr>
          </p:nvSpPr>
          <p:spPr>
            <a:xfrm rot="5400000">
              <a:off x="-564" y="648"/>
              <a:ext cx="1628" cy="1247"/>
            </a:xfrm>
            <a:prstGeom prst="triangle">
              <a:avLst/>
            </a:prstGeom>
            <a:solidFill>
              <a:srgbClr val="172D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等腰三角形 4"/>
            <p:cNvSpPr/>
            <p:nvPr userDrawn="1">
              <p:custDataLst>
                <p:tags r:id="rId7"/>
              </p:custDataLst>
            </p:nvPr>
          </p:nvSpPr>
          <p:spPr>
            <a:xfrm rot="5400000">
              <a:off x="-527" y="2240"/>
              <a:ext cx="1315" cy="1007"/>
            </a:xfrm>
            <a:prstGeom prst="triangle">
              <a:avLst/>
            </a:prstGeom>
            <a:solidFill>
              <a:srgbClr val="BCA0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Tree>
  </p:cSld>
  <p:clrMapOvr>
    <a:masterClrMapping/>
  </p:clrMapOv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3_空白">
    <p:bg>
      <p:bgPr>
        <a:solidFill>
          <a:schemeClr val="bg1"/>
        </a:solidFill>
        <a:effectLst/>
      </p:bgPr>
    </p:bg>
    <p:spTree>
      <p:nvGrpSpPr>
        <p:cNvPr id="1" name=""/>
        <p:cNvGrpSpPr/>
        <p:nvPr/>
      </p:nvGrpSpPr>
      <p:grpSpPr>
        <a:xfrm>
          <a:off x="0" y="0"/>
          <a:ext cx="0" cy="0"/>
          <a:chOff x="0" y="0"/>
          <a:chExt cx="0" cy="0"/>
        </a:xfrm>
      </p:grpSpPr>
      <p:grpSp>
        <p:nvGrpSpPr>
          <p:cNvPr id="9" name="组合 8"/>
          <p:cNvGrpSpPr/>
          <p:nvPr userDrawn="1">
            <p:custDataLst>
              <p:tags r:id="rId2"/>
            </p:custDataLst>
          </p:nvPr>
        </p:nvGrpSpPr>
        <p:grpSpPr>
          <a:xfrm flipH="1">
            <a:off x="11692890" y="4107180"/>
            <a:ext cx="498475" cy="2285365"/>
            <a:chOff x="-374" y="458"/>
            <a:chExt cx="1247" cy="2943"/>
          </a:xfrm>
        </p:grpSpPr>
        <p:sp>
          <p:nvSpPr>
            <p:cNvPr id="7" name="等腰三角形 6"/>
            <p:cNvSpPr/>
            <p:nvPr userDrawn="1">
              <p:custDataLst>
                <p:tags r:id="rId3"/>
              </p:custDataLst>
            </p:nvPr>
          </p:nvSpPr>
          <p:spPr>
            <a:xfrm rot="5400000">
              <a:off x="-564" y="648"/>
              <a:ext cx="1628" cy="1247"/>
            </a:xfrm>
            <a:prstGeom prst="triangle">
              <a:avLst/>
            </a:prstGeom>
            <a:solidFill>
              <a:srgbClr val="172D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等腰三角形 7"/>
            <p:cNvSpPr/>
            <p:nvPr userDrawn="1">
              <p:custDataLst>
                <p:tags r:id="rId4"/>
              </p:custDataLst>
            </p:nvPr>
          </p:nvSpPr>
          <p:spPr>
            <a:xfrm rot="5400000">
              <a:off x="-527" y="2240"/>
              <a:ext cx="1315" cy="1007"/>
            </a:xfrm>
            <a:prstGeom prst="triangle">
              <a:avLst/>
            </a:prstGeom>
            <a:solidFill>
              <a:srgbClr val="BCA0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3" name="组合 2"/>
          <p:cNvGrpSpPr/>
          <p:nvPr userDrawn="1">
            <p:custDataLst>
              <p:tags r:id="rId5"/>
            </p:custDataLst>
          </p:nvPr>
        </p:nvGrpSpPr>
        <p:grpSpPr>
          <a:xfrm>
            <a:off x="-635" y="0"/>
            <a:ext cx="520065" cy="2285365"/>
            <a:chOff x="-374" y="458"/>
            <a:chExt cx="1247" cy="2943"/>
          </a:xfrm>
        </p:grpSpPr>
        <p:sp>
          <p:nvSpPr>
            <p:cNvPr id="4" name="等腰三角形 3"/>
            <p:cNvSpPr/>
            <p:nvPr userDrawn="1">
              <p:custDataLst>
                <p:tags r:id="rId6"/>
              </p:custDataLst>
            </p:nvPr>
          </p:nvSpPr>
          <p:spPr>
            <a:xfrm rot="5400000">
              <a:off x="-564" y="648"/>
              <a:ext cx="1628" cy="1247"/>
            </a:xfrm>
            <a:prstGeom prst="triangle">
              <a:avLst/>
            </a:prstGeom>
            <a:solidFill>
              <a:srgbClr val="172D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等腰三角形 4"/>
            <p:cNvSpPr/>
            <p:nvPr userDrawn="1">
              <p:custDataLst>
                <p:tags r:id="rId7"/>
              </p:custDataLst>
            </p:nvPr>
          </p:nvSpPr>
          <p:spPr>
            <a:xfrm rot="5400000">
              <a:off x="-527" y="2240"/>
              <a:ext cx="1315" cy="1007"/>
            </a:xfrm>
            <a:prstGeom prst="triangle">
              <a:avLst/>
            </a:prstGeom>
            <a:solidFill>
              <a:srgbClr val="BCA0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Tree>
  </p:cSld>
  <p:clrMapOvr>
    <a:masterClrMapping/>
  </p:clrMapOv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4_空白">
    <p:bg>
      <p:bgPr>
        <a:solidFill>
          <a:schemeClr val="bg1"/>
        </a:solidFill>
        <a:effectLst/>
      </p:bgPr>
    </p:bg>
    <p:spTree>
      <p:nvGrpSpPr>
        <p:cNvPr id="1" name=""/>
        <p:cNvGrpSpPr/>
        <p:nvPr/>
      </p:nvGrpSpPr>
      <p:grpSpPr>
        <a:xfrm>
          <a:off x="0" y="0"/>
          <a:ext cx="0" cy="0"/>
          <a:chOff x="0" y="0"/>
          <a:chExt cx="0" cy="0"/>
        </a:xfrm>
      </p:grpSpPr>
      <p:grpSp>
        <p:nvGrpSpPr>
          <p:cNvPr id="9" name="组合 8"/>
          <p:cNvGrpSpPr/>
          <p:nvPr userDrawn="1">
            <p:custDataLst>
              <p:tags r:id="rId2"/>
            </p:custDataLst>
          </p:nvPr>
        </p:nvGrpSpPr>
        <p:grpSpPr>
          <a:xfrm rot="5400000" flipH="1">
            <a:off x="10507980" y="5208905"/>
            <a:ext cx="351155" cy="2948305"/>
            <a:chOff x="-374" y="458"/>
            <a:chExt cx="1247" cy="2943"/>
          </a:xfrm>
        </p:grpSpPr>
        <p:sp>
          <p:nvSpPr>
            <p:cNvPr id="7" name="等腰三角形 6"/>
            <p:cNvSpPr/>
            <p:nvPr userDrawn="1">
              <p:custDataLst>
                <p:tags r:id="rId3"/>
              </p:custDataLst>
            </p:nvPr>
          </p:nvSpPr>
          <p:spPr>
            <a:xfrm rot="5400000">
              <a:off x="-564" y="648"/>
              <a:ext cx="1628" cy="1247"/>
            </a:xfrm>
            <a:prstGeom prst="triangle">
              <a:avLst/>
            </a:prstGeom>
            <a:solidFill>
              <a:srgbClr val="172D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等腰三角形 7"/>
            <p:cNvSpPr/>
            <p:nvPr userDrawn="1">
              <p:custDataLst>
                <p:tags r:id="rId4"/>
              </p:custDataLst>
            </p:nvPr>
          </p:nvSpPr>
          <p:spPr>
            <a:xfrm rot="5400000">
              <a:off x="-527" y="2240"/>
              <a:ext cx="1315" cy="1007"/>
            </a:xfrm>
            <a:prstGeom prst="triangle">
              <a:avLst/>
            </a:prstGeom>
            <a:solidFill>
              <a:srgbClr val="BCA0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3" name="组合 2"/>
          <p:cNvGrpSpPr/>
          <p:nvPr userDrawn="1">
            <p:custDataLst>
              <p:tags r:id="rId5"/>
            </p:custDataLst>
          </p:nvPr>
        </p:nvGrpSpPr>
        <p:grpSpPr>
          <a:xfrm rot="16200000" flipH="1">
            <a:off x="873125" y="-882650"/>
            <a:ext cx="520065" cy="2285365"/>
            <a:chOff x="-374" y="458"/>
            <a:chExt cx="1247" cy="2943"/>
          </a:xfrm>
        </p:grpSpPr>
        <p:sp>
          <p:nvSpPr>
            <p:cNvPr id="4" name="等腰三角形 3"/>
            <p:cNvSpPr/>
            <p:nvPr userDrawn="1">
              <p:custDataLst>
                <p:tags r:id="rId6"/>
              </p:custDataLst>
            </p:nvPr>
          </p:nvSpPr>
          <p:spPr>
            <a:xfrm rot="5400000">
              <a:off x="-564" y="648"/>
              <a:ext cx="1628" cy="1247"/>
            </a:xfrm>
            <a:prstGeom prst="triangle">
              <a:avLst/>
            </a:prstGeom>
            <a:solidFill>
              <a:srgbClr val="172D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等腰三角形 4"/>
            <p:cNvSpPr/>
            <p:nvPr userDrawn="1">
              <p:custDataLst>
                <p:tags r:id="rId7"/>
              </p:custDataLst>
            </p:nvPr>
          </p:nvSpPr>
          <p:spPr>
            <a:xfrm rot="5400000">
              <a:off x="-527" y="2240"/>
              <a:ext cx="1315" cy="1007"/>
            </a:xfrm>
            <a:prstGeom prst="triangle">
              <a:avLst/>
            </a:prstGeom>
            <a:solidFill>
              <a:srgbClr val="BCA0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Tree>
  </p:cSld>
  <p:clrMapOvr>
    <a:masterClrMapping/>
  </p:clrMapOv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1_图片与标题">
    <p:spTree>
      <p:nvGrpSpPr>
        <p:cNvPr id="1" name=""/>
        <p:cNvGrpSpPr/>
        <p:nvPr/>
      </p:nvGrpSpPr>
      <p:grpSpPr>
        <a:xfrm>
          <a:off x="0" y="0"/>
          <a:ext cx="0" cy="0"/>
          <a:chOff x="0" y="0"/>
          <a:chExt cx="0" cy="0"/>
        </a:xfrm>
      </p:grpSpPr>
      <p:grpSp>
        <p:nvGrpSpPr>
          <p:cNvPr id="6" name="组合 5"/>
          <p:cNvGrpSpPr/>
          <p:nvPr userDrawn="1">
            <p:custDataLst>
              <p:tags r:id="rId2"/>
            </p:custDataLst>
          </p:nvPr>
        </p:nvGrpSpPr>
        <p:grpSpPr>
          <a:xfrm>
            <a:off x="11000105" y="0"/>
            <a:ext cx="1191895" cy="5624195"/>
            <a:chOff x="17054" y="2871"/>
            <a:chExt cx="2146" cy="7609"/>
          </a:xfrm>
        </p:grpSpPr>
        <p:sp>
          <p:nvSpPr>
            <p:cNvPr id="8" name="五边形 7"/>
            <p:cNvSpPr/>
            <p:nvPr userDrawn="1">
              <p:custDataLst>
                <p:tags r:id="rId3"/>
              </p:custDataLst>
            </p:nvPr>
          </p:nvSpPr>
          <p:spPr>
            <a:xfrm rot="16200000" flipH="1">
              <a:off x="15843" y="7123"/>
              <a:ext cx="4568" cy="2146"/>
            </a:xfrm>
            <a:prstGeom prst="homePlate">
              <a:avLst>
                <a:gd name="adj" fmla="val 62581"/>
              </a:avLst>
            </a:prstGeom>
            <a:blipFill dpi="0" rotWithShape="0">
              <a:blip r:embed="rId4"/>
              <a:stretch>
                <a:fillRect l="-37034" r="-37034"/>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p>
          </p:txBody>
        </p:sp>
        <p:sp>
          <p:nvSpPr>
            <p:cNvPr id="3" name="矩形 2"/>
            <p:cNvSpPr/>
            <p:nvPr userDrawn="1">
              <p:custDataLst>
                <p:tags r:id="rId5"/>
              </p:custDataLst>
            </p:nvPr>
          </p:nvSpPr>
          <p:spPr>
            <a:xfrm>
              <a:off x="17073" y="5491"/>
              <a:ext cx="2127" cy="220"/>
            </a:xfrm>
            <a:prstGeom prst="rect">
              <a:avLst/>
            </a:prstGeom>
            <a:solidFill>
              <a:srgbClr val="F6E2D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矩形 3"/>
            <p:cNvSpPr/>
            <p:nvPr userDrawn="1">
              <p:custDataLst>
                <p:tags r:id="rId6"/>
              </p:custDataLst>
            </p:nvPr>
          </p:nvSpPr>
          <p:spPr>
            <a:xfrm>
              <a:off x="17073" y="2871"/>
              <a:ext cx="2127" cy="1824"/>
            </a:xfrm>
            <a:prstGeom prst="rect">
              <a:avLst/>
            </a:prstGeom>
            <a:solidFill>
              <a:srgbClr val="BCA0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矩形 4"/>
            <p:cNvSpPr/>
            <p:nvPr userDrawn="1">
              <p:custDataLst>
                <p:tags r:id="rId7"/>
              </p:custDataLst>
            </p:nvPr>
          </p:nvSpPr>
          <p:spPr>
            <a:xfrm>
              <a:off x="17054" y="4836"/>
              <a:ext cx="2127" cy="455"/>
            </a:xfrm>
            <a:prstGeom prst="rect">
              <a:avLst/>
            </a:prstGeom>
            <a:solidFill>
              <a:srgbClr val="DFD1B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9" name="组合 8"/>
          <p:cNvGrpSpPr/>
          <p:nvPr userDrawn="1">
            <p:custDataLst>
              <p:tags r:id="rId8"/>
            </p:custDataLst>
          </p:nvPr>
        </p:nvGrpSpPr>
        <p:grpSpPr>
          <a:xfrm>
            <a:off x="635" y="635"/>
            <a:ext cx="686435" cy="755650"/>
            <a:chOff x="1" y="457"/>
            <a:chExt cx="1266" cy="1745"/>
          </a:xfrm>
        </p:grpSpPr>
        <p:sp>
          <p:nvSpPr>
            <p:cNvPr id="7" name="等腰三角形 6"/>
            <p:cNvSpPr/>
            <p:nvPr userDrawn="1">
              <p:custDataLst>
                <p:tags r:id="rId9"/>
              </p:custDataLst>
            </p:nvPr>
          </p:nvSpPr>
          <p:spPr>
            <a:xfrm rot="5400000">
              <a:off x="-190" y="648"/>
              <a:ext cx="1628" cy="1247"/>
            </a:xfrm>
            <a:prstGeom prst="triangle">
              <a:avLst/>
            </a:prstGeom>
            <a:solidFill>
              <a:srgbClr val="172D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等腰三角形 9"/>
            <p:cNvSpPr/>
            <p:nvPr userDrawn="1">
              <p:custDataLst>
                <p:tags r:id="rId10"/>
              </p:custDataLst>
            </p:nvPr>
          </p:nvSpPr>
          <p:spPr>
            <a:xfrm rot="5400000">
              <a:off x="107" y="1042"/>
              <a:ext cx="1315" cy="1007"/>
            </a:xfrm>
            <a:prstGeom prst="triangle">
              <a:avLst/>
            </a:prstGeom>
            <a:solidFill>
              <a:srgbClr val="BCA0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Tree>
  </p:cSld>
  <p:clrMapOvr>
    <a:masterClrMapping/>
  </p:clrMapOvr>
  <p:transition/>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8" Type="http://schemas.openxmlformats.org/officeDocument/2006/relationships/theme" Target="../theme/theme1.xml"/><Relationship Id="rId27" Type="http://schemas.openxmlformats.org/officeDocument/2006/relationships/tags" Target="../tags/tag75.xml"/><Relationship Id="rId26" Type="http://schemas.openxmlformats.org/officeDocument/2006/relationships/image" Target="file:///D:\qq&#25991;&#20214;\712321467\Image\C2C\Image2\%7b75232B38-A165-1FB7-499C-2E1C792CACB5%7d.png" TargetMode="External"/><Relationship Id="rId25" Type="http://schemas.openxmlformats.org/officeDocument/2006/relationships/image" Target="../media/image4.png"/><Relationship Id="rId24" Type="http://schemas.openxmlformats.org/officeDocument/2006/relationships/tags" Target="../tags/tag74.xml"/><Relationship Id="rId23" Type="http://schemas.openxmlformats.org/officeDocument/2006/relationships/tags" Target="../tags/tag73.xml"/><Relationship Id="rId22" Type="http://schemas.openxmlformats.org/officeDocument/2006/relationships/tags" Target="../tags/tag72.xml"/><Relationship Id="rId21" Type="http://schemas.openxmlformats.org/officeDocument/2006/relationships/tags" Target="../tags/tag71.xml"/><Relationship Id="rId20" Type="http://schemas.openxmlformats.org/officeDocument/2006/relationships/tags" Target="../tags/tag70.xml"/><Relationship Id="rId2" Type="http://schemas.openxmlformats.org/officeDocument/2006/relationships/slideLayout" Target="../slideLayouts/slideLayout2.xml"/><Relationship Id="rId19" Type="http://schemas.openxmlformats.org/officeDocument/2006/relationships/tags" Target="../tags/tag69.xml"/><Relationship Id="rId18" Type="http://schemas.openxmlformats.org/officeDocument/2006/relationships/slideLayout" Target="../slideLayouts/slideLayout18.xml"/><Relationship Id="rId17" Type="http://schemas.openxmlformats.org/officeDocument/2006/relationships/slideLayout" Target="../slideLayouts/slideLayout17.xml"/><Relationship Id="rId16" Type="http://schemas.openxmlformats.org/officeDocument/2006/relationships/slideLayout" Target="../slideLayouts/slideLayout16.xml"/><Relationship Id="rId15" Type="http://schemas.openxmlformats.org/officeDocument/2006/relationships/slideLayout" Target="../slideLayouts/slideLayout15.xml"/><Relationship Id="rId14" Type="http://schemas.openxmlformats.org/officeDocument/2006/relationships/slideLayout" Target="../slideLayouts/slideLayout14.xml"/><Relationship Id="rId13" Type="http://schemas.openxmlformats.org/officeDocument/2006/relationships/slideLayout" Target="../slideLayouts/slideLayout13.xml"/><Relationship Id="rId12" Type="http://schemas.openxmlformats.org/officeDocument/2006/relationships/slideLayout" Target="../slideLayouts/slideLayout12.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标题占位符 1"/>
          <p:cNvSpPr>
            <a:spLocks noGrp="1"/>
          </p:cNvSpPr>
          <p:nvPr>
            <p:ph type="title"/>
            <p:custDataLst>
              <p:tags r:id="rId19"/>
            </p:custDataLst>
          </p:nvPr>
        </p:nvSpPr>
        <p:spPr>
          <a:xfrm>
            <a:off x="608400" y="608400"/>
            <a:ext cx="10969200" cy="705600"/>
          </a:xfrm>
          <a:prstGeom prst="rect">
            <a:avLst/>
          </a:prstGeom>
        </p:spPr>
        <p:txBody>
          <a:bodyPr vert="horz" lIns="90170" tIns="46990" rIns="90170" bIns="46990" rtlCol="0" anchor="ctr" anchorCtr="0">
            <a:normAutofit/>
          </a:bodyPr>
          <a:lstStyle/>
          <a:p>
            <a:r>
              <a:rPr lang="zh-CN" altLang="en-US"/>
              <a:t>单击此处编辑母版标题样式</a:t>
            </a:r>
            <a:endParaRPr lang="zh-CN" altLang="en-US"/>
          </a:p>
        </p:txBody>
      </p:sp>
      <p:sp>
        <p:nvSpPr>
          <p:cNvPr id="3" name="文本占位符 2"/>
          <p:cNvSpPr>
            <a:spLocks noGrp="1"/>
          </p:cNvSpPr>
          <p:nvPr>
            <p:ph type="body" idx="1"/>
            <p:custDataLst>
              <p:tags r:id="rId20"/>
            </p:custDataLst>
          </p:nvPr>
        </p:nvSpPr>
        <p:spPr>
          <a:xfrm>
            <a:off x="608400" y="1490400"/>
            <a:ext cx="10969200" cy="4759200"/>
          </a:xfrm>
          <a:prstGeom prst="rect">
            <a:avLst/>
          </a:prstGeom>
        </p:spPr>
        <p:txBody>
          <a:bodyPr vert="horz" lIns="90000" tIns="46800" rIns="90000" bIns="46800" rtlCol="0">
            <a:normAutofit/>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2"/>
            <p:custDataLst>
              <p:tags r:id="rId21"/>
            </p:custDataLst>
          </p:nvPr>
        </p:nvSpPr>
        <p:spPr>
          <a:xfrm>
            <a:off x="612000" y="6314400"/>
            <a:ext cx="2700000" cy="316800"/>
          </a:xfrm>
          <a:prstGeom prst="rect">
            <a:avLst/>
          </a:prstGeom>
        </p:spPr>
        <p:txBody>
          <a:bodyPr vert="horz" lIns="91440" tIns="45720" rIns="91440" bIns="45720" rtlCol="0" anchor="ctr">
            <a:normAutofit/>
          </a:bodyPr>
          <a:lstStyle>
            <a:lvl1pPr algn="l">
              <a:defRPr sz="1000" baseline="0">
                <a:solidFill>
                  <a:schemeClr val="tx1">
                    <a:tint val="75000"/>
                  </a:schemeClr>
                </a:solidFill>
              </a:defRPr>
            </a:lvl1pPr>
          </a:lstStyle>
          <a:p>
            <a:fld id="{760FBDFE-C587-4B4C-A407-44438C67B59E}" type="datetimeFigureOut">
              <a:rPr lang="zh-CN" altLang="en-US" smtClean="0"/>
            </a:fld>
            <a:endParaRPr lang="zh-CN" altLang="en-US"/>
          </a:p>
        </p:txBody>
      </p:sp>
      <p:sp>
        <p:nvSpPr>
          <p:cNvPr id="5" name="页脚占位符 4"/>
          <p:cNvSpPr>
            <a:spLocks noGrp="1"/>
          </p:cNvSpPr>
          <p:nvPr>
            <p:ph type="ftr" sz="quarter" idx="3"/>
            <p:custDataLst>
              <p:tags r:id="rId22"/>
            </p:custDataLst>
          </p:nvPr>
        </p:nvSpPr>
        <p:spPr>
          <a:xfrm>
            <a:off x="4116000" y="6314400"/>
            <a:ext cx="3960000" cy="316800"/>
          </a:xfrm>
          <a:prstGeom prst="rect">
            <a:avLst/>
          </a:prstGeom>
        </p:spPr>
        <p:txBody>
          <a:bodyPr vert="horz" lIns="91440" tIns="45720" rIns="91440" bIns="45720" rtlCol="0" anchor="ctr">
            <a:normAutofit/>
          </a:bodyPr>
          <a:lstStyle>
            <a:lvl1pPr algn="ctr">
              <a:defRPr sz="1000" baseline="0">
                <a:solidFill>
                  <a:schemeClr val="tx1">
                    <a:tint val="75000"/>
                  </a:schemeClr>
                </a:solidFill>
              </a:defRPr>
            </a:lvl1pPr>
          </a:lstStyle>
          <a:p>
            <a:endParaRPr lang="zh-CN" altLang="en-US"/>
          </a:p>
        </p:txBody>
      </p:sp>
      <p:sp>
        <p:nvSpPr>
          <p:cNvPr id="6" name="灯片编号占位符 5"/>
          <p:cNvSpPr>
            <a:spLocks noGrp="1"/>
          </p:cNvSpPr>
          <p:nvPr>
            <p:ph type="sldNum" sz="quarter" idx="4"/>
            <p:custDataLst>
              <p:tags r:id="rId23"/>
            </p:custDataLst>
          </p:nvPr>
        </p:nvSpPr>
        <p:spPr>
          <a:xfrm>
            <a:off x="8877600" y="6314400"/>
            <a:ext cx="2700000" cy="316800"/>
          </a:xfrm>
          <a:prstGeom prst="rect">
            <a:avLst/>
          </a:prstGeom>
        </p:spPr>
        <p:txBody>
          <a:bodyPr vert="horz" lIns="91440" tIns="45720" rIns="91440" bIns="45720" rtlCol="0" anchor="ctr">
            <a:normAutofit/>
          </a:bodyPr>
          <a:lstStyle>
            <a:lvl1pPr algn="r">
              <a:defRPr sz="1000" baseline="0">
                <a:solidFill>
                  <a:schemeClr val="tx1">
                    <a:tint val="75000"/>
                  </a:schemeClr>
                </a:solidFill>
              </a:defRPr>
            </a:lvl1pPr>
          </a:lstStyle>
          <a:p>
            <a:fld id="{49AE70B2-8BF9-45C0-BB95-33D1B9D3A854}" type="slidenum">
              <a:rPr lang="zh-CN" altLang="en-US" smtClean="0"/>
            </a:fld>
            <a:endParaRPr lang="zh-CN" altLang="en-US"/>
          </a:p>
        </p:txBody>
      </p:sp>
      <p:pic>
        <p:nvPicPr>
          <p:cNvPr id="7" name="图片 1073743875" descr="学科网 zxxk.com"/>
          <p:cNvPicPr>
            <a:picLocks noChangeAspect="1"/>
          </p:cNvPicPr>
          <p:nvPr>
            <p:custDataLst>
              <p:tags r:id="rId24"/>
            </p:custDataLst>
          </p:nvPr>
        </p:nvPicPr>
        <p:blipFill>
          <a:blip r:embed="rId25" r:link="rId26"/>
          <a:stretch>
            <a:fillRect/>
          </a:stretch>
        </p:blipFill>
        <p:spPr>
          <a:xfrm>
            <a:off x="838200" y="365125"/>
            <a:ext cx="9525" cy="9525"/>
          </a:xfrm>
          <a:prstGeom prst="rect">
            <a:avLst/>
          </a:prstGeom>
          <a:noFill/>
          <a:ln>
            <a:noFill/>
            <a:miter lim="800000"/>
            <a:headEnd/>
            <a:tailEnd/>
          </a:ln>
        </p:spPr>
      </p:pic>
    </p:spTree>
    <p:custDataLst>
      <p:tags r:id="rId27"/>
    </p:custData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 id="2147483665" r:id="rId17"/>
    <p:sldLayoutId id="2147483666" r:id="rId18"/>
  </p:sldLayoutIdLst>
  <p:transition/>
  <p:txStyles>
    <p:titleStyle>
      <a:lvl1pPr algn="l" defTabSz="914400" rtl="0" eaLnBrk="1" fontAlgn="auto" latinLnBrk="0" hangingPunct="1">
        <a:lnSpc>
          <a:spcPct val="100000"/>
        </a:lnSpc>
        <a:spcBef>
          <a:spcPct val="0"/>
        </a:spcBef>
        <a:buNone/>
        <a:defRPr sz="3600" b="1" u="none" strike="noStrike" kern="1200" cap="none" spc="300" normalizeH="0" baseline="0">
          <a:solidFill>
            <a:schemeClr val="tx1">
              <a:lumMod val="85000"/>
              <a:lumOff val="15000"/>
            </a:schemeClr>
          </a:solidFill>
          <a:uFillTx/>
          <a:latin typeface="+mj-lt"/>
          <a:ea typeface="+mj-ea"/>
          <a:cs typeface="+mj-cs"/>
        </a:defRPr>
      </a:lvl1pPr>
    </p:titleStyle>
    <p:bodyStyle>
      <a:lvl1pPr marL="228600" indent="-228600" algn="l" defTabSz="914400" rtl="0" eaLnBrk="1" fontAlgn="auto" latinLnBrk="0" hangingPunct="1">
        <a:lnSpc>
          <a:spcPct val="130000"/>
        </a:lnSpc>
        <a:spcBef>
          <a:spcPct val="0"/>
        </a:spcBef>
        <a:spcAft>
          <a:spcPts val="1000"/>
        </a:spcAft>
        <a:buFont typeface="Arial" panose="020B0604020202020204" pitchFamily="34" charset="0"/>
        <a:buChar char="●"/>
        <a:defRPr sz="1800" u="none" strike="noStrike" kern="1200" cap="none" spc="150" normalizeH="0" baseline="0">
          <a:solidFill>
            <a:schemeClr val="tx1">
              <a:lumMod val="65000"/>
              <a:lumOff val="35000"/>
            </a:schemeClr>
          </a:solidFill>
          <a:uFillTx/>
          <a:latin typeface="+mn-lt"/>
          <a:ea typeface="+mn-ea"/>
          <a:cs typeface="+mn-cs"/>
        </a:defRPr>
      </a:lvl1pPr>
      <a:lvl2pPr marL="685800" indent="-228600" algn="l" defTabSz="914400" rtl="0" eaLnBrk="1" fontAlgn="auto" latinLnBrk="0" hangingPunct="1">
        <a:lnSpc>
          <a:spcPct val="120000"/>
        </a:lnSpc>
        <a:spcBef>
          <a:spcPct val="0"/>
        </a:spcBef>
        <a:spcAft>
          <a:spcPts val="600"/>
        </a:spcAft>
        <a:buFont typeface="Arial" panose="020B0604020202020204" pitchFamily="34" charset="0"/>
        <a:buChar char="●"/>
        <a:tabLst>
          <a:tab pos="1609725" algn="l"/>
        </a:tabLst>
        <a:defRPr sz="1600" u="none" strike="noStrike" kern="1200" cap="none" spc="150" normalizeH="0" baseline="0">
          <a:solidFill>
            <a:schemeClr val="tx1">
              <a:lumMod val="65000"/>
              <a:lumOff val="35000"/>
            </a:schemeClr>
          </a:solidFill>
          <a:uFillTx/>
          <a:latin typeface="+mn-lt"/>
          <a:ea typeface="+mn-ea"/>
          <a:cs typeface="+mn-cs"/>
        </a:defRPr>
      </a:lvl2pPr>
      <a:lvl3pPr marL="1143000" indent="-228600" algn="l" defTabSz="914400" rtl="0" eaLnBrk="1" fontAlgn="auto" latinLnBrk="0" hangingPunct="1">
        <a:lnSpc>
          <a:spcPct val="120000"/>
        </a:lnSpc>
        <a:spcBef>
          <a:spcPct val="0"/>
        </a:spcBef>
        <a:spcAft>
          <a:spcPts val="600"/>
        </a:spcAft>
        <a:buFont typeface="Arial" panose="020B0604020202020204" pitchFamily="34" charset="0"/>
        <a:buChar char="●"/>
        <a:defRPr sz="1600" u="none" strike="noStrike" kern="1200" cap="none" spc="150" normalizeH="0" baseline="0">
          <a:solidFill>
            <a:schemeClr val="tx1">
              <a:lumMod val="65000"/>
              <a:lumOff val="35000"/>
            </a:schemeClr>
          </a:solidFill>
          <a:uFillTx/>
          <a:latin typeface="+mn-lt"/>
          <a:ea typeface="+mn-ea"/>
          <a:cs typeface="+mn-cs"/>
        </a:defRPr>
      </a:lvl3pPr>
      <a:lvl4pPr marL="1600200" indent="-228600" algn="l" defTabSz="914400" rtl="0" eaLnBrk="1" fontAlgn="auto" latinLnBrk="0" hangingPunct="1">
        <a:lnSpc>
          <a:spcPct val="120000"/>
        </a:lnSpc>
        <a:spcBef>
          <a:spcPct val="0"/>
        </a:spcBef>
        <a:spcAft>
          <a:spcPts val="300"/>
        </a:spcAft>
        <a:buFont typeface="Wingdings" panose="05000000000000000000" charset="0"/>
        <a:buChar char=""/>
        <a:defRPr sz="1400" u="none" strike="noStrike" kern="1200" cap="none" spc="150" normalizeH="0" baseline="0">
          <a:solidFill>
            <a:schemeClr val="tx1">
              <a:lumMod val="65000"/>
              <a:lumOff val="35000"/>
            </a:schemeClr>
          </a:solidFill>
          <a:uFillTx/>
          <a:latin typeface="+mn-lt"/>
          <a:ea typeface="+mn-ea"/>
          <a:cs typeface="+mn-cs"/>
        </a:defRPr>
      </a:lvl4pPr>
      <a:lvl5pPr marL="2057400" indent="-228600" algn="l" defTabSz="914400" rtl="0" eaLnBrk="1" fontAlgn="auto" latinLnBrk="0" hangingPunct="1">
        <a:lnSpc>
          <a:spcPct val="120000"/>
        </a:lnSpc>
        <a:spcBef>
          <a:spcPct val="0"/>
        </a:spcBef>
        <a:spcAft>
          <a:spcPts val="300"/>
        </a:spcAft>
        <a:buFont typeface="Arial" panose="020B0604020202020204" pitchFamily="34" charset="0"/>
        <a:buChar char="•"/>
        <a:defRPr sz="1400" u="none" strike="noStrike" kern="1200" cap="none" spc="150" normalizeH="0" baseline="0">
          <a:solidFill>
            <a:schemeClr val="tx1">
              <a:lumMod val="65000"/>
              <a:lumOff val="35000"/>
            </a:schemeClr>
          </a:solidFill>
          <a:uFillTx/>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7" Type="http://schemas.openxmlformats.org/officeDocument/2006/relationships/notesSlide" Target="../notesSlides/notesSlide2.xml"/><Relationship Id="rId6" Type="http://schemas.openxmlformats.org/officeDocument/2006/relationships/slideLayout" Target="../slideLayouts/slideLayout9.xml"/><Relationship Id="rId5" Type="http://schemas.openxmlformats.org/officeDocument/2006/relationships/tags" Target="../tags/tag189.xml"/><Relationship Id="rId4" Type="http://schemas.openxmlformats.org/officeDocument/2006/relationships/tags" Target="../tags/tag188.xml"/><Relationship Id="rId3" Type="http://schemas.openxmlformats.org/officeDocument/2006/relationships/tags" Target="../tags/tag187.xml"/><Relationship Id="rId2" Type="http://schemas.openxmlformats.org/officeDocument/2006/relationships/tags" Target="../tags/tag186.xml"/><Relationship Id="rId1" Type="http://schemas.openxmlformats.org/officeDocument/2006/relationships/tags" Target="../tags/tag185.xml"/></Relationships>
</file>

<file path=ppt/slides/_rels/slide11.xml.rels><?xml version="1.0" encoding="UTF-8" standalone="yes"?>
<Relationships xmlns="http://schemas.openxmlformats.org/package/2006/relationships"><Relationship Id="rId7" Type="http://schemas.openxmlformats.org/officeDocument/2006/relationships/notesSlide" Target="../notesSlides/notesSlide3.xml"/><Relationship Id="rId6" Type="http://schemas.openxmlformats.org/officeDocument/2006/relationships/slideLayout" Target="../slideLayouts/slideLayout9.xml"/><Relationship Id="rId5" Type="http://schemas.openxmlformats.org/officeDocument/2006/relationships/tags" Target="../tags/tag196.xml"/><Relationship Id="rId4" Type="http://schemas.openxmlformats.org/officeDocument/2006/relationships/image" Target="../media/image6.png"/><Relationship Id="rId3" Type="http://schemas.openxmlformats.org/officeDocument/2006/relationships/tags" Target="../tags/tag195.xml"/><Relationship Id="rId2" Type="http://schemas.openxmlformats.org/officeDocument/2006/relationships/tags" Target="../tags/tag194.xml"/><Relationship Id="rId1" Type="http://schemas.openxmlformats.org/officeDocument/2006/relationships/tags" Target="../tags/tag193.xml"/></Relationships>
</file>

<file path=ppt/slides/_rels/slide12.xml.rels><?xml version="1.0" encoding="UTF-8" standalone="yes"?>
<Relationships xmlns="http://schemas.openxmlformats.org/package/2006/relationships"><Relationship Id="rId9" Type="http://schemas.openxmlformats.org/officeDocument/2006/relationships/tags" Target="../tags/tag207.xml"/><Relationship Id="rId8" Type="http://schemas.openxmlformats.org/officeDocument/2006/relationships/tags" Target="../tags/tag206.xml"/><Relationship Id="rId7" Type="http://schemas.openxmlformats.org/officeDocument/2006/relationships/tags" Target="../tags/tag205.xml"/><Relationship Id="rId6" Type="http://schemas.openxmlformats.org/officeDocument/2006/relationships/tags" Target="../tags/tag204.xml"/><Relationship Id="rId5" Type="http://schemas.openxmlformats.org/officeDocument/2006/relationships/tags" Target="../tags/tag203.xml"/><Relationship Id="rId4" Type="http://schemas.openxmlformats.org/officeDocument/2006/relationships/tags" Target="../tags/tag202.xml"/><Relationship Id="rId3" Type="http://schemas.openxmlformats.org/officeDocument/2006/relationships/tags" Target="../tags/tag201.xml"/><Relationship Id="rId2" Type="http://schemas.openxmlformats.org/officeDocument/2006/relationships/tags" Target="../tags/tag200.xml"/><Relationship Id="rId11" Type="http://schemas.openxmlformats.org/officeDocument/2006/relationships/slideLayout" Target="../slideLayouts/slideLayout11.xml"/><Relationship Id="rId10" Type="http://schemas.openxmlformats.org/officeDocument/2006/relationships/tags" Target="../tags/tag208.xml"/><Relationship Id="rId1" Type="http://schemas.openxmlformats.org/officeDocument/2006/relationships/tags" Target="../tags/tag199.xml"/></Relationships>
</file>

<file path=ppt/slides/_rels/slide13.xml.rels><?xml version="1.0" encoding="UTF-8" standalone="yes"?>
<Relationships xmlns="http://schemas.openxmlformats.org/package/2006/relationships"><Relationship Id="rId7" Type="http://schemas.openxmlformats.org/officeDocument/2006/relationships/notesSlide" Target="../notesSlides/notesSlide4.xml"/><Relationship Id="rId6" Type="http://schemas.openxmlformats.org/officeDocument/2006/relationships/slideLayout" Target="../slideLayouts/slideLayout9.xml"/><Relationship Id="rId5" Type="http://schemas.openxmlformats.org/officeDocument/2006/relationships/tags" Target="../tags/tag212.xml"/><Relationship Id="rId4" Type="http://schemas.openxmlformats.org/officeDocument/2006/relationships/tags" Target="../tags/tag211.xml"/><Relationship Id="rId3" Type="http://schemas.openxmlformats.org/officeDocument/2006/relationships/image" Target="../media/image6.png"/><Relationship Id="rId2" Type="http://schemas.openxmlformats.org/officeDocument/2006/relationships/tags" Target="../tags/tag210.xml"/><Relationship Id="rId1" Type="http://schemas.openxmlformats.org/officeDocument/2006/relationships/tags" Target="../tags/tag209.xml"/></Relationships>
</file>

<file path=ppt/slides/_rels/slide14.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tags" Target="../tags/tag222.xml"/><Relationship Id="rId7" Type="http://schemas.openxmlformats.org/officeDocument/2006/relationships/tags" Target="../tags/tag221.xml"/><Relationship Id="rId6" Type="http://schemas.openxmlformats.org/officeDocument/2006/relationships/tags" Target="../tags/tag220.xml"/><Relationship Id="rId5" Type="http://schemas.openxmlformats.org/officeDocument/2006/relationships/tags" Target="../tags/tag219.xml"/><Relationship Id="rId4" Type="http://schemas.openxmlformats.org/officeDocument/2006/relationships/tags" Target="../tags/tag218.xml"/><Relationship Id="rId3" Type="http://schemas.openxmlformats.org/officeDocument/2006/relationships/tags" Target="../tags/tag217.xml"/><Relationship Id="rId2" Type="http://schemas.openxmlformats.org/officeDocument/2006/relationships/tags" Target="../tags/tag216.xml"/><Relationship Id="rId1" Type="http://schemas.openxmlformats.org/officeDocument/2006/relationships/tags" Target="../tags/tag215.xml"/></Relationships>
</file>

<file path=ppt/slides/_rels/slide15.xml.rels><?xml version="1.0" encoding="UTF-8" standalone="yes"?>
<Relationships xmlns="http://schemas.openxmlformats.org/package/2006/relationships"><Relationship Id="rId6" Type="http://schemas.openxmlformats.org/officeDocument/2006/relationships/notesSlide" Target="../notesSlides/notesSlide5.xml"/><Relationship Id="rId5" Type="http://schemas.openxmlformats.org/officeDocument/2006/relationships/slideLayout" Target="../slideLayouts/slideLayout9.xml"/><Relationship Id="rId4" Type="http://schemas.openxmlformats.org/officeDocument/2006/relationships/tags" Target="../tags/tag226.xml"/><Relationship Id="rId3" Type="http://schemas.openxmlformats.org/officeDocument/2006/relationships/tags" Target="../tags/tag225.xml"/><Relationship Id="rId2" Type="http://schemas.openxmlformats.org/officeDocument/2006/relationships/tags" Target="../tags/tag224.xml"/><Relationship Id="rId1" Type="http://schemas.openxmlformats.org/officeDocument/2006/relationships/tags" Target="../tags/tag22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7.xml.rels><?xml version="1.0" encoding="UTF-8" standalone="yes"?>
<Relationships xmlns="http://schemas.openxmlformats.org/package/2006/relationships"><Relationship Id="rId3" Type="http://schemas.openxmlformats.org/officeDocument/2006/relationships/slideLayout" Target="../slideLayouts/slideLayout9.xml"/><Relationship Id="rId2" Type="http://schemas.openxmlformats.org/officeDocument/2006/relationships/tags" Target="../tags/tag231.xml"/><Relationship Id="rId1" Type="http://schemas.openxmlformats.org/officeDocument/2006/relationships/tags" Target="../tags/tag230.xml"/></Relationships>
</file>

<file path=ppt/slides/_rels/slide18.xml.rels><?xml version="1.0" encoding="UTF-8" standalone="yes"?>
<Relationships xmlns="http://schemas.openxmlformats.org/package/2006/relationships"><Relationship Id="rId5" Type="http://schemas.openxmlformats.org/officeDocument/2006/relationships/notesSlide" Target="../notesSlides/notesSlide6.xml"/><Relationship Id="rId4" Type="http://schemas.openxmlformats.org/officeDocument/2006/relationships/slideLayout" Target="../slideLayouts/slideLayout5.xml"/><Relationship Id="rId3" Type="http://schemas.openxmlformats.org/officeDocument/2006/relationships/tags" Target="../tags/tag234.xml"/><Relationship Id="rId2" Type="http://schemas.openxmlformats.org/officeDocument/2006/relationships/tags" Target="../tags/tag233.xml"/><Relationship Id="rId1" Type="http://schemas.openxmlformats.org/officeDocument/2006/relationships/tags" Target="../tags/tag232.xml"/></Relationships>
</file>

<file path=ppt/slides/_rels/slide19.xml.rels><?xml version="1.0" encoding="UTF-8" standalone="yes"?>
<Relationships xmlns="http://schemas.openxmlformats.org/package/2006/relationships"><Relationship Id="rId5" Type="http://schemas.openxmlformats.org/officeDocument/2006/relationships/notesSlide" Target="../notesSlides/notesSlide7.xml"/><Relationship Id="rId4" Type="http://schemas.openxmlformats.org/officeDocument/2006/relationships/slideLayout" Target="../slideLayouts/slideLayout7.xml"/><Relationship Id="rId3" Type="http://schemas.openxmlformats.org/officeDocument/2006/relationships/tags" Target="../tags/tag240.xml"/><Relationship Id="rId2" Type="http://schemas.openxmlformats.org/officeDocument/2006/relationships/tags" Target="../tags/tag239.xml"/><Relationship Id="rId1" Type="http://schemas.openxmlformats.org/officeDocument/2006/relationships/tags" Target="../tags/tag238.xml"/></Relationships>
</file>

<file path=ppt/slides/_rels/slide2.xml.rels><?xml version="1.0" encoding="UTF-8" standalone="yes"?>
<Relationships xmlns="http://schemas.openxmlformats.org/package/2006/relationships"><Relationship Id="rId2" Type="http://schemas.openxmlformats.org/officeDocument/2006/relationships/slideLayout" Target="../slideLayouts/slideLayout15.xml"/><Relationship Id="rId1" Type="http://schemas.openxmlformats.org/officeDocument/2006/relationships/tags" Target="../tags/tag76.xml"/></Relationships>
</file>

<file path=ppt/slides/_rels/slide20.xml.rels><?xml version="1.0" encoding="UTF-8" standalone="yes"?>
<Relationships xmlns="http://schemas.openxmlformats.org/package/2006/relationships"><Relationship Id="rId5" Type="http://schemas.openxmlformats.org/officeDocument/2006/relationships/notesSlide" Target="../notesSlides/notesSlide8.xml"/><Relationship Id="rId4" Type="http://schemas.openxmlformats.org/officeDocument/2006/relationships/slideLayout" Target="../slideLayouts/slideLayout7.xml"/><Relationship Id="rId3" Type="http://schemas.openxmlformats.org/officeDocument/2006/relationships/tags" Target="../tags/tag246.xml"/><Relationship Id="rId2" Type="http://schemas.openxmlformats.org/officeDocument/2006/relationships/tags" Target="../tags/tag245.xml"/><Relationship Id="rId1" Type="http://schemas.openxmlformats.org/officeDocument/2006/relationships/tags" Target="../tags/tag244.xml"/></Relationships>
</file>

<file path=ppt/slides/_rels/slide21.xml.rels><?xml version="1.0" encoding="UTF-8" standalone="yes"?>
<Relationships xmlns="http://schemas.openxmlformats.org/package/2006/relationships"><Relationship Id="rId6" Type="http://schemas.openxmlformats.org/officeDocument/2006/relationships/notesSlide" Target="../notesSlides/notesSlide9.xml"/><Relationship Id="rId5" Type="http://schemas.openxmlformats.org/officeDocument/2006/relationships/slideLayout" Target="../slideLayouts/slideLayout5.xml"/><Relationship Id="rId4" Type="http://schemas.openxmlformats.org/officeDocument/2006/relationships/tags" Target="../tags/tag253.xml"/><Relationship Id="rId3" Type="http://schemas.openxmlformats.org/officeDocument/2006/relationships/tags" Target="../tags/tag252.xml"/><Relationship Id="rId2" Type="http://schemas.openxmlformats.org/officeDocument/2006/relationships/tags" Target="../tags/tag251.xml"/><Relationship Id="rId1" Type="http://schemas.openxmlformats.org/officeDocument/2006/relationships/tags" Target="../tags/tag250.xml"/></Relationships>
</file>

<file path=ppt/slides/_rels/slide22.xml.rels><?xml version="1.0" encoding="UTF-8" standalone="yes"?>
<Relationships xmlns="http://schemas.openxmlformats.org/package/2006/relationships"><Relationship Id="rId9" Type="http://schemas.openxmlformats.org/officeDocument/2006/relationships/tags" Target="../tags/tag265.xml"/><Relationship Id="rId8" Type="http://schemas.openxmlformats.org/officeDocument/2006/relationships/tags" Target="../tags/tag264.xml"/><Relationship Id="rId7" Type="http://schemas.openxmlformats.org/officeDocument/2006/relationships/tags" Target="../tags/tag263.xml"/><Relationship Id="rId6" Type="http://schemas.openxmlformats.org/officeDocument/2006/relationships/tags" Target="../tags/tag262.xml"/><Relationship Id="rId5" Type="http://schemas.openxmlformats.org/officeDocument/2006/relationships/tags" Target="../tags/tag261.xml"/><Relationship Id="rId4" Type="http://schemas.openxmlformats.org/officeDocument/2006/relationships/tags" Target="../tags/tag260.xml"/><Relationship Id="rId3" Type="http://schemas.openxmlformats.org/officeDocument/2006/relationships/tags" Target="../tags/tag259.xml"/><Relationship Id="rId2" Type="http://schemas.openxmlformats.org/officeDocument/2006/relationships/tags" Target="../tags/tag258.xml"/><Relationship Id="rId11" Type="http://schemas.openxmlformats.org/officeDocument/2006/relationships/notesSlide" Target="../notesSlides/notesSlide10.xml"/><Relationship Id="rId10" Type="http://schemas.openxmlformats.org/officeDocument/2006/relationships/slideLayout" Target="../slideLayouts/slideLayout9.xml"/><Relationship Id="rId1" Type="http://schemas.openxmlformats.org/officeDocument/2006/relationships/tags" Target="../tags/tag257.xml"/></Relationships>
</file>

<file path=ppt/slides/_rels/slide23.xml.rels><?xml version="1.0" encoding="UTF-8" standalone="yes"?>
<Relationships xmlns="http://schemas.openxmlformats.org/package/2006/relationships"><Relationship Id="rId6" Type="http://schemas.openxmlformats.org/officeDocument/2006/relationships/notesSlide" Target="../notesSlides/notesSlide11.xml"/><Relationship Id="rId5" Type="http://schemas.openxmlformats.org/officeDocument/2006/relationships/slideLayout" Target="../slideLayouts/slideLayout7.xml"/><Relationship Id="rId4" Type="http://schemas.openxmlformats.org/officeDocument/2006/relationships/tags" Target="../tags/tag272.xml"/><Relationship Id="rId3" Type="http://schemas.openxmlformats.org/officeDocument/2006/relationships/tags" Target="../tags/tag271.xml"/><Relationship Id="rId2" Type="http://schemas.openxmlformats.org/officeDocument/2006/relationships/tags" Target="../tags/tag270.xml"/><Relationship Id="rId1" Type="http://schemas.openxmlformats.org/officeDocument/2006/relationships/tags" Target="../tags/tag269.xml"/></Relationships>
</file>

<file path=ppt/slides/_rels/slide24.xml.rels><?xml version="1.0" encoding="UTF-8" standalone="yes"?>
<Relationships xmlns="http://schemas.openxmlformats.org/package/2006/relationships"><Relationship Id="rId5" Type="http://schemas.openxmlformats.org/officeDocument/2006/relationships/slideLayout" Target="../slideLayouts/slideLayout4.xml"/><Relationship Id="rId4" Type="http://schemas.openxmlformats.org/officeDocument/2006/relationships/tags" Target="../tags/tag279.xml"/><Relationship Id="rId3" Type="http://schemas.openxmlformats.org/officeDocument/2006/relationships/tags" Target="../tags/tag278.xml"/><Relationship Id="rId2" Type="http://schemas.openxmlformats.org/officeDocument/2006/relationships/tags" Target="../tags/tag277.xml"/><Relationship Id="rId1" Type="http://schemas.openxmlformats.org/officeDocument/2006/relationships/tags" Target="../tags/tag276.xml"/></Relationships>
</file>

<file path=ppt/slides/_rels/slide25.xml.rels><?xml version="1.0" encoding="UTF-8" standalone="yes"?>
<Relationships xmlns="http://schemas.openxmlformats.org/package/2006/relationships"><Relationship Id="rId9" Type="http://schemas.openxmlformats.org/officeDocument/2006/relationships/tags" Target="../tags/tag288.xml"/><Relationship Id="rId8" Type="http://schemas.openxmlformats.org/officeDocument/2006/relationships/tags" Target="../tags/tag287.xml"/><Relationship Id="rId7" Type="http://schemas.openxmlformats.org/officeDocument/2006/relationships/tags" Target="../tags/tag286.xml"/><Relationship Id="rId6" Type="http://schemas.openxmlformats.org/officeDocument/2006/relationships/tags" Target="../tags/tag285.xml"/><Relationship Id="rId5" Type="http://schemas.openxmlformats.org/officeDocument/2006/relationships/tags" Target="../tags/tag284.xml"/><Relationship Id="rId4" Type="http://schemas.openxmlformats.org/officeDocument/2006/relationships/tags" Target="../tags/tag283.xml"/><Relationship Id="rId3" Type="http://schemas.openxmlformats.org/officeDocument/2006/relationships/tags" Target="../tags/tag282.xml"/><Relationship Id="rId2" Type="http://schemas.openxmlformats.org/officeDocument/2006/relationships/tags" Target="../tags/tag281.xml"/><Relationship Id="rId13" Type="http://schemas.openxmlformats.org/officeDocument/2006/relationships/notesSlide" Target="../notesSlides/notesSlide12.xml"/><Relationship Id="rId12" Type="http://schemas.openxmlformats.org/officeDocument/2006/relationships/slideLayout" Target="../slideLayouts/slideLayout7.xml"/><Relationship Id="rId11" Type="http://schemas.openxmlformats.org/officeDocument/2006/relationships/tags" Target="../tags/tag290.xml"/><Relationship Id="rId10" Type="http://schemas.openxmlformats.org/officeDocument/2006/relationships/tags" Target="../tags/tag289.xml"/><Relationship Id="rId1" Type="http://schemas.openxmlformats.org/officeDocument/2006/relationships/tags" Target="../tags/tag280.xml"/></Relationships>
</file>

<file path=ppt/slides/_rels/slide26.xml.rels><?xml version="1.0" encoding="UTF-8" standalone="yes"?>
<Relationships xmlns="http://schemas.openxmlformats.org/package/2006/relationships"><Relationship Id="rId3" Type="http://schemas.openxmlformats.org/officeDocument/2006/relationships/slideLayout" Target="../slideLayouts/slideLayout6.xml"/><Relationship Id="rId2" Type="http://schemas.openxmlformats.org/officeDocument/2006/relationships/tags" Target="../tags/tag295.xml"/><Relationship Id="rId1" Type="http://schemas.openxmlformats.org/officeDocument/2006/relationships/tags" Target="../tags/tag294.xml"/></Relationships>
</file>

<file path=ppt/slides/_rels/slide27.xml.rels><?xml version="1.0" encoding="UTF-8" standalone="yes"?>
<Relationships xmlns="http://schemas.openxmlformats.org/package/2006/relationships"><Relationship Id="rId9" Type="http://schemas.openxmlformats.org/officeDocument/2006/relationships/tags" Target="../tags/tag304.xml"/><Relationship Id="rId8" Type="http://schemas.openxmlformats.org/officeDocument/2006/relationships/tags" Target="../tags/tag303.xml"/><Relationship Id="rId7" Type="http://schemas.openxmlformats.org/officeDocument/2006/relationships/tags" Target="../tags/tag302.xml"/><Relationship Id="rId6" Type="http://schemas.openxmlformats.org/officeDocument/2006/relationships/tags" Target="../tags/tag301.xml"/><Relationship Id="rId5" Type="http://schemas.openxmlformats.org/officeDocument/2006/relationships/tags" Target="../tags/tag300.xml"/><Relationship Id="rId4" Type="http://schemas.openxmlformats.org/officeDocument/2006/relationships/tags" Target="../tags/tag299.xml"/><Relationship Id="rId34" Type="http://schemas.openxmlformats.org/officeDocument/2006/relationships/notesSlide" Target="../notesSlides/notesSlide13.xml"/><Relationship Id="rId33" Type="http://schemas.openxmlformats.org/officeDocument/2006/relationships/slideLayout" Target="../slideLayouts/slideLayout7.xml"/><Relationship Id="rId32" Type="http://schemas.openxmlformats.org/officeDocument/2006/relationships/tags" Target="../tags/tag327.xml"/><Relationship Id="rId31" Type="http://schemas.openxmlformats.org/officeDocument/2006/relationships/tags" Target="../tags/tag326.xml"/><Relationship Id="rId30" Type="http://schemas.openxmlformats.org/officeDocument/2006/relationships/tags" Target="../tags/tag325.xml"/><Relationship Id="rId3" Type="http://schemas.openxmlformats.org/officeDocument/2006/relationships/tags" Target="../tags/tag298.xml"/><Relationship Id="rId29" Type="http://schemas.openxmlformats.org/officeDocument/2006/relationships/tags" Target="../tags/tag324.xml"/><Relationship Id="rId28" Type="http://schemas.openxmlformats.org/officeDocument/2006/relationships/tags" Target="../tags/tag323.xml"/><Relationship Id="rId27" Type="http://schemas.openxmlformats.org/officeDocument/2006/relationships/tags" Target="../tags/tag322.xml"/><Relationship Id="rId26" Type="http://schemas.openxmlformats.org/officeDocument/2006/relationships/tags" Target="../tags/tag321.xml"/><Relationship Id="rId25" Type="http://schemas.openxmlformats.org/officeDocument/2006/relationships/tags" Target="../tags/tag320.xml"/><Relationship Id="rId24" Type="http://schemas.openxmlformats.org/officeDocument/2006/relationships/tags" Target="../tags/tag319.xml"/><Relationship Id="rId23" Type="http://schemas.openxmlformats.org/officeDocument/2006/relationships/tags" Target="../tags/tag318.xml"/><Relationship Id="rId22" Type="http://schemas.openxmlformats.org/officeDocument/2006/relationships/tags" Target="../tags/tag317.xml"/><Relationship Id="rId21" Type="http://schemas.openxmlformats.org/officeDocument/2006/relationships/tags" Target="../tags/tag316.xml"/><Relationship Id="rId20" Type="http://schemas.openxmlformats.org/officeDocument/2006/relationships/tags" Target="../tags/tag315.xml"/><Relationship Id="rId2" Type="http://schemas.openxmlformats.org/officeDocument/2006/relationships/tags" Target="../tags/tag297.xml"/><Relationship Id="rId19" Type="http://schemas.openxmlformats.org/officeDocument/2006/relationships/tags" Target="../tags/tag314.xml"/><Relationship Id="rId18" Type="http://schemas.openxmlformats.org/officeDocument/2006/relationships/tags" Target="../tags/tag313.xml"/><Relationship Id="rId17" Type="http://schemas.openxmlformats.org/officeDocument/2006/relationships/tags" Target="../tags/tag312.xml"/><Relationship Id="rId16" Type="http://schemas.openxmlformats.org/officeDocument/2006/relationships/tags" Target="../tags/tag311.xml"/><Relationship Id="rId15" Type="http://schemas.openxmlformats.org/officeDocument/2006/relationships/tags" Target="../tags/tag310.xml"/><Relationship Id="rId14" Type="http://schemas.openxmlformats.org/officeDocument/2006/relationships/tags" Target="../tags/tag309.xml"/><Relationship Id="rId13" Type="http://schemas.openxmlformats.org/officeDocument/2006/relationships/tags" Target="../tags/tag308.xml"/><Relationship Id="rId12" Type="http://schemas.openxmlformats.org/officeDocument/2006/relationships/tags" Target="../tags/tag307.xml"/><Relationship Id="rId11" Type="http://schemas.openxmlformats.org/officeDocument/2006/relationships/tags" Target="../tags/tag306.xml"/><Relationship Id="rId10" Type="http://schemas.openxmlformats.org/officeDocument/2006/relationships/tags" Target="../tags/tag305.xml"/><Relationship Id="rId1" Type="http://schemas.openxmlformats.org/officeDocument/2006/relationships/tags" Target="../tags/tag296.xml"/></Relationships>
</file>

<file path=ppt/slides/_rels/slide28.xml.rels><?xml version="1.0" encoding="UTF-8" standalone="yes"?>
<Relationships xmlns="http://schemas.openxmlformats.org/package/2006/relationships"><Relationship Id="rId9" Type="http://schemas.openxmlformats.org/officeDocument/2006/relationships/tags" Target="../tags/tag336.xml"/><Relationship Id="rId8" Type="http://schemas.openxmlformats.org/officeDocument/2006/relationships/tags" Target="../tags/tag335.xml"/><Relationship Id="rId7" Type="http://schemas.openxmlformats.org/officeDocument/2006/relationships/tags" Target="../tags/tag334.xml"/><Relationship Id="rId6" Type="http://schemas.openxmlformats.org/officeDocument/2006/relationships/tags" Target="../tags/tag333.xml"/><Relationship Id="rId5" Type="http://schemas.openxmlformats.org/officeDocument/2006/relationships/tags" Target="../tags/tag332.xml"/><Relationship Id="rId4" Type="http://schemas.openxmlformats.org/officeDocument/2006/relationships/tags" Target="../tags/tag331.xml"/><Relationship Id="rId3" Type="http://schemas.openxmlformats.org/officeDocument/2006/relationships/tags" Target="../tags/tag330.xml"/><Relationship Id="rId2" Type="http://schemas.openxmlformats.org/officeDocument/2006/relationships/tags" Target="../tags/tag329.xml"/><Relationship Id="rId11" Type="http://schemas.openxmlformats.org/officeDocument/2006/relationships/notesSlide" Target="../notesSlides/notesSlide14.xml"/><Relationship Id="rId10" Type="http://schemas.openxmlformats.org/officeDocument/2006/relationships/slideLayout" Target="../slideLayouts/slideLayout7.xml"/><Relationship Id="rId1" Type="http://schemas.openxmlformats.org/officeDocument/2006/relationships/tags" Target="../tags/tag328.xml"/></Relationships>
</file>

<file path=ppt/slides/_rels/slide29.xml.rels><?xml version="1.0" encoding="UTF-8" standalone="yes"?>
<Relationships xmlns="http://schemas.openxmlformats.org/package/2006/relationships"><Relationship Id="rId9" Type="http://schemas.openxmlformats.org/officeDocument/2006/relationships/notesSlide" Target="../notesSlides/notesSlide15.xml"/><Relationship Id="rId8" Type="http://schemas.openxmlformats.org/officeDocument/2006/relationships/slideLayout" Target="../slideLayouts/slideLayout7.xml"/><Relationship Id="rId7" Type="http://schemas.openxmlformats.org/officeDocument/2006/relationships/tags" Target="../tags/tag346.xml"/><Relationship Id="rId6" Type="http://schemas.openxmlformats.org/officeDocument/2006/relationships/tags" Target="../tags/tag345.xml"/><Relationship Id="rId5" Type="http://schemas.openxmlformats.org/officeDocument/2006/relationships/tags" Target="../tags/tag344.xml"/><Relationship Id="rId4" Type="http://schemas.openxmlformats.org/officeDocument/2006/relationships/tags" Target="../tags/tag343.xml"/><Relationship Id="rId3" Type="http://schemas.openxmlformats.org/officeDocument/2006/relationships/tags" Target="../tags/tag342.xml"/><Relationship Id="rId2" Type="http://schemas.openxmlformats.org/officeDocument/2006/relationships/tags" Target="../tags/tag341.xml"/><Relationship Id="rId1" Type="http://schemas.openxmlformats.org/officeDocument/2006/relationships/tags" Target="../tags/tag340.xml"/></Relationships>
</file>

<file path=ppt/slides/_rels/slide3.xml.rels><?xml version="1.0" encoding="UTF-8" standalone="yes"?>
<Relationships xmlns="http://schemas.openxmlformats.org/package/2006/relationships"><Relationship Id="rId9" Type="http://schemas.openxmlformats.org/officeDocument/2006/relationships/tags" Target="../tags/tag85.xml"/><Relationship Id="rId8" Type="http://schemas.openxmlformats.org/officeDocument/2006/relationships/tags" Target="../tags/tag84.xml"/><Relationship Id="rId74" Type="http://schemas.openxmlformats.org/officeDocument/2006/relationships/slideLayout" Target="../slideLayouts/slideLayout12.xml"/><Relationship Id="rId73" Type="http://schemas.openxmlformats.org/officeDocument/2006/relationships/tags" Target="../tags/tag149.xml"/><Relationship Id="rId72" Type="http://schemas.openxmlformats.org/officeDocument/2006/relationships/tags" Target="../tags/tag148.xml"/><Relationship Id="rId71" Type="http://schemas.openxmlformats.org/officeDocument/2006/relationships/tags" Target="../tags/tag147.xml"/><Relationship Id="rId70" Type="http://schemas.openxmlformats.org/officeDocument/2006/relationships/tags" Target="../tags/tag146.xml"/><Relationship Id="rId7" Type="http://schemas.openxmlformats.org/officeDocument/2006/relationships/tags" Target="../tags/tag83.xml"/><Relationship Id="rId69" Type="http://schemas.openxmlformats.org/officeDocument/2006/relationships/tags" Target="../tags/tag145.xml"/><Relationship Id="rId68" Type="http://schemas.openxmlformats.org/officeDocument/2006/relationships/tags" Target="../tags/tag144.xml"/><Relationship Id="rId67" Type="http://schemas.openxmlformats.org/officeDocument/2006/relationships/tags" Target="../tags/tag143.xml"/><Relationship Id="rId66" Type="http://schemas.openxmlformats.org/officeDocument/2006/relationships/tags" Target="../tags/tag142.xml"/><Relationship Id="rId65" Type="http://schemas.openxmlformats.org/officeDocument/2006/relationships/tags" Target="../tags/tag141.xml"/><Relationship Id="rId64" Type="http://schemas.openxmlformats.org/officeDocument/2006/relationships/tags" Target="../tags/tag140.xml"/><Relationship Id="rId63" Type="http://schemas.openxmlformats.org/officeDocument/2006/relationships/tags" Target="../tags/tag139.xml"/><Relationship Id="rId62" Type="http://schemas.openxmlformats.org/officeDocument/2006/relationships/tags" Target="../tags/tag138.xml"/><Relationship Id="rId61" Type="http://schemas.openxmlformats.org/officeDocument/2006/relationships/tags" Target="../tags/tag137.xml"/><Relationship Id="rId60" Type="http://schemas.openxmlformats.org/officeDocument/2006/relationships/tags" Target="../tags/tag136.xml"/><Relationship Id="rId6" Type="http://schemas.openxmlformats.org/officeDocument/2006/relationships/tags" Target="../tags/tag82.xml"/><Relationship Id="rId59" Type="http://schemas.openxmlformats.org/officeDocument/2006/relationships/tags" Target="../tags/tag135.xml"/><Relationship Id="rId58" Type="http://schemas.openxmlformats.org/officeDocument/2006/relationships/tags" Target="../tags/tag134.xml"/><Relationship Id="rId57" Type="http://schemas.openxmlformats.org/officeDocument/2006/relationships/tags" Target="../tags/tag133.xml"/><Relationship Id="rId56" Type="http://schemas.openxmlformats.org/officeDocument/2006/relationships/tags" Target="../tags/tag132.xml"/><Relationship Id="rId55" Type="http://schemas.openxmlformats.org/officeDocument/2006/relationships/tags" Target="../tags/tag131.xml"/><Relationship Id="rId54" Type="http://schemas.openxmlformats.org/officeDocument/2006/relationships/tags" Target="../tags/tag130.xml"/><Relationship Id="rId53" Type="http://schemas.openxmlformats.org/officeDocument/2006/relationships/tags" Target="../tags/tag129.xml"/><Relationship Id="rId52" Type="http://schemas.openxmlformats.org/officeDocument/2006/relationships/tags" Target="../tags/tag128.xml"/><Relationship Id="rId51" Type="http://schemas.openxmlformats.org/officeDocument/2006/relationships/tags" Target="../tags/tag127.xml"/><Relationship Id="rId50" Type="http://schemas.openxmlformats.org/officeDocument/2006/relationships/tags" Target="../tags/tag126.xml"/><Relationship Id="rId5" Type="http://schemas.openxmlformats.org/officeDocument/2006/relationships/tags" Target="../tags/tag81.xml"/><Relationship Id="rId49" Type="http://schemas.openxmlformats.org/officeDocument/2006/relationships/tags" Target="../tags/tag125.xml"/><Relationship Id="rId48" Type="http://schemas.openxmlformats.org/officeDocument/2006/relationships/tags" Target="../tags/tag124.xml"/><Relationship Id="rId47" Type="http://schemas.openxmlformats.org/officeDocument/2006/relationships/tags" Target="../tags/tag123.xml"/><Relationship Id="rId46" Type="http://schemas.openxmlformats.org/officeDocument/2006/relationships/tags" Target="../tags/tag122.xml"/><Relationship Id="rId45" Type="http://schemas.openxmlformats.org/officeDocument/2006/relationships/tags" Target="../tags/tag121.xml"/><Relationship Id="rId44" Type="http://schemas.openxmlformats.org/officeDocument/2006/relationships/tags" Target="../tags/tag120.xml"/><Relationship Id="rId43" Type="http://schemas.openxmlformats.org/officeDocument/2006/relationships/tags" Target="../tags/tag119.xml"/><Relationship Id="rId42" Type="http://schemas.openxmlformats.org/officeDocument/2006/relationships/tags" Target="../tags/tag118.xml"/><Relationship Id="rId41" Type="http://schemas.openxmlformats.org/officeDocument/2006/relationships/tags" Target="../tags/tag117.xml"/><Relationship Id="rId40" Type="http://schemas.openxmlformats.org/officeDocument/2006/relationships/tags" Target="../tags/tag116.xml"/><Relationship Id="rId4" Type="http://schemas.openxmlformats.org/officeDocument/2006/relationships/tags" Target="../tags/tag80.xml"/><Relationship Id="rId39" Type="http://schemas.openxmlformats.org/officeDocument/2006/relationships/tags" Target="../tags/tag115.xml"/><Relationship Id="rId38" Type="http://schemas.openxmlformats.org/officeDocument/2006/relationships/tags" Target="../tags/tag114.xml"/><Relationship Id="rId37" Type="http://schemas.openxmlformats.org/officeDocument/2006/relationships/tags" Target="../tags/tag113.xml"/><Relationship Id="rId36" Type="http://schemas.openxmlformats.org/officeDocument/2006/relationships/tags" Target="../tags/tag112.xml"/><Relationship Id="rId35" Type="http://schemas.openxmlformats.org/officeDocument/2006/relationships/tags" Target="../tags/tag111.xml"/><Relationship Id="rId34" Type="http://schemas.openxmlformats.org/officeDocument/2006/relationships/tags" Target="../tags/tag110.xml"/><Relationship Id="rId33" Type="http://schemas.openxmlformats.org/officeDocument/2006/relationships/tags" Target="../tags/tag109.xml"/><Relationship Id="rId32" Type="http://schemas.openxmlformats.org/officeDocument/2006/relationships/tags" Target="../tags/tag108.xml"/><Relationship Id="rId31" Type="http://schemas.openxmlformats.org/officeDocument/2006/relationships/tags" Target="../tags/tag107.xml"/><Relationship Id="rId30" Type="http://schemas.openxmlformats.org/officeDocument/2006/relationships/tags" Target="../tags/tag106.xml"/><Relationship Id="rId3" Type="http://schemas.openxmlformats.org/officeDocument/2006/relationships/tags" Target="../tags/tag79.xml"/><Relationship Id="rId29" Type="http://schemas.openxmlformats.org/officeDocument/2006/relationships/tags" Target="../tags/tag105.xml"/><Relationship Id="rId28" Type="http://schemas.openxmlformats.org/officeDocument/2006/relationships/tags" Target="../tags/tag104.xml"/><Relationship Id="rId27" Type="http://schemas.openxmlformats.org/officeDocument/2006/relationships/tags" Target="../tags/tag103.xml"/><Relationship Id="rId26" Type="http://schemas.openxmlformats.org/officeDocument/2006/relationships/tags" Target="../tags/tag102.xml"/><Relationship Id="rId25" Type="http://schemas.openxmlformats.org/officeDocument/2006/relationships/tags" Target="../tags/tag101.xml"/><Relationship Id="rId24" Type="http://schemas.openxmlformats.org/officeDocument/2006/relationships/tags" Target="../tags/tag100.xml"/><Relationship Id="rId23" Type="http://schemas.openxmlformats.org/officeDocument/2006/relationships/tags" Target="../tags/tag99.xml"/><Relationship Id="rId22" Type="http://schemas.openxmlformats.org/officeDocument/2006/relationships/tags" Target="../tags/tag98.xml"/><Relationship Id="rId21" Type="http://schemas.openxmlformats.org/officeDocument/2006/relationships/tags" Target="../tags/tag97.xml"/><Relationship Id="rId20" Type="http://schemas.openxmlformats.org/officeDocument/2006/relationships/tags" Target="../tags/tag96.xml"/><Relationship Id="rId2" Type="http://schemas.openxmlformats.org/officeDocument/2006/relationships/tags" Target="../tags/tag78.xml"/><Relationship Id="rId19" Type="http://schemas.openxmlformats.org/officeDocument/2006/relationships/tags" Target="../tags/tag95.xml"/><Relationship Id="rId18" Type="http://schemas.openxmlformats.org/officeDocument/2006/relationships/tags" Target="../tags/tag94.xml"/><Relationship Id="rId17" Type="http://schemas.openxmlformats.org/officeDocument/2006/relationships/tags" Target="../tags/tag93.xml"/><Relationship Id="rId16" Type="http://schemas.openxmlformats.org/officeDocument/2006/relationships/tags" Target="../tags/tag92.xml"/><Relationship Id="rId15" Type="http://schemas.openxmlformats.org/officeDocument/2006/relationships/tags" Target="../tags/tag91.xml"/><Relationship Id="rId14" Type="http://schemas.openxmlformats.org/officeDocument/2006/relationships/tags" Target="../tags/tag90.xml"/><Relationship Id="rId13" Type="http://schemas.openxmlformats.org/officeDocument/2006/relationships/tags" Target="../tags/tag89.xml"/><Relationship Id="rId12" Type="http://schemas.openxmlformats.org/officeDocument/2006/relationships/tags" Target="../tags/tag88.xml"/><Relationship Id="rId11" Type="http://schemas.openxmlformats.org/officeDocument/2006/relationships/tags" Target="../tags/tag87.xml"/><Relationship Id="rId10" Type="http://schemas.openxmlformats.org/officeDocument/2006/relationships/tags" Target="../tags/tag86.xml"/><Relationship Id="rId1" Type="http://schemas.openxmlformats.org/officeDocument/2006/relationships/tags" Target="../tags/tag77.xml"/></Relationships>
</file>

<file path=ppt/slides/_rels/slide30.xml.rels><?xml version="1.0" encoding="UTF-8" standalone="yes"?>
<Relationships xmlns="http://schemas.openxmlformats.org/package/2006/relationships"><Relationship Id="rId9" Type="http://schemas.openxmlformats.org/officeDocument/2006/relationships/tags" Target="../tags/tag358.xml"/><Relationship Id="rId8" Type="http://schemas.openxmlformats.org/officeDocument/2006/relationships/tags" Target="../tags/tag357.xml"/><Relationship Id="rId7" Type="http://schemas.openxmlformats.org/officeDocument/2006/relationships/tags" Target="../tags/tag356.xml"/><Relationship Id="rId6" Type="http://schemas.openxmlformats.org/officeDocument/2006/relationships/tags" Target="../tags/tag355.xml"/><Relationship Id="rId5" Type="http://schemas.openxmlformats.org/officeDocument/2006/relationships/tags" Target="../tags/tag354.xml"/><Relationship Id="rId4" Type="http://schemas.openxmlformats.org/officeDocument/2006/relationships/tags" Target="../tags/tag353.xml"/><Relationship Id="rId3" Type="http://schemas.openxmlformats.org/officeDocument/2006/relationships/tags" Target="../tags/tag352.xml"/><Relationship Id="rId2" Type="http://schemas.openxmlformats.org/officeDocument/2006/relationships/tags" Target="../tags/tag351.xml"/><Relationship Id="rId12" Type="http://schemas.openxmlformats.org/officeDocument/2006/relationships/notesSlide" Target="../notesSlides/notesSlide16.xml"/><Relationship Id="rId11" Type="http://schemas.openxmlformats.org/officeDocument/2006/relationships/slideLayout" Target="../slideLayouts/slideLayout7.xml"/><Relationship Id="rId10" Type="http://schemas.openxmlformats.org/officeDocument/2006/relationships/tags" Target="../tags/tag359.xml"/><Relationship Id="rId1" Type="http://schemas.openxmlformats.org/officeDocument/2006/relationships/tags" Target="../tags/tag350.xml"/></Relationships>
</file>

<file path=ppt/slides/_rels/slide31.xml.rels><?xml version="1.0" encoding="UTF-8" standalone="yes"?>
<Relationships xmlns="http://schemas.openxmlformats.org/package/2006/relationships"><Relationship Id="rId9" Type="http://schemas.openxmlformats.org/officeDocument/2006/relationships/tags" Target="../tags/tag371.xml"/><Relationship Id="rId8" Type="http://schemas.openxmlformats.org/officeDocument/2006/relationships/tags" Target="../tags/tag370.xml"/><Relationship Id="rId7" Type="http://schemas.openxmlformats.org/officeDocument/2006/relationships/tags" Target="../tags/tag369.xml"/><Relationship Id="rId6" Type="http://schemas.openxmlformats.org/officeDocument/2006/relationships/tags" Target="../tags/tag368.xml"/><Relationship Id="rId5" Type="http://schemas.openxmlformats.org/officeDocument/2006/relationships/tags" Target="../tags/tag367.xml"/><Relationship Id="rId4" Type="http://schemas.openxmlformats.org/officeDocument/2006/relationships/tags" Target="../tags/tag366.xml"/><Relationship Id="rId3" Type="http://schemas.openxmlformats.org/officeDocument/2006/relationships/tags" Target="../tags/tag365.xml"/><Relationship Id="rId2" Type="http://schemas.openxmlformats.org/officeDocument/2006/relationships/tags" Target="../tags/tag364.xml"/><Relationship Id="rId10" Type="http://schemas.openxmlformats.org/officeDocument/2006/relationships/slideLayout" Target="../slideLayouts/slideLayout7.xml"/><Relationship Id="rId1" Type="http://schemas.openxmlformats.org/officeDocument/2006/relationships/tags" Target="../tags/tag363.xml"/></Relationships>
</file>

<file path=ppt/slides/_rels/slide32.xml.rels><?xml version="1.0" encoding="UTF-8" standalone="yes"?>
<Relationships xmlns="http://schemas.openxmlformats.org/package/2006/relationships"><Relationship Id="rId4" Type="http://schemas.openxmlformats.org/officeDocument/2006/relationships/slideLayout" Target="../slideLayouts/slideLayout11.xml"/><Relationship Id="rId3" Type="http://schemas.openxmlformats.org/officeDocument/2006/relationships/tags" Target="../tags/tag374.xml"/><Relationship Id="rId2" Type="http://schemas.openxmlformats.org/officeDocument/2006/relationships/tags" Target="../tags/tag373.xml"/><Relationship Id="rId1" Type="http://schemas.openxmlformats.org/officeDocument/2006/relationships/tags" Target="../tags/tag372.xml"/></Relationships>
</file>

<file path=ppt/slides/_rels/slide33.xml.rels><?xml version="1.0" encoding="UTF-8" standalone="yes"?>
<Relationships xmlns="http://schemas.openxmlformats.org/package/2006/relationships"><Relationship Id="rId3" Type="http://schemas.openxmlformats.org/officeDocument/2006/relationships/slideLayout" Target="../slideLayouts/slideLayout5.xml"/><Relationship Id="rId2" Type="http://schemas.openxmlformats.org/officeDocument/2006/relationships/tags" Target="../tags/tag376.xml"/><Relationship Id="rId1" Type="http://schemas.openxmlformats.org/officeDocument/2006/relationships/tags" Target="../tags/tag375.xml"/></Relationships>
</file>

<file path=ppt/slides/_rels/slide34.xml.rels><?xml version="1.0" encoding="UTF-8" standalone="yes"?>
<Relationships xmlns="http://schemas.openxmlformats.org/package/2006/relationships"><Relationship Id="rId8" Type="http://schemas.openxmlformats.org/officeDocument/2006/relationships/slideLayout" Target="../slideLayouts/slideLayout7.xml"/><Relationship Id="rId7" Type="http://schemas.openxmlformats.org/officeDocument/2006/relationships/tags" Target="../tags/tag383.xml"/><Relationship Id="rId6" Type="http://schemas.openxmlformats.org/officeDocument/2006/relationships/tags" Target="../tags/tag382.xml"/><Relationship Id="rId5" Type="http://schemas.openxmlformats.org/officeDocument/2006/relationships/tags" Target="../tags/tag381.xml"/><Relationship Id="rId4" Type="http://schemas.openxmlformats.org/officeDocument/2006/relationships/tags" Target="../tags/tag380.xml"/><Relationship Id="rId3" Type="http://schemas.openxmlformats.org/officeDocument/2006/relationships/tags" Target="../tags/tag379.xml"/><Relationship Id="rId2" Type="http://schemas.openxmlformats.org/officeDocument/2006/relationships/tags" Target="../tags/tag378.xml"/><Relationship Id="rId1" Type="http://schemas.openxmlformats.org/officeDocument/2006/relationships/tags" Target="../tags/tag377.xml"/></Relationships>
</file>

<file path=ppt/slides/_rels/slide35.xml.rels><?xml version="1.0" encoding="UTF-8" standalone="yes"?>
<Relationships xmlns="http://schemas.openxmlformats.org/package/2006/relationships"><Relationship Id="rId9" Type="http://schemas.openxmlformats.org/officeDocument/2006/relationships/tags" Target="../tags/tag392.xml"/><Relationship Id="rId8" Type="http://schemas.openxmlformats.org/officeDocument/2006/relationships/tags" Target="../tags/tag391.xml"/><Relationship Id="rId7" Type="http://schemas.openxmlformats.org/officeDocument/2006/relationships/tags" Target="../tags/tag390.xml"/><Relationship Id="rId6" Type="http://schemas.openxmlformats.org/officeDocument/2006/relationships/tags" Target="../tags/tag389.xml"/><Relationship Id="rId5" Type="http://schemas.openxmlformats.org/officeDocument/2006/relationships/tags" Target="../tags/tag388.xml"/><Relationship Id="rId4" Type="http://schemas.openxmlformats.org/officeDocument/2006/relationships/tags" Target="../tags/tag387.xml"/><Relationship Id="rId3" Type="http://schemas.openxmlformats.org/officeDocument/2006/relationships/tags" Target="../tags/tag386.xml"/><Relationship Id="rId29" Type="http://schemas.openxmlformats.org/officeDocument/2006/relationships/slideLayout" Target="../slideLayouts/slideLayout11.xml"/><Relationship Id="rId28" Type="http://schemas.openxmlformats.org/officeDocument/2006/relationships/tags" Target="../tags/tag411.xml"/><Relationship Id="rId27" Type="http://schemas.openxmlformats.org/officeDocument/2006/relationships/tags" Target="../tags/tag410.xml"/><Relationship Id="rId26" Type="http://schemas.openxmlformats.org/officeDocument/2006/relationships/tags" Target="../tags/tag409.xml"/><Relationship Id="rId25" Type="http://schemas.openxmlformats.org/officeDocument/2006/relationships/tags" Target="../tags/tag408.xml"/><Relationship Id="rId24" Type="http://schemas.openxmlformats.org/officeDocument/2006/relationships/tags" Target="../tags/tag407.xml"/><Relationship Id="rId23" Type="http://schemas.openxmlformats.org/officeDocument/2006/relationships/tags" Target="../tags/tag406.xml"/><Relationship Id="rId22" Type="http://schemas.openxmlformats.org/officeDocument/2006/relationships/tags" Target="../tags/tag405.xml"/><Relationship Id="rId21" Type="http://schemas.openxmlformats.org/officeDocument/2006/relationships/tags" Target="../tags/tag404.xml"/><Relationship Id="rId20" Type="http://schemas.openxmlformats.org/officeDocument/2006/relationships/tags" Target="../tags/tag403.xml"/><Relationship Id="rId2" Type="http://schemas.openxmlformats.org/officeDocument/2006/relationships/tags" Target="../tags/tag385.xml"/><Relationship Id="rId19" Type="http://schemas.openxmlformats.org/officeDocument/2006/relationships/tags" Target="../tags/tag402.xml"/><Relationship Id="rId18" Type="http://schemas.openxmlformats.org/officeDocument/2006/relationships/tags" Target="../tags/tag401.xml"/><Relationship Id="rId17" Type="http://schemas.openxmlformats.org/officeDocument/2006/relationships/tags" Target="../tags/tag400.xml"/><Relationship Id="rId16" Type="http://schemas.openxmlformats.org/officeDocument/2006/relationships/tags" Target="../tags/tag399.xml"/><Relationship Id="rId15" Type="http://schemas.openxmlformats.org/officeDocument/2006/relationships/tags" Target="../tags/tag398.xml"/><Relationship Id="rId14" Type="http://schemas.openxmlformats.org/officeDocument/2006/relationships/tags" Target="../tags/tag397.xml"/><Relationship Id="rId13" Type="http://schemas.openxmlformats.org/officeDocument/2006/relationships/tags" Target="../tags/tag396.xml"/><Relationship Id="rId12" Type="http://schemas.openxmlformats.org/officeDocument/2006/relationships/tags" Target="../tags/tag395.xml"/><Relationship Id="rId11" Type="http://schemas.openxmlformats.org/officeDocument/2006/relationships/tags" Target="../tags/tag394.xml"/><Relationship Id="rId10" Type="http://schemas.openxmlformats.org/officeDocument/2006/relationships/tags" Target="../tags/tag393.xml"/><Relationship Id="rId1" Type="http://schemas.openxmlformats.org/officeDocument/2006/relationships/tags" Target="../tags/tag384.xml"/></Relationships>
</file>

<file path=ppt/slides/_rels/slide36.xml.rels><?xml version="1.0" encoding="UTF-8" standalone="yes"?>
<Relationships xmlns="http://schemas.openxmlformats.org/package/2006/relationships"><Relationship Id="rId9" Type="http://schemas.openxmlformats.org/officeDocument/2006/relationships/tags" Target="../tags/tag419.xml"/><Relationship Id="rId8" Type="http://schemas.openxmlformats.org/officeDocument/2006/relationships/tags" Target="../tags/tag418.xml"/><Relationship Id="rId7" Type="http://schemas.openxmlformats.org/officeDocument/2006/relationships/tags" Target="../tags/tag417.xml"/><Relationship Id="rId6" Type="http://schemas.openxmlformats.org/officeDocument/2006/relationships/tags" Target="../tags/tag416.xml"/><Relationship Id="rId5" Type="http://schemas.openxmlformats.org/officeDocument/2006/relationships/tags" Target="../tags/tag415.xml"/><Relationship Id="rId4" Type="http://schemas.openxmlformats.org/officeDocument/2006/relationships/tags" Target="../tags/tag414.xml"/><Relationship Id="rId36" Type="http://schemas.openxmlformats.org/officeDocument/2006/relationships/notesSlide" Target="../notesSlides/notesSlide17.xml"/><Relationship Id="rId35" Type="http://schemas.openxmlformats.org/officeDocument/2006/relationships/slideLayout" Target="../slideLayouts/slideLayout12.xml"/><Relationship Id="rId34" Type="http://schemas.openxmlformats.org/officeDocument/2006/relationships/tags" Target="../tags/tag444.xml"/><Relationship Id="rId33" Type="http://schemas.openxmlformats.org/officeDocument/2006/relationships/tags" Target="../tags/tag443.xml"/><Relationship Id="rId32" Type="http://schemas.openxmlformats.org/officeDocument/2006/relationships/tags" Target="../tags/tag442.xml"/><Relationship Id="rId31" Type="http://schemas.openxmlformats.org/officeDocument/2006/relationships/tags" Target="../tags/tag441.xml"/><Relationship Id="rId30" Type="http://schemas.openxmlformats.org/officeDocument/2006/relationships/tags" Target="../tags/tag440.xml"/><Relationship Id="rId3" Type="http://schemas.openxmlformats.org/officeDocument/2006/relationships/tags" Target="../tags/tag413.xml"/><Relationship Id="rId29" Type="http://schemas.openxmlformats.org/officeDocument/2006/relationships/tags" Target="../tags/tag439.xml"/><Relationship Id="rId28" Type="http://schemas.openxmlformats.org/officeDocument/2006/relationships/tags" Target="../tags/tag438.xml"/><Relationship Id="rId27" Type="http://schemas.openxmlformats.org/officeDocument/2006/relationships/tags" Target="../tags/tag437.xml"/><Relationship Id="rId26" Type="http://schemas.openxmlformats.org/officeDocument/2006/relationships/tags" Target="../tags/tag436.xml"/><Relationship Id="rId25" Type="http://schemas.openxmlformats.org/officeDocument/2006/relationships/tags" Target="../tags/tag435.xml"/><Relationship Id="rId24" Type="http://schemas.openxmlformats.org/officeDocument/2006/relationships/tags" Target="../tags/tag434.xml"/><Relationship Id="rId23" Type="http://schemas.openxmlformats.org/officeDocument/2006/relationships/tags" Target="../tags/tag433.xml"/><Relationship Id="rId22" Type="http://schemas.openxmlformats.org/officeDocument/2006/relationships/tags" Target="../tags/tag432.xml"/><Relationship Id="rId21" Type="http://schemas.openxmlformats.org/officeDocument/2006/relationships/tags" Target="../tags/tag431.xml"/><Relationship Id="rId20" Type="http://schemas.openxmlformats.org/officeDocument/2006/relationships/tags" Target="../tags/tag430.xml"/><Relationship Id="rId2" Type="http://schemas.openxmlformats.org/officeDocument/2006/relationships/image" Target="../media/image7.png"/><Relationship Id="rId19" Type="http://schemas.openxmlformats.org/officeDocument/2006/relationships/tags" Target="../tags/tag429.xml"/><Relationship Id="rId18" Type="http://schemas.openxmlformats.org/officeDocument/2006/relationships/tags" Target="../tags/tag428.xml"/><Relationship Id="rId17" Type="http://schemas.openxmlformats.org/officeDocument/2006/relationships/tags" Target="../tags/tag427.xml"/><Relationship Id="rId16" Type="http://schemas.openxmlformats.org/officeDocument/2006/relationships/tags" Target="../tags/tag426.xml"/><Relationship Id="rId15" Type="http://schemas.openxmlformats.org/officeDocument/2006/relationships/tags" Target="../tags/tag425.xml"/><Relationship Id="rId14" Type="http://schemas.openxmlformats.org/officeDocument/2006/relationships/tags" Target="../tags/tag424.xml"/><Relationship Id="rId13" Type="http://schemas.openxmlformats.org/officeDocument/2006/relationships/tags" Target="../tags/tag423.xml"/><Relationship Id="rId12" Type="http://schemas.openxmlformats.org/officeDocument/2006/relationships/tags" Target="../tags/tag422.xml"/><Relationship Id="rId11" Type="http://schemas.openxmlformats.org/officeDocument/2006/relationships/tags" Target="../tags/tag421.xml"/><Relationship Id="rId10" Type="http://schemas.openxmlformats.org/officeDocument/2006/relationships/tags" Target="../tags/tag420.xml"/><Relationship Id="rId1" Type="http://schemas.openxmlformats.org/officeDocument/2006/relationships/tags" Target="../tags/tag412.xml"/></Relationships>
</file>

<file path=ppt/slides/_rels/slide37.xml.rels><?xml version="1.0" encoding="UTF-8" standalone="yes"?>
<Relationships xmlns="http://schemas.openxmlformats.org/package/2006/relationships"><Relationship Id="rId7" Type="http://schemas.openxmlformats.org/officeDocument/2006/relationships/notesSlide" Target="../notesSlides/notesSlide18.xml"/><Relationship Id="rId6" Type="http://schemas.openxmlformats.org/officeDocument/2006/relationships/slideLayout" Target="../slideLayouts/slideLayout5.xml"/><Relationship Id="rId5" Type="http://schemas.openxmlformats.org/officeDocument/2006/relationships/tags" Target="../tags/tag452.xml"/><Relationship Id="rId4" Type="http://schemas.openxmlformats.org/officeDocument/2006/relationships/tags" Target="../tags/tag451.xml"/><Relationship Id="rId3" Type="http://schemas.openxmlformats.org/officeDocument/2006/relationships/tags" Target="../tags/tag450.xml"/><Relationship Id="rId2" Type="http://schemas.openxmlformats.org/officeDocument/2006/relationships/tags" Target="../tags/tag449.xml"/><Relationship Id="rId1" Type="http://schemas.openxmlformats.org/officeDocument/2006/relationships/tags" Target="../tags/tag448.xml"/></Relationships>
</file>

<file path=ppt/slides/_rels/slide38.xml.rels><?xml version="1.0" encoding="UTF-8" standalone="yes"?>
<Relationships xmlns="http://schemas.openxmlformats.org/package/2006/relationships"><Relationship Id="rId6" Type="http://schemas.openxmlformats.org/officeDocument/2006/relationships/notesSlide" Target="../notesSlides/notesSlide19.xml"/><Relationship Id="rId5" Type="http://schemas.openxmlformats.org/officeDocument/2006/relationships/slideLayout" Target="../slideLayouts/slideLayout5.xml"/><Relationship Id="rId4" Type="http://schemas.openxmlformats.org/officeDocument/2006/relationships/tags" Target="../tags/tag458.xml"/><Relationship Id="rId3" Type="http://schemas.openxmlformats.org/officeDocument/2006/relationships/tags" Target="../tags/tag457.xml"/><Relationship Id="rId2" Type="http://schemas.openxmlformats.org/officeDocument/2006/relationships/tags" Target="../tags/tag456.xml"/><Relationship Id="rId1" Type="http://schemas.openxmlformats.org/officeDocument/2006/relationships/tags" Target="../tags/tag455.xml"/></Relationships>
</file>

<file path=ppt/slides/_rels/slide39.xml.rels><?xml version="1.0" encoding="UTF-8" standalone="yes"?>
<Relationships xmlns="http://schemas.openxmlformats.org/package/2006/relationships"><Relationship Id="rId5" Type="http://schemas.openxmlformats.org/officeDocument/2006/relationships/notesSlide" Target="../notesSlides/notesSlide20.xml"/><Relationship Id="rId4" Type="http://schemas.openxmlformats.org/officeDocument/2006/relationships/slideLayout" Target="../slideLayouts/slideLayout5.xml"/><Relationship Id="rId3" Type="http://schemas.openxmlformats.org/officeDocument/2006/relationships/tags" Target="../tags/tag463.xml"/><Relationship Id="rId2" Type="http://schemas.openxmlformats.org/officeDocument/2006/relationships/tags" Target="../tags/tag462.xml"/><Relationship Id="rId1" Type="http://schemas.openxmlformats.org/officeDocument/2006/relationships/tags" Target="../tags/tag461.xml"/></Relationships>
</file>

<file path=ppt/slides/_rels/slide4.xml.rels><?xml version="1.0" encoding="UTF-8" standalone="yes"?>
<Relationships xmlns="http://schemas.openxmlformats.org/package/2006/relationships"><Relationship Id="rId5" Type="http://schemas.openxmlformats.org/officeDocument/2006/relationships/slideLayout" Target="../slideLayouts/slideLayout2.xml"/><Relationship Id="rId4" Type="http://schemas.openxmlformats.org/officeDocument/2006/relationships/tags" Target="../tags/tag153.xml"/><Relationship Id="rId3" Type="http://schemas.openxmlformats.org/officeDocument/2006/relationships/tags" Target="../tags/tag152.xml"/><Relationship Id="rId2" Type="http://schemas.openxmlformats.org/officeDocument/2006/relationships/tags" Target="../tags/tag151.xml"/><Relationship Id="rId1" Type="http://schemas.openxmlformats.org/officeDocument/2006/relationships/tags" Target="../tags/tag150.xml"/></Relationships>
</file>

<file path=ppt/slides/_rels/slide40.xml.rels><?xml version="1.0" encoding="UTF-8" standalone="yes"?>
<Relationships xmlns="http://schemas.openxmlformats.org/package/2006/relationships"><Relationship Id="rId5" Type="http://schemas.openxmlformats.org/officeDocument/2006/relationships/slideLayout" Target="../slideLayouts/slideLayout5.xml"/><Relationship Id="rId4" Type="http://schemas.openxmlformats.org/officeDocument/2006/relationships/image" Target="../media/image8.png"/><Relationship Id="rId3" Type="http://schemas.openxmlformats.org/officeDocument/2006/relationships/tags" Target="../tags/tag468.xml"/><Relationship Id="rId2" Type="http://schemas.openxmlformats.org/officeDocument/2006/relationships/tags" Target="../tags/tag467.xml"/><Relationship Id="rId1" Type="http://schemas.openxmlformats.org/officeDocument/2006/relationships/tags" Target="../tags/tag466.xml"/></Relationships>
</file>

<file path=ppt/slides/_rels/slide41.xml.rels><?xml version="1.0" encoding="UTF-8" standalone="yes"?>
<Relationships xmlns="http://schemas.openxmlformats.org/package/2006/relationships"><Relationship Id="rId3" Type="http://schemas.openxmlformats.org/officeDocument/2006/relationships/slideLayout" Target="../slideLayouts/slideLayout5.xml"/><Relationship Id="rId2" Type="http://schemas.openxmlformats.org/officeDocument/2006/relationships/tags" Target="../tags/tag470.xml"/><Relationship Id="rId1" Type="http://schemas.openxmlformats.org/officeDocument/2006/relationships/tags" Target="../tags/tag469.xml"/></Relationships>
</file>

<file path=ppt/slides/_rels/slide5.xml.rels><?xml version="1.0" encoding="UTF-8" standalone="yes"?>
<Relationships xmlns="http://schemas.openxmlformats.org/package/2006/relationships"><Relationship Id="rId9" Type="http://schemas.openxmlformats.org/officeDocument/2006/relationships/tags" Target="../tags/tag162.xml"/><Relationship Id="rId8" Type="http://schemas.openxmlformats.org/officeDocument/2006/relationships/tags" Target="../tags/tag161.xml"/><Relationship Id="rId7" Type="http://schemas.openxmlformats.org/officeDocument/2006/relationships/tags" Target="../tags/tag160.xml"/><Relationship Id="rId6" Type="http://schemas.openxmlformats.org/officeDocument/2006/relationships/tags" Target="../tags/tag159.xml"/><Relationship Id="rId5" Type="http://schemas.openxmlformats.org/officeDocument/2006/relationships/tags" Target="../tags/tag158.xml"/><Relationship Id="rId4" Type="http://schemas.openxmlformats.org/officeDocument/2006/relationships/tags" Target="../tags/tag157.xml"/><Relationship Id="rId3" Type="http://schemas.openxmlformats.org/officeDocument/2006/relationships/tags" Target="../tags/tag156.xml"/><Relationship Id="rId2" Type="http://schemas.openxmlformats.org/officeDocument/2006/relationships/tags" Target="../tags/tag155.xml"/><Relationship Id="rId10" Type="http://schemas.openxmlformats.org/officeDocument/2006/relationships/slideLayout" Target="../slideLayouts/slideLayout8.xml"/><Relationship Id="rId1" Type="http://schemas.openxmlformats.org/officeDocument/2006/relationships/tags" Target="../tags/tag154.xml"/></Relationships>
</file>

<file path=ppt/slides/_rels/slide6.xml.rels><?xml version="1.0" encoding="UTF-8" standalone="yes"?>
<Relationships xmlns="http://schemas.openxmlformats.org/package/2006/relationships"><Relationship Id="rId5" Type="http://schemas.openxmlformats.org/officeDocument/2006/relationships/slideLayout" Target="../slideLayouts/slideLayout4.xml"/><Relationship Id="rId4" Type="http://schemas.openxmlformats.org/officeDocument/2006/relationships/tags" Target="../tags/tag166.xml"/><Relationship Id="rId3" Type="http://schemas.openxmlformats.org/officeDocument/2006/relationships/tags" Target="../tags/tag165.xml"/><Relationship Id="rId2" Type="http://schemas.openxmlformats.org/officeDocument/2006/relationships/tags" Target="../tags/tag164.xml"/><Relationship Id="rId1" Type="http://schemas.openxmlformats.org/officeDocument/2006/relationships/tags" Target="../tags/tag163.xml"/></Relationships>
</file>

<file path=ppt/slides/_rels/slide7.xml.rels><?xml version="1.0" encoding="UTF-8" standalone="yes"?>
<Relationships xmlns="http://schemas.openxmlformats.org/package/2006/relationships"><Relationship Id="rId7" Type="http://schemas.openxmlformats.org/officeDocument/2006/relationships/notesSlide" Target="../notesSlides/notesSlide1.xml"/><Relationship Id="rId6" Type="http://schemas.openxmlformats.org/officeDocument/2006/relationships/slideLayout" Target="../slideLayouts/slideLayout12.xml"/><Relationship Id="rId5" Type="http://schemas.openxmlformats.org/officeDocument/2006/relationships/tags" Target="../tags/tag171.xml"/><Relationship Id="rId4" Type="http://schemas.openxmlformats.org/officeDocument/2006/relationships/tags" Target="../tags/tag170.xml"/><Relationship Id="rId3" Type="http://schemas.openxmlformats.org/officeDocument/2006/relationships/tags" Target="../tags/tag169.xml"/><Relationship Id="rId2" Type="http://schemas.openxmlformats.org/officeDocument/2006/relationships/tags" Target="../tags/tag168.xml"/><Relationship Id="rId1" Type="http://schemas.openxmlformats.org/officeDocument/2006/relationships/tags" Target="../tags/tag167.xml"/></Relationships>
</file>

<file path=ppt/slides/_rels/slide8.xml.rels><?xml version="1.0" encoding="UTF-8" standalone="yes"?>
<Relationships xmlns="http://schemas.openxmlformats.org/package/2006/relationships"><Relationship Id="rId6" Type="http://schemas.openxmlformats.org/officeDocument/2006/relationships/slideLayout" Target="../slideLayouts/slideLayout7.xml"/><Relationship Id="rId5" Type="http://schemas.openxmlformats.org/officeDocument/2006/relationships/tags" Target="../tags/tag175.xml"/><Relationship Id="rId4" Type="http://schemas.openxmlformats.org/officeDocument/2006/relationships/image" Target="../media/image5.png"/><Relationship Id="rId3" Type="http://schemas.openxmlformats.org/officeDocument/2006/relationships/tags" Target="../tags/tag174.xml"/><Relationship Id="rId2" Type="http://schemas.microsoft.com/office/2007/relationships/media" Target="../media/media1.mp4"/><Relationship Id="rId1" Type="http://schemas.openxmlformats.org/officeDocument/2006/relationships/video" Target="NULL" TargetMode="External"/></Relationships>
</file>

<file path=ppt/slides/_rels/slide9.xml.rels><?xml version="1.0" encoding="UTF-8" standalone="yes"?>
<Relationships xmlns="http://schemas.openxmlformats.org/package/2006/relationships"><Relationship Id="rId9" Type="http://schemas.openxmlformats.org/officeDocument/2006/relationships/tags" Target="../tags/tag184.xml"/><Relationship Id="rId8" Type="http://schemas.openxmlformats.org/officeDocument/2006/relationships/tags" Target="../tags/tag183.xml"/><Relationship Id="rId7" Type="http://schemas.openxmlformats.org/officeDocument/2006/relationships/tags" Target="../tags/tag182.xml"/><Relationship Id="rId6" Type="http://schemas.openxmlformats.org/officeDocument/2006/relationships/tags" Target="../tags/tag181.xml"/><Relationship Id="rId5" Type="http://schemas.openxmlformats.org/officeDocument/2006/relationships/tags" Target="../tags/tag180.xml"/><Relationship Id="rId4" Type="http://schemas.openxmlformats.org/officeDocument/2006/relationships/tags" Target="../tags/tag179.xml"/><Relationship Id="rId3" Type="http://schemas.openxmlformats.org/officeDocument/2006/relationships/tags" Target="../tags/tag178.xml"/><Relationship Id="rId2" Type="http://schemas.openxmlformats.org/officeDocument/2006/relationships/tags" Target="../tags/tag177.xml"/><Relationship Id="rId10" Type="http://schemas.openxmlformats.org/officeDocument/2006/relationships/slideLayout" Target="../slideLayouts/slideLayout8.xml"/><Relationship Id="rId1" Type="http://schemas.openxmlformats.org/officeDocument/2006/relationships/tags" Target="../tags/tag17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文本框 1"/>
          <p:cNvSpPr txBox="1"/>
          <p:nvPr/>
        </p:nvSpPr>
        <p:spPr>
          <a:xfrm>
            <a:off x="315595" y="382905"/>
            <a:ext cx="11647805" cy="6092825"/>
          </a:xfrm>
          <a:prstGeom prst="rect">
            <a:avLst/>
          </a:prstGeom>
          <a:solidFill>
            <a:schemeClr val="bg1"/>
          </a:solidFill>
        </p:spPr>
        <p:txBody>
          <a:bodyPr wrap="square" rtlCol="0" anchor="t">
            <a:spAutoFit/>
          </a:bodyPr>
          <a:p>
            <a:r>
              <a:rPr lang="zh-CN" altLang="en-US" sz="2600">
                <a:solidFill>
                  <a:schemeClr val="tx1"/>
                </a:solidFill>
                <a:uFillTx/>
                <a:latin typeface="黑体" panose="02010609060101010101" charset="-122"/>
                <a:ea typeface="黑体" panose="02010609060101010101" charset="-122"/>
                <a:cs typeface="黑体" panose="02010609060101010101" charset="-122"/>
              </a:rPr>
              <a:t>11月19日微语报，星期二，农历十月十九，工作愉快，生活喜乐！</a:t>
            </a:r>
            <a:endParaRPr lang="zh-CN" altLang="en-US" sz="2600">
              <a:solidFill>
                <a:schemeClr val="tx1"/>
              </a:solidFill>
              <a:uFillTx/>
              <a:latin typeface="黑体" panose="02010609060101010101" charset="-122"/>
              <a:ea typeface="黑体" panose="02010609060101010101" charset="-122"/>
              <a:cs typeface="黑体" panose="02010609060101010101" charset="-122"/>
            </a:endParaRPr>
          </a:p>
          <a:p>
            <a:r>
              <a:rPr lang="zh-CN" altLang="en-US" sz="2600">
                <a:solidFill>
                  <a:schemeClr val="tx1"/>
                </a:solidFill>
                <a:uFillTx/>
                <a:latin typeface="黑体" panose="02010609060101010101" charset="-122"/>
                <a:ea typeface="黑体" panose="02010609060101010101" charset="-122"/>
                <a:cs typeface="黑体" panose="02010609060101010101" charset="-122"/>
              </a:rPr>
              <a:t>1</a:t>
            </a:r>
            <a:r>
              <a:rPr lang="en-US" altLang="zh-CN" sz="2600">
                <a:solidFill>
                  <a:schemeClr val="tx1"/>
                </a:solidFill>
                <a:uFillTx/>
                <a:latin typeface="黑体" panose="02010609060101010101" charset="-122"/>
                <a:ea typeface="黑体" panose="02010609060101010101" charset="-122"/>
                <a:cs typeface="黑体" panose="02010609060101010101" charset="-122"/>
              </a:rPr>
              <a:t>.</a:t>
            </a:r>
            <a:r>
              <a:rPr lang="zh-CN" altLang="en-US" sz="2600">
                <a:solidFill>
                  <a:schemeClr val="tx1"/>
                </a:solidFill>
                <a:uFillTx/>
                <a:latin typeface="黑体" panose="02010609060101010101" charset="-122"/>
                <a:ea typeface="黑体" panose="02010609060101010101" charset="-122"/>
                <a:cs typeface="黑体" panose="02010609060101010101" charset="-122"/>
              </a:rPr>
              <a:t>国家癌症中心：我国癌症总体五年生存率逐年上升，已达到43.7%。</a:t>
            </a:r>
            <a:endParaRPr lang="zh-CN" altLang="en-US" sz="2600">
              <a:solidFill>
                <a:schemeClr val="tx1"/>
              </a:solidFill>
              <a:uFillTx/>
              <a:latin typeface="黑体" panose="02010609060101010101" charset="-122"/>
              <a:ea typeface="黑体" panose="02010609060101010101" charset="-122"/>
              <a:cs typeface="黑体" panose="02010609060101010101" charset="-122"/>
            </a:endParaRPr>
          </a:p>
          <a:p>
            <a:r>
              <a:rPr lang="zh-CN" altLang="en-US" sz="2600">
                <a:solidFill>
                  <a:schemeClr val="tx1"/>
                </a:solidFill>
                <a:uFillTx/>
                <a:latin typeface="黑体" panose="02010609060101010101" charset="-122"/>
                <a:ea typeface="黑体" panose="02010609060101010101" charset="-122"/>
                <a:cs typeface="黑体" panose="02010609060101010101" charset="-122"/>
              </a:rPr>
              <a:t>2</a:t>
            </a:r>
            <a:r>
              <a:rPr lang="en-US" altLang="zh-CN" sz="2600">
                <a:solidFill>
                  <a:schemeClr val="tx1"/>
                </a:solidFill>
                <a:uFillTx/>
                <a:latin typeface="黑体" panose="02010609060101010101" charset="-122"/>
                <a:ea typeface="黑体" panose="02010609060101010101" charset="-122"/>
                <a:cs typeface="黑体" panose="02010609060101010101" charset="-122"/>
              </a:rPr>
              <a:t>.</a:t>
            </a:r>
            <a:r>
              <a:rPr lang="zh-CN" altLang="en-US" sz="2600">
                <a:solidFill>
                  <a:schemeClr val="tx1"/>
                </a:solidFill>
                <a:uFillTx/>
                <a:latin typeface="黑体" panose="02010609060101010101" charset="-122"/>
                <a:ea typeface="黑体" panose="02010609060101010101" charset="-122"/>
                <a:cs typeface="黑体" panose="02010609060101010101" charset="-122"/>
              </a:rPr>
              <a:t>新纪录产生！我国快递年业务量首次突破1500亿件。</a:t>
            </a:r>
            <a:endParaRPr lang="zh-CN" altLang="en-US" sz="2600">
              <a:solidFill>
                <a:schemeClr val="tx1"/>
              </a:solidFill>
              <a:uFillTx/>
              <a:latin typeface="黑体" panose="02010609060101010101" charset="-122"/>
              <a:ea typeface="黑体" panose="02010609060101010101" charset="-122"/>
              <a:cs typeface="黑体" panose="02010609060101010101" charset="-122"/>
            </a:endParaRPr>
          </a:p>
          <a:p>
            <a:r>
              <a:rPr lang="zh-CN" altLang="en-US" sz="2600">
                <a:solidFill>
                  <a:schemeClr val="tx1"/>
                </a:solidFill>
                <a:uFillTx/>
                <a:latin typeface="黑体" panose="02010609060101010101" charset="-122"/>
                <a:ea typeface="黑体" panose="02010609060101010101" charset="-122"/>
                <a:cs typeface="黑体" panose="02010609060101010101" charset="-122"/>
              </a:rPr>
              <a:t>3</a:t>
            </a:r>
            <a:r>
              <a:rPr lang="en-US" altLang="zh-CN" sz="2600">
                <a:solidFill>
                  <a:schemeClr val="tx1"/>
                </a:solidFill>
                <a:uFillTx/>
                <a:latin typeface="黑体" panose="02010609060101010101" charset="-122"/>
                <a:ea typeface="黑体" panose="02010609060101010101" charset="-122"/>
                <a:cs typeface="黑体" panose="02010609060101010101" charset="-122"/>
              </a:rPr>
              <a:t>.</a:t>
            </a:r>
            <a:r>
              <a:rPr lang="zh-CN" altLang="en-US" sz="2600">
                <a:solidFill>
                  <a:schemeClr val="tx1"/>
                </a:solidFill>
                <a:uFillTx/>
                <a:latin typeface="黑体" panose="02010609060101010101" charset="-122"/>
                <a:ea typeface="黑体" panose="02010609060101010101" charset="-122"/>
                <a:cs typeface="黑体" panose="02010609060101010101" charset="-122"/>
              </a:rPr>
              <a:t>财政部已将6万亿元债务限额下达各地，部分省份已经启动发行工作。</a:t>
            </a:r>
            <a:endParaRPr lang="zh-CN" altLang="en-US" sz="2600">
              <a:solidFill>
                <a:schemeClr val="tx1"/>
              </a:solidFill>
              <a:uFillTx/>
              <a:latin typeface="黑体" panose="02010609060101010101" charset="-122"/>
              <a:ea typeface="黑体" panose="02010609060101010101" charset="-122"/>
              <a:cs typeface="黑体" panose="02010609060101010101" charset="-122"/>
            </a:endParaRPr>
          </a:p>
          <a:p>
            <a:r>
              <a:rPr lang="zh-CN" altLang="en-US" sz="2600">
                <a:solidFill>
                  <a:schemeClr val="tx1"/>
                </a:solidFill>
                <a:uFillTx/>
                <a:latin typeface="黑体" panose="02010609060101010101" charset="-122"/>
                <a:ea typeface="黑体" panose="02010609060101010101" charset="-122"/>
                <a:cs typeface="黑体" panose="02010609060101010101" charset="-122"/>
              </a:rPr>
              <a:t>4</a:t>
            </a:r>
            <a:r>
              <a:rPr lang="en-US" altLang="zh-CN" sz="2600">
                <a:solidFill>
                  <a:schemeClr val="tx1"/>
                </a:solidFill>
                <a:uFillTx/>
                <a:latin typeface="黑体" panose="02010609060101010101" charset="-122"/>
                <a:ea typeface="黑体" panose="02010609060101010101" charset="-122"/>
                <a:cs typeface="黑体" panose="02010609060101010101" charset="-122"/>
              </a:rPr>
              <a:t>.</a:t>
            </a:r>
            <a:r>
              <a:rPr lang="zh-CN" altLang="en-US" sz="2600">
                <a:solidFill>
                  <a:schemeClr val="tx1"/>
                </a:solidFill>
                <a:uFillTx/>
                <a:latin typeface="黑体" panose="02010609060101010101" charset="-122"/>
                <a:ea typeface="黑体" panose="02010609060101010101" charset="-122"/>
                <a:cs typeface="黑体" panose="02010609060101010101" charset="-122"/>
              </a:rPr>
              <a:t>最大钻深11000米！我国首艘大洋钻探船“梦想”号入列。</a:t>
            </a:r>
            <a:endParaRPr lang="zh-CN" altLang="en-US" sz="2600">
              <a:solidFill>
                <a:schemeClr val="tx1"/>
              </a:solidFill>
              <a:uFillTx/>
              <a:latin typeface="黑体" panose="02010609060101010101" charset="-122"/>
              <a:ea typeface="黑体" panose="02010609060101010101" charset="-122"/>
              <a:cs typeface="黑体" panose="02010609060101010101" charset="-122"/>
            </a:endParaRPr>
          </a:p>
          <a:p>
            <a:r>
              <a:rPr lang="zh-CN" altLang="en-US" sz="2600">
                <a:solidFill>
                  <a:schemeClr val="tx1"/>
                </a:solidFill>
                <a:uFillTx/>
                <a:latin typeface="黑体" panose="02010609060101010101" charset="-122"/>
                <a:ea typeface="黑体" panose="02010609060101010101" charset="-122"/>
                <a:cs typeface="黑体" panose="02010609060101010101" charset="-122"/>
              </a:rPr>
              <a:t>5</a:t>
            </a:r>
            <a:r>
              <a:rPr lang="en-US" altLang="zh-CN" sz="2600">
                <a:solidFill>
                  <a:schemeClr val="tx1"/>
                </a:solidFill>
                <a:uFillTx/>
                <a:latin typeface="黑体" panose="02010609060101010101" charset="-122"/>
                <a:ea typeface="黑体" panose="02010609060101010101" charset="-122"/>
                <a:cs typeface="黑体" panose="02010609060101010101" charset="-122"/>
              </a:rPr>
              <a:t>.</a:t>
            </a:r>
            <a:r>
              <a:rPr lang="zh-CN" altLang="en-US" sz="2600">
                <a:solidFill>
                  <a:schemeClr val="tx1"/>
                </a:solidFill>
                <a:uFillTx/>
                <a:latin typeface="黑体" panose="02010609060101010101" charset="-122"/>
                <a:ea typeface="黑体" panose="02010609060101010101" charset="-122"/>
                <a:cs typeface="黑体" panose="02010609060101010101" charset="-122"/>
              </a:rPr>
              <a:t>湖南株洲建宁港发现病毒采样试管，官方通报：共45根，均未使用。</a:t>
            </a:r>
            <a:endParaRPr lang="zh-CN" altLang="en-US" sz="2600">
              <a:solidFill>
                <a:schemeClr val="tx1"/>
              </a:solidFill>
              <a:uFillTx/>
              <a:latin typeface="黑体" panose="02010609060101010101" charset="-122"/>
              <a:ea typeface="黑体" panose="02010609060101010101" charset="-122"/>
              <a:cs typeface="黑体" panose="02010609060101010101" charset="-122"/>
            </a:endParaRPr>
          </a:p>
          <a:p>
            <a:r>
              <a:rPr lang="zh-CN" altLang="en-US" sz="2600">
                <a:solidFill>
                  <a:schemeClr val="tx1"/>
                </a:solidFill>
                <a:uFillTx/>
                <a:latin typeface="黑体" panose="02010609060101010101" charset="-122"/>
                <a:ea typeface="黑体" panose="02010609060101010101" charset="-122"/>
                <a:cs typeface="黑体" panose="02010609060101010101" charset="-122"/>
              </a:rPr>
              <a:t>6</a:t>
            </a:r>
            <a:r>
              <a:rPr lang="en-US" altLang="zh-CN" sz="2600">
                <a:solidFill>
                  <a:schemeClr val="tx1"/>
                </a:solidFill>
                <a:uFillTx/>
                <a:latin typeface="黑体" panose="02010609060101010101" charset="-122"/>
                <a:ea typeface="黑体" panose="02010609060101010101" charset="-122"/>
                <a:cs typeface="黑体" panose="02010609060101010101" charset="-122"/>
              </a:rPr>
              <a:t>.</a:t>
            </a:r>
            <a:r>
              <a:rPr lang="zh-CN" altLang="en-US" sz="2600">
                <a:solidFill>
                  <a:schemeClr val="tx1"/>
                </a:solidFill>
                <a:uFillTx/>
                <a:latin typeface="黑体" panose="02010609060101010101" charset="-122"/>
                <a:ea typeface="黑体" panose="02010609060101010101" charset="-122"/>
                <a:cs typeface="黑体" panose="02010609060101010101" charset="-122"/>
              </a:rPr>
              <a:t>广州拟出入户新政：在这7区有房并缴社保满1年可落户。</a:t>
            </a:r>
            <a:endParaRPr lang="zh-CN" altLang="en-US" sz="2600">
              <a:solidFill>
                <a:schemeClr val="tx1"/>
              </a:solidFill>
              <a:uFillTx/>
              <a:latin typeface="黑体" panose="02010609060101010101" charset="-122"/>
              <a:ea typeface="黑体" panose="02010609060101010101" charset="-122"/>
              <a:cs typeface="黑体" panose="02010609060101010101" charset="-122"/>
            </a:endParaRPr>
          </a:p>
          <a:p>
            <a:r>
              <a:rPr lang="zh-CN" altLang="en-US" sz="2600">
                <a:solidFill>
                  <a:schemeClr val="tx1"/>
                </a:solidFill>
                <a:uFillTx/>
                <a:latin typeface="黑体" panose="02010609060101010101" charset="-122"/>
                <a:ea typeface="黑体" panose="02010609060101010101" charset="-122"/>
                <a:cs typeface="黑体" panose="02010609060101010101" charset="-122"/>
              </a:rPr>
              <a:t>7</a:t>
            </a:r>
            <a:r>
              <a:rPr lang="en-US" altLang="zh-CN" sz="2600">
                <a:solidFill>
                  <a:schemeClr val="tx1"/>
                </a:solidFill>
                <a:uFillTx/>
                <a:latin typeface="黑体" panose="02010609060101010101" charset="-122"/>
                <a:ea typeface="黑体" panose="02010609060101010101" charset="-122"/>
                <a:cs typeface="黑体" panose="02010609060101010101" charset="-122"/>
              </a:rPr>
              <a:t>.</a:t>
            </a:r>
            <a:r>
              <a:rPr lang="zh-CN" altLang="en-US" sz="2600">
                <a:solidFill>
                  <a:schemeClr val="tx1"/>
                </a:solidFill>
                <a:uFillTx/>
                <a:latin typeface="黑体" panose="02010609060101010101" charset="-122"/>
                <a:ea typeface="黑体" panose="02010609060101010101" charset="-122"/>
                <a:cs typeface="黑体" panose="02010609060101010101" charset="-122"/>
              </a:rPr>
              <a:t>中俄东线天然气管道工程全线完工，预计年内全线贯通。</a:t>
            </a:r>
            <a:endParaRPr lang="zh-CN" altLang="en-US" sz="2600">
              <a:solidFill>
                <a:schemeClr val="tx1"/>
              </a:solidFill>
              <a:uFillTx/>
              <a:latin typeface="黑体" panose="02010609060101010101" charset="-122"/>
              <a:ea typeface="黑体" panose="02010609060101010101" charset="-122"/>
              <a:cs typeface="黑体" panose="02010609060101010101" charset="-122"/>
            </a:endParaRPr>
          </a:p>
          <a:p>
            <a:r>
              <a:rPr lang="zh-CN" altLang="en-US" sz="2600">
                <a:solidFill>
                  <a:schemeClr val="tx1"/>
                </a:solidFill>
                <a:uFillTx/>
                <a:latin typeface="黑体" panose="02010609060101010101" charset="-122"/>
                <a:ea typeface="黑体" panose="02010609060101010101" charset="-122"/>
                <a:cs typeface="黑体" panose="02010609060101010101" charset="-122"/>
              </a:rPr>
              <a:t>8</a:t>
            </a:r>
            <a:r>
              <a:rPr lang="en-US" altLang="zh-CN" sz="2600">
                <a:solidFill>
                  <a:schemeClr val="tx1"/>
                </a:solidFill>
                <a:uFillTx/>
                <a:latin typeface="黑体" panose="02010609060101010101" charset="-122"/>
                <a:ea typeface="黑体" panose="02010609060101010101" charset="-122"/>
                <a:cs typeface="黑体" panose="02010609060101010101" charset="-122"/>
              </a:rPr>
              <a:t>.</a:t>
            </a:r>
            <a:r>
              <a:rPr lang="zh-CN" altLang="en-US" sz="2600">
                <a:solidFill>
                  <a:schemeClr val="tx1"/>
                </a:solidFill>
                <a:uFillTx/>
                <a:latin typeface="黑体" panose="02010609060101010101" charset="-122"/>
                <a:ea typeface="黑体" panose="02010609060101010101" charset="-122"/>
                <a:cs typeface="黑体" panose="02010609060101010101" charset="-122"/>
              </a:rPr>
              <a:t>10月税收首次实现年内增长，财政收入降幅缩窄。</a:t>
            </a:r>
            <a:endParaRPr lang="zh-CN" altLang="en-US" sz="2600">
              <a:solidFill>
                <a:schemeClr val="tx1"/>
              </a:solidFill>
              <a:uFillTx/>
              <a:latin typeface="黑体" panose="02010609060101010101" charset="-122"/>
              <a:ea typeface="黑体" panose="02010609060101010101" charset="-122"/>
              <a:cs typeface="黑体" panose="02010609060101010101" charset="-122"/>
            </a:endParaRPr>
          </a:p>
          <a:p>
            <a:r>
              <a:rPr lang="zh-CN" altLang="en-US" sz="2600">
                <a:solidFill>
                  <a:schemeClr val="tx1"/>
                </a:solidFill>
                <a:uFillTx/>
                <a:latin typeface="黑体" panose="02010609060101010101" charset="-122"/>
                <a:ea typeface="黑体" panose="02010609060101010101" charset="-122"/>
                <a:cs typeface="黑体" panose="02010609060101010101" charset="-122"/>
              </a:rPr>
              <a:t>9</a:t>
            </a:r>
            <a:r>
              <a:rPr lang="en-US" altLang="zh-CN" sz="2600">
                <a:solidFill>
                  <a:schemeClr val="tx1"/>
                </a:solidFill>
                <a:uFillTx/>
                <a:latin typeface="黑体" panose="02010609060101010101" charset="-122"/>
                <a:ea typeface="黑体" panose="02010609060101010101" charset="-122"/>
                <a:cs typeface="黑体" panose="02010609060101010101" charset="-122"/>
              </a:rPr>
              <a:t>.</a:t>
            </a:r>
            <a:r>
              <a:rPr lang="zh-CN" altLang="en-US" sz="2600">
                <a:solidFill>
                  <a:schemeClr val="tx1"/>
                </a:solidFill>
                <a:uFillTx/>
                <a:latin typeface="黑体" panose="02010609060101010101" charset="-122"/>
                <a:ea typeface="黑体" panose="02010609060101010101" charset="-122"/>
                <a:cs typeface="黑体" panose="02010609060101010101" charset="-122"/>
              </a:rPr>
              <a:t>上海取消普通住房和非普通住房标准，12月1日起施行。</a:t>
            </a:r>
            <a:endParaRPr lang="zh-CN" altLang="en-US" sz="2600">
              <a:solidFill>
                <a:schemeClr val="tx1"/>
              </a:solidFill>
              <a:uFillTx/>
              <a:latin typeface="黑体" panose="02010609060101010101" charset="-122"/>
              <a:ea typeface="黑体" panose="02010609060101010101" charset="-122"/>
              <a:cs typeface="黑体" panose="02010609060101010101" charset="-122"/>
            </a:endParaRPr>
          </a:p>
          <a:p>
            <a:r>
              <a:rPr lang="zh-CN" altLang="en-US" sz="2600">
                <a:solidFill>
                  <a:schemeClr val="tx1"/>
                </a:solidFill>
                <a:uFillTx/>
                <a:latin typeface="黑体" panose="02010609060101010101" charset="-122"/>
                <a:ea typeface="黑体" panose="02010609060101010101" charset="-122"/>
                <a:cs typeface="黑体" panose="02010609060101010101" charset="-122"/>
              </a:rPr>
              <a:t>10</a:t>
            </a:r>
            <a:r>
              <a:rPr lang="en-US" altLang="zh-CN" sz="2600">
                <a:solidFill>
                  <a:schemeClr val="tx1"/>
                </a:solidFill>
                <a:uFillTx/>
                <a:latin typeface="黑体" panose="02010609060101010101" charset="-122"/>
                <a:ea typeface="黑体" panose="02010609060101010101" charset="-122"/>
                <a:cs typeface="黑体" panose="02010609060101010101" charset="-122"/>
              </a:rPr>
              <a:t>.</a:t>
            </a:r>
            <a:r>
              <a:rPr lang="zh-CN" altLang="en-US" sz="2600">
                <a:solidFill>
                  <a:schemeClr val="tx1"/>
                </a:solidFill>
                <a:uFillTx/>
                <a:latin typeface="黑体" panose="02010609060101010101" charset="-122"/>
                <a:ea typeface="黑体" panose="02010609060101010101" charset="-122"/>
                <a:cs typeface="黑体" panose="02010609060101010101" charset="-122"/>
              </a:rPr>
              <a:t>还有7年退役，国际空间站却遭遇漏气、解体危机，NASA正准备紧急撤离。</a:t>
            </a:r>
            <a:endParaRPr lang="zh-CN" altLang="en-US" sz="2600">
              <a:solidFill>
                <a:schemeClr val="tx1"/>
              </a:solidFill>
              <a:uFillTx/>
              <a:latin typeface="黑体" panose="02010609060101010101" charset="-122"/>
              <a:ea typeface="黑体" panose="02010609060101010101" charset="-122"/>
              <a:cs typeface="黑体" panose="02010609060101010101" charset="-122"/>
            </a:endParaRPr>
          </a:p>
          <a:p>
            <a:r>
              <a:rPr lang="zh-CN" altLang="en-US" sz="2600">
                <a:solidFill>
                  <a:schemeClr val="tx1"/>
                </a:solidFill>
                <a:uFillTx/>
                <a:latin typeface="黑体" panose="02010609060101010101" charset="-122"/>
                <a:ea typeface="黑体" panose="02010609060101010101" charset="-122"/>
                <a:cs typeface="黑体" panose="02010609060101010101" charset="-122"/>
              </a:rPr>
              <a:t>11</a:t>
            </a:r>
            <a:r>
              <a:rPr lang="en-US" altLang="zh-CN" sz="2600">
                <a:solidFill>
                  <a:schemeClr val="tx1"/>
                </a:solidFill>
                <a:uFillTx/>
                <a:latin typeface="黑体" panose="02010609060101010101" charset="-122"/>
                <a:ea typeface="黑体" panose="02010609060101010101" charset="-122"/>
                <a:cs typeface="黑体" panose="02010609060101010101" charset="-122"/>
              </a:rPr>
              <a:t>.</a:t>
            </a:r>
            <a:r>
              <a:rPr lang="zh-CN" altLang="en-US" sz="2600">
                <a:solidFill>
                  <a:schemeClr val="tx1"/>
                </a:solidFill>
                <a:uFillTx/>
                <a:latin typeface="黑体" panose="02010609060101010101" charset="-122"/>
                <a:ea typeface="黑体" panose="02010609060101010101" charset="-122"/>
                <a:cs typeface="黑体" panose="02010609060101010101" charset="-122"/>
              </a:rPr>
              <a:t>老虎进村咬伤村民！黑龙江勃利发布《安全提示》，被虎咬伤村民生命体征平稳。</a:t>
            </a:r>
            <a:endParaRPr lang="zh-CN" altLang="en-US" sz="2600">
              <a:solidFill>
                <a:schemeClr val="tx1"/>
              </a:solidFill>
              <a:uFillTx/>
              <a:latin typeface="黑体" panose="02010609060101010101" charset="-122"/>
              <a:ea typeface="黑体" panose="02010609060101010101" charset="-122"/>
              <a:cs typeface="黑体" panose="02010609060101010101" charset="-122"/>
            </a:endParaRPr>
          </a:p>
          <a:p>
            <a:r>
              <a:rPr lang="zh-CN" altLang="en-US" sz="2600">
                <a:solidFill>
                  <a:schemeClr val="tx1"/>
                </a:solidFill>
                <a:uFillTx/>
                <a:latin typeface="黑体" panose="02010609060101010101" charset="-122"/>
                <a:ea typeface="黑体" panose="02010609060101010101" charset="-122"/>
                <a:cs typeface="黑体" panose="02010609060101010101" charset="-122"/>
              </a:rPr>
              <a:t>12</a:t>
            </a:r>
            <a:r>
              <a:rPr lang="en-US" altLang="zh-CN" sz="2600">
                <a:solidFill>
                  <a:schemeClr val="tx1"/>
                </a:solidFill>
                <a:uFillTx/>
                <a:latin typeface="黑体" panose="02010609060101010101" charset="-122"/>
                <a:ea typeface="黑体" panose="02010609060101010101" charset="-122"/>
                <a:cs typeface="黑体" panose="02010609060101010101" charset="-122"/>
              </a:rPr>
              <a:t>.</a:t>
            </a:r>
            <a:r>
              <a:rPr lang="zh-CN" altLang="en-US" sz="2600">
                <a:solidFill>
                  <a:schemeClr val="tx1"/>
                </a:solidFill>
                <a:uFillTx/>
                <a:latin typeface="黑体" panose="02010609060101010101" charset="-122"/>
                <a:ea typeface="黑体" panose="02010609060101010101" charset="-122"/>
                <a:cs typeface="黑体" panose="02010609060101010101" charset="-122"/>
              </a:rPr>
              <a:t>特朗普或寻求放宽自动驾驶汽车限制，马斯克正布局“完全无人驾驶”。</a:t>
            </a:r>
            <a:endParaRPr lang="zh-CN" altLang="en-US" sz="2600">
              <a:solidFill>
                <a:schemeClr val="tx1"/>
              </a:solidFill>
              <a:uFillTx/>
              <a:latin typeface="黑体" panose="02010609060101010101" charset="-122"/>
              <a:ea typeface="黑体" panose="02010609060101010101" charset="-122"/>
              <a:cs typeface="黑体" panose="02010609060101010101" charset="-122"/>
            </a:endParaRPr>
          </a:p>
          <a:p>
            <a:r>
              <a:rPr lang="zh-CN" altLang="en-US" sz="2600">
                <a:solidFill>
                  <a:schemeClr val="tx1"/>
                </a:solidFill>
                <a:uFillTx/>
                <a:latin typeface="黑体" panose="02010609060101010101" charset="-122"/>
                <a:ea typeface="黑体" panose="02010609060101010101" charset="-122"/>
                <a:cs typeface="黑体" panose="02010609060101010101" charset="-122"/>
              </a:rPr>
              <a:t>【微语】一定要站在自己所热爱的世界里，闪闪发亮。</a:t>
            </a:r>
            <a:endParaRPr lang="zh-CN" altLang="en-US" sz="2600">
              <a:solidFill>
                <a:schemeClr val="tx1"/>
              </a:solidFill>
              <a:uFillTx/>
              <a:latin typeface="黑体" panose="02010609060101010101" charset="-122"/>
              <a:ea typeface="黑体" panose="02010609060101010101" charset="-122"/>
              <a:cs typeface="黑体" panose="02010609060101010101" charset="-122"/>
            </a:endParaRPr>
          </a:p>
        </p:txBody>
      </p:sp>
    </p:spTree>
  </p:cSld>
  <p:clrMapOvr>
    <a:masterClrMapping/>
  </p:clrMapOvr>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3"/>
          <p:cNvSpPr/>
          <p:nvPr>
            <p:custDataLst>
              <p:tags r:id="rId1"/>
            </p:custDataLst>
          </p:nvPr>
        </p:nvSpPr>
        <p:spPr>
          <a:xfrm>
            <a:off x="764540" y="0"/>
            <a:ext cx="2214880" cy="706755"/>
          </a:xfrm>
          <a:prstGeom prst="rect">
            <a:avLst/>
          </a:prstGeom>
          <a:noFill/>
          <a:ln>
            <a:noFill/>
            <a:miter lim="800000"/>
          </a:ln>
        </p:spPr>
        <p:txBody>
          <a:bodyPr wrap="square">
            <a:spAutoFit/>
          </a:bodyPr>
          <a:lstStyle>
            <a:lvl1pPr marL="0" indent="0" algn="l" defTabSz="685800" rtl="0" eaLnBrk="0" fontAlgn="base" hangingPunct="0">
              <a:lnSpc>
                <a:spcPct val="100000"/>
              </a:lnSpc>
              <a:spcBef>
                <a:spcPct val="0"/>
              </a:spcBef>
              <a:spcAft>
                <a:spcPct val="0"/>
              </a:spcAft>
              <a:buClrTx/>
              <a:buSzTx/>
              <a:buFontTx/>
              <a:buNone/>
              <a:defRPr kumimoji="0" lang="zh-CN" altLang="en-US" sz="1400" b="0" i="0" u="none" baseline="0">
                <a:solidFill>
                  <a:schemeClr val="tx1"/>
                </a:solidFill>
                <a:latin typeface="Arial" panose="020B0604020202020204" pitchFamily="34" charset="0"/>
                <a:ea typeface="宋体" panose="02010600030101010101" pitchFamily="2" charset="-122"/>
              </a:defRPr>
            </a:lvl1pPr>
            <a:lvl2pPr marL="342900" indent="114300" algn="l" defTabSz="685800" rtl="0" eaLnBrk="0" fontAlgn="base" hangingPunct="0">
              <a:lnSpc>
                <a:spcPct val="100000"/>
              </a:lnSpc>
              <a:spcBef>
                <a:spcPct val="0"/>
              </a:spcBef>
              <a:spcAft>
                <a:spcPct val="0"/>
              </a:spcAft>
              <a:buClrTx/>
              <a:buSzTx/>
              <a:buFontTx/>
              <a:buNone/>
              <a:defRPr kumimoji="0" lang="zh-CN" altLang="en-US" sz="1400" b="0" i="0" u="none" baseline="0">
                <a:solidFill>
                  <a:schemeClr val="tx1"/>
                </a:solidFill>
                <a:latin typeface="Arial" panose="020B0604020202020204" pitchFamily="34" charset="0"/>
                <a:ea typeface="宋体" panose="02010600030101010101" pitchFamily="2" charset="-122"/>
              </a:defRPr>
            </a:lvl2pPr>
            <a:lvl3pPr marL="685800" indent="228600" algn="l" defTabSz="685800" rtl="0" eaLnBrk="0" fontAlgn="base" hangingPunct="0">
              <a:lnSpc>
                <a:spcPct val="100000"/>
              </a:lnSpc>
              <a:spcBef>
                <a:spcPct val="0"/>
              </a:spcBef>
              <a:spcAft>
                <a:spcPct val="0"/>
              </a:spcAft>
              <a:buClrTx/>
              <a:buSzTx/>
              <a:buFontTx/>
              <a:buNone/>
              <a:defRPr kumimoji="0" lang="zh-CN" altLang="en-US" sz="1400" b="0" i="0" u="none" baseline="0">
                <a:solidFill>
                  <a:schemeClr val="tx1"/>
                </a:solidFill>
                <a:latin typeface="Arial" panose="020B0604020202020204" pitchFamily="34" charset="0"/>
                <a:ea typeface="宋体" panose="02010600030101010101" pitchFamily="2" charset="-122"/>
              </a:defRPr>
            </a:lvl3pPr>
            <a:lvl4pPr marL="1028700" indent="342900" algn="l" defTabSz="685800" rtl="0" eaLnBrk="0" fontAlgn="base" hangingPunct="0">
              <a:lnSpc>
                <a:spcPct val="100000"/>
              </a:lnSpc>
              <a:spcBef>
                <a:spcPct val="0"/>
              </a:spcBef>
              <a:spcAft>
                <a:spcPct val="0"/>
              </a:spcAft>
              <a:buClrTx/>
              <a:buSzTx/>
              <a:buFontTx/>
              <a:buNone/>
              <a:defRPr kumimoji="0" lang="zh-CN" altLang="en-US" sz="1400" b="0" i="0" u="none" baseline="0">
                <a:solidFill>
                  <a:schemeClr val="tx1"/>
                </a:solidFill>
                <a:latin typeface="Arial" panose="020B0604020202020204" pitchFamily="34" charset="0"/>
                <a:ea typeface="宋体" panose="02010600030101010101" pitchFamily="2" charset="-122"/>
              </a:defRPr>
            </a:lvl4pPr>
            <a:lvl5pPr marL="1371600" indent="457200" algn="l" defTabSz="685800" rtl="0" eaLnBrk="0" fontAlgn="base" hangingPunct="0">
              <a:lnSpc>
                <a:spcPct val="100000"/>
              </a:lnSpc>
              <a:spcBef>
                <a:spcPct val="0"/>
              </a:spcBef>
              <a:spcAft>
                <a:spcPct val="0"/>
              </a:spcAft>
              <a:buClrTx/>
              <a:buSzTx/>
              <a:buFontTx/>
              <a:buNone/>
              <a:defRPr kumimoji="0" lang="zh-CN" altLang="en-US" sz="1400" b="0" i="0" u="none" baseline="0">
                <a:solidFill>
                  <a:schemeClr val="tx1"/>
                </a:solidFill>
                <a:latin typeface="Arial" panose="020B0604020202020204" pitchFamily="34" charset="0"/>
                <a:ea typeface="宋体" panose="02010600030101010101" pitchFamily="2" charset="-122"/>
              </a:defRPr>
            </a:lvl5pPr>
          </a:lstStyle>
          <a:p>
            <a:pPr lvl="0" algn="l" eaLnBrk="1" hangingPunct="1"/>
            <a:r>
              <a:rPr lang="en-US" altLang="zh-CN" sz="4000" b="1">
                <a:solidFill>
                  <a:srgbClr val="1F3E72"/>
                </a:solidFill>
                <a:latin typeface="微软雅黑" panose="020B0503020204020204" charset="-122"/>
                <a:ea typeface="微软雅黑" panose="020B0503020204020204" charset="-122"/>
                <a:cs typeface="微软雅黑" panose="020B0503020204020204" charset="-122"/>
                <a:sym typeface="+mn-ea"/>
              </a:rPr>
              <a:t>财产</a:t>
            </a:r>
            <a:r>
              <a:rPr sz="4000" b="1">
                <a:solidFill>
                  <a:srgbClr val="1F3E72"/>
                </a:solidFill>
                <a:latin typeface="微软雅黑" panose="020B0503020204020204" charset="-122"/>
                <a:ea typeface="微软雅黑" panose="020B0503020204020204" charset="-122"/>
                <a:cs typeface="微软雅黑" panose="020B0503020204020204" charset="-122"/>
                <a:sym typeface="+mn-ea"/>
              </a:rPr>
              <a:t>权</a:t>
            </a:r>
            <a:endParaRPr sz="4000" b="1">
              <a:solidFill>
                <a:srgbClr val="1F3E72"/>
              </a:solidFill>
              <a:latin typeface="微软雅黑" panose="020B0503020204020204" charset="-122"/>
              <a:ea typeface="微软雅黑" panose="020B0503020204020204" charset="-122"/>
              <a:cs typeface="微软雅黑" panose="020B0503020204020204" charset="-122"/>
              <a:sym typeface="+mn-ea"/>
            </a:endParaRPr>
          </a:p>
        </p:txBody>
      </p:sp>
      <p:sp>
        <p:nvSpPr>
          <p:cNvPr id="2" name="矩形 9"/>
          <p:cNvSpPr/>
          <p:nvPr>
            <p:custDataLst>
              <p:tags r:id="rId2"/>
            </p:custDataLst>
          </p:nvPr>
        </p:nvSpPr>
        <p:spPr>
          <a:xfrm>
            <a:off x="230505" y="673735"/>
            <a:ext cx="10301605" cy="1645285"/>
          </a:xfrm>
          <a:prstGeom prst="rect">
            <a:avLst/>
          </a:prstGeom>
          <a:noFill/>
          <a:ln w="25400">
            <a:noFill/>
            <a:miter lim="800000"/>
          </a:ln>
          <a:extLst>
            <a:ext uri="{909E8E84-426E-40DD-AFC4-6F175D3DCCD1}">
              <a14:hiddenFill xmlns:a14="http://schemas.microsoft.com/office/drawing/2010/main">
                <a:solidFill>
                  <a:schemeClr val="accent5">
                    <a:lumMod val="40000"/>
                    <a:lumOff val="60000"/>
                  </a:schemeClr>
                </a:solidFill>
              </a14:hiddenFill>
            </a:ext>
          </a:extLst>
        </p:spPr>
        <p:txBody>
          <a:bodyPr wrap="square">
            <a:spAutoFit/>
          </a:bodyPr>
          <a:lstStyle>
            <a:lvl1pPr marL="0" indent="0" algn="l" defTabSz="685800" rtl="0" eaLnBrk="0" fontAlgn="base" hangingPunct="0">
              <a:lnSpc>
                <a:spcPct val="100000"/>
              </a:lnSpc>
              <a:spcBef>
                <a:spcPct val="0"/>
              </a:spcBef>
              <a:spcAft>
                <a:spcPct val="0"/>
              </a:spcAft>
              <a:buClrTx/>
              <a:buSzTx/>
              <a:buFontTx/>
              <a:buNone/>
              <a:defRPr kumimoji="0" lang="zh-CN" altLang="en-US" sz="1400" b="0" i="0" u="none" baseline="0">
                <a:solidFill>
                  <a:schemeClr val="tx1"/>
                </a:solidFill>
                <a:latin typeface="Arial" panose="020B0604020202020204" pitchFamily="34" charset="0"/>
                <a:ea typeface="宋体" panose="02010600030101010101" pitchFamily="2" charset="-122"/>
              </a:defRPr>
            </a:lvl1pPr>
            <a:lvl2pPr marL="342900" indent="114300" algn="l" defTabSz="685800" rtl="0" eaLnBrk="0" fontAlgn="base" hangingPunct="0">
              <a:lnSpc>
                <a:spcPct val="100000"/>
              </a:lnSpc>
              <a:spcBef>
                <a:spcPct val="0"/>
              </a:spcBef>
              <a:spcAft>
                <a:spcPct val="0"/>
              </a:spcAft>
              <a:buClrTx/>
              <a:buSzTx/>
              <a:buFontTx/>
              <a:buNone/>
              <a:defRPr kumimoji="0" lang="zh-CN" altLang="en-US" sz="1400" b="0" i="0" u="none" baseline="0">
                <a:solidFill>
                  <a:schemeClr val="tx1"/>
                </a:solidFill>
                <a:latin typeface="Arial" panose="020B0604020202020204" pitchFamily="34" charset="0"/>
                <a:ea typeface="宋体" panose="02010600030101010101" pitchFamily="2" charset="-122"/>
              </a:defRPr>
            </a:lvl2pPr>
            <a:lvl3pPr marL="685800" indent="228600" algn="l" defTabSz="685800" rtl="0" eaLnBrk="0" fontAlgn="base" hangingPunct="0">
              <a:lnSpc>
                <a:spcPct val="100000"/>
              </a:lnSpc>
              <a:spcBef>
                <a:spcPct val="0"/>
              </a:spcBef>
              <a:spcAft>
                <a:spcPct val="0"/>
              </a:spcAft>
              <a:buClrTx/>
              <a:buSzTx/>
              <a:buFontTx/>
              <a:buNone/>
              <a:defRPr kumimoji="0" lang="zh-CN" altLang="en-US" sz="1400" b="0" i="0" u="none" baseline="0">
                <a:solidFill>
                  <a:schemeClr val="tx1"/>
                </a:solidFill>
                <a:latin typeface="Arial" panose="020B0604020202020204" pitchFamily="34" charset="0"/>
                <a:ea typeface="宋体" panose="02010600030101010101" pitchFamily="2" charset="-122"/>
              </a:defRPr>
            </a:lvl3pPr>
            <a:lvl4pPr marL="1028700" indent="342900" algn="l" defTabSz="685800" rtl="0" eaLnBrk="0" fontAlgn="base" hangingPunct="0">
              <a:lnSpc>
                <a:spcPct val="100000"/>
              </a:lnSpc>
              <a:spcBef>
                <a:spcPct val="0"/>
              </a:spcBef>
              <a:spcAft>
                <a:spcPct val="0"/>
              </a:spcAft>
              <a:buClrTx/>
              <a:buSzTx/>
              <a:buFontTx/>
              <a:buNone/>
              <a:defRPr kumimoji="0" lang="zh-CN" altLang="en-US" sz="1400" b="0" i="0" u="none" baseline="0">
                <a:solidFill>
                  <a:schemeClr val="tx1"/>
                </a:solidFill>
                <a:latin typeface="Arial" panose="020B0604020202020204" pitchFamily="34" charset="0"/>
                <a:ea typeface="宋体" panose="02010600030101010101" pitchFamily="2" charset="-122"/>
              </a:defRPr>
            </a:lvl4pPr>
            <a:lvl5pPr marL="1371600" indent="457200" algn="l" defTabSz="685800" rtl="0" eaLnBrk="0" fontAlgn="base" hangingPunct="0">
              <a:lnSpc>
                <a:spcPct val="100000"/>
              </a:lnSpc>
              <a:spcBef>
                <a:spcPct val="0"/>
              </a:spcBef>
              <a:spcAft>
                <a:spcPct val="0"/>
              </a:spcAft>
              <a:buClrTx/>
              <a:buSzTx/>
              <a:buFontTx/>
              <a:buNone/>
              <a:defRPr kumimoji="0" lang="zh-CN" altLang="en-US" sz="1400" b="0" i="0" u="none" baseline="0">
                <a:solidFill>
                  <a:schemeClr val="tx1"/>
                </a:solidFill>
                <a:latin typeface="Arial" panose="020B0604020202020204" pitchFamily="34" charset="0"/>
                <a:ea typeface="宋体" panose="02010600030101010101" pitchFamily="2" charset="-122"/>
              </a:defRPr>
            </a:lvl5pPr>
          </a:lstStyle>
          <a:p>
            <a:pPr lvl="0" algn="l" eaLnBrk="1" hangingPunct="1">
              <a:lnSpc>
                <a:spcPct val="100000"/>
              </a:lnSpc>
              <a:spcBef>
                <a:spcPct val="0"/>
              </a:spcBef>
              <a:spcAft>
                <a:spcPts val="600"/>
              </a:spcAft>
            </a:pPr>
            <a:r>
              <a:rPr sz="3200" b="1">
                <a:solidFill>
                  <a:srgbClr val="C00000"/>
                </a:solidFill>
                <a:effectLst/>
                <a:latin typeface="微软雅黑" panose="020B0503020204020204" charset="-122"/>
                <a:ea typeface="微软雅黑" panose="020B0503020204020204" charset="-122"/>
                <a:cs typeface="微软雅黑" panose="020B0503020204020204" charset="-122"/>
                <a:sym typeface="+mn-ea"/>
              </a:rPr>
              <a:t>（</a:t>
            </a:r>
            <a:r>
              <a:rPr lang="en-US" altLang="zh-CN" sz="3200" b="1">
                <a:solidFill>
                  <a:srgbClr val="C00000"/>
                </a:solidFill>
                <a:effectLst/>
                <a:latin typeface="微软雅黑" panose="020B0503020204020204" charset="-122"/>
                <a:ea typeface="微软雅黑" panose="020B0503020204020204" charset="-122"/>
                <a:cs typeface="微软雅黑" panose="020B0503020204020204" charset="-122"/>
                <a:sym typeface="+mn-ea"/>
              </a:rPr>
              <a:t>1</a:t>
            </a:r>
            <a:r>
              <a:rPr sz="3200" b="1">
                <a:solidFill>
                  <a:srgbClr val="C00000"/>
                </a:solidFill>
                <a:effectLst/>
                <a:latin typeface="微软雅黑" panose="020B0503020204020204" charset="-122"/>
                <a:ea typeface="微软雅黑" panose="020B0503020204020204" charset="-122"/>
                <a:cs typeface="微软雅黑" panose="020B0503020204020204" charset="-122"/>
                <a:sym typeface="+mn-ea"/>
              </a:rPr>
              <a:t>）含义：</a:t>
            </a:r>
            <a:endParaRPr sz="3200" b="1">
              <a:solidFill>
                <a:srgbClr val="C00000"/>
              </a:solidFill>
              <a:effectLst/>
              <a:latin typeface="微软雅黑" panose="020B0503020204020204" charset="-122"/>
              <a:ea typeface="微软雅黑" panose="020B0503020204020204" charset="-122"/>
              <a:cs typeface="微软雅黑" panose="020B0503020204020204" charset="-122"/>
              <a:sym typeface="+mn-ea"/>
            </a:endParaRPr>
          </a:p>
          <a:p>
            <a:pPr lvl="0" algn="l" eaLnBrk="1" hangingPunct="1">
              <a:lnSpc>
                <a:spcPct val="100000"/>
              </a:lnSpc>
              <a:spcBef>
                <a:spcPct val="0"/>
              </a:spcBef>
              <a:spcAft>
                <a:spcPts val="600"/>
              </a:spcAft>
            </a:pPr>
            <a:r>
              <a:rPr lang="en-US" altLang="zh-CN" sz="2800" b="1">
                <a:effectLst/>
                <a:latin typeface="微软雅黑" panose="020B0503020204020204" charset="-122"/>
                <a:ea typeface="微软雅黑" panose="020B0503020204020204" charset="-122"/>
                <a:cs typeface="微软雅黑" panose="020B0503020204020204" charset="-122"/>
                <a:sym typeface="+mn-ea"/>
              </a:rPr>
              <a:t>       财产权包括</a:t>
            </a:r>
            <a:r>
              <a:rPr altLang="zh-CN" sz="3200" b="1">
                <a:solidFill>
                  <a:srgbClr val="FF0000"/>
                </a:solidFill>
                <a:effectLst/>
                <a:uFill>
                  <a:solidFill>
                    <a:srgbClr val="002060"/>
                  </a:solidFill>
                </a:uFill>
                <a:latin typeface="微软雅黑" panose="020B0503020204020204" charset="-122"/>
                <a:ea typeface="微软雅黑" panose="020B0503020204020204" charset="-122"/>
                <a:cs typeface="微软雅黑" panose="020B0503020204020204" charset="-122"/>
                <a:sym typeface="+mn-ea"/>
              </a:rPr>
              <a:t>物权</a:t>
            </a:r>
            <a:r>
              <a:rPr lang="en-US" altLang="zh-CN" sz="2800" b="1">
                <a:effectLst/>
                <a:latin typeface="微软雅黑" panose="020B0503020204020204" charset="-122"/>
                <a:ea typeface="微软雅黑" panose="020B0503020204020204" charset="-122"/>
                <a:cs typeface="微软雅黑" panose="020B0503020204020204" charset="-122"/>
                <a:sym typeface="+mn-ea"/>
              </a:rPr>
              <a:t>、</a:t>
            </a:r>
            <a:r>
              <a:rPr altLang="zh-CN" sz="3200" b="1">
                <a:solidFill>
                  <a:srgbClr val="FF0000"/>
                </a:solidFill>
                <a:effectLst/>
                <a:uFill>
                  <a:solidFill>
                    <a:srgbClr val="002060"/>
                  </a:solidFill>
                </a:uFill>
                <a:latin typeface="微软雅黑" panose="020B0503020204020204" charset="-122"/>
                <a:ea typeface="微软雅黑" panose="020B0503020204020204" charset="-122"/>
                <a:cs typeface="微软雅黑" panose="020B0503020204020204" charset="-122"/>
                <a:sym typeface="+mn-ea"/>
              </a:rPr>
              <a:t>债权</a:t>
            </a:r>
            <a:r>
              <a:rPr lang="en-US" altLang="zh-CN" sz="2800" b="1">
                <a:effectLst/>
                <a:latin typeface="微软雅黑" panose="020B0503020204020204" charset="-122"/>
                <a:ea typeface="微软雅黑" panose="020B0503020204020204" charset="-122"/>
                <a:cs typeface="微软雅黑" panose="020B0503020204020204" charset="-122"/>
                <a:sym typeface="+mn-ea"/>
              </a:rPr>
              <a:t>、</a:t>
            </a:r>
            <a:r>
              <a:rPr altLang="zh-CN" sz="3200" b="1">
                <a:solidFill>
                  <a:srgbClr val="FF0000"/>
                </a:solidFill>
                <a:effectLst/>
                <a:uFill>
                  <a:solidFill>
                    <a:srgbClr val="002060"/>
                  </a:solidFill>
                </a:uFill>
                <a:latin typeface="微软雅黑" panose="020B0503020204020204" charset="-122"/>
                <a:ea typeface="微软雅黑" panose="020B0503020204020204" charset="-122"/>
                <a:cs typeface="微软雅黑" panose="020B0503020204020204" charset="-122"/>
                <a:sym typeface="+mn-ea"/>
              </a:rPr>
              <a:t>知识产权</a:t>
            </a:r>
            <a:r>
              <a:rPr lang="en-US" altLang="zh-CN" sz="2800" b="1">
                <a:effectLst/>
                <a:latin typeface="微软雅黑" panose="020B0503020204020204" charset="-122"/>
                <a:ea typeface="微软雅黑" panose="020B0503020204020204" charset="-122"/>
                <a:cs typeface="微软雅黑" panose="020B0503020204020204" charset="-122"/>
                <a:sym typeface="+mn-ea"/>
              </a:rPr>
              <a:t>等能够给民事主体带来</a:t>
            </a:r>
            <a:r>
              <a:rPr altLang="zh-CN" sz="3200" b="1">
                <a:solidFill>
                  <a:srgbClr val="FF0000"/>
                </a:solidFill>
                <a:effectLst/>
                <a:uFill>
                  <a:solidFill>
                    <a:srgbClr val="002060"/>
                  </a:solidFill>
                </a:uFill>
                <a:latin typeface="微软雅黑" panose="020B0503020204020204" charset="-122"/>
                <a:ea typeface="微软雅黑" panose="020B0503020204020204" charset="-122"/>
                <a:cs typeface="微软雅黑" panose="020B0503020204020204" charset="-122"/>
                <a:sym typeface="+mn-ea"/>
              </a:rPr>
              <a:t>经济收益的权利</a:t>
            </a:r>
            <a:r>
              <a:rPr lang="en-US" altLang="zh-CN" sz="2800" b="1">
                <a:effectLst/>
                <a:latin typeface="微软雅黑" panose="020B0503020204020204" charset="-122"/>
                <a:ea typeface="微软雅黑" panose="020B0503020204020204" charset="-122"/>
                <a:cs typeface="微软雅黑" panose="020B0503020204020204" charset="-122"/>
                <a:sym typeface="+mn-ea"/>
              </a:rPr>
              <a:t>。 </a:t>
            </a:r>
            <a:endParaRPr lang="en-US" altLang="zh-CN" sz="2800" b="1">
              <a:effectLst/>
              <a:latin typeface="微软雅黑" panose="020B0503020204020204" charset="-122"/>
              <a:ea typeface="微软雅黑" panose="020B0503020204020204" charset="-122"/>
              <a:cs typeface="微软雅黑" panose="020B0503020204020204" charset="-122"/>
              <a:sym typeface="+mn-ea"/>
            </a:endParaRPr>
          </a:p>
        </p:txBody>
      </p:sp>
      <p:sp>
        <p:nvSpPr>
          <p:cNvPr id="6" name="文本框 5"/>
          <p:cNvSpPr txBox="1"/>
          <p:nvPr>
            <p:custDataLst>
              <p:tags r:id="rId3"/>
            </p:custDataLst>
          </p:nvPr>
        </p:nvSpPr>
        <p:spPr>
          <a:xfrm>
            <a:off x="370205" y="2417445"/>
            <a:ext cx="10507345" cy="1076325"/>
          </a:xfrm>
          <a:prstGeom prst="rect">
            <a:avLst/>
          </a:prstGeom>
          <a:noFill/>
        </p:spPr>
        <p:txBody>
          <a:bodyPr wrap="square" rtlCol="0" anchor="t">
            <a:spAutoFit/>
          </a:bodyPr>
          <a:lstStyle/>
          <a:p>
            <a:r>
              <a:rPr lang="en-US" sz="3200" b="1">
                <a:solidFill>
                  <a:srgbClr val="C00000"/>
                </a:solidFill>
                <a:latin typeface="微软雅黑" panose="020B0503020204020204" charset="-122"/>
                <a:ea typeface="微软雅黑" panose="020B0503020204020204" charset="-122"/>
                <a:cs typeface="仿宋" panose="02010609060101010101" charset="-122"/>
                <a:sym typeface="+mn-ea"/>
              </a:rPr>
              <a:t>(2)</a:t>
            </a:r>
            <a:r>
              <a:rPr sz="3200" b="1" err="1">
                <a:solidFill>
                  <a:srgbClr val="C00000"/>
                </a:solidFill>
                <a:latin typeface="微软雅黑" panose="020B0503020204020204" charset="-122"/>
                <a:ea typeface="微软雅黑" panose="020B0503020204020204" charset="-122"/>
                <a:cs typeface="仿宋" panose="02010609060101010101" charset="-122"/>
                <a:sym typeface="+mn-ea"/>
              </a:rPr>
              <a:t>法律规定</a:t>
            </a:r>
            <a:r>
              <a:rPr lang="zh-CN" sz="3200" b="1" err="1">
                <a:solidFill>
                  <a:srgbClr val="C00000"/>
                </a:solidFill>
                <a:latin typeface="微软雅黑" panose="020B0503020204020204" charset="-122"/>
                <a:ea typeface="微软雅黑" panose="020B0503020204020204" charset="-122"/>
                <a:cs typeface="仿宋" panose="02010609060101010101" charset="-122"/>
                <a:sym typeface="+mn-ea"/>
              </a:rPr>
              <a:t>：</a:t>
            </a:r>
            <a:r>
              <a:rPr lang="zh-CN" altLang="en-US" sz="3200" b="1">
                <a:solidFill>
                  <a:schemeClr val="tx1"/>
                </a:solidFill>
                <a:latin typeface="华文中宋" panose="02010600040101010101" charset="-122"/>
                <a:ea typeface="华文中宋" panose="02010600040101010101" charset="-122"/>
                <a:cs typeface="华文中宋" panose="02010600040101010101" charset="-122"/>
                <a:sym typeface="+mn-ea"/>
              </a:rPr>
              <a:t>我国宪法和法律明确规定，</a:t>
            </a:r>
            <a:r>
              <a:rPr lang="en-US" altLang="zh-CN" sz="3200" b="1" err="1">
                <a:solidFill>
                  <a:schemeClr val="tx1"/>
                </a:solidFill>
                <a:latin typeface="华文中宋" panose="02010600040101010101" charset="-122"/>
                <a:ea typeface="华文中宋" panose="02010600040101010101" charset="-122"/>
                <a:cs typeface="华文中宋" panose="02010600040101010101" charset="-122"/>
                <a:sym typeface="+mn-ea"/>
              </a:rPr>
              <a:t>保护</a:t>
            </a:r>
            <a:r>
              <a:rPr lang="zh-CN" altLang="zh-CN" sz="3200" b="1">
                <a:solidFill>
                  <a:srgbClr val="FF0000"/>
                </a:solidFill>
                <a:latin typeface="华文中宋" panose="02010600040101010101" charset="-122"/>
                <a:ea typeface="华文中宋" panose="02010600040101010101" charset="-122"/>
                <a:cs typeface="华文中宋" panose="02010600040101010101" charset="-122"/>
                <a:sym typeface="+mn-ea"/>
              </a:rPr>
              <a:t>国有</a:t>
            </a:r>
            <a:r>
              <a:rPr lang="en-US" altLang="zh-CN" sz="3200" b="1" err="1">
                <a:solidFill>
                  <a:srgbClr val="FF0000"/>
                </a:solidFill>
                <a:latin typeface="华文中宋" panose="02010600040101010101" charset="-122"/>
                <a:ea typeface="华文中宋" panose="02010600040101010101" charset="-122"/>
                <a:cs typeface="华文中宋" panose="02010600040101010101" charset="-122"/>
                <a:sym typeface="+mn-ea"/>
              </a:rPr>
              <a:t>财产</a:t>
            </a:r>
            <a:r>
              <a:rPr lang="en-US" altLang="zh-CN" sz="3200" b="1" err="1">
                <a:solidFill>
                  <a:schemeClr val="tx1"/>
                </a:solidFill>
                <a:latin typeface="华文中宋" panose="02010600040101010101" charset="-122"/>
                <a:ea typeface="华文中宋" panose="02010600040101010101" charset="-122"/>
                <a:cs typeface="华文中宋" panose="02010600040101010101" charset="-122"/>
                <a:sym typeface="+mn-ea"/>
              </a:rPr>
              <a:t>、</a:t>
            </a:r>
            <a:r>
              <a:rPr lang="zh-CN" altLang="en-US" sz="3200" b="1">
                <a:solidFill>
                  <a:srgbClr val="FF0000"/>
                </a:solidFill>
                <a:latin typeface="华文中宋" panose="02010600040101010101" charset="-122"/>
                <a:ea typeface="华文中宋" panose="02010600040101010101" charset="-122"/>
                <a:cs typeface="华文中宋" panose="02010600040101010101" charset="-122"/>
                <a:sym typeface="+mn-ea"/>
              </a:rPr>
              <a:t>集体</a:t>
            </a:r>
            <a:r>
              <a:rPr lang="en-US" altLang="zh-CN" sz="3200" b="1" err="1">
                <a:solidFill>
                  <a:srgbClr val="FF0000"/>
                </a:solidFill>
                <a:latin typeface="华文中宋" panose="02010600040101010101" charset="-122"/>
                <a:ea typeface="华文中宋" panose="02010600040101010101" charset="-122"/>
                <a:cs typeface="华文中宋" panose="02010600040101010101" charset="-122"/>
                <a:sym typeface="+mn-ea"/>
              </a:rPr>
              <a:t>财产</a:t>
            </a:r>
            <a:r>
              <a:rPr lang="en-US" altLang="zh-CN" sz="3200" b="1" err="1">
                <a:solidFill>
                  <a:schemeClr val="tx1"/>
                </a:solidFill>
                <a:latin typeface="华文中宋" panose="02010600040101010101" charset="-122"/>
                <a:ea typeface="华文中宋" panose="02010600040101010101" charset="-122"/>
                <a:cs typeface="华文中宋" panose="02010600040101010101" charset="-122"/>
                <a:sym typeface="+mn-ea"/>
              </a:rPr>
              <a:t>和</a:t>
            </a:r>
            <a:r>
              <a:rPr lang="zh-CN" altLang="en-US" sz="3200" b="1">
                <a:solidFill>
                  <a:srgbClr val="FF0000"/>
                </a:solidFill>
                <a:latin typeface="华文中宋" panose="02010600040101010101" charset="-122"/>
                <a:ea typeface="华文中宋" panose="02010600040101010101" charset="-122"/>
                <a:cs typeface="华文中宋" panose="02010600040101010101" charset="-122"/>
                <a:sym typeface="+mn-ea"/>
              </a:rPr>
              <a:t>公民合法</a:t>
            </a:r>
            <a:r>
              <a:rPr lang="en-US" altLang="zh-CN" sz="3200" b="1" err="1">
                <a:solidFill>
                  <a:srgbClr val="FF0000"/>
                </a:solidFill>
                <a:latin typeface="华文中宋" panose="02010600040101010101" charset="-122"/>
                <a:ea typeface="华文中宋" panose="02010600040101010101" charset="-122"/>
                <a:cs typeface="华文中宋" panose="02010600040101010101" charset="-122"/>
                <a:sym typeface="+mn-ea"/>
              </a:rPr>
              <a:t>的私有财产</a:t>
            </a:r>
            <a:r>
              <a:rPr lang="en-US" sz="3200" b="1">
                <a:solidFill>
                  <a:schemeClr val="tx1"/>
                </a:solidFill>
                <a:latin typeface="华文中宋" panose="02010600040101010101" charset="-122"/>
                <a:ea typeface="华文中宋" panose="02010600040101010101" charset="-122"/>
                <a:cs typeface="华文中宋" panose="02010600040101010101" charset="-122"/>
                <a:sym typeface="+mn-ea"/>
              </a:rPr>
              <a:t> </a:t>
            </a:r>
            <a:endParaRPr lang="en-US" altLang="zh-CN" sz="3200" b="1">
              <a:solidFill>
                <a:schemeClr val="tx1"/>
              </a:solidFill>
              <a:latin typeface="华文中宋" panose="02010600040101010101" charset="-122"/>
              <a:ea typeface="华文中宋" panose="02010600040101010101" charset="-122"/>
              <a:cs typeface="华文中宋" panose="02010600040101010101" charset="-122"/>
              <a:sym typeface="+mn-ea"/>
            </a:endParaRPr>
          </a:p>
        </p:txBody>
      </p:sp>
      <p:sp>
        <p:nvSpPr>
          <p:cNvPr id="17" name="文本框 16"/>
          <p:cNvSpPr txBox="1"/>
          <p:nvPr>
            <p:custDataLst>
              <p:tags r:id="rId4"/>
            </p:custDataLst>
          </p:nvPr>
        </p:nvSpPr>
        <p:spPr>
          <a:xfrm>
            <a:off x="230505" y="3592195"/>
            <a:ext cx="10647045" cy="3107690"/>
          </a:xfrm>
          <a:prstGeom prst="rect">
            <a:avLst/>
          </a:prstGeom>
          <a:solidFill>
            <a:schemeClr val="accent4">
              <a:lumMod val="20000"/>
              <a:lumOff val="80000"/>
            </a:schemeClr>
          </a:solidFill>
        </p:spPr>
        <p:txBody>
          <a:bodyPr wrap="square" rtlCol="0" anchor="t">
            <a:spAutoFit/>
          </a:bodyPr>
          <a:lstStyle/>
          <a:p>
            <a:pPr marL="514350" lvl="0" indent="-514350" algn="l" fontAlgn="auto">
              <a:lnSpc>
                <a:spcPct val="100000"/>
              </a:lnSpc>
              <a:buFont typeface="+mj-ea"/>
              <a:buAutoNum type="circleNumDbPlain"/>
            </a:pPr>
            <a:r>
              <a:rPr lang="zh-CN" sz="2800" b="1">
                <a:latin typeface="华文中宋" panose="02010600040101010101" charset="-122"/>
                <a:ea typeface="华文中宋" panose="02010600040101010101" charset="-122"/>
                <a:cs typeface="黑体" panose="02010609060101010101" charset="-122"/>
                <a:sym typeface="+mn-ea"/>
              </a:rPr>
              <a:t>社会主义的</a:t>
            </a:r>
            <a:r>
              <a:rPr lang="zh-CN" sz="2800" b="1">
                <a:solidFill>
                  <a:srgbClr val="FF0000"/>
                </a:solidFill>
                <a:latin typeface="华文中宋" panose="02010600040101010101" charset="-122"/>
                <a:ea typeface="华文中宋" panose="02010600040101010101" charset="-122"/>
                <a:cs typeface="黑体" panose="02010609060101010101" charset="-122"/>
                <a:sym typeface="+mn-ea"/>
              </a:rPr>
              <a:t>公共财产神圣不可侵犯</a:t>
            </a:r>
            <a:r>
              <a:rPr lang="zh-CN" sz="2800" b="1">
                <a:latin typeface="华文中宋" panose="02010600040101010101" charset="-122"/>
                <a:ea typeface="华文中宋" panose="02010600040101010101" charset="-122"/>
                <a:cs typeface="黑体" panose="02010609060101010101" charset="-122"/>
                <a:sym typeface="+mn-ea"/>
              </a:rPr>
              <a:t>，</a:t>
            </a:r>
            <a:r>
              <a:rPr lang="zh-CN" altLang="en-US" sz="2800" b="1">
                <a:latin typeface="华文中宋" panose="02010600040101010101" charset="-122"/>
                <a:ea typeface="华文中宋" panose="02010600040101010101" charset="-122"/>
                <a:cs typeface="黑体" panose="02010609060101010101" charset="-122"/>
                <a:sym typeface="+mn-ea"/>
              </a:rPr>
              <a:t>国家保护社会主义的公共财产，禁止任何组织或者个人用任何手段侵占或破坏国家的和集体的财产。</a:t>
            </a:r>
            <a:endParaRPr lang="en-US" altLang="zh-CN" sz="2800" b="1">
              <a:latin typeface="华文中宋" panose="02010600040101010101" charset="-122"/>
              <a:ea typeface="华文中宋" panose="02010600040101010101" charset="-122"/>
              <a:cs typeface="黑体" panose="02010609060101010101" charset="-122"/>
              <a:sym typeface="+mn-ea"/>
            </a:endParaRPr>
          </a:p>
          <a:p>
            <a:pPr marL="514350" lvl="0" indent="-514350" algn="l" fontAlgn="auto">
              <a:lnSpc>
                <a:spcPct val="100000"/>
              </a:lnSpc>
              <a:buFont typeface="+mj-ea"/>
              <a:buAutoNum type="circleNumDbPlain"/>
            </a:pPr>
            <a:r>
              <a:rPr lang="zh-CN" sz="2800" b="1">
                <a:latin typeface="华文中宋" panose="02010600040101010101" charset="-122"/>
                <a:ea typeface="华文中宋" panose="02010600040101010101" charset="-122"/>
                <a:cs typeface="黑体" panose="02010609060101010101" charset="-122"/>
                <a:sym typeface="+mn-ea"/>
              </a:rPr>
              <a:t>公民的</a:t>
            </a:r>
            <a:r>
              <a:rPr lang="zh-CN" sz="2800" b="1">
                <a:solidFill>
                  <a:srgbClr val="FF0000"/>
                </a:solidFill>
                <a:latin typeface="华文中宋" panose="02010600040101010101" charset="-122"/>
                <a:ea typeface="华文中宋" panose="02010600040101010101" charset="-122"/>
                <a:cs typeface="黑体" panose="02010609060101010101" charset="-122"/>
                <a:sym typeface="+mn-ea"/>
              </a:rPr>
              <a:t>合法的私有财产不受侵犯</a:t>
            </a:r>
            <a:r>
              <a:rPr lang="zh-CN" altLang="en-US" sz="2800" b="1">
                <a:latin typeface="华文中宋" panose="02010600040101010101" charset="-122"/>
                <a:ea typeface="华文中宋" panose="02010600040101010101" charset="-122"/>
                <a:cs typeface="黑体" panose="02010609060101010101" charset="-122"/>
                <a:sym typeface="+mn-ea"/>
              </a:rPr>
              <a:t>，国家依照法律规定保护公民的私有财产权和继承权。</a:t>
            </a:r>
            <a:endParaRPr lang="zh-CN" altLang="en-US" sz="2800" b="1">
              <a:latin typeface="华文中宋" panose="02010600040101010101" charset="-122"/>
              <a:ea typeface="华文中宋" panose="02010600040101010101" charset="-122"/>
              <a:cs typeface="黑体" panose="02010609060101010101" charset="-122"/>
              <a:sym typeface="+mn-ea"/>
            </a:endParaRPr>
          </a:p>
          <a:p>
            <a:pPr marL="514350" lvl="0" indent="-514350" algn="l" fontAlgn="auto">
              <a:lnSpc>
                <a:spcPct val="100000"/>
              </a:lnSpc>
              <a:buFont typeface="+mj-ea"/>
              <a:buAutoNum type="circleNumDbPlain"/>
            </a:pPr>
            <a:r>
              <a:rPr lang="en-US" altLang="zh-CN" sz="2800" b="1">
                <a:effectLst/>
                <a:latin typeface="华文中宋" panose="02010600040101010101" charset="-122"/>
                <a:ea typeface="华文中宋" panose="02010600040101010101" charset="-122"/>
                <a:cs typeface="微软雅黑" panose="020B0503020204020204" charset="-122"/>
                <a:sym typeface="+mn-ea"/>
              </a:rPr>
              <a:t>国家</a:t>
            </a:r>
            <a:r>
              <a:rPr lang="en-US" altLang="zh-CN" sz="2800" b="1">
                <a:solidFill>
                  <a:srgbClr val="FF0000"/>
                </a:solidFill>
                <a:effectLst/>
                <a:latin typeface="华文中宋" panose="02010600040101010101" charset="-122"/>
                <a:ea typeface="华文中宋" panose="02010600040101010101" charset="-122"/>
                <a:cs typeface="微软雅黑" panose="020B0503020204020204" charset="-122"/>
                <a:sym typeface="+mn-ea"/>
              </a:rPr>
              <a:t>为了公共利益</a:t>
            </a:r>
            <a:r>
              <a:rPr lang="en-US" altLang="zh-CN" sz="2800" b="1">
                <a:solidFill>
                  <a:schemeClr val="tx1"/>
                </a:solidFill>
                <a:effectLst/>
                <a:latin typeface="华文中宋" panose="02010600040101010101" charset="-122"/>
                <a:ea typeface="华文中宋" panose="02010600040101010101" charset="-122"/>
                <a:cs typeface="微软雅黑" panose="020B0503020204020204" charset="-122"/>
                <a:sym typeface="+mn-ea"/>
              </a:rPr>
              <a:t>的需要，</a:t>
            </a:r>
            <a:r>
              <a:rPr sz="2800" b="1">
                <a:solidFill>
                  <a:schemeClr val="tx1"/>
                </a:solidFill>
                <a:effectLst/>
                <a:latin typeface="华文中宋" panose="02010600040101010101" charset="-122"/>
                <a:ea typeface="华文中宋" panose="02010600040101010101" charset="-122"/>
                <a:cs typeface="微软雅黑" panose="020B0503020204020204" charset="-122"/>
                <a:sym typeface="+mn-ea"/>
              </a:rPr>
              <a:t>可以</a:t>
            </a:r>
            <a:r>
              <a:rPr lang="en-US" altLang="zh-CN" sz="2800" b="1">
                <a:solidFill>
                  <a:schemeClr val="tx1"/>
                </a:solidFill>
                <a:effectLst/>
                <a:latin typeface="华文中宋" panose="02010600040101010101" charset="-122"/>
                <a:ea typeface="华文中宋" panose="02010600040101010101" charset="-122"/>
                <a:cs typeface="微软雅黑" panose="020B0503020204020204" charset="-122"/>
                <a:sym typeface="+mn-ea"/>
              </a:rPr>
              <a:t>依法对公民私有财产实行</a:t>
            </a:r>
            <a:r>
              <a:rPr lang="en-US" altLang="zh-CN" sz="2800" b="1" u="sng">
                <a:solidFill>
                  <a:srgbClr val="FF0000"/>
                </a:solidFill>
                <a:effectLst/>
                <a:latin typeface="华文中宋" panose="02010600040101010101" charset="-122"/>
                <a:ea typeface="华文中宋" panose="02010600040101010101" charset="-122"/>
                <a:cs typeface="微软雅黑" panose="020B0503020204020204" charset="-122"/>
                <a:sym typeface="+mn-ea"/>
              </a:rPr>
              <a:t>征收或征用</a:t>
            </a:r>
            <a:r>
              <a:rPr sz="2800" b="1">
                <a:solidFill>
                  <a:schemeClr val="tx1"/>
                </a:solidFill>
                <a:effectLst/>
                <a:latin typeface="华文中宋" panose="02010600040101010101" charset="-122"/>
                <a:ea typeface="华文中宋" panose="02010600040101010101" charset="-122"/>
                <a:cs typeface="微软雅黑" panose="020B0503020204020204" charset="-122"/>
                <a:sym typeface="+mn-ea"/>
              </a:rPr>
              <a:t>并</a:t>
            </a:r>
            <a:r>
              <a:rPr lang="en-US" altLang="zh-CN" sz="2800" b="1">
                <a:solidFill>
                  <a:schemeClr val="tx1"/>
                </a:solidFill>
                <a:effectLst/>
                <a:latin typeface="华文中宋" panose="02010600040101010101" charset="-122"/>
                <a:ea typeface="华文中宋" panose="02010600040101010101" charset="-122"/>
                <a:cs typeface="微软雅黑" panose="020B0503020204020204" charset="-122"/>
                <a:sym typeface="+mn-ea"/>
              </a:rPr>
              <a:t>给予</a:t>
            </a:r>
            <a:r>
              <a:rPr lang="en-US" altLang="zh-CN" sz="2800" b="1">
                <a:solidFill>
                  <a:srgbClr val="FF0000"/>
                </a:solidFill>
                <a:effectLst/>
                <a:latin typeface="华文中宋" panose="02010600040101010101" charset="-122"/>
                <a:ea typeface="华文中宋" panose="02010600040101010101" charset="-122"/>
                <a:cs typeface="微软雅黑" panose="020B0503020204020204" charset="-122"/>
                <a:sym typeface="+mn-ea"/>
              </a:rPr>
              <a:t>补偿</a:t>
            </a:r>
            <a:r>
              <a:rPr lang="zh-CN" altLang="en-US" sz="2800" b="1">
                <a:solidFill>
                  <a:srgbClr val="FF0000"/>
                </a:solidFill>
                <a:effectLst/>
                <a:latin typeface="华文中宋" panose="02010600040101010101" charset="-122"/>
                <a:ea typeface="华文中宋" panose="02010600040101010101" charset="-122"/>
                <a:cs typeface="微软雅黑" panose="020B0503020204020204" charset="-122"/>
                <a:sym typeface="+mn-ea"/>
              </a:rPr>
              <a:t>。</a:t>
            </a:r>
            <a:endParaRPr lang="zh-CN" altLang="en-US" sz="2800" b="1">
              <a:solidFill>
                <a:srgbClr val="FF0000"/>
              </a:solidFill>
              <a:effectLst/>
              <a:latin typeface="华文中宋" panose="02010600040101010101" charset="-122"/>
              <a:ea typeface="华文中宋" panose="02010600040101010101" charset="-122"/>
              <a:cs typeface="微软雅黑" panose="020B0503020204020204" charset="-122"/>
              <a:sym typeface="+mn-ea"/>
            </a:endParaRPr>
          </a:p>
        </p:txBody>
      </p:sp>
      <p:sp>
        <p:nvSpPr>
          <p:cNvPr id="7" name="圆角矩形 6"/>
          <p:cNvSpPr/>
          <p:nvPr>
            <p:custDataLst>
              <p:tags r:id="rId5"/>
            </p:custDataLst>
          </p:nvPr>
        </p:nvSpPr>
        <p:spPr>
          <a:xfrm>
            <a:off x="3954145" y="6229985"/>
            <a:ext cx="1405255" cy="469900"/>
          </a:xfrm>
          <a:prstGeom prst="roundRect">
            <a:avLst/>
          </a:prstGeom>
          <a:solidFill>
            <a:schemeClr val="accent5">
              <a:lumMod val="20000"/>
              <a:lumOff val="80000"/>
            </a:schemeClr>
          </a:solidFill>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US" altLang="zh-CN" sz="2800" b="1">
                <a:solidFill>
                  <a:srgbClr val="FF0000"/>
                </a:solidFill>
                <a:latin typeface="微软雅黑" panose="020B0503020204020204" charset="-122"/>
                <a:ea typeface="微软雅黑" panose="020B0503020204020204" charset="-122"/>
                <a:cs typeface="微软雅黑" panose="020B0503020204020204" charset="-122"/>
              </a:rPr>
              <a:t>≠</a:t>
            </a:r>
            <a:r>
              <a:rPr lang="zh-CN" altLang="en-US" sz="2800" b="1">
                <a:solidFill>
                  <a:srgbClr val="FF0000"/>
                </a:solidFill>
                <a:latin typeface="微软雅黑" panose="020B0503020204020204" charset="-122"/>
                <a:ea typeface="微软雅黑" panose="020B0503020204020204" charset="-122"/>
                <a:cs typeface="微软雅黑" panose="020B0503020204020204" charset="-122"/>
              </a:rPr>
              <a:t>赔偿</a:t>
            </a:r>
            <a:endParaRPr lang="zh-CN" altLang="en-US" sz="2800" b="1">
              <a:solidFill>
                <a:srgbClr val="FF0000"/>
              </a:solidFill>
              <a:latin typeface="微软雅黑" panose="020B0503020204020204" charset="-122"/>
              <a:ea typeface="微软雅黑" panose="020B0503020204020204" charset="-122"/>
              <a:cs typeface="微软雅黑" panose="020B0503020204020204" charset="-122"/>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9" presetClass="entr" presetSubtype="0" fill="hold" grpId="0" nodeType="click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dissolve">
                                      <p:cBhvr>
                                        <p:cTn id="11" dur="500"/>
                                        <p:tgtEl>
                                          <p:spTgt spid="17"/>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8" fill="hold" grpId="0" nodeType="click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left)">
                                      <p:cBhvr>
                                        <p:cTn id="16"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17" grpId="0" bldLvl="0" animBg="1"/>
      <p:bldP spid="7"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框 2"/>
          <p:cNvSpPr txBox="1"/>
          <p:nvPr>
            <p:custDataLst>
              <p:tags r:id="rId1"/>
            </p:custDataLst>
          </p:nvPr>
        </p:nvSpPr>
        <p:spPr>
          <a:xfrm>
            <a:off x="494030" y="0"/>
            <a:ext cx="1663065" cy="706755"/>
          </a:xfrm>
          <a:prstGeom prst="rect">
            <a:avLst/>
          </a:prstGeom>
          <a:noFill/>
          <a:ln>
            <a:noFill/>
          </a:ln>
        </p:spPr>
        <p:style>
          <a:lnRef idx="2">
            <a:schemeClr val="lt1"/>
          </a:lnRef>
          <a:fillRef idx="1">
            <a:schemeClr val="accent1"/>
          </a:fillRef>
          <a:effectRef idx="1">
            <a:schemeClr val="accent1"/>
          </a:effectRef>
          <a:fontRef idx="minor">
            <a:schemeClr val="lt1"/>
          </a:fontRef>
        </p:style>
        <p:txBody>
          <a:bodyPr wrap="square" rtlCol="0" anchor="t">
            <a:spAutoFit/>
          </a:bodyPr>
          <a:lstStyle/>
          <a:p>
            <a:pPr algn="ctr"/>
            <a:r>
              <a:rPr sz="4000" b="1">
                <a:solidFill>
                  <a:srgbClr val="1F3E72"/>
                </a:solidFill>
                <a:highlight>
                  <a:srgbClr val="000000">
                    <a:alpha val="0"/>
                  </a:srgbClr>
                </a:highlight>
                <a:latin typeface="微软雅黑" panose="020B0503020204020204" charset="-122"/>
                <a:ea typeface="微软雅黑" panose="020B0503020204020204" charset="-122"/>
                <a:cs typeface="微软雅黑" panose="020B0503020204020204" charset="-122"/>
                <a:sym typeface="+mn-ea"/>
              </a:rPr>
              <a:t>物权</a:t>
            </a:r>
            <a:endParaRPr sz="4000" b="1">
              <a:solidFill>
                <a:srgbClr val="1F3E72"/>
              </a:solidFill>
              <a:highlight>
                <a:srgbClr val="000000">
                  <a:alpha val="0"/>
                </a:srgbClr>
              </a:highlight>
              <a:latin typeface="微软雅黑" panose="020B0503020204020204" charset="-122"/>
              <a:ea typeface="微软雅黑" panose="020B0503020204020204" charset="-122"/>
              <a:cs typeface="微软雅黑" panose="020B0503020204020204" charset="-122"/>
              <a:sym typeface="+mn-ea"/>
            </a:endParaRPr>
          </a:p>
        </p:txBody>
      </p:sp>
      <p:sp>
        <p:nvSpPr>
          <p:cNvPr id="2" name="文本框 1"/>
          <p:cNvSpPr txBox="1"/>
          <p:nvPr>
            <p:custDataLst>
              <p:tags r:id="rId2"/>
            </p:custDataLst>
          </p:nvPr>
        </p:nvSpPr>
        <p:spPr>
          <a:xfrm>
            <a:off x="351155" y="846455"/>
            <a:ext cx="10506075" cy="5164455"/>
          </a:xfrm>
          <a:prstGeom prst="rect">
            <a:avLst/>
          </a:prstGeom>
          <a:noFill/>
          <a:ln>
            <a:noFill/>
          </a:ln>
        </p:spPr>
        <p:txBody>
          <a:bodyPr wrap="square" rtlCol="0" anchor="t">
            <a:noAutofit/>
          </a:bodyPr>
          <a:lstStyle/>
          <a:p>
            <a:pPr algn="l">
              <a:lnSpc>
                <a:spcPct val="140000"/>
              </a:lnSpc>
            </a:pPr>
            <a:r>
              <a:rPr lang="zh-CN" altLang="en-US" sz="3200" b="1">
                <a:solidFill>
                  <a:srgbClr val="C00000"/>
                </a:solidFill>
                <a:latin typeface="微软雅黑" panose="020B0503020204020204" charset="-122"/>
                <a:ea typeface="微软雅黑" panose="020B0503020204020204" charset="-122"/>
                <a:cs typeface="宋体" panose="02010600030101010101" pitchFamily="2" charset="-122"/>
                <a:sym typeface="+mn-ea"/>
              </a:rPr>
              <a:t>（</a:t>
            </a:r>
            <a:r>
              <a:rPr lang="en-US" altLang="zh-CN" sz="3200" b="1">
                <a:solidFill>
                  <a:srgbClr val="C00000"/>
                </a:solidFill>
                <a:latin typeface="微软雅黑" panose="020B0503020204020204" charset="-122"/>
                <a:ea typeface="微软雅黑" panose="020B0503020204020204" charset="-122"/>
                <a:cs typeface="宋体" panose="02010600030101010101" pitchFamily="2" charset="-122"/>
                <a:sym typeface="+mn-ea"/>
              </a:rPr>
              <a:t>1</a:t>
            </a:r>
            <a:r>
              <a:rPr lang="zh-CN" altLang="en-US" sz="3200" b="1">
                <a:solidFill>
                  <a:srgbClr val="C00000"/>
                </a:solidFill>
                <a:latin typeface="微软雅黑" panose="020B0503020204020204" charset="-122"/>
                <a:ea typeface="微软雅黑" panose="020B0503020204020204" charset="-122"/>
                <a:cs typeface="宋体" panose="02010600030101010101" pitchFamily="2" charset="-122"/>
                <a:sym typeface="+mn-ea"/>
              </a:rPr>
              <a:t>）含义：</a:t>
            </a:r>
            <a:endParaRPr lang="zh-CN" altLang="en-US" sz="3200" b="1">
              <a:solidFill>
                <a:srgbClr val="C00000"/>
              </a:solidFill>
              <a:latin typeface="微软雅黑" panose="020B0503020204020204" charset="-122"/>
              <a:ea typeface="微软雅黑" panose="020B0503020204020204" charset="-122"/>
              <a:cs typeface="宋体" panose="02010600030101010101" pitchFamily="2" charset="-122"/>
              <a:sym typeface="+mn-ea"/>
            </a:endParaRPr>
          </a:p>
          <a:p>
            <a:pPr algn="l">
              <a:lnSpc>
                <a:spcPct val="140000"/>
              </a:lnSpc>
            </a:pPr>
            <a:r>
              <a:rPr lang="zh-CN" altLang="en-US" sz="3200" b="1">
                <a:solidFill>
                  <a:srgbClr val="1840EE"/>
                </a:solidFill>
                <a:latin typeface="微软雅黑" panose="020B0503020204020204" charset="-122"/>
                <a:ea typeface="微软雅黑" panose="020B0503020204020204" charset="-122"/>
                <a:cs typeface="宋体" panose="02010600030101010101" pitchFamily="2" charset="-122"/>
                <a:sym typeface="+mn-ea"/>
              </a:rPr>
              <a:t> </a:t>
            </a:r>
            <a:r>
              <a:rPr lang="en-US" altLang="zh-CN" sz="3200" b="1">
                <a:solidFill>
                  <a:srgbClr val="1840EE"/>
                </a:solidFill>
                <a:latin typeface="微软雅黑" panose="020B0503020204020204" charset="-122"/>
                <a:ea typeface="微软雅黑" panose="020B0503020204020204" charset="-122"/>
                <a:cs typeface="宋体" panose="02010600030101010101" pitchFamily="2" charset="-122"/>
                <a:sym typeface="+mn-ea"/>
              </a:rPr>
              <a:t>        </a:t>
            </a:r>
            <a:r>
              <a:rPr lang="zh-CN" altLang="en-US" sz="3200" b="1">
                <a:highlight>
                  <a:srgbClr val="000000">
                    <a:alpha val="0"/>
                  </a:srgbClr>
                </a:highlight>
                <a:latin typeface="华文中宋" panose="02010600040101010101" charset="-122"/>
                <a:ea typeface="华文中宋" panose="02010600040101010101" charset="-122"/>
                <a:cs typeface="宋体" panose="02010600030101010101" pitchFamily="2" charset="-122"/>
                <a:sym typeface="+mn-ea"/>
              </a:rPr>
              <a:t>物权是权利人依法</a:t>
            </a:r>
            <a:r>
              <a:rPr lang="zh-CN" altLang="en-US" sz="3200" b="1">
                <a:solidFill>
                  <a:srgbClr val="FF0000"/>
                </a:solidFill>
                <a:highlight>
                  <a:srgbClr val="000000">
                    <a:alpha val="0"/>
                  </a:srgbClr>
                </a:highlight>
                <a:latin typeface="华文中宋" panose="02010600040101010101" charset="-122"/>
                <a:ea typeface="华文中宋" panose="02010600040101010101" charset="-122"/>
                <a:cs typeface="宋体" panose="02010600030101010101" pitchFamily="2" charset="-122"/>
                <a:sym typeface="+mn-ea"/>
              </a:rPr>
              <a:t>对特定的物</a:t>
            </a:r>
            <a:r>
              <a:rPr lang="zh-CN" altLang="en-US" sz="3200" b="1">
                <a:highlight>
                  <a:srgbClr val="000000">
                    <a:alpha val="0"/>
                  </a:srgbClr>
                </a:highlight>
                <a:latin typeface="华文中宋" panose="02010600040101010101" charset="-122"/>
                <a:ea typeface="华文中宋" panose="02010600040101010101" charset="-122"/>
                <a:cs typeface="宋体" panose="02010600030101010101" pitchFamily="2" charset="-122"/>
                <a:sym typeface="+mn-ea"/>
              </a:rPr>
              <a:t>享有</a:t>
            </a:r>
            <a:r>
              <a:rPr lang="zh-CN" altLang="en-US" sz="3200" b="1">
                <a:solidFill>
                  <a:srgbClr val="FF0000"/>
                </a:solidFill>
                <a:highlight>
                  <a:srgbClr val="000000">
                    <a:alpha val="0"/>
                  </a:srgbClr>
                </a:highlight>
                <a:latin typeface="华文中宋" panose="02010600040101010101" charset="-122"/>
                <a:ea typeface="华文中宋" panose="02010600040101010101" charset="-122"/>
                <a:cs typeface="宋体" panose="02010600030101010101" pitchFamily="2" charset="-122"/>
                <a:sym typeface="+mn-ea"/>
              </a:rPr>
              <a:t>直接支配和</a:t>
            </a:r>
            <a:r>
              <a:rPr lang="zh-CN" altLang="en-US" sz="3200" b="1">
                <a:solidFill>
                  <a:schemeClr val="tx1"/>
                </a:solidFill>
                <a:effectLst>
                  <a:outerShdw blurRad="38100" dist="19050" dir="2700000" algn="tl" rotWithShape="0">
                    <a:schemeClr val="dk1">
                      <a:alpha val="40000"/>
                    </a:schemeClr>
                  </a:outerShdw>
                </a:effectLst>
                <a:highlight>
                  <a:srgbClr val="000000">
                    <a:alpha val="0"/>
                  </a:srgbClr>
                </a:highlight>
                <a:latin typeface="华文中宋" panose="02010600040101010101" charset="-122"/>
                <a:ea typeface="华文中宋" panose="02010600040101010101" charset="-122"/>
                <a:cs typeface="宋体" panose="02010600030101010101" pitchFamily="2" charset="-122"/>
                <a:sym typeface="+mn-ea"/>
              </a:rPr>
              <a:t>排他（不受他人干涉）</a:t>
            </a:r>
            <a:r>
              <a:rPr lang="zh-CN" altLang="en-US" sz="3200" b="1">
                <a:solidFill>
                  <a:srgbClr val="FF0000"/>
                </a:solidFill>
                <a:highlight>
                  <a:srgbClr val="000000">
                    <a:alpha val="0"/>
                  </a:srgbClr>
                </a:highlight>
                <a:latin typeface="华文中宋" panose="02010600040101010101" charset="-122"/>
                <a:ea typeface="华文中宋" panose="02010600040101010101" charset="-122"/>
                <a:cs typeface="宋体" panose="02010600030101010101" pitchFamily="2" charset="-122"/>
                <a:sym typeface="+mn-ea"/>
              </a:rPr>
              <a:t>的权利</a:t>
            </a:r>
            <a:r>
              <a:rPr lang="zh-CN" altLang="en-US" sz="3200" b="1">
                <a:highlight>
                  <a:srgbClr val="000000">
                    <a:alpha val="0"/>
                  </a:srgbClr>
                </a:highlight>
                <a:latin typeface="华文中宋" panose="02010600040101010101" charset="-122"/>
                <a:ea typeface="华文中宋" panose="02010600040101010101" charset="-122"/>
                <a:cs typeface="宋体" panose="02010600030101010101" pitchFamily="2" charset="-122"/>
                <a:sym typeface="+mn-ea"/>
              </a:rPr>
              <a:t>，物权是</a:t>
            </a:r>
            <a:r>
              <a:rPr lang="zh-CN" altLang="en-US" sz="3200" b="1">
                <a:solidFill>
                  <a:srgbClr val="FF0000"/>
                </a:solidFill>
                <a:highlight>
                  <a:srgbClr val="000000">
                    <a:alpha val="0"/>
                  </a:srgbClr>
                </a:highlight>
                <a:latin typeface="华文中宋" panose="02010600040101010101" charset="-122"/>
                <a:ea typeface="华文中宋" panose="02010600040101010101" charset="-122"/>
                <a:cs typeface="宋体" panose="02010600030101010101" pitchFamily="2" charset="-122"/>
                <a:sym typeface="+mn-ea"/>
              </a:rPr>
              <a:t>最基本的财产权</a:t>
            </a:r>
            <a:r>
              <a:rPr lang="zh-CN" altLang="en-US" sz="3200" b="1">
                <a:highlight>
                  <a:srgbClr val="000000">
                    <a:alpha val="0"/>
                  </a:srgbClr>
                </a:highlight>
                <a:latin typeface="华文中宋" panose="02010600040101010101" charset="-122"/>
                <a:ea typeface="华文中宋" panose="02010600040101010101" charset="-122"/>
                <a:cs typeface="宋体" panose="02010600030101010101" pitchFamily="2" charset="-122"/>
                <a:sym typeface="+mn-ea"/>
              </a:rPr>
              <a:t>。</a:t>
            </a:r>
            <a:endParaRPr lang="zh-CN" altLang="en-US" sz="3200" b="1">
              <a:latin typeface="微软雅黑" panose="020B0503020204020204" charset="-122"/>
              <a:ea typeface="微软雅黑" panose="020B0503020204020204" charset="-122"/>
              <a:cs typeface="宋体" panose="02010600030101010101" pitchFamily="2" charset="-122"/>
              <a:sym typeface="+mn-ea"/>
            </a:endParaRPr>
          </a:p>
          <a:p>
            <a:pPr>
              <a:lnSpc>
                <a:spcPct val="140000"/>
              </a:lnSpc>
            </a:pPr>
            <a:r>
              <a:rPr lang="zh-CN" altLang="en-US" sz="3200" b="1">
                <a:solidFill>
                  <a:srgbClr val="C00000"/>
                </a:solidFill>
                <a:latin typeface="微软雅黑" panose="020B0503020204020204" charset="-122"/>
                <a:ea typeface="微软雅黑" panose="020B0503020204020204" charset="-122"/>
                <a:cs typeface="宋体" panose="02010600030101010101" pitchFamily="2" charset="-122"/>
                <a:sym typeface="+mn-ea"/>
              </a:rPr>
              <a:t>（</a:t>
            </a:r>
            <a:r>
              <a:rPr lang="en-US" altLang="zh-CN" sz="3200" b="1">
                <a:solidFill>
                  <a:srgbClr val="C00000"/>
                </a:solidFill>
                <a:latin typeface="微软雅黑" panose="020B0503020204020204" charset="-122"/>
                <a:ea typeface="微软雅黑" panose="020B0503020204020204" charset="-122"/>
                <a:cs typeface="宋体" panose="02010600030101010101" pitchFamily="2" charset="-122"/>
                <a:sym typeface="+mn-ea"/>
              </a:rPr>
              <a:t>2</a:t>
            </a:r>
            <a:r>
              <a:rPr lang="zh-CN" altLang="en-US" sz="3200" b="1">
                <a:solidFill>
                  <a:srgbClr val="C00000"/>
                </a:solidFill>
                <a:latin typeface="微软雅黑" panose="020B0503020204020204" charset="-122"/>
                <a:ea typeface="微软雅黑" panose="020B0503020204020204" charset="-122"/>
                <a:cs typeface="宋体" panose="02010600030101010101" pitchFamily="2" charset="-122"/>
                <a:sym typeface="+mn-ea"/>
              </a:rPr>
              <a:t>）分类：</a:t>
            </a:r>
            <a:r>
              <a:rPr lang="zh-CN" altLang="en-US" sz="3200" b="1">
                <a:solidFill>
                  <a:schemeClr val="tx1"/>
                </a:solidFill>
                <a:latin typeface="华文中宋" panose="02010600040101010101" charset="-122"/>
                <a:ea typeface="华文中宋" panose="02010600040101010101" charset="-122"/>
                <a:cs typeface="华文中宋" panose="02010600040101010101" charset="-122"/>
                <a:sym typeface="+mn-ea"/>
              </a:rPr>
              <a:t>①所有权（自物权）</a:t>
            </a:r>
            <a:endParaRPr lang="zh-CN" altLang="en-US" sz="3200" b="1">
              <a:solidFill>
                <a:schemeClr val="tx1"/>
              </a:solidFill>
              <a:latin typeface="华文中宋" panose="02010600040101010101" charset="-122"/>
              <a:ea typeface="华文中宋" panose="02010600040101010101" charset="-122"/>
              <a:cs typeface="华文中宋" panose="02010600040101010101" charset="-122"/>
              <a:sym typeface="+mn-ea"/>
            </a:endParaRPr>
          </a:p>
          <a:p>
            <a:pPr>
              <a:lnSpc>
                <a:spcPct val="140000"/>
              </a:lnSpc>
            </a:pPr>
            <a:r>
              <a:rPr lang="zh-CN" altLang="en-US" sz="3200" b="1">
                <a:solidFill>
                  <a:schemeClr val="tx1"/>
                </a:solidFill>
                <a:latin typeface="华文中宋" panose="02010600040101010101" charset="-122"/>
                <a:ea typeface="华文中宋" panose="02010600040101010101" charset="-122"/>
                <a:cs typeface="华文中宋" panose="02010600040101010101" charset="-122"/>
                <a:sym typeface="+mn-ea"/>
              </a:rPr>
              <a:t> </a:t>
            </a:r>
            <a:r>
              <a:rPr lang="en-US" altLang="zh-CN" sz="3200" b="1">
                <a:solidFill>
                  <a:schemeClr val="tx1"/>
                </a:solidFill>
                <a:latin typeface="华文中宋" panose="02010600040101010101" charset="-122"/>
                <a:ea typeface="华文中宋" panose="02010600040101010101" charset="-122"/>
                <a:cs typeface="华文中宋" panose="02010600040101010101" charset="-122"/>
                <a:sym typeface="+mn-ea"/>
              </a:rPr>
              <a:t>                 </a:t>
            </a:r>
            <a:r>
              <a:rPr lang="zh-CN" altLang="en-US" sz="3200" b="1">
                <a:solidFill>
                  <a:schemeClr val="tx1"/>
                </a:solidFill>
                <a:latin typeface="华文中宋" panose="02010600040101010101" charset="-122"/>
                <a:ea typeface="华文中宋" panose="02010600040101010101" charset="-122"/>
                <a:cs typeface="华文中宋" panose="02010600040101010101" charset="-122"/>
                <a:sym typeface="+mn-ea"/>
              </a:rPr>
              <a:t>②他物权（包括用益物权和担保物权）</a:t>
            </a:r>
            <a:endParaRPr lang="zh-CN" altLang="en-US" sz="3200" b="1">
              <a:latin typeface="华文中宋" panose="02010600040101010101" charset="-122"/>
              <a:ea typeface="华文中宋" panose="02010600040101010101" charset="-122"/>
              <a:cs typeface="华文中宋" panose="02010600040101010101" charset="-122"/>
              <a:sym typeface="+mn-ea"/>
            </a:endParaRPr>
          </a:p>
          <a:p>
            <a:pPr>
              <a:lnSpc>
                <a:spcPct val="140000"/>
              </a:lnSpc>
            </a:pPr>
            <a:r>
              <a:rPr lang="zh-CN" altLang="en-US" sz="3200" b="1">
                <a:solidFill>
                  <a:srgbClr val="C00000"/>
                </a:solidFill>
                <a:latin typeface="微软雅黑" panose="020B0503020204020204" charset="-122"/>
                <a:ea typeface="微软雅黑" panose="020B0503020204020204" charset="-122"/>
                <a:cs typeface="宋体" panose="02010600030101010101" pitchFamily="2" charset="-122"/>
                <a:sym typeface="+mn-ea"/>
              </a:rPr>
              <a:t>（</a:t>
            </a:r>
            <a:r>
              <a:rPr lang="en-US" altLang="zh-CN" sz="3200" b="1">
                <a:solidFill>
                  <a:srgbClr val="C00000"/>
                </a:solidFill>
                <a:latin typeface="微软雅黑" panose="020B0503020204020204" charset="-122"/>
                <a:ea typeface="微软雅黑" panose="020B0503020204020204" charset="-122"/>
                <a:cs typeface="宋体" panose="02010600030101010101" pitchFamily="2" charset="-122"/>
                <a:sym typeface="+mn-ea"/>
              </a:rPr>
              <a:t>3</a:t>
            </a:r>
            <a:r>
              <a:rPr lang="zh-CN" altLang="en-US" sz="3200" b="1">
                <a:solidFill>
                  <a:srgbClr val="C00000"/>
                </a:solidFill>
                <a:latin typeface="微软雅黑" panose="020B0503020204020204" charset="-122"/>
                <a:ea typeface="微软雅黑" panose="020B0503020204020204" charset="-122"/>
                <a:cs typeface="宋体" panose="02010600030101010101" pitchFamily="2" charset="-122"/>
                <a:sym typeface="+mn-ea"/>
              </a:rPr>
              <a:t>）物的分类：</a:t>
            </a:r>
            <a:endParaRPr lang="zh-CN" altLang="en-US" sz="3200" b="1">
              <a:solidFill>
                <a:srgbClr val="C00000"/>
              </a:solidFill>
              <a:latin typeface="微软雅黑" panose="020B0503020204020204" charset="-122"/>
              <a:ea typeface="微软雅黑" panose="020B0503020204020204" charset="-122"/>
              <a:cs typeface="宋体" panose="02010600030101010101" pitchFamily="2" charset="-122"/>
              <a:sym typeface="+mn-ea"/>
            </a:endParaRPr>
          </a:p>
          <a:p>
            <a:pPr algn="l">
              <a:lnSpc>
                <a:spcPct val="140000"/>
              </a:lnSpc>
            </a:pPr>
            <a:r>
              <a:rPr lang="en-US" altLang="zh-CN" sz="2800" b="1">
                <a:latin typeface="华文中宋" panose="02010600040101010101" charset="-122"/>
                <a:ea typeface="华文中宋" panose="02010600040101010101" charset="-122"/>
                <a:cs typeface="华文中宋" panose="02010600040101010101" charset="-122"/>
                <a:sym typeface="+mn-ea"/>
              </a:rPr>
              <a:t>     </a:t>
            </a:r>
            <a:r>
              <a:rPr lang="zh-CN" altLang="en-US" sz="2800" b="1">
                <a:latin typeface="华文中宋" panose="02010600040101010101" charset="-122"/>
                <a:ea typeface="华文中宋" panose="02010600040101010101" charset="-122"/>
                <a:cs typeface="华文中宋" panose="02010600040101010101" charset="-122"/>
                <a:sym typeface="+mn-ea"/>
              </a:rPr>
              <a:t>①</a:t>
            </a:r>
            <a:r>
              <a:rPr lang="zh-CN" altLang="en-US" sz="2800" b="1">
                <a:solidFill>
                  <a:srgbClr val="FF0000"/>
                </a:solidFill>
                <a:latin typeface="华文中宋" panose="02010600040101010101" charset="-122"/>
                <a:ea typeface="华文中宋" panose="02010600040101010101" charset="-122"/>
                <a:cs typeface="华文中宋" panose="02010600040101010101" charset="-122"/>
                <a:sym typeface="+mn-ea"/>
              </a:rPr>
              <a:t>不动产</a:t>
            </a:r>
            <a:r>
              <a:rPr lang="zh-CN" altLang="en-US" sz="2800" b="1">
                <a:latin typeface="华文中宋" panose="02010600040101010101" charset="-122"/>
                <a:ea typeface="华文中宋" panose="02010600040101010101" charset="-122"/>
                <a:cs typeface="华文中宋" panose="02010600040101010101" charset="-122"/>
                <a:sym typeface="+mn-ea"/>
              </a:rPr>
              <a:t>（如土地及房屋、林木等附着物等）</a:t>
            </a:r>
            <a:endParaRPr lang="zh-CN" altLang="en-US" sz="2800" b="1">
              <a:latin typeface="华文中宋" panose="02010600040101010101" charset="-122"/>
              <a:ea typeface="华文中宋" panose="02010600040101010101" charset="-122"/>
              <a:cs typeface="华文中宋" panose="02010600040101010101" charset="-122"/>
              <a:sym typeface="+mn-ea"/>
            </a:endParaRPr>
          </a:p>
          <a:p>
            <a:pPr algn="l">
              <a:lnSpc>
                <a:spcPct val="140000"/>
              </a:lnSpc>
            </a:pPr>
            <a:r>
              <a:rPr lang="en-US" altLang="zh-CN" sz="2800" b="1">
                <a:latin typeface="华文中宋" panose="02010600040101010101" charset="-122"/>
                <a:ea typeface="华文中宋" panose="02010600040101010101" charset="-122"/>
                <a:cs typeface="华文中宋" panose="02010600040101010101" charset="-122"/>
                <a:sym typeface="+mn-ea"/>
              </a:rPr>
              <a:t>    </a:t>
            </a:r>
            <a:r>
              <a:rPr lang="zh-CN" altLang="en-US" sz="2800" b="1">
                <a:latin typeface="华文中宋" panose="02010600040101010101" charset="-122"/>
                <a:ea typeface="华文中宋" panose="02010600040101010101" charset="-122"/>
                <a:cs typeface="华文中宋" panose="02010600040101010101" charset="-122"/>
                <a:sym typeface="+mn-ea"/>
              </a:rPr>
              <a:t>②</a:t>
            </a:r>
            <a:r>
              <a:rPr lang="zh-CN" altLang="en-US" sz="2800" b="1">
                <a:solidFill>
                  <a:srgbClr val="FF0000"/>
                </a:solidFill>
                <a:latin typeface="华文中宋" panose="02010600040101010101" charset="-122"/>
                <a:ea typeface="华文中宋" panose="02010600040101010101" charset="-122"/>
                <a:cs typeface="华文中宋" panose="02010600040101010101" charset="-122"/>
                <a:sym typeface="+mn-ea"/>
              </a:rPr>
              <a:t>动产</a:t>
            </a:r>
            <a:r>
              <a:rPr lang="zh-CN" altLang="en-US" sz="2800" b="1">
                <a:latin typeface="华文中宋" panose="02010600040101010101" charset="-122"/>
                <a:ea typeface="华文中宋" panose="02010600040101010101" charset="-122"/>
                <a:cs typeface="华文中宋" panose="02010600040101010101" charset="-122"/>
                <a:sym typeface="+mn-ea"/>
              </a:rPr>
              <a:t>（如存折、书籍、沙发、床、汽车、股票、有价债券等）</a:t>
            </a:r>
            <a:endParaRPr lang="zh-CN" altLang="en-US" sz="2800" b="1">
              <a:latin typeface="华文中宋" panose="02010600040101010101" charset="-122"/>
              <a:ea typeface="华文中宋" panose="02010600040101010101" charset="-122"/>
              <a:cs typeface="华文中宋" panose="02010600040101010101" charset="-122"/>
              <a:sym typeface="+mn-ea"/>
            </a:endParaRPr>
          </a:p>
          <a:p>
            <a:pPr>
              <a:lnSpc>
                <a:spcPct val="140000"/>
              </a:lnSpc>
            </a:pPr>
            <a:r>
              <a:rPr lang="en-US" altLang="zh-CN" sz="3200" b="1">
                <a:solidFill>
                  <a:srgbClr val="FF0000"/>
                </a:solidFill>
                <a:latin typeface="微软雅黑" panose="020B0503020204020204" charset="-122"/>
                <a:ea typeface="微软雅黑" panose="020B0503020204020204" charset="-122"/>
                <a:cs typeface="宋体" panose="02010600030101010101" pitchFamily="2" charset="-122"/>
                <a:sym typeface="+mn-ea"/>
              </a:rPr>
              <a:t> </a:t>
            </a:r>
            <a:endParaRPr lang="en-US" altLang="zh-CN" sz="3200" b="1">
              <a:solidFill>
                <a:srgbClr val="FF0000"/>
              </a:solidFill>
              <a:latin typeface="微软雅黑" panose="020B0503020204020204" charset="-122"/>
              <a:ea typeface="微软雅黑" panose="020B0503020204020204" charset="-122"/>
              <a:cs typeface="宋体" panose="02010600030101010101" pitchFamily="2" charset="-122"/>
              <a:sym typeface="+mn-ea"/>
            </a:endParaRPr>
          </a:p>
        </p:txBody>
      </p:sp>
      <p:pic>
        <p:nvPicPr>
          <p:cNvPr id="4" name="Picture 4"/>
          <p:cNvPicPr>
            <a:picLocks noChangeAspect="1"/>
          </p:cNvPicPr>
          <p:nvPr>
            <p:custDataLst>
              <p:tags r:id="rId3"/>
            </p:custDataLst>
          </p:nvPr>
        </p:nvPicPr>
        <p:blipFill>
          <a:blip r:embed="rId4"/>
          <a:stretch>
            <a:fillRect/>
          </a:stretch>
        </p:blipFill>
        <p:spPr>
          <a:xfrm flipH="1">
            <a:off x="11366500" y="10833100"/>
            <a:ext cx="0" cy="0"/>
          </a:xfrm>
          <a:prstGeom prst="rect">
            <a:avLst/>
          </a:prstGeom>
          <a:ln>
            <a:noFill/>
          </a:ln>
        </p:spPr>
      </p:pic>
    </p:spTree>
    <p:custDataLst>
      <p:tags r:id="rId5"/>
    </p:custDataLst>
  </p:cSld>
  <p:clrMapOvr>
    <a:masterClrMapping/>
  </p:clrMapOvr>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表格 1"/>
          <p:cNvGraphicFramePr>
            <a:graphicFrameLocks noGrp="1"/>
          </p:cNvGraphicFramePr>
          <p:nvPr>
            <p:custDataLst>
              <p:tags r:id="rId1"/>
            </p:custDataLst>
          </p:nvPr>
        </p:nvGraphicFramePr>
        <p:xfrm>
          <a:off x="480695" y="1253490"/>
          <a:ext cx="9894570" cy="5232400"/>
        </p:xfrm>
        <a:graphic>
          <a:graphicData uri="http://schemas.openxmlformats.org/drawingml/2006/table">
            <a:tbl>
              <a:tblPr firstRow="1">
                <a:tableStyleId>{5C22544A-7EE6-4342-B048-85BDC9FD1C3A}</a:tableStyleId>
              </a:tblPr>
              <a:tblGrid>
                <a:gridCol w="3275965"/>
                <a:gridCol w="2858770"/>
                <a:gridCol w="3759835"/>
              </a:tblGrid>
              <a:tr h="654050">
                <a:tc>
                  <a:txBody>
                    <a:bodyPr wrap="square"/>
                    <a:lstStyle/>
                    <a:p>
                      <a:pPr algn="ctr">
                        <a:buNone/>
                      </a:pPr>
                      <a:endParaRPr lang="zh-CN" altLang="en-US" sz="2660" b="1">
                        <a:solidFill>
                          <a:schemeClr val="tx1"/>
                        </a:solidFill>
                        <a:latin typeface="微软雅黑" panose="020B0503020204020204" charset="-122"/>
                        <a:ea typeface="微软雅黑" panose="020B0503020204020204" charset="-122"/>
                      </a:endParaRPr>
                    </a:p>
                  </a:txBody>
                  <a:tcPr marL="91344" marR="91344" marT="45672" marB="45672" vert="horz">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wrap="square"/>
                    <a:lstStyle/>
                    <a:p>
                      <a:pPr algn="ctr">
                        <a:buNone/>
                      </a:pPr>
                      <a:r>
                        <a:rPr lang="zh-CN" altLang="en-US" sz="2660" b="1">
                          <a:solidFill>
                            <a:schemeClr val="tx1"/>
                          </a:solidFill>
                          <a:latin typeface="华文中宋" panose="02010600040101010101" charset="-122"/>
                          <a:ea typeface="华文中宋" panose="02010600040101010101" charset="-122"/>
                        </a:rPr>
                        <a:t>动产</a:t>
                      </a:r>
                      <a:endParaRPr lang="zh-CN" altLang="en-US" sz="2660" b="1">
                        <a:solidFill>
                          <a:schemeClr val="tx1"/>
                        </a:solidFill>
                        <a:latin typeface="华文中宋" panose="02010600040101010101" charset="-122"/>
                        <a:ea typeface="华文中宋" panose="02010600040101010101" charset="-122"/>
                      </a:endParaRPr>
                    </a:p>
                  </a:txBody>
                  <a:tcPr marL="91344" marR="91344" marT="45672" marB="45672" vert="horz">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wrap="square"/>
                    <a:lstStyle/>
                    <a:p>
                      <a:pPr algn="ctr">
                        <a:buNone/>
                      </a:pPr>
                      <a:r>
                        <a:rPr lang="zh-CN" altLang="en-US" sz="2660" b="1">
                          <a:solidFill>
                            <a:schemeClr val="tx1"/>
                          </a:solidFill>
                          <a:latin typeface="华文中宋" panose="02010600040101010101" charset="-122"/>
                          <a:ea typeface="华文中宋" panose="02010600040101010101" charset="-122"/>
                        </a:rPr>
                        <a:t>不动产</a:t>
                      </a:r>
                      <a:endParaRPr lang="zh-CN" altLang="en-US" sz="2660" b="1">
                        <a:solidFill>
                          <a:schemeClr val="tx1"/>
                        </a:solidFill>
                        <a:latin typeface="华文中宋" panose="02010600040101010101" charset="-122"/>
                        <a:ea typeface="华文中宋" panose="02010600040101010101" charset="-122"/>
                      </a:endParaRPr>
                    </a:p>
                  </a:txBody>
                  <a:tcPr marL="91344" marR="91344" marT="45672" marB="45672" vert="horz">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654050">
                <a:tc>
                  <a:txBody>
                    <a:bodyPr wrap="square"/>
                    <a:lstStyle/>
                    <a:p>
                      <a:pPr algn="ctr">
                        <a:buNone/>
                      </a:pPr>
                      <a:r>
                        <a:rPr lang="zh-CN" altLang="en-US" sz="2660" b="1">
                          <a:latin typeface="华文中宋" panose="02010600040101010101" charset="-122"/>
                          <a:ea typeface="华文中宋" panose="02010600040101010101" charset="-122"/>
                        </a:rPr>
                        <a:t>教材</a:t>
                      </a:r>
                      <a:endParaRPr lang="zh-CN" altLang="en-US" sz="2660" b="1">
                        <a:latin typeface="华文中宋" panose="02010600040101010101" charset="-122"/>
                        <a:ea typeface="华文中宋" panose="02010600040101010101" charset="-122"/>
                      </a:endParaRPr>
                    </a:p>
                  </a:txBody>
                  <a:tcPr marL="91344" marR="91344" marT="45672" marB="45672" vert="horz">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wrap="square"/>
                    <a:lstStyle/>
                    <a:p>
                      <a:pPr algn="ctr">
                        <a:buNone/>
                      </a:pPr>
                      <a:endParaRPr lang="zh-CN" altLang="en-US" sz="2660" b="1">
                        <a:latin typeface="微软雅黑" panose="020B0503020204020204" charset="-122"/>
                        <a:ea typeface="微软雅黑" panose="020B0503020204020204" charset="-122"/>
                      </a:endParaRPr>
                    </a:p>
                  </a:txBody>
                  <a:tcPr marL="91344" marR="91344" marT="45672" marB="45672" vert="horz">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wrap="square"/>
                    <a:lstStyle/>
                    <a:p>
                      <a:pPr algn="ctr">
                        <a:buNone/>
                      </a:pPr>
                      <a:endParaRPr lang="zh-CN" altLang="en-US" sz="2660" b="1">
                        <a:latin typeface="微软雅黑" panose="020B0503020204020204" charset="-122"/>
                        <a:ea typeface="微软雅黑" panose="020B0503020204020204" charset="-122"/>
                      </a:endParaRPr>
                    </a:p>
                  </a:txBody>
                  <a:tcPr marL="91344" marR="91344" marT="45672" marB="45672" vert="horz">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654050">
                <a:tc>
                  <a:txBody>
                    <a:bodyPr wrap="square"/>
                    <a:lstStyle/>
                    <a:p>
                      <a:pPr algn="ctr">
                        <a:buNone/>
                      </a:pPr>
                      <a:r>
                        <a:rPr lang="zh-CN" altLang="en-US" sz="2660" b="1">
                          <a:latin typeface="华文中宋" panose="02010600040101010101" charset="-122"/>
                          <a:ea typeface="华文中宋" panose="02010600040101010101" charset="-122"/>
                        </a:rPr>
                        <a:t>手机</a:t>
                      </a:r>
                      <a:endParaRPr lang="zh-CN" altLang="en-US" sz="2660" b="1">
                        <a:latin typeface="华文中宋" panose="02010600040101010101" charset="-122"/>
                        <a:ea typeface="华文中宋" panose="02010600040101010101" charset="-122"/>
                      </a:endParaRPr>
                    </a:p>
                  </a:txBody>
                  <a:tcPr marL="91344" marR="91344" marT="45672" marB="45672" vert="horz">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wrap="square"/>
                    <a:lstStyle/>
                    <a:p>
                      <a:pPr algn="ctr">
                        <a:buNone/>
                      </a:pPr>
                      <a:endParaRPr lang="zh-CN" altLang="en-US" sz="2660" b="1">
                        <a:latin typeface="微软雅黑" panose="020B0503020204020204" charset="-122"/>
                        <a:ea typeface="微软雅黑" panose="020B0503020204020204" charset="-122"/>
                      </a:endParaRPr>
                    </a:p>
                  </a:txBody>
                  <a:tcPr marL="91344" marR="91344" marT="45672" marB="45672" vert="horz">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wrap="square"/>
                    <a:lstStyle/>
                    <a:p>
                      <a:pPr algn="ctr">
                        <a:buNone/>
                      </a:pPr>
                      <a:endParaRPr lang="zh-CN" altLang="en-US" sz="2660" b="1">
                        <a:latin typeface="微软雅黑" panose="020B0503020204020204" charset="-122"/>
                        <a:ea typeface="微软雅黑" panose="020B0503020204020204" charset="-122"/>
                      </a:endParaRPr>
                    </a:p>
                  </a:txBody>
                  <a:tcPr marL="91344" marR="91344" marT="45672" marB="45672" vert="horz">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654050">
                <a:tc>
                  <a:txBody>
                    <a:bodyPr wrap="square"/>
                    <a:lstStyle/>
                    <a:p>
                      <a:pPr algn="ctr">
                        <a:buNone/>
                      </a:pPr>
                      <a:r>
                        <a:rPr lang="zh-CN" altLang="en-US" sz="2660" b="1">
                          <a:latin typeface="华文中宋" panose="02010600040101010101" charset="-122"/>
                          <a:ea typeface="华文中宋" panose="02010600040101010101" charset="-122"/>
                        </a:rPr>
                        <a:t>自行车</a:t>
                      </a:r>
                      <a:endParaRPr lang="zh-CN" altLang="en-US" sz="2660" b="1">
                        <a:latin typeface="华文中宋" panose="02010600040101010101" charset="-122"/>
                        <a:ea typeface="华文中宋" panose="02010600040101010101" charset="-122"/>
                      </a:endParaRPr>
                    </a:p>
                  </a:txBody>
                  <a:tcPr marL="91344" marR="91344" marT="45672" marB="45672" vert="horz">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wrap="square"/>
                    <a:lstStyle/>
                    <a:p>
                      <a:pPr algn="ctr">
                        <a:buNone/>
                      </a:pPr>
                      <a:endParaRPr lang="zh-CN" altLang="en-US" sz="2660" b="1">
                        <a:latin typeface="微软雅黑" panose="020B0503020204020204" charset="-122"/>
                        <a:ea typeface="微软雅黑" panose="020B0503020204020204" charset="-122"/>
                      </a:endParaRPr>
                    </a:p>
                  </a:txBody>
                  <a:tcPr marL="91344" marR="91344" marT="45672" marB="45672" vert="horz">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wrap="square"/>
                    <a:lstStyle/>
                    <a:p>
                      <a:pPr algn="ctr">
                        <a:buNone/>
                      </a:pPr>
                      <a:endParaRPr lang="zh-CN" altLang="en-US" sz="2660" b="1">
                        <a:latin typeface="微软雅黑" panose="020B0503020204020204" charset="-122"/>
                        <a:ea typeface="微软雅黑" panose="020B0503020204020204" charset="-122"/>
                      </a:endParaRPr>
                    </a:p>
                  </a:txBody>
                  <a:tcPr marL="91344" marR="91344" marT="45672" marB="45672" vert="horz">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654050">
                <a:tc>
                  <a:txBody>
                    <a:bodyPr wrap="square"/>
                    <a:lstStyle/>
                    <a:p>
                      <a:pPr algn="ctr">
                        <a:buNone/>
                      </a:pPr>
                      <a:r>
                        <a:rPr lang="zh-CN" altLang="en-US" sz="2660" b="1">
                          <a:latin typeface="华文中宋" panose="02010600040101010101" charset="-122"/>
                          <a:ea typeface="华文中宋" panose="02010600040101010101" charset="-122"/>
                        </a:rPr>
                        <a:t>学校的房子</a:t>
                      </a:r>
                      <a:endParaRPr lang="zh-CN" altLang="en-US" sz="2660" b="1">
                        <a:latin typeface="华文中宋" panose="02010600040101010101" charset="-122"/>
                        <a:ea typeface="华文中宋" panose="02010600040101010101" charset="-122"/>
                      </a:endParaRPr>
                    </a:p>
                  </a:txBody>
                  <a:tcPr marL="91344" marR="91344" marT="45672" marB="45672" vert="horz">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wrap="square"/>
                    <a:lstStyle/>
                    <a:p>
                      <a:pPr algn="ctr">
                        <a:buNone/>
                      </a:pPr>
                      <a:endParaRPr lang="zh-CN" altLang="en-US" sz="2660" b="1">
                        <a:latin typeface="微软雅黑" panose="020B0503020204020204" charset="-122"/>
                        <a:ea typeface="微软雅黑" panose="020B0503020204020204" charset="-122"/>
                      </a:endParaRPr>
                    </a:p>
                  </a:txBody>
                  <a:tcPr marL="91344" marR="91344" marT="45672" marB="45672" vert="horz">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wrap="square"/>
                    <a:lstStyle/>
                    <a:p>
                      <a:pPr algn="ctr">
                        <a:buNone/>
                      </a:pPr>
                      <a:endParaRPr lang="zh-CN" altLang="en-US" sz="2660" b="1">
                        <a:latin typeface="微软雅黑" panose="020B0503020204020204" charset="-122"/>
                        <a:ea typeface="微软雅黑" panose="020B0503020204020204" charset="-122"/>
                      </a:endParaRPr>
                    </a:p>
                  </a:txBody>
                  <a:tcPr marL="91344" marR="91344" marT="45672" marB="45672" vert="horz">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654050">
                <a:tc>
                  <a:txBody>
                    <a:bodyPr wrap="square"/>
                    <a:lstStyle/>
                    <a:p>
                      <a:pPr algn="ctr">
                        <a:buNone/>
                      </a:pPr>
                      <a:r>
                        <a:rPr lang="zh-CN" altLang="en-US" sz="2660" b="1">
                          <a:latin typeface="华文中宋" panose="02010600040101010101" charset="-122"/>
                          <a:ea typeface="华文中宋" panose="02010600040101010101" charset="-122"/>
                        </a:rPr>
                        <a:t>房子下面的土地</a:t>
                      </a:r>
                      <a:endParaRPr lang="zh-CN" altLang="en-US" sz="2660" b="1">
                        <a:latin typeface="华文中宋" panose="02010600040101010101" charset="-122"/>
                        <a:ea typeface="华文中宋" panose="02010600040101010101" charset="-122"/>
                      </a:endParaRPr>
                    </a:p>
                  </a:txBody>
                  <a:tcPr marL="91344" marR="91344" marT="45672" marB="45672" vert="horz">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wrap="square"/>
                    <a:lstStyle/>
                    <a:p>
                      <a:pPr algn="ctr">
                        <a:buNone/>
                      </a:pPr>
                      <a:endParaRPr lang="zh-CN" altLang="en-US" sz="2660" b="1">
                        <a:latin typeface="微软雅黑" panose="020B0503020204020204" charset="-122"/>
                        <a:ea typeface="微软雅黑" panose="020B0503020204020204" charset="-122"/>
                      </a:endParaRPr>
                    </a:p>
                  </a:txBody>
                  <a:tcPr marL="91344" marR="91344" marT="45672" marB="45672" vert="horz">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wrap="square"/>
                    <a:lstStyle/>
                    <a:p>
                      <a:pPr algn="ctr">
                        <a:buNone/>
                      </a:pPr>
                      <a:endParaRPr lang="zh-CN" altLang="en-US" sz="2660" b="1">
                        <a:latin typeface="微软雅黑" panose="020B0503020204020204" charset="-122"/>
                        <a:ea typeface="微软雅黑" panose="020B0503020204020204" charset="-122"/>
                      </a:endParaRPr>
                    </a:p>
                  </a:txBody>
                  <a:tcPr marL="91344" marR="91344" marT="45672" marB="45672" vert="horz">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654050">
                <a:tc>
                  <a:txBody>
                    <a:bodyPr wrap="square"/>
                    <a:lstStyle/>
                    <a:p>
                      <a:pPr algn="ctr">
                        <a:buNone/>
                      </a:pPr>
                      <a:r>
                        <a:rPr lang="zh-CN" altLang="en-US" sz="2660" b="1">
                          <a:latin typeface="华文中宋" panose="02010600040101010101" charset="-122"/>
                          <a:ea typeface="华文中宋" panose="02010600040101010101" charset="-122"/>
                        </a:rPr>
                        <a:t>校园的树木</a:t>
                      </a:r>
                      <a:endParaRPr lang="zh-CN" altLang="en-US" sz="2660" b="1">
                        <a:latin typeface="华文中宋" panose="02010600040101010101" charset="-122"/>
                        <a:ea typeface="华文中宋" panose="02010600040101010101" charset="-122"/>
                      </a:endParaRPr>
                    </a:p>
                  </a:txBody>
                  <a:tcPr marL="91344" marR="91344" marT="45672" marB="45672" vert="horz">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wrap="square"/>
                    <a:lstStyle/>
                    <a:p>
                      <a:pPr algn="ctr">
                        <a:buNone/>
                      </a:pPr>
                      <a:endParaRPr lang="zh-CN" altLang="en-US" sz="2660" b="1">
                        <a:latin typeface="微软雅黑" panose="020B0503020204020204" charset="-122"/>
                        <a:ea typeface="微软雅黑" panose="020B0503020204020204" charset="-122"/>
                      </a:endParaRPr>
                    </a:p>
                  </a:txBody>
                  <a:tcPr marL="91344" marR="91344" marT="45672" marB="45672" vert="horz">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wrap="square"/>
                    <a:lstStyle/>
                    <a:p>
                      <a:pPr algn="ctr">
                        <a:buNone/>
                      </a:pPr>
                      <a:endParaRPr lang="zh-CN" altLang="en-US" sz="2660" b="1">
                        <a:latin typeface="微软雅黑" panose="020B0503020204020204" charset="-122"/>
                        <a:ea typeface="微软雅黑" panose="020B0503020204020204" charset="-122"/>
                      </a:endParaRPr>
                    </a:p>
                  </a:txBody>
                  <a:tcPr marL="91344" marR="91344" marT="45672" marB="45672" vert="horz">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654050">
                <a:tc>
                  <a:txBody>
                    <a:bodyPr wrap="square"/>
                    <a:lstStyle/>
                    <a:p>
                      <a:pPr algn="ctr">
                        <a:buNone/>
                      </a:pPr>
                      <a:r>
                        <a:rPr lang="zh-CN" altLang="en-US" sz="2660" b="1">
                          <a:latin typeface="华文中宋" panose="02010600040101010101" charset="-122"/>
                          <a:ea typeface="华文中宋" panose="02010600040101010101" charset="-122"/>
                        </a:rPr>
                        <a:t>仓库里的木材</a:t>
                      </a:r>
                      <a:endParaRPr lang="zh-CN" altLang="en-US" sz="2660" b="1">
                        <a:latin typeface="华文中宋" panose="02010600040101010101" charset="-122"/>
                        <a:ea typeface="华文中宋" panose="02010600040101010101" charset="-122"/>
                      </a:endParaRPr>
                    </a:p>
                  </a:txBody>
                  <a:tcPr marL="91344" marR="91344" marT="45672" marB="45672" vert="horz">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wrap="square"/>
                    <a:lstStyle/>
                    <a:p>
                      <a:pPr algn="ctr">
                        <a:buNone/>
                      </a:pPr>
                      <a:endParaRPr lang="zh-CN" altLang="en-US" sz="2660" b="1">
                        <a:latin typeface="微软雅黑" panose="020B0503020204020204" charset="-122"/>
                        <a:ea typeface="微软雅黑" panose="020B0503020204020204" charset="-122"/>
                      </a:endParaRPr>
                    </a:p>
                  </a:txBody>
                  <a:tcPr marL="91344" marR="91344" marT="45672" marB="45672" vert="horz">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wrap="square"/>
                    <a:lstStyle/>
                    <a:p>
                      <a:pPr algn="ctr">
                        <a:buNone/>
                      </a:pPr>
                      <a:endParaRPr lang="zh-CN" altLang="en-US" sz="2660" b="1">
                        <a:latin typeface="微软雅黑" panose="020B0503020204020204" charset="-122"/>
                        <a:ea typeface="微软雅黑" panose="020B0503020204020204" charset="-122"/>
                      </a:endParaRPr>
                    </a:p>
                  </a:txBody>
                  <a:tcPr marL="91344" marR="91344" marT="45672" marB="45672" vert="horz">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bl>
          </a:graphicData>
        </a:graphic>
      </p:graphicFrame>
      <p:sp>
        <p:nvSpPr>
          <p:cNvPr id="3" name="文本框 42"/>
          <p:cNvSpPr txBox="1"/>
          <p:nvPr>
            <p:custDataLst>
              <p:tags r:id="rId2"/>
            </p:custDataLst>
          </p:nvPr>
        </p:nvSpPr>
        <p:spPr>
          <a:xfrm>
            <a:off x="480695" y="402590"/>
            <a:ext cx="9828530" cy="716280"/>
          </a:xfrm>
          <a:prstGeom prst="foldedCorner">
            <a:avLst>
              <a:gd name="adj" fmla="val 0"/>
            </a:avLst>
          </a:prstGeom>
          <a:noFill/>
          <a:ln w="6350">
            <a:noFill/>
          </a:ln>
        </p:spPr>
        <p:txBody>
          <a:bodyPr rot="0" spcFirstLastPara="0" vert="horz" wrap="square" lIns="91344" tIns="45672" rIns="91344" bIns="45672" numCol="1" spcCol="0" rtlCol="0" fromWordArt="0" anchor="t" anchorCtr="0" forceAA="0" compatLnSpc="1">
            <a:noAutofit/>
          </a:bodyPr>
          <a:lstStyle/>
          <a:p>
            <a:pPr fontAlgn="auto">
              <a:lnSpc>
                <a:spcPct val="120000"/>
              </a:lnSpc>
            </a:pPr>
            <a:r>
              <a:rPr lang="zh-CN" altLang="en-US" sz="2795" b="1" kern="100">
                <a:solidFill>
                  <a:srgbClr val="172D54"/>
                </a:solidFill>
                <a:latin typeface="微软雅黑" panose="020B0503020204020204" charset="-122"/>
                <a:ea typeface="微软雅黑" panose="020B0503020204020204" charset="-122"/>
                <a:cs typeface="微软雅黑" panose="020B0503020204020204" charset="-122"/>
              </a:rPr>
              <a:t>下列物品哪些是动产？哪些是不动产？</a:t>
            </a:r>
            <a:r>
              <a:rPr lang="zh-CN" altLang="en-US" sz="2795" b="1" kern="100">
                <a:solidFill>
                  <a:srgbClr val="172D54"/>
                </a:solidFill>
                <a:latin typeface="微软雅黑" panose="020B0503020204020204" charset="-122"/>
                <a:ea typeface="微软雅黑" panose="020B0503020204020204" charset="-122"/>
                <a:cs typeface="微软雅黑" panose="020B0503020204020204" charset="-122"/>
                <a:sym typeface="+mn-ea"/>
              </a:rPr>
              <a:t>你的判断标准是什么？</a:t>
            </a:r>
            <a:endParaRPr lang="zh-CN" altLang="en-US" sz="2795" b="1" kern="100">
              <a:solidFill>
                <a:srgbClr val="172D54"/>
              </a:solidFill>
              <a:latin typeface="微软雅黑" panose="020B0503020204020204" charset="-122"/>
              <a:ea typeface="微软雅黑" panose="020B0503020204020204" charset="-122"/>
              <a:cs typeface="微软雅黑" panose="020B0503020204020204" charset="-122"/>
              <a:sym typeface="+mn-ea"/>
            </a:endParaRPr>
          </a:p>
        </p:txBody>
      </p:sp>
      <p:sp>
        <p:nvSpPr>
          <p:cNvPr id="7" name="文本框 6"/>
          <p:cNvSpPr txBox="1"/>
          <p:nvPr>
            <p:custDataLst>
              <p:tags r:id="rId3"/>
            </p:custDataLst>
          </p:nvPr>
        </p:nvSpPr>
        <p:spPr>
          <a:xfrm>
            <a:off x="4884909" y="1808332"/>
            <a:ext cx="742315" cy="768350"/>
          </a:xfrm>
          <a:prstGeom prst="rect">
            <a:avLst/>
          </a:prstGeom>
          <a:noFill/>
        </p:spPr>
        <p:txBody>
          <a:bodyPr wrap="none" rtlCol="0" anchor="t">
            <a:spAutoFit/>
          </a:bodyPr>
          <a:lstStyle/>
          <a:p>
            <a:r>
              <a:rPr lang="zh-CN" altLang="en-US" sz="4395" b="1">
                <a:solidFill>
                  <a:srgbClr val="C00000"/>
                </a:solidFill>
                <a:latin typeface="华文琥珀" panose="02010800040101010101" charset="-122"/>
                <a:ea typeface="华文琥珀" panose="02010800040101010101" charset="-122"/>
                <a:cs typeface="Arial" panose="020B0604020202020204" pitchFamily="34" charset="0"/>
              </a:rPr>
              <a:t>√</a:t>
            </a:r>
            <a:endParaRPr lang="zh-CN" altLang="en-US" sz="4395" b="1">
              <a:solidFill>
                <a:srgbClr val="C00000"/>
              </a:solidFill>
              <a:latin typeface="华文琥珀" panose="02010800040101010101" charset="-122"/>
              <a:ea typeface="华文琥珀" panose="02010800040101010101" charset="-122"/>
              <a:cs typeface="Arial" panose="020B0604020202020204" pitchFamily="34" charset="0"/>
            </a:endParaRPr>
          </a:p>
        </p:txBody>
      </p:sp>
      <p:sp>
        <p:nvSpPr>
          <p:cNvPr id="4" name="文本框 3"/>
          <p:cNvSpPr txBox="1"/>
          <p:nvPr>
            <p:custDataLst>
              <p:tags r:id="rId4"/>
            </p:custDataLst>
          </p:nvPr>
        </p:nvSpPr>
        <p:spPr>
          <a:xfrm>
            <a:off x="4884909" y="2509992"/>
            <a:ext cx="742315" cy="768350"/>
          </a:xfrm>
          <a:prstGeom prst="rect">
            <a:avLst/>
          </a:prstGeom>
          <a:noFill/>
        </p:spPr>
        <p:txBody>
          <a:bodyPr wrap="none" rtlCol="0" anchor="t">
            <a:spAutoFit/>
          </a:bodyPr>
          <a:lstStyle/>
          <a:p>
            <a:r>
              <a:rPr lang="zh-CN" altLang="en-US" sz="4395" b="1">
                <a:solidFill>
                  <a:srgbClr val="C00000"/>
                </a:solidFill>
                <a:latin typeface="华文琥珀" panose="02010800040101010101" charset="-122"/>
                <a:ea typeface="华文琥珀" panose="02010800040101010101" charset="-122"/>
                <a:cs typeface="Arial" panose="020B0604020202020204" pitchFamily="34" charset="0"/>
              </a:rPr>
              <a:t>√</a:t>
            </a:r>
            <a:endParaRPr lang="zh-CN" altLang="en-US" sz="4395" b="1">
              <a:solidFill>
                <a:srgbClr val="C00000"/>
              </a:solidFill>
              <a:latin typeface="华文琥珀" panose="02010800040101010101" charset="-122"/>
              <a:ea typeface="华文琥珀" panose="02010800040101010101" charset="-122"/>
              <a:cs typeface="Arial" panose="020B0604020202020204" pitchFamily="34" charset="0"/>
            </a:endParaRPr>
          </a:p>
        </p:txBody>
      </p:sp>
      <p:sp>
        <p:nvSpPr>
          <p:cNvPr id="5" name="文本框 4"/>
          <p:cNvSpPr txBox="1"/>
          <p:nvPr>
            <p:custDataLst>
              <p:tags r:id="rId5"/>
            </p:custDataLst>
          </p:nvPr>
        </p:nvSpPr>
        <p:spPr>
          <a:xfrm>
            <a:off x="4884909" y="3200707"/>
            <a:ext cx="742315" cy="768350"/>
          </a:xfrm>
          <a:prstGeom prst="rect">
            <a:avLst/>
          </a:prstGeom>
          <a:noFill/>
        </p:spPr>
        <p:txBody>
          <a:bodyPr wrap="none" rtlCol="0" anchor="t">
            <a:spAutoFit/>
          </a:bodyPr>
          <a:lstStyle/>
          <a:p>
            <a:r>
              <a:rPr lang="zh-CN" altLang="en-US" sz="4395" b="1">
                <a:solidFill>
                  <a:srgbClr val="C00000"/>
                </a:solidFill>
                <a:latin typeface="华文琥珀" panose="02010800040101010101" charset="-122"/>
                <a:ea typeface="华文琥珀" panose="02010800040101010101" charset="-122"/>
                <a:cs typeface="Arial" panose="020B0604020202020204" pitchFamily="34" charset="0"/>
              </a:rPr>
              <a:t>√</a:t>
            </a:r>
            <a:endParaRPr lang="zh-CN" altLang="en-US" sz="4395" b="1">
              <a:solidFill>
                <a:srgbClr val="C00000"/>
              </a:solidFill>
              <a:latin typeface="华文琥珀" panose="02010800040101010101" charset="-122"/>
              <a:ea typeface="华文琥珀" panose="02010800040101010101" charset="-122"/>
              <a:cs typeface="Arial" panose="020B0604020202020204" pitchFamily="34" charset="0"/>
            </a:endParaRPr>
          </a:p>
        </p:txBody>
      </p:sp>
      <p:sp>
        <p:nvSpPr>
          <p:cNvPr id="6" name="文本框 5"/>
          <p:cNvSpPr txBox="1"/>
          <p:nvPr>
            <p:custDataLst>
              <p:tags r:id="rId6"/>
            </p:custDataLst>
          </p:nvPr>
        </p:nvSpPr>
        <p:spPr>
          <a:xfrm>
            <a:off x="8090604" y="3825611"/>
            <a:ext cx="869046" cy="768350"/>
          </a:xfrm>
          <a:prstGeom prst="rect">
            <a:avLst/>
          </a:prstGeom>
          <a:noFill/>
        </p:spPr>
        <p:txBody>
          <a:bodyPr wrap="square" rtlCol="0" anchor="t">
            <a:spAutoFit/>
          </a:bodyPr>
          <a:lstStyle/>
          <a:p>
            <a:r>
              <a:rPr lang="zh-CN" altLang="en-US" sz="4395" b="1">
                <a:solidFill>
                  <a:srgbClr val="C00000"/>
                </a:solidFill>
                <a:latin typeface="华文琥珀" panose="02010800040101010101" charset="-122"/>
                <a:ea typeface="华文琥珀" panose="02010800040101010101" charset="-122"/>
                <a:cs typeface="Arial" panose="020B0604020202020204" pitchFamily="34" charset="0"/>
              </a:rPr>
              <a:t>√</a:t>
            </a:r>
            <a:endParaRPr lang="zh-CN" altLang="en-US" sz="4395" b="1">
              <a:solidFill>
                <a:srgbClr val="C00000"/>
              </a:solidFill>
              <a:latin typeface="华文琥珀" panose="02010800040101010101" charset="-122"/>
              <a:ea typeface="华文琥珀" panose="02010800040101010101" charset="-122"/>
              <a:cs typeface="Arial" panose="020B0604020202020204" pitchFamily="34" charset="0"/>
            </a:endParaRPr>
          </a:p>
        </p:txBody>
      </p:sp>
      <p:sp>
        <p:nvSpPr>
          <p:cNvPr id="8" name="文本框 7"/>
          <p:cNvSpPr txBox="1"/>
          <p:nvPr>
            <p:custDataLst>
              <p:tags r:id="rId7"/>
            </p:custDataLst>
          </p:nvPr>
        </p:nvSpPr>
        <p:spPr>
          <a:xfrm>
            <a:off x="8154039" y="4450435"/>
            <a:ext cx="742315" cy="768350"/>
          </a:xfrm>
          <a:prstGeom prst="rect">
            <a:avLst/>
          </a:prstGeom>
          <a:noFill/>
        </p:spPr>
        <p:txBody>
          <a:bodyPr wrap="none" rtlCol="0" anchor="t">
            <a:spAutoFit/>
          </a:bodyPr>
          <a:lstStyle/>
          <a:p>
            <a:r>
              <a:rPr lang="zh-CN" altLang="en-US" sz="4395" b="1">
                <a:solidFill>
                  <a:srgbClr val="C00000"/>
                </a:solidFill>
                <a:latin typeface="华文琥珀" panose="02010800040101010101" charset="-122"/>
                <a:ea typeface="华文琥珀" panose="02010800040101010101" charset="-122"/>
                <a:cs typeface="Arial" panose="020B0604020202020204" pitchFamily="34" charset="0"/>
              </a:rPr>
              <a:t>√</a:t>
            </a:r>
            <a:endParaRPr lang="zh-CN" altLang="en-US" sz="4395" b="1">
              <a:solidFill>
                <a:srgbClr val="C00000"/>
              </a:solidFill>
              <a:latin typeface="华文琥珀" panose="02010800040101010101" charset="-122"/>
              <a:ea typeface="华文琥珀" panose="02010800040101010101" charset="-122"/>
              <a:cs typeface="Arial" panose="020B0604020202020204" pitchFamily="34" charset="0"/>
            </a:endParaRPr>
          </a:p>
        </p:txBody>
      </p:sp>
      <p:sp>
        <p:nvSpPr>
          <p:cNvPr id="9" name="文本框 8"/>
          <p:cNvSpPr txBox="1"/>
          <p:nvPr>
            <p:custDataLst>
              <p:tags r:id="rId8"/>
            </p:custDataLst>
          </p:nvPr>
        </p:nvSpPr>
        <p:spPr>
          <a:xfrm>
            <a:off x="8154039" y="5111507"/>
            <a:ext cx="742315" cy="768350"/>
          </a:xfrm>
          <a:prstGeom prst="rect">
            <a:avLst/>
          </a:prstGeom>
          <a:noFill/>
        </p:spPr>
        <p:txBody>
          <a:bodyPr wrap="none" rtlCol="0" anchor="t">
            <a:spAutoFit/>
          </a:bodyPr>
          <a:lstStyle/>
          <a:p>
            <a:r>
              <a:rPr lang="zh-CN" altLang="en-US" sz="4395" b="1">
                <a:solidFill>
                  <a:srgbClr val="C00000"/>
                </a:solidFill>
                <a:latin typeface="华文琥珀" panose="02010800040101010101" charset="-122"/>
                <a:ea typeface="华文琥珀" panose="02010800040101010101" charset="-122"/>
                <a:cs typeface="Arial" panose="020B0604020202020204" pitchFamily="34" charset="0"/>
              </a:rPr>
              <a:t>√</a:t>
            </a:r>
            <a:endParaRPr lang="zh-CN" altLang="en-US" sz="4395" b="1">
              <a:solidFill>
                <a:srgbClr val="C00000"/>
              </a:solidFill>
              <a:latin typeface="华文琥珀" panose="02010800040101010101" charset="-122"/>
              <a:ea typeface="华文琥珀" panose="02010800040101010101" charset="-122"/>
              <a:cs typeface="Arial" panose="020B0604020202020204" pitchFamily="34" charset="0"/>
            </a:endParaRPr>
          </a:p>
        </p:txBody>
      </p:sp>
      <p:sp>
        <p:nvSpPr>
          <p:cNvPr id="10" name="文本框 9"/>
          <p:cNvSpPr txBox="1"/>
          <p:nvPr>
            <p:custDataLst>
              <p:tags r:id="rId9"/>
            </p:custDataLst>
          </p:nvPr>
        </p:nvSpPr>
        <p:spPr>
          <a:xfrm>
            <a:off x="4884909" y="5714593"/>
            <a:ext cx="742315" cy="768350"/>
          </a:xfrm>
          <a:prstGeom prst="rect">
            <a:avLst/>
          </a:prstGeom>
          <a:noFill/>
        </p:spPr>
        <p:txBody>
          <a:bodyPr wrap="none" rtlCol="0" anchor="t">
            <a:spAutoFit/>
          </a:bodyPr>
          <a:lstStyle/>
          <a:p>
            <a:r>
              <a:rPr lang="zh-CN" altLang="en-US" sz="4395" b="1">
                <a:solidFill>
                  <a:srgbClr val="C00000"/>
                </a:solidFill>
                <a:latin typeface="华文琥珀" panose="02010800040101010101" charset="-122"/>
                <a:ea typeface="华文琥珀" panose="02010800040101010101" charset="-122"/>
                <a:cs typeface="Arial" panose="020B0604020202020204" pitchFamily="34" charset="0"/>
              </a:rPr>
              <a:t>√</a:t>
            </a:r>
            <a:endParaRPr lang="zh-CN" altLang="en-US" sz="4395" b="1">
              <a:solidFill>
                <a:srgbClr val="C00000"/>
              </a:solidFill>
              <a:latin typeface="华文琥珀" panose="02010800040101010101" charset="-122"/>
              <a:ea typeface="华文琥珀" panose="02010800040101010101" charset="-122"/>
              <a:cs typeface="Arial" panose="020B0604020202020204" pitchFamily="34" charset="0"/>
            </a:endParaRPr>
          </a:p>
        </p:txBody>
      </p:sp>
    </p:spTree>
    <p:custDataLst>
      <p:tags r:id="rId10"/>
    </p:custData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additive="base">
                                        <p:cTn id="13" dur="500" fill="hold"/>
                                        <p:tgtEl>
                                          <p:spTgt spid="4"/>
                                        </p:tgtEl>
                                        <p:attrNameLst>
                                          <p:attrName>ppt_x</p:attrName>
                                        </p:attrNameLst>
                                      </p:cBhvr>
                                      <p:tavLst>
                                        <p:tav tm="0">
                                          <p:val>
                                            <p:strVal val="#ppt_x"/>
                                          </p:val>
                                        </p:tav>
                                        <p:tav tm="100000">
                                          <p:val>
                                            <p:strVal val="#ppt_x"/>
                                          </p:val>
                                        </p:tav>
                                      </p:tavLst>
                                    </p:anim>
                                    <p:anim calcmode="lin" valueType="num">
                                      <p:cBhvr additive="base">
                                        <p:cTn id="14"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5"/>
                                        </p:tgtEl>
                                        <p:attrNameLst>
                                          <p:attrName>style.visibility</p:attrName>
                                        </p:attrNameLst>
                                      </p:cBhvr>
                                      <p:to>
                                        <p:strVal val="visible"/>
                                      </p:to>
                                    </p:set>
                                    <p:anim calcmode="lin" valueType="num">
                                      <p:cBhvr additive="base">
                                        <p:cTn id="19" dur="500" fill="hold"/>
                                        <p:tgtEl>
                                          <p:spTgt spid="5"/>
                                        </p:tgtEl>
                                        <p:attrNameLst>
                                          <p:attrName>ppt_x</p:attrName>
                                        </p:attrNameLst>
                                      </p:cBhvr>
                                      <p:tavLst>
                                        <p:tav tm="0">
                                          <p:val>
                                            <p:strVal val="#ppt_x"/>
                                          </p:val>
                                        </p:tav>
                                        <p:tav tm="100000">
                                          <p:val>
                                            <p:strVal val="#ppt_x"/>
                                          </p:val>
                                        </p:tav>
                                      </p:tavLst>
                                    </p:anim>
                                    <p:anim calcmode="lin" valueType="num">
                                      <p:cBhvr additive="base">
                                        <p:cTn id="20"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6"/>
                                        </p:tgtEl>
                                        <p:attrNameLst>
                                          <p:attrName>style.visibility</p:attrName>
                                        </p:attrNameLst>
                                      </p:cBhvr>
                                      <p:to>
                                        <p:strVal val="visible"/>
                                      </p:to>
                                    </p:set>
                                    <p:anim calcmode="lin" valueType="num">
                                      <p:cBhvr additive="base">
                                        <p:cTn id="25" dur="500" fill="hold"/>
                                        <p:tgtEl>
                                          <p:spTgt spid="6"/>
                                        </p:tgtEl>
                                        <p:attrNameLst>
                                          <p:attrName>ppt_x</p:attrName>
                                        </p:attrNameLst>
                                      </p:cBhvr>
                                      <p:tavLst>
                                        <p:tav tm="0">
                                          <p:val>
                                            <p:strVal val="#ppt_x"/>
                                          </p:val>
                                        </p:tav>
                                        <p:tav tm="100000">
                                          <p:val>
                                            <p:strVal val="#ppt_x"/>
                                          </p:val>
                                        </p:tav>
                                      </p:tavLst>
                                    </p:anim>
                                    <p:anim calcmode="lin" valueType="num">
                                      <p:cBhvr additive="base">
                                        <p:cTn id="26"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8"/>
                                        </p:tgtEl>
                                        <p:attrNameLst>
                                          <p:attrName>style.visibility</p:attrName>
                                        </p:attrNameLst>
                                      </p:cBhvr>
                                      <p:to>
                                        <p:strVal val="visible"/>
                                      </p:to>
                                    </p:set>
                                    <p:anim calcmode="lin" valueType="num">
                                      <p:cBhvr additive="base">
                                        <p:cTn id="31" dur="500" fill="hold"/>
                                        <p:tgtEl>
                                          <p:spTgt spid="8"/>
                                        </p:tgtEl>
                                        <p:attrNameLst>
                                          <p:attrName>ppt_x</p:attrName>
                                        </p:attrNameLst>
                                      </p:cBhvr>
                                      <p:tavLst>
                                        <p:tav tm="0">
                                          <p:val>
                                            <p:strVal val="#ppt_x"/>
                                          </p:val>
                                        </p:tav>
                                        <p:tav tm="100000">
                                          <p:val>
                                            <p:strVal val="#ppt_x"/>
                                          </p:val>
                                        </p:tav>
                                      </p:tavLst>
                                    </p:anim>
                                    <p:anim calcmode="lin" valueType="num">
                                      <p:cBhvr additive="base">
                                        <p:cTn id="32"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additive="base">
                                        <p:cTn id="37" dur="500" fill="hold"/>
                                        <p:tgtEl>
                                          <p:spTgt spid="9"/>
                                        </p:tgtEl>
                                        <p:attrNameLst>
                                          <p:attrName>ppt_x</p:attrName>
                                        </p:attrNameLst>
                                      </p:cBhvr>
                                      <p:tavLst>
                                        <p:tav tm="0">
                                          <p:val>
                                            <p:strVal val="#ppt_x"/>
                                          </p:val>
                                        </p:tav>
                                        <p:tav tm="100000">
                                          <p:val>
                                            <p:strVal val="#ppt_x"/>
                                          </p:val>
                                        </p:tav>
                                      </p:tavLst>
                                    </p:anim>
                                    <p:anim calcmode="lin" valueType="num">
                                      <p:cBhvr additive="base">
                                        <p:cTn id="38"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10"/>
                                        </p:tgtEl>
                                        <p:attrNameLst>
                                          <p:attrName>style.visibility</p:attrName>
                                        </p:attrNameLst>
                                      </p:cBhvr>
                                      <p:to>
                                        <p:strVal val="visible"/>
                                      </p:to>
                                    </p:set>
                                    <p:anim calcmode="lin" valueType="num">
                                      <p:cBhvr additive="base">
                                        <p:cTn id="43" dur="500" fill="hold"/>
                                        <p:tgtEl>
                                          <p:spTgt spid="10"/>
                                        </p:tgtEl>
                                        <p:attrNameLst>
                                          <p:attrName>ppt_x</p:attrName>
                                        </p:attrNameLst>
                                      </p:cBhvr>
                                      <p:tavLst>
                                        <p:tav tm="0">
                                          <p:val>
                                            <p:strVal val="#ppt_x"/>
                                          </p:val>
                                        </p:tav>
                                        <p:tav tm="100000">
                                          <p:val>
                                            <p:strVal val="#ppt_x"/>
                                          </p:val>
                                        </p:tav>
                                      </p:tavLst>
                                    </p:anim>
                                    <p:anim calcmode="lin" valueType="num">
                                      <p:cBhvr additive="base">
                                        <p:cTn id="44"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4" grpId="0"/>
      <p:bldP spid="5" grpId="0"/>
      <p:bldP spid="6" grpId="0"/>
      <p:bldP spid="8" grpId="0"/>
      <p:bldP spid="9" grpId="0"/>
      <p:bldP spid="10"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custDataLst>
              <p:tags r:id="rId1"/>
            </p:custDataLst>
          </p:nvPr>
        </p:nvSpPr>
        <p:spPr>
          <a:xfrm>
            <a:off x="351790" y="1285240"/>
            <a:ext cx="10435590" cy="5633720"/>
          </a:xfrm>
          <a:prstGeom prst="rect">
            <a:avLst/>
          </a:prstGeom>
          <a:noFill/>
          <a:ln>
            <a:noFill/>
          </a:ln>
        </p:spPr>
        <p:txBody>
          <a:bodyPr wrap="square" rtlCol="0" anchor="t">
            <a:noAutofit/>
          </a:bodyPr>
          <a:lstStyle/>
          <a:p>
            <a:pPr>
              <a:lnSpc>
                <a:spcPct val="100000"/>
              </a:lnSpc>
            </a:pPr>
            <a:r>
              <a:rPr lang="zh-CN" altLang="en-US" sz="3200" b="1">
                <a:solidFill>
                  <a:srgbClr val="172D54"/>
                </a:solidFill>
                <a:latin typeface="华文中宋" panose="02010600040101010101" charset="-122"/>
                <a:ea typeface="华文中宋" panose="02010600040101010101" charset="-122"/>
                <a:cs typeface="方正粗黑宋简体" panose="02000000000000000000" charset="-122"/>
                <a:sym typeface="+mn-ea"/>
              </a:rPr>
              <a:t>①物权法定原则：</a:t>
            </a:r>
            <a:r>
              <a:rPr lang="zh-CN" altLang="en-US" sz="3200" b="1">
                <a:latin typeface="方正粗黑宋简体" panose="02000000000000000000" charset="-122"/>
                <a:ea typeface="方正粗黑宋简体" panose="02000000000000000000" charset="-122"/>
                <a:cs typeface="方正粗黑宋简体" panose="02000000000000000000" charset="-122"/>
                <a:sym typeface="+mn-ea"/>
              </a:rPr>
              <a:t>物权的种类和内容必须由</a:t>
            </a:r>
            <a:r>
              <a:rPr lang="zh-CN" altLang="en-US" sz="3200" b="1">
                <a:solidFill>
                  <a:srgbClr val="FF0000"/>
                </a:solidFill>
                <a:latin typeface="方正粗黑宋简体" panose="02000000000000000000" charset="-122"/>
                <a:ea typeface="方正粗黑宋简体" panose="02000000000000000000" charset="-122"/>
                <a:cs typeface="方正粗黑宋简体" panose="02000000000000000000" charset="-122"/>
                <a:sym typeface="+mn-ea"/>
              </a:rPr>
              <a:t>法律规定</a:t>
            </a:r>
            <a:r>
              <a:rPr lang="zh-CN" altLang="en-US" sz="3200" b="1">
                <a:latin typeface="方正粗黑宋简体" panose="02000000000000000000" charset="-122"/>
                <a:ea typeface="方正粗黑宋简体" panose="02000000000000000000" charset="-122"/>
                <a:cs typeface="方正粗黑宋简体" panose="02000000000000000000" charset="-122"/>
                <a:sym typeface="+mn-ea"/>
              </a:rPr>
              <a:t>，</a:t>
            </a:r>
            <a:r>
              <a:rPr lang="zh-CN" altLang="en-US" sz="3200" b="1">
                <a:solidFill>
                  <a:srgbClr val="FF0000"/>
                </a:solidFill>
                <a:latin typeface="方正粗黑宋简体" panose="02000000000000000000" charset="-122"/>
                <a:ea typeface="方正粗黑宋简体" panose="02000000000000000000" charset="-122"/>
                <a:cs typeface="方正粗黑宋简体" panose="02000000000000000000" charset="-122"/>
                <a:sym typeface="+mn-ea"/>
              </a:rPr>
              <a:t>不得任意创设</a:t>
            </a:r>
            <a:r>
              <a:rPr lang="zh-CN" altLang="en-US" sz="3200" b="1">
                <a:latin typeface="方正粗黑宋简体" panose="02000000000000000000" charset="-122"/>
                <a:ea typeface="方正粗黑宋简体" panose="02000000000000000000" charset="-122"/>
                <a:cs typeface="方正粗黑宋简体" panose="02000000000000000000" charset="-122"/>
                <a:sym typeface="+mn-ea"/>
              </a:rPr>
              <a:t>。</a:t>
            </a:r>
            <a:endParaRPr lang="zh-CN" altLang="en-US" sz="3200" b="1">
              <a:latin typeface="方正粗黑宋简体" panose="02000000000000000000" charset="-122"/>
              <a:ea typeface="方正粗黑宋简体" panose="02000000000000000000" charset="-122"/>
              <a:cs typeface="方正粗黑宋简体" panose="02000000000000000000" charset="-122"/>
              <a:sym typeface="+mn-ea"/>
            </a:endParaRPr>
          </a:p>
          <a:p>
            <a:pPr>
              <a:lnSpc>
                <a:spcPct val="100000"/>
              </a:lnSpc>
            </a:pPr>
            <a:r>
              <a:rPr lang="zh-CN" altLang="en-US" sz="3200" b="1">
                <a:solidFill>
                  <a:srgbClr val="172D54"/>
                </a:solidFill>
                <a:latin typeface="华文中宋" panose="02010600040101010101" charset="-122"/>
                <a:ea typeface="华文中宋" panose="02010600040101010101" charset="-122"/>
                <a:cs typeface="方正粗黑宋简体" panose="02000000000000000000" charset="-122"/>
                <a:sym typeface="+mn-ea"/>
              </a:rPr>
              <a:t>②物权平等保护原则：</a:t>
            </a:r>
            <a:r>
              <a:rPr lang="zh-CN" altLang="en-US" sz="3200" b="1">
                <a:latin typeface="方正粗黑宋简体" panose="02000000000000000000" charset="-122"/>
                <a:ea typeface="方正粗黑宋简体" panose="02000000000000000000" charset="-122"/>
                <a:cs typeface="方正粗黑宋简体" panose="02000000000000000000" charset="-122"/>
                <a:sym typeface="+mn-ea"/>
              </a:rPr>
              <a:t>我国实行社会主义市场经济，</a:t>
            </a:r>
            <a:r>
              <a:rPr lang="zh-CN" altLang="en-US" sz="3200" b="1">
                <a:solidFill>
                  <a:srgbClr val="FF0000"/>
                </a:solidFill>
                <a:latin typeface="方正粗黑宋简体" panose="02000000000000000000" charset="-122"/>
                <a:ea typeface="方正粗黑宋简体" panose="02000000000000000000" charset="-122"/>
                <a:cs typeface="方正粗黑宋简体" panose="02000000000000000000" charset="-122"/>
                <a:sym typeface="+mn-ea"/>
              </a:rPr>
              <a:t>保障一切市场主体的平等法律地位和发展权利</a:t>
            </a:r>
            <a:r>
              <a:rPr lang="zh-CN" altLang="en-US" sz="3200" b="1">
                <a:latin typeface="方正粗黑宋简体" panose="02000000000000000000" charset="-122"/>
                <a:ea typeface="方正粗黑宋简体" panose="02000000000000000000" charset="-122"/>
                <a:cs typeface="方正粗黑宋简体" panose="02000000000000000000" charset="-122"/>
                <a:sym typeface="+mn-ea"/>
              </a:rPr>
              <a:t>。国家、集体、私人的物权和其他权利人的物权</a:t>
            </a:r>
            <a:r>
              <a:rPr lang="zh-CN" altLang="en-US" sz="3200" b="1">
                <a:solidFill>
                  <a:srgbClr val="FF0000"/>
                </a:solidFill>
                <a:latin typeface="方正粗黑宋简体" panose="02000000000000000000" charset="-122"/>
                <a:ea typeface="方正粗黑宋简体" panose="02000000000000000000" charset="-122"/>
                <a:cs typeface="方正粗黑宋简体" panose="02000000000000000000" charset="-122"/>
                <a:sym typeface="+mn-ea"/>
              </a:rPr>
              <a:t>受法律平等保护</a:t>
            </a:r>
            <a:r>
              <a:rPr lang="zh-CN" altLang="en-US" sz="3200" b="1">
                <a:latin typeface="方正粗黑宋简体" panose="02000000000000000000" charset="-122"/>
                <a:ea typeface="方正粗黑宋简体" panose="02000000000000000000" charset="-122"/>
                <a:cs typeface="方正粗黑宋简体" panose="02000000000000000000" charset="-122"/>
                <a:sym typeface="+mn-ea"/>
              </a:rPr>
              <a:t>，任何组织或者个人不得侵犯。</a:t>
            </a:r>
            <a:endParaRPr lang="zh-CN" altLang="en-US" sz="3200" b="1">
              <a:latin typeface="方正粗黑宋简体" panose="02000000000000000000" charset="-122"/>
              <a:ea typeface="方正粗黑宋简体" panose="02000000000000000000" charset="-122"/>
              <a:cs typeface="方正粗黑宋简体" panose="02000000000000000000" charset="-122"/>
              <a:sym typeface="+mn-ea"/>
            </a:endParaRPr>
          </a:p>
          <a:p>
            <a:pPr>
              <a:lnSpc>
                <a:spcPct val="100000"/>
              </a:lnSpc>
            </a:pPr>
            <a:endParaRPr lang="en-US" sz="2400" b="1">
              <a:solidFill>
                <a:srgbClr val="172D54"/>
              </a:solidFill>
              <a:effectLst/>
              <a:latin typeface="华文中宋" panose="02010600040101010101" charset="-122"/>
              <a:ea typeface="华文中宋" panose="02010600040101010101" charset="-122"/>
              <a:cs typeface="方正粗黑宋简体" panose="02000000000000000000" charset="-122"/>
              <a:sym typeface="+mn-ea"/>
            </a:endParaRPr>
          </a:p>
          <a:p>
            <a:pPr>
              <a:lnSpc>
                <a:spcPct val="100000"/>
              </a:lnSpc>
            </a:pPr>
            <a:endParaRPr lang="zh-CN" altLang="en-US" sz="2400" b="1">
              <a:solidFill>
                <a:schemeClr val="tx1"/>
              </a:solidFill>
              <a:latin typeface="方正粗黑宋简体" panose="02000000000000000000" charset="-122"/>
              <a:ea typeface="方正粗黑宋简体" panose="02000000000000000000" charset="-122"/>
              <a:cs typeface="方正粗黑宋简体" panose="02000000000000000000" charset="-122"/>
              <a:sym typeface="+mn-ea"/>
            </a:endParaRPr>
          </a:p>
        </p:txBody>
      </p:sp>
      <p:pic>
        <p:nvPicPr>
          <p:cNvPr id="4" name="Picture 4"/>
          <p:cNvPicPr>
            <a:picLocks noChangeAspect="1"/>
          </p:cNvPicPr>
          <p:nvPr>
            <p:custDataLst>
              <p:tags r:id="rId2"/>
            </p:custDataLst>
          </p:nvPr>
        </p:nvPicPr>
        <p:blipFill>
          <a:blip r:embed="rId3"/>
          <a:stretch>
            <a:fillRect/>
          </a:stretch>
        </p:blipFill>
        <p:spPr>
          <a:xfrm flipH="1">
            <a:off x="11366500" y="10833100"/>
            <a:ext cx="0" cy="0"/>
          </a:xfrm>
          <a:prstGeom prst="rect">
            <a:avLst/>
          </a:prstGeom>
          <a:ln>
            <a:noFill/>
          </a:ln>
        </p:spPr>
      </p:pic>
      <p:sp>
        <p:nvSpPr>
          <p:cNvPr id="6" name="文本框 5"/>
          <p:cNvSpPr txBox="1"/>
          <p:nvPr>
            <p:custDataLst>
              <p:tags r:id="rId4"/>
            </p:custDataLst>
          </p:nvPr>
        </p:nvSpPr>
        <p:spPr>
          <a:xfrm>
            <a:off x="526415" y="349250"/>
            <a:ext cx="4361815" cy="645160"/>
          </a:xfrm>
          <a:prstGeom prst="rect">
            <a:avLst/>
          </a:prstGeom>
          <a:noFill/>
        </p:spPr>
        <p:style>
          <a:lnRef idx="2">
            <a:schemeClr val="lt1"/>
          </a:lnRef>
          <a:fillRef idx="1">
            <a:schemeClr val="accent1"/>
          </a:fillRef>
          <a:effectRef idx="1">
            <a:schemeClr val="accent1"/>
          </a:effectRef>
          <a:fontRef idx="minor">
            <a:schemeClr val="lt1"/>
          </a:fontRef>
        </p:style>
        <p:txBody>
          <a:bodyPr wrap="square" rtlCol="0" anchor="t">
            <a:spAutoFit/>
          </a:bodyPr>
          <a:lstStyle/>
          <a:p>
            <a:pPr algn="l"/>
            <a:r>
              <a:rPr lang="zh-CN" altLang="en-US" sz="3600" b="1">
                <a:solidFill>
                  <a:srgbClr val="1F3E72"/>
                </a:solidFill>
                <a:latin typeface="微软雅黑" panose="020B0503020204020204" charset="-122"/>
                <a:ea typeface="微软雅黑" panose="020B0503020204020204" charset="-122"/>
                <a:cs typeface="微软雅黑" panose="020B0503020204020204" charset="-122"/>
                <a:sym typeface="+mn-ea"/>
              </a:rPr>
              <a:t>（</a:t>
            </a:r>
            <a:r>
              <a:rPr lang="en-US" sz="3600" b="1">
                <a:solidFill>
                  <a:srgbClr val="1F3E72"/>
                </a:solidFill>
                <a:latin typeface="微软雅黑" panose="020B0503020204020204" charset="-122"/>
                <a:ea typeface="微软雅黑" panose="020B0503020204020204" charset="-122"/>
                <a:cs typeface="微软雅黑" panose="020B0503020204020204" charset="-122"/>
                <a:sym typeface="+mn-ea"/>
              </a:rPr>
              <a:t>4</a:t>
            </a:r>
            <a:r>
              <a:rPr lang="zh-CN" altLang="en-US" sz="3600" b="1">
                <a:solidFill>
                  <a:srgbClr val="1F3E72"/>
                </a:solidFill>
                <a:latin typeface="微软雅黑" panose="020B0503020204020204" charset="-122"/>
                <a:ea typeface="微软雅黑" panose="020B0503020204020204" charset="-122"/>
                <a:cs typeface="微软雅黑" panose="020B0503020204020204" charset="-122"/>
                <a:sym typeface="+mn-ea"/>
              </a:rPr>
              <a:t>）</a:t>
            </a:r>
            <a:r>
              <a:rPr sz="3600" b="1">
                <a:solidFill>
                  <a:srgbClr val="1F3E72"/>
                </a:solidFill>
                <a:latin typeface="微软雅黑" panose="020B0503020204020204" charset="-122"/>
                <a:ea typeface="微软雅黑" panose="020B0503020204020204" charset="-122"/>
                <a:cs typeface="微软雅黑" panose="020B0503020204020204" charset="-122"/>
                <a:sym typeface="+mn-ea"/>
              </a:rPr>
              <a:t>物权</a:t>
            </a:r>
            <a:r>
              <a:rPr lang="zh-CN" sz="3600" b="1">
                <a:solidFill>
                  <a:srgbClr val="1F3E72"/>
                </a:solidFill>
                <a:latin typeface="微软雅黑" panose="020B0503020204020204" charset="-122"/>
                <a:ea typeface="微软雅黑" panose="020B0503020204020204" charset="-122"/>
                <a:cs typeface="微软雅黑" panose="020B0503020204020204" charset="-122"/>
                <a:sym typeface="+mn-ea"/>
              </a:rPr>
              <a:t>原则</a:t>
            </a:r>
            <a:endParaRPr lang="zh-CN" sz="3600" b="1">
              <a:solidFill>
                <a:srgbClr val="1F3E72"/>
              </a:solidFill>
              <a:latin typeface="微软雅黑" panose="020B0503020204020204" charset="-122"/>
              <a:ea typeface="微软雅黑" panose="020B0503020204020204" charset="-122"/>
              <a:cs typeface="微软雅黑" panose="020B0503020204020204" charset="-122"/>
              <a:sym typeface="+mn-ea"/>
            </a:endParaRPr>
          </a:p>
        </p:txBody>
      </p:sp>
    </p:spTree>
    <p:custDataLst>
      <p:tags r:id="rId5"/>
    </p:custDataLst>
  </p:cSld>
  <p:clrMapOvr>
    <a:masterClrMapping/>
  </p:clrMapOvr>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custDataLst>
              <p:tags r:id="rId1"/>
            </p:custDataLst>
          </p:nvPr>
        </p:nvSpPr>
        <p:spPr>
          <a:xfrm>
            <a:off x="737235" y="0"/>
            <a:ext cx="4497705" cy="661035"/>
          </a:xfrm>
          <a:prstGeom prst="rect">
            <a:avLst/>
          </a:prstGeom>
          <a:no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914400"/>
            <a:r>
              <a:rPr lang="zh-CN" altLang="en-US" sz="3600" b="1">
                <a:solidFill>
                  <a:srgbClr val="172D54"/>
                </a:solidFill>
                <a:latin typeface="微软雅黑" panose="020B0503020204020204" charset="-122"/>
                <a:ea typeface="微软雅黑" panose="020B0503020204020204" charset="-122"/>
                <a:cs typeface="Arial" panose="020B0604020202020204"/>
                <a:sym typeface="+mn-ea"/>
              </a:rPr>
              <a:t>所有权</a:t>
            </a:r>
            <a:endParaRPr lang="zh-CN" altLang="en-US" sz="3600" b="1">
              <a:solidFill>
                <a:srgbClr val="172D54"/>
              </a:solidFill>
              <a:latin typeface="微软雅黑" panose="020B0503020204020204" charset="-122"/>
              <a:ea typeface="微软雅黑" panose="020B0503020204020204" charset="-122"/>
              <a:cs typeface="Arial" panose="020B0604020202020204"/>
              <a:sym typeface="+mn-ea"/>
            </a:endParaRPr>
          </a:p>
        </p:txBody>
      </p:sp>
      <p:sp>
        <p:nvSpPr>
          <p:cNvPr id="3" name="文本框 2"/>
          <p:cNvSpPr txBox="1"/>
          <p:nvPr>
            <p:custDataLst>
              <p:tags r:id="rId2"/>
            </p:custDataLst>
          </p:nvPr>
        </p:nvSpPr>
        <p:spPr>
          <a:xfrm>
            <a:off x="441960" y="3844925"/>
            <a:ext cx="10130155" cy="1877060"/>
          </a:xfrm>
          <a:prstGeom prst="rect">
            <a:avLst/>
          </a:prstGeom>
          <a:noFill/>
          <a:ln w="28575">
            <a:noFill/>
            <a:prstDash val="dash"/>
          </a:ln>
        </p:spPr>
        <p:txBody>
          <a:bodyPr wrap="square" rtlCol="0" anchor="t">
            <a:noAutofit/>
          </a:bodyPr>
          <a:lstStyle/>
          <a:p>
            <a:pPr>
              <a:lnSpc>
                <a:spcPct val="110000"/>
              </a:lnSpc>
            </a:pPr>
            <a:r>
              <a:rPr kumimoji="0" lang="zh-CN" altLang="en-US" sz="3200" b="1" i="0" strike="noStrike" cap="none" spc="0" normalizeH="0" baseline="0">
                <a:solidFill>
                  <a:srgbClr val="C00000"/>
                </a:solidFill>
                <a:latin typeface="微软雅黑" panose="020B0503020204020204" charset="-122"/>
                <a:ea typeface="微软雅黑" panose="020B0503020204020204" charset="-122"/>
                <a:cs typeface="宋体" panose="02010600030101010101" pitchFamily="2" charset="-122"/>
              </a:rPr>
              <a:t>（2）种类：</a:t>
            </a:r>
            <a:r>
              <a:rPr kumimoji="0" lang="zh-CN" altLang="en-US" sz="2400" i="0" strike="noStrike" kern="0" cap="none" spc="0" normalizeH="0" baseline="0" noProof="0">
                <a:ln>
                  <a:noFill/>
                </a:ln>
                <a:effectLst/>
                <a:uLnTx/>
                <a:uFillTx/>
                <a:latin typeface="微软雅黑" panose="020B0503020204020204" charset="-122"/>
                <a:ea typeface="微软雅黑" panose="020B0503020204020204" charset="-122"/>
                <a:cs typeface="微软雅黑" panose="020B0503020204020204" charset="-122"/>
              </a:rPr>
              <a:t>依据主体的不同，我国将所有权划分为三类：</a:t>
            </a:r>
            <a:endParaRPr kumimoji="0" lang="zh-CN" altLang="en-US" sz="2200" i="0" strike="noStrike" kern="0" cap="none" spc="0" normalizeH="0" baseline="0" noProof="0">
              <a:ln>
                <a:noFill/>
              </a:ln>
              <a:effectLst/>
              <a:uLnTx/>
              <a:uFillTx/>
              <a:latin typeface="微软雅黑" panose="020B0503020204020204" charset="-122"/>
              <a:ea typeface="微软雅黑" panose="020B0503020204020204" charset="-122"/>
              <a:cs typeface="微软雅黑" panose="020B0503020204020204" charset="-122"/>
            </a:endParaRPr>
          </a:p>
          <a:p>
            <a:pPr indent="0">
              <a:lnSpc>
                <a:spcPct val="200000"/>
              </a:lnSpc>
              <a:buFont typeface="Wingdings" panose="05000000000000000000" charset="0"/>
              <a:buNone/>
            </a:pPr>
            <a:endParaRPr kumimoji="0" lang="zh-CN" altLang="en-US" sz="2200" b="1" i="0" strike="noStrike" kern="0" cap="none" spc="0" normalizeH="0" baseline="0" noProof="0">
              <a:ln>
                <a:noFill/>
              </a:ln>
              <a:solidFill>
                <a:schemeClr val="tx1"/>
              </a:solidFill>
              <a:effectLst/>
              <a:uLnTx/>
              <a:uFillTx/>
              <a:latin typeface="楷体" panose="02010609060101010101" charset="-122"/>
              <a:ea typeface="楷体" panose="02010609060101010101" charset="-122"/>
              <a:cs typeface="楷体" panose="02010609060101010101" charset="-122"/>
              <a:sym typeface="+mn-ea"/>
            </a:endParaRPr>
          </a:p>
        </p:txBody>
      </p:sp>
      <p:graphicFrame>
        <p:nvGraphicFramePr>
          <p:cNvPr id="21" name="表格 20"/>
          <p:cNvGraphicFramePr>
            <a:graphicFrameLocks noGrp="1"/>
          </p:cNvGraphicFramePr>
          <p:nvPr>
            <p:custDataLst>
              <p:tags r:id="rId3"/>
            </p:custDataLst>
          </p:nvPr>
        </p:nvGraphicFramePr>
        <p:xfrm>
          <a:off x="358140" y="1506855"/>
          <a:ext cx="10500995" cy="2338070"/>
        </p:xfrm>
        <a:graphic>
          <a:graphicData uri="http://schemas.openxmlformats.org/drawingml/2006/table">
            <a:tbl>
              <a:tblPr firstRow="1" bandRow="1">
                <a:tableStyleId>{5C22544A-7EE6-4342-B048-85BDC9FD1C3A}</a:tableStyleId>
              </a:tblPr>
              <a:tblGrid>
                <a:gridCol w="1151255"/>
                <a:gridCol w="2570480"/>
                <a:gridCol w="6779260"/>
              </a:tblGrid>
              <a:tr h="457200">
                <a:tc>
                  <a:txBody>
                    <a:bodyPr wrap="square"/>
                    <a:lstStyle/>
                    <a:p>
                      <a:pPr algn="ctr">
                        <a:lnSpc>
                          <a:spcPct val="100000"/>
                        </a:lnSpc>
                        <a:buNone/>
                      </a:pPr>
                      <a:endParaRPr lang="zh-CN" altLang="en-US" sz="2400" b="1">
                        <a:solidFill>
                          <a:schemeClr val="bg1"/>
                        </a:solidFill>
                        <a:latin typeface="黑体" panose="02010609060101010101" charset="-122"/>
                        <a:ea typeface="黑体" panose="02010609060101010101" charset="-122"/>
                      </a:endParaRPr>
                    </a:p>
                  </a:txBody>
                  <a:tcPr vert="horz">
                    <a:lnL w="12700">
                      <a:solidFill>
                        <a:schemeClr val="tx1"/>
                      </a:solidFill>
                      <a:prstDash val="solid"/>
                    </a:lnL>
                    <a:lnR w="12700">
                      <a:solidFill>
                        <a:schemeClr val="tx1"/>
                      </a:solidFill>
                      <a:prstDash val="solid"/>
                    </a:lnR>
                    <a:lnT w="12700">
                      <a:solidFill>
                        <a:schemeClr val="tx1"/>
                      </a:solidFill>
                      <a:prstDash val="solid"/>
                    </a:lnT>
                    <a:lnB w="12700">
                      <a:solidFill>
                        <a:schemeClr val="tx1"/>
                      </a:solidFill>
                      <a:prstDash val="solid"/>
                    </a:lnB>
                    <a:lnTlToBr>
                      <a:noFill/>
                    </a:lnTlToBr>
                    <a:lnBlToTr>
                      <a:noFill/>
                    </a:lnBlToTr>
                    <a:noFill/>
                  </a:tcPr>
                </a:tc>
                <a:tc>
                  <a:txBody>
                    <a:bodyPr wrap="square"/>
                    <a:lstStyle/>
                    <a:p>
                      <a:pPr algn="ctr">
                        <a:lnSpc>
                          <a:spcPct val="100000"/>
                        </a:lnSpc>
                        <a:buNone/>
                      </a:pPr>
                      <a:r>
                        <a:rPr lang="zh-CN" altLang="en-US" sz="2400" b="1">
                          <a:solidFill>
                            <a:srgbClr val="172D54"/>
                          </a:solidFill>
                          <a:latin typeface="微软雅黑" panose="020B0503020204020204" charset="-122"/>
                          <a:ea typeface="微软雅黑" panose="020B0503020204020204" charset="-122"/>
                        </a:rPr>
                        <a:t>含义</a:t>
                      </a:r>
                      <a:endParaRPr lang="zh-CN" altLang="en-US" sz="2400" b="1">
                        <a:solidFill>
                          <a:srgbClr val="172D54"/>
                        </a:solidFill>
                        <a:latin typeface="微软雅黑" panose="020B0503020204020204" charset="-122"/>
                        <a:ea typeface="微软雅黑" panose="020B0503020204020204" charset="-122"/>
                      </a:endParaRPr>
                    </a:p>
                  </a:txBody>
                  <a:tcPr vert="horz">
                    <a:lnL w="12700">
                      <a:solidFill>
                        <a:schemeClr val="tx1"/>
                      </a:solidFill>
                      <a:prstDash val="solid"/>
                    </a:lnL>
                    <a:lnR w="12700">
                      <a:solidFill>
                        <a:schemeClr val="tx1"/>
                      </a:solidFill>
                      <a:prstDash val="solid"/>
                    </a:lnR>
                    <a:lnT w="12700">
                      <a:solidFill>
                        <a:schemeClr val="tx1"/>
                      </a:solidFill>
                      <a:prstDash val="solid"/>
                    </a:lnT>
                    <a:lnB w="12700">
                      <a:solidFill>
                        <a:schemeClr val="tx1"/>
                      </a:solidFill>
                      <a:prstDash val="solid"/>
                    </a:lnB>
                    <a:lnTlToBr>
                      <a:noFill/>
                    </a:lnTlToBr>
                    <a:lnBlToTr>
                      <a:noFill/>
                    </a:lnBlToTr>
                    <a:noFill/>
                  </a:tcPr>
                </a:tc>
                <a:tc>
                  <a:txBody>
                    <a:bodyPr wrap="square"/>
                    <a:lstStyle/>
                    <a:p>
                      <a:pPr algn="ctr">
                        <a:lnSpc>
                          <a:spcPct val="100000"/>
                        </a:lnSpc>
                        <a:buNone/>
                      </a:pPr>
                      <a:r>
                        <a:rPr lang="zh-CN" altLang="en-US" sz="2400" b="1">
                          <a:solidFill>
                            <a:srgbClr val="172D54"/>
                          </a:solidFill>
                          <a:latin typeface="微软雅黑" panose="020B0503020204020204" charset="-122"/>
                          <a:ea typeface="微软雅黑" panose="020B0503020204020204" charset="-122"/>
                        </a:rPr>
                        <a:t>举例</a:t>
                      </a:r>
                      <a:endParaRPr lang="zh-CN" altLang="en-US" sz="2400" b="1">
                        <a:solidFill>
                          <a:srgbClr val="172D54"/>
                        </a:solidFill>
                        <a:latin typeface="微软雅黑" panose="020B0503020204020204" charset="-122"/>
                        <a:ea typeface="微软雅黑" panose="020B0503020204020204" charset="-122"/>
                      </a:endParaRPr>
                    </a:p>
                  </a:txBody>
                  <a:tcPr vert="horz">
                    <a:lnL w="12700">
                      <a:solidFill>
                        <a:schemeClr val="tx1"/>
                      </a:solidFill>
                      <a:prstDash val="solid"/>
                    </a:lnL>
                    <a:lnR w="12700">
                      <a:solidFill>
                        <a:schemeClr val="tx1"/>
                      </a:solidFill>
                      <a:prstDash val="solid"/>
                    </a:lnR>
                    <a:lnT w="12700">
                      <a:solidFill>
                        <a:schemeClr val="tx1"/>
                      </a:solidFill>
                      <a:prstDash val="solid"/>
                    </a:lnT>
                    <a:lnB w="12700">
                      <a:solidFill>
                        <a:schemeClr val="tx1"/>
                      </a:solidFill>
                      <a:prstDash val="solid"/>
                    </a:lnB>
                    <a:lnTlToBr>
                      <a:noFill/>
                    </a:lnTlToBr>
                    <a:lnBlToTr>
                      <a:noFill/>
                    </a:lnBlToTr>
                    <a:noFill/>
                  </a:tcPr>
                </a:tc>
              </a:tr>
              <a:tr h="478155">
                <a:tc>
                  <a:txBody>
                    <a:bodyPr wrap="square"/>
                    <a:lstStyle/>
                    <a:p>
                      <a:pPr algn="ctr">
                        <a:lnSpc>
                          <a:spcPct val="100000"/>
                        </a:lnSpc>
                        <a:buNone/>
                      </a:pPr>
                      <a:r>
                        <a:rPr lang="zh-CN" altLang="en-US" sz="2400" b="1">
                          <a:solidFill>
                            <a:srgbClr val="172D54"/>
                          </a:solidFill>
                          <a:latin typeface="黑体" panose="02010609060101010101" charset="-122"/>
                          <a:ea typeface="黑体" panose="02010609060101010101" charset="-122"/>
                        </a:rPr>
                        <a:t>占有</a:t>
                      </a:r>
                      <a:endParaRPr lang="zh-CN" altLang="en-US" sz="2400" b="1">
                        <a:solidFill>
                          <a:srgbClr val="172D54"/>
                        </a:solidFill>
                        <a:latin typeface="黑体" panose="02010609060101010101" charset="-122"/>
                        <a:ea typeface="黑体" panose="02010609060101010101" charset="-122"/>
                      </a:endParaRPr>
                    </a:p>
                  </a:txBody>
                  <a:tcPr vert="horz">
                    <a:lnL w="12700">
                      <a:solidFill>
                        <a:schemeClr val="tx1"/>
                      </a:solidFill>
                      <a:prstDash val="solid"/>
                    </a:lnL>
                    <a:lnR w="12700">
                      <a:solidFill>
                        <a:schemeClr val="tx1"/>
                      </a:solidFill>
                      <a:prstDash val="solid"/>
                    </a:lnR>
                    <a:lnT w="12700">
                      <a:solidFill>
                        <a:schemeClr val="tx1"/>
                      </a:solidFill>
                      <a:prstDash val="solid"/>
                    </a:lnT>
                    <a:lnB w="12700">
                      <a:solidFill>
                        <a:schemeClr val="tx1"/>
                      </a:solidFill>
                      <a:prstDash val="solid"/>
                    </a:lnB>
                    <a:lnTlToBr>
                      <a:noFill/>
                    </a:lnTlToBr>
                    <a:lnBlToTr>
                      <a:noFill/>
                    </a:lnBlToTr>
                    <a:solidFill>
                      <a:srgbClr val="BCA070"/>
                    </a:solidFill>
                  </a:tcPr>
                </a:tc>
                <a:tc>
                  <a:txBody>
                    <a:bodyPr wrap="square"/>
                    <a:lstStyle/>
                    <a:p>
                      <a:pPr algn="ctr">
                        <a:lnSpc>
                          <a:spcPct val="100000"/>
                        </a:lnSpc>
                        <a:buNone/>
                      </a:pPr>
                      <a:r>
                        <a:rPr lang="zh-CN" altLang="en-US" sz="2400" b="1">
                          <a:latin typeface="华文中宋" panose="02010600040101010101" charset="-122"/>
                          <a:ea typeface="华文中宋" panose="02010600040101010101" charset="-122"/>
                        </a:rPr>
                        <a:t>实际管领或控制</a:t>
                      </a:r>
                      <a:endParaRPr lang="zh-CN" altLang="en-US" sz="2400" b="1">
                        <a:latin typeface="华文中宋" panose="02010600040101010101" charset="-122"/>
                        <a:ea typeface="华文中宋" panose="02010600040101010101" charset="-122"/>
                      </a:endParaRPr>
                    </a:p>
                  </a:txBody>
                  <a:tcPr vert="horz">
                    <a:lnL w="12700">
                      <a:solidFill>
                        <a:schemeClr val="tx1"/>
                      </a:solidFill>
                      <a:prstDash val="solid"/>
                    </a:lnL>
                    <a:lnR w="12700">
                      <a:solidFill>
                        <a:schemeClr val="tx1"/>
                      </a:solidFill>
                      <a:prstDash val="solid"/>
                    </a:lnR>
                    <a:lnT w="12700">
                      <a:solidFill>
                        <a:schemeClr val="tx1"/>
                      </a:solidFill>
                      <a:prstDash val="solid"/>
                    </a:lnT>
                    <a:lnB w="12700">
                      <a:solidFill>
                        <a:schemeClr val="tx1"/>
                      </a:solidFill>
                      <a:prstDash val="solid"/>
                    </a:lnB>
                    <a:lnTlToBr>
                      <a:noFill/>
                    </a:lnTlToBr>
                    <a:lnBlToTr>
                      <a:noFill/>
                    </a:lnBlToTr>
                    <a:noFill/>
                  </a:tcPr>
                </a:tc>
                <a:tc>
                  <a:txBody>
                    <a:bodyPr wrap="square"/>
                    <a:lstStyle/>
                    <a:p>
                      <a:pPr algn="ctr">
                        <a:lnSpc>
                          <a:spcPct val="100000"/>
                        </a:lnSpc>
                        <a:buNone/>
                      </a:pPr>
                      <a:r>
                        <a:rPr lang="zh-CN" altLang="en-US" sz="2400" b="1">
                          <a:solidFill>
                            <a:srgbClr val="3163B5"/>
                          </a:solidFill>
                          <a:latin typeface="华文中宋" panose="02010600040101010101" charset="-122"/>
                          <a:ea typeface="华文中宋" panose="02010600040101010101" charset="-122"/>
                        </a:rPr>
                        <a:t>小明购得商品房一套，房屋已交付给他控制</a:t>
                      </a:r>
                      <a:endParaRPr lang="zh-CN" altLang="en-US" sz="2400" b="1">
                        <a:solidFill>
                          <a:srgbClr val="3163B5"/>
                        </a:solidFill>
                        <a:latin typeface="华文中宋" panose="02010600040101010101" charset="-122"/>
                        <a:ea typeface="华文中宋" panose="02010600040101010101" charset="-122"/>
                      </a:endParaRPr>
                    </a:p>
                  </a:txBody>
                  <a:tcPr vert="horz">
                    <a:lnL w="12700">
                      <a:solidFill>
                        <a:schemeClr val="tx1"/>
                      </a:solidFill>
                      <a:prstDash val="solid"/>
                    </a:lnL>
                    <a:lnR w="12700">
                      <a:solidFill>
                        <a:schemeClr val="tx1"/>
                      </a:solidFill>
                      <a:prstDash val="solid"/>
                    </a:lnR>
                    <a:lnT w="12700">
                      <a:solidFill>
                        <a:schemeClr val="tx1"/>
                      </a:solidFill>
                      <a:prstDash val="solid"/>
                    </a:lnT>
                    <a:lnB w="12700">
                      <a:solidFill>
                        <a:schemeClr val="tx1"/>
                      </a:solidFill>
                      <a:prstDash val="solid"/>
                    </a:lnB>
                    <a:lnTlToBr>
                      <a:noFill/>
                    </a:lnTlToBr>
                    <a:lnBlToTr>
                      <a:noFill/>
                    </a:lnBlToTr>
                    <a:noFill/>
                  </a:tcPr>
                </a:tc>
              </a:tr>
              <a:tr h="457200">
                <a:tc>
                  <a:txBody>
                    <a:bodyPr wrap="square"/>
                    <a:lstStyle/>
                    <a:p>
                      <a:pPr algn="ctr">
                        <a:lnSpc>
                          <a:spcPct val="100000"/>
                        </a:lnSpc>
                        <a:buNone/>
                      </a:pPr>
                      <a:r>
                        <a:rPr lang="zh-CN" altLang="en-US" sz="2400" b="1">
                          <a:solidFill>
                            <a:srgbClr val="172D54"/>
                          </a:solidFill>
                          <a:latin typeface="黑体" panose="02010609060101010101" charset="-122"/>
                          <a:ea typeface="黑体" panose="02010609060101010101" charset="-122"/>
                        </a:rPr>
                        <a:t>使用</a:t>
                      </a:r>
                      <a:endParaRPr lang="zh-CN" altLang="en-US" sz="2400" b="1">
                        <a:solidFill>
                          <a:srgbClr val="172D54"/>
                        </a:solidFill>
                        <a:latin typeface="黑体" panose="02010609060101010101" charset="-122"/>
                        <a:ea typeface="黑体" panose="02010609060101010101" charset="-122"/>
                      </a:endParaRPr>
                    </a:p>
                  </a:txBody>
                  <a:tcPr vert="horz">
                    <a:lnL w="12700">
                      <a:solidFill>
                        <a:schemeClr val="tx1"/>
                      </a:solidFill>
                      <a:prstDash val="solid"/>
                    </a:lnL>
                    <a:lnR w="12700">
                      <a:solidFill>
                        <a:schemeClr val="tx1"/>
                      </a:solidFill>
                      <a:prstDash val="solid"/>
                    </a:lnR>
                    <a:lnT w="12700">
                      <a:solidFill>
                        <a:schemeClr val="tx1"/>
                      </a:solidFill>
                      <a:prstDash val="solid"/>
                    </a:lnT>
                    <a:lnB w="12700">
                      <a:solidFill>
                        <a:schemeClr val="tx1"/>
                      </a:solidFill>
                      <a:prstDash val="solid"/>
                    </a:lnB>
                    <a:lnTlToBr>
                      <a:noFill/>
                    </a:lnTlToBr>
                    <a:lnBlToTr>
                      <a:noFill/>
                    </a:lnBlToTr>
                    <a:solidFill>
                      <a:srgbClr val="BCA070"/>
                    </a:solidFill>
                  </a:tcPr>
                </a:tc>
                <a:tc>
                  <a:txBody>
                    <a:bodyPr wrap="square"/>
                    <a:lstStyle/>
                    <a:p>
                      <a:pPr algn="ctr">
                        <a:lnSpc>
                          <a:spcPct val="100000"/>
                        </a:lnSpc>
                        <a:buNone/>
                      </a:pPr>
                      <a:r>
                        <a:rPr lang="zh-CN" altLang="en-US" sz="2400" b="1">
                          <a:latin typeface="华文中宋" panose="02010600040101010101" charset="-122"/>
                          <a:ea typeface="华文中宋" panose="02010600040101010101" charset="-122"/>
                          <a:cs typeface="黑体" panose="02010609060101010101" charset="-122"/>
                        </a:rPr>
                        <a:t>运用</a:t>
                      </a:r>
                      <a:endParaRPr lang="zh-CN" altLang="en-US" sz="2400" b="1">
                        <a:latin typeface="华文中宋" panose="02010600040101010101" charset="-122"/>
                        <a:ea typeface="华文中宋" panose="02010600040101010101" charset="-122"/>
                        <a:cs typeface="黑体" panose="02010609060101010101" charset="-122"/>
                      </a:endParaRPr>
                    </a:p>
                  </a:txBody>
                  <a:tcPr vert="horz">
                    <a:lnL w="12700">
                      <a:solidFill>
                        <a:schemeClr val="tx1"/>
                      </a:solidFill>
                      <a:prstDash val="solid"/>
                    </a:lnL>
                    <a:lnR w="12700">
                      <a:solidFill>
                        <a:schemeClr val="tx1"/>
                      </a:solidFill>
                      <a:prstDash val="solid"/>
                    </a:lnR>
                    <a:lnT w="12700">
                      <a:solidFill>
                        <a:schemeClr val="tx1"/>
                      </a:solidFill>
                      <a:prstDash val="solid"/>
                    </a:lnT>
                    <a:lnB w="12700">
                      <a:solidFill>
                        <a:schemeClr val="tx1"/>
                      </a:solidFill>
                      <a:prstDash val="solid"/>
                    </a:lnB>
                    <a:lnTlToBr>
                      <a:noFill/>
                    </a:lnTlToBr>
                    <a:lnBlToTr>
                      <a:noFill/>
                    </a:lnBlToTr>
                    <a:noFill/>
                  </a:tcPr>
                </a:tc>
                <a:tc>
                  <a:txBody>
                    <a:bodyPr wrap="square"/>
                    <a:lstStyle/>
                    <a:p>
                      <a:pPr algn="ctr">
                        <a:lnSpc>
                          <a:spcPct val="100000"/>
                        </a:lnSpc>
                        <a:buNone/>
                      </a:pPr>
                      <a:r>
                        <a:rPr lang="zh-CN" altLang="en-US" sz="2400" b="1">
                          <a:solidFill>
                            <a:srgbClr val="3163B5"/>
                          </a:solidFill>
                          <a:latin typeface="华文中宋" panose="02010600040101010101" charset="-122"/>
                          <a:ea typeface="华文中宋" panose="02010600040101010101" charset="-122"/>
                        </a:rPr>
                        <a:t>小</a:t>
                      </a:r>
                      <a:r>
                        <a:rPr lang="zh-CN" altLang="en-US" sz="2400" b="1">
                          <a:solidFill>
                            <a:srgbClr val="3163B5"/>
                          </a:solidFill>
                          <a:latin typeface="华文中宋" panose="02010600040101010101" charset="-122"/>
                          <a:ea typeface="华文中宋" panose="02010600040101010101" charset="-122"/>
                          <a:sym typeface="+mn-ea"/>
                        </a:rPr>
                        <a:t>明</a:t>
                      </a:r>
                      <a:r>
                        <a:rPr lang="zh-CN" altLang="en-US" sz="2400" b="1">
                          <a:solidFill>
                            <a:srgbClr val="3163B5"/>
                          </a:solidFill>
                          <a:latin typeface="华文中宋" panose="02010600040101010101" charset="-122"/>
                          <a:ea typeface="华文中宋" panose="02010600040101010101" charset="-122"/>
                        </a:rPr>
                        <a:t>将此套房装修后自住或出租</a:t>
                      </a:r>
                      <a:endParaRPr lang="zh-CN" altLang="en-US" sz="2400" b="1">
                        <a:solidFill>
                          <a:srgbClr val="3163B5"/>
                        </a:solidFill>
                        <a:latin typeface="华文中宋" panose="02010600040101010101" charset="-122"/>
                        <a:ea typeface="华文中宋" panose="02010600040101010101" charset="-122"/>
                      </a:endParaRPr>
                    </a:p>
                  </a:txBody>
                  <a:tcPr vert="horz">
                    <a:lnL w="12700">
                      <a:solidFill>
                        <a:schemeClr val="tx1"/>
                      </a:solidFill>
                      <a:prstDash val="solid"/>
                    </a:lnL>
                    <a:lnR w="12700">
                      <a:solidFill>
                        <a:schemeClr val="tx1"/>
                      </a:solidFill>
                      <a:prstDash val="solid"/>
                    </a:lnR>
                    <a:lnT w="12700">
                      <a:solidFill>
                        <a:schemeClr val="tx1"/>
                      </a:solidFill>
                      <a:prstDash val="solid"/>
                    </a:lnT>
                    <a:lnB w="12700">
                      <a:solidFill>
                        <a:schemeClr val="tx1"/>
                      </a:solidFill>
                      <a:prstDash val="solid"/>
                    </a:lnB>
                    <a:lnTlToBr>
                      <a:noFill/>
                    </a:lnTlToBr>
                    <a:lnBlToTr>
                      <a:noFill/>
                    </a:lnBlToTr>
                    <a:noFill/>
                  </a:tcPr>
                </a:tc>
              </a:tr>
              <a:tr h="457200">
                <a:tc>
                  <a:txBody>
                    <a:bodyPr wrap="square"/>
                    <a:lstStyle/>
                    <a:p>
                      <a:pPr algn="ctr">
                        <a:lnSpc>
                          <a:spcPct val="100000"/>
                        </a:lnSpc>
                        <a:buNone/>
                      </a:pPr>
                      <a:r>
                        <a:rPr lang="zh-CN" altLang="en-US" sz="2400" b="1">
                          <a:solidFill>
                            <a:srgbClr val="172D54"/>
                          </a:solidFill>
                          <a:latin typeface="黑体" panose="02010609060101010101" charset="-122"/>
                          <a:ea typeface="黑体" panose="02010609060101010101" charset="-122"/>
                        </a:rPr>
                        <a:t>收益</a:t>
                      </a:r>
                      <a:endParaRPr lang="zh-CN" altLang="en-US" sz="2400" b="1">
                        <a:solidFill>
                          <a:srgbClr val="172D54"/>
                        </a:solidFill>
                        <a:latin typeface="黑体" panose="02010609060101010101" charset="-122"/>
                        <a:ea typeface="黑体" panose="02010609060101010101" charset="-122"/>
                      </a:endParaRPr>
                    </a:p>
                  </a:txBody>
                  <a:tcPr vert="horz">
                    <a:lnL w="12700">
                      <a:solidFill>
                        <a:schemeClr val="tx1"/>
                      </a:solidFill>
                      <a:prstDash val="solid"/>
                    </a:lnL>
                    <a:lnR w="12700">
                      <a:solidFill>
                        <a:schemeClr val="tx1"/>
                      </a:solidFill>
                      <a:prstDash val="solid"/>
                    </a:lnR>
                    <a:lnT w="12700">
                      <a:solidFill>
                        <a:schemeClr val="tx1"/>
                      </a:solidFill>
                      <a:prstDash val="solid"/>
                    </a:lnT>
                    <a:lnB w="12700">
                      <a:solidFill>
                        <a:schemeClr val="tx1"/>
                      </a:solidFill>
                      <a:prstDash val="solid"/>
                    </a:lnB>
                    <a:lnTlToBr>
                      <a:noFill/>
                    </a:lnTlToBr>
                    <a:lnBlToTr>
                      <a:noFill/>
                    </a:lnBlToTr>
                    <a:solidFill>
                      <a:srgbClr val="BCA070"/>
                    </a:solidFill>
                  </a:tcPr>
                </a:tc>
                <a:tc>
                  <a:txBody>
                    <a:bodyPr wrap="square"/>
                    <a:lstStyle/>
                    <a:p>
                      <a:pPr algn="ctr">
                        <a:lnSpc>
                          <a:spcPct val="100000"/>
                        </a:lnSpc>
                        <a:buNone/>
                      </a:pPr>
                      <a:r>
                        <a:rPr lang="zh-CN" altLang="en-US" sz="2400" b="1">
                          <a:latin typeface="华文中宋" panose="02010600040101010101" charset="-122"/>
                          <a:ea typeface="华文中宋" panose="02010600040101010101" charset="-122"/>
                        </a:rPr>
                        <a:t>取得经济效益</a:t>
                      </a:r>
                      <a:endParaRPr lang="zh-CN" altLang="en-US" sz="2400" b="1">
                        <a:latin typeface="华文中宋" panose="02010600040101010101" charset="-122"/>
                        <a:ea typeface="华文中宋" panose="02010600040101010101" charset="-122"/>
                      </a:endParaRPr>
                    </a:p>
                  </a:txBody>
                  <a:tcPr vert="horz">
                    <a:lnL w="12700">
                      <a:solidFill>
                        <a:schemeClr val="tx1"/>
                      </a:solidFill>
                      <a:prstDash val="solid"/>
                    </a:lnL>
                    <a:lnR w="12700">
                      <a:solidFill>
                        <a:schemeClr val="tx1"/>
                      </a:solidFill>
                      <a:prstDash val="solid"/>
                    </a:lnR>
                    <a:lnT w="12700">
                      <a:solidFill>
                        <a:schemeClr val="tx1"/>
                      </a:solidFill>
                      <a:prstDash val="solid"/>
                    </a:lnT>
                    <a:lnB w="12700">
                      <a:solidFill>
                        <a:schemeClr val="tx1"/>
                      </a:solidFill>
                      <a:prstDash val="solid"/>
                    </a:lnB>
                    <a:lnTlToBr>
                      <a:noFill/>
                    </a:lnTlToBr>
                    <a:lnBlToTr>
                      <a:noFill/>
                    </a:lnBlToTr>
                    <a:noFill/>
                  </a:tcPr>
                </a:tc>
                <a:tc>
                  <a:txBody>
                    <a:bodyPr wrap="square"/>
                    <a:lstStyle/>
                    <a:p>
                      <a:pPr algn="ctr">
                        <a:lnSpc>
                          <a:spcPct val="100000"/>
                        </a:lnSpc>
                        <a:buNone/>
                      </a:pPr>
                      <a:r>
                        <a:rPr lang="zh-CN" altLang="en-US" sz="2400" b="1">
                          <a:solidFill>
                            <a:srgbClr val="3163B5"/>
                          </a:solidFill>
                          <a:latin typeface="华文中宋" panose="02010600040101010101" charset="-122"/>
                          <a:ea typeface="华文中宋" panose="02010600040101010101" charset="-122"/>
                        </a:rPr>
                        <a:t>小</a:t>
                      </a:r>
                      <a:r>
                        <a:rPr lang="zh-CN" altLang="en-US" sz="2400" b="1">
                          <a:solidFill>
                            <a:srgbClr val="3163B5"/>
                          </a:solidFill>
                          <a:latin typeface="华文中宋" panose="02010600040101010101" charset="-122"/>
                          <a:ea typeface="华文中宋" panose="02010600040101010101" charset="-122"/>
                          <a:sym typeface="+mn-ea"/>
                        </a:rPr>
                        <a:t>明</a:t>
                      </a:r>
                      <a:r>
                        <a:rPr lang="zh-CN" altLang="en-US" sz="2400" b="1">
                          <a:solidFill>
                            <a:srgbClr val="3163B5"/>
                          </a:solidFill>
                          <a:latin typeface="华文中宋" panose="02010600040101010101" charset="-122"/>
                          <a:ea typeface="华文中宋" panose="02010600040101010101" charset="-122"/>
                        </a:rPr>
                        <a:t>收取出租房屋的租金</a:t>
                      </a:r>
                      <a:endParaRPr lang="zh-CN" altLang="en-US" sz="2400" b="1">
                        <a:solidFill>
                          <a:srgbClr val="3163B5"/>
                        </a:solidFill>
                        <a:latin typeface="华文中宋" panose="02010600040101010101" charset="-122"/>
                        <a:ea typeface="华文中宋" panose="02010600040101010101" charset="-122"/>
                      </a:endParaRPr>
                    </a:p>
                  </a:txBody>
                  <a:tcPr vert="horz">
                    <a:lnL w="12700">
                      <a:solidFill>
                        <a:schemeClr val="tx1"/>
                      </a:solidFill>
                      <a:prstDash val="solid"/>
                    </a:lnL>
                    <a:lnR w="12700">
                      <a:solidFill>
                        <a:schemeClr val="tx1"/>
                      </a:solidFill>
                      <a:prstDash val="solid"/>
                    </a:lnR>
                    <a:lnT w="12700">
                      <a:solidFill>
                        <a:schemeClr val="tx1"/>
                      </a:solidFill>
                      <a:prstDash val="solid"/>
                    </a:lnT>
                    <a:lnB w="12700">
                      <a:solidFill>
                        <a:schemeClr val="tx1"/>
                      </a:solidFill>
                      <a:prstDash val="solid"/>
                    </a:lnB>
                    <a:lnTlToBr>
                      <a:noFill/>
                    </a:lnTlToBr>
                    <a:lnBlToTr>
                      <a:noFill/>
                    </a:lnBlToTr>
                    <a:noFill/>
                  </a:tcPr>
                </a:tc>
              </a:tr>
              <a:tr h="488315">
                <a:tc>
                  <a:txBody>
                    <a:bodyPr wrap="square"/>
                    <a:lstStyle/>
                    <a:p>
                      <a:pPr algn="ctr">
                        <a:lnSpc>
                          <a:spcPct val="100000"/>
                        </a:lnSpc>
                        <a:buNone/>
                      </a:pPr>
                      <a:r>
                        <a:rPr lang="zh-CN" altLang="en-US" sz="2400" b="1">
                          <a:solidFill>
                            <a:srgbClr val="172D54"/>
                          </a:solidFill>
                          <a:latin typeface="黑体" panose="02010609060101010101" charset="-122"/>
                          <a:ea typeface="黑体" panose="02010609060101010101" charset="-122"/>
                        </a:rPr>
                        <a:t>处分</a:t>
                      </a:r>
                      <a:endParaRPr lang="zh-CN" altLang="en-US" sz="2400" b="1">
                        <a:solidFill>
                          <a:srgbClr val="172D54"/>
                        </a:solidFill>
                        <a:latin typeface="黑体" panose="02010609060101010101" charset="-122"/>
                        <a:ea typeface="黑体" panose="02010609060101010101" charset="-122"/>
                      </a:endParaRPr>
                    </a:p>
                  </a:txBody>
                  <a:tcPr vert="horz">
                    <a:lnL w="12700">
                      <a:solidFill>
                        <a:schemeClr val="tx1"/>
                      </a:solidFill>
                      <a:prstDash val="solid"/>
                    </a:lnL>
                    <a:lnR w="12700">
                      <a:solidFill>
                        <a:schemeClr val="tx1"/>
                      </a:solidFill>
                      <a:prstDash val="solid"/>
                    </a:lnR>
                    <a:lnT w="12700">
                      <a:solidFill>
                        <a:schemeClr val="tx1"/>
                      </a:solidFill>
                      <a:prstDash val="solid"/>
                    </a:lnT>
                    <a:lnB w="12700">
                      <a:solidFill>
                        <a:schemeClr val="tx1"/>
                      </a:solidFill>
                      <a:prstDash val="solid"/>
                    </a:lnB>
                    <a:lnTlToBr>
                      <a:noFill/>
                    </a:lnTlToBr>
                    <a:lnBlToTr>
                      <a:noFill/>
                    </a:lnBlToTr>
                    <a:solidFill>
                      <a:srgbClr val="BCA070"/>
                    </a:solidFill>
                  </a:tcPr>
                </a:tc>
                <a:tc>
                  <a:txBody>
                    <a:bodyPr wrap="square"/>
                    <a:lstStyle/>
                    <a:p>
                      <a:pPr algn="ctr">
                        <a:lnSpc>
                          <a:spcPct val="100000"/>
                        </a:lnSpc>
                        <a:buNone/>
                      </a:pPr>
                      <a:r>
                        <a:rPr lang="zh-CN" altLang="en-US" sz="2400" b="1">
                          <a:latin typeface="华文中宋" panose="02010600040101010101" charset="-122"/>
                          <a:ea typeface="华文中宋" panose="02010600040101010101" charset="-122"/>
                          <a:cs typeface="黑体" panose="02010609060101010101" charset="-122"/>
                        </a:rPr>
                        <a:t>处置</a:t>
                      </a:r>
                      <a:endParaRPr lang="zh-CN" altLang="en-US" sz="2400" b="1">
                        <a:latin typeface="华文中宋" panose="02010600040101010101" charset="-122"/>
                        <a:ea typeface="华文中宋" panose="02010600040101010101" charset="-122"/>
                        <a:cs typeface="黑体" panose="02010609060101010101" charset="-122"/>
                      </a:endParaRPr>
                    </a:p>
                  </a:txBody>
                  <a:tcPr vert="horz">
                    <a:lnL w="12700">
                      <a:solidFill>
                        <a:schemeClr val="tx1"/>
                      </a:solidFill>
                      <a:prstDash val="solid"/>
                    </a:lnL>
                    <a:lnR w="12700">
                      <a:solidFill>
                        <a:schemeClr val="tx1"/>
                      </a:solidFill>
                      <a:prstDash val="solid"/>
                    </a:lnR>
                    <a:lnT w="12700">
                      <a:solidFill>
                        <a:schemeClr val="tx1"/>
                      </a:solidFill>
                      <a:prstDash val="solid"/>
                    </a:lnT>
                    <a:lnB w="12700">
                      <a:solidFill>
                        <a:schemeClr val="tx1"/>
                      </a:solidFill>
                      <a:prstDash val="solid"/>
                    </a:lnB>
                    <a:lnTlToBr>
                      <a:noFill/>
                    </a:lnTlToBr>
                    <a:lnBlToTr>
                      <a:noFill/>
                    </a:lnBlToTr>
                    <a:noFill/>
                  </a:tcPr>
                </a:tc>
                <a:tc>
                  <a:txBody>
                    <a:bodyPr wrap="square"/>
                    <a:lstStyle/>
                    <a:p>
                      <a:pPr algn="ctr">
                        <a:lnSpc>
                          <a:spcPct val="100000"/>
                        </a:lnSpc>
                        <a:buNone/>
                      </a:pPr>
                      <a:r>
                        <a:rPr lang="zh-CN" altLang="en-US" sz="2400" b="1">
                          <a:solidFill>
                            <a:srgbClr val="3163B5"/>
                          </a:solidFill>
                          <a:latin typeface="华文中宋" panose="02010600040101010101" charset="-122"/>
                          <a:ea typeface="华文中宋" panose="02010600040101010101" charset="-122"/>
                        </a:rPr>
                        <a:t>小</a:t>
                      </a:r>
                      <a:r>
                        <a:rPr lang="zh-CN" altLang="en-US" sz="2400" b="1">
                          <a:solidFill>
                            <a:srgbClr val="3163B5"/>
                          </a:solidFill>
                          <a:latin typeface="华文中宋" panose="02010600040101010101" charset="-122"/>
                          <a:ea typeface="华文中宋" panose="02010600040101010101" charset="-122"/>
                          <a:sym typeface="+mn-ea"/>
                        </a:rPr>
                        <a:t>明</a:t>
                      </a:r>
                      <a:r>
                        <a:rPr lang="zh-CN" altLang="en-US" sz="2400" b="1">
                          <a:solidFill>
                            <a:srgbClr val="3163B5"/>
                          </a:solidFill>
                          <a:latin typeface="华文中宋" panose="02010600040101010101" charset="-122"/>
                          <a:ea typeface="华文中宋" panose="02010600040101010101" charset="-122"/>
                        </a:rPr>
                        <a:t>将此房出售、出租、抵押、赠与等</a:t>
                      </a:r>
                      <a:endParaRPr lang="zh-CN" altLang="en-US" sz="2400" b="1">
                        <a:solidFill>
                          <a:srgbClr val="3163B5"/>
                        </a:solidFill>
                        <a:latin typeface="华文中宋" panose="02010600040101010101" charset="-122"/>
                        <a:ea typeface="华文中宋" panose="02010600040101010101" charset="-122"/>
                      </a:endParaRPr>
                    </a:p>
                  </a:txBody>
                  <a:tcPr vert="horz">
                    <a:lnL w="12700">
                      <a:solidFill>
                        <a:schemeClr val="tx1"/>
                      </a:solidFill>
                      <a:prstDash val="solid"/>
                    </a:lnL>
                    <a:lnR w="12700">
                      <a:solidFill>
                        <a:schemeClr val="tx1"/>
                      </a:solidFill>
                      <a:prstDash val="solid"/>
                    </a:lnR>
                    <a:lnT w="12700">
                      <a:solidFill>
                        <a:schemeClr val="tx1"/>
                      </a:solidFill>
                      <a:prstDash val="solid"/>
                    </a:lnT>
                    <a:lnB w="12700">
                      <a:solidFill>
                        <a:schemeClr val="tx1"/>
                      </a:solidFill>
                      <a:prstDash val="solid"/>
                    </a:lnB>
                    <a:lnTlToBr>
                      <a:noFill/>
                    </a:lnTlToBr>
                    <a:lnBlToTr>
                      <a:noFill/>
                    </a:lnBlToTr>
                    <a:noFill/>
                  </a:tcPr>
                </a:tc>
              </a:tr>
            </a:tbl>
          </a:graphicData>
        </a:graphic>
      </p:graphicFrame>
      <p:sp>
        <p:nvSpPr>
          <p:cNvPr id="5" name="文本框 4"/>
          <p:cNvSpPr txBox="1"/>
          <p:nvPr>
            <p:custDataLst>
              <p:tags r:id="rId4"/>
            </p:custDataLst>
          </p:nvPr>
        </p:nvSpPr>
        <p:spPr>
          <a:xfrm>
            <a:off x="357505" y="512445"/>
            <a:ext cx="10299065" cy="1014730"/>
          </a:xfrm>
          <a:prstGeom prst="rect">
            <a:avLst/>
          </a:prstGeom>
          <a:noFill/>
        </p:spPr>
        <p:txBody>
          <a:bodyPr wrap="square" rtlCol="0" anchor="t">
            <a:spAutoFit/>
          </a:bodyPr>
          <a:lstStyle/>
          <a:p>
            <a:pPr>
              <a:lnSpc>
                <a:spcPct val="100000"/>
              </a:lnSpc>
            </a:pPr>
            <a:r>
              <a:rPr lang="zh-CN" altLang="en-US" sz="3200" b="1">
                <a:solidFill>
                  <a:srgbClr val="C00000"/>
                </a:solidFill>
                <a:latin typeface="微软雅黑" panose="020B0503020204020204" charset="-122"/>
                <a:ea typeface="微软雅黑" panose="020B0503020204020204" charset="-122"/>
                <a:cs typeface="宋体" panose="02010600030101010101" pitchFamily="2" charset="-122"/>
                <a:sym typeface="+mn-ea"/>
              </a:rPr>
              <a:t>（1）含义：</a:t>
            </a:r>
            <a:r>
              <a:rPr lang="zh-CN" altLang="en-US" sz="2800" kern="0" noProof="0">
                <a:ln>
                  <a:noFill/>
                </a:ln>
                <a:effectLst/>
                <a:uLnTx/>
                <a:uFillTx/>
                <a:latin typeface="华文中宋" panose="02010600040101010101" charset="-122"/>
                <a:ea typeface="华文中宋" panose="02010600040101010101" charset="-122"/>
                <a:cs typeface="微软雅黑" panose="020B0503020204020204" charset="-122"/>
                <a:sym typeface="+mn-ea"/>
              </a:rPr>
              <a:t>所有权是权利人对自己的不动产或者动产，依法享有的</a:t>
            </a:r>
            <a:r>
              <a:rPr lang="zh-CN" altLang="en-US" sz="2800" b="1" kern="0" noProof="0">
                <a:ln>
                  <a:noFill/>
                </a:ln>
                <a:solidFill>
                  <a:srgbClr val="FF0000"/>
                </a:solidFill>
                <a:effectLst/>
                <a:uLnTx/>
                <a:uFillTx/>
                <a:latin typeface="华文中宋" panose="02010600040101010101" charset="-122"/>
                <a:ea typeface="华文中宋" panose="02010600040101010101" charset="-122"/>
                <a:cs typeface="微软雅黑" panose="020B0503020204020204" charset="-122"/>
                <a:sym typeface="+mn-ea"/>
              </a:rPr>
              <a:t>占有、使用、收益和处分</a:t>
            </a:r>
            <a:r>
              <a:rPr lang="zh-CN" altLang="en-US" sz="2800" kern="0" noProof="0">
                <a:ln>
                  <a:noFill/>
                </a:ln>
                <a:effectLst/>
                <a:uLnTx/>
                <a:uFillTx/>
                <a:latin typeface="华文中宋" panose="02010600040101010101" charset="-122"/>
                <a:ea typeface="华文中宋" panose="02010600040101010101" charset="-122"/>
                <a:cs typeface="微软雅黑" panose="020B0503020204020204" charset="-122"/>
                <a:sym typeface="+mn-ea"/>
              </a:rPr>
              <a:t>的权利。</a:t>
            </a:r>
            <a:endParaRPr lang="zh-CN" altLang="en-US" sz="2800" kern="0" noProof="0">
              <a:ln>
                <a:noFill/>
              </a:ln>
              <a:effectLst/>
              <a:uLnTx/>
              <a:uFillTx/>
              <a:latin typeface="华文中宋" panose="02010600040101010101" charset="-122"/>
              <a:ea typeface="华文中宋" panose="02010600040101010101" charset="-122"/>
              <a:cs typeface="微软雅黑" panose="020B0503020204020204" charset="-122"/>
              <a:sym typeface="+mn-ea"/>
            </a:endParaRPr>
          </a:p>
        </p:txBody>
      </p:sp>
      <p:sp>
        <p:nvSpPr>
          <p:cNvPr id="8" name="文本框 7"/>
          <p:cNvSpPr txBox="1"/>
          <p:nvPr>
            <p:custDataLst>
              <p:tags r:id="rId5"/>
            </p:custDataLst>
          </p:nvPr>
        </p:nvSpPr>
        <p:spPr>
          <a:xfrm>
            <a:off x="3398520" y="4541520"/>
            <a:ext cx="7565390" cy="769620"/>
          </a:xfrm>
          <a:prstGeom prst="rect">
            <a:avLst/>
          </a:prstGeom>
          <a:solidFill>
            <a:schemeClr val="accent4">
              <a:lumMod val="20000"/>
              <a:lumOff val="80000"/>
            </a:schemeClr>
          </a:solidFill>
        </p:spPr>
        <p:txBody>
          <a:bodyPr wrap="square" rtlCol="0" anchor="t">
            <a:noAutofit/>
          </a:bodyPr>
          <a:lstStyle/>
          <a:p>
            <a:pPr>
              <a:lnSpc>
                <a:spcPct val="100000"/>
              </a:lnSpc>
            </a:pPr>
            <a:r>
              <a:rPr lang="zh-CN" altLang="en-US" sz="2200" b="1" noProof="0">
                <a:ln>
                  <a:noFill/>
                </a:ln>
                <a:solidFill>
                  <a:prstClr val="black"/>
                </a:solidFill>
                <a:effectLst/>
                <a:uLnTx/>
                <a:uFillTx/>
                <a:latin typeface="楷体" panose="02010609060101010101" charset="-122"/>
                <a:ea typeface="楷体" panose="02010609060101010101" charset="-122"/>
                <a:cs typeface="楷体" panose="02010609060101010101" charset="-122"/>
                <a:sym typeface="+mn-ea"/>
              </a:rPr>
              <a:t>矿藏、河海；城市土地、森林；国有文物；国有铁路、电力电信设施、油气管道等</a:t>
            </a:r>
            <a:r>
              <a:rPr lang="zh-CN" altLang="en-US" sz="2200" b="1" noProof="0">
                <a:ln>
                  <a:noFill/>
                </a:ln>
                <a:solidFill>
                  <a:srgbClr val="FF0000"/>
                </a:solidFill>
                <a:effectLst/>
                <a:uLnTx/>
                <a:uFillTx/>
                <a:latin typeface="楷体" panose="02010609060101010101" charset="-122"/>
                <a:ea typeface="楷体" panose="02010609060101010101" charset="-122"/>
                <a:cs typeface="楷体" panose="02010609060101010101" charset="-122"/>
                <a:sym typeface="+mn-ea"/>
              </a:rPr>
              <a:t>【国有财产】</a:t>
            </a:r>
            <a:r>
              <a:rPr lang="en-US" altLang="zh-CN" sz="2200" b="1" kern="0" noProof="0">
                <a:ln>
                  <a:noFill/>
                </a:ln>
                <a:solidFill>
                  <a:srgbClr val="FF0000"/>
                </a:solidFill>
                <a:effectLst/>
                <a:uLnTx/>
                <a:uFillTx/>
                <a:latin typeface="微软雅黑" panose="020B0503020204020204" charset="-122"/>
                <a:ea typeface="微软雅黑" panose="020B0503020204020204" charset="-122"/>
                <a:cs typeface="微软雅黑" panose="020B0503020204020204" charset="-122"/>
                <a:sym typeface="+mn-ea"/>
              </a:rPr>
              <a:t>    </a:t>
            </a:r>
            <a:endParaRPr lang="en-US" altLang="zh-CN" sz="2200" b="1" kern="0" noProof="0">
              <a:ln>
                <a:noFill/>
              </a:ln>
              <a:solidFill>
                <a:srgbClr val="FF0000"/>
              </a:solidFill>
              <a:effectLst/>
              <a:uLnTx/>
              <a:uFillTx/>
              <a:latin typeface="微软雅黑" panose="020B0503020204020204" charset="-122"/>
              <a:ea typeface="微软雅黑" panose="020B0503020204020204" charset="-122"/>
              <a:cs typeface="微软雅黑" panose="020B0503020204020204" charset="-122"/>
              <a:sym typeface="+mn-ea"/>
            </a:endParaRPr>
          </a:p>
        </p:txBody>
      </p:sp>
      <p:sp>
        <p:nvSpPr>
          <p:cNvPr id="9" name="文本框 8"/>
          <p:cNvSpPr txBox="1"/>
          <p:nvPr>
            <p:custDataLst>
              <p:tags r:id="rId6"/>
            </p:custDataLst>
          </p:nvPr>
        </p:nvSpPr>
        <p:spPr>
          <a:xfrm>
            <a:off x="2479675" y="5370195"/>
            <a:ext cx="8484235" cy="768350"/>
          </a:xfrm>
          <a:prstGeom prst="rect">
            <a:avLst/>
          </a:prstGeom>
          <a:solidFill>
            <a:schemeClr val="accent4">
              <a:lumMod val="20000"/>
              <a:lumOff val="80000"/>
            </a:schemeClr>
          </a:solidFill>
        </p:spPr>
        <p:txBody>
          <a:bodyPr wrap="square" rtlCol="0" anchor="t">
            <a:spAutoFit/>
          </a:bodyPr>
          <a:lstStyle/>
          <a:p>
            <a:r>
              <a:rPr lang="zh-CN" altLang="en-US" sz="2200" b="1" noProof="0">
                <a:ln>
                  <a:noFill/>
                </a:ln>
                <a:effectLst/>
                <a:uLnTx/>
                <a:uFillTx/>
                <a:latin typeface="楷体" panose="02010609060101010101" charset="-122"/>
                <a:ea typeface="楷体" panose="02010609060101010101" charset="-122"/>
                <a:cs typeface="楷体" panose="02010609060101010101" charset="-122"/>
                <a:sym typeface="+mn-ea"/>
              </a:rPr>
              <a:t>农村土地、建筑物、生产设施、农田水利设施、教科文卫体设施等。</a:t>
            </a:r>
            <a:r>
              <a:rPr lang="zh-CN" altLang="en-US" sz="2200" b="1" noProof="0">
                <a:ln>
                  <a:noFill/>
                </a:ln>
                <a:solidFill>
                  <a:srgbClr val="FF0000"/>
                </a:solidFill>
                <a:effectLst/>
                <a:uLnTx/>
                <a:uFillTx/>
                <a:latin typeface="楷体" panose="02010609060101010101" charset="-122"/>
                <a:ea typeface="楷体" panose="02010609060101010101" charset="-122"/>
                <a:cs typeface="楷体" panose="02010609060101010101" charset="-122"/>
                <a:sym typeface="+mn-ea"/>
              </a:rPr>
              <a:t>【集体财产】</a:t>
            </a:r>
            <a:endParaRPr lang="zh-CN" altLang="en-US" sz="2200" b="1" noProof="0">
              <a:ln>
                <a:noFill/>
              </a:ln>
              <a:solidFill>
                <a:srgbClr val="FF0000"/>
              </a:solidFill>
              <a:effectLst/>
              <a:uLnTx/>
              <a:uFillTx/>
              <a:latin typeface="楷体" panose="02010609060101010101" charset="-122"/>
              <a:ea typeface="楷体" panose="02010609060101010101" charset="-122"/>
              <a:cs typeface="楷体" panose="02010609060101010101" charset="-122"/>
              <a:sym typeface="+mn-ea"/>
            </a:endParaRPr>
          </a:p>
        </p:txBody>
      </p:sp>
      <p:sp>
        <p:nvSpPr>
          <p:cNvPr id="13" name="文本框 12"/>
          <p:cNvSpPr txBox="1"/>
          <p:nvPr>
            <p:custDataLst>
              <p:tags r:id="rId7"/>
            </p:custDataLst>
          </p:nvPr>
        </p:nvSpPr>
        <p:spPr>
          <a:xfrm>
            <a:off x="2548890" y="6197600"/>
            <a:ext cx="8415655" cy="462915"/>
          </a:xfrm>
          <a:prstGeom prst="rect">
            <a:avLst/>
          </a:prstGeom>
          <a:solidFill>
            <a:schemeClr val="accent4">
              <a:lumMod val="20000"/>
              <a:lumOff val="80000"/>
            </a:schemeClr>
          </a:solidFill>
        </p:spPr>
        <p:txBody>
          <a:bodyPr wrap="square" rtlCol="0" anchor="t">
            <a:spAutoFit/>
          </a:bodyPr>
          <a:lstStyle/>
          <a:p>
            <a:pPr indent="0">
              <a:lnSpc>
                <a:spcPct val="110000"/>
              </a:lnSpc>
              <a:buFont typeface="Wingdings" panose="05000000000000000000" charset="0"/>
              <a:buNone/>
            </a:pPr>
            <a:r>
              <a:rPr lang="zh-CN" altLang="en-US" sz="2200" b="1" noProof="0">
                <a:ln>
                  <a:noFill/>
                </a:ln>
                <a:effectLst/>
                <a:uLnTx/>
                <a:uFillTx/>
                <a:latin typeface="楷体" panose="02010609060101010101" charset="-122"/>
                <a:ea typeface="楷体" panose="02010609060101010101" charset="-122"/>
                <a:cs typeface="楷体" panose="02010609060101010101" charset="-122"/>
                <a:sym typeface="+mn-ea"/>
              </a:rPr>
              <a:t>私人合法的收入、房屋、生活用具、生产工具等</a:t>
            </a:r>
            <a:r>
              <a:rPr lang="zh-CN" altLang="en-US" sz="2200" b="1" noProof="0">
                <a:ln>
                  <a:noFill/>
                </a:ln>
                <a:solidFill>
                  <a:srgbClr val="FF0000"/>
                </a:solidFill>
                <a:effectLst/>
                <a:uLnTx/>
                <a:uFillTx/>
                <a:latin typeface="楷体" panose="02010609060101010101" charset="-122"/>
                <a:ea typeface="楷体" panose="02010609060101010101" charset="-122"/>
                <a:cs typeface="楷体" panose="02010609060101010101" charset="-122"/>
                <a:sym typeface="+mn-ea"/>
              </a:rPr>
              <a:t>【私有财产】</a:t>
            </a:r>
            <a:r>
              <a:rPr lang="en-US" altLang="zh-CN" sz="2200" b="1" kern="0" noProof="0">
                <a:ln>
                  <a:noFill/>
                </a:ln>
                <a:solidFill>
                  <a:srgbClr val="FF0000"/>
                </a:solidFill>
                <a:effectLst/>
                <a:uLnTx/>
                <a:uFillTx/>
                <a:latin typeface="微软雅黑" panose="020B0503020204020204" charset="-122"/>
                <a:ea typeface="微软雅黑" panose="020B0503020204020204" charset="-122"/>
                <a:cs typeface="微软雅黑" panose="020B0503020204020204" charset="-122"/>
                <a:sym typeface="+mn-ea"/>
              </a:rPr>
              <a:t> </a:t>
            </a:r>
            <a:endParaRPr lang="en-US" altLang="zh-CN" sz="2200" b="1" kern="0" noProof="0">
              <a:ln>
                <a:noFill/>
              </a:ln>
              <a:solidFill>
                <a:srgbClr val="FF0000"/>
              </a:solidFill>
              <a:effectLst/>
              <a:uLnTx/>
              <a:uFillTx/>
              <a:latin typeface="微软雅黑" panose="020B0503020204020204" charset="-122"/>
              <a:ea typeface="微软雅黑" panose="020B0503020204020204" charset="-122"/>
              <a:cs typeface="微软雅黑" panose="020B0503020204020204" charset="-122"/>
              <a:sym typeface="+mn-ea"/>
            </a:endParaRPr>
          </a:p>
        </p:txBody>
      </p:sp>
      <p:sp>
        <p:nvSpPr>
          <p:cNvPr id="18" name="文本框 17"/>
          <p:cNvSpPr txBox="1"/>
          <p:nvPr>
            <p:custDataLst>
              <p:tags r:id="rId8"/>
            </p:custDataLst>
          </p:nvPr>
        </p:nvSpPr>
        <p:spPr>
          <a:xfrm>
            <a:off x="357505" y="4541520"/>
            <a:ext cx="3333750" cy="2037080"/>
          </a:xfrm>
          <a:prstGeom prst="rect">
            <a:avLst/>
          </a:prstGeom>
          <a:noFill/>
        </p:spPr>
        <p:txBody>
          <a:bodyPr wrap="square" rtlCol="0" anchor="t">
            <a:spAutoFit/>
          </a:bodyPr>
          <a:lstStyle/>
          <a:p>
            <a:pPr marL="342900" indent="-342900">
              <a:lnSpc>
                <a:spcPct val="115000"/>
              </a:lnSpc>
              <a:spcBef>
                <a:spcPct val="0"/>
              </a:spcBef>
              <a:spcAft>
                <a:spcPct val="0"/>
              </a:spcAft>
              <a:buFont typeface="Wingdings" panose="05000000000000000000" charset="0"/>
              <a:buChar char="u"/>
            </a:pPr>
            <a:r>
              <a:rPr lang="zh-CN" altLang="en-US" sz="2200" b="1" kern="0" noProof="0">
                <a:ln>
                  <a:noFill/>
                </a:ln>
                <a:solidFill>
                  <a:srgbClr val="172D54"/>
                </a:solidFill>
                <a:effectLst/>
                <a:uLnTx/>
                <a:uFillTx/>
                <a:latin typeface="微软雅黑" panose="020B0503020204020204" charset="-122"/>
                <a:ea typeface="微软雅黑" panose="020B0503020204020204" charset="-122"/>
                <a:cs typeface="微软雅黑" panose="020B0503020204020204" charset="-122"/>
                <a:sym typeface="+mn-ea"/>
              </a:rPr>
              <a:t>国家所有(全民所有)</a:t>
            </a:r>
            <a:r>
              <a:rPr lang="en-US" altLang="zh-CN" sz="2200" b="1" kern="0" noProof="0">
                <a:ln>
                  <a:noFill/>
                </a:ln>
                <a:solidFill>
                  <a:srgbClr val="172D54"/>
                </a:solidFill>
                <a:effectLst/>
                <a:uLnTx/>
                <a:uFillTx/>
                <a:latin typeface="微软雅黑" panose="020B0503020204020204" charset="-122"/>
                <a:ea typeface="微软雅黑" panose="020B0503020204020204" charset="-122"/>
                <a:cs typeface="微软雅黑" panose="020B0503020204020204" charset="-122"/>
                <a:sym typeface="+mn-ea"/>
              </a:rPr>
              <a:t>: </a:t>
            </a:r>
            <a:endParaRPr lang="en-US" altLang="zh-CN" sz="2200" b="1" kern="0" noProof="0">
              <a:ln>
                <a:noFill/>
              </a:ln>
              <a:solidFill>
                <a:srgbClr val="172D54"/>
              </a:solidFill>
              <a:effectLst/>
              <a:uLnTx/>
              <a:uFillTx/>
              <a:latin typeface="微软雅黑" panose="020B0503020204020204" charset="-122"/>
              <a:ea typeface="微软雅黑" panose="020B0503020204020204" charset="-122"/>
              <a:cs typeface="微软雅黑" panose="020B0503020204020204" charset="-122"/>
              <a:sym typeface="+mn-ea"/>
            </a:endParaRPr>
          </a:p>
          <a:p>
            <a:pPr indent="0">
              <a:lnSpc>
                <a:spcPct val="115000"/>
              </a:lnSpc>
              <a:spcBef>
                <a:spcPct val="0"/>
              </a:spcBef>
              <a:spcAft>
                <a:spcPct val="0"/>
              </a:spcAft>
              <a:buFont typeface="Wingdings" panose="05000000000000000000" charset="0"/>
              <a:buNone/>
            </a:pPr>
            <a:r>
              <a:rPr lang="en-US" altLang="zh-CN" sz="2200" b="1" kern="0" noProof="0">
                <a:ln>
                  <a:noFill/>
                </a:ln>
                <a:solidFill>
                  <a:srgbClr val="FF0000"/>
                </a:solidFill>
                <a:effectLst/>
                <a:uLnTx/>
                <a:uFillTx/>
                <a:latin typeface="微软雅黑" panose="020B0503020204020204" charset="-122"/>
                <a:ea typeface="微软雅黑" panose="020B0503020204020204" charset="-122"/>
                <a:cs typeface="微软雅黑" panose="020B0503020204020204" charset="-122"/>
                <a:sym typeface="+mn-ea"/>
              </a:rPr>
              <a:t>             </a:t>
            </a:r>
            <a:endParaRPr kumimoji="0" lang="en-US" altLang="zh-CN" sz="2200" b="1" i="0" strike="noStrike" kern="0" cap="none" spc="0" normalizeH="0" baseline="0" noProof="0">
              <a:ln>
                <a:noFill/>
              </a:ln>
              <a:solidFill>
                <a:srgbClr val="FF0000"/>
              </a:solidFill>
              <a:effectLst/>
              <a:uLnTx/>
              <a:uFillTx/>
              <a:latin typeface="微软雅黑" panose="020B0503020204020204" charset="-122"/>
              <a:ea typeface="微软雅黑" panose="020B0503020204020204" charset="-122"/>
              <a:cs typeface="微软雅黑" panose="020B0503020204020204" charset="-122"/>
            </a:endParaRPr>
          </a:p>
          <a:p>
            <a:pPr marL="342900" indent="-342900">
              <a:lnSpc>
                <a:spcPct val="115000"/>
              </a:lnSpc>
              <a:spcBef>
                <a:spcPct val="0"/>
              </a:spcBef>
              <a:spcAft>
                <a:spcPct val="0"/>
              </a:spcAft>
              <a:buFont typeface="Wingdings" panose="05000000000000000000" charset="0"/>
              <a:buChar char="u"/>
            </a:pPr>
            <a:r>
              <a:rPr lang="zh-CN" altLang="en-US" sz="2200" b="1" kern="0" noProof="0">
                <a:ln>
                  <a:noFill/>
                </a:ln>
                <a:solidFill>
                  <a:srgbClr val="172D54"/>
                </a:solidFill>
                <a:effectLst/>
                <a:uLnTx/>
                <a:uFillTx/>
                <a:latin typeface="微软雅黑" panose="020B0503020204020204" charset="-122"/>
                <a:ea typeface="微软雅黑" panose="020B0503020204020204" charset="-122"/>
                <a:cs typeface="微软雅黑" panose="020B0503020204020204" charset="-122"/>
                <a:sym typeface="+mn-ea"/>
              </a:rPr>
              <a:t>集体所有</a:t>
            </a:r>
            <a:r>
              <a:rPr lang="en-US" altLang="zh-CN" sz="2200" b="1" kern="0" noProof="0">
                <a:ln>
                  <a:noFill/>
                </a:ln>
                <a:solidFill>
                  <a:srgbClr val="172D54"/>
                </a:solidFill>
                <a:effectLst/>
                <a:uLnTx/>
                <a:uFillTx/>
                <a:latin typeface="微软雅黑" panose="020B0503020204020204" charset="-122"/>
                <a:ea typeface="微软雅黑" panose="020B0503020204020204" charset="-122"/>
                <a:cs typeface="微软雅黑" panose="020B0503020204020204" charset="-122"/>
                <a:sym typeface="+mn-ea"/>
              </a:rPr>
              <a:t>: </a:t>
            </a:r>
            <a:endParaRPr lang="en-US" altLang="zh-CN" sz="2200" b="1" kern="0" noProof="0">
              <a:ln>
                <a:noFill/>
              </a:ln>
              <a:solidFill>
                <a:srgbClr val="172D54"/>
              </a:solidFill>
              <a:effectLst/>
              <a:uLnTx/>
              <a:uFillTx/>
              <a:latin typeface="微软雅黑" panose="020B0503020204020204" charset="-122"/>
              <a:ea typeface="微软雅黑" panose="020B0503020204020204" charset="-122"/>
              <a:cs typeface="微软雅黑" panose="020B0503020204020204" charset="-122"/>
              <a:sym typeface="+mn-ea"/>
            </a:endParaRPr>
          </a:p>
          <a:p>
            <a:pPr indent="0">
              <a:lnSpc>
                <a:spcPct val="115000"/>
              </a:lnSpc>
              <a:spcBef>
                <a:spcPct val="0"/>
              </a:spcBef>
              <a:spcAft>
                <a:spcPct val="0"/>
              </a:spcAft>
              <a:buFont typeface="Wingdings" panose="05000000000000000000" charset="0"/>
              <a:buNone/>
            </a:pPr>
            <a:endParaRPr kumimoji="0" lang="zh-CN" altLang="en-US" sz="2200" b="1" i="0" strike="noStrike" kern="0" cap="none" spc="0" normalizeH="0" baseline="0" noProof="0">
              <a:ln>
                <a:noFill/>
              </a:ln>
              <a:solidFill>
                <a:schemeClr val="tx1"/>
              </a:solidFill>
              <a:effectLst/>
              <a:uLnTx/>
              <a:uFillTx/>
              <a:latin typeface="微软雅黑" panose="020B0503020204020204" charset="-122"/>
              <a:ea typeface="微软雅黑" panose="020B0503020204020204" charset="-122"/>
              <a:cs typeface="微软雅黑" panose="020B0503020204020204" charset="-122"/>
            </a:endParaRPr>
          </a:p>
          <a:p>
            <a:pPr marL="342900" indent="-342900">
              <a:lnSpc>
                <a:spcPct val="115000"/>
              </a:lnSpc>
              <a:spcBef>
                <a:spcPct val="0"/>
              </a:spcBef>
              <a:spcAft>
                <a:spcPct val="0"/>
              </a:spcAft>
              <a:buFont typeface="Wingdings" panose="05000000000000000000" charset="0"/>
              <a:buChar char="u"/>
            </a:pPr>
            <a:r>
              <a:rPr lang="zh-CN" altLang="en-US" sz="2200" b="1" kern="0" noProof="0">
                <a:ln>
                  <a:noFill/>
                </a:ln>
                <a:solidFill>
                  <a:srgbClr val="172D54"/>
                </a:solidFill>
                <a:effectLst/>
                <a:uLnTx/>
                <a:uFillTx/>
                <a:latin typeface="微软雅黑" panose="020B0503020204020204" charset="-122"/>
                <a:ea typeface="微软雅黑" panose="020B0503020204020204" charset="-122"/>
                <a:cs typeface="微软雅黑" panose="020B0503020204020204" charset="-122"/>
                <a:sym typeface="+mn-ea"/>
              </a:rPr>
              <a:t>私人所有</a:t>
            </a:r>
            <a:r>
              <a:rPr lang="en-US" altLang="zh-CN" sz="2200" b="1" kern="0" noProof="0">
                <a:ln>
                  <a:noFill/>
                </a:ln>
                <a:solidFill>
                  <a:srgbClr val="172D54"/>
                </a:solidFill>
                <a:effectLst/>
                <a:uLnTx/>
                <a:uFillTx/>
                <a:latin typeface="微软雅黑" panose="020B0503020204020204" charset="-122"/>
                <a:ea typeface="微软雅黑" panose="020B0503020204020204" charset="-122"/>
                <a:cs typeface="微软雅黑" panose="020B0503020204020204" charset="-122"/>
                <a:sym typeface="+mn-ea"/>
              </a:rPr>
              <a:t>:</a:t>
            </a:r>
            <a:endParaRPr lang="en-US" altLang="zh-CN" sz="2200" b="1" kern="0" noProof="0">
              <a:ln>
                <a:noFill/>
              </a:ln>
              <a:solidFill>
                <a:srgbClr val="172D54"/>
              </a:solidFill>
              <a:effectLst/>
              <a:uLnTx/>
              <a:uFillTx/>
              <a:latin typeface="微软雅黑" panose="020B0503020204020204" charset="-122"/>
              <a:ea typeface="微软雅黑" panose="020B0503020204020204" charset="-122"/>
              <a:cs typeface="微软雅黑" panose="020B0503020204020204" charset="-122"/>
              <a:sym typeface="+mn-ea"/>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1"/>
                                        </p:tgtEl>
                                        <p:attrNameLst>
                                          <p:attrName>style.visibility</p:attrName>
                                        </p:attrNameLst>
                                      </p:cBhvr>
                                      <p:to>
                                        <p:strVal val="visible"/>
                                      </p:to>
                                    </p:set>
                                    <p:anim calcmode="lin" valueType="num">
                                      <p:cBhvr additive="base">
                                        <p:cTn id="7" dur="500" fill="hold"/>
                                        <p:tgtEl>
                                          <p:spTgt spid="21"/>
                                        </p:tgtEl>
                                        <p:attrNameLst>
                                          <p:attrName>ppt_x</p:attrName>
                                        </p:attrNameLst>
                                      </p:cBhvr>
                                      <p:tavLst>
                                        <p:tav tm="0">
                                          <p:val>
                                            <p:strVal val="#ppt_x"/>
                                          </p:val>
                                        </p:tav>
                                        <p:tav tm="100000">
                                          <p:val>
                                            <p:strVal val="#ppt_x"/>
                                          </p:val>
                                        </p:tav>
                                      </p:tavLst>
                                    </p:anim>
                                    <p:anim calcmode="lin" valueType="num">
                                      <p:cBhvr additive="base">
                                        <p:cTn id="8" dur="500" fill="hold"/>
                                        <p:tgtEl>
                                          <p:spTgt spid="21"/>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3" presetClass="entr" presetSubtype="10" fill="hold" grpId="0" nodeType="click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blinds(horizontal)">
                                      <p:cBhvr>
                                        <p:cTn id="13" dur="500"/>
                                        <p:tgtEl>
                                          <p:spTgt spid="3"/>
                                        </p:tgtEl>
                                      </p:cBhvr>
                                    </p:animEffect>
                                  </p:childTnLst>
                                </p:cTn>
                              </p:par>
                            </p:childTnLst>
                          </p:cTn>
                        </p:par>
                        <p:par>
                          <p:cTn id="14" fill="hold">
                            <p:stCondLst>
                              <p:cond delay="500"/>
                            </p:stCondLst>
                            <p:childTnLst>
                              <p:par>
                                <p:cTn id="15" presetID="9" presetClass="entr" presetSubtype="0" fill="hold" grpId="0" nodeType="afterEffect">
                                  <p:stCondLst>
                                    <p:cond delay="0"/>
                                  </p:stCondLst>
                                  <p:childTnLst>
                                    <p:set>
                                      <p:cBhvr>
                                        <p:cTn id="16" dur="1" fill="hold">
                                          <p:stCondLst>
                                            <p:cond delay="0"/>
                                          </p:stCondLst>
                                        </p:cTn>
                                        <p:tgtEl>
                                          <p:spTgt spid="18"/>
                                        </p:tgtEl>
                                        <p:attrNameLst>
                                          <p:attrName>style.visibility</p:attrName>
                                        </p:attrNameLst>
                                      </p:cBhvr>
                                      <p:to>
                                        <p:strVal val="visible"/>
                                      </p:to>
                                    </p:set>
                                    <p:animEffect transition="in" filter="dissolve">
                                      <p:cBhvr>
                                        <p:cTn id="17" dur="500"/>
                                        <p:tgtEl>
                                          <p:spTgt spid="18"/>
                                        </p:tgtEl>
                                      </p:cBhvr>
                                    </p:animEffect>
                                  </p:childTnLst>
                                </p:cTn>
                              </p:par>
                            </p:childTnLst>
                          </p:cTn>
                        </p:par>
                      </p:childTnLst>
                    </p:cTn>
                  </p:par>
                  <p:par>
                    <p:cTn id="18" fill="hold">
                      <p:stCondLst>
                        <p:cond delay="indefinite"/>
                      </p:stCondLst>
                      <p:childTnLst>
                        <p:par>
                          <p:cTn id="19" fill="hold">
                            <p:stCondLst>
                              <p:cond delay="0"/>
                            </p:stCondLst>
                            <p:childTnLst>
                              <p:par>
                                <p:cTn id="20" presetID="4" presetClass="entr" presetSubtype="32" fill="hold" grpId="0" nodeType="clickEffect">
                                  <p:stCondLst>
                                    <p:cond delay="0"/>
                                  </p:stCondLst>
                                  <p:childTnLst>
                                    <p:set>
                                      <p:cBhvr>
                                        <p:cTn id="21" dur="500" fill="hold">
                                          <p:stCondLst>
                                            <p:cond delay="0"/>
                                          </p:stCondLst>
                                        </p:cTn>
                                        <p:tgtEl>
                                          <p:spTgt spid="8"/>
                                        </p:tgtEl>
                                        <p:attrNameLst>
                                          <p:attrName>style.visibility</p:attrName>
                                        </p:attrNameLst>
                                      </p:cBhvr>
                                      <p:to>
                                        <p:strVal val="visible"/>
                                      </p:to>
                                    </p:set>
                                    <p:animEffect transition="in" filter="box(out)">
                                      <p:cBhvr>
                                        <p:cTn id="22" dur="500"/>
                                        <p:tgtEl>
                                          <p:spTgt spid="8"/>
                                        </p:tgtEl>
                                      </p:cBhvr>
                                    </p:animEffect>
                                  </p:childTnLst>
                                </p:cTn>
                              </p:par>
                              <p:par>
                                <p:cTn id="23" presetID="4" presetClass="entr" presetSubtype="32" fill="hold" grpId="0" nodeType="withEffect">
                                  <p:stCondLst>
                                    <p:cond delay="0"/>
                                  </p:stCondLst>
                                  <p:childTnLst>
                                    <p:set>
                                      <p:cBhvr>
                                        <p:cTn id="24" dur="500" fill="hold">
                                          <p:stCondLst>
                                            <p:cond delay="0"/>
                                          </p:stCondLst>
                                        </p:cTn>
                                        <p:tgtEl>
                                          <p:spTgt spid="9"/>
                                        </p:tgtEl>
                                        <p:attrNameLst>
                                          <p:attrName>style.visibility</p:attrName>
                                        </p:attrNameLst>
                                      </p:cBhvr>
                                      <p:to>
                                        <p:strVal val="visible"/>
                                      </p:to>
                                    </p:set>
                                    <p:animEffect transition="in" filter="box(out)">
                                      <p:cBhvr>
                                        <p:cTn id="25" dur="500"/>
                                        <p:tgtEl>
                                          <p:spTgt spid="9"/>
                                        </p:tgtEl>
                                      </p:cBhvr>
                                    </p:animEffect>
                                  </p:childTnLst>
                                </p:cTn>
                              </p:par>
                              <p:par>
                                <p:cTn id="26" presetID="4" presetClass="entr" presetSubtype="32" fill="hold" grpId="0" nodeType="withEffect">
                                  <p:stCondLst>
                                    <p:cond delay="0"/>
                                  </p:stCondLst>
                                  <p:childTnLst>
                                    <p:set>
                                      <p:cBhvr>
                                        <p:cTn id="27" dur="500" fill="hold">
                                          <p:stCondLst>
                                            <p:cond delay="0"/>
                                          </p:stCondLst>
                                        </p:cTn>
                                        <p:tgtEl>
                                          <p:spTgt spid="13"/>
                                        </p:tgtEl>
                                        <p:attrNameLst>
                                          <p:attrName>style.visibility</p:attrName>
                                        </p:attrNameLst>
                                      </p:cBhvr>
                                      <p:to>
                                        <p:strVal val="visible"/>
                                      </p:to>
                                    </p:set>
                                    <p:animEffect transition="in" filter="box(out)">
                                      <p:cBhvr>
                                        <p:cTn id="28"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8" grpId="0"/>
      <p:bldP spid="8" grpId="0" animBg="1"/>
      <p:bldP spid="9" grpId="0" animBg="1"/>
      <p:bldP spid="13"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8" name="TextBox 3"/>
          <p:cNvSpPr/>
          <p:nvPr>
            <p:custDataLst>
              <p:tags r:id="rId1"/>
            </p:custDataLst>
          </p:nvPr>
        </p:nvSpPr>
        <p:spPr>
          <a:xfrm>
            <a:off x="469265" y="661035"/>
            <a:ext cx="8793162" cy="583565"/>
          </a:xfrm>
          <a:prstGeom prst="rect">
            <a:avLst/>
          </a:prstGeom>
          <a:noFill/>
          <a:ln>
            <a:noFill/>
            <a:miter lim="800000"/>
          </a:ln>
        </p:spPr>
        <p:txBody>
          <a:bodyPr wrap="square">
            <a:spAutoFit/>
          </a:bodyPr>
          <a:lstStyle>
            <a:lvl1pPr marL="0" indent="0" algn="l" defTabSz="685800" rtl="0" eaLnBrk="0" fontAlgn="base" hangingPunct="0">
              <a:lnSpc>
                <a:spcPct val="100000"/>
              </a:lnSpc>
              <a:spcBef>
                <a:spcPct val="0"/>
              </a:spcBef>
              <a:spcAft>
                <a:spcPct val="0"/>
              </a:spcAft>
              <a:buClrTx/>
              <a:buSzTx/>
              <a:buFontTx/>
              <a:buNone/>
              <a:defRPr kumimoji="0" lang="zh-CN" altLang="en-US" sz="1400" b="0" i="0" u="none" baseline="0">
                <a:solidFill>
                  <a:schemeClr val="tx1"/>
                </a:solidFill>
                <a:latin typeface="Arial" panose="020B0604020202020204" pitchFamily="34" charset="0"/>
                <a:ea typeface="宋体" panose="02010600030101010101" pitchFamily="2" charset="-122"/>
              </a:defRPr>
            </a:lvl1pPr>
            <a:lvl2pPr marL="342900" indent="114300" algn="l" defTabSz="685800" rtl="0" eaLnBrk="0" fontAlgn="base" hangingPunct="0">
              <a:lnSpc>
                <a:spcPct val="100000"/>
              </a:lnSpc>
              <a:spcBef>
                <a:spcPct val="0"/>
              </a:spcBef>
              <a:spcAft>
                <a:spcPct val="0"/>
              </a:spcAft>
              <a:buClrTx/>
              <a:buSzTx/>
              <a:buFontTx/>
              <a:buNone/>
              <a:defRPr kumimoji="0" lang="zh-CN" altLang="en-US" sz="1400" b="0" i="0" u="none" baseline="0">
                <a:solidFill>
                  <a:schemeClr val="tx1"/>
                </a:solidFill>
                <a:latin typeface="Arial" panose="020B0604020202020204" pitchFamily="34" charset="0"/>
                <a:ea typeface="宋体" panose="02010600030101010101" pitchFamily="2" charset="-122"/>
              </a:defRPr>
            </a:lvl2pPr>
            <a:lvl3pPr marL="685800" indent="228600" algn="l" defTabSz="685800" rtl="0" eaLnBrk="0" fontAlgn="base" hangingPunct="0">
              <a:lnSpc>
                <a:spcPct val="100000"/>
              </a:lnSpc>
              <a:spcBef>
                <a:spcPct val="0"/>
              </a:spcBef>
              <a:spcAft>
                <a:spcPct val="0"/>
              </a:spcAft>
              <a:buClrTx/>
              <a:buSzTx/>
              <a:buFontTx/>
              <a:buNone/>
              <a:defRPr kumimoji="0" lang="zh-CN" altLang="en-US" sz="1400" b="0" i="0" u="none" baseline="0">
                <a:solidFill>
                  <a:schemeClr val="tx1"/>
                </a:solidFill>
                <a:latin typeface="Arial" panose="020B0604020202020204" pitchFamily="34" charset="0"/>
                <a:ea typeface="宋体" panose="02010600030101010101" pitchFamily="2" charset="-122"/>
              </a:defRPr>
            </a:lvl3pPr>
            <a:lvl4pPr marL="1028700" indent="342900" algn="l" defTabSz="685800" rtl="0" eaLnBrk="0" fontAlgn="base" hangingPunct="0">
              <a:lnSpc>
                <a:spcPct val="100000"/>
              </a:lnSpc>
              <a:spcBef>
                <a:spcPct val="0"/>
              </a:spcBef>
              <a:spcAft>
                <a:spcPct val="0"/>
              </a:spcAft>
              <a:buClrTx/>
              <a:buSzTx/>
              <a:buFontTx/>
              <a:buNone/>
              <a:defRPr kumimoji="0" lang="zh-CN" altLang="en-US" sz="1400" b="0" i="0" u="none" baseline="0">
                <a:solidFill>
                  <a:schemeClr val="tx1"/>
                </a:solidFill>
                <a:latin typeface="Arial" panose="020B0604020202020204" pitchFamily="34" charset="0"/>
                <a:ea typeface="宋体" panose="02010600030101010101" pitchFamily="2" charset="-122"/>
              </a:defRPr>
            </a:lvl4pPr>
            <a:lvl5pPr marL="1371600" indent="457200" algn="l" defTabSz="685800" rtl="0" eaLnBrk="0" fontAlgn="base" hangingPunct="0">
              <a:lnSpc>
                <a:spcPct val="100000"/>
              </a:lnSpc>
              <a:spcBef>
                <a:spcPct val="0"/>
              </a:spcBef>
              <a:spcAft>
                <a:spcPct val="0"/>
              </a:spcAft>
              <a:buClrTx/>
              <a:buSzTx/>
              <a:buFontTx/>
              <a:buNone/>
              <a:defRPr kumimoji="0" lang="zh-CN" altLang="en-US" sz="1400" b="0" i="0" u="none" baseline="0">
                <a:solidFill>
                  <a:schemeClr val="tx1"/>
                </a:solidFill>
                <a:latin typeface="Arial" panose="020B0604020202020204" pitchFamily="34" charset="0"/>
                <a:ea typeface="宋体" panose="02010600030101010101" pitchFamily="2" charset="-122"/>
              </a:defRPr>
            </a:lvl5pPr>
          </a:lstStyle>
          <a:p>
            <a:pPr lvl="0" algn="l" eaLnBrk="1" hangingPunct="1"/>
            <a:r>
              <a:rPr sz="3200" b="1">
                <a:solidFill>
                  <a:srgbClr val="C00000"/>
                </a:solidFill>
                <a:latin typeface="微软雅黑" panose="020B0503020204020204" charset="-122"/>
                <a:ea typeface="微软雅黑" panose="020B0503020204020204" charset="-122"/>
                <a:cs typeface="宋体" panose="02010600030101010101" pitchFamily="2" charset="-122"/>
                <a:sym typeface="+mn-ea"/>
              </a:rPr>
              <a:t>（3）所有权的取得方式：</a:t>
            </a:r>
            <a:endParaRPr sz="3200" b="1">
              <a:solidFill>
                <a:srgbClr val="C00000"/>
              </a:solidFill>
              <a:latin typeface="微软雅黑" panose="020B0503020204020204" charset="-122"/>
              <a:ea typeface="微软雅黑" panose="020B0503020204020204" charset="-122"/>
              <a:cs typeface="宋体" panose="02010600030101010101" pitchFamily="2" charset="-122"/>
              <a:sym typeface="+mn-ea"/>
            </a:endParaRPr>
          </a:p>
        </p:txBody>
      </p:sp>
      <p:sp>
        <p:nvSpPr>
          <p:cNvPr id="16389" name="Rectangle 1"/>
          <p:cNvSpPr/>
          <p:nvPr>
            <p:custDataLst>
              <p:tags r:id="rId2"/>
            </p:custDataLst>
          </p:nvPr>
        </p:nvSpPr>
        <p:spPr>
          <a:xfrm>
            <a:off x="469265" y="1390015"/>
            <a:ext cx="10221595" cy="3252470"/>
          </a:xfrm>
          <a:prstGeom prst="rect">
            <a:avLst/>
          </a:prstGeom>
          <a:noFill/>
          <a:ln w="25400">
            <a:noFill/>
            <a:miter lim="800000"/>
          </a:ln>
        </p:spPr>
        <p:txBody>
          <a:bodyPr wrap="square" rtlCol="0" anchor="t" anchorCtr="0">
            <a:noAutofit/>
          </a:bodyPr>
          <a:lstStyle>
            <a:lvl1pPr marL="0" indent="0" algn="l" defTabSz="685800" rtl="0" eaLnBrk="0" fontAlgn="base" hangingPunct="0">
              <a:lnSpc>
                <a:spcPct val="100000"/>
              </a:lnSpc>
              <a:spcBef>
                <a:spcPct val="0"/>
              </a:spcBef>
              <a:spcAft>
                <a:spcPct val="0"/>
              </a:spcAft>
              <a:buClrTx/>
              <a:buSzTx/>
              <a:buFontTx/>
              <a:buNone/>
              <a:defRPr kumimoji="0" lang="zh-CN" altLang="en-US" sz="1400" b="0" i="0" u="none" baseline="0">
                <a:solidFill>
                  <a:schemeClr val="tx1"/>
                </a:solidFill>
                <a:latin typeface="Arial" panose="020B0604020202020204" pitchFamily="34" charset="0"/>
                <a:ea typeface="宋体" panose="02010600030101010101" pitchFamily="2" charset="-122"/>
              </a:defRPr>
            </a:lvl1pPr>
            <a:lvl2pPr marL="342900" indent="114300" algn="l" defTabSz="685800" rtl="0" eaLnBrk="0" fontAlgn="base" hangingPunct="0">
              <a:lnSpc>
                <a:spcPct val="100000"/>
              </a:lnSpc>
              <a:spcBef>
                <a:spcPct val="0"/>
              </a:spcBef>
              <a:spcAft>
                <a:spcPct val="0"/>
              </a:spcAft>
              <a:buClrTx/>
              <a:buSzTx/>
              <a:buFontTx/>
              <a:buNone/>
              <a:defRPr kumimoji="0" lang="zh-CN" altLang="en-US" sz="1400" b="0" i="0" u="none" baseline="0">
                <a:solidFill>
                  <a:schemeClr val="tx1"/>
                </a:solidFill>
                <a:latin typeface="Arial" panose="020B0604020202020204" pitchFamily="34" charset="0"/>
                <a:ea typeface="宋体" panose="02010600030101010101" pitchFamily="2" charset="-122"/>
              </a:defRPr>
            </a:lvl2pPr>
            <a:lvl3pPr marL="685800" indent="228600" algn="l" defTabSz="685800" rtl="0" eaLnBrk="0" fontAlgn="base" hangingPunct="0">
              <a:lnSpc>
                <a:spcPct val="100000"/>
              </a:lnSpc>
              <a:spcBef>
                <a:spcPct val="0"/>
              </a:spcBef>
              <a:spcAft>
                <a:spcPct val="0"/>
              </a:spcAft>
              <a:buClrTx/>
              <a:buSzTx/>
              <a:buFontTx/>
              <a:buNone/>
              <a:defRPr kumimoji="0" lang="zh-CN" altLang="en-US" sz="1400" b="0" i="0" u="none" baseline="0">
                <a:solidFill>
                  <a:schemeClr val="tx1"/>
                </a:solidFill>
                <a:latin typeface="Arial" panose="020B0604020202020204" pitchFamily="34" charset="0"/>
                <a:ea typeface="宋体" panose="02010600030101010101" pitchFamily="2" charset="-122"/>
              </a:defRPr>
            </a:lvl3pPr>
            <a:lvl4pPr marL="1028700" indent="342900" algn="l" defTabSz="685800" rtl="0" eaLnBrk="0" fontAlgn="base" hangingPunct="0">
              <a:lnSpc>
                <a:spcPct val="100000"/>
              </a:lnSpc>
              <a:spcBef>
                <a:spcPct val="0"/>
              </a:spcBef>
              <a:spcAft>
                <a:spcPct val="0"/>
              </a:spcAft>
              <a:buClrTx/>
              <a:buSzTx/>
              <a:buFontTx/>
              <a:buNone/>
              <a:defRPr kumimoji="0" lang="zh-CN" altLang="en-US" sz="1400" b="0" i="0" u="none" baseline="0">
                <a:solidFill>
                  <a:schemeClr val="tx1"/>
                </a:solidFill>
                <a:latin typeface="Arial" panose="020B0604020202020204" pitchFamily="34" charset="0"/>
                <a:ea typeface="宋体" panose="02010600030101010101" pitchFamily="2" charset="-122"/>
              </a:defRPr>
            </a:lvl4pPr>
            <a:lvl5pPr marL="1371600" indent="457200" algn="l" defTabSz="685800" rtl="0" eaLnBrk="0" fontAlgn="base" hangingPunct="0">
              <a:lnSpc>
                <a:spcPct val="100000"/>
              </a:lnSpc>
              <a:spcBef>
                <a:spcPct val="0"/>
              </a:spcBef>
              <a:spcAft>
                <a:spcPct val="0"/>
              </a:spcAft>
              <a:buClrTx/>
              <a:buSzTx/>
              <a:buFontTx/>
              <a:buNone/>
              <a:defRPr kumimoji="0" lang="zh-CN" altLang="en-US" sz="1400" b="0" i="0" u="none" baseline="0">
                <a:solidFill>
                  <a:schemeClr val="tx1"/>
                </a:solidFill>
                <a:latin typeface="Arial" panose="020B0604020202020204" pitchFamily="34" charset="0"/>
                <a:ea typeface="宋体" panose="02010600030101010101" pitchFamily="2" charset="-122"/>
              </a:defRPr>
            </a:lvl5pPr>
          </a:lstStyle>
          <a:p>
            <a:pPr lvl="0" algn="l" eaLnBrk="1" hangingPunct="1">
              <a:lnSpc>
                <a:spcPct val="100000"/>
              </a:lnSpc>
            </a:pPr>
            <a:r>
              <a:rPr lang="en-US" altLang="zh-CN" sz="2800" b="1">
                <a:solidFill>
                  <a:srgbClr val="1D41D5"/>
                </a:solidFill>
                <a:effectLst/>
                <a:latin typeface="华文中宋" panose="02010600040101010101" charset="-122"/>
                <a:ea typeface="华文中宋" panose="02010600040101010101" charset="-122"/>
                <a:cs typeface="华文中宋" panose="02010600040101010101" charset="-122"/>
                <a:sym typeface="+mn-ea"/>
              </a:rPr>
              <a:t>①不动产所有权的取得方式：</a:t>
            </a:r>
            <a:endParaRPr lang="en-US" altLang="zh-CN" sz="2800" b="1">
              <a:solidFill>
                <a:srgbClr val="1D41D5"/>
              </a:solidFill>
              <a:effectLst/>
              <a:latin typeface="华文中宋" panose="02010600040101010101" charset="-122"/>
              <a:ea typeface="华文中宋" panose="02010600040101010101" charset="-122"/>
              <a:cs typeface="华文中宋" panose="02010600040101010101" charset="-122"/>
              <a:sym typeface="+mn-ea"/>
            </a:endParaRPr>
          </a:p>
          <a:p>
            <a:pPr lvl="0" algn="l" eaLnBrk="1" hangingPunct="1">
              <a:lnSpc>
                <a:spcPct val="100000"/>
              </a:lnSpc>
            </a:pPr>
            <a:r>
              <a:rPr sz="2800" b="1">
                <a:effectLst/>
                <a:latin typeface="华文中宋" panose="02010600040101010101" charset="-122"/>
                <a:ea typeface="华文中宋" panose="02010600040101010101" charset="-122"/>
                <a:cs typeface="华文中宋" panose="02010600040101010101" charset="-122"/>
                <a:sym typeface="+mn-ea"/>
              </a:rPr>
              <a:t>    </a:t>
            </a:r>
            <a:r>
              <a:rPr lang="en-US" altLang="zh-CN" sz="2800" b="1">
                <a:effectLst/>
                <a:latin typeface="华文中宋" panose="02010600040101010101" charset="-122"/>
                <a:ea typeface="华文中宋" panose="02010600040101010101" charset="-122"/>
                <a:cs typeface="华文中宋" panose="02010600040101010101" charset="-122"/>
                <a:sym typeface="+mn-ea"/>
              </a:rPr>
              <a:t>  应当依照</a:t>
            </a:r>
            <a:r>
              <a:rPr altLang="zh-CN" sz="2800" b="1">
                <a:solidFill>
                  <a:srgbClr val="FF0000"/>
                </a:solidFill>
                <a:effectLst/>
                <a:uFill>
                  <a:solidFill>
                    <a:srgbClr val="002060"/>
                  </a:solidFill>
                </a:uFill>
                <a:latin typeface="华文中宋" panose="02010600040101010101" charset="-122"/>
                <a:ea typeface="华文中宋" panose="02010600040101010101" charset="-122"/>
                <a:cs typeface="华文中宋" panose="02010600040101010101" charset="-122"/>
                <a:sym typeface="+mn-ea"/>
              </a:rPr>
              <a:t>法律规定</a:t>
            </a:r>
            <a:r>
              <a:rPr altLang="zh-CN" sz="2800" b="1">
                <a:solidFill>
                  <a:srgbClr val="FF0000"/>
                </a:solidFill>
                <a:effectLst/>
                <a:highlight>
                  <a:srgbClr val="FFFF00"/>
                </a:highlight>
                <a:uFill>
                  <a:solidFill>
                    <a:srgbClr val="002060"/>
                  </a:solidFill>
                </a:uFill>
                <a:latin typeface="华文中宋" panose="02010600040101010101" charset="-122"/>
                <a:ea typeface="华文中宋" panose="02010600040101010101" charset="-122"/>
                <a:cs typeface="华文中宋" panose="02010600040101010101" charset="-122"/>
                <a:sym typeface="+mn-ea"/>
              </a:rPr>
              <a:t>登记</a:t>
            </a:r>
            <a:r>
              <a:rPr sz="2800" b="1">
                <a:effectLst/>
                <a:latin typeface="华文中宋" panose="02010600040101010101" charset="-122"/>
                <a:ea typeface="华文中宋" panose="02010600040101010101" charset="-122"/>
                <a:cs typeface="华文中宋" panose="02010600040101010101" charset="-122"/>
                <a:sym typeface="+mn-ea"/>
              </a:rPr>
              <a:t>。</a:t>
            </a:r>
            <a:r>
              <a:rPr lang="en-US" altLang="zh-CN" sz="2800" b="1">
                <a:effectLst/>
                <a:latin typeface="华文中宋" panose="02010600040101010101" charset="-122"/>
                <a:ea typeface="华文中宋" panose="02010600040101010101" charset="-122"/>
                <a:cs typeface="华文中宋" panose="02010600040101010101" charset="-122"/>
                <a:sym typeface="+mn-ea"/>
              </a:rPr>
              <a:t>对于房屋等不动产，除法律另有规定的情形外，必须到</a:t>
            </a:r>
            <a:r>
              <a:rPr altLang="zh-CN" sz="2800" b="1">
                <a:solidFill>
                  <a:srgbClr val="FF0000"/>
                </a:solidFill>
                <a:effectLst/>
                <a:uFill>
                  <a:solidFill>
                    <a:srgbClr val="002060"/>
                  </a:solidFill>
                </a:uFill>
                <a:latin typeface="华文中宋" panose="02010600040101010101" charset="-122"/>
                <a:ea typeface="华文中宋" panose="02010600040101010101" charset="-122"/>
                <a:cs typeface="华文中宋" panose="02010600040101010101" charset="-122"/>
                <a:sym typeface="+mn-ea"/>
              </a:rPr>
              <a:t>不动产登记机构</a:t>
            </a:r>
            <a:r>
              <a:rPr lang="en-US" altLang="zh-CN" sz="2800" b="1">
                <a:effectLst/>
                <a:latin typeface="华文中宋" panose="02010600040101010101" charset="-122"/>
                <a:ea typeface="华文中宋" panose="02010600040101010101" charset="-122"/>
                <a:cs typeface="华文中宋" panose="02010600040101010101" charset="-122"/>
                <a:sym typeface="+mn-ea"/>
              </a:rPr>
              <a:t>办理登记，才能取得所有权。</a:t>
            </a:r>
            <a:endParaRPr lang="en-US" altLang="zh-CN" sz="2800" b="1">
              <a:effectLst/>
              <a:latin typeface="华文中宋" panose="02010600040101010101" charset="-122"/>
              <a:ea typeface="华文中宋" panose="02010600040101010101" charset="-122"/>
              <a:cs typeface="华文中宋" panose="02010600040101010101" charset="-122"/>
              <a:sym typeface="+mn-ea"/>
            </a:endParaRPr>
          </a:p>
          <a:p>
            <a:pPr lvl="0" algn="l" eaLnBrk="1" hangingPunct="1">
              <a:lnSpc>
                <a:spcPct val="100000"/>
              </a:lnSpc>
            </a:pPr>
            <a:r>
              <a:rPr lang="en-US" altLang="zh-CN" sz="2800" b="1">
                <a:solidFill>
                  <a:srgbClr val="1D41D5"/>
                </a:solidFill>
                <a:effectLst/>
                <a:latin typeface="华文中宋" panose="02010600040101010101" charset="-122"/>
                <a:ea typeface="华文中宋" panose="02010600040101010101" charset="-122"/>
                <a:cs typeface="华文中宋" panose="02010600040101010101" charset="-122"/>
                <a:sym typeface="+mn-ea"/>
              </a:rPr>
              <a:t>②动产所有权的取得方式：</a:t>
            </a:r>
            <a:endParaRPr lang="en-US" altLang="zh-CN" sz="2800" b="1">
              <a:solidFill>
                <a:srgbClr val="1D41D5"/>
              </a:solidFill>
              <a:effectLst/>
              <a:latin typeface="华文中宋" panose="02010600040101010101" charset="-122"/>
              <a:ea typeface="华文中宋" panose="02010600040101010101" charset="-122"/>
              <a:cs typeface="华文中宋" panose="02010600040101010101" charset="-122"/>
              <a:sym typeface="+mn-ea"/>
            </a:endParaRPr>
          </a:p>
          <a:p>
            <a:pPr lvl="0" algn="l" eaLnBrk="1" hangingPunct="1">
              <a:lnSpc>
                <a:spcPct val="100000"/>
              </a:lnSpc>
            </a:pPr>
            <a:r>
              <a:rPr sz="2800" b="1">
                <a:effectLst/>
                <a:latin typeface="华文中宋" panose="02010600040101010101" charset="-122"/>
                <a:ea typeface="华文中宋" panose="02010600040101010101" charset="-122"/>
                <a:cs typeface="华文中宋" panose="02010600040101010101" charset="-122"/>
                <a:sym typeface="+mn-ea"/>
              </a:rPr>
              <a:t>    </a:t>
            </a:r>
            <a:r>
              <a:rPr lang="en-US" altLang="zh-CN" sz="2800" b="1">
                <a:effectLst/>
                <a:latin typeface="华文中宋" panose="02010600040101010101" charset="-122"/>
                <a:ea typeface="华文中宋" panose="02010600040101010101" charset="-122"/>
                <a:cs typeface="华文中宋" panose="02010600040101010101" charset="-122"/>
                <a:sym typeface="+mn-ea"/>
              </a:rPr>
              <a:t>  应当依照</a:t>
            </a:r>
            <a:r>
              <a:rPr altLang="zh-CN" sz="2800" b="1">
                <a:solidFill>
                  <a:srgbClr val="FF0000"/>
                </a:solidFill>
                <a:effectLst/>
                <a:uFill>
                  <a:solidFill>
                    <a:srgbClr val="002060"/>
                  </a:solidFill>
                </a:uFill>
                <a:latin typeface="华文中宋" panose="02010600040101010101" charset="-122"/>
                <a:ea typeface="华文中宋" panose="02010600040101010101" charset="-122"/>
                <a:cs typeface="华文中宋" panose="02010600040101010101" charset="-122"/>
                <a:sym typeface="+mn-ea"/>
              </a:rPr>
              <a:t>法律规定</a:t>
            </a:r>
            <a:r>
              <a:rPr altLang="zh-CN" sz="2800" b="1">
                <a:solidFill>
                  <a:srgbClr val="FF0000"/>
                </a:solidFill>
                <a:effectLst/>
                <a:highlight>
                  <a:srgbClr val="FFFF00"/>
                </a:highlight>
                <a:uFill>
                  <a:solidFill>
                    <a:srgbClr val="002060"/>
                  </a:solidFill>
                </a:uFill>
                <a:latin typeface="华文中宋" panose="02010600040101010101" charset="-122"/>
                <a:ea typeface="华文中宋" panose="02010600040101010101" charset="-122"/>
                <a:cs typeface="华文中宋" panose="02010600040101010101" charset="-122"/>
                <a:sym typeface="+mn-ea"/>
              </a:rPr>
              <a:t>交付</a:t>
            </a:r>
            <a:r>
              <a:rPr lang="en-US" altLang="zh-CN" sz="2800" b="1">
                <a:effectLst/>
                <a:latin typeface="华文中宋" panose="02010600040101010101" charset="-122"/>
                <a:ea typeface="华文中宋" panose="02010600040101010101" charset="-122"/>
                <a:cs typeface="华文中宋" panose="02010600040101010101" charset="-122"/>
                <a:sym typeface="+mn-ea"/>
              </a:rPr>
              <a:t>。一般来说，所有人按照转让财产所有权的意图，直接把财产交给对方占有，对方就取得了该财产的所有权。</a:t>
            </a:r>
            <a:endParaRPr lang="en-US" altLang="zh-CN" sz="2800" b="1">
              <a:effectLst/>
              <a:latin typeface="华文中宋" panose="02010600040101010101" charset="-122"/>
              <a:ea typeface="华文中宋" panose="02010600040101010101" charset="-122"/>
              <a:cs typeface="华文中宋" panose="02010600040101010101" charset="-122"/>
              <a:sym typeface="+mn-ea"/>
            </a:endParaRPr>
          </a:p>
        </p:txBody>
      </p:sp>
      <p:sp>
        <p:nvSpPr>
          <p:cNvPr id="3" name="矩形 2"/>
          <p:cNvSpPr/>
          <p:nvPr>
            <p:custDataLst>
              <p:tags r:id="rId3"/>
            </p:custDataLst>
          </p:nvPr>
        </p:nvSpPr>
        <p:spPr>
          <a:xfrm>
            <a:off x="323215" y="4642485"/>
            <a:ext cx="10513695" cy="1198880"/>
          </a:xfrm>
          <a:prstGeom prst="rect">
            <a:avLst/>
          </a:prstGeom>
          <a:solidFill>
            <a:schemeClr val="accent4">
              <a:lumMod val="20000"/>
              <a:lumOff val="80000"/>
            </a:schemeClr>
          </a:solidFill>
          <a:ln>
            <a:noFill/>
          </a:ln>
        </p:spPr>
        <p:txBody>
          <a:bodyPr wrap="square" rtlCol="0">
            <a:spAutoFit/>
          </a:bodyPr>
          <a:lstStyle>
            <a:lvl1pPr marL="0" indent="0" algn="l" defTabSz="685800" rtl="0" eaLnBrk="0" fontAlgn="base" hangingPunct="0">
              <a:lnSpc>
                <a:spcPct val="100000"/>
              </a:lnSpc>
              <a:spcBef>
                <a:spcPct val="0"/>
              </a:spcBef>
              <a:spcAft>
                <a:spcPct val="0"/>
              </a:spcAft>
              <a:buClrTx/>
              <a:buSzTx/>
              <a:buFontTx/>
              <a:buNone/>
              <a:defRPr kumimoji="0" lang="zh-CN" altLang="en-US" sz="1400" b="0" i="0" u="none" baseline="0">
                <a:solidFill>
                  <a:schemeClr val="tx1"/>
                </a:solidFill>
                <a:latin typeface="Arial" panose="020B0604020202020204" pitchFamily="34" charset="0"/>
                <a:ea typeface="宋体" panose="02010600030101010101" pitchFamily="2" charset="-122"/>
              </a:defRPr>
            </a:lvl1pPr>
            <a:lvl2pPr marL="342900" indent="114300" algn="l" defTabSz="685800" rtl="0" eaLnBrk="0" fontAlgn="base" hangingPunct="0">
              <a:lnSpc>
                <a:spcPct val="100000"/>
              </a:lnSpc>
              <a:spcBef>
                <a:spcPct val="0"/>
              </a:spcBef>
              <a:spcAft>
                <a:spcPct val="0"/>
              </a:spcAft>
              <a:buClrTx/>
              <a:buSzTx/>
              <a:buFontTx/>
              <a:buNone/>
              <a:defRPr kumimoji="0" lang="zh-CN" altLang="en-US" sz="1400" b="0" i="0" u="none" baseline="0">
                <a:solidFill>
                  <a:schemeClr val="tx1"/>
                </a:solidFill>
                <a:latin typeface="Arial" panose="020B0604020202020204" pitchFamily="34" charset="0"/>
                <a:ea typeface="宋体" panose="02010600030101010101" pitchFamily="2" charset="-122"/>
              </a:defRPr>
            </a:lvl2pPr>
            <a:lvl3pPr marL="685800" indent="228600" algn="l" defTabSz="685800" rtl="0" eaLnBrk="0" fontAlgn="base" hangingPunct="0">
              <a:lnSpc>
                <a:spcPct val="100000"/>
              </a:lnSpc>
              <a:spcBef>
                <a:spcPct val="0"/>
              </a:spcBef>
              <a:spcAft>
                <a:spcPct val="0"/>
              </a:spcAft>
              <a:buClrTx/>
              <a:buSzTx/>
              <a:buFontTx/>
              <a:buNone/>
              <a:defRPr kumimoji="0" lang="zh-CN" altLang="en-US" sz="1400" b="0" i="0" u="none" baseline="0">
                <a:solidFill>
                  <a:schemeClr val="tx1"/>
                </a:solidFill>
                <a:latin typeface="Arial" panose="020B0604020202020204" pitchFamily="34" charset="0"/>
                <a:ea typeface="宋体" panose="02010600030101010101" pitchFamily="2" charset="-122"/>
              </a:defRPr>
            </a:lvl3pPr>
            <a:lvl4pPr marL="1028700" indent="342900" algn="l" defTabSz="685800" rtl="0" eaLnBrk="0" fontAlgn="base" hangingPunct="0">
              <a:lnSpc>
                <a:spcPct val="100000"/>
              </a:lnSpc>
              <a:spcBef>
                <a:spcPct val="0"/>
              </a:spcBef>
              <a:spcAft>
                <a:spcPct val="0"/>
              </a:spcAft>
              <a:buClrTx/>
              <a:buSzTx/>
              <a:buFontTx/>
              <a:buNone/>
              <a:defRPr kumimoji="0" lang="zh-CN" altLang="en-US" sz="1400" b="0" i="0" u="none" baseline="0">
                <a:solidFill>
                  <a:schemeClr val="tx1"/>
                </a:solidFill>
                <a:latin typeface="Arial" panose="020B0604020202020204" pitchFamily="34" charset="0"/>
                <a:ea typeface="宋体" panose="02010600030101010101" pitchFamily="2" charset="-122"/>
              </a:defRPr>
            </a:lvl4pPr>
            <a:lvl5pPr marL="1371600" indent="457200" algn="l" defTabSz="685800" rtl="0" eaLnBrk="0" fontAlgn="base" hangingPunct="0">
              <a:lnSpc>
                <a:spcPct val="100000"/>
              </a:lnSpc>
              <a:spcBef>
                <a:spcPct val="0"/>
              </a:spcBef>
              <a:spcAft>
                <a:spcPct val="0"/>
              </a:spcAft>
              <a:buClrTx/>
              <a:buSzTx/>
              <a:buFontTx/>
              <a:buNone/>
              <a:defRPr kumimoji="0" lang="zh-CN" altLang="en-US" sz="1400" b="0" i="0" u="none" baseline="0">
                <a:solidFill>
                  <a:schemeClr val="tx1"/>
                </a:solidFill>
                <a:latin typeface="Arial" panose="020B0604020202020204" pitchFamily="34" charset="0"/>
                <a:ea typeface="宋体" panose="02010600030101010101" pitchFamily="2" charset="-122"/>
              </a:defRPr>
            </a:lvl5pPr>
          </a:lstStyle>
          <a:p>
            <a:pPr lvl="0" algn="l" eaLnBrk="1" hangingPunct="1">
              <a:lnSpc>
                <a:spcPct val="100000"/>
              </a:lnSpc>
            </a:pPr>
            <a:r>
              <a:rPr lang="en-US" altLang="zh-CN" sz="2400" b="1">
                <a:solidFill>
                  <a:srgbClr val="FF0000"/>
                </a:solidFill>
                <a:latin typeface="新宋体" panose="02010609030101010101" charset="-122"/>
                <a:ea typeface="新宋体" panose="02010609030101010101" charset="-122"/>
                <a:cs typeface="新宋体" panose="02010609030101010101" charset="-122"/>
                <a:sym typeface="+mn-ea"/>
              </a:rPr>
              <a:t>【提醒】：</a:t>
            </a:r>
            <a:endParaRPr lang="en-US" altLang="zh-CN" sz="2400" b="1">
              <a:solidFill>
                <a:srgbClr val="FF0000"/>
              </a:solidFill>
              <a:latin typeface="新宋体" panose="02010609030101010101" charset="-122"/>
              <a:ea typeface="新宋体" panose="02010609030101010101" charset="-122"/>
              <a:cs typeface="新宋体" panose="02010609030101010101" charset="-122"/>
              <a:sym typeface="+mn-ea"/>
            </a:endParaRPr>
          </a:p>
          <a:p>
            <a:pPr lvl="0" algn="l" eaLnBrk="1" hangingPunct="1">
              <a:lnSpc>
                <a:spcPct val="100000"/>
              </a:lnSpc>
            </a:pPr>
            <a:r>
              <a:rPr lang="en-US" altLang="zh-CN" sz="2400" b="1" u="sng">
                <a:solidFill>
                  <a:schemeClr val="tx1"/>
                </a:solidFill>
                <a:latin typeface="新宋体" panose="02010609030101010101" charset="-122"/>
                <a:ea typeface="新宋体" panose="02010609030101010101" charset="-122"/>
                <a:cs typeface="新宋体" panose="02010609030101010101" charset="-122"/>
                <a:sym typeface="+mn-ea"/>
              </a:rPr>
              <a:t>价值较大的动产</a:t>
            </a:r>
            <a:r>
              <a:rPr lang="en-US" altLang="zh-CN" sz="2400" b="1">
                <a:solidFill>
                  <a:schemeClr val="tx1"/>
                </a:solidFill>
                <a:latin typeface="新宋体" panose="02010609030101010101" charset="-122"/>
                <a:ea typeface="新宋体" panose="02010609030101010101" charset="-122"/>
                <a:cs typeface="新宋体" panose="02010609030101010101" charset="-122"/>
                <a:sym typeface="+mn-ea"/>
              </a:rPr>
              <a:t>，如机动车、航空器、船舶等，其产权的取得、变更，</a:t>
            </a:r>
            <a:r>
              <a:rPr lang="en-US" altLang="zh-CN" sz="2400" b="1" u="sng">
                <a:solidFill>
                  <a:schemeClr val="tx1"/>
                </a:solidFill>
                <a:latin typeface="新宋体" panose="02010609030101010101" charset="-122"/>
                <a:ea typeface="新宋体" panose="02010609030101010101" charset="-122"/>
                <a:cs typeface="新宋体" panose="02010609030101010101" charset="-122"/>
                <a:sym typeface="+mn-ea"/>
              </a:rPr>
              <a:t>通常也需要依法办理产权登记</a:t>
            </a:r>
            <a:r>
              <a:rPr lang="en-US" altLang="zh-CN" sz="2400" b="1">
                <a:solidFill>
                  <a:schemeClr val="tx1"/>
                </a:solidFill>
                <a:latin typeface="新宋体" panose="02010609030101010101" charset="-122"/>
                <a:ea typeface="新宋体" panose="02010609030101010101" charset="-122"/>
                <a:cs typeface="新宋体" panose="02010609030101010101" charset="-122"/>
                <a:sym typeface="+mn-ea"/>
              </a:rPr>
              <a:t>。</a:t>
            </a:r>
            <a:endParaRPr sz="2400" b="1">
              <a:solidFill>
                <a:schemeClr val="tx1"/>
              </a:solidFill>
              <a:latin typeface="新宋体" panose="02010609030101010101" charset="-122"/>
              <a:ea typeface="新宋体" panose="02010609030101010101" charset="-122"/>
              <a:cs typeface="新宋体" panose="02010609030101010101" charset="-122"/>
              <a:sym typeface="+mn-ea"/>
            </a:endParaRPr>
          </a:p>
        </p:txBody>
      </p:sp>
      <p:sp>
        <p:nvSpPr>
          <p:cNvPr id="4" name="矩形 3"/>
          <p:cNvSpPr/>
          <p:nvPr>
            <p:custDataLst>
              <p:tags r:id="rId4"/>
            </p:custDataLst>
          </p:nvPr>
        </p:nvSpPr>
        <p:spPr>
          <a:xfrm>
            <a:off x="737235" y="0"/>
            <a:ext cx="4497705" cy="661035"/>
          </a:xfrm>
          <a:prstGeom prst="rect">
            <a:avLst/>
          </a:prstGeom>
          <a:no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914400"/>
            <a:r>
              <a:rPr lang="zh-CN" altLang="en-US" sz="3600" b="1">
                <a:solidFill>
                  <a:srgbClr val="172D54"/>
                </a:solidFill>
                <a:latin typeface="微软雅黑" panose="020B0503020204020204" charset="-122"/>
                <a:ea typeface="微软雅黑" panose="020B0503020204020204" charset="-122"/>
                <a:cs typeface="Arial" panose="020B0604020202020204"/>
                <a:sym typeface="+mn-ea"/>
              </a:rPr>
              <a:t>所有权</a:t>
            </a:r>
            <a:endParaRPr lang="zh-CN" altLang="en-US" sz="3600" b="1">
              <a:solidFill>
                <a:srgbClr val="172D54"/>
              </a:solidFill>
              <a:latin typeface="微软雅黑" panose="020B0503020204020204" charset="-122"/>
              <a:ea typeface="微软雅黑" panose="020B0503020204020204" charset="-122"/>
              <a:cs typeface="Arial" panose="020B0604020202020204"/>
              <a:sym typeface="+mn-ea"/>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16389"/>
                                        </p:tgtEl>
                                        <p:attrNameLst>
                                          <p:attrName>style.visibility</p:attrName>
                                        </p:attrNameLst>
                                      </p:cBhvr>
                                      <p:to>
                                        <p:strVal val="visible"/>
                                      </p:to>
                                    </p:set>
                                    <p:animEffect transition="in" filter="dissolve">
                                      <p:cBhvr>
                                        <p:cTn id="7" dur="500"/>
                                        <p:tgtEl>
                                          <p:spTgt spid="16389"/>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dissolve">
                                      <p:cBhvr>
                                        <p:cTn id="12"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ldLvl="0" animBg="1"/>
      <p:bldP spid="16389" grpId="0"/>
      <p:bldP spid="16389" grpId="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文本框 1"/>
          <p:cNvSpPr txBox="1"/>
          <p:nvPr/>
        </p:nvSpPr>
        <p:spPr>
          <a:xfrm>
            <a:off x="571500" y="522605"/>
            <a:ext cx="9874885" cy="5692775"/>
          </a:xfrm>
          <a:prstGeom prst="rect">
            <a:avLst/>
          </a:prstGeom>
        </p:spPr>
        <p:txBody>
          <a:bodyPr wrap="square">
            <a:spAutoFit/>
          </a:bodyPr>
          <a:p>
            <a:r>
              <a:rPr lang="zh-CN" altLang="en-US" sz="2800" b="1">
                <a:solidFill>
                  <a:srgbClr val="FF0000"/>
                </a:solidFill>
                <a:latin typeface="黑体" panose="02010609060101010101" charset="-122"/>
                <a:ea typeface="黑体" panose="02010609060101010101" charset="-122"/>
                <a:cs typeface="黑体" panose="02010609060101010101" charset="-122"/>
              </a:rPr>
              <a:t>交付的类型</a:t>
            </a:r>
            <a:endParaRPr lang="zh-CN" altLang="en-US" sz="2800" b="1">
              <a:solidFill>
                <a:srgbClr val="FF0000"/>
              </a:solidFill>
              <a:latin typeface="黑体" panose="02010609060101010101" charset="-122"/>
              <a:ea typeface="黑体" panose="02010609060101010101" charset="-122"/>
              <a:cs typeface="黑体" panose="02010609060101010101" charset="-122"/>
            </a:endParaRPr>
          </a:p>
          <a:p>
            <a:endParaRPr lang="zh-CN" altLang="en-US" sz="2800" b="1">
              <a:solidFill>
                <a:srgbClr val="FF0000"/>
              </a:solidFill>
              <a:latin typeface="黑体" panose="02010609060101010101" charset="-122"/>
              <a:ea typeface="黑体" panose="02010609060101010101" charset="-122"/>
              <a:cs typeface="黑体" panose="02010609060101010101" charset="-122"/>
            </a:endParaRPr>
          </a:p>
          <a:p>
            <a:r>
              <a:rPr lang="zh-CN" altLang="en-US" sz="2800" b="1">
                <a:solidFill>
                  <a:srgbClr val="FF0000"/>
                </a:solidFill>
                <a:latin typeface="黑体" panose="02010609060101010101" charset="-122"/>
                <a:ea typeface="黑体" panose="02010609060101010101" charset="-122"/>
                <a:cs typeface="黑体" panose="02010609060101010101" charset="-122"/>
              </a:rPr>
              <a:t>现实交付</a:t>
            </a:r>
            <a:endParaRPr lang="zh-CN" altLang="en-US" sz="2800" b="1">
              <a:solidFill>
                <a:srgbClr val="FF0000"/>
              </a:solidFill>
              <a:latin typeface="黑体" panose="02010609060101010101" charset="-122"/>
              <a:ea typeface="黑体" panose="02010609060101010101" charset="-122"/>
              <a:cs typeface="黑体" panose="02010609060101010101" charset="-122"/>
            </a:endParaRPr>
          </a:p>
          <a:p>
            <a:r>
              <a:rPr lang="zh-CN" altLang="en-US" sz="2800" b="1">
                <a:solidFill>
                  <a:srgbClr val="FF0000"/>
                </a:solidFill>
                <a:latin typeface="黑体" panose="02010609060101010101" charset="-122"/>
                <a:ea typeface="黑体" panose="02010609060101010101" charset="-122"/>
                <a:cs typeface="黑体" panose="02010609060101010101" charset="-122"/>
              </a:rPr>
              <a:t>简易交付 </a:t>
            </a:r>
            <a:endParaRPr lang="zh-CN" altLang="en-US" sz="2800" b="1">
              <a:solidFill>
                <a:srgbClr val="FF0000"/>
              </a:solidFill>
              <a:latin typeface="黑体" panose="02010609060101010101" charset="-122"/>
              <a:ea typeface="黑体" panose="02010609060101010101" charset="-122"/>
              <a:cs typeface="黑体" panose="02010609060101010101" charset="-122"/>
            </a:endParaRPr>
          </a:p>
          <a:p>
            <a:r>
              <a:rPr lang="en-US" altLang="zh-CN" sz="2800" b="1">
                <a:solidFill>
                  <a:srgbClr val="000000"/>
                </a:solidFill>
                <a:latin typeface="黑体" panose="02010609060101010101" charset="-122"/>
                <a:ea typeface="黑体" panose="02010609060101010101" charset="-122"/>
                <a:cs typeface="黑体" panose="02010609060101010101" charset="-122"/>
              </a:rPr>
              <a:t>《</a:t>
            </a:r>
            <a:r>
              <a:rPr lang="zh-CN" altLang="en-US" sz="2800" b="1">
                <a:solidFill>
                  <a:srgbClr val="000000"/>
                </a:solidFill>
                <a:latin typeface="黑体" panose="02010609060101010101" charset="-122"/>
                <a:ea typeface="黑体" panose="02010609060101010101" charset="-122"/>
                <a:cs typeface="黑体" panose="02010609060101010101" charset="-122"/>
              </a:rPr>
              <a:t>民法典</a:t>
            </a:r>
            <a:r>
              <a:rPr lang="en-US" altLang="zh-CN" sz="2800" b="1">
                <a:solidFill>
                  <a:srgbClr val="000000"/>
                </a:solidFill>
                <a:latin typeface="黑体" panose="02010609060101010101" charset="-122"/>
                <a:ea typeface="黑体" panose="02010609060101010101" charset="-122"/>
                <a:cs typeface="黑体" panose="02010609060101010101" charset="-122"/>
              </a:rPr>
              <a:t>》</a:t>
            </a:r>
            <a:r>
              <a:rPr lang="zh-CN" altLang="en-US" sz="2800" b="1">
                <a:solidFill>
                  <a:srgbClr val="000000"/>
                </a:solidFill>
                <a:latin typeface="黑体" panose="02010609060101010101" charset="-122"/>
                <a:ea typeface="黑体" panose="02010609060101010101" charset="-122"/>
                <a:cs typeface="黑体" panose="02010609060101010101" charset="-122"/>
              </a:rPr>
              <a:t>第二百二十六条 动产物权设立和转让前，权利人已经占有该动产的，物权自民事法律行为生效时发生效力。 </a:t>
            </a:r>
            <a:endParaRPr lang="zh-CN" altLang="en-US" sz="2800" b="1">
              <a:solidFill>
                <a:srgbClr val="000000"/>
              </a:solidFill>
              <a:latin typeface="黑体" panose="02010609060101010101" charset="-122"/>
              <a:ea typeface="黑体" panose="02010609060101010101" charset="-122"/>
              <a:cs typeface="黑体" panose="02010609060101010101" charset="-122"/>
            </a:endParaRPr>
          </a:p>
          <a:p>
            <a:r>
              <a:rPr lang="zh-CN" altLang="en-US" sz="2800" b="1">
                <a:solidFill>
                  <a:srgbClr val="FF0000"/>
                </a:solidFill>
                <a:latin typeface="黑体" panose="02010609060101010101" charset="-122"/>
                <a:ea typeface="黑体" panose="02010609060101010101" charset="-122"/>
                <a:cs typeface="黑体" panose="02010609060101010101" charset="-122"/>
              </a:rPr>
              <a:t>指示交付 </a:t>
            </a:r>
            <a:endParaRPr lang="zh-CN" altLang="en-US" sz="2800" b="1">
              <a:solidFill>
                <a:srgbClr val="FF0000"/>
              </a:solidFill>
              <a:latin typeface="黑体" panose="02010609060101010101" charset="-122"/>
              <a:ea typeface="黑体" panose="02010609060101010101" charset="-122"/>
              <a:cs typeface="黑体" panose="02010609060101010101" charset="-122"/>
            </a:endParaRPr>
          </a:p>
          <a:p>
            <a:r>
              <a:rPr lang="zh-CN" altLang="en-US" sz="2800" b="1">
                <a:solidFill>
                  <a:srgbClr val="000000"/>
                </a:solidFill>
                <a:latin typeface="黑体" panose="02010609060101010101" charset="-122"/>
                <a:ea typeface="黑体" panose="02010609060101010101" charset="-122"/>
                <a:cs typeface="黑体" panose="02010609060101010101" charset="-122"/>
              </a:rPr>
              <a:t>第二百二十七条 动产物权设立和转让前，第三人占有该动产的，负有交付义务的人可以通过转让请求第三人返还原物的权利代替交付。 </a:t>
            </a:r>
            <a:endParaRPr lang="zh-CN" altLang="en-US" sz="2800" b="1">
              <a:solidFill>
                <a:srgbClr val="000000"/>
              </a:solidFill>
              <a:latin typeface="黑体" panose="02010609060101010101" charset="-122"/>
              <a:ea typeface="黑体" panose="02010609060101010101" charset="-122"/>
              <a:cs typeface="黑体" panose="02010609060101010101" charset="-122"/>
            </a:endParaRPr>
          </a:p>
          <a:p>
            <a:r>
              <a:rPr lang="zh-CN" altLang="en-US" sz="2800" b="1">
                <a:solidFill>
                  <a:srgbClr val="FF0000"/>
                </a:solidFill>
                <a:latin typeface="黑体" panose="02010609060101010101" charset="-122"/>
                <a:ea typeface="黑体" panose="02010609060101010101" charset="-122"/>
                <a:cs typeface="黑体" panose="02010609060101010101" charset="-122"/>
              </a:rPr>
              <a:t>占有改定 </a:t>
            </a:r>
            <a:endParaRPr lang="zh-CN" altLang="en-US" sz="2800" b="1">
              <a:solidFill>
                <a:srgbClr val="FF0000"/>
              </a:solidFill>
              <a:latin typeface="黑体" panose="02010609060101010101" charset="-122"/>
              <a:ea typeface="黑体" panose="02010609060101010101" charset="-122"/>
              <a:cs typeface="黑体" panose="02010609060101010101" charset="-122"/>
            </a:endParaRPr>
          </a:p>
          <a:p>
            <a:r>
              <a:rPr lang="zh-CN" altLang="en-US" sz="2800" b="1">
                <a:solidFill>
                  <a:srgbClr val="000000"/>
                </a:solidFill>
                <a:latin typeface="黑体" panose="02010609060101010101" charset="-122"/>
                <a:ea typeface="黑体" panose="02010609060101010101" charset="-122"/>
                <a:cs typeface="黑体" panose="02010609060101010101" charset="-122"/>
              </a:rPr>
              <a:t>第二百二十八条 动产物权转让时，当事人又约定由出让人继续占有该动产的，物权自该约定生效时发生效力。</a:t>
            </a:r>
            <a:endParaRPr lang="en-US" altLang="zh-CN" sz="2800" b="1">
              <a:solidFill>
                <a:srgbClr val="000000"/>
              </a:solidFill>
              <a:latin typeface="黑体" panose="02010609060101010101" charset="-122"/>
              <a:ea typeface="黑体" panose="02010609060101010101" charset="-122"/>
              <a:cs typeface="黑体" panose="02010609060101010101" charset="-122"/>
            </a:endParaRPr>
          </a:p>
        </p:txBody>
      </p:sp>
    </p:spTree>
  </p:cSld>
  <p:clrMapOvr>
    <a:masterClrMapping/>
  </p:clrMapOvr>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75777" name="Rectangle 1"/>
          <p:cNvSpPr/>
          <p:nvPr>
            <p:custDataLst>
              <p:tags r:id="rId1"/>
            </p:custDataLst>
          </p:nvPr>
        </p:nvSpPr>
        <p:spPr>
          <a:xfrm>
            <a:off x="123825" y="1052195"/>
            <a:ext cx="10889615" cy="4523105"/>
          </a:xfrm>
          <a:prstGeom prst="rect">
            <a:avLst/>
          </a:prstGeom>
          <a:noFill/>
          <a:ln>
            <a:noFill/>
            <a:miter lim="800000"/>
          </a:ln>
        </p:spPr>
        <p:txBody>
          <a:bodyPr wrap="square" anchor="ctr" anchorCtr="0">
            <a:spAutoFit/>
          </a:bodyPr>
          <a:lstStyle>
            <a:defPPr>
              <a:defRPr lang="zh-CN"/>
            </a:defPPr>
            <a:lvl1pPr marL="0" indent="0" algn="l" defTabSz="685800" rtl="0" eaLnBrk="1" fontAlgn="base" hangingPunct="1">
              <a:lnSpc>
                <a:spcPct val="100000"/>
              </a:lnSpc>
              <a:spcBef>
                <a:spcPct val="0"/>
              </a:spcBef>
              <a:spcAft>
                <a:spcPct val="0"/>
              </a:spcAft>
              <a:buClrTx/>
              <a:buSzTx/>
              <a:buFontTx/>
              <a:buNone/>
              <a:defRPr lang="zh-CN" altLang="en-US" sz="1400" b="0" i="0" u="none" baseline="0">
                <a:solidFill>
                  <a:srgbClr val="000000"/>
                </a:solidFill>
                <a:latin typeface="Arial" panose="020B0604020202020204" pitchFamily="34" charset="0"/>
                <a:ea typeface="宋体" panose="02010600030101010101" pitchFamily="2" charset="-122"/>
              </a:defRPr>
            </a:lvl1pPr>
            <a:lvl2pPr marL="342900" indent="114300" algn="l" defTabSz="685800" rtl="0" eaLnBrk="0" fontAlgn="base" hangingPunct="0">
              <a:lnSpc>
                <a:spcPct val="100000"/>
              </a:lnSpc>
              <a:spcBef>
                <a:spcPct val="0"/>
              </a:spcBef>
              <a:spcAft>
                <a:spcPct val="0"/>
              </a:spcAft>
              <a:buClrTx/>
              <a:buSzTx/>
              <a:buFontTx/>
              <a:buNone/>
              <a:defRPr lang="zh-CN" altLang="en-US" sz="1400" b="0" i="0" u="none" baseline="0">
                <a:solidFill>
                  <a:srgbClr val="000000"/>
                </a:solidFill>
                <a:latin typeface="Arial" panose="020B0604020202020204" pitchFamily="34" charset="0"/>
                <a:ea typeface="宋体" panose="02010600030101010101" pitchFamily="2" charset="-122"/>
              </a:defRPr>
            </a:lvl2pPr>
            <a:lvl3pPr marL="685800" indent="228600" algn="l" defTabSz="685800" rtl="0" eaLnBrk="0" fontAlgn="base" hangingPunct="0">
              <a:lnSpc>
                <a:spcPct val="100000"/>
              </a:lnSpc>
              <a:spcBef>
                <a:spcPct val="0"/>
              </a:spcBef>
              <a:spcAft>
                <a:spcPct val="0"/>
              </a:spcAft>
              <a:buClrTx/>
              <a:buSzTx/>
              <a:buFontTx/>
              <a:buNone/>
              <a:defRPr lang="zh-CN" altLang="en-US" sz="1400" b="0" i="0" u="none" baseline="0">
                <a:solidFill>
                  <a:srgbClr val="000000"/>
                </a:solidFill>
                <a:latin typeface="Arial" panose="020B0604020202020204" pitchFamily="34" charset="0"/>
                <a:ea typeface="宋体" panose="02010600030101010101" pitchFamily="2" charset="-122"/>
              </a:defRPr>
            </a:lvl3pPr>
            <a:lvl4pPr marL="1028700" indent="342900" algn="l" defTabSz="685800" rtl="0" eaLnBrk="0" fontAlgn="base" hangingPunct="0">
              <a:lnSpc>
                <a:spcPct val="100000"/>
              </a:lnSpc>
              <a:spcBef>
                <a:spcPct val="0"/>
              </a:spcBef>
              <a:spcAft>
                <a:spcPct val="0"/>
              </a:spcAft>
              <a:buClrTx/>
              <a:buSzTx/>
              <a:buFontTx/>
              <a:buNone/>
              <a:defRPr lang="zh-CN" altLang="en-US" sz="1400" b="0" i="0" u="none" baseline="0">
                <a:solidFill>
                  <a:srgbClr val="000000"/>
                </a:solidFill>
                <a:latin typeface="Arial" panose="020B0604020202020204" pitchFamily="34" charset="0"/>
                <a:ea typeface="宋体" panose="02010600030101010101" pitchFamily="2" charset="-122"/>
              </a:defRPr>
            </a:lvl4pPr>
            <a:lvl5pPr marL="1371600" indent="457200" algn="l" defTabSz="685800" rtl="0" eaLnBrk="0" fontAlgn="base" hangingPunct="0">
              <a:lnSpc>
                <a:spcPct val="100000"/>
              </a:lnSpc>
              <a:spcBef>
                <a:spcPct val="0"/>
              </a:spcBef>
              <a:spcAft>
                <a:spcPct val="0"/>
              </a:spcAft>
              <a:buClrTx/>
              <a:buSzTx/>
              <a:buFontTx/>
              <a:buNone/>
              <a:defRPr lang="zh-CN" altLang="en-US" sz="1400" b="0" i="0" u="none" baseline="0">
                <a:solidFill>
                  <a:srgbClr val="000000"/>
                </a:solidFill>
                <a:latin typeface="Arial" panose="020B0604020202020204" pitchFamily="34" charset="0"/>
                <a:ea typeface="宋体" panose="02010600030101010101" pitchFamily="2" charset="-122"/>
              </a:defRPr>
            </a:lvl5pPr>
          </a:lstStyle>
          <a:p>
            <a:pPr lvl="0" indent="306705" defTabSz="685800" eaLnBrk="0" hangingPunct="0">
              <a:lnSpc>
                <a:spcPct val="150000"/>
              </a:lnSpc>
              <a:tabLst>
                <a:tab pos="2628900" algn="l"/>
              </a:tabLst>
            </a:pPr>
            <a:r>
              <a:rPr lang="zh-CN" altLang="en-US" sz="2400">
                <a:latin typeface="微软雅黑" panose="020B0503020204020204" charset="-122"/>
                <a:ea typeface="微软雅黑" panose="020B0503020204020204" charset="-122"/>
              </a:rPr>
              <a:t>下列哪些情况下甲、乙之间所有权</a:t>
            </a:r>
            <a:r>
              <a:rPr lang="zh-CN" altLang="en-US" sz="2400">
                <a:highlight>
                  <a:srgbClr val="FFFF00"/>
                </a:highlight>
                <a:latin typeface="微软雅黑" panose="020B0503020204020204" charset="-122"/>
                <a:ea typeface="微软雅黑" panose="020B0503020204020204" charset="-122"/>
              </a:rPr>
              <a:t>没有</a:t>
            </a:r>
            <a:r>
              <a:rPr lang="zh-CN" altLang="en-US" sz="2400">
                <a:latin typeface="微软雅黑" panose="020B0503020204020204" charset="-122"/>
                <a:ea typeface="微软雅黑" panose="020B0503020204020204" charset="-122"/>
              </a:rPr>
              <a:t>转移</a:t>
            </a:r>
            <a:r>
              <a:rPr lang="en-US" altLang="zh-CN" sz="2400">
                <a:latin typeface="微软雅黑" panose="020B0503020204020204" charset="-122"/>
                <a:ea typeface="微软雅黑" panose="020B0503020204020204" charset="-122"/>
              </a:rPr>
              <a:t>(</a:t>
            </a:r>
            <a:r>
              <a:rPr lang="zh-CN" altLang="en-US" sz="2400">
                <a:latin typeface="微软雅黑" panose="020B0503020204020204" charset="-122"/>
                <a:ea typeface="微软雅黑" panose="020B0503020204020204" charset="-122"/>
              </a:rPr>
              <a:t>　　</a:t>
            </a:r>
            <a:r>
              <a:rPr lang="en-US" altLang="zh-CN" sz="2400">
                <a:latin typeface="微软雅黑" panose="020B0503020204020204" charset="-122"/>
                <a:ea typeface="微软雅黑" panose="020B0503020204020204" charset="-122"/>
              </a:rPr>
              <a:t>)</a:t>
            </a:r>
            <a:endParaRPr lang="en-US" altLang="zh-CN" sz="2400">
              <a:latin typeface="微软雅黑" panose="020B0503020204020204" charset="-122"/>
              <a:ea typeface="微软雅黑" panose="020B0503020204020204" charset="-122"/>
            </a:endParaRPr>
          </a:p>
          <a:p>
            <a:pPr lvl="0" indent="306705" defTabSz="685800" eaLnBrk="0" hangingPunct="0">
              <a:lnSpc>
                <a:spcPct val="150000"/>
              </a:lnSpc>
              <a:tabLst>
                <a:tab pos="2628900" algn="l"/>
              </a:tabLst>
            </a:pPr>
            <a:r>
              <a:rPr lang="en-US" altLang="zh-CN" sz="2400">
                <a:latin typeface="微软雅黑" panose="020B0503020204020204" charset="-122"/>
                <a:ea typeface="微软雅黑" panose="020B0503020204020204" charset="-122"/>
              </a:rPr>
              <a:t>①</a:t>
            </a:r>
            <a:r>
              <a:rPr lang="zh-CN" altLang="en-US" sz="2400">
                <a:latin typeface="微软雅黑" panose="020B0503020204020204" charset="-122"/>
                <a:ea typeface="微软雅黑" panose="020B0503020204020204" charset="-122"/>
              </a:rPr>
              <a:t>甲将其珠宝交给乙保管，后达成合意将珠宝卖给乙　</a:t>
            </a:r>
            <a:endParaRPr lang="en-US" altLang="zh-CN" sz="2400">
              <a:latin typeface="微软雅黑" panose="020B0503020204020204" charset="-122"/>
              <a:ea typeface="微软雅黑" panose="020B0503020204020204" charset="-122"/>
            </a:endParaRPr>
          </a:p>
          <a:p>
            <a:pPr lvl="0" indent="306705" defTabSz="685800" eaLnBrk="0" hangingPunct="0">
              <a:lnSpc>
                <a:spcPct val="150000"/>
              </a:lnSpc>
              <a:tabLst>
                <a:tab pos="2628900" algn="l"/>
              </a:tabLst>
            </a:pPr>
            <a:r>
              <a:rPr lang="zh-CN" altLang="en-US" sz="2400">
                <a:latin typeface="微软雅黑" panose="020B0503020204020204" charset="-122"/>
                <a:ea typeface="微软雅黑" panose="020B0503020204020204" charset="-122"/>
              </a:rPr>
              <a:t>②甲将其房屋租给乙，后甲和丙签订房屋买卖合同，丙通知乙租赁期结束后向丙返还房屋　</a:t>
            </a:r>
            <a:endParaRPr lang="en-US" altLang="zh-CN" sz="2400">
              <a:latin typeface="微软雅黑" panose="020B0503020204020204" charset="-122"/>
              <a:ea typeface="微软雅黑" panose="020B0503020204020204" charset="-122"/>
            </a:endParaRPr>
          </a:p>
          <a:p>
            <a:pPr lvl="0" indent="306705" defTabSz="685800" eaLnBrk="0" hangingPunct="0">
              <a:lnSpc>
                <a:spcPct val="150000"/>
              </a:lnSpc>
              <a:tabLst>
                <a:tab pos="2628900" algn="l"/>
              </a:tabLst>
            </a:pPr>
            <a:r>
              <a:rPr lang="zh-CN" altLang="en-US" sz="2400">
                <a:latin typeface="微软雅黑" panose="020B0503020204020204" charset="-122"/>
                <a:ea typeface="微软雅黑" panose="020B0503020204020204" charset="-122"/>
              </a:rPr>
              <a:t>③甲将其笔记本电脑卖给乙，但因为甲有急用，和乙商定借用</a:t>
            </a:r>
            <a:r>
              <a:rPr lang="en-US" altLang="zh-CN" sz="2400">
                <a:latin typeface="微软雅黑" panose="020B0503020204020204" charset="-122"/>
                <a:ea typeface="微软雅黑" panose="020B0503020204020204" charset="-122"/>
              </a:rPr>
              <a:t>5</a:t>
            </a:r>
            <a:r>
              <a:rPr lang="zh-CN" altLang="en-US" sz="2400">
                <a:latin typeface="微软雅黑" panose="020B0503020204020204" charset="-122"/>
                <a:ea typeface="微软雅黑" panose="020B0503020204020204" charset="-122"/>
              </a:rPr>
              <a:t>天后再将笔记本电脑给乙　</a:t>
            </a:r>
            <a:endParaRPr lang="en-US" altLang="zh-CN" sz="2400">
              <a:latin typeface="微软雅黑" panose="020B0503020204020204" charset="-122"/>
              <a:ea typeface="微软雅黑" panose="020B0503020204020204" charset="-122"/>
            </a:endParaRPr>
          </a:p>
          <a:p>
            <a:pPr lvl="0" indent="306705" defTabSz="685800" eaLnBrk="0" hangingPunct="0">
              <a:lnSpc>
                <a:spcPct val="150000"/>
              </a:lnSpc>
              <a:tabLst>
                <a:tab pos="2628900" algn="l"/>
              </a:tabLst>
            </a:pPr>
            <a:r>
              <a:rPr lang="zh-CN" altLang="en-US" sz="2400">
                <a:latin typeface="微软雅黑" panose="020B0503020204020204" charset="-122"/>
                <a:ea typeface="微软雅黑" panose="020B0503020204020204" charset="-122"/>
              </a:rPr>
              <a:t>④甲购买乙的孕牛一头，约定</a:t>
            </a:r>
            <a:r>
              <a:rPr lang="en-US" altLang="zh-CN" sz="2400">
                <a:latin typeface="微软雅黑" panose="020B0503020204020204" charset="-122"/>
                <a:ea typeface="微软雅黑" panose="020B0503020204020204" charset="-122"/>
              </a:rPr>
              <a:t>15</a:t>
            </a:r>
            <a:r>
              <a:rPr lang="zh-CN" altLang="en-US" sz="2400">
                <a:latin typeface="微软雅黑" panose="020B0503020204020204" charset="-122"/>
                <a:ea typeface="微软雅黑" panose="020B0503020204020204" charset="-122"/>
              </a:rPr>
              <a:t>天后交付，结果</a:t>
            </a:r>
            <a:r>
              <a:rPr lang="en-US" altLang="zh-CN" sz="2400">
                <a:latin typeface="微软雅黑" panose="020B0503020204020204" charset="-122"/>
                <a:ea typeface="微软雅黑" panose="020B0503020204020204" charset="-122"/>
              </a:rPr>
              <a:t>3</a:t>
            </a:r>
            <a:r>
              <a:rPr lang="zh-CN" altLang="en-US" sz="2400">
                <a:latin typeface="微软雅黑" panose="020B0503020204020204" charset="-122"/>
                <a:ea typeface="微软雅黑" panose="020B0503020204020204" charset="-122"/>
              </a:rPr>
              <a:t>天后孕牛就提前生产了小牛</a:t>
            </a:r>
            <a:endParaRPr lang="zh-CN" altLang="en-US" sz="2400">
              <a:latin typeface="微软雅黑" panose="020B0503020204020204" charset="-122"/>
              <a:ea typeface="微软雅黑" panose="020B0503020204020204" charset="-122"/>
            </a:endParaRPr>
          </a:p>
          <a:p>
            <a:pPr lvl="0" indent="306705" defTabSz="685800" eaLnBrk="0" hangingPunct="0">
              <a:lnSpc>
                <a:spcPct val="150000"/>
              </a:lnSpc>
              <a:tabLst>
                <a:tab pos="2628900" algn="l"/>
              </a:tabLst>
            </a:pPr>
            <a:r>
              <a:rPr lang="en-US" altLang="zh-CN" sz="2400">
                <a:latin typeface="微软雅黑" panose="020B0503020204020204" charset="-122"/>
                <a:ea typeface="微软雅黑" panose="020B0503020204020204" charset="-122"/>
              </a:rPr>
              <a:t>A</a:t>
            </a:r>
            <a:r>
              <a:rPr lang="zh-CN" altLang="en-US" sz="2400">
                <a:latin typeface="微软雅黑" panose="020B0503020204020204" charset="-122"/>
                <a:ea typeface="微软雅黑" panose="020B0503020204020204" charset="-122"/>
              </a:rPr>
              <a:t>．①④　　　</a:t>
            </a:r>
            <a:r>
              <a:rPr lang="en-US" altLang="zh-CN" sz="2400">
                <a:latin typeface="微软雅黑" panose="020B0503020204020204" charset="-122"/>
                <a:ea typeface="微软雅黑" panose="020B0503020204020204" charset="-122"/>
              </a:rPr>
              <a:t>B</a:t>
            </a:r>
            <a:r>
              <a:rPr lang="zh-CN" altLang="en-US" sz="2400">
                <a:latin typeface="微软雅黑" panose="020B0503020204020204" charset="-122"/>
                <a:ea typeface="微软雅黑" panose="020B0503020204020204" charset="-122"/>
              </a:rPr>
              <a:t>．②③　　　</a:t>
            </a:r>
            <a:r>
              <a:rPr lang="en-US" altLang="zh-CN" sz="2400">
                <a:latin typeface="微软雅黑" panose="020B0503020204020204" charset="-122"/>
                <a:ea typeface="微软雅黑" panose="020B0503020204020204" charset="-122"/>
              </a:rPr>
              <a:t>C</a:t>
            </a:r>
            <a:r>
              <a:rPr lang="zh-CN" altLang="en-US" sz="2400">
                <a:latin typeface="微软雅黑" panose="020B0503020204020204" charset="-122"/>
                <a:ea typeface="微软雅黑" panose="020B0503020204020204" charset="-122"/>
              </a:rPr>
              <a:t>．①③　　　</a:t>
            </a:r>
            <a:r>
              <a:rPr lang="en-US" altLang="zh-CN" sz="2400">
                <a:latin typeface="微软雅黑" panose="020B0503020204020204" charset="-122"/>
                <a:ea typeface="微软雅黑" panose="020B0503020204020204" charset="-122"/>
              </a:rPr>
              <a:t>D</a:t>
            </a:r>
            <a:r>
              <a:rPr lang="zh-CN" altLang="en-US" sz="2400">
                <a:latin typeface="微软雅黑" panose="020B0503020204020204" charset="-122"/>
                <a:ea typeface="微软雅黑" panose="020B0503020204020204" charset="-122"/>
              </a:rPr>
              <a:t>．②④</a:t>
            </a:r>
            <a:endParaRPr lang="zh-CN" altLang="en-US" sz="2400">
              <a:latin typeface="微软雅黑" panose="020B0503020204020204" charset="-122"/>
              <a:ea typeface="微软雅黑" panose="020B0503020204020204" charset="-122"/>
            </a:endParaRPr>
          </a:p>
        </p:txBody>
      </p:sp>
      <p:sp>
        <p:nvSpPr>
          <p:cNvPr id="75779" name="WordArt 4"/>
          <p:cNvSpPr>
            <a:spLocks noTextEdit="1"/>
          </p:cNvSpPr>
          <p:nvPr>
            <p:custDataLst>
              <p:tags r:id="rId2"/>
            </p:custDataLst>
          </p:nvPr>
        </p:nvSpPr>
        <p:spPr>
          <a:xfrm>
            <a:off x="9695815" y="4137660"/>
            <a:ext cx="794385" cy="963930"/>
          </a:xfrm>
          <a:gradFill rotWithShape="1">
            <a:gsLst>
              <a:gs pos="0">
                <a:srgbClr val="A603AB"/>
              </a:gs>
              <a:gs pos="12000">
                <a:srgbClr val="E81766"/>
              </a:gs>
              <a:gs pos="27000">
                <a:srgbClr val="EE3F17"/>
              </a:gs>
              <a:gs pos="48000">
                <a:srgbClr val="FFFF00"/>
              </a:gs>
              <a:gs pos="64999">
                <a:srgbClr val="1A8D48"/>
              </a:gs>
              <a:gs pos="78999">
                <a:srgbClr val="0819FB"/>
              </a:gs>
              <a:gs pos="100000">
                <a:srgbClr val="0819FB"/>
              </a:gs>
            </a:gsLst>
            <a:lin ang="0" scaled="1"/>
          </a:gradFill>
          <a:ln w="12700">
            <a:solidFill>
              <a:srgbClr val="EAEAEA"/>
            </a:solidFill>
            <a:round/>
          </a:ln>
          <a:effectLst>
            <a:outerShdw dist="35921" dir="2700000" sy="50000" algn="bl">
              <a:srgbClr val="C0C0C0">
                <a:alpha val="79999"/>
              </a:srgbClr>
            </a:outerShdw>
          </a:effectLst>
        </p:spPr>
        <p:txBody>
          <a:bodyPr wrap="none" fromWordArt="1" anchor="t" anchorCtr="0">
            <a:prstTxWarp prst="textPlain">
              <a:avLst/>
            </a:prstTxWarp>
          </a:bodyPr>
          <a:lstStyle/>
          <a:p>
            <a:pPr algn="ctr"/>
            <a:r>
              <a:rPr sz="4800" b="1" kern="10">
                <a:ln w="12700">
                  <a:solidFill>
                    <a:srgbClr val="EAEAEA"/>
                  </a:solidFill>
                  <a:round/>
                </a:ln>
                <a:gradFill rotWithShape="1">
                  <a:gsLst>
                    <a:gs pos="0">
                      <a:srgbClr val="A603AB"/>
                    </a:gs>
                    <a:gs pos="12000">
                      <a:srgbClr val="E81766"/>
                    </a:gs>
                    <a:gs pos="27000">
                      <a:srgbClr val="EE3F17"/>
                    </a:gs>
                    <a:gs pos="48000">
                      <a:srgbClr val="FFFF00"/>
                    </a:gs>
                    <a:gs pos="64999">
                      <a:srgbClr val="1A8D48"/>
                    </a:gs>
                    <a:gs pos="78999">
                      <a:srgbClr val="0819FB"/>
                    </a:gs>
                    <a:gs pos="100000">
                      <a:srgbClr val="0819FB"/>
                    </a:gs>
                  </a:gsLst>
                  <a:lin ang="0" scaled="1"/>
                </a:gradFill>
                <a:effectLst>
                  <a:outerShdw dist="35921" dir="2700000" sy="50000" algn="bl">
                    <a:srgbClr val="C0C0C0">
                      <a:alpha val="79999"/>
                    </a:srgbClr>
                  </a:outerShdw>
                </a:effectLst>
                <a:latin typeface="Arial" panose="020B0604020202020204"/>
              </a:rPr>
              <a:t>D</a:t>
            </a:r>
            <a:endParaRPr sz="4800" b="1" kern="10">
              <a:ln w="12700">
                <a:solidFill>
                  <a:srgbClr val="EAEAEA"/>
                </a:solidFill>
                <a:round/>
              </a:ln>
              <a:gradFill rotWithShape="1">
                <a:gsLst>
                  <a:gs pos="0">
                    <a:srgbClr val="A603AB"/>
                  </a:gs>
                  <a:gs pos="12000">
                    <a:srgbClr val="E81766"/>
                  </a:gs>
                  <a:gs pos="27000">
                    <a:srgbClr val="EE3F17"/>
                  </a:gs>
                  <a:gs pos="48000">
                    <a:srgbClr val="FFFF00"/>
                  </a:gs>
                  <a:gs pos="64999">
                    <a:srgbClr val="1A8D48"/>
                  </a:gs>
                  <a:gs pos="78999">
                    <a:srgbClr val="0819FB"/>
                  </a:gs>
                  <a:gs pos="100000">
                    <a:srgbClr val="0819FB"/>
                  </a:gs>
                </a:gsLst>
                <a:lin ang="0" scaled="1"/>
              </a:gradFill>
              <a:effectLst>
                <a:outerShdw dist="35921" dir="2700000" sy="50000" algn="bl">
                  <a:srgbClr val="C0C0C0">
                    <a:alpha val="79999"/>
                  </a:srgbClr>
                </a:outerShdw>
              </a:effectLst>
              <a:latin typeface="Arial" panose="020B0604020202020204"/>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75779"/>
                                        </p:tgtEl>
                                        <p:attrNameLst>
                                          <p:attrName>style.visibility</p:attrName>
                                        </p:attrNameLst>
                                      </p:cBhvr>
                                      <p:to>
                                        <p:strVal val="visible"/>
                                      </p:to>
                                    </p:set>
                                    <p:anim calcmode="lin" valueType="num">
                                      <p:cBhvr>
                                        <p:cTn id="7" dur="500" fill="hold"/>
                                        <p:tgtEl>
                                          <p:spTgt spid="75779"/>
                                        </p:tgtEl>
                                        <p:attrNameLst>
                                          <p:attrName>ppt_x</p:attrName>
                                        </p:attrNameLst>
                                      </p:cBhvr>
                                      <p:tavLst>
                                        <p:tav tm="0">
                                          <p:val>
                                            <p:strVal val="#ppt_x"/>
                                          </p:val>
                                        </p:tav>
                                        <p:tav tm="100000">
                                          <p:val>
                                            <p:strVal val="#ppt_x"/>
                                          </p:val>
                                        </p:tav>
                                      </p:tavLst>
                                    </p:anim>
                                    <p:anim calcmode="lin" valueType="num">
                                      <p:cBhvr>
                                        <p:cTn id="8" dur="500" fill="hold"/>
                                        <p:tgtEl>
                                          <p:spTgt spid="7577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5"/>
          <p:cNvSpPr>
            <a:spLocks noChangeArrowheads="1"/>
          </p:cNvSpPr>
          <p:nvPr>
            <p:custDataLst>
              <p:tags r:id="rId1"/>
            </p:custDataLst>
          </p:nvPr>
        </p:nvSpPr>
        <p:spPr bwMode="auto">
          <a:xfrm>
            <a:off x="1373505" y="975995"/>
            <a:ext cx="10256520" cy="718185"/>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oAutofit/>
            <a:scene3d>
              <a:camera prst="orthographicFront"/>
              <a:lightRig rig="threePt" dir="t"/>
            </a:scene3d>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lvl="0" algn="l">
              <a:lnSpc>
                <a:spcPct val="110000"/>
              </a:lnSpc>
            </a:pPr>
            <a:r>
              <a:rPr lang="zh-CN" altLang="en-US" sz="3200" b="1">
                <a:effectLst/>
                <a:latin typeface="华文中宋" panose="02010600040101010101" charset="-122"/>
                <a:ea typeface="华文中宋" panose="02010600040101010101" charset="-122"/>
                <a:sym typeface="+mn-ea"/>
              </a:rPr>
              <a:t>不动产所有权不经登记而发生效力的几种特殊情形</a:t>
            </a:r>
            <a:endParaRPr lang="zh-CN" altLang="en-US" sz="3200" b="1">
              <a:solidFill>
                <a:schemeClr val="tx1"/>
              </a:solidFill>
              <a:effectLst/>
              <a:latin typeface="华文中宋" panose="02010600040101010101" charset="-122"/>
              <a:ea typeface="华文中宋" panose="02010600040101010101" charset="-122"/>
              <a:sym typeface="+mn-ea"/>
            </a:endParaRPr>
          </a:p>
        </p:txBody>
      </p:sp>
      <p:sp>
        <p:nvSpPr>
          <p:cNvPr id="17410" name="TextBox 1"/>
          <p:cNvSpPr/>
          <p:nvPr>
            <p:custDataLst>
              <p:tags r:id="rId2"/>
            </p:custDataLst>
          </p:nvPr>
        </p:nvSpPr>
        <p:spPr>
          <a:xfrm>
            <a:off x="650240" y="2122805"/>
            <a:ext cx="11085195" cy="1691640"/>
          </a:xfrm>
          <a:prstGeom prst="rect">
            <a:avLst/>
          </a:prstGeom>
          <a:solidFill>
            <a:schemeClr val="tx2">
              <a:lumMod val="10000"/>
              <a:lumOff val="90000"/>
            </a:schemeClr>
          </a:solidFill>
          <a:ln>
            <a:noFill/>
          </a:ln>
        </p:spPr>
        <p:txBody>
          <a:bodyPr wrap="square">
            <a:spAutoFit/>
          </a:bodyPr>
          <a:lstStyle>
            <a:lvl1pPr marL="0" indent="0" algn="l" defTabSz="685800" rtl="0" eaLnBrk="0" fontAlgn="base" hangingPunct="0">
              <a:lnSpc>
                <a:spcPct val="100000"/>
              </a:lnSpc>
              <a:spcBef>
                <a:spcPct val="0"/>
              </a:spcBef>
              <a:spcAft>
                <a:spcPct val="0"/>
              </a:spcAft>
              <a:buClrTx/>
              <a:buSzTx/>
              <a:buFontTx/>
              <a:buNone/>
              <a:defRPr kumimoji="0" lang="zh-CN" altLang="en-US" sz="1400" b="0" i="0" u="none" baseline="0">
                <a:solidFill>
                  <a:schemeClr val="tx1"/>
                </a:solidFill>
                <a:latin typeface="Arial" panose="020B0604020202020204" pitchFamily="34" charset="0"/>
                <a:ea typeface="宋体" panose="02010600030101010101" pitchFamily="2" charset="-122"/>
              </a:defRPr>
            </a:lvl1pPr>
            <a:lvl2pPr marL="342900" indent="114300" algn="l" defTabSz="685800" rtl="0" eaLnBrk="0" fontAlgn="base" hangingPunct="0">
              <a:lnSpc>
                <a:spcPct val="100000"/>
              </a:lnSpc>
              <a:spcBef>
                <a:spcPct val="0"/>
              </a:spcBef>
              <a:spcAft>
                <a:spcPct val="0"/>
              </a:spcAft>
              <a:buClrTx/>
              <a:buSzTx/>
              <a:buFontTx/>
              <a:buNone/>
              <a:defRPr kumimoji="0" lang="zh-CN" altLang="en-US" sz="1400" b="0" i="0" u="none" baseline="0">
                <a:solidFill>
                  <a:schemeClr val="tx1"/>
                </a:solidFill>
                <a:latin typeface="Arial" panose="020B0604020202020204" pitchFamily="34" charset="0"/>
                <a:ea typeface="宋体" panose="02010600030101010101" pitchFamily="2" charset="-122"/>
              </a:defRPr>
            </a:lvl2pPr>
            <a:lvl3pPr marL="685800" indent="228600" algn="l" defTabSz="685800" rtl="0" eaLnBrk="0" fontAlgn="base" hangingPunct="0">
              <a:lnSpc>
                <a:spcPct val="100000"/>
              </a:lnSpc>
              <a:spcBef>
                <a:spcPct val="0"/>
              </a:spcBef>
              <a:spcAft>
                <a:spcPct val="0"/>
              </a:spcAft>
              <a:buClrTx/>
              <a:buSzTx/>
              <a:buFontTx/>
              <a:buNone/>
              <a:defRPr kumimoji="0" lang="zh-CN" altLang="en-US" sz="1400" b="0" i="0" u="none" baseline="0">
                <a:solidFill>
                  <a:schemeClr val="tx1"/>
                </a:solidFill>
                <a:latin typeface="Arial" panose="020B0604020202020204" pitchFamily="34" charset="0"/>
                <a:ea typeface="宋体" panose="02010600030101010101" pitchFamily="2" charset="-122"/>
              </a:defRPr>
            </a:lvl3pPr>
            <a:lvl4pPr marL="1028700" indent="342900" algn="l" defTabSz="685800" rtl="0" eaLnBrk="0" fontAlgn="base" hangingPunct="0">
              <a:lnSpc>
                <a:spcPct val="100000"/>
              </a:lnSpc>
              <a:spcBef>
                <a:spcPct val="0"/>
              </a:spcBef>
              <a:spcAft>
                <a:spcPct val="0"/>
              </a:spcAft>
              <a:buClrTx/>
              <a:buSzTx/>
              <a:buFontTx/>
              <a:buNone/>
              <a:defRPr kumimoji="0" lang="zh-CN" altLang="en-US" sz="1400" b="0" i="0" u="none" baseline="0">
                <a:solidFill>
                  <a:schemeClr val="tx1"/>
                </a:solidFill>
                <a:latin typeface="Arial" panose="020B0604020202020204" pitchFamily="34" charset="0"/>
                <a:ea typeface="宋体" panose="02010600030101010101" pitchFamily="2" charset="-122"/>
              </a:defRPr>
            </a:lvl4pPr>
            <a:lvl5pPr marL="1371600" indent="457200" algn="l" defTabSz="685800" rtl="0" eaLnBrk="0" fontAlgn="base" hangingPunct="0">
              <a:lnSpc>
                <a:spcPct val="100000"/>
              </a:lnSpc>
              <a:spcBef>
                <a:spcPct val="0"/>
              </a:spcBef>
              <a:spcAft>
                <a:spcPct val="0"/>
              </a:spcAft>
              <a:buClrTx/>
              <a:buSzTx/>
              <a:buFontTx/>
              <a:buNone/>
              <a:defRPr kumimoji="0" lang="zh-CN" altLang="en-US" sz="1400" b="0" i="0" u="none" baseline="0">
                <a:solidFill>
                  <a:schemeClr val="tx1"/>
                </a:solidFill>
                <a:latin typeface="Arial" panose="020B0604020202020204" pitchFamily="34" charset="0"/>
                <a:ea typeface="宋体" panose="02010600030101010101" pitchFamily="2" charset="-122"/>
              </a:defRPr>
            </a:lvl5pPr>
          </a:lstStyle>
          <a:p>
            <a:pPr lvl="0" algn="l" eaLnBrk="1" hangingPunct="1">
              <a:lnSpc>
                <a:spcPct val="100000"/>
              </a:lnSpc>
            </a:pPr>
            <a:r>
              <a:rPr lang="en-US" altLang="zh-CN" sz="2600" b="1">
                <a:effectLst/>
                <a:latin typeface="仿宋" panose="02010609060101010101" charset="-122"/>
                <a:ea typeface="仿宋" panose="02010609060101010101" charset="-122"/>
                <a:cs typeface="仿宋" panose="02010609060101010101" charset="-122"/>
                <a:sym typeface="+mn-ea"/>
              </a:rPr>
              <a:t>   ①依法属于</a:t>
            </a:r>
            <a:r>
              <a:rPr altLang="zh-CN" sz="2600" b="1">
                <a:solidFill>
                  <a:srgbClr val="FF0000"/>
                </a:solidFill>
                <a:effectLst/>
                <a:uFill>
                  <a:solidFill>
                    <a:srgbClr val="002060"/>
                  </a:solidFill>
                </a:uFill>
                <a:latin typeface="仿宋" panose="02010609060101010101" charset="-122"/>
                <a:ea typeface="仿宋" panose="02010609060101010101" charset="-122"/>
                <a:cs typeface="仿宋" panose="02010609060101010101" charset="-122"/>
                <a:sym typeface="+mn-ea"/>
              </a:rPr>
              <a:t>国家所有的自然资源</a:t>
            </a:r>
            <a:r>
              <a:rPr lang="en-US" altLang="zh-CN" sz="2600" b="1">
                <a:effectLst/>
                <a:latin typeface="仿宋" panose="02010609060101010101" charset="-122"/>
                <a:ea typeface="仿宋" panose="02010609060101010101" charset="-122"/>
                <a:cs typeface="仿宋" panose="02010609060101010101" charset="-122"/>
                <a:sym typeface="+mn-ea"/>
              </a:rPr>
              <a:t>，所有权可以不登记; </a:t>
            </a:r>
            <a:endParaRPr lang="en-US" altLang="zh-CN" sz="2600" b="1">
              <a:effectLst/>
              <a:latin typeface="仿宋" panose="02010609060101010101" charset="-122"/>
              <a:ea typeface="仿宋" panose="02010609060101010101" charset="-122"/>
              <a:cs typeface="仿宋" panose="02010609060101010101" charset="-122"/>
              <a:sym typeface="+mn-ea"/>
            </a:endParaRPr>
          </a:p>
          <a:p>
            <a:pPr lvl="0" algn="l" eaLnBrk="1" hangingPunct="1">
              <a:lnSpc>
                <a:spcPct val="100000"/>
              </a:lnSpc>
            </a:pPr>
            <a:r>
              <a:rPr lang="en-US" altLang="zh-CN" sz="2600" b="1">
                <a:effectLst/>
                <a:latin typeface="仿宋" panose="02010609060101010101" charset="-122"/>
                <a:ea typeface="仿宋" panose="02010609060101010101" charset="-122"/>
                <a:cs typeface="仿宋" panose="02010609060101010101" charset="-122"/>
                <a:sym typeface="+mn-ea"/>
              </a:rPr>
              <a:t>   ②依据人民法院、仲裁机构的</a:t>
            </a:r>
            <a:r>
              <a:rPr altLang="zh-CN" sz="2600" b="1">
                <a:solidFill>
                  <a:srgbClr val="FF0000"/>
                </a:solidFill>
                <a:effectLst/>
                <a:uFill>
                  <a:solidFill>
                    <a:srgbClr val="002060"/>
                  </a:solidFill>
                </a:uFill>
                <a:latin typeface="仿宋" panose="02010609060101010101" charset="-122"/>
                <a:ea typeface="仿宋" panose="02010609060101010101" charset="-122"/>
                <a:cs typeface="仿宋" panose="02010609060101010101" charset="-122"/>
                <a:sym typeface="+mn-ea"/>
              </a:rPr>
              <a:t>法律文书</a:t>
            </a:r>
            <a:r>
              <a:rPr lang="en-US" altLang="zh-CN" sz="2600" b="1">
                <a:effectLst/>
                <a:latin typeface="仿宋" panose="02010609060101010101" charset="-122"/>
                <a:ea typeface="仿宋" panose="02010609060101010101" charset="-122"/>
                <a:cs typeface="仿宋" panose="02010609060101010101" charset="-122"/>
                <a:sym typeface="+mn-ea"/>
              </a:rPr>
              <a:t>取得不动产所有权的，自法律文书生效时发生效力; </a:t>
            </a:r>
            <a:endParaRPr lang="en-US" altLang="zh-CN" sz="2600" b="1">
              <a:effectLst/>
              <a:latin typeface="仿宋" panose="02010609060101010101" charset="-122"/>
              <a:ea typeface="仿宋" panose="02010609060101010101" charset="-122"/>
              <a:cs typeface="仿宋" panose="02010609060101010101" charset="-122"/>
              <a:sym typeface="+mn-ea"/>
            </a:endParaRPr>
          </a:p>
          <a:p>
            <a:pPr lvl="0" algn="l" eaLnBrk="1" hangingPunct="1">
              <a:lnSpc>
                <a:spcPct val="100000"/>
              </a:lnSpc>
            </a:pPr>
            <a:r>
              <a:rPr lang="en-US" altLang="zh-CN" sz="2600" b="1">
                <a:effectLst/>
                <a:latin typeface="仿宋" panose="02010609060101010101" charset="-122"/>
                <a:ea typeface="仿宋" panose="02010609060101010101" charset="-122"/>
                <a:cs typeface="仿宋" panose="02010609060101010101" charset="-122"/>
                <a:sym typeface="+mn-ea"/>
              </a:rPr>
              <a:t>   ③因</a:t>
            </a:r>
            <a:r>
              <a:rPr altLang="zh-CN" sz="2600" b="1">
                <a:solidFill>
                  <a:srgbClr val="FF0000"/>
                </a:solidFill>
                <a:effectLst/>
                <a:uFill>
                  <a:solidFill>
                    <a:srgbClr val="002060"/>
                  </a:solidFill>
                </a:uFill>
                <a:latin typeface="仿宋" panose="02010609060101010101" charset="-122"/>
                <a:ea typeface="仿宋" panose="02010609060101010101" charset="-122"/>
                <a:cs typeface="仿宋" panose="02010609060101010101" charset="-122"/>
                <a:sym typeface="+mn-ea"/>
              </a:rPr>
              <a:t>继承取得</a:t>
            </a:r>
            <a:r>
              <a:rPr lang="en-US" altLang="zh-CN" sz="2600" b="1">
                <a:effectLst/>
                <a:latin typeface="仿宋" panose="02010609060101010101" charset="-122"/>
                <a:ea typeface="仿宋" panose="02010609060101010101" charset="-122"/>
                <a:cs typeface="仿宋" panose="02010609060101010101" charset="-122"/>
                <a:sym typeface="+mn-ea"/>
              </a:rPr>
              <a:t>不动产所有权的，自继承开始时发生效力。</a:t>
            </a:r>
            <a:endParaRPr lang="en-US" altLang="zh-CN" sz="2600" b="1">
              <a:effectLst/>
              <a:latin typeface="仿宋" panose="02010609060101010101" charset="-122"/>
              <a:ea typeface="仿宋" panose="02010609060101010101" charset="-122"/>
              <a:cs typeface="仿宋" panose="02010609060101010101" charset="-122"/>
              <a:sym typeface="+mn-ea"/>
            </a:endParaRPr>
          </a:p>
        </p:txBody>
      </p:sp>
      <p:sp>
        <p:nvSpPr>
          <p:cNvPr id="3" name="文本框 2"/>
          <p:cNvSpPr txBox="1"/>
          <p:nvPr>
            <p:custDataLst>
              <p:tags r:id="rId3"/>
            </p:custDataLst>
          </p:nvPr>
        </p:nvSpPr>
        <p:spPr>
          <a:xfrm>
            <a:off x="1273175" y="428625"/>
            <a:ext cx="2287270" cy="547370"/>
          </a:xfrm>
          <a:prstGeom prst="rect">
            <a:avLst/>
          </a:prstGeom>
          <a:solidFill>
            <a:srgbClr val="BCA070"/>
          </a:solidFill>
        </p:spPr>
        <p:txBody>
          <a:bodyPr wrap="square" rtlCol="0" anchor="t">
            <a:noAutofit/>
          </a:bodyPr>
          <a:lstStyle/>
          <a:p>
            <a:pPr lvl="0" algn="ctr">
              <a:lnSpc>
                <a:spcPct val="100000"/>
              </a:lnSpc>
            </a:pPr>
            <a:r>
              <a:rPr lang="en-US" altLang="zh-CN" sz="3200" b="1">
                <a:solidFill>
                  <a:schemeClr val="bg1"/>
                </a:solidFill>
                <a:effectLst/>
                <a:latin typeface="微软雅黑" panose="020B0503020204020204" charset="-122"/>
                <a:ea typeface="微软雅黑" panose="020B0503020204020204" charset="-122"/>
                <a:cs typeface="微软雅黑" panose="020B0503020204020204" charset="-122"/>
                <a:sym typeface="+mn-ea"/>
              </a:rPr>
              <a:t>[</a:t>
            </a:r>
            <a:r>
              <a:rPr lang="zh-CN" altLang="en-US" sz="3200" b="1">
                <a:solidFill>
                  <a:schemeClr val="bg1"/>
                </a:solidFill>
                <a:effectLst/>
                <a:latin typeface="微软雅黑" panose="020B0503020204020204" charset="-122"/>
                <a:ea typeface="微软雅黑" panose="020B0503020204020204" charset="-122"/>
                <a:cs typeface="微软雅黑" panose="020B0503020204020204" charset="-122"/>
                <a:sym typeface="+mn-ea"/>
              </a:rPr>
              <a:t>相关链接</a:t>
            </a:r>
            <a:r>
              <a:rPr lang="en-US" altLang="zh-CN" sz="3200" b="1">
                <a:solidFill>
                  <a:schemeClr val="bg1"/>
                </a:solidFill>
                <a:effectLst/>
                <a:latin typeface="微软雅黑" panose="020B0503020204020204" charset="-122"/>
                <a:ea typeface="微软雅黑" panose="020B0503020204020204" charset="-122"/>
                <a:cs typeface="微软雅黑" panose="020B0503020204020204" charset="-122"/>
                <a:sym typeface="+mn-ea"/>
              </a:rPr>
              <a:t>]</a:t>
            </a:r>
            <a:endParaRPr lang="en-US" altLang="zh-CN" sz="3200" b="1">
              <a:solidFill>
                <a:schemeClr val="bg1"/>
              </a:solidFill>
              <a:effectLst/>
              <a:latin typeface="微软雅黑" panose="020B0503020204020204" charset="-122"/>
              <a:ea typeface="微软雅黑" panose="020B0503020204020204" charset="-122"/>
              <a:cs typeface="微软雅黑" panose="020B0503020204020204" charset="-122"/>
              <a:sym typeface="+mn-ea"/>
            </a:endParaRPr>
          </a:p>
        </p:txBody>
      </p:sp>
    </p:spTree>
  </p:cSld>
  <p:clrMapOvr>
    <a:masterClrMapping/>
  </p:clrMapOvr>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矩形 22"/>
          <p:cNvSpPr/>
          <p:nvPr>
            <p:custDataLst>
              <p:tags r:id="rId1"/>
            </p:custDataLst>
          </p:nvPr>
        </p:nvSpPr>
        <p:spPr>
          <a:xfrm>
            <a:off x="466090" y="719455"/>
            <a:ext cx="11318240" cy="3172460"/>
          </a:xfrm>
          <a:prstGeom prst="rect">
            <a:avLst/>
          </a:prstGeom>
        </p:spPr>
        <p:txBody>
          <a:bodyPr wrap="square" lIns="121898" tIns="60948" rIns="121898" bIns="60948">
            <a:spAutoFit/>
          </a:bodyPr>
          <a:lstStyle/>
          <a:p>
            <a:pPr algn="just">
              <a:lnSpc>
                <a:spcPct val="120000"/>
              </a:lnSpc>
              <a:spcBef>
                <a:spcPct val="0"/>
              </a:spcBef>
              <a:spcAft>
                <a:spcPct val="0"/>
              </a:spcAft>
            </a:pPr>
            <a:r>
              <a:rPr lang="zh-CN" altLang="zh-CN" sz="2800" b="1" kern="100">
                <a:solidFill>
                  <a:schemeClr val="tx1"/>
                </a:solidFill>
                <a:latin typeface="华文中宋" panose="02010600040101010101" charset="-122"/>
                <a:ea typeface="华文中宋" panose="02010600040101010101" charset="-122"/>
                <a:cs typeface="华文中宋" panose="02010600040101010101" charset="-122"/>
              </a:rPr>
              <a:t>材料一</a:t>
            </a:r>
            <a:r>
              <a:rPr lang="zh-CN" altLang="zh-CN" sz="2800" kern="100">
                <a:solidFill>
                  <a:schemeClr val="tx1"/>
                </a:solidFill>
                <a:latin typeface="华文中宋" panose="02010600040101010101" charset="-122"/>
                <a:ea typeface="华文中宋" panose="02010600040101010101" charset="-122"/>
                <a:cs typeface="华文中宋" panose="02010600040101010101" charset="-122"/>
              </a:rPr>
              <a:t>　小王将一套商品房卖给小丁，小丁按合同的约定支付房价的</a:t>
            </a:r>
            <a:r>
              <a:rPr lang="en-US" altLang="zh-CN" sz="2800" kern="100">
                <a:solidFill>
                  <a:schemeClr val="tx1"/>
                </a:solidFill>
                <a:latin typeface="华文中宋" panose="02010600040101010101" charset="-122"/>
                <a:ea typeface="华文中宋" panose="02010600040101010101" charset="-122"/>
                <a:cs typeface="华文中宋" panose="02010600040101010101" charset="-122"/>
              </a:rPr>
              <a:t>80%</a:t>
            </a:r>
            <a:r>
              <a:rPr lang="zh-CN" altLang="zh-CN" sz="2800" kern="100">
                <a:solidFill>
                  <a:schemeClr val="tx1"/>
                </a:solidFill>
                <a:latin typeface="华文中宋" panose="02010600040101010101" charset="-122"/>
                <a:ea typeface="华文中宋" panose="02010600040101010101" charset="-122"/>
                <a:cs typeface="华文中宋" panose="02010600040101010101" charset="-122"/>
              </a:rPr>
              <a:t>，余款在办理房产过户手续时支付；小王将房屋钥匙交给小丁，使其先行入住。几个月后，小王又将同一房屋卖给了小刘，并且到房管部门将产权过户到小刘名下。小刘与小丁就房屋的产权归属发生了争执。</a:t>
            </a:r>
            <a:endParaRPr lang="zh-CN" altLang="zh-CN" sz="2800" kern="100">
              <a:solidFill>
                <a:schemeClr val="tx1"/>
              </a:solidFill>
              <a:latin typeface="华文中宋" panose="02010600040101010101" charset="-122"/>
              <a:ea typeface="华文中宋" panose="02010600040101010101" charset="-122"/>
              <a:cs typeface="华文中宋" panose="02010600040101010101" charset="-122"/>
            </a:endParaRPr>
          </a:p>
          <a:p>
            <a:pPr algn="just">
              <a:lnSpc>
                <a:spcPct val="100000"/>
              </a:lnSpc>
              <a:spcAft>
                <a:spcPct val="0"/>
              </a:spcAft>
            </a:pPr>
            <a:r>
              <a:rPr lang="zh-CN" altLang="zh-CN" sz="3200" b="1" kern="100">
                <a:solidFill>
                  <a:schemeClr val="tx1"/>
                </a:solidFill>
                <a:latin typeface="微软雅黑" panose="020B0503020204020204" charset="-122"/>
                <a:ea typeface="微软雅黑" panose="020B0503020204020204" charset="-122"/>
                <a:cs typeface="微软雅黑" panose="020B0503020204020204" charset="-122"/>
                <a:sym typeface="+mn-ea"/>
              </a:rPr>
              <a:t>(1)谁能取得该房屋的所有权？为什么买方付了钱不一定能够取得所有权？</a:t>
            </a:r>
            <a:endParaRPr lang="zh-CN" altLang="zh-CN" sz="3200" b="1" kern="100">
              <a:solidFill>
                <a:schemeClr val="tx1"/>
              </a:solidFill>
              <a:latin typeface="微软雅黑" panose="020B0503020204020204" charset="-122"/>
              <a:ea typeface="微软雅黑" panose="020B0503020204020204" charset="-122"/>
              <a:cs typeface="微软雅黑" panose="020B0503020204020204" charset="-122"/>
              <a:sym typeface="+mn-ea"/>
            </a:endParaRPr>
          </a:p>
        </p:txBody>
      </p:sp>
      <p:sp>
        <p:nvSpPr>
          <p:cNvPr id="12291" name="矩形 2"/>
          <p:cNvSpPr/>
          <p:nvPr>
            <p:custDataLst>
              <p:tags r:id="rId2"/>
            </p:custDataLst>
          </p:nvPr>
        </p:nvSpPr>
        <p:spPr>
          <a:xfrm>
            <a:off x="292735" y="3892550"/>
            <a:ext cx="11311890" cy="2595245"/>
          </a:xfrm>
          <a:prstGeom prst="rect">
            <a:avLst/>
          </a:prstGeom>
          <a:solidFill>
            <a:srgbClr val="EEE6D9"/>
          </a:solidFill>
          <a:ln w="34925">
            <a:noFill/>
            <a:miter lim="800000"/>
          </a:ln>
        </p:spPr>
        <p:txBody>
          <a:bodyPr wrap="square">
            <a:noAutofit/>
          </a:bodyPr>
          <a:lstStyle>
            <a:lvl1pPr marL="0" indent="0" algn="l" defTabSz="685800" rtl="0" eaLnBrk="0" fontAlgn="base" hangingPunct="0">
              <a:lnSpc>
                <a:spcPct val="100000"/>
              </a:lnSpc>
              <a:spcBef>
                <a:spcPct val="0"/>
              </a:spcBef>
              <a:spcAft>
                <a:spcPct val="0"/>
              </a:spcAft>
              <a:buClrTx/>
              <a:buSzTx/>
              <a:buFontTx/>
              <a:buNone/>
              <a:defRPr kumimoji="0" lang="zh-CN" altLang="en-US" sz="1400" b="0" i="0" u="none" baseline="0">
                <a:solidFill>
                  <a:schemeClr val="tx1"/>
                </a:solidFill>
                <a:latin typeface="Arial" panose="020B0604020202020204" pitchFamily="34" charset="0"/>
                <a:ea typeface="宋体" panose="02010600030101010101" pitchFamily="2" charset="-122"/>
              </a:defRPr>
            </a:lvl1pPr>
            <a:lvl2pPr marL="342900" indent="114300" algn="l" defTabSz="685800" rtl="0" eaLnBrk="0" fontAlgn="base" hangingPunct="0">
              <a:lnSpc>
                <a:spcPct val="100000"/>
              </a:lnSpc>
              <a:spcBef>
                <a:spcPct val="0"/>
              </a:spcBef>
              <a:spcAft>
                <a:spcPct val="0"/>
              </a:spcAft>
              <a:buClrTx/>
              <a:buSzTx/>
              <a:buFontTx/>
              <a:buNone/>
              <a:defRPr kumimoji="0" lang="zh-CN" altLang="en-US" sz="1400" b="0" i="0" u="none" baseline="0">
                <a:solidFill>
                  <a:schemeClr val="tx1"/>
                </a:solidFill>
                <a:latin typeface="Arial" panose="020B0604020202020204" pitchFamily="34" charset="0"/>
                <a:ea typeface="宋体" panose="02010600030101010101" pitchFamily="2" charset="-122"/>
              </a:defRPr>
            </a:lvl2pPr>
            <a:lvl3pPr marL="685800" indent="228600" algn="l" defTabSz="685800" rtl="0" eaLnBrk="0" fontAlgn="base" hangingPunct="0">
              <a:lnSpc>
                <a:spcPct val="100000"/>
              </a:lnSpc>
              <a:spcBef>
                <a:spcPct val="0"/>
              </a:spcBef>
              <a:spcAft>
                <a:spcPct val="0"/>
              </a:spcAft>
              <a:buClrTx/>
              <a:buSzTx/>
              <a:buFontTx/>
              <a:buNone/>
              <a:defRPr kumimoji="0" lang="zh-CN" altLang="en-US" sz="1400" b="0" i="0" u="none" baseline="0">
                <a:solidFill>
                  <a:schemeClr val="tx1"/>
                </a:solidFill>
                <a:latin typeface="Arial" panose="020B0604020202020204" pitchFamily="34" charset="0"/>
                <a:ea typeface="宋体" panose="02010600030101010101" pitchFamily="2" charset="-122"/>
              </a:defRPr>
            </a:lvl3pPr>
            <a:lvl4pPr marL="1028700" indent="342900" algn="l" defTabSz="685800" rtl="0" eaLnBrk="0" fontAlgn="base" hangingPunct="0">
              <a:lnSpc>
                <a:spcPct val="100000"/>
              </a:lnSpc>
              <a:spcBef>
                <a:spcPct val="0"/>
              </a:spcBef>
              <a:spcAft>
                <a:spcPct val="0"/>
              </a:spcAft>
              <a:buClrTx/>
              <a:buSzTx/>
              <a:buFontTx/>
              <a:buNone/>
              <a:defRPr kumimoji="0" lang="zh-CN" altLang="en-US" sz="1400" b="0" i="0" u="none" baseline="0">
                <a:solidFill>
                  <a:schemeClr val="tx1"/>
                </a:solidFill>
                <a:latin typeface="Arial" panose="020B0604020202020204" pitchFamily="34" charset="0"/>
                <a:ea typeface="宋体" panose="02010600030101010101" pitchFamily="2" charset="-122"/>
              </a:defRPr>
            </a:lvl4pPr>
            <a:lvl5pPr marL="1371600" indent="457200" algn="l" defTabSz="685800" rtl="0" eaLnBrk="0" fontAlgn="base" hangingPunct="0">
              <a:lnSpc>
                <a:spcPct val="100000"/>
              </a:lnSpc>
              <a:spcBef>
                <a:spcPct val="0"/>
              </a:spcBef>
              <a:spcAft>
                <a:spcPct val="0"/>
              </a:spcAft>
              <a:buClrTx/>
              <a:buSzTx/>
              <a:buFontTx/>
              <a:buNone/>
              <a:defRPr kumimoji="0" lang="zh-CN" altLang="en-US" sz="1400" b="0" i="0" u="none" baseline="0">
                <a:solidFill>
                  <a:schemeClr val="tx1"/>
                </a:solidFill>
                <a:latin typeface="Arial" panose="020B0604020202020204" pitchFamily="34" charset="0"/>
                <a:ea typeface="宋体" panose="02010600030101010101" pitchFamily="2" charset="-122"/>
              </a:defRPr>
            </a:lvl5pPr>
          </a:lstStyle>
          <a:p>
            <a:pPr marL="0" lvl="0" indent="0" eaLnBrk="1" hangingPunct="1">
              <a:lnSpc>
                <a:spcPct val="140000"/>
              </a:lnSpc>
            </a:pPr>
            <a:r>
              <a:rPr sz="2400" b="1">
                <a:solidFill>
                  <a:schemeClr val="tx1"/>
                </a:solidFill>
                <a:effectLst/>
                <a:latin typeface="楷体" panose="02010609060101010101" charset="-122"/>
                <a:ea typeface="楷体" panose="02010609060101010101" charset="-122"/>
              </a:rPr>
              <a:t>（</a:t>
            </a:r>
            <a:r>
              <a:rPr lang="en-US" altLang="zh-CN" sz="2400" b="1">
                <a:solidFill>
                  <a:schemeClr val="tx1"/>
                </a:solidFill>
                <a:effectLst/>
                <a:latin typeface="楷体" panose="02010609060101010101" charset="-122"/>
                <a:ea typeface="楷体" panose="02010609060101010101" charset="-122"/>
              </a:rPr>
              <a:t>1</a:t>
            </a:r>
            <a:r>
              <a:rPr sz="2400" b="1">
                <a:solidFill>
                  <a:schemeClr val="tx1"/>
                </a:solidFill>
                <a:effectLst/>
                <a:latin typeface="楷体" panose="02010609060101010101" charset="-122"/>
                <a:ea typeface="楷体" panose="02010609060101010101" charset="-122"/>
              </a:rPr>
              <a:t>）</a:t>
            </a:r>
            <a:r>
              <a:rPr lang="en-US" altLang="zh-CN" sz="2400" b="1">
                <a:solidFill>
                  <a:schemeClr val="tx1"/>
                </a:solidFill>
                <a:effectLst/>
                <a:latin typeface="楷体" panose="02010609060101010101" charset="-122"/>
                <a:ea typeface="楷体" panose="02010609060101010101" charset="-122"/>
              </a:rPr>
              <a:t>《</a:t>
            </a:r>
            <a:r>
              <a:rPr lang="zh-CN" altLang="en-US" sz="2400" b="1">
                <a:solidFill>
                  <a:schemeClr val="tx1"/>
                </a:solidFill>
                <a:effectLst/>
                <a:latin typeface="楷体" panose="02010609060101010101" charset="-122"/>
                <a:ea typeface="楷体" panose="02010609060101010101" charset="-122"/>
              </a:rPr>
              <a:t>民法典</a:t>
            </a:r>
            <a:r>
              <a:rPr lang="en-US" altLang="zh-CN" sz="2400" b="1">
                <a:solidFill>
                  <a:schemeClr val="tx1"/>
                </a:solidFill>
                <a:effectLst/>
                <a:latin typeface="楷体" panose="02010609060101010101" charset="-122"/>
                <a:ea typeface="楷体" panose="02010609060101010101" charset="-122"/>
              </a:rPr>
              <a:t>》</a:t>
            </a:r>
            <a:r>
              <a:rPr sz="2400" b="1">
                <a:solidFill>
                  <a:schemeClr val="tx1"/>
                </a:solidFill>
                <a:effectLst/>
                <a:latin typeface="楷体" panose="02010609060101010101" charset="-122"/>
                <a:ea typeface="楷体" panose="02010609060101010101" charset="-122"/>
              </a:rPr>
              <a:t>规定：</a:t>
            </a:r>
            <a:r>
              <a:rPr lang="zh-CN" altLang="en-US" sz="2400" b="1">
                <a:solidFill>
                  <a:schemeClr val="tx1"/>
                </a:solidFill>
                <a:effectLst/>
                <a:latin typeface="楷体" panose="02010609060101010101" charset="-122"/>
                <a:ea typeface="楷体" panose="02010609060101010101" charset="-122"/>
              </a:rPr>
              <a:t>不动产物权的设立、变更、转让和消灭，经依法登记，发生效力</a:t>
            </a:r>
            <a:r>
              <a:rPr lang="en-US" altLang="zh-CN" sz="2400" b="1">
                <a:solidFill>
                  <a:schemeClr val="tx1"/>
                </a:solidFill>
                <a:effectLst/>
                <a:latin typeface="楷体" panose="02010609060101010101" charset="-122"/>
                <a:ea typeface="楷体" panose="02010609060101010101" charset="-122"/>
              </a:rPr>
              <a:t>;</a:t>
            </a:r>
            <a:r>
              <a:rPr lang="zh-CN" altLang="en-US" sz="2400" b="1">
                <a:solidFill>
                  <a:schemeClr val="tx1"/>
                </a:solidFill>
                <a:effectLst/>
                <a:latin typeface="楷体" panose="02010609060101010101" charset="-122"/>
                <a:ea typeface="楷体" panose="02010609060101010101" charset="-122"/>
              </a:rPr>
              <a:t>未经登记，不发生效力，但是法律另有规定的除外。</a:t>
            </a:r>
            <a:endParaRPr lang="zh-CN" altLang="en-US" sz="2400" b="1">
              <a:solidFill>
                <a:schemeClr val="tx1"/>
              </a:solidFill>
              <a:effectLst/>
              <a:latin typeface="楷体" panose="02010609060101010101" charset="-122"/>
              <a:ea typeface="楷体" panose="02010609060101010101" charset="-122"/>
              <a:sym typeface="+mn-ea"/>
            </a:endParaRPr>
          </a:p>
          <a:p>
            <a:pPr marL="0" lvl="0" indent="0" eaLnBrk="1" hangingPunct="1">
              <a:lnSpc>
                <a:spcPct val="140000"/>
              </a:lnSpc>
            </a:pPr>
            <a:r>
              <a:rPr lang="zh-CN" altLang="en-US" sz="2400" b="1">
                <a:solidFill>
                  <a:schemeClr val="tx1"/>
                </a:solidFill>
                <a:effectLst/>
                <a:latin typeface="楷体" panose="02010609060101010101" charset="-122"/>
                <a:ea typeface="楷体" panose="02010609060101010101" charset="-122"/>
                <a:sym typeface="+mn-ea"/>
              </a:rPr>
              <a:t>    </a:t>
            </a:r>
            <a:r>
              <a:rPr altLang="zh-CN" sz="2400" b="1">
                <a:solidFill>
                  <a:schemeClr val="tx1"/>
                </a:solidFill>
                <a:effectLst/>
                <a:latin typeface="楷体" panose="02010609060101010101" charset="-122"/>
                <a:ea typeface="楷体" panose="02010609060101010101" charset="-122"/>
                <a:sym typeface="+mn-ea"/>
              </a:rPr>
              <a:t>本案中小王又将同一房屋卖给了小刘，并且到房管部门将产权过户到小刘的名下，所以小刘取得了房屋的所有权。相反，虽然小丁按照合同的约定支付了房价的</a:t>
            </a:r>
            <a:r>
              <a:rPr lang="en-US" altLang="zh-CN" sz="2400" b="1">
                <a:solidFill>
                  <a:schemeClr val="tx1"/>
                </a:solidFill>
                <a:effectLst/>
                <a:latin typeface="楷体" panose="02010609060101010101" charset="-122"/>
                <a:ea typeface="楷体" panose="02010609060101010101" charset="-122"/>
                <a:sym typeface="+mn-ea"/>
              </a:rPr>
              <a:t>80%</a:t>
            </a:r>
            <a:r>
              <a:rPr altLang="zh-CN" sz="2400" b="1">
                <a:solidFill>
                  <a:schemeClr val="tx1"/>
                </a:solidFill>
                <a:effectLst/>
                <a:latin typeface="楷体" panose="02010609060101010101" charset="-122"/>
                <a:ea typeface="楷体" panose="02010609060101010101" charset="-122"/>
                <a:sym typeface="+mn-ea"/>
              </a:rPr>
              <a:t>，但因未办理产权登记，故不能取得房屋的所有权。</a:t>
            </a:r>
            <a:endParaRPr lang="zh-CN" altLang="zh-CN" sz="2400" b="1">
              <a:solidFill>
                <a:schemeClr val="tx1"/>
              </a:solidFill>
              <a:effectLst/>
              <a:latin typeface="楷体" panose="02010609060101010101" charset="-122"/>
              <a:ea typeface="楷体" panose="02010609060101010101" charset="-122"/>
              <a:sym typeface="+mn-ea"/>
            </a:endParaRPr>
          </a:p>
        </p:txBody>
      </p:sp>
      <p:sp>
        <p:nvSpPr>
          <p:cNvPr id="2" name="文本框 1"/>
          <p:cNvSpPr txBox="1"/>
          <p:nvPr>
            <p:custDataLst>
              <p:tags r:id="rId3"/>
            </p:custDataLst>
          </p:nvPr>
        </p:nvSpPr>
        <p:spPr>
          <a:xfrm>
            <a:off x="582930" y="12700"/>
            <a:ext cx="4064000" cy="706755"/>
          </a:xfrm>
          <a:prstGeom prst="rect">
            <a:avLst/>
          </a:prstGeom>
          <a:noFill/>
        </p:spPr>
        <p:txBody>
          <a:bodyPr wrap="square" rtlCol="0">
            <a:spAutoFit/>
          </a:bodyPr>
          <a:lstStyle/>
          <a:p>
            <a:r>
              <a:rPr lang="zh-CN" altLang="en-US" sz="4000" b="1">
                <a:solidFill>
                  <a:srgbClr val="172D54"/>
                </a:solidFill>
                <a:latin typeface="微软雅黑" panose="020B0503020204020204" charset="-122"/>
                <a:ea typeface="微软雅黑" panose="020B0503020204020204" charset="-122"/>
              </a:rPr>
              <a:t>案例分析</a:t>
            </a:r>
            <a:endParaRPr lang="zh-CN" altLang="en-US" sz="4000" b="1">
              <a:solidFill>
                <a:srgbClr val="172D54"/>
              </a:solidFill>
              <a:latin typeface="微软雅黑" panose="020B0503020204020204" charset="-122"/>
              <a:ea typeface="微软雅黑" panose="020B0503020204020204" charset="-122"/>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2291"/>
                                        </p:tgtEl>
                                        <p:attrNameLst>
                                          <p:attrName>style.visibility</p:attrName>
                                        </p:attrNameLst>
                                      </p:cBhvr>
                                      <p:to>
                                        <p:strVal val="visible"/>
                                      </p:to>
                                    </p:set>
                                    <p:animEffect transition="in" filter="blinds(horizontal)">
                                      <p:cBhvr>
                                        <p:cTn id="7" dur="500"/>
                                        <p:tgtEl>
                                          <p:spTgt spid="1229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291" grpId="0" bldLvl="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a:xfrm>
            <a:off x="529660" y="137865"/>
            <a:ext cx="10969200" cy="705600"/>
          </a:xfrm>
        </p:spPr>
        <p:txBody>
          <a:bodyPr>
            <a:normAutofit fontScale="90000"/>
          </a:bodyPr>
          <a:p>
            <a:r>
              <a:rPr lang="zh-CN" altLang="en-US" sz="3110"/>
              <a:t>所有权，是是权利人可以依法支配其所有物，依照自己的意愿占有、使用、收益和处分，并享有其利益的权利。</a:t>
            </a:r>
            <a:endParaRPr lang="zh-CN" altLang="en-US" sz="3110"/>
          </a:p>
        </p:txBody>
      </p:sp>
      <p:sp>
        <p:nvSpPr>
          <p:cNvPr id="3" name="内容占位符 2"/>
          <p:cNvSpPr>
            <a:spLocks noGrp="1"/>
          </p:cNvSpPr>
          <p:nvPr>
            <p:ph idx="1"/>
          </p:nvPr>
        </p:nvSpPr>
        <p:spPr>
          <a:xfrm>
            <a:off x="147320" y="921385"/>
            <a:ext cx="11890375" cy="4759325"/>
          </a:xfrm>
        </p:spPr>
        <p:txBody>
          <a:bodyPr>
            <a:noAutofit/>
          </a:bodyPr>
          <a:p>
            <a:r>
              <a:rPr lang="zh-CN" altLang="en-US" sz="2000">
                <a:solidFill>
                  <a:schemeClr val="tx1"/>
                </a:solidFill>
              </a:rPr>
              <a:t>占有：是民事主体对于标的物实际上的</a:t>
            </a:r>
            <a:r>
              <a:rPr lang="zh-CN" altLang="en-US" sz="2000">
                <a:solidFill>
                  <a:srgbClr val="C00000"/>
                </a:solidFill>
              </a:rPr>
              <a:t>占领、控制</a:t>
            </a:r>
            <a:r>
              <a:rPr lang="zh-CN" altLang="en-US" sz="2000">
                <a:solidFill>
                  <a:schemeClr val="tx1"/>
                </a:solidFill>
              </a:rPr>
              <a:t>。占有首先是一种事实状态。所有人可以自己占有标的物，也可交给他人予以占有。</a:t>
            </a:r>
            <a:endParaRPr lang="zh-CN" altLang="en-US" sz="2000">
              <a:solidFill>
                <a:schemeClr val="tx1"/>
              </a:solidFill>
            </a:endParaRPr>
          </a:p>
          <a:p>
            <a:r>
              <a:rPr lang="zh-CN" altLang="en-US" sz="2000">
                <a:solidFill>
                  <a:schemeClr val="tx1"/>
                </a:solidFill>
              </a:rPr>
              <a:t>使用：是指依照物的性质和用途，并不毁损所有物或变更其性质而加以</a:t>
            </a:r>
            <a:r>
              <a:rPr lang="zh-CN" altLang="en-US" sz="2000">
                <a:solidFill>
                  <a:srgbClr val="C00000"/>
                </a:solidFill>
              </a:rPr>
              <a:t>利用</a:t>
            </a:r>
            <a:r>
              <a:rPr lang="zh-CN" altLang="en-US" sz="2000">
                <a:solidFill>
                  <a:schemeClr val="tx1"/>
                </a:solidFill>
              </a:rPr>
              <a:t>。使用权能一般由所有人自己行使，也可以由非所有人行使。</a:t>
            </a:r>
            <a:endParaRPr lang="zh-CN" altLang="en-US" sz="2000">
              <a:solidFill>
                <a:schemeClr val="tx1"/>
              </a:solidFill>
            </a:endParaRPr>
          </a:p>
          <a:p>
            <a:r>
              <a:rPr lang="zh-CN" altLang="en-US" sz="2000">
                <a:solidFill>
                  <a:schemeClr val="tx1"/>
                </a:solidFill>
              </a:rPr>
              <a:t>收益：是指收取标的物所产生的利益，具体而言是</a:t>
            </a:r>
            <a:r>
              <a:rPr lang="zh-CN" altLang="en-US" sz="2000">
                <a:solidFill>
                  <a:srgbClr val="C00000"/>
                </a:solidFill>
              </a:rPr>
              <a:t>收取所有物的孳息</a:t>
            </a:r>
            <a:r>
              <a:rPr lang="zh-CN" altLang="en-US" sz="2000">
                <a:solidFill>
                  <a:schemeClr val="tx1"/>
                </a:solidFill>
              </a:rPr>
              <a:t>。孳息分为法定孳息和自然孳息。前者指依法律关系取得的利益，如银行利息、租金等；后者指果实、动物的生产物以及其他依物的自然规律和性能收取的利益。收益权能一般由所有人行使，但在天然孳息范畴内，既有所有权人又有用益物权人的，由用益物权人取得该天然孳息。</a:t>
            </a:r>
            <a:endParaRPr lang="zh-CN" altLang="en-US" sz="2000">
              <a:solidFill>
                <a:schemeClr val="tx1"/>
              </a:solidFill>
            </a:endParaRPr>
          </a:p>
          <a:p>
            <a:r>
              <a:rPr lang="zh-CN" altLang="en-US" sz="2000">
                <a:solidFill>
                  <a:schemeClr val="tx1"/>
                </a:solidFill>
              </a:rPr>
              <a:t>处分：是决定财产事实上和法律上命运的权能，即对所有物依法进行</a:t>
            </a:r>
            <a:r>
              <a:rPr lang="zh-CN" altLang="en-US" sz="2000">
                <a:solidFill>
                  <a:srgbClr val="C00000"/>
                </a:solidFill>
              </a:rPr>
              <a:t>处置</a:t>
            </a:r>
            <a:r>
              <a:rPr lang="zh-CN" altLang="en-US" sz="2000">
                <a:solidFill>
                  <a:schemeClr val="tx1"/>
                </a:solidFill>
              </a:rPr>
              <a:t>的行为。处分分为</a:t>
            </a:r>
            <a:r>
              <a:rPr lang="zh-CN" altLang="en-US" sz="2000">
                <a:solidFill>
                  <a:srgbClr val="C00000"/>
                </a:solidFill>
              </a:rPr>
              <a:t>事实上的处分和法律上的处分</a:t>
            </a:r>
            <a:r>
              <a:rPr lang="zh-CN" altLang="en-US" sz="2000">
                <a:solidFill>
                  <a:schemeClr val="tx1"/>
                </a:solidFill>
              </a:rPr>
              <a:t>。前者是在生产或生活中使物的物质形态发生变更或消灭，比如吃馒头就是对馒头的处分；后者指改变标的物法律上的命运，即改变标的物之权利归属状态，比如</a:t>
            </a:r>
            <a:r>
              <a:rPr lang="zh-CN" altLang="en-US" sz="2000">
                <a:solidFill>
                  <a:srgbClr val="C00000"/>
                </a:solidFill>
              </a:rPr>
              <a:t>赠与中的交付，对物权的抛弃</a:t>
            </a:r>
            <a:r>
              <a:rPr lang="zh-CN" altLang="en-US" sz="2000">
                <a:solidFill>
                  <a:schemeClr val="tx1"/>
                </a:solidFill>
              </a:rPr>
              <a:t>等，法律上的处分产生法律上的效力。</a:t>
            </a:r>
            <a:r>
              <a:rPr lang="en-US" altLang="zh-CN" sz="2000">
                <a:solidFill>
                  <a:schemeClr val="tx1"/>
                </a:solidFill>
              </a:rPr>
              <a:t>      </a:t>
            </a:r>
            <a:r>
              <a:rPr lang="zh-CN" altLang="en-US" sz="2000">
                <a:solidFill>
                  <a:schemeClr val="tx1"/>
                </a:solidFill>
              </a:rPr>
              <a:t>处分权一般由所有权人行使，但在某些情况下，非所有权人也可以有处分权，如运输的货物，如果发生紧急情况，承运人也是可以依法进行处分的。</a:t>
            </a:r>
            <a:endParaRPr lang="zh-CN" altLang="en-US" sz="2000">
              <a:solidFill>
                <a:schemeClr val="tx1"/>
              </a:solidFill>
            </a:endParaRPr>
          </a:p>
        </p:txBody>
      </p:sp>
    </p:spTree>
    <p:custDataLst>
      <p:tags r:id="rId1"/>
    </p:custDataLst>
  </p:cSld>
  <p:clrMapOvr>
    <a:masterClrMapping/>
  </p:clrMapOvr>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矩形 12"/>
          <p:cNvSpPr/>
          <p:nvPr>
            <p:custDataLst>
              <p:tags r:id="rId1"/>
            </p:custDataLst>
          </p:nvPr>
        </p:nvSpPr>
        <p:spPr>
          <a:xfrm>
            <a:off x="582930" y="824230"/>
            <a:ext cx="11107420" cy="2778125"/>
          </a:xfrm>
          <a:prstGeom prst="rect">
            <a:avLst/>
          </a:prstGeom>
        </p:spPr>
        <p:txBody>
          <a:bodyPr wrap="square" lIns="121898" tIns="60948" rIns="121898" bIns="60948">
            <a:spAutoFit/>
          </a:bodyPr>
          <a:lstStyle/>
          <a:p>
            <a:pPr algn="just">
              <a:lnSpc>
                <a:spcPct val="120000"/>
              </a:lnSpc>
              <a:spcBef>
                <a:spcPct val="0"/>
              </a:spcBef>
              <a:spcAft>
                <a:spcPct val="0"/>
              </a:spcAft>
            </a:pPr>
            <a:r>
              <a:rPr lang="zh-CN" altLang="zh-CN" sz="2800" kern="100">
                <a:effectLst/>
                <a:latin typeface="华文中宋" panose="02010600040101010101" charset="-122"/>
                <a:ea typeface="华文中宋" panose="02010600040101010101" charset="-122"/>
                <a:cs typeface="华文中宋" panose="02010600040101010101" charset="-122"/>
              </a:rPr>
              <a:t>材料二　小陈在电子市场碰到一男子，该男子称有一台全新的笔记本电脑，准备以目前市价的三折出售。小陈到其住处，付钱后取走电脑。三个月后，警察找上门来，原来该男子是一盗窃团伙成员，电脑是其行窃所得。警察要将电脑作为赃物扣押，小陈不同意。</a:t>
            </a:r>
            <a:endParaRPr lang="zh-CN" altLang="zh-CN" sz="2800" kern="100">
              <a:effectLst/>
              <a:latin typeface="华文中宋" panose="02010600040101010101" charset="-122"/>
              <a:ea typeface="华文中宋" panose="02010600040101010101" charset="-122"/>
              <a:cs typeface="华文中宋" panose="02010600040101010101" charset="-122"/>
            </a:endParaRPr>
          </a:p>
          <a:p>
            <a:pPr algn="just">
              <a:lnSpc>
                <a:spcPct val="120000"/>
              </a:lnSpc>
              <a:spcAft>
                <a:spcPct val="0"/>
              </a:spcAft>
            </a:pPr>
            <a:r>
              <a:rPr lang="en-US" altLang="zh-CN" sz="3200" b="1" kern="100">
                <a:latin typeface="微软雅黑" panose="020B0503020204020204" charset="-122"/>
                <a:ea typeface="微软雅黑" panose="020B0503020204020204" charset="-122"/>
                <a:cs typeface="微软雅黑" panose="020B0503020204020204" charset="-122"/>
              </a:rPr>
              <a:t>(2)</a:t>
            </a:r>
            <a:r>
              <a:rPr lang="zh-CN" altLang="zh-CN" sz="3200" b="1" kern="100">
                <a:latin typeface="微软雅黑" panose="020B0503020204020204" charset="-122"/>
                <a:ea typeface="微软雅黑" panose="020B0503020204020204" charset="-122"/>
                <a:cs typeface="微软雅黑" panose="020B0503020204020204" charset="-122"/>
              </a:rPr>
              <a:t>小陈是否可以取得该电脑的所有权？请说明理由。</a:t>
            </a:r>
            <a:endParaRPr lang="zh-CN" altLang="zh-CN" sz="3200" b="1" kern="100">
              <a:effectLst/>
              <a:latin typeface="微软雅黑" panose="020B0503020204020204" charset="-122"/>
              <a:ea typeface="微软雅黑" panose="020B0503020204020204" charset="-122"/>
              <a:cs typeface="微软雅黑" panose="020B0503020204020204" charset="-122"/>
            </a:endParaRPr>
          </a:p>
        </p:txBody>
      </p:sp>
      <p:sp>
        <p:nvSpPr>
          <p:cNvPr id="13315" name="矩形 4"/>
          <p:cNvSpPr/>
          <p:nvPr>
            <p:custDataLst>
              <p:tags r:id="rId2"/>
            </p:custDataLst>
          </p:nvPr>
        </p:nvSpPr>
        <p:spPr>
          <a:xfrm>
            <a:off x="583565" y="3841750"/>
            <a:ext cx="10631170" cy="2675255"/>
          </a:xfrm>
          <a:prstGeom prst="rect">
            <a:avLst/>
          </a:prstGeom>
          <a:solidFill>
            <a:srgbClr val="EEE6D9"/>
          </a:solidFill>
          <a:ln w="34925">
            <a:noFill/>
            <a:miter lim="800000"/>
          </a:ln>
        </p:spPr>
        <p:txBody>
          <a:bodyPr wrap="square">
            <a:spAutoFit/>
          </a:bodyPr>
          <a:lstStyle>
            <a:lvl1pPr marL="0" indent="0" algn="l" defTabSz="685800" rtl="0" eaLnBrk="0" fontAlgn="base" hangingPunct="0">
              <a:lnSpc>
                <a:spcPct val="100000"/>
              </a:lnSpc>
              <a:spcBef>
                <a:spcPct val="0"/>
              </a:spcBef>
              <a:spcAft>
                <a:spcPct val="0"/>
              </a:spcAft>
              <a:buClrTx/>
              <a:buSzTx/>
              <a:buFontTx/>
              <a:buNone/>
              <a:defRPr kumimoji="0" lang="zh-CN" altLang="en-US" sz="1400" b="0" i="0" u="none" baseline="0">
                <a:solidFill>
                  <a:schemeClr val="tx1"/>
                </a:solidFill>
                <a:latin typeface="Arial" panose="020B0604020202020204" pitchFamily="34" charset="0"/>
                <a:ea typeface="宋体" panose="02010600030101010101" pitchFamily="2" charset="-122"/>
              </a:defRPr>
            </a:lvl1pPr>
            <a:lvl2pPr marL="342900" indent="114300" algn="l" defTabSz="685800" rtl="0" eaLnBrk="0" fontAlgn="base" hangingPunct="0">
              <a:lnSpc>
                <a:spcPct val="100000"/>
              </a:lnSpc>
              <a:spcBef>
                <a:spcPct val="0"/>
              </a:spcBef>
              <a:spcAft>
                <a:spcPct val="0"/>
              </a:spcAft>
              <a:buClrTx/>
              <a:buSzTx/>
              <a:buFontTx/>
              <a:buNone/>
              <a:defRPr kumimoji="0" lang="zh-CN" altLang="en-US" sz="1400" b="0" i="0" u="none" baseline="0">
                <a:solidFill>
                  <a:schemeClr val="tx1"/>
                </a:solidFill>
                <a:latin typeface="Arial" panose="020B0604020202020204" pitchFamily="34" charset="0"/>
                <a:ea typeface="宋体" panose="02010600030101010101" pitchFamily="2" charset="-122"/>
              </a:defRPr>
            </a:lvl2pPr>
            <a:lvl3pPr marL="685800" indent="228600" algn="l" defTabSz="685800" rtl="0" eaLnBrk="0" fontAlgn="base" hangingPunct="0">
              <a:lnSpc>
                <a:spcPct val="100000"/>
              </a:lnSpc>
              <a:spcBef>
                <a:spcPct val="0"/>
              </a:spcBef>
              <a:spcAft>
                <a:spcPct val="0"/>
              </a:spcAft>
              <a:buClrTx/>
              <a:buSzTx/>
              <a:buFontTx/>
              <a:buNone/>
              <a:defRPr kumimoji="0" lang="zh-CN" altLang="en-US" sz="1400" b="0" i="0" u="none" baseline="0">
                <a:solidFill>
                  <a:schemeClr val="tx1"/>
                </a:solidFill>
                <a:latin typeface="Arial" panose="020B0604020202020204" pitchFamily="34" charset="0"/>
                <a:ea typeface="宋体" panose="02010600030101010101" pitchFamily="2" charset="-122"/>
              </a:defRPr>
            </a:lvl3pPr>
            <a:lvl4pPr marL="1028700" indent="342900" algn="l" defTabSz="685800" rtl="0" eaLnBrk="0" fontAlgn="base" hangingPunct="0">
              <a:lnSpc>
                <a:spcPct val="100000"/>
              </a:lnSpc>
              <a:spcBef>
                <a:spcPct val="0"/>
              </a:spcBef>
              <a:spcAft>
                <a:spcPct val="0"/>
              </a:spcAft>
              <a:buClrTx/>
              <a:buSzTx/>
              <a:buFontTx/>
              <a:buNone/>
              <a:defRPr kumimoji="0" lang="zh-CN" altLang="en-US" sz="1400" b="0" i="0" u="none" baseline="0">
                <a:solidFill>
                  <a:schemeClr val="tx1"/>
                </a:solidFill>
                <a:latin typeface="Arial" panose="020B0604020202020204" pitchFamily="34" charset="0"/>
                <a:ea typeface="宋体" panose="02010600030101010101" pitchFamily="2" charset="-122"/>
              </a:defRPr>
            </a:lvl4pPr>
            <a:lvl5pPr marL="1371600" indent="457200" algn="l" defTabSz="685800" rtl="0" eaLnBrk="0" fontAlgn="base" hangingPunct="0">
              <a:lnSpc>
                <a:spcPct val="100000"/>
              </a:lnSpc>
              <a:spcBef>
                <a:spcPct val="0"/>
              </a:spcBef>
              <a:spcAft>
                <a:spcPct val="0"/>
              </a:spcAft>
              <a:buClrTx/>
              <a:buSzTx/>
              <a:buFontTx/>
              <a:buNone/>
              <a:defRPr kumimoji="0" lang="zh-CN" altLang="en-US" sz="1400" b="0" i="0" u="none" baseline="0">
                <a:solidFill>
                  <a:schemeClr val="tx1"/>
                </a:solidFill>
                <a:latin typeface="Arial" panose="020B0604020202020204" pitchFamily="34" charset="0"/>
                <a:ea typeface="宋体" panose="02010600030101010101" pitchFamily="2" charset="-122"/>
              </a:defRPr>
            </a:lvl5pPr>
          </a:lstStyle>
          <a:p>
            <a:pPr lvl="0" algn="l" eaLnBrk="1" hangingPunct="1">
              <a:lnSpc>
                <a:spcPct val="140000"/>
              </a:lnSpc>
            </a:pPr>
            <a:r>
              <a:rPr sz="2400" b="1">
                <a:solidFill>
                  <a:schemeClr val="tx1"/>
                </a:solidFill>
                <a:effectLst/>
                <a:latin typeface="楷体" panose="02010609060101010101" charset="-122"/>
                <a:ea typeface="楷体" panose="02010609060101010101" charset="-122"/>
                <a:sym typeface="+mn-ea"/>
              </a:rPr>
              <a:t> ⑵ ①电脑属于动产，此类动产所有权取得应当依照法律规定交付。</a:t>
            </a:r>
            <a:endParaRPr sz="2400" b="1">
              <a:solidFill>
                <a:schemeClr val="tx1"/>
              </a:solidFill>
              <a:effectLst/>
              <a:latin typeface="楷体" panose="02010609060101010101" charset="-122"/>
              <a:ea typeface="楷体" panose="02010609060101010101" charset="-122"/>
              <a:sym typeface="+mn-ea"/>
            </a:endParaRPr>
          </a:p>
          <a:p>
            <a:pPr lvl="0" algn="l" eaLnBrk="1" hangingPunct="1">
              <a:lnSpc>
                <a:spcPct val="140000"/>
              </a:lnSpc>
            </a:pPr>
            <a:r>
              <a:rPr sz="2400" b="1">
                <a:solidFill>
                  <a:schemeClr val="tx1"/>
                </a:solidFill>
                <a:effectLst/>
                <a:latin typeface="楷体" panose="02010609060101010101" charset="-122"/>
                <a:ea typeface="楷体" panose="02010609060101010101" charset="-122"/>
                <a:sym typeface="+mn-ea"/>
              </a:rPr>
              <a:t>    ②根据动产善意取得制度，尽管商品的卖方并不是真正所有权人，买方如果是善意与之交易，并且支付了相应价格，则同样能够取得该动产所有权。</a:t>
            </a:r>
            <a:endParaRPr sz="2400" b="1">
              <a:solidFill>
                <a:schemeClr val="tx1"/>
              </a:solidFill>
              <a:effectLst/>
              <a:latin typeface="楷体" panose="02010609060101010101" charset="-122"/>
              <a:ea typeface="楷体" panose="02010609060101010101" charset="-122"/>
              <a:sym typeface="+mn-ea"/>
            </a:endParaRPr>
          </a:p>
          <a:p>
            <a:pPr lvl="0" algn="l" eaLnBrk="1" hangingPunct="1">
              <a:lnSpc>
                <a:spcPct val="140000"/>
              </a:lnSpc>
            </a:pPr>
            <a:r>
              <a:rPr sz="2400" b="1">
                <a:solidFill>
                  <a:schemeClr val="tx1"/>
                </a:solidFill>
                <a:effectLst/>
                <a:latin typeface="楷体" panose="02010609060101010101" charset="-122"/>
                <a:ea typeface="楷体" panose="02010609060101010101" charset="-122"/>
                <a:sym typeface="+mn-ea"/>
              </a:rPr>
              <a:t>    ③由于该电脑是赃物，且小陈以过低的价格获得，并不适用动产善意取得，小陈不能取得电脑所有权。</a:t>
            </a:r>
            <a:endParaRPr sz="2400" b="1">
              <a:solidFill>
                <a:schemeClr val="tx1"/>
              </a:solidFill>
              <a:effectLst/>
              <a:latin typeface="楷体" panose="02010609060101010101" charset="-122"/>
              <a:ea typeface="楷体" panose="02010609060101010101" charset="-122"/>
              <a:sym typeface="+mn-ea"/>
            </a:endParaRPr>
          </a:p>
        </p:txBody>
      </p:sp>
      <p:sp>
        <p:nvSpPr>
          <p:cNvPr id="2" name="文本框 1"/>
          <p:cNvSpPr txBox="1"/>
          <p:nvPr>
            <p:custDataLst>
              <p:tags r:id="rId3"/>
            </p:custDataLst>
          </p:nvPr>
        </p:nvSpPr>
        <p:spPr>
          <a:xfrm>
            <a:off x="582930" y="12700"/>
            <a:ext cx="4064000" cy="706755"/>
          </a:xfrm>
          <a:prstGeom prst="rect">
            <a:avLst/>
          </a:prstGeom>
          <a:noFill/>
        </p:spPr>
        <p:txBody>
          <a:bodyPr wrap="square" rtlCol="0">
            <a:spAutoFit/>
          </a:bodyPr>
          <a:lstStyle/>
          <a:p>
            <a:r>
              <a:rPr lang="zh-CN" altLang="en-US" sz="4000" b="1">
                <a:solidFill>
                  <a:srgbClr val="172D54"/>
                </a:solidFill>
                <a:latin typeface="微软雅黑" panose="020B0503020204020204" charset="-122"/>
                <a:ea typeface="微软雅黑" panose="020B0503020204020204" charset="-122"/>
              </a:rPr>
              <a:t>案例分析</a:t>
            </a:r>
            <a:endParaRPr lang="zh-CN" altLang="en-US" sz="4000" b="1">
              <a:solidFill>
                <a:srgbClr val="172D54"/>
              </a:solidFill>
              <a:latin typeface="微软雅黑" panose="020B0503020204020204" charset="-122"/>
              <a:ea typeface="微软雅黑" panose="020B0503020204020204" charset="-122"/>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additive="base">
                                        <p:cTn id="6" dur="1" fill="hold">
                                          <p:stCondLst>
                                            <p:cond delay="0"/>
                                          </p:stCondLst>
                                        </p:cTn>
                                        <p:tgtEl>
                                          <p:spTgt spid="13315"/>
                                        </p:tgtEl>
                                        <p:attrNameLst>
                                          <p:attrName>style.visibility</p:attrName>
                                        </p:attrNameLst>
                                      </p:cBhvr>
                                      <p:to>
                                        <p:strVal val="visible"/>
                                      </p:to>
                                    </p:set>
                                    <p:animEffect transition="in" filter="blinds(horizontal)">
                                      <p:cBhvr additive="base">
                                        <p:cTn id="7" dur="500"/>
                                        <p:tgtEl>
                                          <p:spTgt spid="133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5" grpId="0" bldLvl="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框 2"/>
          <p:cNvSpPr txBox="1"/>
          <p:nvPr>
            <p:custDataLst>
              <p:tags r:id="rId1"/>
            </p:custDataLst>
          </p:nvPr>
        </p:nvSpPr>
        <p:spPr>
          <a:xfrm>
            <a:off x="623570" y="0"/>
            <a:ext cx="2287270" cy="547370"/>
          </a:xfrm>
          <a:prstGeom prst="rect">
            <a:avLst/>
          </a:prstGeom>
          <a:solidFill>
            <a:srgbClr val="BCA070"/>
          </a:solidFill>
        </p:spPr>
        <p:txBody>
          <a:bodyPr wrap="square" rtlCol="0" anchor="t">
            <a:noAutofit/>
          </a:bodyPr>
          <a:lstStyle/>
          <a:p>
            <a:pPr lvl="0" algn="ctr">
              <a:lnSpc>
                <a:spcPct val="100000"/>
              </a:lnSpc>
            </a:pPr>
            <a:r>
              <a:rPr lang="en-US" altLang="zh-CN" sz="3200" b="1">
                <a:solidFill>
                  <a:schemeClr val="bg1"/>
                </a:solidFill>
                <a:effectLst/>
                <a:latin typeface="微软雅黑" panose="020B0503020204020204" charset="-122"/>
                <a:ea typeface="微软雅黑" panose="020B0503020204020204" charset="-122"/>
                <a:cs typeface="微软雅黑" panose="020B0503020204020204" charset="-122"/>
                <a:sym typeface="+mn-ea"/>
              </a:rPr>
              <a:t>[</a:t>
            </a:r>
            <a:r>
              <a:rPr lang="zh-CN" altLang="en-US" sz="3200" b="1">
                <a:solidFill>
                  <a:schemeClr val="bg1"/>
                </a:solidFill>
                <a:effectLst/>
                <a:latin typeface="微软雅黑" panose="020B0503020204020204" charset="-122"/>
                <a:ea typeface="微软雅黑" panose="020B0503020204020204" charset="-122"/>
                <a:cs typeface="微软雅黑" panose="020B0503020204020204" charset="-122"/>
                <a:sym typeface="+mn-ea"/>
              </a:rPr>
              <a:t>知识拓展</a:t>
            </a:r>
            <a:r>
              <a:rPr lang="en-US" altLang="zh-CN" sz="3200" b="1">
                <a:solidFill>
                  <a:schemeClr val="bg1"/>
                </a:solidFill>
                <a:effectLst/>
                <a:latin typeface="微软雅黑" panose="020B0503020204020204" charset="-122"/>
                <a:ea typeface="微软雅黑" panose="020B0503020204020204" charset="-122"/>
                <a:cs typeface="微软雅黑" panose="020B0503020204020204" charset="-122"/>
                <a:sym typeface="+mn-ea"/>
              </a:rPr>
              <a:t>]</a:t>
            </a:r>
            <a:endParaRPr lang="en-US" altLang="zh-CN" sz="3200" b="1">
              <a:solidFill>
                <a:schemeClr val="bg1"/>
              </a:solidFill>
              <a:effectLst/>
              <a:latin typeface="微软雅黑" panose="020B0503020204020204" charset="-122"/>
              <a:ea typeface="微软雅黑" panose="020B0503020204020204" charset="-122"/>
              <a:cs typeface="微软雅黑" panose="020B0503020204020204" charset="-122"/>
              <a:sym typeface="+mn-ea"/>
            </a:endParaRPr>
          </a:p>
        </p:txBody>
      </p:sp>
      <p:sp>
        <p:nvSpPr>
          <p:cNvPr id="8" name="文本框 7"/>
          <p:cNvSpPr txBox="1"/>
          <p:nvPr>
            <p:custDataLst>
              <p:tags r:id="rId2"/>
            </p:custDataLst>
          </p:nvPr>
        </p:nvSpPr>
        <p:spPr>
          <a:xfrm>
            <a:off x="1344930" y="876935"/>
            <a:ext cx="10847070" cy="583565"/>
          </a:xfrm>
          <a:prstGeom prst="rect">
            <a:avLst/>
          </a:prstGeom>
          <a:noFill/>
        </p:spPr>
        <p:txBody>
          <a:bodyPr wrap="square" rtlCol="0" anchor="t">
            <a:spAutoFit/>
          </a:bodyPr>
          <a:lstStyle/>
          <a:p>
            <a:r>
              <a:rPr lang="zh-CN" altLang="en-US" sz="3200" b="1">
                <a:effectLst/>
                <a:latin typeface="华文中宋" panose="02010600040101010101" charset="-122"/>
                <a:ea typeface="华文中宋" panose="02010600040101010101" charset="-122"/>
                <a:sym typeface="+mn-ea"/>
              </a:rPr>
              <a:t>善意取得【注意：原所有人——转让人——受让人】</a:t>
            </a:r>
            <a:endParaRPr lang="zh-CN" altLang="en-US" sz="3200" b="1">
              <a:effectLst/>
              <a:latin typeface="华文中宋" panose="02010600040101010101" charset="-122"/>
              <a:ea typeface="华文中宋" panose="02010600040101010101" charset="-122"/>
              <a:sym typeface="+mn-ea"/>
            </a:endParaRPr>
          </a:p>
        </p:txBody>
      </p:sp>
      <p:sp>
        <p:nvSpPr>
          <p:cNvPr id="9" name="文本框 8"/>
          <p:cNvSpPr txBox="1"/>
          <p:nvPr>
            <p:custDataLst>
              <p:tags r:id="rId3"/>
            </p:custDataLst>
          </p:nvPr>
        </p:nvSpPr>
        <p:spPr>
          <a:xfrm>
            <a:off x="329565" y="1532255"/>
            <a:ext cx="7277735" cy="2976245"/>
          </a:xfrm>
          <a:prstGeom prst="rect">
            <a:avLst/>
          </a:prstGeom>
          <a:solidFill>
            <a:srgbClr val="DFE3F1"/>
          </a:solidFill>
        </p:spPr>
        <p:txBody>
          <a:bodyPr wrap="square" rtlCol="0" anchor="t">
            <a:noAutofit/>
          </a:bodyPr>
          <a:lstStyle/>
          <a:p>
            <a:pPr lvl="0" eaLnBrk="1" hangingPunct="1">
              <a:lnSpc>
                <a:spcPct val="100000"/>
              </a:lnSpc>
            </a:pPr>
            <a:r>
              <a:rPr lang="en-US" altLang="zh-CN" sz="2400" b="1">
                <a:solidFill>
                  <a:schemeClr val="tx1"/>
                </a:solidFill>
                <a:latin typeface="仿宋" panose="02010609060101010101" charset="-122"/>
                <a:ea typeface="仿宋" panose="02010609060101010101" charset="-122"/>
                <a:sym typeface="+mn-ea"/>
              </a:rPr>
              <a:t>    </a:t>
            </a:r>
            <a:r>
              <a:rPr lang="zh-CN" altLang="en-US" sz="2400" b="1">
                <a:solidFill>
                  <a:schemeClr val="tx1"/>
                </a:solidFill>
                <a:highlight>
                  <a:srgbClr val="FFFF00"/>
                </a:highlight>
                <a:latin typeface="仿宋" panose="02010609060101010101" charset="-122"/>
                <a:ea typeface="仿宋" panose="02010609060101010101" charset="-122"/>
                <a:sym typeface="+mn-ea"/>
              </a:rPr>
              <a:t>善意取得</a:t>
            </a:r>
            <a:r>
              <a:rPr lang="zh-CN" altLang="en-US" sz="2400" b="1">
                <a:solidFill>
                  <a:schemeClr val="tx1"/>
                </a:solidFill>
                <a:latin typeface="仿宋" panose="02010609060101010101" charset="-122"/>
                <a:ea typeface="仿宋" panose="02010609060101010101" charset="-122"/>
                <a:sym typeface="+mn-ea"/>
              </a:rPr>
              <a:t>是指无权处分他人财产的财产占有人，将其占有的财产转让给第三人，受让人（买家）在取得该财产时系出于善意，即依法取得该财产的所有权，原财产所有人不得要求受让人返还财产的制度。</a:t>
            </a:r>
            <a:endParaRPr lang="en-US" sz="2400" b="1">
              <a:solidFill>
                <a:schemeClr val="tx1"/>
              </a:solidFill>
              <a:latin typeface="仿宋" panose="02010609060101010101" charset="-122"/>
              <a:ea typeface="仿宋" panose="02010609060101010101" charset="-122"/>
              <a:sym typeface="+mn-ea"/>
            </a:endParaRPr>
          </a:p>
          <a:p>
            <a:pPr lvl="0" eaLnBrk="1" hangingPunct="1">
              <a:lnSpc>
                <a:spcPct val="100000"/>
              </a:lnSpc>
            </a:pPr>
            <a:r>
              <a:rPr lang="en-US" sz="2400" b="1">
                <a:solidFill>
                  <a:schemeClr val="tx1"/>
                </a:solidFill>
                <a:latin typeface="仿宋" panose="02010609060101010101" charset="-122"/>
                <a:ea typeface="仿宋" panose="02010609060101010101" charset="-122"/>
                <a:sym typeface="+mn-ea"/>
              </a:rPr>
              <a:t>    </a:t>
            </a:r>
            <a:r>
              <a:rPr sz="2400" b="1">
                <a:solidFill>
                  <a:schemeClr val="tx1"/>
                </a:solidFill>
                <a:latin typeface="仿宋" panose="02010609060101010101" charset="-122"/>
                <a:ea typeface="仿宋" panose="02010609060101010101" charset="-122"/>
                <a:sym typeface="+mn-ea"/>
              </a:rPr>
              <a:t>但是</a:t>
            </a:r>
            <a:r>
              <a:rPr sz="2400" b="1">
                <a:solidFill>
                  <a:srgbClr val="FF0000"/>
                </a:solidFill>
                <a:latin typeface="仿宋" panose="02010609060101010101" charset="-122"/>
                <a:ea typeface="仿宋" panose="02010609060101010101" charset="-122"/>
                <a:sym typeface="+mn-ea"/>
              </a:rPr>
              <a:t>遗失物、</a:t>
            </a:r>
            <a:r>
              <a:rPr lang="zh-CN" altLang="en-US" sz="2400" b="1">
                <a:solidFill>
                  <a:srgbClr val="FF0000"/>
                </a:solidFill>
                <a:latin typeface="仿宋" panose="02010609060101010101" charset="-122"/>
                <a:ea typeface="仿宋" panose="02010609060101010101" charset="-122"/>
                <a:sym typeface="+mn-ea"/>
              </a:rPr>
              <a:t>盗</a:t>
            </a:r>
            <a:r>
              <a:rPr sz="2400" b="1">
                <a:solidFill>
                  <a:srgbClr val="FF0000"/>
                </a:solidFill>
                <a:latin typeface="仿宋" panose="02010609060101010101" charset="-122"/>
                <a:ea typeface="仿宋" panose="02010609060101010101" charset="-122"/>
                <a:sym typeface="+mn-ea"/>
              </a:rPr>
              <a:t>赃物等脱离物</a:t>
            </a:r>
            <a:r>
              <a:rPr lang="zh-CN" altLang="en-US" sz="2400" b="1">
                <a:solidFill>
                  <a:srgbClr val="FF0000"/>
                </a:solidFill>
                <a:latin typeface="仿宋" panose="02010609060101010101" charset="-122"/>
                <a:ea typeface="仿宋" panose="02010609060101010101" charset="-122"/>
                <a:sym typeface="+mn-ea"/>
              </a:rPr>
              <a:t>（即非基于当事人意思而丧失占有的物）</a:t>
            </a:r>
            <a:r>
              <a:rPr sz="2400" b="1">
                <a:solidFill>
                  <a:srgbClr val="FF0000"/>
                </a:solidFill>
                <a:latin typeface="仿宋" panose="02010609060101010101" charset="-122"/>
                <a:ea typeface="仿宋" panose="02010609060101010101" charset="-122"/>
                <a:sym typeface="+mn-ea"/>
              </a:rPr>
              <a:t>不适合善意取得制度</a:t>
            </a:r>
            <a:r>
              <a:rPr lang="zh-CN" sz="2400" b="1">
                <a:solidFill>
                  <a:srgbClr val="FF0000"/>
                </a:solidFill>
                <a:latin typeface="仿宋" panose="02010609060101010101" charset="-122"/>
                <a:ea typeface="仿宋" panose="02010609060101010101" charset="-122"/>
                <a:sym typeface="+mn-ea"/>
              </a:rPr>
              <a:t>。</a:t>
            </a:r>
            <a:endParaRPr lang="zh-CN" sz="2400" b="1">
              <a:solidFill>
                <a:schemeClr val="tx1"/>
              </a:solidFill>
              <a:latin typeface="仿宋" panose="02010609060101010101" charset="-122"/>
              <a:ea typeface="仿宋" panose="02010609060101010101" charset="-122"/>
              <a:sym typeface="+mn-ea"/>
            </a:endParaRPr>
          </a:p>
          <a:p>
            <a:pPr lvl="0" eaLnBrk="1" hangingPunct="1">
              <a:lnSpc>
                <a:spcPct val="100000"/>
              </a:lnSpc>
            </a:pPr>
            <a:r>
              <a:rPr lang="zh-CN" sz="2400" b="1">
                <a:solidFill>
                  <a:schemeClr val="tx1"/>
                </a:solidFill>
                <a:latin typeface="仿宋" panose="02010609060101010101" charset="-122"/>
                <a:ea typeface="仿宋" panose="02010609060101010101" charset="-122"/>
                <a:sym typeface="+mn-ea"/>
              </a:rPr>
              <a:t> </a:t>
            </a:r>
            <a:r>
              <a:rPr lang="en-US" altLang="zh-CN" sz="2400" b="1">
                <a:solidFill>
                  <a:schemeClr val="tx1"/>
                </a:solidFill>
                <a:latin typeface="仿宋" panose="02010609060101010101" charset="-122"/>
                <a:ea typeface="仿宋" panose="02010609060101010101" charset="-122"/>
                <a:sym typeface="+mn-ea"/>
              </a:rPr>
              <a:t>   </a:t>
            </a:r>
            <a:r>
              <a:rPr sz="2400" b="1">
                <a:solidFill>
                  <a:schemeClr val="tx1"/>
                </a:solidFill>
                <a:latin typeface="仿宋" panose="02010609060101010101" charset="-122"/>
                <a:ea typeface="仿宋" panose="02010609060101010101" charset="-122"/>
                <a:sym typeface="+mn-ea"/>
              </a:rPr>
              <a:t>例：哥哥的笔记本电脑平时给弟弟使用，有一天弟弟把哥哥的电脑以合理</a:t>
            </a:r>
            <a:r>
              <a:rPr lang="zh-CN" altLang="en-US" sz="2400" b="1">
                <a:solidFill>
                  <a:schemeClr val="tx1"/>
                </a:solidFill>
                <a:latin typeface="仿宋" panose="02010609060101010101" charset="-122"/>
                <a:ea typeface="仿宋" panose="02010609060101010101" charset="-122"/>
                <a:sym typeface="+mn-ea"/>
              </a:rPr>
              <a:t>的价格卖了小王……</a:t>
            </a:r>
            <a:endParaRPr lang="zh-CN" altLang="en-US" sz="2400" b="1">
              <a:solidFill>
                <a:schemeClr val="tx1"/>
              </a:solidFill>
              <a:latin typeface="仿宋" panose="02010609060101010101" charset="-122"/>
              <a:ea typeface="仿宋" panose="02010609060101010101" charset="-122"/>
              <a:sym typeface="+mn-ea"/>
            </a:endParaRPr>
          </a:p>
        </p:txBody>
      </p:sp>
      <p:sp>
        <p:nvSpPr>
          <p:cNvPr id="4" name="文本框 3"/>
          <p:cNvSpPr txBox="1"/>
          <p:nvPr>
            <p:custDataLst>
              <p:tags r:id="rId4"/>
            </p:custDataLst>
          </p:nvPr>
        </p:nvSpPr>
        <p:spPr>
          <a:xfrm>
            <a:off x="7584440" y="3475990"/>
            <a:ext cx="4352290" cy="2969260"/>
          </a:xfrm>
          <a:prstGeom prst="rect">
            <a:avLst/>
          </a:prstGeom>
          <a:solidFill>
            <a:srgbClr val="DFE3F1">
              <a:alpha val="50000"/>
            </a:srgbClr>
          </a:solidFill>
        </p:spPr>
        <p:txBody>
          <a:bodyPr wrap="square" rtlCol="0" anchor="t">
            <a:noAutofit/>
          </a:bodyPr>
          <a:lstStyle/>
          <a:p>
            <a:r>
              <a:rPr lang="zh-CN" altLang="en-US" sz="2400">
                <a:latin typeface="华文中宋" panose="02010600040101010101" charset="-122"/>
                <a:ea typeface="华文中宋" panose="02010600040101010101" charset="-122"/>
                <a:cs typeface="华文中宋" panose="02010600040101010101" charset="-122"/>
              </a:rPr>
              <a:t>善意取得的构成要件:</a:t>
            </a:r>
            <a:endParaRPr lang="zh-CN" altLang="en-US" sz="2400">
              <a:latin typeface="华文中宋" panose="02010600040101010101" charset="-122"/>
              <a:ea typeface="华文中宋" panose="02010600040101010101" charset="-122"/>
              <a:cs typeface="华文中宋" panose="02010600040101010101" charset="-122"/>
            </a:endParaRPr>
          </a:p>
          <a:p>
            <a:r>
              <a:rPr lang="zh-CN" altLang="en-US" sz="2400">
                <a:latin typeface="华文中宋" panose="02010600040101010101" charset="-122"/>
                <a:ea typeface="华文中宋" panose="02010600040101010101" charset="-122"/>
                <a:cs typeface="华文中宋" panose="02010600040101010101" charset="-122"/>
              </a:rPr>
              <a:t>1.出让人无权处分，但目前又占有该动产;</a:t>
            </a:r>
            <a:endParaRPr lang="zh-CN" altLang="en-US" sz="2400">
              <a:latin typeface="华文中宋" panose="02010600040101010101" charset="-122"/>
              <a:ea typeface="华文中宋" panose="02010600040101010101" charset="-122"/>
              <a:cs typeface="华文中宋" panose="02010600040101010101" charset="-122"/>
            </a:endParaRPr>
          </a:p>
          <a:p>
            <a:r>
              <a:rPr lang="zh-CN" altLang="en-US" sz="2400">
                <a:latin typeface="华文中宋" panose="02010600040101010101" charset="-122"/>
                <a:ea typeface="华文中宋" panose="02010600040101010101" charset="-122"/>
                <a:cs typeface="华文中宋" panose="02010600040101010101" charset="-122"/>
              </a:rPr>
              <a:t>2.受让人受让该不动产或者动产时是善意的:</a:t>
            </a:r>
            <a:endParaRPr lang="zh-CN" altLang="en-US" sz="2400">
              <a:latin typeface="华文中宋" panose="02010600040101010101" charset="-122"/>
              <a:ea typeface="华文中宋" panose="02010600040101010101" charset="-122"/>
              <a:cs typeface="华文中宋" panose="02010600040101010101" charset="-122"/>
            </a:endParaRPr>
          </a:p>
          <a:p>
            <a:r>
              <a:rPr lang="zh-CN" altLang="en-US" sz="2400">
                <a:latin typeface="华文中宋" panose="02010600040101010101" charset="-122"/>
                <a:ea typeface="华文中宋" panose="02010600040101010101" charset="-122"/>
                <a:cs typeface="华文中宋" panose="02010600040101010101" charset="-122"/>
              </a:rPr>
              <a:t>3.以合理的价格转让;</a:t>
            </a:r>
            <a:endParaRPr lang="zh-CN" altLang="en-US" sz="2400">
              <a:latin typeface="华文中宋" panose="02010600040101010101" charset="-122"/>
              <a:ea typeface="华文中宋" panose="02010600040101010101" charset="-122"/>
              <a:cs typeface="华文中宋" panose="02010600040101010101" charset="-122"/>
            </a:endParaRPr>
          </a:p>
          <a:p>
            <a:r>
              <a:rPr lang="zh-CN" altLang="en-US" sz="2400">
                <a:latin typeface="华文中宋" panose="02010600040101010101" charset="-122"/>
                <a:ea typeface="华文中宋" panose="02010600040101010101" charset="-122"/>
                <a:cs typeface="华文中宋" panose="02010600040101010101" charset="-122"/>
              </a:rPr>
              <a:t>4.转让的不动产或者动产已经登记或交付给受让人。</a:t>
            </a:r>
            <a:endParaRPr lang="zh-CN" altLang="en-US" sz="2400">
              <a:latin typeface="华文中宋" panose="02010600040101010101" charset="-122"/>
              <a:ea typeface="华文中宋" panose="02010600040101010101" charset="-122"/>
              <a:cs typeface="华文中宋" panose="02010600040101010101" charset="-122"/>
            </a:endParaRPr>
          </a:p>
        </p:txBody>
      </p:sp>
    </p:spTree>
  </p:cSld>
  <p:clrMapOvr>
    <a:masterClrMapping/>
  </p:clrMapOvr>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extBox 3"/>
          <p:cNvSpPr/>
          <p:nvPr>
            <p:custDataLst>
              <p:tags r:id="rId1"/>
            </p:custDataLst>
          </p:nvPr>
        </p:nvSpPr>
        <p:spPr>
          <a:xfrm>
            <a:off x="712470" y="0"/>
            <a:ext cx="2595880" cy="645160"/>
          </a:xfrm>
          <a:prstGeom prst="rect">
            <a:avLst/>
          </a:prstGeom>
          <a:noFill/>
          <a:ln>
            <a:noFill/>
            <a:miter lim="800000"/>
          </a:ln>
        </p:spPr>
        <p:txBody>
          <a:bodyPr wrap="square">
            <a:spAutoFit/>
          </a:bodyPr>
          <a:lstStyle>
            <a:lvl1pPr marL="0" indent="0" algn="l" defTabSz="685800" rtl="0" eaLnBrk="0" fontAlgn="base" hangingPunct="0">
              <a:lnSpc>
                <a:spcPct val="100000"/>
              </a:lnSpc>
              <a:spcBef>
                <a:spcPct val="0"/>
              </a:spcBef>
              <a:spcAft>
                <a:spcPct val="0"/>
              </a:spcAft>
              <a:buClrTx/>
              <a:buSzTx/>
              <a:buFontTx/>
              <a:buNone/>
              <a:defRPr kumimoji="0" lang="zh-CN" altLang="en-US" sz="1400" b="0" i="0" u="none" baseline="0">
                <a:solidFill>
                  <a:schemeClr val="tx1"/>
                </a:solidFill>
                <a:latin typeface="Arial" panose="020B0604020202020204" pitchFamily="34" charset="0"/>
                <a:ea typeface="宋体" panose="02010600030101010101" pitchFamily="2" charset="-122"/>
              </a:defRPr>
            </a:lvl1pPr>
            <a:lvl2pPr marL="342900" indent="114300" algn="l" defTabSz="685800" rtl="0" eaLnBrk="0" fontAlgn="base" hangingPunct="0">
              <a:lnSpc>
                <a:spcPct val="100000"/>
              </a:lnSpc>
              <a:spcBef>
                <a:spcPct val="0"/>
              </a:spcBef>
              <a:spcAft>
                <a:spcPct val="0"/>
              </a:spcAft>
              <a:buClrTx/>
              <a:buSzTx/>
              <a:buFontTx/>
              <a:buNone/>
              <a:defRPr kumimoji="0" lang="zh-CN" altLang="en-US" sz="1400" b="0" i="0" u="none" baseline="0">
                <a:solidFill>
                  <a:schemeClr val="tx1"/>
                </a:solidFill>
                <a:latin typeface="Arial" panose="020B0604020202020204" pitchFamily="34" charset="0"/>
                <a:ea typeface="宋体" panose="02010600030101010101" pitchFamily="2" charset="-122"/>
              </a:defRPr>
            </a:lvl2pPr>
            <a:lvl3pPr marL="685800" indent="228600" algn="l" defTabSz="685800" rtl="0" eaLnBrk="0" fontAlgn="base" hangingPunct="0">
              <a:lnSpc>
                <a:spcPct val="100000"/>
              </a:lnSpc>
              <a:spcBef>
                <a:spcPct val="0"/>
              </a:spcBef>
              <a:spcAft>
                <a:spcPct val="0"/>
              </a:spcAft>
              <a:buClrTx/>
              <a:buSzTx/>
              <a:buFontTx/>
              <a:buNone/>
              <a:defRPr kumimoji="0" lang="zh-CN" altLang="en-US" sz="1400" b="0" i="0" u="none" baseline="0">
                <a:solidFill>
                  <a:schemeClr val="tx1"/>
                </a:solidFill>
                <a:latin typeface="Arial" panose="020B0604020202020204" pitchFamily="34" charset="0"/>
                <a:ea typeface="宋体" panose="02010600030101010101" pitchFamily="2" charset="-122"/>
              </a:defRPr>
            </a:lvl3pPr>
            <a:lvl4pPr marL="1028700" indent="342900" algn="l" defTabSz="685800" rtl="0" eaLnBrk="0" fontAlgn="base" hangingPunct="0">
              <a:lnSpc>
                <a:spcPct val="100000"/>
              </a:lnSpc>
              <a:spcBef>
                <a:spcPct val="0"/>
              </a:spcBef>
              <a:spcAft>
                <a:spcPct val="0"/>
              </a:spcAft>
              <a:buClrTx/>
              <a:buSzTx/>
              <a:buFontTx/>
              <a:buNone/>
              <a:defRPr kumimoji="0" lang="zh-CN" altLang="en-US" sz="1400" b="0" i="0" u="none" baseline="0">
                <a:solidFill>
                  <a:schemeClr val="tx1"/>
                </a:solidFill>
                <a:latin typeface="Arial" panose="020B0604020202020204" pitchFamily="34" charset="0"/>
                <a:ea typeface="宋体" panose="02010600030101010101" pitchFamily="2" charset="-122"/>
              </a:defRPr>
            </a:lvl4pPr>
            <a:lvl5pPr marL="1371600" indent="457200" algn="l" defTabSz="685800" rtl="0" eaLnBrk="0" fontAlgn="base" hangingPunct="0">
              <a:lnSpc>
                <a:spcPct val="100000"/>
              </a:lnSpc>
              <a:spcBef>
                <a:spcPct val="0"/>
              </a:spcBef>
              <a:spcAft>
                <a:spcPct val="0"/>
              </a:spcAft>
              <a:buClrTx/>
              <a:buSzTx/>
              <a:buFontTx/>
              <a:buNone/>
              <a:defRPr kumimoji="0" lang="zh-CN" altLang="en-US" sz="1400" b="0" i="0" u="none" baseline="0">
                <a:solidFill>
                  <a:schemeClr val="tx1"/>
                </a:solidFill>
                <a:latin typeface="Arial" panose="020B0604020202020204" pitchFamily="34" charset="0"/>
                <a:ea typeface="宋体" panose="02010600030101010101" pitchFamily="2" charset="-122"/>
              </a:defRPr>
            </a:lvl5pPr>
          </a:lstStyle>
          <a:p>
            <a:pPr marL="0" lvl="0" algn="l" defTabSz="914400" eaLnBrk="1" fontAlgn="auto" hangingPunct="1"/>
            <a:r>
              <a:rPr lang="zh-CN" altLang="en-US" sz="3600" b="1">
                <a:solidFill>
                  <a:srgbClr val="172D54"/>
                </a:solidFill>
                <a:latin typeface="微软雅黑" panose="020B0503020204020204" charset="-122"/>
                <a:ea typeface="微软雅黑" panose="020B0503020204020204" charset="-122"/>
                <a:cs typeface="Arial" panose="020B0604020202020204"/>
              </a:rPr>
              <a:t>共有财产</a:t>
            </a:r>
            <a:endParaRPr lang="zh-CN" altLang="en-US" sz="3600" b="1">
              <a:solidFill>
                <a:srgbClr val="172D54"/>
              </a:solidFill>
              <a:latin typeface="微软雅黑" panose="020B0503020204020204" charset="-122"/>
              <a:ea typeface="微软雅黑" panose="020B0503020204020204" charset="-122"/>
              <a:cs typeface="Arial" panose="020B0604020202020204"/>
            </a:endParaRPr>
          </a:p>
        </p:txBody>
      </p:sp>
      <p:sp>
        <p:nvSpPr>
          <p:cNvPr id="22534" name="矩形 7"/>
          <p:cNvSpPr/>
          <p:nvPr>
            <p:custDataLst>
              <p:tags r:id="rId2"/>
            </p:custDataLst>
          </p:nvPr>
        </p:nvSpPr>
        <p:spPr>
          <a:xfrm>
            <a:off x="350520" y="3185795"/>
            <a:ext cx="10552430" cy="3415030"/>
          </a:xfrm>
          <a:prstGeom prst="rect">
            <a:avLst/>
          </a:prstGeom>
          <a:solidFill>
            <a:srgbClr val="F6F1E9"/>
          </a:solidFill>
          <a:ln w="63500" cmpd="thickThin">
            <a:solidFill>
              <a:srgbClr val="BCA070"/>
            </a:solidFill>
            <a:prstDash val="solid"/>
          </a:ln>
        </p:spPr>
        <p:txBody>
          <a:bodyPr wrap="square">
            <a:spAutoFit/>
          </a:bodyPr>
          <a:lstStyle>
            <a:lvl1pPr marL="0" indent="0" algn="l" defTabSz="685800" rtl="0" eaLnBrk="0" fontAlgn="base" hangingPunct="0">
              <a:lnSpc>
                <a:spcPct val="100000"/>
              </a:lnSpc>
              <a:spcBef>
                <a:spcPct val="0"/>
              </a:spcBef>
              <a:spcAft>
                <a:spcPct val="0"/>
              </a:spcAft>
              <a:buClrTx/>
              <a:buSzTx/>
              <a:buFontTx/>
              <a:buNone/>
              <a:defRPr kumimoji="0" lang="zh-CN" altLang="en-US" sz="1400" b="0" i="0" u="none" baseline="0">
                <a:solidFill>
                  <a:schemeClr val="tx1"/>
                </a:solidFill>
                <a:latin typeface="Arial" panose="020B0604020202020204" pitchFamily="34" charset="0"/>
                <a:ea typeface="宋体" panose="02010600030101010101" pitchFamily="2" charset="-122"/>
              </a:defRPr>
            </a:lvl1pPr>
            <a:lvl2pPr marL="342900" indent="114300" algn="l" defTabSz="685800" rtl="0" eaLnBrk="0" fontAlgn="base" hangingPunct="0">
              <a:lnSpc>
                <a:spcPct val="100000"/>
              </a:lnSpc>
              <a:spcBef>
                <a:spcPct val="0"/>
              </a:spcBef>
              <a:spcAft>
                <a:spcPct val="0"/>
              </a:spcAft>
              <a:buClrTx/>
              <a:buSzTx/>
              <a:buFontTx/>
              <a:buNone/>
              <a:defRPr kumimoji="0" lang="zh-CN" altLang="en-US" sz="1400" b="0" i="0" u="none" baseline="0">
                <a:solidFill>
                  <a:schemeClr val="tx1"/>
                </a:solidFill>
                <a:latin typeface="Arial" panose="020B0604020202020204" pitchFamily="34" charset="0"/>
                <a:ea typeface="宋体" panose="02010600030101010101" pitchFamily="2" charset="-122"/>
              </a:defRPr>
            </a:lvl2pPr>
            <a:lvl3pPr marL="685800" indent="228600" algn="l" defTabSz="685800" rtl="0" eaLnBrk="0" fontAlgn="base" hangingPunct="0">
              <a:lnSpc>
                <a:spcPct val="100000"/>
              </a:lnSpc>
              <a:spcBef>
                <a:spcPct val="0"/>
              </a:spcBef>
              <a:spcAft>
                <a:spcPct val="0"/>
              </a:spcAft>
              <a:buClrTx/>
              <a:buSzTx/>
              <a:buFontTx/>
              <a:buNone/>
              <a:defRPr kumimoji="0" lang="zh-CN" altLang="en-US" sz="1400" b="0" i="0" u="none" baseline="0">
                <a:solidFill>
                  <a:schemeClr val="tx1"/>
                </a:solidFill>
                <a:latin typeface="Arial" panose="020B0604020202020204" pitchFamily="34" charset="0"/>
                <a:ea typeface="宋体" panose="02010600030101010101" pitchFamily="2" charset="-122"/>
              </a:defRPr>
            </a:lvl3pPr>
            <a:lvl4pPr marL="1028700" indent="342900" algn="l" defTabSz="685800" rtl="0" eaLnBrk="0" fontAlgn="base" hangingPunct="0">
              <a:lnSpc>
                <a:spcPct val="100000"/>
              </a:lnSpc>
              <a:spcBef>
                <a:spcPct val="0"/>
              </a:spcBef>
              <a:spcAft>
                <a:spcPct val="0"/>
              </a:spcAft>
              <a:buClrTx/>
              <a:buSzTx/>
              <a:buFontTx/>
              <a:buNone/>
              <a:defRPr kumimoji="0" lang="zh-CN" altLang="en-US" sz="1400" b="0" i="0" u="none" baseline="0">
                <a:solidFill>
                  <a:schemeClr val="tx1"/>
                </a:solidFill>
                <a:latin typeface="Arial" panose="020B0604020202020204" pitchFamily="34" charset="0"/>
                <a:ea typeface="宋体" panose="02010600030101010101" pitchFamily="2" charset="-122"/>
              </a:defRPr>
            </a:lvl4pPr>
            <a:lvl5pPr marL="1371600" indent="457200" algn="l" defTabSz="685800" rtl="0" eaLnBrk="0" fontAlgn="base" hangingPunct="0">
              <a:lnSpc>
                <a:spcPct val="100000"/>
              </a:lnSpc>
              <a:spcBef>
                <a:spcPct val="0"/>
              </a:spcBef>
              <a:spcAft>
                <a:spcPct val="0"/>
              </a:spcAft>
              <a:buClrTx/>
              <a:buSzTx/>
              <a:buFontTx/>
              <a:buNone/>
              <a:defRPr kumimoji="0" lang="zh-CN" altLang="en-US" sz="1400" b="0" i="0" u="none" baseline="0">
                <a:solidFill>
                  <a:schemeClr val="tx1"/>
                </a:solidFill>
                <a:latin typeface="Arial" panose="020B0604020202020204" pitchFamily="34" charset="0"/>
                <a:ea typeface="宋体" panose="02010600030101010101" pitchFamily="2" charset="-122"/>
              </a:defRPr>
            </a:lvl5pPr>
          </a:lstStyle>
          <a:p>
            <a:pPr marL="0" marR="0" lvl="0" indent="0" eaLnBrk="1" hangingPunct="1">
              <a:lnSpc>
                <a:spcPct val="100000"/>
              </a:lnSpc>
            </a:pPr>
            <a:r>
              <a:rPr lang="en-US" altLang="zh-CN" sz="2400" b="1">
                <a:effectLst/>
                <a:latin typeface="黑体" panose="02010609060101010101" charset="-122"/>
                <a:ea typeface="黑体" panose="02010609060101010101" charset="-122"/>
              </a:rPr>
              <a:t>《</a:t>
            </a:r>
            <a:r>
              <a:rPr lang="zh-CN" altLang="en-US" sz="2400" b="1">
                <a:effectLst/>
                <a:latin typeface="黑体" panose="02010609060101010101" charset="-122"/>
                <a:ea typeface="黑体" panose="02010609060101010101" charset="-122"/>
              </a:rPr>
              <a:t>民法典</a:t>
            </a:r>
            <a:r>
              <a:rPr lang="en-US" altLang="zh-CN" sz="2400" b="1">
                <a:effectLst/>
                <a:latin typeface="黑体" panose="02010609060101010101" charset="-122"/>
                <a:ea typeface="黑体" panose="02010609060101010101" charset="-122"/>
              </a:rPr>
              <a:t>》</a:t>
            </a:r>
            <a:r>
              <a:rPr lang="zh-CN" altLang="en-US" sz="2400" b="1">
                <a:effectLst/>
                <a:latin typeface="黑体" panose="02010609060101010101" charset="-122"/>
                <a:ea typeface="黑体" panose="02010609060101010101" charset="-122"/>
              </a:rPr>
              <a:t>规定：</a:t>
            </a:r>
            <a:r>
              <a:rPr lang="zh-CN" altLang="en-US" sz="2400" b="1">
                <a:effectLst/>
                <a:latin typeface="楷体" panose="02010609060101010101" charset="-122"/>
                <a:ea typeface="楷体" panose="02010609060101010101" charset="-122"/>
              </a:rPr>
              <a:t>夫妻在婚姻关系</a:t>
            </a:r>
            <a:r>
              <a:rPr lang="zh-CN" altLang="en-US" sz="2400" b="1">
                <a:solidFill>
                  <a:srgbClr val="FF0000"/>
                </a:solidFill>
                <a:effectLst/>
                <a:latin typeface="楷体" panose="02010609060101010101" charset="-122"/>
                <a:ea typeface="楷体" panose="02010609060101010101" charset="-122"/>
              </a:rPr>
              <a:t>存续期间</a:t>
            </a:r>
            <a:r>
              <a:rPr lang="zh-CN" altLang="en-US" sz="2400" b="1">
                <a:effectLst/>
                <a:latin typeface="楷体" panose="02010609060101010101" charset="-122"/>
                <a:ea typeface="楷体" panose="02010609060101010101" charset="-122"/>
              </a:rPr>
              <a:t>所得的下列财产，为夫妻的共同财产，归夫妻共同所有：</a:t>
            </a:r>
            <a:endParaRPr lang="zh-CN" altLang="en-US" sz="2400">
              <a:effectLst/>
              <a:latin typeface="楷体" panose="02010609060101010101" charset="-122"/>
              <a:ea typeface="楷体" panose="02010609060101010101" charset="-122"/>
            </a:endParaRPr>
          </a:p>
          <a:p>
            <a:pPr marL="0" marR="0" lvl="0" indent="0" eaLnBrk="1" hangingPunct="1">
              <a:lnSpc>
                <a:spcPct val="100000"/>
              </a:lnSpc>
            </a:pPr>
            <a:r>
              <a:rPr lang="zh-CN" altLang="en-US" sz="2400">
                <a:effectLst/>
                <a:latin typeface="楷体" panose="02010609060101010101" charset="-122"/>
                <a:ea typeface="楷体" panose="02010609060101010101" charset="-122"/>
              </a:rPr>
              <a:t>　　</a:t>
            </a:r>
            <a:r>
              <a:rPr lang="en-US" altLang="zh-CN" sz="2400" b="1">
                <a:effectLst/>
                <a:latin typeface="仿宋" panose="02010609060101010101" charset="-122"/>
                <a:ea typeface="仿宋" panose="02010609060101010101" charset="-122"/>
                <a:cs typeface="仿宋" panose="02010609060101010101" charset="-122"/>
              </a:rPr>
              <a:t>(</a:t>
            </a:r>
            <a:r>
              <a:rPr lang="zh-CN" altLang="en-US" sz="2400" b="1">
                <a:effectLst/>
                <a:latin typeface="仿宋" panose="02010609060101010101" charset="-122"/>
                <a:ea typeface="仿宋" panose="02010609060101010101" charset="-122"/>
                <a:cs typeface="仿宋" panose="02010609060101010101" charset="-122"/>
              </a:rPr>
              <a:t>一</a:t>
            </a:r>
            <a:r>
              <a:rPr lang="en-US" altLang="zh-CN" sz="2400" b="1">
                <a:effectLst/>
                <a:latin typeface="仿宋" panose="02010609060101010101" charset="-122"/>
                <a:ea typeface="仿宋" panose="02010609060101010101" charset="-122"/>
                <a:cs typeface="仿宋" panose="02010609060101010101" charset="-122"/>
              </a:rPr>
              <a:t>)</a:t>
            </a:r>
            <a:r>
              <a:rPr lang="zh-CN" altLang="en-US" sz="2400" b="1">
                <a:effectLst/>
                <a:latin typeface="仿宋" panose="02010609060101010101" charset="-122"/>
                <a:ea typeface="仿宋" panose="02010609060101010101" charset="-122"/>
                <a:cs typeface="仿宋" panose="02010609060101010101" charset="-122"/>
              </a:rPr>
              <a:t>工资、奖金、劳务报酬</a:t>
            </a:r>
            <a:r>
              <a:rPr lang="en-US" altLang="zh-CN" sz="2400" b="1">
                <a:effectLst/>
                <a:latin typeface="仿宋" panose="02010609060101010101" charset="-122"/>
                <a:ea typeface="仿宋" panose="02010609060101010101" charset="-122"/>
                <a:cs typeface="仿宋" panose="02010609060101010101" charset="-122"/>
              </a:rPr>
              <a:t>;</a:t>
            </a:r>
            <a:endParaRPr lang="en-US" altLang="zh-CN" sz="2400" b="1">
              <a:effectLst/>
              <a:latin typeface="仿宋" panose="02010609060101010101" charset="-122"/>
              <a:ea typeface="仿宋" panose="02010609060101010101" charset="-122"/>
              <a:cs typeface="仿宋" panose="02010609060101010101" charset="-122"/>
            </a:endParaRPr>
          </a:p>
          <a:p>
            <a:pPr marL="0" marR="0" lvl="0" indent="0" eaLnBrk="1" hangingPunct="1">
              <a:lnSpc>
                <a:spcPct val="100000"/>
              </a:lnSpc>
            </a:pPr>
            <a:r>
              <a:rPr lang="zh-CN" altLang="en-US" sz="2400" b="1">
                <a:effectLst/>
                <a:latin typeface="仿宋" panose="02010609060101010101" charset="-122"/>
                <a:ea typeface="仿宋" panose="02010609060101010101" charset="-122"/>
                <a:cs typeface="仿宋" panose="02010609060101010101" charset="-122"/>
              </a:rPr>
              <a:t>　　</a:t>
            </a:r>
            <a:r>
              <a:rPr lang="en-US" altLang="zh-CN" sz="2400" b="1">
                <a:effectLst/>
                <a:latin typeface="仿宋" panose="02010609060101010101" charset="-122"/>
                <a:ea typeface="仿宋" panose="02010609060101010101" charset="-122"/>
                <a:cs typeface="仿宋" panose="02010609060101010101" charset="-122"/>
              </a:rPr>
              <a:t>(</a:t>
            </a:r>
            <a:r>
              <a:rPr lang="zh-CN" altLang="en-US" sz="2400" b="1">
                <a:effectLst/>
                <a:latin typeface="仿宋" panose="02010609060101010101" charset="-122"/>
                <a:ea typeface="仿宋" panose="02010609060101010101" charset="-122"/>
                <a:cs typeface="仿宋" panose="02010609060101010101" charset="-122"/>
              </a:rPr>
              <a:t>二</a:t>
            </a:r>
            <a:r>
              <a:rPr lang="en-US" altLang="zh-CN" sz="2400" b="1">
                <a:effectLst/>
                <a:latin typeface="仿宋" panose="02010609060101010101" charset="-122"/>
                <a:ea typeface="仿宋" panose="02010609060101010101" charset="-122"/>
                <a:cs typeface="仿宋" panose="02010609060101010101" charset="-122"/>
              </a:rPr>
              <a:t>)</a:t>
            </a:r>
            <a:r>
              <a:rPr lang="zh-CN" altLang="en-US" sz="2400" b="1">
                <a:effectLst/>
                <a:latin typeface="仿宋" panose="02010609060101010101" charset="-122"/>
                <a:ea typeface="仿宋" panose="02010609060101010101" charset="-122"/>
                <a:cs typeface="仿宋" panose="02010609060101010101" charset="-122"/>
              </a:rPr>
              <a:t>生产、经营、投资的收益</a:t>
            </a:r>
            <a:r>
              <a:rPr lang="en-US" altLang="zh-CN" sz="2400" b="1">
                <a:effectLst/>
                <a:latin typeface="仿宋" panose="02010609060101010101" charset="-122"/>
                <a:ea typeface="仿宋" panose="02010609060101010101" charset="-122"/>
                <a:cs typeface="仿宋" panose="02010609060101010101" charset="-122"/>
              </a:rPr>
              <a:t>;</a:t>
            </a:r>
            <a:endParaRPr lang="en-US" altLang="zh-CN" sz="2400" b="1">
              <a:effectLst/>
              <a:latin typeface="仿宋" panose="02010609060101010101" charset="-122"/>
              <a:ea typeface="仿宋" panose="02010609060101010101" charset="-122"/>
              <a:cs typeface="仿宋" panose="02010609060101010101" charset="-122"/>
            </a:endParaRPr>
          </a:p>
          <a:p>
            <a:pPr marL="0" marR="0" lvl="0" indent="0" eaLnBrk="1" hangingPunct="1">
              <a:lnSpc>
                <a:spcPct val="100000"/>
              </a:lnSpc>
            </a:pPr>
            <a:r>
              <a:rPr lang="zh-CN" altLang="en-US" sz="2400" b="1">
                <a:effectLst/>
                <a:latin typeface="仿宋" panose="02010609060101010101" charset="-122"/>
                <a:ea typeface="仿宋" panose="02010609060101010101" charset="-122"/>
                <a:cs typeface="仿宋" panose="02010609060101010101" charset="-122"/>
              </a:rPr>
              <a:t>　　</a:t>
            </a:r>
            <a:r>
              <a:rPr lang="en-US" altLang="zh-CN" sz="2400" b="1">
                <a:effectLst/>
                <a:latin typeface="仿宋" panose="02010609060101010101" charset="-122"/>
                <a:ea typeface="仿宋" panose="02010609060101010101" charset="-122"/>
                <a:cs typeface="仿宋" panose="02010609060101010101" charset="-122"/>
              </a:rPr>
              <a:t>(</a:t>
            </a:r>
            <a:r>
              <a:rPr lang="zh-CN" altLang="en-US" sz="2400" b="1">
                <a:effectLst/>
                <a:latin typeface="仿宋" panose="02010609060101010101" charset="-122"/>
                <a:ea typeface="仿宋" panose="02010609060101010101" charset="-122"/>
                <a:cs typeface="仿宋" panose="02010609060101010101" charset="-122"/>
              </a:rPr>
              <a:t>三</a:t>
            </a:r>
            <a:r>
              <a:rPr lang="en-US" altLang="zh-CN" sz="2400" b="1">
                <a:effectLst/>
                <a:latin typeface="仿宋" panose="02010609060101010101" charset="-122"/>
                <a:ea typeface="仿宋" panose="02010609060101010101" charset="-122"/>
                <a:cs typeface="仿宋" panose="02010609060101010101" charset="-122"/>
              </a:rPr>
              <a:t>)</a:t>
            </a:r>
            <a:r>
              <a:rPr lang="zh-CN" altLang="en-US" sz="2400" b="1">
                <a:effectLst/>
                <a:latin typeface="仿宋" panose="02010609060101010101" charset="-122"/>
                <a:ea typeface="仿宋" panose="02010609060101010101" charset="-122"/>
                <a:cs typeface="仿宋" panose="02010609060101010101" charset="-122"/>
              </a:rPr>
              <a:t>知识产权的收益</a:t>
            </a:r>
            <a:r>
              <a:rPr lang="en-US" altLang="zh-CN" sz="2400" b="1">
                <a:effectLst/>
                <a:latin typeface="仿宋" panose="02010609060101010101" charset="-122"/>
                <a:ea typeface="仿宋" panose="02010609060101010101" charset="-122"/>
                <a:cs typeface="仿宋" panose="02010609060101010101" charset="-122"/>
              </a:rPr>
              <a:t>;</a:t>
            </a:r>
            <a:endParaRPr lang="en-US" altLang="zh-CN" sz="2400" b="1">
              <a:effectLst/>
              <a:latin typeface="仿宋" panose="02010609060101010101" charset="-122"/>
              <a:ea typeface="仿宋" panose="02010609060101010101" charset="-122"/>
              <a:cs typeface="仿宋" panose="02010609060101010101" charset="-122"/>
            </a:endParaRPr>
          </a:p>
          <a:p>
            <a:pPr marL="0" marR="0" lvl="0" indent="0" eaLnBrk="1" hangingPunct="1">
              <a:lnSpc>
                <a:spcPct val="100000"/>
              </a:lnSpc>
            </a:pPr>
            <a:r>
              <a:rPr lang="zh-CN" altLang="en-US" sz="2400" b="1">
                <a:effectLst/>
                <a:latin typeface="仿宋" panose="02010609060101010101" charset="-122"/>
                <a:ea typeface="仿宋" panose="02010609060101010101" charset="-122"/>
                <a:cs typeface="仿宋" panose="02010609060101010101" charset="-122"/>
              </a:rPr>
              <a:t>　　</a:t>
            </a:r>
            <a:r>
              <a:rPr lang="en-US" altLang="zh-CN" sz="2400" b="1">
                <a:effectLst/>
                <a:latin typeface="仿宋" panose="02010609060101010101" charset="-122"/>
                <a:ea typeface="仿宋" panose="02010609060101010101" charset="-122"/>
                <a:cs typeface="仿宋" panose="02010609060101010101" charset="-122"/>
              </a:rPr>
              <a:t>(</a:t>
            </a:r>
            <a:r>
              <a:rPr lang="zh-CN" altLang="en-US" sz="2400" b="1">
                <a:effectLst/>
                <a:latin typeface="仿宋" panose="02010609060101010101" charset="-122"/>
                <a:ea typeface="仿宋" panose="02010609060101010101" charset="-122"/>
                <a:cs typeface="仿宋" panose="02010609060101010101" charset="-122"/>
              </a:rPr>
              <a:t>四</a:t>
            </a:r>
            <a:r>
              <a:rPr lang="en-US" altLang="zh-CN" sz="2400" b="1">
                <a:effectLst/>
                <a:latin typeface="仿宋" panose="02010609060101010101" charset="-122"/>
                <a:ea typeface="仿宋" panose="02010609060101010101" charset="-122"/>
                <a:cs typeface="仿宋" panose="02010609060101010101" charset="-122"/>
              </a:rPr>
              <a:t>)</a:t>
            </a:r>
            <a:r>
              <a:rPr lang="zh-CN" altLang="en-US" sz="2400" b="1">
                <a:effectLst/>
                <a:latin typeface="仿宋" panose="02010609060101010101" charset="-122"/>
                <a:ea typeface="仿宋" panose="02010609060101010101" charset="-122"/>
                <a:cs typeface="仿宋" panose="02010609060101010101" charset="-122"/>
              </a:rPr>
              <a:t>继承或者受赠的财产，但是本法第一千零六十三条第三项规定的（遗嘱或赠与合同中确定只归夫或妻一方的财产）除外</a:t>
            </a:r>
            <a:r>
              <a:rPr lang="en-US" altLang="zh-CN" sz="2400" b="1">
                <a:effectLst/>
                <a:latin typeface="仿宋" panose="02010609060101010101" charset="-122"/>
                <a:ea typeface="仿宋" panose="02010609060101010101" charset="-122"/>
                <a:cs typeface="仿宋" panose="02010609060101010101" charset="-122"/>
              </a:rPr>
              <a:t>;</a:t>
            </a:r>
            <a:endParaRPr lang="en-US" altLang="zh-CN" sz="2400" b="1">
              <a:effectLst/>
              <a:latin typeface="仿宋" panose="02010609060101010101" charset="-122"/>
              <a:ea typeface="仿宋" panose="02010609060101010101" charset="-122"/>
              <a:cs typeface="仿宋" panose="02010609060101010101" charset="-122"/>
            </a:endParaRPr>
          </a:p>
          <a:p>
            <a:pPr marL="0" marR="0" lvl="0" indent="0" eaLnBrk="1" hangingPunct="1">
              <a:lnSpc>
                <a:spcPct val="100000"/>
              </a:lnSpc>
            </a:pPr>
            <a:r>
              <a:rPr lang="zh-CN" altLang="en-US" sz="2400" b="1">
                <a:effectLst/>
                <a:latin typeface="仿宋" panose="02010609060101010101" charset="-122"/>
                <a:ea typeface="仿宋" panose="02010609060101010101" charset="-122"/>
                <a:cs typeface="仿宋" panose="02010609060101010101" charset="-122"/>
              </a:rPr>
              <a:t>　　</a:t>
            </a:r>
            <a:r>
              <a:rPr lang="en-US" altLang="zh-CN" sz="2400" b="1">
                <a:effectLst/>
                <a:latin typeface="仿宋" panose="02010609060101010101" charset="-122"/>
                <a:ea typeface="仿宋" panose="02010609060101010101" charset="-122"/>
                <a:cs typeface="仿宋" panose="02010609060101010101" charset="-122"/>
              </a:rPr>
              <a:t>(</a:t>
            </a:r>
            <a:r>
              <a:rPr lang="zh-CN" altLang="en-US" sz="2400" b="1">
                <a:effectLst/>
                <a:latin typeface="仿宋" panose="02010609060101010101" charset="-122"/>
                <a:ea typeface="仿宋" panose="02010609060101010101" charset="-122"/>
                <a:cs typeface="仿宋" panose="02010609060101010101" charset="-122"/>
              </a:rPr>
              <a:t>五</a:t>
            </a:r>
            <a:r>
              <a:rPr lang="en-US" altLang="zh-CN" sz="2400" b="1">
                <a:effectLst/>
                <a:latin typeface="仿宋" panose="02010609060101010101" charset="-122"/>
                <a:ea typeface="仿宋" panose="02010609060101010101" charset="-122"/>
                <a:cs typeface="仿宋" panose="02010609060101010101" charset="-122"/>
              </a:rPr>
              <a:t>)</a:t>
            </a:r>
            <a:r>
              <a:rPr lang="zh-CN" altLang="en-US" sz="2400" b="1">
                <a:effectLst/>
                <a:latin typeface="仿宋" panose="02010609060101010101" charset="-122"/>
                <a:ea typeface="仿宋" panose="02010609060101010101" charset="-122"/>
                <a:cs typeface="仿宋" panose="02010609060101010101" charset="-122"/>
              </a:rPr>
              <a:t>其他应当归共同所有的财产。</a:t>
            </a:r>
            <a:endParaRPr lang="zh-CN" altLang="en-US" sz="2400" b="1">
              <a:effectLst/>
              <a:latin typeface="仿宋" panose="02010609060101010101" charset="-122"/>
              <a:ea typeface="仿宋" panose="02010609060101010101" charset="-122"/>
              <a:cs typeface="仿宋" panose="02010609060101010101" charset="-122"/>
            </a:endParaRPr>
          </a:p>
          <a:p>
            <a:pPr marL="0" marR="0" lvl="0" indent="0" eaLnBrk="1" hangingPunct="1">
              <a:lnSpc>
                <a:spcPct val="100000"/>
              </a:lnSpc>
            </a:pPr>
            <a:r>
              <a:rPr lang="zh-CN" altLang="en-US" sz="2400" b="1">
                <a:effectLst/>
                <a:latin typeface="仿宋" panose="02010609060101010101" charset="-122"/>
                <a:ea typeface="仿宋" panose="02010609060101010101" charset="-122"/>
                <a:cs typeface="仿宋" panose="02010609060101010101" charset="-122"/>
              </a:rPr>
              <a:t>　　夫妻对</a:t>
            </a:r>
            <a:r>
              <a:rPr lang="zh-CN" altLang="zh-CN" sz="2400" b="1">
                <a:solidFill>
                  <a:srgbClr val="FF0000"/>
                </a:solidFill>
                <a:effectLst/>
                <a:uFill>
                  <a:solidFill>
                    <a:srgbClr val="002060"/>
                  </a:solidFill>
                </a:uFill>
                <a:latin typeface="仿宋" panose="02010609060101010101" charset="-122"/>
                <a:ea typeface="仿宋" panose="02010609060101010101" charset="-122"/>
                <a:cs typeface="仿宋" panose="02010609060101010101" charset="-122"/>
              </a:rPr>
              <a:t>共同财产</a:t>
            </a:r>
            <a:r>
              <a:rPr lang="zh-CN" altLang="en-US" sz="2400" b="1">
                <a:effectLst/>
                <a:latin typeface="仿宋" panose="02010609060101010101" charset="-122"/>
                <a:ea typeface="仿宋" panose="02010609060101010101" charset="-122"/>
                <a:cs typeface="仿宋" panose="02010609060101010101" charset="-122"/>
              </a:rPr>
              <a:t>，有</a:t>
            </a:r>
            <a:r>
              <a:rPr lang="zh-CN" altLang="zh-CN" sz="2400" b="1">
                <a:solidFill>
                  <a:srgbClr val="FF0000"/>
                </a:solidFill>
                <a:effectLst/>
                <a:uFill>
                  <a:solidFill>
                    <a:srgbClr val="002060"/>
                  </a:solidFill>
                </a:uFill>
                <a:latin typeface="仿宋" panose="02010609060101010101" charset="-122"/>
                <a:ea typeface="仿宋" panose="02010609060101010101" charset="-122"/>
                <a:cs typeface="仿宋" panose="02010609060101010101" charset="-122"/>
              </a:rPr>
              <a:t>平等的处理权</a:t>
            </a:r>
            <a:r>
              <a:rPr lang="zh-CN" altLang="en-US" sz="2400" b="1">
                <a:effectLst/>
                <a:latin typeface="仿宋" panose="02010609060101010101" charset="-122"/>
                <a:ea typeface="仿宋" panose="02010609060101010101" charset="-122"/>
                <a:cs typeface="仿宋" panose="02010609060101010101" charset="-122"/>
              </a:rPr>
              <a:t>。</a:t>
            </a:r>
            <a:endParaRPr lang="zh-CN" altLang="en-US" sz="2400" b="1">
              <a:effectLst/>
              <a:latin typeface="仿宋" panose="02010609060101010101" charset="-122"/>
              <a:ea typeface="仿宋" panose="02010609060101010101" charset="-122"/>
              <a:cs typeface="仿宋" panose="02010609060101010101" charset="-122"/>
            </a:endParaRPr>
          </a:p>
        </p:txBody>
      </p:sp>
      <p:sp>
        <p:nvSpPr>
          <p:cNvPr id="31750" name="Rectangle 8"/>
          <p:cNvSpPr>
            <a:spLocks noChangeArrowheads="1"/>
          </p:cNvSpPr>
          <p:nvPr>
            <p:custDataLst>
              <p:tags r:id="rId3"/>
            </p:custDataLst>
          </p:nvPr>
        </p:nvSpPr>
        <p:spPr bwMode="auto">
          <a:xfrm>
            <a:off x="602615" y="780415"/>
            <a:ext cx="9457690" cy="6915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oAutofit/>
          </a:bodyPr>
          <a:lstStyle>
            <a:lvl1pPr>
              <a:spcBef>
                <a:spcPct val="20000"/>
              </a:spcBef>
              <a:buChar char="•"/>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Char char="–"/>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FontTx/>
              <a:buNone/>
            </a:pPr>
            <a:r>
              <a:rPr lang="zh-CN" altLang="en-US" b="1">
                <a:solidFill>
                  <a:srgbClr val="C00000"/>
                </a:solidFill>
                <a:latin typeface="微软雅黑" panose="020B0503020204020204" charset="-122"/>
                <a:ea typeface="微软雅黑" panose="020B0503020204020204" charset="-122"/>
              </a:rPr>
              <a:t>（</a:t>
            </a:r>
            <a:r>
              <a:rPr lang="en-US" altLang="zh-CN" b="1">
                <a:solidFill>
                  <a:srgbClr val="C00000"/>
                </a:solidFill>
                <a:latin typeface="微软雅黑" panose="020B0503020204020204" charset="-122"/>
                <a:ea typeface="微软雅黑" panose="020B0503020204020204" charset="-122"/>
              </a:rPr>
              <a:t>1</a:t>
            </a:r>
            <a:r>
              <a:rPr lang="zh-CN" altLang="en-US" b="1">
                <a:solidFill>
                  <a:srgbClr val="C00000"/>
                </a:solidFill>
                <a:latin typeface="微软雅黑" panose="020B0503020204020204" charset="-122"/>
                <a:ea typeface="微软雅黑" panose="020B0503020204020204" charset="-122"/>
              </a:rPr>
              <a:t>）含义：</a:t>
            </a:r>
            <a:r>
              <a:rPr lang="zh-CN" altLang="en-US" sz="2800" b="1">
                <a:solidFill>
                  <a:schemeClr val="tx1"/>
                </a:solidFill>
                <a:latin typeface="微软雅黑" panose="020B0503020204020204" charset="-122"/>
                <a:ea typeface="微软雅黑" panose="020B0503020204020204" charset="-122"/>
              </a:rPr>
              <a:t>两个以上的人对同一财产享有所有权</a:t>
            </a:r>
            <a:endParaRPr lang="zh-CN" altLang="en-US" sz="2800" b="1">
              <a:solidFill>
                <a:schemeClr val="tx1"/>
              </a:solidFill>
              <a:latin typeface="微软雅黑" panose="020B0503020204020204" charset="-122"/>
              <a:ea typeface="微软雅黑" panose="020B0503020204020204" charset="-122"/>
            </a:endParaRPr>
          </a:p>
        </p:txBody>
      </p:sp>
      <p:sp>
        <p:nvSpPr>
          <p:cNvPr id="66569" name="Rectangle 9"/>
          <p:cNvSpPr>
            <a:spLocks noChangeArrowheads="1"/>
          </p:cNvSpPr>
          <p:nvPr>
            <p:custDataLst>
              <p:tags r:id="rId4"/>
            </p:custDataLst>
          </p:nvPr>
        </p:nvSpPr>
        <p:spPr bwMode="auto">
          <a:xfrm>
            <a:off x="602869" y="1706156"/>
            <a:ext cx="2465705" cy="583565"/>
          </a:xfrm>
          <a:prstGeom prst="rect">
            <a:avLst/>
          </a:prstGeom>
          <a:noFill/>
          <a:ln w="9525">
            <a:noFill/>
            <a:miter lim="800000"/>
          </a:ln>
          <a:effectLst/>
        </p:spPr>
        <p:txBody>
          <a:bodyPr wrap="none">
            <a:spAutoFit/>
          </a:bodyPr>
          <a:lstStyle/>
          <a:p>
            <a:pPr eaLnBrk="1" hangingPunct="1">
              <a:defRPr/>
            </a:pPr>
            <a:r>
              <a:rPr lang="zh-CN" altLang="en-US" sz="3200" b="1">
                <a:solidFill>
                  <a:srgbClr val="C00000"/>
                </a:solidFill>
                <a:latin typeface="微软雅黑" panose="020B0503020204020204" charset="-122"/>
                <a:ea typeface="微软雅黑" panose="020B0503020204020204" charset="-122"/>
              </a:rPr>
              <a:t>（2）形式：</a:t>
            </a:r>
            <a:endParaRPr lang="zh-CN" altLang="en-US" sz="3200" b="1">
              <a:solidFill>
                <a:srgbClr val="C00000"/>
              </a:solidFill>
              <a:latin typeface="微软雅黑" panose="020B0503020204020204" charset="-122"/>
              <a:ea typeface="微软雅黑" panose="020B0503020204020204" charset="-122"/>
            </a:endParaRPr>
          </a:p>
        </p:txBody>
      </p:sp>
      <p:sp>
        <p:nvSpPr>
          <p:cNvPr id="31746" name="AutoShape 4"/>
          <p:cNvSpPr/>
          <p:nvPr>
            <p:custDataLst>
              <p:tags r:id="rId5"/>
            </p:custDataLst>
          </p:nvPr>
        </p:nvSpPr>
        <p:spPr bwMode="auto">
          <a:xfrm>
            <a:off x="2748915" y="1607185"/>
            <a:ext cx="281940" cy="1273175"/>
          </a:xfrm>
          <a:prstGeom prst="leftBrace">
            <a:avLst>
              <a:gd name="adj1" fmla="val 0"/>
              <a:gd name="adj2" fmla="val 50000"/>
            </a:avLst>
          </a:prstGeom>
          <a:noFill/>
          <a:ln w="50800">
            <a:solidFill>
              <a:srgbClr val="C00000"/>
            </a:solidFill>
            <a:round/>
          </a:ln>
        </p:spPr>
        <p:txBody>
          <a:bodyPr wrap="none" anchor="ctr"/>
          <a:lstStyle>
            <a:lvl1pPr>
              <a:spcBef>
                <a:spcPct val="20000"/>
              </a:spcBef>
              <a:buChar char="•"/>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Char char="–"/>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FontTx/>
              <a:buNone/>
            </a:pPr>
            <a:endParaRPr lang="zh-CN" altLang="en-US" sz="1800"/>
          </a:p>
        </p:txBody>
      </p:sp>
      <p:sp>
        <p:nvSpPr>
          <p:cNvPr id="31747" name="Text Box 5"/>
          <p:cNvSpPr txBox="1">
            <a:spLocks noChangeArrowheads="1"/>
          </p:cNvSpPr>
          <p:nvPr>
            <p:custDataLst>
              <p:tags r:id="rId6"/>
            </p:custDataLst>
          </p:nvPr>
        </p:nvSpPr>
        <p:spPr bwMode="auto">
          <a:xfrm>
            <a:off x="3122464" y="2301737"/>
            <a:ext cx="1808480" cy="5835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Char char="–"/>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FontTx/>
              <a:buNone/>
            </a:pPr>
            <a:r>
              <a:rPr lang="zh-CN" altLang="en-US" b="1">
                <a:solidFill>
                  <a:schemeClr val="tx1"/>
                </a:solidFill>
                <a:latin typeface="微软雅黑" panose="020B0503020204020204" charset="-122"/>
                <a:ea typeface="微软雅黑" panose="020B0503020204020204" charset="-122"/>
              </a:rPr>
              <a:t>按份共有</a:t>
            </a:r>
            <a:endParaRPr lang="zh-CN" altLang="en-US" b="1">
              <a:solidFill>
                <a:schemeClr val="tx1"/>
              </a:solidFill>
              <a:latin typeface="微软雅黑" panose="020B0503020204020204" charset="-122"/>
              <a:ea typeface="微软雅黑" panose="020B0503020204020204" charset="-122"/>
            </a:endParaRPr>
          </a:p>
        </p:txBody>
      </p:sp>
      <p:sp>
        <p:nvSpPr>
          <p:cNvPr id="31748" name="Text Box 6"/>
          <p:cNvSpPr txBox="1">
            <a:spLocks noChangeArrowheads="1"/>
          </p:cNvSpPr>
          <p:nvPr>
            <p:custDataLst>
              <p:tags r:id="rId7"/>
            </p:custDataLst>
          </p:nvPr>
        </p:nvSpPr>
        <p:spPr bwMode="auto">
          <a:xfrm>
            <a:off x="3122175" y="1534153"/>
            <a:ext cx="1808480" cy="5835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Char char="–"/>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FontTx/>
              <a:buNone/>
            </a:pPr>
            <a:r>
              <a:rPr lang="zh-CN" altLang="en-US" b="1">
                <a:solidFill>
                  <a:schemeClr val="tx1"/>
                </a:solidFill>
                <a:latin typeface="微软雅黑" panose="020B0503020204020204" charset="-122"/>
                <a:ea typeface="微软雅黑" panose="020B0503020204020204" charset="-122"/>
              </a:rPr>
              <a:t>共同共有</a:t>
            </a:r>
            <a:endParaRPr lang="zh-CN" altLang="en-US" b="1">
              <a:solidFill>
                <a:schemeClr val="tx1"/>
              </a:solidFill>
              <a:latin typeface="微软雅黑" panose="020B0503020204020204" charset="-122"/>
              <a:ea typeface="微软雅黑" panose="020B0503020204020204" charset="-122"/>
            </a:endParaRPr>
          </a:p>
        </p:txBody>
      </p:sp>
      <p:sp>
        <p:nvSpPr>
          <p:cNvPr id="4" name="文本框 3"/>
          <p:cNvSpPr txBox="1"/>
          <p:nvPr>
            <p:custDataLst>
              <p:tags r:id="rId8"/>
            </p:custDataLst>
          </p:nvPr>
        </p:nvSpPr>
        <p:spPr>
          <a:xfrm>
            <a:off x="5111750" y="1534160"/>
            <a:ext cx="5141595" cy="514350"/>
          </a:xfrm>
          <a:prstGeom prst="rect">
            <a:avLst/>
          </a:prstGeom>
          <a:noFill/>
          <a:ln w="28575" cmpd="sng">
            <a:solidFill>
              <a:schemeClr val="accent1">
                <a:shade val="50000"/>
              </a:schemeClr>
            </a:solidFill>
            <a:prstDash val="solid"/>
          </a:ln>
        </p:spPr>
        <p:txBody>
          <a:bodyPr wrap="square">
            <a:spAutoFit/>
          </a:bodyPr>
          <a:lstStyle/>
          <a:p>
            <a:pPr lvl="0">
              <a:lnSpc>
                <a:spcPts val="3300"/>
              </a:lnSpc>
            </a:pPr>
            <a:r>
              <a:rPr lang="zh-CN" altLang="en-US" sz="2800" b="1">
                <a:solidFill>
                  <a:schemeClr val="tx1"/>
                </a:solidFill>
                <a:latin typeface="新宋体" panose="02010609030101010101" charset="-122"/>
                <a:ea typeface="新宋体" panose="02010609030101010101" charset="-122"/>
                <a:cs typeface="仿宋" panose="02010609060101010101" charset="-122"/>
              </a:rPr>
              <a:t>家庭</a:t>
            </a:r>
            <a:r>
              <a:rPr lang="zh-CN" altLang="en-US" sz="2800" b="1">
                <a:solidFill>
                  <a:schemeClr val="tx1"/>
                </a:solidFill>
                <a:latin typeface="新宋体" panose="02010609030101010101" charset="-122"/>
                <a:ea typeface="新宋体" panose="02010609030101010101" charset="-122"/>
                <a:cs typeface="微软雅黑" panose="020B0503020204020204" charset="-122"/>
              </a:rPr>
              <a:t>共有财产，夫妻</a:t>
            </a:r>
            <a:r>
              <a:rPr lang="zh-CN" altLang="en-US" sz="2800" b="1">
                <a:solidFill>
                  <a:schemeClr val="tx1"/>
                </a:solidFill>
                <a:latin typeface="新宋体" panose="02010609030101010101" charset="-122"/>
                <a:ea typeface="新宋体" panose="02010609030101010101" charset="-122"/>
                <a:cs typeface="仿宋" panose="02010609060101010101" charset="-122"/>
              </a:rPr>
              <a:t>共有财产</a:t>
            </a:r>
            <a:endParaRPr lang="zh-CN" altLang="en-US" sz="2800" b="1">
              <a:solidFill>
                <a:schemeClr val="tx1"/>
              </a:solidFill>
              <a:latin typeface="新宋体" panose="02010609030101010101" charset="-122"/>
              <a:ea typeface="新宋体" panose="02010609030101010101" charset="-122"/>
              <a:cs typeface="仿宋" panose="02010609060101010101" charset="-122"/>
            </a:endParaRPr>
          </a:p>
        </p:txBody>
      </p:sp>
      <p:sp>
        <p:nvSpPr>
          <p:cNvPr id="6" name="文本框 5"/>
          <p:cNvSpPr txBox="1"/>
          <p:nvPr>
            <p:custDataLst>
              <p:tags r:id="rId9"/>
            </p:custDataLst>
          </p:nvPr>
        </p:nvSpPr>
        <p:spPr>
          <a:xfrm>
            <a:off x="5111750" y="2348865"/>
            <a:ext cx="3444240" cy="536575"/>
          </a:xfrm>
          <a:prstGeom prst="rect">
            <a:avLst/>
          </a:prstGeom>
          <a:noFill/>
          <a:ln w="28575" cmpd="sng">
            <a:solidFill>
              <a:schemeClr val="accent1">
                <a:shade val="50000"/>
              </a:schemeClr>
            </a:solidFill>
            <a:prstDash val="solid"/>
          </a:ln>
        </p:spPr>
        <p:txBody>
          <a:bodyPr wrap="square">
            <a:noAutofit/>
          </a:bodyPr>
          <a:lstStyle/>
          <a:p>
            <a:pPr lvl="0">
              <a:lnSpc>
                <a:spcPts val="3300"/>
              </a:lnSpc>
            </a:pPr>
            <a:r>
              <a:rPr lang="zh-CN" altLang="en-US" sz="2800" b="1">
                <a:solidFill>
                  <a:schemeClr val="tx1"/>
                </a:solidFill>
                <a:latin typeface="新宋体" panose="02010609030101010101" charset="-122"/>
                <a:ea typeface="新宋体" panose="02010609030101010101" charset="-122"/>
                <a:cs typeface="微软雅黑" panose="020B0503020204020204" charset="-122"/>
              </a:rPr>
              <a:t>合伙人的共有财产</a:t>
            </a:r>
            <a:endParaRPr lang="zh-CN" altLang="en-US" sz="2800" b="1">
              <a:solidFill>
                <a:schemeClr val="tx1"/>
              </a:solidFill>
              <a:latin typeface="新宋体" panose="02010609030101010101" charset="-122"/>
              <a:ea typeface="新宋体" panose="02010609030101010101" charset="-122"/>
              <a:cs typeface="微软雅黑" panose="020B0503020204020204" charset="-122"/>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2" nodeType="clickEffect">
                                  <p:stCondLst>
                                    <p:cond delay="0"/>
                                  </p:stCondLst>
                                  <p:childTnLst>
                                    <p:set>
                                      <p:cBhvr additive="base">
                                        <p:cTn id="6" dur="1" fill="hold">
                                          <p:stCondLst>
                                            <p:cond delay="0"/>
                                          </p:stCondLst>
                                        </p:cTn>
                                        <p:tgtEl>
                                          <p:spTgt spid="22534"/>
                                        </p:tgtEl>
                                        <p:attrNameLst>
                                          <p:attrName>style.visibility</p:attrName>
                                        </p:attrNameLst>
                                      </p:cBhvr>
                                      <p:to>
                                        <p:strVal val="visible"/>
                                      </p:to>
                                    </p:set>
                                    <p:animEffect transition="in" filter="blinds(horizontal)">
                                      <p:cBhvr additive="base">
                                        <p:cTn id="7" dur="500"/>
                                        <p:tgtEl>
                                          <p:spTgt spid="225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534" grpId="2"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3"/>
          <p:cNvSpPr/>
          <p:nvPr>
            <p:custDataLst>
              <p:tags r:id="rId1"/>
            </p:custDataLst>
          </p:nvPr>
        </p:nvSpPr>
        <p:spPr>
          <a:xfrm>
            <a:off x="565785" y="583565"/>
            <a:ext cx="11313160" cy="1783715"/>
          </a:xfrm>
          <a:prstGeom prst="rect">
            <a:avLst/>
          </a:prstGeom>
          <a:noFill/>
          <a:ln>
            <a:noFill/>
            <a:miter lim="800000"/>
          </a:ln>
        </p:spPr>
        <p:txBody>
          <a:bodyPr wrap="square" anchor="ctr" anchorCtr="0">
            <a:spAutoFit/>
          </a:bodyPr>
          <a:lstStyle>
            <a:lvl1pPr marL="0" indent="0" algn="l" defTabSz="685800" rtl="0" eaLnBrk="0" fontAlgn="base" hangingPunct="0">
              <a:lnSpc>
                <a:spcPct val="100000"/>
              </a:lnSpc>
              <a:spcBef>
                <a:spcPct val="0"/>
              </a:spcBef>
              <a:spcAft>
                <a:spcPct val="0"/>
              </a:spcAft>
              <a:buClrTx/>
              <a:buSzTx/>
              <a:buFontTx/>
              <a:buNone/>
              <a:defRPr kumimoji="0" lang="zh-CN" altLang="en-US" sz="1400" b="0" i="0" u="none" baseline="0">
                <a:solidFill>
                  <a:schemeClr val="tx1"/>
                </a:solidFill>
                <a:latin typeface="Arial" panose="020B0604020202020204" pitchFamily="34" charset="0"/>
                <a:ea typeface="宋体" panose="02010600030101010101" pitchFamily="2" charset="-122"/>
              </a:defRPr>
            </a:lvl1pPr>
            <a:lvl2pPr marL="342900" indent="114300" algn="l" defTabSz="685800" rtl="0" eaLnBrk="0" fontAlgn="base" hangingPunct="0">
              <a:lnSpc>
                <a:spcPct val="100000"/>
              </a:lnSpc>
              <a:spcBef>
                <a:spcPct val="0"/>
              </a:spcBef>
              <a:spcAft>
                <a:spcPct val="0"/>
              </a:spcAft>
              <a:buClrTx/>
              <a:buSzTx/>
              <a:buFontTx/>
              <a:buNone/>
              <a:defRPr kumimoji="0" lang="zh-CN" altLang="en-US" sz="1400" b="0" i="0" u="none" baseline="0">
                <a:solidFill>
                  <a:schemeClr val="tx1"/>
                </a:solidFill>
                <a:latin typeface="Arial" panose="020B0604020202020204" pitchFamily="34" charset="0"/>
                <a:ea typeface="宋体" panose="02010600030101010101" pitchFamily="2" charset="-122"/>
              </a:defRPr>
            </a:lvl2pPr>
            <a:lvl3pPr marL="685800" indent="228600" algn="l" defTabSz="685800" rtl="0" eaLnBrk="0" fontAlgn="base" hangingPunct="0">
              <a:lnSpc>
                <a:spcPct val="100000"/>
              </a:lnSpc>
              <a:spcBef>
                <a:spcPct val="0"/>
              </a:spcBef>
              <a:spcAft>
                <a:spcPct val="0"/>
              </a:spcAft>
              <a:buClrTx/>
              <a:buSzTx/>
              <a:buFontTx/>
              <a:buNone/>
              <a:defRPr kumimoji="0" lang="zh-CN" altLang="en-US" sz="1400" b="0" i="0" u="none" baseline="0">
                <a:solidFill>
                  <a:schemeClr val="tx1"/>
                </a:solidFill>
                <a:latin typeface="Arial" panose="020B0604020202020204" pitchFamily="34" charset="0"/>
                <a:ea typeface="宋体" panose="02010600030101010101" pitchFamily="2" charset="-122"/>
              </a:defRPr>
            </a:lvl3pPr>
            <a:lvl4pPr marL="1028700" indent="342900" algn="l" defTabSz="685800" rtl="0" eaLnBrk="0" fontAlgn="base" hangingPunct="0">
              <a:lnSpc>
                <a:spcPct val="100000"/>
              </a:lnSpc>
              <a:spcBef>
                <a:spcPct val="0"/>
              </a:spcBef>
              <a:spcAft>
                <a:spcPct val="0"/>
              </a:spcAft>
              <a:buClrTx/>
              <a:buSzTx/>
              <a:buFontTx/>
              <a:buNone/>
              <a:defRPr kumimoji="0" lang="zh-CN" altLang="en-US" sz="1400" b="0" i="0" u="none" baseline="0">
                <a:solidFill>
                  <a:schemeClr val="tx1"/>
                </a:solidFill>
                <a:latin typeface="Arial" panose="020B0604020202020204" pitchFamily="34" charset="0"/>
                <a:ea typeface="宋体" panose="02010600030101010101" pitchFamily="2" charset="-122"/>
              </a:defRPr>
            </a:lvl4pPr>
            <a:lvl5pPr marL="1371600" indent="457200" algn="l" defTabSz="685800" rtl="0" eaLnBrk="0" fontAlgn="base" hangingPunct="0">
              <a:lnSpc>
                <a:spcPct val="100000"/>
              </a:lnSpc>
              <a:spcBef>
                <a:spcPct val="0"/>
              </a:spcBef>
              <a:spcAft>
                <a:spcPct val="0"/>
              </a:spcAft>
              <a:buClrTx/>
              <a:buSzTx/>
              <a:buFontTx/>
              <a:buNone/>
              <a:defRPr kumimoji="0" lang="zh-CN" altLang="en-US" sz="1400" b="0" i="0" u="none" baseline="0">
                <a:solidFill>
                  <a:schemeClr val="tx1"/>
                </a:solidFill>
                <a:latin typeface="Arial" panose="020B0604020202020204" pitchFamily="34" charset="0"/>
                <a:ea typeface="宋体" panose="02010600030101010101" pitchFamily="2" charset="-122"/>
              </a:defRPr>
            </a:lvl5pPr>
          </a:lstStyle>
          <a:p>
            <a:pPr marL="0" lvl="0" indent="304800">
              <a:lnSpc>
                <a:spcPts val="3300"/>
              </a:lnSpc>
              <a:tabLst>
                <a:tab pos="2628900" algn="l"/>
              </a:tabLst>
            </a:pPr>
            <a:r>
              <a:rPr lang="en-US" altLang="zh-CN" sz="2800">
                <a:latin typeface="楷体" panose="02010609060101010101" charset="-122"/>
                <a:ea typeface="楷体" panose="02010609060101010101" charset="-122"/>
              </a:rPr>
              <a:t>  2019</a:t>
            </a:r>
            <a:r>
              <a:rPr lang="zh-CN" altLang="en-US" sz="2800">
                <a:latin typeface="楷体" panose="02010609060101010101" charset="-122"/>
                <a:ea typeface="楷体" panose="02010609060101010101" charset="-122"/>
              </a:rPr>
              <a:t>年</a:t>
            </a:r>
            <a:r>
              <a:rPr lang="en-US" altLang="zh-CN" sz="2800">
                <a:latin typeface="楷体" panose="02010609060101010101" charset="-122"/>
                <a:ea typeface="楷体" panose="02010609060101010101" charset="-122"/>
              </a:rPr>
              <a:t>7</a:t>
            </a:r>
            <a:r>
              <a:rPr lang="zh-CN" altLang="en-US" sz="2800">
                <a:latin typeface="楷体" panose="02010609060101010101" charset="-122"/>
                <a:ea typeface="楷体" panose="02010609060101010101" charset="-122"/>
              </a:rPr>
              <a:t>月，妻子陶某背着丈夫李某，借用哥哥陶某某的名义在市区买了一栋房子，房产证写的是哥哥陶某某的名字。没想到一年后哥嫂闹离婚，陶某的嫂子竟然要分割这栋房子。为了保护自己的财产，</a:t>
            </a:r>
            <a:r>
              <a:rPr lang="en-US" altLang="zh-CN" sz="2800">
                <a:latin typeface="楷体" panose="02010609060101010101" charset="-122"/>
                <a:ea typeface="楷体" panose="02010609060101010101" charset="-122"/>
              </a:rPr>
              <a:t>2020</a:t>
            </a:r>
            <a:r>
              <a:rPr lang="zh-CN" altLang="en-US" sz="2800">
                <a:latin typeface="楷体" panose="02010609060101010101" charset="-122"/>
                <a:ea typeface="楷体" panose="02010609060101010101" charset="-122"/>
              </a:rPr>
              <a:t>年</a:t>
            </a:r>
            <a:r>
              <a:rPr lang="en-US" altLang="zh-CN" sz="2800">
                <a:latin typeface="楷体" panose="02010609060101010101" charset="-122"/>
                <a:ea typeface="楷体" panose="02010609060101010101" charset="-122"/>
              </a:rPr>
              <a:t>8</a:t>
            </a:r>
            <a:r>
              <a:rPr lang="zh-CN" altLang="en-US" sz="2800">
                <a:latin typeface="楷体" panose="02010609060101010101" charset="-122"/>
                <a:ea typeface="楷体" panose="02010609060101010101" charset="-122"/>
              </a:rPr>
              <a:t>月</a:t>
            </a:r>
            <a:r>
              <a:rPr lang="en-US" altLang="zh-CN" sz="2800">
                <a:latin typeface="楷体" panose="02010609060101010101" charset="-122"/>
                <a:ea typeface="楷体" panose="02010609060101010101" charset="-122"/>
              </a:rPr>
              <a:t>1</a:t>
            </a:r>
            <a:r>
              <a:rPr lang="zh-CN" altLang="en-US" sz="2800">
                <a:latin typeface="楷体" panose="02010609060101010101" charset="-122"/>
                <a:ea typeface="楷体" panose="02010609060101010101" charset="-122"/>
              </a:rPr>
              <a:t>日，陶某诉至法院。</a:t>
            </a:r>
            <a:endParaRPr lang="zh-CN" altLang="en-US" sz="2800">
              <a:latin typeface="楷体" panose="02010609060101010101" charset="-122"/>
              <a:ea typeface="楷体" panose="02010609060101010101" charset="-122"/>
            </a:endParaRPr>
          </a:p>
        </p:txBody>
      </p:sp>
      <p:sp>
        <p:nvSpPr>
          <p:cNvPr id="22531" name="Rectangle 4"/>
          <p:cNvSpPr/>
          <p:nvPr>
            <p:custDataLst>
              <p:tags r:id="rId2"/>
            </p:custDataLst>
          </p:nvPr>
        </p:nvSpPr>
        <p:spPr>
          <a:xfrm>
            <a:off x="207010" y="2385060"/>
            <a:ext cx="11623675" cy="953135"/>
          </a:xfrm>
          <a:prstGeom prst="rect">
            <a:avLst/>
          </a:prstGeom>
          <a:noFill/>
          <a:ln>
            <a:noFill/>
            <a:miter lim="800000"/>
          </a:ln>
        </p:spPr>
        <p:txBody>
          <a:bodyPr wrap="square" anchor="ctr" anchorCtr="0">
            <a:spAutoFit/>
          </a:bodyPr>
          <a:lstStyle>
            <a:lvl1pPr marL="0" indent="0" algn="l" defTabSz="685800" rtl="0" eaLnBrk="0" fontAlgn="base" hangingPunct="0">
              <a:lnSpc>
                <a:spcPct val="100000"/>
              </a:lnSpc>
              <a:spcBef>
                <a:spcPct val="0"/>
              </a:spcBef>
              <a:spcAft>
                <a:spcPct val="0"/>
              </a:spcAft>
              <a:buClrTx/>
              <a:buSzTx/>
              <a:buFontTx/>
              <a:buNone/>
              <a:defRPr kumimoji="0" lang="zh-CN" altLang="en-US" sz="1400" b="0" i="0" u="none" baseline="0">
                <a:solidFill>
                  <a:schemeClr val="tx1"/>
                </a:solidFill>
                <a:latin typeface="Arial" panose="020B0604020202020204" pitchFamily="34" charset="0"/>
                <a:ea typeface="宋体" panose="02010600030101010101" pitchFamily="2" charset="-122"/>
              </a:defRPr>
            </a:lvl1pPr>
            <a:lvl2pPr marL="342900" indent="114300" algn="l" defTabSz="685800" rtl="0" eaLnBrk="0" fontAlgn="base" hangingPunct="0">
              <a:lnSpc>
                <a:spcPct val="100000"/>
              </a:lnSpc>
              <a:spcBef>
                <a:spcPct val="0"/>
              </a:spcBef>
              <a:spcAft>
                <a:spcPct val="0"/>
              </a:spcAft>
              <a:buClrTx/>
              <a:buSzTx/>
              <a:buFontTx/>
              <a:buNone/>
              <a:defRPr kumimoji="0" lang="zh-CN" altLang="en-US" sz="1400" b="0" i="0" u="none" baseline="0">
                <a:solidFill>
                  <a:schemeClr val="tx1"/>
                </a:solidFill>
                <a:latin typeface="Arial" panose="020B0604020202020204" pitchFamily="34" charset="0"/>
                <a:ea typeface="宋体" panose="02010600030101010101" pitchFamily="2" charset="-122"/>
              </a:defRPr>
            </a:lvl2pPr>
            <a:lvl3pPr marL="685800" indent="228600" algn="l" defTabSz="685800" rtl="0" eaLnBrk="0" fontAlgn="base" hangingPunct="0">
              <a:lnSpc>
                <a:spcPct val="100000"/>
              </a:lnSpc>
              <a:spcBef>
                <a:spcPct val="0"/>
              </a:spcBef>
              <a:spcAft>
                <a:spcPct val="0"/>
              </a:spcAft>
              <a:buClrTx/>
              <a:buSzTx/>
              <a:buFontTx/>
              <a:buNone/>
              <a:defRPr kumimoji="0" lang="zh-CN" altLang="en-US" sz="1400" b="0" i="0" u="none" baseline="0">
                <a:solidFill>
                  <a:schemeClr val="tx1"/>
                </a:solidFill>
                <a:latin typeface="Arial" panose="020B0604020202020204" pitchFamily="34" charset="0"/>
                <a:ea typeface="宋体" panose="02010600030101010101" pitchFamily="2" charset="-122"/>
              </a:defRPr>
            </a:lvl3pPr>
            <a:lvl4pPr marL="1028700" indent="342900" algn="l" defTabSz="685800" rtl="0" eaLnBrk="0" fontAlgn="base" hangingPunct="0">
              <a:lnSpc>
                <a:spcPct val="100000"/>
              </a:lnSpc>
              <a:spcBef>
                <a:spcPct val="0"/>
              </a:spcBef>
              <a:spcAft>
                <a:spcPct val="0"/>
              </a:spcAft>
              <a:buClrTx/>
              <a:buSzTx/>
              <a:buFontTx/>
              <a:buNone/>
              <a:defRPr kumimoji="0" lang="zh-CN" altLang="en-US" sz="1400" b="0" i="0" u="none" baseline="0">
                <a:solidFill>
                  <a:schemeClr val="tx1"/>
                </a:solidFill>
                <a:latin typeface="Arial" panose="020B0604020202020204" pitchFamily="34" charset="0"/>
                <a:ea typeface="宋体" panose="02010600030101010101" pitchFamily="2" charset="-122"/>
              </a:defRPr>
            </a:lvl4pPr>
            <a:lvl5pPr marL="1371600" indent="457200" algn="l" defTabSz="685800" rtl="0" eaLnBrk="0" fontAlgn="base" hangingPunct="0">
              <a:lnSpc>
                <a:spcPct val="100000"/>
              </a:lnSpc>
              <a:spcBef>
                <a:spcPct val="0"/>
              </a:spcBef>
              <a:spcAft>
                <a:spcPct val="0"/>
              </a:spcAft>
              <a:buClrTx/>
              <a:buSzTx/>
              <a:buFontTx/>
              <a:buNone/>
              <a:defRPr kumimoji="0" lang="zh-CN" altLang="en-US" sz="1400" b="0" i="0" u="none" baseline="0">
                <a:solidFill>
                  <a:schemeClr val="tx1"/>
                </a:solidFill>
                <a:latin typeface="Arial" panose="020B0604020202020204" pitchFamily="34" charset="0"/>
                <a:ea typeface="宋体" panose="02010600030101010101" pitchFamily="2" charset="-122"/>
              </a:defRPr>
            </a:lvl5pPr>
          </a:lstStyle>
          <a:p>
            <a:pPr marL="0" lvl="0" indent="306705">
              <a:lnSpc>
                <a:spcPct val="100000"/>
              </a:lnSpc>
              <a:tabLst>
                <a:tab pos="2628900" algn="l"/>
              </a:tabLst>
            </a:pPr>
            <a:r>
              <a:rPr lang="zh-CN" altLang="en-US" sz="2800" b="1">
                <a:latin typeface="华文中宋" panose="02010600040101010101" charset="-122"/>
                <a:ea typeface="华文中宋" panose="02010600040101010101" charset="-122"/>
                <a:cs typeface="华文中宋" panose="02010600040101010101" charset="-122"/>
              </a:rPr>
              <a:t>讨论并分享：</a:t>
            </a:r>
            <a:r>
              <a:rPr lang="en-US" altLang="zh-CN" sz="2800" b="1">
                <a:latin typeface="华文中宋" panose="02010600040101010101" charset="-122"/>
                <a:ea typeface="华文中宋" panose="02010600040101010101" charset="-122"/>
                <a:cs typeface="华文中宋" panose="02010600040101010101" charset="-122"/>
              </a:rPr>
              <a:t>1.</a:t>
            </a:r>
            <a:r>
              <a:rPr lang="zh-CN" altLang="en-US" sz="2800" b="1">
                <a:latin typeface="华文中宋" panose="02010600040101010101" charset="-122"/>
                <a:ea typeface="华文中宋" panose="02010600040101010101" charset="-122"/>
                <a:cs typeface="华文中宋" panose="02010600040101010101" charset="-122"/>
              </a:rPr>
              <a:t>房产所有权该归谁？理由是什么？</a:t>
            </a:r>
            <a:endParaRPr lang="zh-CN" altLang="en-US" sz="2800" b="1">
              <a:latin typeface="华文中宋" panose="02010600040101010101" charset="-122"/>
              <a:ea typeface="华文中宋" panose="02010600040101010101" charset="-122"/>
              <a:cs typeface="华文中宋" panose="02010600040101010101" charset="-122"/>
            </a:endParaRPr>
          </a:p>
          <a:p>
            <a:pPr marL="0" lvl="0" indent="306705">
              <a:lnSpc>
                <a:spcPct val="100000"/>
              </a:lnSpc>
              <a:tabLst>
                <a:tab pos="2628900" algn="l"/>
              </a:tabLst>
            </a:pPr>
            <a:r>
              <a:rPr lang="en-US" altLang="zh-CN" sz="2800" b="1">
                <a:latin typeface="华文中宋" panose="02010600040101010101" charset="-122"/>
                <a:ea typeface="华文中宋" panose="02010600040101010101" charset="-122"/>
                <a:cs typeface="华文中宋" panose="02010600040101010101" charset="-122"/>
                <a:sym typeface="+mn-ea"/>
              </a:rPr>
              <a:t>                   2.</a:t>
            </a:r>
            <a:r>
              <a:rPr sz="2800" b="1">
                <a:latin typeface="华文中宋" panose="02010600040101010101" charset="-122"/>
                <a:ea typeface="华文中宋" panose="02010600040101010101" charset="-122"/>
                <a:cs typeface="华文中宋" panose="02010600040101010101" charset="-122"/>
                <a:sym typeface="+mn-ea"/>
              </a:rPr>
              <a:t>陶某的嫂子有权分割这栋房子吗？理由是什么？</a:t>
            </a:r>
            <a:endParaRPr lang="zh-CN" altLang="en-US" sz="2800">
              <a:latin typeface="华文中宋" panose="02010600040101010101" charset="-122"/>
              <a:ea typeface="华文中宋" panose="02010600040101010101" charset="-122"/>
              <a:cs typeface="华文中宋" panose="02010600040101010101" charset="-122"/>
            </a:endParaRPr>
          </a:p>
        </p:txBody>
      </p:sp>
      <p:sp>
        <p:nvSpPr>
          <p:cNvPr id="22533" name="矩形 5"/>
          <p:cNvSpPr/>
          <p:nvPr>
            <p:custDataLst>
              <p:tags r:id="rId3"/>
            </p:custDataLst>
          </p:nvPr>
        </p:nvSpPr>
        <p:spPr>
          <a:xfrm>
            <a:off x="207010" y="3542030"/>
            <a:ext cx="11451590" cy="3025140"/>
          </a:xfrm>
          <a:prstGeom prst="rect">
            <a:avLst/>
          </a:prstGeom>
          <a:solidFill>
            <a:srgbClr val="EEE6D9"/>
          </a:solidFill>
          <a:ln w="25400">
            <a:noFill/>
            <a:miter lim="800000"/>
          </a:ln>
        </p:spPr>
        <p:txBody>
          <a:bodyPr wrap="square">
            <a:noAutofit/>
          </a:bodyPr>
          <a:lstStyle>
            <a:lvl1pPr marL="0" indent="0" algn="l" defTabSz="685800" rtl="0" eaLnBrk="0" fontAlgn="base" hangingPunct="0">
              <a:lnSpc>
                <a:spcPct val="100000"/>
              </a:lnSpc>
              <a:spcBef>
                <a:spcPct val="0"/>
              </a:spcBef>
              <a:spcAft>
                <a:spcPct val="0"/>
              </a:spcAft>
              <a:buClrTx/>
              <a:buSzTx/>
              <a:buFontTx/>
              <a:buNone/>
              <a:defRPr kumimoji="0" lang="zh-CN" altLang="en-US" sz="1400" b="0" i="0" u="none" baseline="0">
                <a:solidFill>
                  <a:schemeClr val="tx1"/>
                </a:solidFill>
                <a:latin typeface="Arial" panose="020B0604020202020204" pitchFamily="34" charset="0"/>
                <a:ea typeface="宋体" panose="02010600030101010101" pitchFamily="2" charset="-122"/>
              </a:defRPr>
            </a:lvl1pPr>
            <a:lvl2pPr marL="342900" indent="114300" algn="l" defTabSz="685800" rtl="0" eaLnBrk="0" fontAlgn="base" hangingPunct="0">
              <a:lnSpc>
                <a:spcPct val="100000"/>
              </a:lnSpc>
              <a:spcBef>
                <a:spcPct val="0"/>
              </a:spcBef>
              <a:spcAft>
                <a:spcPct val="0"/>
              </a:spcAft>
              <a:buClrTx/>
              <a:buSzTx/>
              <a:buFontTx/>
              <a:buNone/>
              <a:defRPr kumimoji="0" lang="zh-CN" altLang="en-US" sz="1400" b="0" i="0" u="none" baseline="0">
                <a:solidFill>
                  <a:schemeClr val="tx1"/>
                </a:solidFill>
                <a:latin typeface="Arial" panose="020B0604020202020204" pitchFamily="34" charset="0"/>
                <a:ea typeface="宋体" panose="02010600030101010101" pitchFamily="2" charset="-122"/>
              </a:defRPr>
            </a:lvl2pPr>
            <a:lvl3pPr marL="685800" indent="228600" algn="l" defTabSz="685800" rtl="0" eaLnBrk="0" fontAlgn="base" hangingPunct="0">
              <a:lnSpc>
                <a:spcPct val="100000"/>
              </a:lnSpc>
              <a:spcBef>
                <a:spcPct val="0"/>
              </a:spcBef>
              <a:spcAft>
                <a:spcPct val="0"/>
              </a:spcAft>
              <a:buClrTx/>
              <a:buSzTx/>
              <a:buFontTx/>
              <a:buNone/>
              <a:defRPr kumimoji="0" lang="zh-CN" altLang="en-US" sz="1400" b="0" i="0" u="none" baseline="0">
                <a:solidFill>
                  <a:schemeClr val="tx1"/>
                </a:solidFill>
                <a:latin typeface="Arial" panose="020B0604020202020204" pitchFamily="34" charset="0"/>
                <a:ea typeface="宋体" panose="02010600030101010101" pitchFamily="2" charset="-122"/>
              </a:defRPr>
            </a:lvl3pPr>
            <a:lvl4pPr marL="1028700" indent="342900" algn="l" defTabSz="685800" rtl="0" eaLnBrk="0" fontAlgn="base" hangingPunct="0">
              <a:lnSpc>
                <a:spcPct val="100000"/>
              </a:lnSpc>
              <a:spcBef>
                <a:spcPct val="0"/>
              </a:spcBef>
              <a:spcAft>
                <a:spcPct val="0"/>
              </a:spcAft>
              <a:buClrTx/>
              <a:buSzTx/>
              <a:buFontTx/>
              <a:buNone/>
              <a:defRPr kumimoji="0" lang="zh-CN" altLang="en-US" sz="1400" b="0" i="0" u="none" baseline="0">
                <a:solidFill>
                  <a:schemeClr val="tx1"/>
                </a:solidFill>
                <a:latin typeface="Arial" panose="020B0604020202020204" pitchFamily="34" charset="0"/>
                <a:ea typeface="宋体" panose="02010600030101010101" pitchFamily="2" charset="-122"/>
              </a:defRPr>
            </a:lvl4pPr>
            <a:lvl5pPr marL="1371600" indent="457200" algn="l" defTabSz="685800" rtl="0" eaLnBrk="0" fontAlgn="base" hangingPunct="0">
              <a:lnSpc>
                <a:spcPct val="100000"/>
              </a:lnSpc>
              <a:spcBef>
                <a:spcPct val="0"/>
              </a:spcBef>
              <a:spcAft>
                <a:spcPct val="0"/>
              </a:spcAft>
              <a:buClrTx/>
              <a:buSzTx/>
              <a:buFontTx/>
              <a:buNone/>
              <a:defRPr kumimoji="0" lang="zh-CN" altLang="en-US" sz="1400" b="0" i="0" u="none" baseline="0">
                <a:solidFill>
                  <a:schemeClr val="tx1"/>
                </a:solidFill>
                <a:latin typeface="Arial" panose="020B0604020202020204" pitchFamily="34" charset="0"/>
                <a:ea typeface="宋体" panose="02010600030101010101" pitchFamily="2" charset="-122"/>
              </a:defRPr>
            </a:lvl5pPr>
          </a:lstStyle>
          <a:p>
            <a:pPr marL="0" lvl="0" indent="0" eaLnBrk="1" hangingPunct="1"/>
            <a:r>
              <a:rPr lang="en-US" altLang="zh-CN" sz="2800" b="1">
                <a:solidFill>
                  <a:schemeClr val="tx1"/>
                </a:solidFill>
                <a:latin typeface="新宋体" panose="02010609030101010101" charset="-122"/>
                <a:ea typeface="新宋体" panose="02010609030101010101" charset="-122"/>
                <a:cs typeface="新宋体" panose="02010609030101010101" charset="-122"/>
              </a:rPr>
              <a:t>(1)</a:t>
            </a:r>
            <a:r>
              <a:rPr lang="zh-CN" altLang="zh-CN" sz="2800" b="1">
                <a:solidFill>
                  <a:schemeClr val="tx1"/>
                </a:solidFill>
                <a:latin typeface="新宋体" panose="02010609030101010101" charset="-122"/>
                <a:ea typeface="新宋体" panose="02010609030101010101" charset="-122"/>
                <a:cs typeface="新宋体" panose="02010609030101010101" charset="-122"/>
              </a:rPr>
              <a:t>房产等不动产所有权的取得不是取决于购买和房款的支付，而是取决于依法进行房产登记。房产证写的是陶某某的名字，就意味着房产所有权归陶某某。</a:t>
            </a:r>
            <a:endParaRPr lang="zh-CN" altLang="zh-CN" sz="2800" b="1">
              <a:solidFill>
                <a:schemeClr val="tx1"/>
              </a:solidFill>
              <a:latin typeface="新宋体" panose="02010609030101010101" charset="-122"/>
              <a:ea typeface="新宋体" panose="02010609030101010101" charset="-122"/>
              <a:cs typeface="新宋体" panose="02010609030101010101" charset="-122"/>
            </a:endParaRPr>
          </a:p>
          <a:p>
            <a:pPr marL="0" lvl="0" indent="0" eaLnBrk="1" hangingPunct="1"/>
            <a:r>
              <a:rPr lang="en-US" altLang="zh-CN" sz="2800" b="1">
                <a:solidFill>
                  <a:schemeClr val="tx1"/>
                </a:solidFill>
                <a:latin typeface="新宋体" panose="02010609030101010101" charset="-122"/>
                <a:ea typeface="新宋体" panose="02010609030101010101" charset="-122"/>
                <a:cs typeface="新宋体" panose="02010609030101010101" charset="-122"/>
                <a:sym typeface="+mn-ea"/>
              </a:rPr>
              <a:t>(2)</a:t>
            </a:r>
            <a:r>
              <a:rPr sz="2800" b="1">
                <a:solidFill>
                  <a:schemeClr val="tx1"/>
                </a:solidFill>
                <a:latin typeface="新宋体" panose="02010609030101010101" charset="-122"/>
                <a:ea typeface="新宋体" panose="02010609030101010101" charset="-122"/>
                <a:cs typeface="新宋体" panose="02010609030101010101" charset="-122"/>
                <a:sym typeface="+mn-ea"/>
              </a:rPr>
              <a:t>夫妻共同财产在离婚时，可以进行分割。</a:t>
            </a:r>
            <a:r>
              <a:rPr lang="en-US" altLang="zh-CN" sz="2800" b="1">
                <a:solidFill>
                  <a:schemeClr val="tx1"/>
                </a:solidFill>
                <a:latin typeface="新宋体" panose="02010609030101010101" charset="-122"/>
                <a:ea typeface="新宋体" panose="02010609030101010101" charset="-122"/>
                <a:cs typeface="新宋体" panose="02010609030101010101" charset="-122"/>
                <a:sym typeface="+mn-ea"/>
              </a:rPr>
              <a:t>房产登记在哥哥陶某某名下，在法律上哥哥陶某某是该房子的所有权人；由于该房产在陶某某</a:t>
            </a:r>
            <a:r>
              <a:rPr altLang="zh-CN" sz="2800" b="1">
                <a:solidFill>
                  <a:schemeClr val="tx1"/>
                </a:solidFill>
                <a:latin typeface="新宋体" panose="02010609030101010101" charset="-122"/>
                <a:ea typeface="新宋体" panose="02010609030101010101" charset="-122"/>
                <a:cs typeface="新宋体" panose="02010609030101010101" charset="-122"/>
                <a:sym typeface="+mn-ea"/>
              </a:rPr>
              <a:t>婚姻存续期间取得</a:t>
            </a:r>
            <a:r>
              <a:rPr lang="en-US" altLang="zh-CN" sz="2800" b="1">
                <a:solidFill>
                  <a:schemeClr val="tx1"/>
                </a:solidFill>
                <a:latin typeface="新宋体" panose="02010609030101010101" charset="-122"/>
                <a:ea typeface="新宋体" panose="02010609030101010101" charset="-122"/>
                <a:cs typeface="新宋体" panose="02010609030101010101" charset="-122"/>
                <a:sym typeface="+mn-ea"/>
              </a:rPr>
              <a:t>，在法律上属于</a:t>
            </a:r>
            <a:r>
              <a:rPr altLang="zh-CN" sz="2800" b="1">
                <a:solidFill>
                  <a:schemeClr val="tx1"/>
                </a:solidFill>
                <a:latin typeface="新宋体" panose="02010609030101010101" charset="-122"/>
                <a:ea typeface="新宋体" panose="02010609030101010101" charset="-122"/>
                <a:cs typeface="新宋体" panose="02010609030101010101" charset="-122"/>
                <a:sym typeface="+mn-ea"/>
              </a:rPr>
              <a:t>夫妻共同财产</a:t>
            </a:r>
            <a:r>
              <a:rPr lang="en-US" altLang="zh-CN" sz="2800" b="1">
                <a:solidFill>
                  <a:schemeClr val="tx1"/>
                </a:solidFill>
                <a:latin typeface="新宋体" panose="02010609030101010101" charset="-122"/>
                <a:ea typeface="新宋体" panose="02010609030101010101" charset="-122"/>
                <a:cs typeface="新宋体" panose="02010609030101010101" charset="-122"/>
                <a:sym typeface="+mn-ea"/>
              </a:rPr>
              <a:t>，陶某的嫂子</a:t>
            </a:r>
            <a:r>
              <a:rPr altLang="zh-CN" sz="2800" b="1">
                <a:solidFill>
                  <a:schemeClr val="tx1"/>
                </a:solidFill>
                <a:latin typeface="新宋体" panose="02010609030101010101" charset="-122"/>
                <a:ea typeface="新宋体" panose="02010609030101010101" charset="-122"/>
                <a:cs typeface="新宋体" panose="02010609030101010101" charset="-122"/>
                <a:sym typeface="+mn-ea"/>
              </a:rPr>
              <a:t>有权参与分割</a:t>
            </a:r>
            <a:r>
              <a:rPr lang="en-US" altLang="zh-CN" sz="2800" b="1">
                <a:solidFill>
                  <a:schemeClr val="tx1"/>
                </a:solidFill>
                <a:latin typeface="新宋体" panose="02010609030101010101" charset="-122"/>
                <a:ea typeface="新宋体" panose="02010609030101010101" charset="-122"/>
                <a:cs typeface="新宋体" panose="02010609030101010101" charset="-122"/>
                <a:sym typeface="+mn-ea"/>
              </a:rPr>
              <a:t>。</a:t>
            </a:r>
            <a:endParaRPr lang="en-US" altLang="zh-CN" sz="2800" b="1">
              <a:solidFill>
                <a:schemeClr val="tx1"/>
              </a:solidFill>
              <a:latin typeface="新宋体" panose="02010609030101010101" charset="-122"/>
              <a:ea typeface="新宋体" panose="02010609030101010101" charset="-122"/>
              <a:cs typeface="新宋体" panose="02010609030101010101" charset="-122"/>
              <a:sym typeface="+mn-ea"/>
            </a:endParaRPr>
          </a:p>
          <a:p>
            <a:pPr marL="0" lvl="0" indent="0" eaLnBrk="1" hangingPunct="1"/>
            <a:endParaRPr lang="en-US" altLang="zh-CN" sz="2800" b="1">
              <a:solidFill>
                <a:schemeClr val="tx1"/>
              </a:solidFill>
              <a:latin typeface="新宋体" panose="02010609030101010101" charset="-122"/>
              <a:ea typeface="新宋体" panose="02010609030101010101" charset="-122"/>
              <a:cs typeface="新宋体" panose="02010609030101010101" charset="-122"/>
              <a:sym typeface="+mn-ea"/>
            </a:endParaRPr>
          </a:p>
        </p:txBody>
      </p:sp>
      <p:sp>
        <p:nvSpPr>
          <p:cNvPr id="2" name="文本框 1"/>
          <p:cNvSpPr txBox="1"/>
          <p:nvPr>
            <p:custDataLst>
              <p:tags r:id="rId4"/>
            </p:custDataLst>
          </p:nvPr>
        </p:nvSpPr>
        <p:spPr>
          <a:xfrm>
            <a:off x="565785" y="0"/>
            <a:ext cx="3027680" cy="583565"/>
          </a:xfrm>
          <a:prstGeom prst="rect">
            <a:avLst/>
          </a:prstGeom>
          <a:noFill/>
        </p:spPr>
        <p:txBody>
          <a:bodyPr wrap="none" rtlCol="0" anchor="t">
            <a:spAutoFit/>
          </a:bodyPr>
          <a:lstStyle/>
          <a:p>
            <a:r>
              <a:rPr lang="en-US" altLang="zh-CN" sz="3200" b="1">
                <a:solidFill>
                  <a:srgbClr val="172D54"/>
                </a:solidFill>
                <a:latin typeface="微软雅黑" panose="020B0503020204020204" charset="-122"/>
                <a:ea typeface="微软雅黑" panose="020B0503020204020204" charset="-122"/>
                <a:sym typeface="+mn-ea"/>
              </a:rPr>
              <a:t>【</a:t>
            </a:r>
            <a:r>
              <a:rPr lang="zh-CN" altLang="en-US" sz="3200" b="1">
                <a:solidFill>
                  <a:srgbClr val="172D54"/>
                </a:solidFill>
                <a:latin typeface="微软雅黑" panose="020B0503020204020204" charset="-122"/>
                <a:ea typeface="微软雅黑" panose="020B0503020204020204" charset="-122"/>
                <a:sym typeface="+mn-ea"/>
              </a:rPr>
              <a:t>案例分析</a:t>
            </a:r>
            <a:r>
              <a:rPr lang="en-US" altLang="zh-CN" sz="3200" b="1">
                <a:solidFill>
                  <a:srgbClr val="172D54"/>
                </a:solidFill>
                <a:latin typeface="微软雅黑" panose="020B0503020204020204" charset="-122"/>
                <a:ea typeface="微软雅黑" panose="020B0503020204020204" charset="-122"/>
                <a:sym typeface="+mn-ea"/>
              </a:rPr>
              <a:t>】</a:t>
            </a:r>
            <a:r>
              <a:rPr lang="zh-CN" altLang="en-US" sz="3200" b="1">
                <a:solidFill>
                  <a:srgbClr val="172D54"/>
                </a:solidFill>
                <a:latin typeface="微软雅黑" panose="020B0503020204020204" charset="-122"/>
                <a:ea typeface="微软雅黑" panose="020B0503020204020204" charset="-122"/>
                <a:sym typeface="+mn-ea"/>
              </a:rPr>
              <a:t>：</a:t>
            </a:r>
            <a:endParaRPr lang="zh-CN" altLang="en-US" sz="3200" b="1">
              <a:solidFill>
                <a:srgbClr val="172D54"/>
              </a:solidFill>
              <a:latin typeface="微软雅黑" panose="020B0503020204020204" charset="-122"/>
              <a:ea typeface="微软雅黑" panose="020B0503020204020204" charset="-122"/>
              <a:sym typeface="+mn-ea"/>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additive="base">
                                        <p:cTn id="6" dur="1" fill="hold">
                                          <p:stCondLst>
                                            <p:cond delay="0"/>
                                          </p:stCondLst>
                                        </p:cTn>
                                        <p:tgtEl>
                                          <p:spTgt spid="22533"/>
                                        </p:tgtEl>
                                        <p:attrNameLst>
                                          <p:attrName>style.visibility</p:attrName>
                                        </p:attrNameLst>
                                      </p:cBhvr>
                                      <p:to>
                                        <p:strVal val="visible"/>
                                      </p:to>
                                    </p:set>
                                    <p:animEffect transition="in" filter="blinds(horizontal)">
                                      <p:cBhvr additive="base">
                                        <p:cTn id="7" dur="500"/>
                                        <p:tgtEl>
                                          <p:spTgt spid="225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533" grpId="0" bldLvl="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PA-圆角矩形 28"/>
          <p:cNvSpPr/>
          <p:nvPr>
            <p:custDataLst>
              <p:tags r:id="rId1"/>
            </p:custDataLst>
          </p:nvPr>
        </p:nvSpPr>
        <p:spPr>
          <a:xfrm>
            <a:off x="6810375" y="3972560"/>
            <a:ext cx="4422775" cy="1851660"/>
          </a:xfrm>
          <a:prstGeom prst="roundRect">
            <a:avLst/>
          </a:prstGeom>
          <a:noFill/>
          <a:ln w="12700" cap="flat" cmpd="sng" algn="ctr">
            <a:no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noAutofit/>
          </a:bodyPr>
          <a:lstStyle/>
          <a:p>
            <a:pPr marL="0" marR="0" lvl="0" indent="0" algn="ctr" defTabSz="914400" eaLnBrk="1" fontAlgn="auto" latinLnBrk="0" hangingPunct="1">
              <a:lnSpc>
                <a:spcPct val="100000"/>
              </a:lnSpc>
              <a:spcBef>
                <a:spcPct val="0"/>
              </a:spcBef>
              <a:spcAft>
                <a:spcPct val="0"/>
              </a:spcAft>
              <a:buClrTx/>
              <a:buSzTx/>
              <a:buFontTx/>
              <a:buNone/>
              <a:defRPr/>
            </a:pPr>
            <a:r>
              <a:rPr kumimoji="0" lang="zh-CN" altLang="en-US" sz="6000" b="1" i="0" u="none" strike="noStrike" kern="0" cap="none" spc="0" normalizeH="0" noProof="0">
                <a:ln>
                  <a:noFill/>
                </a:ln>
                <a:solidFill>
                  <a:schemeClr val="bg1"/>
                </a:solidFill>
                <a:effectLst/>
                <a:uLnTx/>
                <a:uFillTx/>
                <a:latin typeface="华文琥珀" panose="02010800040101010101" charset="-122"/>
                <a:ea typeface="华文琥珀" panose="02010800040101010101" charset="-122"/>
                <a:cs typeface="+mn-cs"/>
              </a:rPr>
              <a:t>议题二</a:t>
            </a:r>
            <a:endParaRPr kumimoji="0" lang="zh-CN" altLang="en-US" sz="6000" b="1" i="0" u="none" strike="noStrike" kern="0" cap="none" spc="0" normalizeH="0" noProof="0">
              <a:ln>
                <a:noFill/>
              </a:ln>
              <a:solidFill>
                <a:schemeClr val="bg1"/>
              </a:solidFill>
              <a:effectLst/>
              <a:uLnTx/>
              <a:uFillTx/>
              <a:latin typeface="华文琥珀" panose="02010800040101010101" charset="-122"/>
              <a:ea typeface="华文琥珀" panose="02010800040101010101" charset="-122"/>
              <a:cs typeface="+mn-cs"/>
            </a:endParaRPr>
          </a:p>
        </p:txBody>
      </p:sp>
      <p:sp>
        <p:nvSpPr>
          <p:cNvPr id="2" name="文本框 1"/>
          <p:cNvSpPr txBox="1"/>
          <p:nvPr>
            <p:custDataLst>
              <p:tags r:id="rId2"/>
            </p:custDataLst>
          </p:nvPr>
        </p:nvSpPr>
        <p:spPr>
          <a:xfrm>
            <a:off x="807720" y="1828165"/>
            <a:ext cx="6096000" cy="977265"/>
          </a:xfrm>
          <a:prstGeom prst="rect">
            <a:avLst/>
          </a:prstGeom>
          <a:noFill/>
          <a:ln w="28575" cmpd="sng">
            <a:noFill/>
            <a:prstDash val="solid"/>
          </a:ln>
        </p:spPr>
        <p:txBody>
          <a:bodyPr wrap="square" rtlCol="0" anchor="t">
            <a:spAutoFit/>
          </a:bodyPr>
          <a:lstStyle/>
          <a:p>
            <a:pPr algn="ctr" eaLnBrk="0" fontAlgn="base" hangingPunct="0">
              <a:lnSpc>
                <a:spcPct val="120000"/>
              </a:lnSpc>
              <a:spcBef>
                <a:spcPct val="0"/>
              </a:spcBef>
              <a:spcAft>
                <a:spcPct val="0"/>
              </a:spcAft>
            </a:pPr>
            <a:r>
              <a:rPr sz="4800" b="1">
                <a:ln cmpd="sng">
                  <a:solidFill>
                    <a:srgbClr val="BCA070"/>
                  </a:solidFill>
                  <a:prstDash val="solid"/>
                </a:ln>
                <a:solidFill>
                  <a:srgbClr val="172D54"/>
                </a:solidFill>
                <a:effectLst/>
                <a:latin typeface="微软雅黑" panose="020B0503020204020204" charset="-122"/>
                <a:ea typeface="微软雅黑" panose="020B0503020204020204" charset="-122"/>
                <a:cs typeface="微软雅黑" panose="020B0503020204020204" charset="-122"/>
                <a:sym typeface="+mn-lt"/>
              </a:rPr>
              <a:t>物尽其用——他物权</a:t>
            </a:r>
            <a:endParaRPr sz="4800" b="1">
              <a:ln cmpd="sng">
                <a:solidFill>
                  <a:srgbClr val="BCA070"/>
                </a:solidFill>
                <a:prstDash val="solid"/>
              </a:ln>
              <a:solidFill>
                <a:srgbClr val="172D54"/>
              </a:solidFill>
              <a:effectLst/>
              <a:latin typeface="微软雅黑" panose="020B0503020204020204" charset="-122"/>
              <a:ea typeface="微软雅黑" panose="020B0503020204020204" charset="-122"/>
              <a:cs typeface="微软雅黑" panose="020B0503020204020204" charset="-122"/>
              <a:sym typeface="+mn-lt"/>
            </a:endParaRPr>
          </a:p>
        </p:txBody>
      </p:sp>
      <p:sp>
        <p:nvSpPr>
          <p:cNvPr id="4" name="文本框 3"/>
          <p:cNvSpPr txBox="1"/>
          <p:nvPr>
            <p:custDataLst>
              <p:tags r:id="rId3"/>
            </p:custDataLst>
          </p:nvPr>
        </p:nvSpPr>
        <p:spPr>
          <a:xfrm>
            <a:off x="451485" y="4107180"/>
            <a:ext cx="5633720" cy="829945"/>
          </a:xfrm>
          <a:prstGeom prst="rect">
            <a:avLst/>
          </a:prstGeom>
          <a:noFill/>
        </p:spPr>
        <p:txBody>
          <a:bodyPr wrap="square" rtlCol="0" anchor="t">
            <a:spAutoFit/>
          </a:bodyPr>
          <a:lstStyle/>
          <a:p>
            <a:r>
              <a:rPr lang="en-US" altLang="zh-CN" sz="2400" b="1">
                <a:latin typeface="新宋体" panose="02010609030101010101" charset="-122"/>
                <a:ea typeface="新宋体" panose="02010609030101010101" charset="-122"/>
                <a:cs typeface="新宋体" panose="02010609030101010101" charset="-122"/>
                <a:sym typeface="+mn-ea"/>
              </a:rPr>
              <a:t>——</a:t>
            </a:r>
            <a:r>
              <a:rPr lang="zh-CN" altLang="en-US" sz="2400" b="1">
                <a:latin typeface="新宋体" panose="02010609030101010101" charset="-122"/>
                <a:ea typeface="新宋体" panose="02010609030101010101" charset="-122"/>
                <a:cs typeface="新宋体" panose="02010609030101010101" charset="-122"/>
                <a:sym typeface="+mn-ea"/>
              </a:rPr>
              <a:t>他物权的含义、类型和目的？</a:t>
            </a:r>
            <a:endParaRPr lang="zh-CN" altLang="en-US" sz="2400" b="1">
              <a:latin typeface="新宋体" panose="02010609030101010101" charset="-122"/>
              <a:ea typeface="新宋体" panose="02010609030101010101" charset="-122"/>
              <a:cs typeface="新宋体" panose="02010609030101010101" charset="-122"/>
              <a:sym typeface="+mn-ea"/>
            </a:endParaRPr>
          </a:p>
          <a:p>
            <a:r>
              <a:rPr lang="en-US" altLang="zh-CN" sz="2400" b="1">
                <a:latin typeface="新宋体" panose="02010609030101010101" charset="-122"/>
                <a:ea typeface="新宋体" panose="02010609030101010101" charset="-122"/>
                <a:cs typeface="新宋体" panose="02010609030101010101" charset="-122"/>
                <a:sym typeface="等线" panose="02010600030101010101" charset="-122"/>
              </a:rPr>
              <a:t>——</a:t>
            </a:r>
            <a:r>
              <a:rPr lang="zh-CN" altLang="en-US" sz="2400" b="1">
                <a:latin typeface="新宋体" panose="02010609030101010101" charset="-122"/>
                <a:ea typeface="新宋体" panose="02010609030101010101" charset="-122"/>
                <a:cs typeface="新宋体" panose="02010609030101010101" charset="-122"/>
                <a:sym typeface="等线" panose="02010600030101010101" charset="-122"/>
              </a:rPr>
              <a:t>担保物权的含义和类型？</a:t>
            </a:r>
            <a:endParaRPr lang="zh-CN" altLang="en-US" sz="2400" b="1">
              <a:latin typeface="新宋体" panose="02010609030101010101" charset="-122"/>
              <a:ea typeface="新宋体" panose="02010609030101010101" charset="-122"/>
              <a:cs typeface="新宋体" panose="02010609030101010101" charset="-122"/>
              <a:sym typeface="等线" panose="02010600030101010101" charset="-122"/>
            </a:endParaRPr>
          </a:p>
        </p:txBody>
      </p:sp>
    </p:spTree>
    <p:custDataLst>
      <p:tags r:id="rId4"/>
    </p:custDataLst>
  </p:cSld>
  <p:clrMapOvr>
    <a:masterClrMapping/>
  </p:clrMapOvr>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本框 3"/>
          <p:cNvSpPr txBox="1"/>
          <p:nvPr>
            <p:custDataLst>
              <p:tags r:id="rId1"/>
            </p:custDataLst>
          </p:nvPr>
        </p:nvSpPr>
        <p:spPr>
          <a:xfrm>
            <a:off x="593725" y="596900"/>
            <a:ext cx="11156950" cy="2014220"/>
          </a:xfrm>
          <a:prstGeom prst="rect">
            <a:avLst/>
          </a:prstGeom>
          <a:noFill/>
        </p:spPr>
        <p:txBody>
          <a:bodyPr wrap="square" rtlCol="0">
            <a:noAutofit/>
          </a:bodyPr>
          <a:lstStyle/>
          <a:p>
            <a:pPr algn="just">
              <a:lnSpc>
                <a:spcPct val="100000"/>
              </a:lnSpc>
            </a:pPr>
            <a:r>
              <a:rPr lang="en-US" altLang="zh-CN" sz="2800">
                <a:latin typeface="华文中宋" panose="02010600040101010101" charset="-122"/>
                <a:ea typeface="华文中宋" panose="02010600040101010101" charset="-122"/>
                <a:cs typeface="华文中宋" panose="02010600040101010101" charset="-122"/>
              </a:rPr>
              <a:t>   </a:t>
            </a:r>
            <a:r>
              <a:rPr lang="en-US" altLang="zh-CN" sz="2800" b="1">
                <a:latin typeface="华文中宋" panose="02010600040101010101" charset="-122"/>
                <a:ea typeface="华文中宋" panose="02010600040101010101" charset="-122"/>
                <a:cs typeface="华文中宋" panose="02010600040101010101" charset="-122"/>
              </a:rPr>
              <a:t>   小汪的家在农村，后因父母进城开饭馆，他</a:t>
            </a:r>
            <a:r>
              <a:rPr lang="zh-CN" sz="2800" b="1">
                <a:latin typeface="华文中宋" panose="02010600040101010101" charset="-122"/>
                <a:ea typeface="华文中宋" panose="02010600040101010101" charset="-122"/>
                <a:cs typeface="华文中宋" panose="02010600040101010101" charset="-122"/>
              </a:rPr>
              <a:t>跟着到城里上学。为生活方便，他家在</a:t>
            </a:r>
            <a:r>
              <a:rPr lang="en-US" altLang="zh-CN" sz="2800" b="1">
                <a:latin typeface="华文中宋" panose="02010600040101010101" charset="-122"/>
                <a:ea typeface="华文中宋" panose="02010600040101010101" charset="-122"/>
                <a:cs typeface="华文中宋" panose="02010600040101010101" charset="-122"/>
              </a:rPr>
              <a:t>城里买了</a:t>
            </a:r>
            <a:r>
              <a:rPr lang="zh-CN" sz="2800" b="1">
                <a:solidFill>
                  <a:srgbClr val="C00000"/>
                </a:solidFill>
                <a:latin typeface="华文中宋" panose="02010600040101010101" charset="-122"/>
                <a:ea typeface="华文中宋" panose="02010600040101010101" charset="-122"/>
                <a:cs typeface="华文中宋" panose="02010600040101010101" charset="-122"/>
              </a:rPr>
              <a:t>一套商品房</a:t>
            </a:r>
            <a:r>
              <a:rPr lang="zh-CN" sz="2800" b="1">
                <a:latin typeface="华文中宋" panose="02010600040101010101" charset="-122"/>
                <a:ea typeface="华文中宋" panose="02010600040101010101" charset="-122"/>
                <a:cs typeface="华文中宋" panose="02010600040101010101" charset="-122"/>
              </a:rPr>
              <a:t>，在</a:t>
            </a:r>
            <a:r>
              <a:rPr lang="en-US" altLang="zh-CN" sz="2800" b="1">
                <a:latin typeface="华文中宋" panose="02010600040101010101" charset="-122"/>
                <a:ea typeface="华文中宋" panose="02010600040101010101" charset="-122"/>
                <a:cs typeface="华文中宋" panose="02010600040101010101" charset="-122"/>
              </a:rPr>
              <a:t>农村老家还有</a:t>
            </a:r>
            <a:r>
              <a:rPr lang="zh-CN" sz="2800" b="1">
                <a:solidFill>
                  <a:srgbClr val="C00000"/>
                </a:solidFill>
                <a:latin typeface="华文中宋" panose="02010600040101010101" charset="-122"/>
                <a:ea typeface="华文中宋" panose="02010600040101010101" charset="-122"/>
                <a:cs typeface="华文中宋" panose="02010600040101010101" charset="-122"/>
              </a:rPr>
              <a:t>三间房</a:t>
            </a:r>
            <a:r>
              <a:rPr lang="en-US" altLang="zh-CN" sz="2800" b="1">
                <a:latin typeface="华文中宋" panose="02010600040101010101" charset="-122"/>
                <a:ea typeface="华文中宋" panose="02010600040101010101" charset="-122"/>
                <a:cs typeface="华文中宋" panose="02010600040101010101" charset="-122"/>
              </a:rPr>
              <a:t>和</a:t>
            </a:r>
            <a:r>
              <a:rPr lang="zh-CN" sz="2800" b="1">
                <a:solidFill>
                  <a:srgbClr val="C00000"/>
                </a:solidFill>
                <a:latin typeface="华文中宋" panose="02010600040101010101" charset="-122"/>
                <a:ea typeface="华文中宋" panose="02010600040101010101" charset="-122"/>
                <a:cs typeface="华文中宋" panose="02010600040101010101" charset="-122"/>
              </a:rPr>
              <a:t>两亩承包地</a:t>
            </a:r>
            <a:r>
              <a:rPr lang="zh-CN" sz="2800" b="1">
                <a:latin typeface="华文中宋" panose="02010600040101010101" charset="-122"/>
                <a:ea typeface="华文中宋" panose="02010600040101010101" charset="-122"/>
                <a:cs typeface="华文中宋" panose="02010600040101010101" charset="-122"/>
              </a:rPr>
              <a:t>。当地县政府要修公路，需要</a:t>
            </a:r>
            <a:r>
              <a:rPr lang="zh-CN" sz="2800" b="1">
                <a:solidFill>
                  <a:srgbClr val="C00000"/>
                </a:solidFill>
                <a:latin typeface="华文中宋" panose="02010600040101010101" charset="-122"/>
                <a:ea typeface="华文中宋" panose="02010600040101010101" charset="-122"/>
                <a:cs typeface="华文中宋" panose="02010600040101010101" charset="-122"/>
              </a:rPr>
              <a:t>征收</a:t>
            </a:r>
            <a:r>
              <a:rPr lang="zh-CN" sz="2800" b="1">
                <a:latin typeface="华文中宋" panose="02010600040101010101" charset="-122"/>
                <a:ea typeface="华文中宋" panose="02010600040101010101" charset="-122"/>
                <a:cs typeface="华文中宋" panose="02010600040101010101" charset="-122"/>
              </a:rPr>
              <a:t>沿途的农村土地，其中</a:t>
            </a:r>
            <a:r>
              <a:rPr lang="zh-CN" sz="2800" b="1">
                <a:solidFill>
                  <a:srgbClr val="C00000"/>
                </a:solidFill>
                <a:latin typeface="华文中宋" panose="02010600040101010101" charset="-122"/>
                <a:ea typeface="华文中宋" panose="02010600040101010101" charset="-122"/>
                <a:cs typeface="华文中宋" panose="02010600040101010101" charset="-122"/>
              </a:rPr>
              <a:t>包括小汪家的承包地。</a:t>
            </a:r>
            <a:endParaRPr lang="zh-CN" sz="2800" b="1">
              <a:latin typeface="华文中宋" panose="02010600040101010101" charset="-122"/>
              <a:ea typeface="华文中宋" panose="02010600040101010101" charset="-122"/>
              <a:cs typeface="华文中宋" panose="02010600040101010101" charset="-122"/>
            </a:endParaRPr>
          </a:p>
        </p:txBody>
      </p:sp>
      <p:sp>
        <p:nvSpPr>
          <p:cNvPr id="37" name="文本框 36"/>
          <p:cNvSpPr txBox="1"/>
          <p:nvPr>
            <p:custDataLst>
              <p:tags r:id="rId2"/>
            </p:custDataLst>
          </p:nvPr>
        </p:nvSpPr>
        <p:spPr>
          <a:xfrm>
            <a:off x="635" y="2508250"/>
            <a:ext cx="12191365" cy="460375"/>
          </a:xfrm>
          <a:prstGeom prst="rect">
            <a:avLst/>
          </a:prstGeom>
          <a:solidFill>
            <a:schemeClr val="accent4">
              <a:lumMod val="20000"/>
              <a:lumOff val="80000"/>
            </a:schemeClr>
          </a:solidFill>
        </p:spPr>
        <p:txBody>
          <a:bodyPr wrap="square" rtlCol="0">
            <a:spAutoFit/>
          </a:bodyPr>
          <a:lstStyle/>
          <a:p>
            <a:pPr algn="ctr"/>
            <a:r>
              <a:rPr lang="zh-CN" altLang="en-US" sz="2400" b="1">
                <a:solidFill>
                  <a:srgbClr val="172D54"/>
                </a:solidFill>
                <a:latin typeface="微软雅黑" panose="020B0503020204020204" charset="-122"/>
                <a:ea typeface="微软雅黑" panose="020B0503020204020204" charset="-122"/>
                <a:cs typeface="微软雅黑" panose="020B0503020204020204" charset="-122"/>
              </a:rPr>
              <a:t>上述情形中，小汪家享有哪些财产权利？小汪家是否有权要求获得相应补偿，为什么？</a:t>
            </a:r>
            <a:endParaRPr lang="zh-CN" altLang="en-US" sz="2400" b="1">
              <a:solidFill>
                <a:srgbClr val="172D54"/>
              </a:solidFill>
              <a:latin typeface="微软雅黑" panose="020B0503020204020204" charset="-122"/>
              <a:ea typeface="微软雅黑" panose="020B0503020204020204" charset="-122"/>
              <a:cs typeface="微软雅黑" panose="020B0503020204020204" charset="-122"/>
            </a:endParaRPr>
          </a:p>
        </p:txBody>
      </p:sp>
      <p:sp>
        <p:nvSpPr>
          <p:cNvPr id="5" name="文本框 4"/>
          <p:cNvSpPr txBox="1"/>
          <p:nvPr>
            <p:custDataLst>
              <p:tags r:id="rId3"/>
            </p:custDataLst>
          </p:nvPr>
        </p:nvSpPr>
        <p:spPr>
          <a:xfrm>
            <a:off x="412750" y="-10160"/>
            <a:ext cx="2434590" cy="521970"/>
          </a:xfrm>
          <a:prstGeom prst="rect">
            <a:avLst/>
          </a:prstGeom>
          <a:solidFill>
            <a:srgbClr val="BCA070"/>
          </a:solidFill>
        </p:spPr>
        <p:txBody>
          <a:bodyPr wrap="square" rtlCol="0" anchor="t">
            <a:spAutoFit/>
          </a:bodyPr>
          <a:lstStyle/>
          <a:p>
            <a:pPr algn="l" eaLnBrk="0" hangingPunct="0"/>
            <a:r>
              <a:rPr lang="en-US" altLang="zh-CN" sz="2795" b="1">
                <a:solidFill>
                  <a:srgbClr val="172D54"/>
                </a:solidFill>
                <a:effectLst/>
                <a:latin typeface="微软雅黑" panose="020B0503020204020204" charset="-122"/>
                <a:ea typeface="微软雅黑" panose="020B0503020204020204" charset="-122"/>
                <a:cs typeface="微软雅黑" panose="020B0503020204020204" charset="-122"/>
                <a:sym typeface="+mn-ea"/>
              </a:rPr>
              <a:t> </a:t>
            </a:r>
            <a:r>
              <a:rPr lang="zh-CN" sz="2795" b="1">
                <a:solidFill>
                  <a:srgbClr val="172D54"/>
                </a:solidFill>
                <a:effectLst/>
                <a:latin typeface="微软雅黑" panose="020B0503020204020204" charset="-122"/>
                <a:ea typeface="微软雅黑" panose="020B0503020204020204" charset="-122"/>
                <a:cs typeface="微软雅黑" panose="020B0503020204020204" charset="-122"/>
                <a:sym typeface="+mn-ea"/>
              </a:rPr>
              <a:t>探究与分享：</a:t>
            </a:r>
            <a:endParaRPr lang="zh-CN" sz="2795" b="1">
              <a:solidFill>
                <a:srgbClr val="172D54"/>
              </a:solidFill>
              <a:effectLst/>
              <a:latin typeface="微软雅黑" panose="020B0503020204020204" charset="-122"/>
              <a:ea typeface="微软雅黑" panose="020B0503020204020204" charset="-122"/>
              <a:cs typeface="微软雅黑" panose="020B0503020204020204" charset="-122"/>
              <a:sym typeface="+mn-ea"/>
            </a:endParaRPr>
          </a:p>
        </p:txBody>
      </p:sp>
      <p:sp>
        <p:nvSpPr>
          <p:cNvPr id="21" name="TextBox 1"/>
          <p:cNvSpPr/>
          <p:nvPr>
            <p:custDataLst>
              <p:tags r:id="rId4"/>
            </p:custDataLst>
          </p:nvPr>
        </p:nvSpPr>
        <p:spPr>
          <a:xfrm>
            <a:off x="785495" y="3308985"/>
            <a:ext cx="5421630" cy="2158365"/>
          </a:xfrm>
          <a:prstGeom prst="rect">
            <a:avLst/>
          </a:prstGeom>
          <a:solidFill>
            <a:schemeClr val="bg1"/>
          </a:solidFill>
          <a:ln>
            <a:noFill/>
            <a:miter lim="800000"/>
          </a:ln>
        </p:spPr>
        <p:txBody>
          <a:bodyPr wrap="square">
            <a:spAutoFit/>
          </a:bodyPr>
          <a:lstStyle>
            <a:lvl1pPr marL="0" indent="0" algn="l" defTabSz="685800" rtl="0" eaLnBrk="0" fontAlgn="base" hangingPunct="0">
              <a:lnSpc>
                <a:spcPct val="100000"/>
              </a:lnSpc>
              <a:spcBef>
                <a:spcPct val="0"/>
              </a:spcBef>
              <a:spcAft>
                <a:spcPct val="0"/>
              </a:spcAft>
              <a:buClrTx/>
              <a:buSzTx/>
              <a:buFontTx/>
              <a:buNone/>
              <a:defRPr kumimoji="0" lang="zh-CN" altLang="en-US" sz="1400" b="0" i="0" u="none" baseline="0">
                <a:solidFill>
                  <a:schemeClr val="tx1"/>
                </a:solidFill>
                <a:latin typeface="Arial" panose="020B0604020202020204" pitchFamily="34" charset="0"/>
                <a:ea typeface="宋体" panose="02010600030101010101" pitchFamily="2" charset="-122"/>
              </a:defRPr>
            </a:lvl1pPr>
            <a:lvl2pPr marL="342900" indent="114300" algn="l" defTabSz="685800" rtl="0" eaLnBrk="0" fontAlgn="base" hangingPunct="0">
              <a:lnSpc>
                <a:spcPct val="100000"/>
              </a:lnSpc>
              <a:spcBef>
                <a:spcPct val="0"/>
              </a:spcBef>
              <a:spcAft>
                <a:spcPct val="0"/>
              </a:spcAft>
              <a:buClrTx/>
              <a:buSzTx/>
              <a:buFontTx/>
              <a:buNone/>
              <a:defRPr kumimoji="0" lang="zh-CN" altLang="en-US" sz="1400" b="0" i="0" u="none" baseline="0">
                <a:solidFill>
                  <a:schemeClr val="tx1"/>
                </a:solidFill>
                <a:latin typeface="Arial" panose="020B0604020202020204" pitchFamily="34" charset="0"/>
                <a:ea typeface="宋体" panose="02010600030101010101" pitchFamily="2" charset="-122"/>
              </a:defRPr>
            </a:lvl2pPr>
            <a:lvl3pPr marL="685800" indent="228600" algn="l" defTabSz="685800" rtl="0" eaLnBrk="0" fontAlgn="base" hangingPunct="0">
              <a:lnSpc>
                <a:spcPct val="100000"/>
              </a:lnSpc>
              <a:spcBef>
                <a:spcPct val="0"/>
              </a:spcBef>
              <a:spcAft>
                <a:spcPct val="0"/>
              </a:spcAft>
              <a:buClrTx/>
              <a:buSzTx/>
              <a:buFontTx/>
              <a:buNone/>
              <a:defRPr kumimoji="0" lang="zh-CN" altLang="en-US" sz="1400" b="0" i="0" u="none" baseline="0">
                <a:solidFill>
                  <a:schemeClr val="tx1"/>
                </a:solidFill>
                <a:latin typeface="Arial" panose="020B0604020202020204" pitchFamily="34" charset="0"/>
                <a:ea typeface="宋体" panose="02010600030101010101" pitchFamily="2" charset="-122"/>
              </a:defRPr>
            </a:lvl3pPr>
            <a:lvl4pPr marL="1028700" indent="342900" algn="l" defTabSz="685800" rtl="0" eaLnBrk="0" fontAlgn="base" hangingPunct="0">
              <a:lnSpc>
                <a:spcPct val="100000"/>
              </a:lnSpc>
              <a:spcBef>
                <a:spcPct val="0"/>
              </a:spcBef>
              <a:spcAft>
                <a:spcPct val="0"/>
              </a:spcAft>
              <a:buClrTx/>
              <a:buSzTx/>
              <a:buFontTx/>
              <a:buNone/>
              <a:defRPr kumimoji="0" lang="zh-CN" altLang="en-US" sz="1400" b="0" i="0" u="none" baseline="0">
                <a:solidFill>
                  <a:schemeClr val="tx1"/>
                </a:solidFill>
                <a:latin typeface="Arial" panose="020B0604020202020204" pitchFamily="34" charset="0"/>
                <a:ea typeface="宋体" panose="02010600030101010101" pitchFamily="2" charset="-122"/>
              </a:defRPr>
            </a:lvl4pPr>
            <a:lvl5pPr marL="1371600" indent="457200" algn="l" defTabSz="685800" rtl="0" eaLnBrk="0" fontAlgn="base" hangingPunct="0">
              <a:lnSpc>
                <a:spcPct val="100000"/>
              </a:lnSpc>
              <a:spcBef>
                <a:spcPct val="0"/>
              </a:spcBef>
              <a:spcAft>
                <a:spcPct val="0"/>
              </a:spcAft>
              <a:buClrTx/>
              <a:buSzTx/>
              <a:buFontTx/>
              <a:buNone/>
              <a:defRPr kumimoji="0" lang="zh-CN" altLang="en-US" sz="1400" b="0" i="0" u="none" baseline="0">
                <a:solidFill>
                  <a:schemeClr val="tx1"/>
                </a:solidFill>
                <a:latin typeface="Arial" panose="020B0604020202020204" pitchFamily="34" charset="0"/>
                <a:ea typeface="宋体" panose="02010600030101010101" pitchFamily="2" charset="-122"/>
              </a:defRPr>
            </a:lvl5pPr>
          </a:lstStyle>
          <a:p>
            <a:pPr marL="0" lvl="0" indent="0" eaLnBrk="1" hangingPunct="1">
              <a:lnSpc>
                <a:spcPct val="120000"/>
              </a:lnSpc>
            </a:pPr>
            <a:r>
              <a:rPr lang="zh-CN" altLang="en-US" sz="2800" b="1">
                <a:latin typeface="华文中宋" panose="02010600040101010101" charset="-122"/>
                <a:ea typeface="华文中宋" panose="02010600040101010101" charset="-122"/>
              </a:rPr>
              <a:t>①商品房的</a:t>
            </a:r>
            <a:r>
              <a:rPr lang="zh-CN" altLang="en-US" sz="2800" b="1">
                <a:solidFill>
                  <a:srgbClr val="C00000"/>
                </a:solidFill>
                <a:latin typeface="华文中宋" panose="02010600040101010101" charset="-122"/>
                <a:ea typeface="华文中宋" panose="02010600040101010101" charset="-122"/>
              </a:rPr>
              <a:t>所有权</a:t>
            </a:r>
            <a:endParaRPr lang="en-US" altLang="zh-CN" sz="2800" b="1">
              <a:solidFill>
                <a:srgbClr val="C00000"/>
              </a:solidFill>
              <a:latin typeface="华文中宋" panose="02010600040101010101" charset="-122"/>
              <a:ea typeface="华文中宋" panose="02010600040101010101" charset="-122"/>
            </a:endParaRPr>
          </a:p>
          <a:p>
            <a:pPr marL="0" lvl="0" indent="0" eaLnBrk="1" hangingPunct="1">
              <a:lnSpc>
                <a:spcPct val="120000"/>
              </a:lnSpc>
            </a:pPr>
            <a:r>
              <a:rPr lang="zh-CN" altLang="en-US" sz="2800" b="1">
                <a:latin typeface="华文中宋" panose="02010600040101010101" charset="-122"/>
                <a:ea typeface="华文中宋" panose="02010600040101010101" charset="-122"/>
              </a:rPr>
              <a:t>②商品房的</a:t>
            </a:r>
            <a:r>
              <a:rPr lang="zh-CN" altLang="en-US" sz="2800" b="1">
                <a:solidFill>
                  <a:srgbClr val="C00000"/>
                </a:solidFill>
                <a:latin typeface="华文中宋" panose="02010600040101010101" charset="-122"/>
                <a:ea typeface="华文中宋" panose="02010600040101010101" charset="-122"/>
              </a:rPr>
              <a:t>建设用地使用权</a:t>
            </a:r>
            <a:endParaRPr lang="en-US" altLang="zh-CN" sz="2800" b="1">
              <a:latin typeface="华文中宋" panose="02010600040101010101" charset="-122"/>
              <a:ea typeface="华文中宋" panose="02010600040101010101" charset="-122"/>
            </a:endParaRPr>
          </a:p>
          <a:p>
            <a:pPr marL="0" lvl="0" indent="0" eaLnBrk="1" hangingPunct="1">
              <a:lnSpc>
                <a:spcPct val="120000"/>
              </a:lnSpc>
            </a:pPr>
            <a:r>
              <a:rPr lang="zh-CN" altLang="en-US" sz="2800" b="1">
                <a:latin typeface="华文中宋" panose="02010600040101010101" charset="-122"/>
                <a:ea typeface="华文中宋" panose="02010600040101010101" charset="-122"/>
              </a:rPr>
              <a:t>③老家三间房的</a:t>
            </a:r>
            <a:r>
              <a:rPr lang="zh-CN" altLang="en-US" sz="2800" b="1">
                <a:solidFill>
                  <a:srgbClr val="C00000"/>
                </a:solidFill>
                <a:latin typeface="华文中宋" panose="02010600040101010101" charset="-122"/>
                <a:ea typeface="华文中宋" panose="02010600040101010101" charset="-122"/>
              </a:rPr>
              <a:t>宅基地使用权</a:t>
            </a:r>
            <a:endParaRPr sz="2800" b="1">
              <a:solidFill>
                <a:srgbClr val="C00000"/>
              </a:solidFill>
              <a:latin typeface="华文中宋" panose="02010600040101010101" charset="-122"/>
              <a:ea typeface="华文中宋" panose="02010600040101010101" charset="-122"/>
            </a:endParaRPr>
          </a:p>
          <a:p>
            <a:pPr marL="0" lvl="0" indent="0" eaLnBrk="1" hangingPunct="1">
              <a:lnSpc>
                <a:spcPct val="120000"/>
              </a:lnSpc>
            </a:pPr>
            <a:r>
              <a:rPr lang="zh-CN" altLang="en-US" sz="2800" b="1">
                <a:latin typeface="华文中宋" panose="02010600040101010101" charset="-122"/>
                <a:ea typeface="华文中宋" panose="02010600040101010101" charset="-122"/>
              </a:rPr>
              <a:t>④两亩承包地的</a:t>
            </a:r>
            <a:r>
              <a:rPr lang="zh-CN" altLang="en-US" sz="2800" b="1">
                <a:solidFill>
                  <a:srgbClr val="C00000"/>
                </a:solidFill>
                <a:latin typeface="华文中宋" panose="02010600040101010101" charset="-122"/>
                <a:ea typeface="华文中宋" panose="02010600040101010101" charset="-122"/>
              </a:rPr>
              <a:t>土地承包经营权</a:t>
            </a:r>
            <a:endParaRPr lang="en-US" altLang="zh-CN" sz="2800" b="1">
              <a:latin typeface="华文中宋" panose="02010600040101010101" charset="-122"/>
              <a:ea typeface="华文中宋" panose="02010600040101010101" charset="-122"/>
            </a:endParaRPr>
          </a:p>
        </p:txBody>
      </p:sp>
      <p:sp>
        <p:nvSpPr>
          <p:cNvPr id="29" name="TextBox 9"/>
          <p:cNvSpPr/>
          <p:nvPr>
            <p:custDataLst>
              <p:tags r:id="rId5"/>
            </p:custDataLst>
          </p:nvPr>
        </p:nvSpPr>
        <p:spPr>
          <a:xfrm>
            <a:off x="786130" y="5511800"/>
            <a:ext cx="10269855" cy="1124585"/>
          </a:xfrm>
          <a:prstGeom prst="rect">
            <a:avLst/>
          </a:prstGeom>
          <a:noFill/>
          <a:ln>
            <a:noFill/>
            <a:miter lim="800000"/>
          </a:ln>
        </p:spPr>
        <p:txBody>
          <a:bodyPr wrap="square">
            <a:spAutoFit/>
          </a:bodyPr>
          <a:lstStyle>
            <a:lvl1pPr marL="0" indent="0" algn="l" defTabSz="685800" rtl="0" eaLnBrk="0" fontAlgn="base" hangingPunct="0">
              <a:lnSpc>
                <a:spcPct val="100000"/>
              </a:lnSpc>
              <a:spcBef>
                <a:spcPct val="0"/>
              </a:spcBef>
              <a:spcAft>
                <a:spcPct val="0"/>
              </a:spcAft>
              <a:buClrTx/>
              <a:buSzTx/>
              <a:buFontTx/>
              <a:buNone/>
              <a:defRPr kumimoji="0" lang="zh-CN" altLang="en-US" sz="1400" b="0" i="0" u="none" baseline="0">
                <a:solidFill>
                  <a:schemeClr val="tx1"/>
                </a:solidFill>
                <a:latin typeface="Arial" panose="020B0604020202020204" pitchFamily="34" charset="0"/>
                <a:ea typeface="宋体" panose="02010600030101010101" pitchFamily="2" charset="-122"/>
              </a:defRPr>
            </a:lvl1pPr>
            <a:lvl2pPr marL="342900" indent="114300" algn="l" defTabSz="685800" rtl="0" eaLnBrk="0" fontAlgn="base" hangingPunct="0">
              <a:lnSpc>
                <a:spcPct val="100000"/>
              </a:lnSpc>
              <a:spcBef>
                <a:spcPct val="0"/>
              </a:spcBef>
              <a:spcAft>
                <a:spcPct val="0"/>
              </a:spcAft>
              <a:buClrTx/>
              <a:buSzTx/>
              <a:buFontTx/>
              <a:buNone/>
              <a:defRPr kumimoji="0" lang="zh-CN" altLang="en-US" sz="1400" b="0" i="0" u="none" baseline="0">
                <a:solidFill>
                  <a:schemeClr val="tx1"/>
                </a:solidFill>
                <a:latin typeface="Arial" panose="020B0604020202020204" pitchFamily="34" charset="0"/>
                <a:ea typeface="宋体" panose="02010600030101010101" pitchFamily="2" charset="-122"/>
              </a:defRPr>
            </a:lvl2pPr>
            <a:lvl3pPr marL="685800" indent="228600" algn="l" defTabSz="685800" rtl="0" eaLnBrk="0" fontAlgn="base" hangingPunct="0">
              <a:lnSpc>
                <a:spcPct val="100000"/>
              </a:lnSpc>
              <a:spcBef>
                <a:spcPct val="0"/>
              </a:spcBef>
              <a:spcAft>
                <a:spcPct val="0"/>
              </a:spcAft>
              <a:buClrTx/>
              <a:buSzTx/>
              <a:buFontTx/>
              <a:buNone/>
              <a:defRPr kumimoji="0" lang="zh-CN" altLang="en-US" sz="1400" b="0" i="0" u="none" baseline="0">
                <a:solidFill>
                  <a:schemeClr val="tx1"/>
                </a:solidFill>
                <a:latin typeface="Arial" panose="020B0604020202020204" pitchFamily="34" charset="0"/>
                <a:ea typeface="宋体" panose="02010600030101010101" pitchFamily="2" charset="-122"/>
              </a:defRPr>
            </a:lvl3pPr>
            <a:lvl4pPr marL="1028700" indent="342900" algn="l" defTabSz="685800" rtl="0" eaLnBrk="0" fontAlgn="base" hangingPunct="0">
              <a:lnSpc>
                <a:spcPct val="100000"/>
              </a:lnSpc>
              <a:spcBef>
                <a:spcPct val="0"/>
              </a:spcBef>
              <a:spcAft>
                <a:spcPct val="0"/>
              </a:spcAft>
              <a:buClrTx/>
              <a:buSzTx/>
              <a:buFontTx/>
              <a:buNone/>
              <a:defRPr kumimoji="0" lang="zh-CN" altLang="en-US" sz="1400" b="0" i="0" u="none" baseline="0">
                <a:solidFill>
                  <a:schemeClr val="tx1"/>
                </a:solidFill>
                <a:latin typeface="Arial" panose="020B0604020202020204" pitchFamily="34" charset="0"/>
                <a:ea typeface="宋体" panose="02010600030101010101" pitchFamily="2" charset="-122"/>
              </a:defRPr>
            </a:lvl4pPr>
            <a:lvl5pPr marL="1371600" indent="457200" algn="l" defTabSz="685800" rtl="0" eaLnBrk="0" fontAlgn="base" hangingPunct="0">
              <a:lnSpc>
                <a:spcPct val="100000"/>
              </a:lnSpc>
              <a:spcBef>
                <a:spcPct val="0"/>
              </a:spcBef>
              <a:spcAft>
                <a:spcPct val="0"/>
              </a:spcAft>
              <a:buClrTx/>
              <a:buSzTx/>
              <a:buFontTx/>
              <a:buNone/>
              <a:defRPr kumimoji="0" lang="zh-CN" altLang="en-US" sz="1400" b="0" i="0" u="none" baseline="0">
                <a:solidFill>
                  <a:schemeClr val="tx1"/>
                </a:solidFill>
                <a:latin typeface="Arial" panose="020B0604020202020204" pitchFamily="34" charset="0"/>
                <a:ea typeface="宋体" panose="02010600030101010101" pitchFamily="2" charset="-122"/>
              </a:defRPr>
            </a:lvl5pPr>
          </a:lstStyle>
          <a:p>
            <a:pPr marL="0" lvl="0" indent="0" algn="l" eaLnBrk="1" hangingPunct="1">
              <a:lnSpc>
                <a:spcPct val="120000"/>
              </a:lnSpc>
            </a:pPr>
            <a:r>
              <a:rPr sz="2795" b="1">
                <a:latin typeface="华文中宋" panose="02010600040101010101" charset="-122"/>
                <a:ea typeface="华文中宋" panose="02010600040101010101" charset="-122"/>
                <a:cs typeface="黑体" panose="02010609060101010101" charset="-122"/>
                <a:sym typeface="+mn-ea"/>
              </a:rPr>
              <a:t>法律规定：</a:t>
            </a:r>
            <a:r>
              <a:rPr altLang="zh-CN" sz="2795" b="1">
                <a:latin typeface="华文中宋" panose="02010600040101010101" charset="-122"/>
                <a:ea typeface="华文中宋" panose="02010600040101010101" charset="-122"/>
                <a:cs typeface="黑体" panose="02010609060101010101" charset="-122"/>
                <a:sym typeface="+mn-ea"/>
              </a:rPr>
              <a:t>农村宅基地以及承包地被</a:t>
            </a:r>
            <a:r>
              <a:rPr altLang="zh-CN" sz="2795" b="1">
                <a:solidFill>
                  <a:srgbClr val="FF0000"/>
                </a:solidFill>
                <a:latin typeface="华文中宋" panose="02010600040101010101" charset="-122"/>
                <a:ea typeface="华文中宋" panose="02010600040101010101" charset="-122"/>
                <a:cs typeface="黑体" panose="02010609060101010101" charset="-122"/>
                <a:sym typeface="+mn-ea"/>
              </a:rPr>
              <a:t>征收征用</a:t>
            </a:r>
            <a:r>
              <a:rPr altLang="zh-CN" sz="2795" b="1">
                <a:latin typeface="华文中宋" panose="02010600040101010101" charset="-122"/>
                <a:ea typeface="华文中宋" panose="02010600040101010101" charset="-122"/>
                <a:cs typeface="黑体" panose="02010609060101010101" charset="-122"/>
                <a:sym typeface="+mn-ea"/>
              </a:rPr>
              <a:t>的，农民有权获得</a:t>
            </a:r>
            <a:r>
              <a:rPr altLang="zh-CN" sz="2795" b="1">
                <a:solidFill>
                  <a:srgbClr val="FF0000"/>
                </a:solidFill>
                <a:latin typeface="华文中宋" panose="02010600040101010101" charset="-122"/>
                <a:ea typeface="华文中宋" panose="02010600040101010101" charset="-122"/>
                <a:cs typeface="黑体" panose="02010609060101010101" charset="-122"/>
                <a:sym typeface="+mn-ea"/>
              </a:rPr>
              <a:t>合理补偿</a:t>
            </a:r>
            <a:r>
              <a:rPr altLang="zh-CN" sz="2795" b="1" smtClean="0">
                <a:latin typeface="华文中宋" panose="02010600040101010101" charset="-122"/>
                <a:ea typeface="华文中宋" panose="02010600040101010101" charset="-122"/>
                <a:cs typeface="黑体" panose="02010609060101010101" charset="-122"/>
                <a:sym typeface="+mn-ea"/>
              </a:rPr>
              <a:t>。</a:t>
            </a:r>
            <a:endParaRPr lang="zh-CN" altLang="zh-CN" sz="2795" b="1">
              <a:latin typeface="华文中宋" panose="02010600040101010101" charset="-122"/>
              <a:ea typeface="华文中宋" panose="02010600040101010101" charset="-122"/>
              <a:cs typeface="黑体" panose="02010609060101010101" charset="-122"/>
            </a:endParaRPr>
          </a:p>
        </p:txBody>
      </p:sp>
      <p:grpSp>
        <p:nvGrpSpPr>
          <p:cNvPr id="6" name="组合 5"/>
          <p:cNvGrpSpPr/>
          <p:nvPr>
            <p:custDataLst>
              <p:tags r:id="rId6"/>
            </p:custDataLst>
          </p:nvPr>
        </p:nvGrpSpPr>
        <p:grpSpPr>
          <a:xfrm>
            <a:off x="5999469" y="4088709"/>
            <a:ext cx="2112646" cy="1207770"/>
            <a:chOff x="4728184" y="4971760"/>
            <a:chExt cx="2114846" cy="1209028"/>
          </a:xfrm>
        </p:grpSpPr>
        <p:sp>
          <p:nvSpPr>
            <p:cNvPr id="22" name="AutoShape 9"/>
            <p:cNvSpPr/>
            <p:nvPr>
              <p:custDataLst>
                <p:tags r:id="rId7"/>
              </p:custDataLst>
            </p:nvPr>
          </p:nvSpPr>
          <p:spPr>
            <a:xfrm flipH="1">
              <a:off x="4728184" y="4971760"/>
              <a:ext cx="573367" cy="1209028"/>
            </a:xfrm>
            <a:prstGeom prst="leftBrace">
              <a:avLst>
                <a:gd name="adj1" fmla="val 0"/>
                <a:gd name="adj2" fmla="val 50000"/>
              </a:avLst>
            </a:prstGeom>
            <a:noFill/>
            <a:ln w="38100">
              <a:solidFill>
                <a:schemeClr val="tx1"/>
              </a:solidFill>
              <a:round/>
            </a:ln>
          </p:spPr>
          <p:txBody>
            <a:bodyPr wrap="none" anchor="ctr" anchorCtr="0"/>
            <a:lstStyle>
              <a:lvl1pPr marL="0" indent="0" algn="l" defTabSz="685800" rtl="0" eaLnBrk="0" fontAlgn="base" hangingPunct="0">
                <a:lnSpc>
                  <a:spcPct val="100000"/>
                </a:lnSpc>
                <a:spcBef>
                  <a:spcPct val="0"/>
                </a:spcBef>
                <a:spcAft>
                  <a:spcPct val="0"/>
                </a:spcAft>
                <a:buClrTx/>
                <a:buSzTx/>
                <a:buFontTx/>
                <a:buNone/>
                <a:defRPr kumimoji="0" lang="zh-CN" altLang="en-US" sz="1400" b="0" i="0" u="none" baseline="0">
                  <a:solidFill>
                    <a:schemeClr val="tx1"/>
                  </a:solidFill>
                  <a:latin typeface="Arial" panose="020B0604020202020204" pitchFamily="34" charset="0"/>
                  <a:ea typeface="宋体" panose="02010600030101010101" pitchFamily="2" charset="-122"/>
                </a:defRPr>
              </a:lvl1pPr>
              <a:lvl2pPr marL="342900" indent="114300" algn="l" defTabSz="685800" rtl="0" eaLnBrk="0" fontAlgn="base" hangingPunct="0">
                <a:lnSpc>
                  <a:spcPct val="100000"/>
                </a:lnSpc>
                <a:spcBef>
                  <a:spcPct val="0"/>
                </a:spcBef>
                <a:spcAft>
                  <a:spcPct val="0"/>
                </a:spcAft>
                <a:buClrTx/>
                <a:buSzTx/>
                <a:buFontTx/>
                <a:buNone/>
                <a:defRPr kumimoji="0" lang="zh-CN" altLang="en-US" sz="1400" b="0" i="0" u="none" baseline="0">
                  <a:solidFill>
                    <a:schemeClr val="tx1"/>
                  </a:solidFill>
                  <a:latin typeface="Arial" panose="020B0604020202020204" pitchFamily="34" charset="0"/>
                  <a:ea typeface="宋体" panose="02010600030101010101" pitchFamily="2" charset="-122"/>
                </a:defRPr>
              </a:lvl2pPr>
              <a:lvl3pPr marL="685800" indent="228600" algn="l" defTabSz="685800" rtl="0" eaLnBrk="0" fontAlgn="base" hangingPunct="0">
                <a:lnSpc>
                  <a:spcPct val="100000"/>
                </a:lnSpc>
                <a:spcBef>
                  <a:spcPct val="0"/>
                </a:spcBef>
                <a:spcAft>
                  <a:spcPct val="0"/>
                </a:spcAft>
                <a:buClrTx/>
                <a:buSzTx/>
                <a:buFontTx/>
                <a:buNone/>
                <a:defRPr kumimoji="0" lang="zh-CN" altLang="en-US" sz="1400" b="0" i="0" u="none" baseline="0">
                  <a:solidFill>
                    <a:schemeClr val="tx1"/>
                  </a:solidFill>
                  <a:latin typeface="Arial" panose="020B0604020202020204" pitchFamily="34" charset="0"/>
                  <a:ea typeface="宋体" panose="02010600030101010101" pitchFamily="2" charset="-122"/>
                </a:defRPr>
              </a:lvl3pPr>
              <a:lvl4pPr marL="1028700" indent="342900" algn="l" defTabSz="685800" rtl="0" eaLnBrk="0" fontAlgn="base" hangingPunct="0">
                <a:lnSpc>
                  <a:spcPct val="100000"/>
                </a:lnSpc>
                <a:spcBef>
                  <a:spcPct val="0"/>
                </a:spcBef>
                <a:spcAft>
                  <a:spcPct val="0"/>
                </a:spcAft>
                <a:buClrTx/>
                <a:buSzTx/>
                <a:buFontTx/>
                <a:buNone/>
                <a:defRPr kumimoji="0" lang="zh-CN" altLang="en-US" sz="1400" b="0" i="0" u="none" baseline="0">
                  <a:solidFill>
                    <a:schemeClr val="tx1"/>
                  </a:solidFill>
                  <a:latin typeface="Arial" panose="020B0604020202020204" pitchFamily="34" charset="0"/>
                  <a:ea typeface="宋体" panose="02010600030101010101" pitchFamily="2" charset="-122"/>
                </a:defRPr>
              </a:lvl4pPr>
              <a:lvl5pPr marL="1371600" indent="457200" algn="l" defTabSz="685800" rtl="0" eaLnBrk="0" fontAlgn="base" hangingPunct="0">
                <a:lnSpc>
                  <a:spcPct val="100000"/>
                </a:lnSpc>
                <a:spcBef>
                  <a:spcPct val="0"/>
                </a:spcBef>
                <a:spcAft>
                  <a:spcPct val="0"/>
                </a:spcAft>
                <a:buClrTx/>
                <a:buSzTx/>
                <a:buFontTx/>
                <a:buNone/>
                <a:defRPr kumimoji="0" lang="zh-CN" altLang="en-US" sz="1400" b="0" i="0" u="none" baseline="0">
                  <a:solidFill>
                    <a:schemeClr val="tx1"/>
                  </a:solidFill>
                  <a:latin typeface="Arial" panose="020B0604020202020204" pitchFamily="34" charset="0"/>
                  <a:ea typeface="宋体" panose="02010600030101010101" pitchFamily="2" charset="-122"/>
                </a:defRPr>
              </a:lvl5pPr>
            </a:lstStyle>
            <a:p>
              <a:pPr marL="0" lvl="0" indent="0" eaLnBrk="1" hangingPunct="1"/>
              <a:endParaRPr lang="zh-CN" altLang="en-US" b="1">
                <a:latin typeface="黑体" panose="02010609060101010101" charset="-122"/>
                <a:ea typeface="黑体" panose="02010609060101010101" charset="-122"/>
              </a:endParaRPr>
            </a:p>
          </p:txBody>
        </p:sp>
        <p:sp>
          <p:nvSpPr>
            <p:cNvPr id="26" name="TextBox 4"/>
            <p:cNvSpPr txBox="1"/>
            <p:nvPr>
              <p:custDataLst>
                <p:tags r:id="rId8"/>
              </p:custDataLst>
            </p:nvPr>
          </p:nvSpPr>
          <p:spPr>
            <a:xfrm>
              <a:off x="5301551" y="5315017"/>
              <a:ext cx="1541479" cy="584173"/>
            </a:xfrm>
            <a:prstGeom prst="rect">
              <a:avLst/>
            </a:prstGeom>
            <a:noFill/>
            <a:ln w="28575" cmpd="sng">
              <a:solidFill>
                <a:srgbClr val="172D54"/>
              </a:solidFill>
              <a:prstDash val="solid"/>
            </a:ln>
          </p:spPr>
          <p:txBody>
            <a:bodyPr wrap="square">
              <a:spAutoFit/>
            </a:bodyPr>
            <a:lstStyle>
              <a:lvl1pPr marL="0" indent="0" algn="l" defTabSz="685800" rtl="0" eaLnBrk="0" fontAlgn="base" hangingPunct="0">
                <a:lnSpc>
                  <a:spcPct val="100000"/>
                </a:lnSpc>
                <a:spcBef>
                  <a:spcPct val="0"/>
                </a:spcBef>
                <a:spcAft>
                  <a:spcPct val="0"/>
                </a:spcAft>
                <a:buClrTx/>
                <a:buSzTx/>
                <a:buFontTx/>
                <a:buNone/>
                <a:defRPr kumimoji="0" lang="zh-CN" altLang="en-US" sz="1400" b="0" i="0" u="none" baseline="0">
                  <a:solidFill>
                    <a:schemeClr val="tx1"/>
                  </a:solidFill>
                  <a:latin typeface="Arial" panose="020B0604020202020204" pitchFamily="34" charset="0"/>
                  <a:ea typeface="宋体" panose="02010600030101010101" pitchFamily="2" charset="-122"/>
                </a:defRPr>
              </a:lvl1pPr>
              <a:lvl2pPr marL="342900" indent="114300" algn="l" defTabSz="685800" rtl="0" eaLnBrk="0" fontAlgn="base" hangingPunct="0">
                <a:lnSpc>
                  <a:spcPct val="100000"/>
                </a:lnSpc>
                <a:spcBef>
                  <a:spcPct val="0"/>
                </a:spcBef>
                <a:spcAft>
                  <a:spcPct val="0"/>
                </a:spcAft>
                <a:buClrTx/>
                <a:buSzTx/>
                <a:buFontTx/>
                <a:buNone/>
                <a:defRPr kumimoji="0" lang="zh-CN" altLang="en-US" sz="1400" b="0" i="0" u="none" baseline="0">
                  <a:solidFill>
                    <a:schemeClr val="tx1"/>
                  </a:solidFill>
                  <a:latin typeface="Arial" panose="020B0604020202020204" pitchFamily="34" charset="0"/>
                  <a:ea typeface="宋体" panose="02010600030101010101" pitchFamily="2" charset="-122"/>
                </a:defRPr>
              </a:lvl2pPr>
              <a:lvl3pPr marL="685800" indent="228600" algn="l" defTabSz="685800" rtl="0" eaLnBrk="0" fontAlgn="base" hangingPunct="0">
                <a:lnSpc>
                  <a:spcPct val="100000"/>
                </a:lnSpc>
                <a:spcBef>
                  <a:spcPct val="0"/>
                </a:spcBef>
                <a:spcAft>
                  <a:spcPct val="0"/>
                </a:spcAft>
                <a:buClrTx/>
                <a:buSzTx/>
                <a:buFontTx/>
                <a:buNone/>
                <a:defRPr kumimoji="0" lang="zh-CN" altLang="en-US" sz="1400" b="0" i="0" u="none" baseline="0">
                  <a:solidFill>
                    <a:schemeClr val="tx1"/>
                  </a:solidFill>
                  <a:latin typeface="Arial" panose="020B0604020202020204" pitchFamily="34" charset="0"/>
                  <a:ea typeface="宋体" panose="02010600030101010101" pitchFamily="2" charset="-122"/>
                </a:defRPr>
              </a:lvl3pPr>
              <a:lvl4pPr marL="1028700" indent="342900" algn="l" defTabSz="685800" rtl="0" eaLnBrk="0" fontAlgn="base" hangingPunct="0">
                <a:lnSpc>
                  <a:spcPct val="100000"/>
                </a:lnSpc>
                <a:spcBef>
                  <a:spcPct val="0"/>
                </a:spcBef>
                <a:spcAft>
                  <a:spcPct val="0"/>
                </a:spcAft>
                <a:buClrTx/>
                <a:buSzTx/>
                <a:buFontTx/>
                <a:buNone/>
                <a:defRPr kumimoji="0" lang="zh-CN" altLang="en-US" sz="1400" b="0" i="0" u="none" baseline="0">
                  <a:solidFill>
                    <a:schemeClr val="tx1"/>
                  </a:solidFill>
                  <a:latin typeface="Arial" panose="020B0604020202020204" pitchFamily="34" charset="0"/>
                  <a:ea typeface="宋体" panose="02010600030101010101" pitchFamily="2" charset="-122"/>
                </a:defRPr>
              </a:lvl4pPr>
              <a:lvl5pPr marL="1371600" indent="457200" algn="l" defTabSz="685800" rtl="0" eaLnBrk="0" fontAlgn="base" hangingPunct="0">
                <a:lnSpc>
                  <a:spcPct val="100000"/>
                </a:lnSpc>
                <a:spcBef>
                  <a:spcPct val="0"/>
                </a:spcBef>
                <a:spcAft>
                  <a:spcPct val="0"/>
                </a:spcAft>
                <a:buClrTx/>
                <a:buSzTx/>
                <a:buFontTx/>
                <a:buNone/>
                <a:defRPr kumimoji="0" lang="zh-CN" altLang="en-US" sz="1400" b="0" i="0" u="none" baseline="0">
                  <a:solidFill>
                    <a:schemeClr val="tx1"/>
                  </a:solidFill>
                  <a:latin typeface="Arial" panose="020B0604020202020204" pitchFamily="34" charset="0"/>
                  <a:ea typeface="宋体" panose="02010600030101010101" pitchFamily="2" charset="-122"/>
                </a:defRPr>
              </a:lvl5pPr>
            </a:lstStyle>
            <a:p>
              <a:pPr marL="0" marR="0" lvl="0" indent="0" algn="ctr" eaLnBrk="1" hangingPunct="1"/>
              <a:r>
                <a:rPr lang="zh-CN" altLang="en-US" sz="3200" b="1">
                  <a:solidFill>
                    <a:srgbClr val="BCA070"/>
                  </a:solidFill>
                  <a:latin typeface="黑体" panose="02010609060101010101" charset="-122"/>
                  <a:ea typeface="黑体" panose="02010609060101010101" charset="-122"/>
                </a:rPr>
                <a:t>他物权</a:t>
              </a:r>
              <a:endParaRPr lang="zh-CN" altLang="en-US" sz="3200" b="1">
                <a:solidFill>
                  <a:srgbClr val="BCA070"/>
                </a:solidFill>
                <a:latin typeface="黑体" panose="02010609060101010101" charset="-122"/>
                <a:ea typeface="黑体" panose="02010609060101010101" charset="-122"/>
              </a:endParaRPr>
            </a:p>
          </p:txBody>
        </p:sp>
      </p:grpSp>
      <p:sp>
        <p:nvSpPr>
          <p:cNvPr id="7" name="TextBox 4"/>
          <p:cNvSpPr txBox="1"/>
          <p:nvPr>
            <p:custDataLst>
              <p:tags r:id="rId9"/>
            </p:custDataLst>
          </p:nvPr>
        </p:nvSpPr>
        <p:spPr>
          <a:xfrm>
            <a:off x="6572250" y="3370580"/>
            <a:ext cx="1539875" cy="564515"/>
          </a:xfrm>
          <a:prstGeom prst="rect">
            <a:avLst/>
          </a:prstGeom>
          <a:noFill/>
          <a:ln w="28575" cmpd="sng">
            <a:solidFill>
              <a:srgbClr val="172D54"/>
            </a:solidFill>
            <a:prstDash val="solid"/>
          </a:ln>
        </p:spPr>
        <p:txBody>
          <a:bodyPr wrap="square">
            <a:noAutofit/>
          </a:bodyPr>
          <a:lstStyle>
            <a:lvl1pPr marL="0" indent="0" algn="l" defTabSz="685800" rtl="0" eaLnBrk="0" fontAlgn="base" hangingPunct="0">
              <a:lnSpc>
                <a:spcPct val="100000"/>
              </a:lnSpc>
              <a:spcBef>
                <a:spcPct val="0"/>
              </a:spcBef>
              <a:spcAft>
                <a:spcPct val="0"/>
              </a:spcAft>
              <a:buClrTx/>
              <a:buSzTx/>
              <a:buFontTx/>
              <a:buNone/>
              <a:defRPr kumimoji="0" lang="zh-CN" altLang="en-US" sz="1400" b="0" i="0" u="none" baseline="0">
                <a:solidFill>
                  <a:schemeClr val="tx1"/>
                </a:solidFill>
                <a:latin typeface="Arial" panose="020B0604020202020204" pitchFamily="34" charset="0"/>
                <a:ea typeface="宋体" panose="02010600030101010101" pitchFamily="2" charset="-122"/>
              </a:defRPr>
            </a:lvl1pPr>
            <a:lvl2pPr marL="342900" indent="114300" algn="l" defTabSz="685800" rtl="0" eaLnBrk="0" fontAlgn="base" hangingPunct="0">
              <a:lnSpc>
                <a:spcPct val="100000"/>
              </a:lnSpc>
              <a:spcBef>
                <a:spcPct val="0"/>
              </a:spcBef>
              <a:spcAft>
                <a:spcPct val="0"/>
              </a:spcAft>
              <a:buClrTx/>
              <a:buSzTx/>
              <a:buFontTx/>
              <a:buNone/>
              <a:defRPr kumimoji="0" lang="zh-CN" altLang="en-US" sz="1400" b="0" i="0" u="none" baseline="0">
                <a:solidFill>
                  <a:schemeClr val="tx1"/>
                </a:solidFill>
                <a:latin typeface="Arial" panose="020B0604020202020204" pitchFamily="34" charset="0"/>
                <a:ea typeface="宋体" panose="02010600030101010101" pitchFamily="2" charset="-122"/>
              </a:defRPr>
            </a:lvl2pPr>
            <a:lvl3pPr marL="685800" indent="228600" algn="l" defTabSz="685800" rtl="0" eaLnBrk="0" fontAlgn="base" hangingPunct="0">
              <a:lnSpc>
                <a:spcPct val="100000"/>
              </a:lnSpc>
              <a:spcBef>
                <a:spcPct val="0"/>
              </a:spcBef>
              <a:spcAft>
                <a:spcPct val="0"/>
              </a:spcAft>
              <a:buClrTx/>
              <a:buSzTx/>
              <a:buFontTx/>
              <a:buNone/>
              <a:defRPr kumimoji="0" lang="zh-CN" altLang="en-US" sz="1400" b="0" i="0" u="none" baseline="0">
                <a:solidFill>
                  <a:schemeClr val="tx1"/>
                </a:solidFill>
                <a:latin typeface="Arial" panose="020B0604020202020204" pitchFamily="34" charset="0"/>
                <a:ea typeface="宋体" panose="02010600030101010101" pitchFamily="2" charset="-122"/>
              </a:defRPr>
            </a:lvl3pPr>
            <a:lvl4pPr marL="1028700" indent="342900" algn="l" defTabSz="685800" rtl="0" eaLnBrk="0" fontAlgn="base" hangingPunct="0">
              <a:lnSpc>
                <a:spcPct val="100000"/>
              </a:lnSpc>
              <a:spcBef>
                <a:spcPct val="0"/>
              </a:spcBef>
              <a:spcAft>
                <a:spcPct val="0"/>
              </a:spcAft>
              <a:buClrTx/>
              <a:buSzTx/>
              <a:buFontTx/>
              <a:buNone/>
              <a:defRPr kumimoji="0" lang="zh-CN" altLang="en-US" sz="1400" b="0" i="0" u="none" baseline="0">
                <a:solidFill>
                  <a:schemeClr val="tx1"/>
                </a:solidFill>
                <a:latin typeface="Arial" panose="020B0604020202020204" pitchFamily="34" charset="0"/>
                <a:ea typeface="宋体" panose="02010600030101010101" pitchFamily="2" charset="-122"/>
              </a:defRPr>
            </a:lvl4pPr>
            <a:lvl5pPr marL="1371600" indent="457200" algn="l" defTabSz="685800" rtl="0" eaLnBrk="0" fontAlgn="base" hangingPunct="0">
              <a:lnSpc>
                <a:spcPct val="100000"/>
              </a:lnSpc>
              <a:spcBef>
                <a:spcPct val="0"/>
              </a:spcBef>
              <a:spcAft>
                <a:spcPct val="0"/>
              </a:spcAft>
              <a:buClrTx/>
              <a:buSzTx/>
              <a:buFontTx/>
              <a:buNone/>
              <a:defRPr kumimoji="0" lang="zh-CN" altLang="en-US" sz="1400" b="0" i="0" u="none" baseline="0">
                <a:solidFill>
                  <a:schemeClr val="tx1"/>
                </a:solidFill>
                <a:latin typeface="Arial" panose="020B0604020202020204" pitchFamily="34" charset="0"/>
                <a:ea typeface="宋体" panose="02010600030101010101" pitchFamily="2" charset="-122"/>
              </a:defRPr>
            </a:lvl5pPr>
          </a:lstStyle>
          <a:p>
            <a:pPr marL="0" marR="0" lvl="0" indent="0" algn="ctr" eaLnBrk="1" hangingPunct="1">
              <a:lnSpc>
                <a:spcPct val="100000"/>
              </a:lnSpc>
            </a:pPr>
            <a:r>
              <a:rPr lang="zh-CN" altLang="en-US" sz="3200" b="1">
                <a:solidFill>
                  <a:srgbClr val="BCA070"/>
                </a:solidFill>
                <a:latin typeface="黑体" panose="02010609060101010101" charset="-122"/>
                <a:ea typeface="黑体" panose="02010609060101010101" charset="-122"/>
              </a:rPr>
              <a:t>所有权</a:t>
            </a:r>
            <a:endParaRPr lang="zh-CN" altLang="en-US" sz="3200" b="1">
              <a:solidFill>
                <a:srgbClr val="BCA070"/>
              </a:solidFill>
              <a:latin typeface="黑体" panose="02010609060101010101" charset="-122"/>
              <a:ea typeface="黑体" panose="02010609060101010101" charset="-122"/>
            </a:endParaRPr>
          </a:p>
        </p:txBody>
      </p:sp>
      <p:cxnSp>
        <p:nvCxnSpPr>
          <p:cNvPr id="8" name="直接连接符 7"/>
          <p:cNvCxnSpPr/>
          <p:nvPr>
            <p:custDataLst>
              <p:tags r:id="rId10"/>
            </p:custDataLst>
          </p:nvPr>
        </p:nvCxnSpPr>
        <p:spPr>
          <a:xfrm>
            <a:off x="4750435" y="3686810"/>
            <a:ext cx="1821815" cy="0"/>
          </a:xfrm>
          <a:prstGeom prst="line">
            <a:avLst/>
          </a:prstGeom>
          <a:ln w="38100">
            <a:solidFill>
              <a:schemeClr val="tx1"/>
            </a:solidFill>
          </a:ln>
        </p:spPr>
        <p:style>
          <a:lnRef idx="2">
            <a:schemeClr val="accent1"/>
          </a:lnRef>
          <a:fillRef idx="0">
            <a:srgbClr val="FFFFFF"/>
          </a:fillRef>
          <a:effectRef idx="0">
            <a:srgbClr val="FFFFFF"/>
          </a:effectRef>
          <a:fontRef idx="minor">
            <a:schemeClr val="tx1"/>
          </a:fontRef>
        </p:style>
      </p:cxnSp>
      <p:sp>
        <p:nvSpPr>
          <p:cNvPr id="9" name="矩形 8"/>
          <p:cNvSpPr/>
          <p:nvPr>
            <p:custDataLst>
              <p:tags r:id="rId11"/>
            </p:custDataLst>
          </p:nvPr>
        </p:nvSpPr>
        <p:spPr>
          <a:xfrm>
            <a:off x="481965" y="3192780"/>
            <a:ext cx="10929620" cy="3479165"/>
          </a:xfrm>
          <a:prstGeom prst="rect">
            <a:avLst/>
          </a:prstGeom>
          <a:noFill/>
          <a:ln w="28575" cmpd="sng">
            <a:solidFill>
              <a:srgbClr val="1F3E72"/>
            </a:solidFill>
            <a:prstDash val="sysDash"/>
          </a:ln>
        </p:spPr>
        <p:style>
          <a:lnRef idx="2">
            <a:schemeClr val="accent1">
              <a:lumMod val="75000"/>
            </a:schemeClr>
          </a:lnRef>
          <a:fillRef idx="1">
            <a:schemeClr val="accent1"/>
          </a:fillRef>
          <a:effectRef idx="0">
            <a:srgbClr val="FFFFFF"/>
          </a:effectRef>
          <a:fontRef idx="minor">
            <a:schemeClr val="lt1"/>
          </a:fontRef>
        </p:style>
        <p:txBody>
          <a:bodyPr rtlCol="0" anchor="ctr"/>
          <a:lstStyle/>
          <a:p>
            <a:pPr algn="ctr"/>
            <a:endParaRPr lang="zh-CN" altLang="en-US"/>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blinds(horizontal)">
                                      <p:cBhvr>
                                        <p:cTn id="7" dur="500"/>
                                        <p:tgtEl>
                                          <p:spTgt spid="21"/>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29"/>
                                        </p:tgtEl>
                                        <p:attrNameLst>
                                          <p:attrName>style.visibility</p:attrName>
                                        </p:attrNameLst>
                                      </p:cBhvr>
                                      <p:to>
                                        <p:strVal val="visible"/>
                                      </p:to>
                                    </p:set>
                                    <p:animEffect transition="in" filter="blinds(horizontal)">
                                      <p:cBhvr>
                                        <p:cTn id="10" dur="500"/>
                                        <p:tgtEl>
                                          <p:spTgt spid="29"/>
                                        </p:tgtEl>
                                      </p:cBhvr>
                                    </p:animEffect>
                                  </p:childTnLst>
                                </p:cTn>
                              </p:par>
                              <p:par>
                                <p:cTn id="11" presetID="3" presetClass="entr" presetSubtype="10" fill="hold" nodeType="with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blinds(horizontal)">
                                      <p:cBhvr>
                                        <p:cTn id="13" dur="500"/>
                                        <p:tgtEl>
                                          <p:spTgt spid="6"/>
                                        </p:tgtEl>
                                      </p:cBhvr>
                                    </p:animEffect>
                                  </p:childTnLst>
                                </p:cTn>
                              </p:par>
                              <p:par>
                                <p:cTn id="14" presetID="3" presetClass="entr" presetSubtype="10" fill="hold" grpId="0" nodeType="with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blinds(horizontal)">
                                      <p:cBhvr>
                                        <p:cTn id="16" dur="500"/>
                                        <p:tgtEl>
                                          <p:spTgt spid="7"/>
                                        </p:tgtEl>
                                      </p:cBhvr>
                                    </p:animEffect>
                                  </p:childTnLst>
                                </p:cTn>
                              </p:par>
                              <p:par>
                                <p:cTn id="17" presetID="3" presetClass="entr" presetSubtype="10" fill="hold" nodeType="with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blinds(horizontal)">
                                      <p:cBhvr>
                                        <p:cTn id="19" dur="500"/>
                                        <p:tgtEl>
                                          <p:spTgt spid="8"/>
                                        </p:tgtEl>
                                      </p:cBhvr>
                                    </p:animEffect>
                                  </p:childTnLst>
                                </p:cTn>
                              </p:par>
                              <p:par>
                                <p:cTn id="20" presetID="3" presetClass="entr" presetSubtype="10" fill="hold" grpId="0" nodeType="with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blinds(horizontal)">
                                      <p:cBhvr>
                                        <p:cTn id="22"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29" grpId="0"/>
      <p:bldP spid="7" grpId="0" animBg="1"/>
      <p:bldP spid="9"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矩形 1"/>
          <p:cNvSpPr/>
          <p:nvPr>
            <p:custDataLst>
              <p:tags r:id="rId1"/>
            </p:custDataLst>
          </p:nvPr>
        </p:nvSpPr>
        <p:spPr>
          <a:xfrm>
            <a:off x="403225" y="609600"/>
            <a:ext cx="11384915" cy="5842635"/>
          </a:xfrm>
          <a:prstGeom prst="rect">
            <a:avLst/>
          </a:prstGeom>
          <a:solidFill>
            <a:schemeClr val="bg1"/>
          </a:solidFill>
          <a:ln>
            <a:noFill/>
          </a:ln>
        </p:spPr>
        <p:txBody>
          <a:bodyPr wrap="square">
            <a:noAutofit/>
          </a:bodyPr>
          <a:lstStyle>
            <a:lvl1pPr marL="0" indent="0" algn="l" defTabSz="685800" rtl="0" eaLnBrk="0" fontAlgn="base" hangingPunct="0">
              <a:lnSpc>
                <a:spcPct val="100000"/>
              </a:lnSpc>
              <a:spcBef>
                <a:spcPct val="0"/>
              </a:spcBef>
              <a:spcAft>
                <a:spcPct val="0"/>
              </a:spcAft>
              <a:buClrTx/>
              <a:buSzTx/>
              <a:buFontTx/>
              <a:buNone/>
              <a:defRPr kumimoji="0" lang="zh-CN" altLang="en-US" sz="1400" b="0" i="0" u="none" baseline="0">
                <a:solidFill>
                  <a:schemeClr val="tx1"/>
                </a:solidFill>
                <a:latin typeface="Arial" panose="020B0604020202020204" pitchFamily="34" charset="0"/>
                <a:ea typeface="宋体" panose="02010600030101010101" pitchFamily="2" charset="-122"/>
              </a:defRPr>
            </a:lvl1pPr>
            <a:lvl2pPr marL="342900" indent="114300" algn="l" defTabSz="685800" rtl="0" eaLnBrk="0" fontAlgn="base" hangingPunct="0">
              <a:lnSpc>
                <a:spcPct val="100000"/>
              </a:lnSpc>
              <a:spcBef>
                <a:spcPct val="0"/>
              </a:spcBef>
              <a:spcAft>
                <a:spcPct val="0"/>
              </a:spcAft>
              <a:buClrTx/>
              <a:buSzTx/>
              <a:buFontTx/>
              <a:buNone/>
              <a:defRPr kumimoji="0" lang="zh-CN" altLang="en-US" sz="1400" b="0" i="0" u="none" baseline="0">
                <a:solidFill>
                  <a:schemeClr val="tx1"/>
                </a:solidFill>
                <a:latin typeface="Arial" panose="020B0604020202020204" pitchFamily="34" charset="0"/>
                <a:ea typeface="宋体" panose="02010600030101010101" pitchFamily="2" charset="-122"/>
              </a:defRPr>
            </a:lvl2pPr>
            <a:lvl3pPr marL="685800" indent="228600" algn="l" defTabSz="685800" rtl="0" eaLnBrk="0" fontAlgn="base" hangingPunct="0">
              <a:lnSpc>
                <a:spcPct val="100000"/>
              </a:lnSpc>
              <a:spcBef>
                <a:spcPct val="0"/>
              </a:spcBef>
              <a:spcAft>
                <a:spcPct val="0"/>
              </a:spcAft>
              <a:buClrTx/>
              <a:buSzTx/>
              <a:buFontTx/>
              <a:buNone/>
              <a:defRPr kumimoji="0" lang="zh-CN" altLang="en-US" sz="1400" b="0" i="0" u="none" baseline="0">
                <a:solidFill>
                  <a:schemeClr val="tx1"/>
                </a:solidFill>
                <a:latin typeface="Arial" panose="020B0604020202020204" pitchFamily="34" charset="0"/>
                <a:ea typeface="宋体" panose="02010600030101010101" pitchFamily="2" charset="-122"/>
              </a:defRPr>
            </a:lvl3pPr>
            <a:lvl4pPr marL="1028700" indent="342900" algn="l" defTabSz="685800" rtl="0" eaLnBrk="0" fontAlgn="base" hangingPunct="0">
              <a:lnSpc>
                <a:spcPct val="100000"/>
              </a:lnSpc>
              <a:spcBef>
                <a:spcPct val="0"/>
              </a:spcBef>
              <a:spcAft>
                <a:spcPct val="0"/>
              </a:spcAft>
              <a:buClrTx/>
              <a:buSzTx/>
              <a:buFontTx/>
              <a:buNone/>
              <a:defRPr kumimoji="0" lang="zh-CN" altLang="en-US" sz="1400" b="0" i="0" u="none" baseline="0">
                <a:solidFill>
                  <a:schemeClr val="tx1"/>
                </a:solidFill>
                <a:latin typeface="Arial" panose="020B0604020202020204" pitchFamily="34" charset="0"/>
                <a:ea typeface="宋体" panose="02010600030101010101" pitchFamily="2" charset="-122"/>
              </a:defRPr>
            </a:lvl4pPr>
            <a:lvl5pPr marL="1371600" indent="457200" algn="l" defTabSz="685800" rtl="0" eaLnBrk="0" fontAlgn="base" hangingPunct="0">
              <a:lnSpc>
                <a:spcPct val="100000"/>
              </a:lnSpc>
              <a:spcBef>
                <a:spcPct val="0"/>
              </a:spcBef>
              <a:spcAft>
                <a:spcPct val="0"/>
              </a:spcAft>
              <a:buClrTx/>
              <a:buSzTx/>
              <a:buFontTx/>
              <a:buNone/>
              <a:defRPr kumimoji="0" lang="zh-CN" altLang="en-US" sz="1400" b="0" i="0" u="none" baseline="0">
                <a:solidFill>
                  <a:schemeClr val="tx1"/>
                </a:solidFill>
                <a:latin typeface="Arial" panose="020B0604020202020204" pitchFamily="34" charset="0"/>
                <a:ea typeface="宋体" panose="02010600030101010101" pitchFamily="2" charset="-122"/>
              </a:defRPr>
            </a:lvl5pPr>
          </a:lstStyle>
          <a:p>
            <a:pPr marL="457200" marR="0" lvl="0" indent="-457200" eaLnBrk="1" hangingPunct="1">
              <a:lnSpc>
                <a:spcPct val="100000"/>
              </a:lnSpc>
              <a:buFont typeface="Wingdings" panose="05000000000000000000" charset="0"/>
              <a:buChar char="Ø"/>
            </a:pPr>
            <a:r>
              <a:rPr lang="zh-CN" altLang="en-US" sz="2200">
                <a:latin typeface="华文中宋" panose="02010600040101010101" charset="-122"/>
                <a:ea typeface="华文中宋" panose="02010600040101010101" charset="-122"/>
                <a:cs typeface="华文中宋" panose="02010600040101010101" charset="-122"/>
              </a:rPr>
              <a:t>第二百七十一条</a:t>
            </a:r>
            <a:r>
              <a:rPr lang="en-US" altLang="zh-CN" sz="2200">
                <a:latin typeface="华文中宋" panose="02010600040101010101" charset="-122"/>
                <a:ea typeface="华文中宋" panose="02010600040101010101" charset="-122"/>
                <a:cs typeface="华文中宋" panose="02010600040101010101" charset="-122"/>
              </a:rPr>
              <a:t>  </a:t>
            </a:r>
            <a:r>
              <a:rPr lang="zh-CN" altLang="en-US" sz="2200">
                <a:latin typeface="华文中宋" panose="02010600040101010101" charset="-122"/>
                <a:ea typeface="华文中宋" panose="02010600040101010101" charset="-122"/>
                <a:cs typeface="华文中宋" panose="02010600040101010101" charset="-122"/>
              </a:rPr>
              <a:t>业主对建筑物内的住宅、经营性用房等</a:t>
            </a:r>
            <a:r>
              <a:rPr lang="zh-CN" altLang="en-US" sz="2200" b="1">
                <a:solidFill>
                  <a:srgbClr val="FF0000"/>
                </a:solidFill>
                <a:latin typeface="华文中宋" panose="02010600040101010101" charset="-122"/>
                <a:ea typeface="华文中宋" panose="02010600040101010101" charset="-122"/>
                <a:cs typeface="华文中宋" panose="02010600040101010101" charset="-122"/>
              </a:rPr>
              <a:t>专有部分</a:t>
            </a:r>
            <a:r>
              <a:rPr lang="zh-CN" altLang="en-US" sz="2200">
                <a:latin typeface="华文中宋" panose="02010600040101010101" charset="-122"/>
                <a:ea typeface="华文中宋" panose="02010600040101010101" charset="-122"/>
                <a:cs typeface="华文中宋" panose="02010600040101010101" charset="-122"/>
              </a:rPr>
              <a:t>享有所有权，对专有部分以外的共有部分享有</a:t>
            </a:r>
            <a:r>
              <a:rPr lang="zh-CN" altLang="en-US" sz="2200" b="1">
                <a:solidFill>
                  <a:srgbClr val="FF0000"/>
                </a:solidFill>
                <a:latin typeface="华文中宋" panose="02010600040101010101" charset="-122"/>
                <a:ea typeface="华文中宋" panose="02010600040101010101" charset="-122"/>
                <a:cs typeface="华文中宋" panose="02010600040101010101" charset="-122"/>
              </a:rPr>
              <a:t>共有和共同管理</a:t>
            </a:r>
            <a:r>
              <a:rPr lang="zh-CN" altLang="en-US" sz="2200">
                <a:latin typeface="华文中宋" panose="02010600040101010101" charset="-122"/>
                <a:ea typeface="华文中宋" panose="02010600040101010101" charset="-122"/>
                <a:cs typeface="华文中宋" panose="02010600040101010101" charset="-122"/>
              </a:rPr>
              <a:t>的权利。</a:t>
            </a:r>
            <a:endParaRPr lang="zh-CN" altLang="en-US" sz="2200">
              <a:latin typeface="华文中宋" panose="02010600040101010101" charset="-122"/>
              <a:ea typeface="华文中宋" panose="02010600040101010101" charset="-122"/>
              <a:cs typeface="华文中宋" panose="02010600040101010101" charset="-122"/>
            </a:endParaRPr>
          </a:p>
          <a:p>
            <a:pPr marL="457200" marR="0" lvl="0" indent="-457200" eaLnBrk="1" hangingPunct="1">
              <a:lnSpc>
                <a:spcPct val="100000"/>
              </a:lnSpc>
              <a:buFont typeface="Wingdings" panose="05000000000000000000" charset="0"/>
              <a:buChar char="Ø"/>
            </a:pPr>
            <a:r>
              <a:rPr lang="zh-CN" altLang="en-US" sz="2200">
                <a:latin typeface="华文中宋" panose="02010600040101010101" charset="-122"/>
                <a:ea typeface="华文中宋" panose="02010600040101010101" charset="-122"/>
                <a:cs typeface="华文中宋" panose="02010600040101010101" charset="-122"/>
              </a:rPr>
              <a:t>第二百七十二条　业主对其建筑物</a:t>
            </a:r>
            <a:r>
              <a:rPr lang="zh-CN" altLang="en-US" sz="2200" b="1">
                <a:solidFill>
                  <a:srgbClr val="FF0000"/>
                </a:solidFill>
                <a:latin typeface="华文中宋" panose="02010600040101010101" charset="-122"/>
                <a:ea typeface="华文中宋" panose="02010600040101010101" charset="-122"/>
                <a:cs typeface="华文中宋" panose="02010600040101010101" charset="-122"/>
              </a:rPr>
              <a:t>专有部分</a:t>
            </a:r>
            <a:r>
              <a:rPr lang="zh-CN" altLang="en-US" sz="2200">
                <a:latin typeface="华文中宋" panose="02010600040101010101" charset="-122"/>
                <a:ea typeface="华文中宋" panose="02010600040101010101" charset="-122"/>
                <a:cs typeface="华文中宋" panose="02010600040101010101" charset="-122"/>
              </a:rPr>
              <a:t>享有占有、使用、收益和处分的权利。业主行使权利不得危及建筑物的安全，不得损害其他业主的合法权益。</a:t>
            </a:r>
            <a:endParaRPr lang="zh-CN" altLang="en-US" sz="2200">
              <a:latin typeface="华文中宋" panose="02010600040101010101" charset="-122"/>
              <a:ea typeface="华文中宋" panose="02010600040101010101" charset="-122"/>
              <a:cs typeface="华文中宋" panose="02010600040101010101" charset="-122"/>
            </a:endParaRPr>
          </a:p>
          <a:p>
            <a:pPr marL="457200" marR="0" lvl="0" indent="-457200" eaLnBrk="1" hangingPunct="1">
              <a:lnSpc>
                <a:spcPct val="100000"/>
              </a:lnSpc>
              <a:buFont typeface="Wingdings" panose="05000000000000000000" charset="0"/>
              <a:buChar char="Ø"/>
            </a:pPr>
            <a:r>
              <a:rPr sz="2200">
                <a:latin typeface="华文中宋" panose="02010600040101010101" charset="-122"/>
                <a:ea typeface="华文中宋" panose="02010600040101010101" charset="-122"/>
                <a:cs typeface="华文中宋" panose="02010600040101010101" charset="-122"/>
                <a:sym typeface="+mn-ea"/>
              </a:rPr>
              <a:t>第三百三十一条  </a:t>
            </a:r>
            <a:r>
              <a:rPr sz="2200" b="1">
                <a:solidFill>
                  <a:srgbClr val="FF0000"/>
                </a:solidFill>
                <a:latin typeface="华文中宋" panose="02010600040101010101" charset="-122"/>
                <a:ea typeface="华文中宋" panose="02010600040101010101" charset="-122"/>
                <a:cs typeface="华文中宋" panose="02010600040101010101" charset="-122"/>
                <a:sym typeface="+mn-ea"/>
              </a:rPr>
              <a:t>土地承包经营权人</a:t>
            </a:r>
            <a:r>
              <a:rPr sz="2200">
                <a:latin typeface="华文中宋" panose="02010600040101010101" charset="-122"/>
                <a:ea typeface="华文中宋" panose="02010600040101010101" charset="-122"/>
                <a:cs typeface="华文中宋" panose="02010600040101010101" charset="-122"/>
                <a:sym typeface="+mn-ea"/>
              </a:rPr>
              <a:t>依法对其承包经营的耕地、林地、草地等享有占有、使用和收益的权利</a:t>
            </a:r>
            <a:r>
              <a:rPr lang="en-US" altLang="zh-CN" sz="2200">
                <a:latin typeface="华文中宋" panose="02010600040101010101" charset="-122"/>
                <a:ea typeface="华文中宋" panose="02010600040101010101" charset="-122"/>
                <a:cs typeface="华文中宋" panose="02010600040101010101" charset="-122"/>
                <a:sym typeface="+mn-ea"/>
              </a:rPr>
              <a:t>,</a:t>
            </a:r>
            <a:r>
              <a:rPr sz="2200">
                <a:latin typeface="华文中宋" panose="02010600040101010101" charset="-122"/>
                <a:ea typeface="华文中宋" panose="02010600040101010101" charset="-122"/>
                <a:cs typeface="华文中宋" panose="02010600040101010101" charset="-122"/>
                <a:sym typeface="+mn-ea"/>
              </a:rPr>
              <a:t>有权从事种植业、林业、畜牧业等农业生产。</a:t>
            </a:r>
            <a:endParaRPr lang="en-US" altLang="zh-CN" sz="2200">
              <a:latin typeface="华文中宋" panose="02010600040101010101" charset="-122"/>
              <a:ea typeface="华文中宋" panose="02010600040101010101" charset="-122"/>
              <a:cs typeface="华文中宋" panose="02010600040101010101" charset="-122"/>
            </a:endParaRPr>
          </a:p>
          <a:p>
            <a:pPr marL="457200" marR="0" lvl="0" indent="-457200" eaLnBrk="1" hangingPunct="1">
              <a:lnSpc>
                <a:spcPct val="100000"/>
              </a:lnSpc>
              <a:buFont typeface="Wingdings" panose="05000000000000000000" charset="0"/>
              <a:buChar char="Ø"/>
            </a:pPr>
            <a:r>
              <a:rPr sz="2200">
                <a:latin typeface="华文中宋" panose="02010600040101010101" charset="-122"/>
                <a:ea typeface="华文中宋" panose="02010600040101010101" charset="-122"/>
                <a:cs typeface="华文中宋" panose="02010600040101010101" charset="-122"/>
                <a:sym typeface="+mn-ea"/>
              </a:rPr>
              <a:t>第三百三十四条  </a:t>
            </a:r>
            <a:r>
              <a:rPr sz="2200" b="1">
                <a:solidFill>
                  <a:srgbClr val="FF0000"/>
                </a:solidFill>
                <a:latin typeface="华文中宋" panose="02010600040101010101" charset="-122"/>
                <a:ea typeface="华文中宋" panose="02010600040101010101" charset="-122"/>
                <a:cs typeface="华文中宋" panose="02010600040101010101" charset="-122"/>
                <a:sym typeface="+mn-ea"/>
              </a:rPr>
              <a:t>土地承包经营权人</a:t>
            </a:r>
            <a:r>
              <a:rPr sz="2200">
                <a:latin typeface="华文中宋" panose="02010600040101010101" charset="-122"/>
                <a:ea typeface="华文中宋" panose="02010600040101010101" charset="-122"/>
                <a:cs typeface="华文中宋" panose="02010600040101010101" charset="-122"/>
                <a:sym typeface="+mn-ea"/>
              </a:rPr>
              <a:t>依照法律规定</a:t>
            </a:r>
            <a:r>
              <a:rPr lang="en-US" altLang="zh-CN" sz="2200">
                <a:latin typeface="华文中宋" panose="02010600040101010101" charset="-122"/>
                <a:ea typeface="华文中宋" panose="02010600040101010101" charset="-122"/>
                <a:cs typeface="华文中宋" panose="02010600040101010101" charset="-122"/>
                <a:sym typeface="+mn-ea"/>
              </a:rPr>
              <a:t>,</a:t>
            </a:r>
            <a:r>
              <a:rPr sz="2200">
                <a:latin typeface="华文中宋" panose="02010600040101010101" charset="-122"/>
                <a:ea typeface="华文中宋" panose="02010600040101010101" charset="-122"/>
                <a:cs typeface="华文中宋" panose="02010600040101010101" charset="-122"/>
                <a:sym typeface="+mn-ea"/>
              </a:rPr>
              <a:t>有权将土地承包经营权互换、转让。未经依法批准</a:t>
            </a:r>
            <a:r>
              <a:rPr lang="en-US" altLang="zh-CN" sz="2200">
                <a:latin typeface="华文中宋" panose="02010600040101010101" charset="-122"/>
                <a:ea typeface="华文中宋" panose="02010600040101010101" charset="-122"/>
                <a:cs typeface="华文中宋" panose="02010600040101010101" charset="-122"/>
                <a:sym typeface="+mn-ea"/>
              </a:rPr>
              <a:t>,</a:t>
            </a:r>
            <a:r>
              <a:rPr sz="2200">
                <a:latin typeface="华文中宋" panose="02010600040101010101" charset="-122"/>
                <a:ea typeface="华文中宋" panose="02010600040101010101" charset="-122"/>
                <a:cs typeface="华文中宋" panose="02010600040101010101" charset="-122"/>
                <a:sym typeface="+mn-ea"/>
              </a:rPr>
              <a:t>不得将承包地用于非农建设。</a:t>
            </a:r>
            <a:endParaRPr sz="2200">
              <a:latin typeface="华文中宋" panose="02010600040101010101" charset="-122"/>
              <a:ea typeface="华文中宋" panose="02010600040101010101" charset="-122"/>
              <a:cs typeface="华文中宋" panose="02010600040101010101" charset="-122"/>
              <a:sym typeface="+mn-ea"/>
            </a:endParaRPr>
          </a:p>
          <a:p>
            <a:pPr marL="457200" marR="0" lvl="0" indent="-457200" algn="l" eaLnBrk="1" hangingPunct="1">
              <a:lnSpc>
                <a:spcPct val="100000"/>
              </a:lnSpc>
              <a:buFont typeface="Wingdings" panose="05000000000000000000" charset="0"/>
              <a:buChar char="Ø"/>
            </a:pPr>
            <a:r>
              <a:rPr sz="2200">
                <a:latin typeface="华文中宋" panose="02010600040101010101" charset="-122"/>
                <a:ea typeface="华文中宋" panose="02010600040101010101" charset="-122"/>
                <a:cs typeface="华文中宋" panose="02010600040101010101" charset="-122"/>
                <a:sym typeface="+mn-ea"/>
              </a:rPr>
              <a:t>第三百六十二条  </a:t>
            </a:r>
            <a:r>
              <a:rPr sz="2200" b="1">
                <a:solidFill>
                  <a:srgbClr val="FF0000"/>
                </a:solidFill>
                <a:latin typeface="华文中宋" panose="02010600040101010101" charset="-122"/>
                <a:ea typeface="华文中宋" panose="02010600040101010101" charset="-122"/>
                <a:cs typeface="华文中宋" panose="02010600040101010101" charset="-122"/>
                <a:sym typeface="+mn-ea"/>
              </a:rPr>
              <a:t>宅基地使用权人</a:t>
            </a:r>
            <a:r>
              <a:rPr sz="2200">
                <a:latin typeface="华文中宋" panose="02010600040101010101" charset="-122"/>
                <a:ea typeface="华文中宋" panose="02010600040101010101" charset="-122"/>
                <a:cs typeface="华文中宋" panose="02010600040101010101" charset="-122"/>
                <a:sym typeface="+mn-ea"/>
              </a:rPr>
              <a:t>依法对</a:t>
            </a:r>
            <a:r>
              <a:rPr sz="2200" b="1">
                <a:solidFill>
                  <a:srgbClr val="FF0000"/>
                </a:solidFill>
                <a:latin typeface="华文中宋" panose="02010600040101010101" charset="-122"/>
                <a:ea typeface="华文中宋" panose="02010600040101010101" charset="-122"/>
                <a:cs typeface="华文中宋" panose="02010600040101010101" charset="-122"/>
                <a:sym typeface="+mn-ea"/>
              </a:rPr>
              <a:t>集体所有的土地</a:t>
            </a:r>
            <a:r>
              <a:rPr sz="2200">
                <a:latin typeface="华文中宋" panose="02010600040101010101" charset="-122"/>
                <a:ea typeface="华文中宋" panose="02010600040101010101" charset="-122"/>
                <a:cs typeface="华文中宋" panose="02010600040101010101" charset="-122"/>
                <a:sym typeface="+mn-ea"/>
              </a:rPr>
              <a:t>享有占有和使用的权利</a:t>
            </a:r>
            <a:r>
              <a:rPr lang="en-US" altLang="zh-CN" sz="2200">
                <a:latin typeface="华文中宋" panose="02010600040101010101" charset="-122"/>
                <a:ea typeface="华文中宋" panose="02010600040101010101" charset="-122"/>
                <a:cs typeface="华文中宋" panose="02010600040101010101" charset="-122"/>
                <a:sym typeface="+mn-ea"/>
              </a:rPr>
              <a:t>,</a:t>
            </a:r>
            <a:r>
              <a:rPr sz="2200">
                <a:latin typeface="华文中宋" panose="02010600040101010101" charset="-122"/>
                <a:ea typeface="华文中宋" panose="02010600040101010101" charset="-122"/>
                <a:cs typeface="华文中宋" panose="02010600040101010101" charset="-122"/>
                <a:sym typeface="+mn-ea"/>
              </a:rPr>
              <a:t>有权依法利用该土地建造住宅及其附属设施。</a:t>
            </a:r>
            <a:endParaRPr sz="2200">
              <a:latin typeface="华文中宋" panose="02010600040101010101" charset="-122"/>
              <a:ea typeface="华文中宋" panose="02010600040101010101" charset="-122"/>
              <a:cs typeface="华文中宋" panose="02010600040101010101" charset="-122"/>
              <a:sym typeface="+mn-ea"/>
            </a:endParaRPr>
          </a:p>
          <a:p>
            <a:pPr marL="457200" marR="0" lvl="0" indent="-457200" algn="l" eaLnBrk="1" hangingPunct="1">
              <a:lnSpc>
                <a:spcPct val="100000"/>
              </a:lnSpc>
              <a:buFont typeface="Wingdings" panose="05000000000000000000" charset="0"/>
              <a:buChar char="Ø"/>
            </a:pPr>
            <a:r>
              <a:rPr sz="2200">
                <a:latin typeface="华文中宋" panose="02010600040101010101" charset="-122"/>
                <a:ea typeface="华文中宋" panose="02010600040101010101" charset="-122"/>
                <a:cs typeface="华文中宋" panose="02010600040101010101" charset="-122"/>
                <a:sym typeface="+mn-ea"/>
              </a:rPr>
              <a:t>第二百四十三条规定，为了公共利益的需要，依照法律规定的权限和程序可以征收集体所有的土地和组织、个人的房屋以及其他不动产。征收集体所有的土地，应当依法及时</a:t>
            </a:r>
            <a:r>
              <a:rPr sz="2200" b="1">
                <a:solidFill>
                  <a:srgbClr val="FF0000"/>
                </a:solidFill>
                <a:latin typeface="华文中宋" panose="02010600040101010101" charset="-122"/>
                <a:ea typeface="华文中宋" panose="02010600040101010101" charset="-122"/>
                <a:cs typeface="华文中宋" panose="02010600040101010101" charset="-122"/>
                <a:sym typeface="+mn-ea"/>
              </a:rPr>
              <a:t>足额支付土地补偿费</a:t>
            </a:r>
            <a:r>
              <a:rPr sz="2200">
                <a:latin typeface="华文中宋" panose="02010600040101010101" charset="-122"/>
                <a:ea typeface="华文中宋" panose="02010600040101010101" charset="-122"/>
                <a:cs typeface="华文中宋" panose="02010600040101010101" charset="-122"/>
                <a:sym typeface="+mn-ea"/>
              </a:rPr>
              <a:t>、</a:t>
            </a:r>
            <a:r>
              <a:rPr sz="2200" b="1">
                <a:solidFill>
                  <a:srgbClr val="FF0000"/>
                </a:solidFill>
                <a:latin typeface="华文中宋" panose="02010600040101010101" charset="-122"/>
                <a:ea typeface="华文中宋" panose="02010600040101010101" charset="-122"/>
                <a:cs typeface="华文中宋" panose="02010600040101010101" charset="-122"/>
                <a:sym typeface="+mn-ea"/>
              </a:rPr>
              <a:t>安置补助费</a:t>
            </a:r>
            <a:r>
              <a:rPr sz="2200">
                <a:latin typeface="华文中宋" panose="02010600040101010101" charset="-122"/>
                <a:ea typeface="华文中宋" panose="02010600040101010101" charset="-122"/>
                <a:cs typeface="华文中宋" panose="02010600040101010101" charset="-122"/>
                <a:sym typeface="+mn-ea"/>
              </a:rPr>
              <a:t>以及农村村民</a:t>
            </a:r>
            <a:r>
              <a:rPr sz="2200" b="1">
                <a:solidFill>
                  <a:srgbClr val="FF0000"/>
                </a:solidFill>
                <a:latin typeface="华文中宋" panose="02010600040101010101" charset="-122"/>
                <a:ea typeface="华文中宋" panose="02010600040101010101" charset="-122"/>
                <a:cs typeface="华文中宋" panose="02010600040101010101" charset="-122"/>
                <a:sym typeface="+mn-ea"/>
              </a:rPr>
              <a:t>住宅</a:t>
            </a:r>
            <a:r>
              <a:rPr sz="2200">
                <a:latin typeface="华文中宋" panose="02010600040101010101" charset="-122"/>
                <a:ea typeface="华文中宋" panose="02010600040101010101" charset="-122"/>
                <a:cs typeface="华文中宋" panose="02010600040101010101" charset="-122"/>
                <a:sym typeface="+mn-ea"/>
              </a:rPr>
              <a:t>、其他</a:t>
            </a:r>
            <a:r>
              <a:rPr sz="2200" b="1">
                <a:solidFill>
                  <a:srgbClr val="FF0000"/>
                </a:solidFill>
                <a:latin typeface="华文中宋" panose="02010600040101010101" charset="-122"/>
                <a:ea typeface="华文中宋" panose="02010600040101010101" charset="-122"/>
                <a:cs typeface="华文中宋" panose="02010600040101010101" charset="-122"/>
                <a:sym typeface="+mn-ea"/>
              </a:rPr>
              <a:t>地上附着物和青苗</a:t>
            </a:r>
            <a:r>
              <a:rPr sz="2200">
                <a:latin typeface="华文中宋" panose="02010600040101010101" charset="-122"/>
                <a:ea typeface="华文中宋" panose="02010600040101010101" charset="-122"/>
                <a:cs typeface="华文中宋" panose="02010600040101010101" charset="-122"/>
                <a:sym typeface="+mn-ea"/>
              </a:rPr>
              <a:t>等的</a:t>
            </a:r>
            <a:r>
              <a:rPr sz="2200" b="1">
                <a:solidFill>
                  <a:srgbClr val="FF0000"/>
                </a:solidFill>
                <a:latin typeface="华文中宋" panose="02010600040101010101" charset="-122"/>
                <a:ea typeface="华文中宋" panose="02010600040101010101" charset="-122"/>
                <a:cs typeface="华文中宋" panose="02010600040101010101" charset="-122"/>
                <a:sym typeface="+mn-ea"/>
              </a:rPr>
              <a:t>补偿费</a:t>
            </a:r>
            <a:r>
              <a:rPr sz="2200">
                <a:latin typeface="华文中宋" panose="02010600040101010101" charset="-122"/>
                <a:ea typeface="华文中宋" panose="02010600040101010101" charset="-122"/>
                <a:cs typeface="华文中宋" panose="02010600040101010101" charset="-122"/>
                <a:sym typeface="+mn-ea"/>
              </a:rPr>
              <a:t>用，并</a:t>
            </a:r>
            <a:r>
              <a:rPr sz="2200" b="1">
                <a:solidFill>
                  <a:srgbClr val="FF0000"/>
                </a:solidFill>
                <a:latin typeface="华文中宋" panose="02010600040101010101" charset="-122"/>
                <a:ea typeface="华文中宋" panose="02010600040101010101" charset="-122"/>
                <a:cs typeface="华文中宋" panose="02010600040101010101" charset="-122"/>
                <a:sym typeface="+mn-ea"/>
              </a:rPr>
              <a:t>安排</a:t>
            </a:r>
            <a:r>
              <a:rPr sz="2200">
                <a:latin typeface="华文中宋" panose="02010600040101010101" charset="-122"/>
                <a:ea typeface="华文中宋" panose="02010600040101010101" charset="-122"/>
                <a:cs typeface="华文中宋" panose="02010600040101010101" charset="-122"/>
                <a:sym typeface="+mn-ea"/>
              </a:rPr>
              <a:t>被征地农民的</a:t>
            </a:r>
            <a:r>
              <a:rPr sz="2200" b="1">
                <a:solidFill>
                  <a:srgbClr val="FF0000"/>
                </a:solidFill>
                <a:latin typeface="华文中宋" panose="02010600040101010101" charset="-122"/>
                <a:ea typeface="华文中宋" panose="02010600040101010101" charset="-122"/>
                <a:cs typeface="华文中宋" panose="02010600040101010101" charset="-122"/>
                <a:sym typeface="+mn-ea"/>
              </a:rPr>
              <a:t>社会保障费用</a:t>
            </a:r>
            <a:r>
              <a:rPr sz="2200">
                <a:latin typeface="华文中宋" panose="02010600040101010101" charset="-122"/>
                <a:ea typeface="华文中宋" panose="02010600040101010101" charset="-122"/>
                <a:cs typeface="华文中宋" panose="02010600040101010101" charset="-122"/>
                <a:sym typeface="+mn-ea"/>
              </a:rPr>
              <a:t>，保障被征地农民的生活，维护被征地农民的合法权益。征收组织、个人的房屋以及其他</a:t>
            </a:r>
            <a:r>
              <a:rPr sz="2200" b="1">
                <a:solidFill>
                  <a:srgbClr val="FF0000"/>
                </a:solidFill>
                <a:latin typeface="华文中宋" panose="02010600040101010101" charset="-122"/>
                <a:ea typeface="华文中宋" panose="02010600040101010101" charset="-122"/>
                <a:cs typeface="华文中宋" panose="02010600040101010101" charset="-122"/>
                <a:sym typeface="+mn-ea"/>
              </a:rPr>
              <a:t>不动产</a:t>
            </a:r>
            <a:r>
              <a:rPr sz="2200">
                <a:latin typeface="华文中宋" panose="02010600040101010101" charset="-122"/>
                <a:ea typeface="华文中宋" panose="02010600040101010101" charset="-122"/>
                <a:cs typeface="华文中宋" panose="02010600040101010101" charset="-122"/>
                <a:sym typeface="+mn-ea"/>
              </a:rPr>
              <a:t>，应当依法给予</a:t>
            </a:r>
            <a:r>
              <a:rPr sz="2200" b="1">
                <a:solidFill>
                  <a:srgbClr val="FF0000"/>
                </a:solidFill>
                <a:latin typeface="华文中宋" panose="02010600040101010101" charset="-122"/>
                <a:ea typeface="华文中宋" panose="02010600040101010101" charset="-122"/>
                <a:cs typeface="华文中宋" panose="02010600040101010101" charset="-122"/>
                <a:sym typeface="+mn-ea"/>
              </a:rPr>
              <a:t>征收补偿</a:t>
            </a:r>
            <a:r>
              <a:rPr sz="2200">
                <a:latin typeface="华文中宋" panose="02010600040101010101" charset="-122"/>
                <a:ea typeface="华文中宋" panose="02010600040101010101" charset="-122"/>
                <a:cs typeface="华文中宋" panose="02010600040101010101" charset="-122"/>
                <a:sym typeface="+mn-ea"/>
              </a:rPr>
              <a:t>，维护被征收人的合法权益；征收</a:t>
            </a:r>
            <a:r>
              <a:rPr sz="2200" b="1">
                <a:solidFill>
                  <a:srgbClr val="FF0000"/>
                </a:solidFill>
                <a:latin typeface="华文中宋" panose="02010600040101010101" charset="-122"/>
                <a:ea typeface="华文中宋" panose="02010600040101010101" charset="-122"/>
                <a:cs typeface="华文中宋" panose="02010600040101010101" charset="-122"/>
                <a:sym typeface="+mn-ea"/>
              </a:rPr>
              <a:t>个人住宅</a:t>
            </a:r>
            <a:r>
              <a:rPr sz="2200">
                <a:latin typeface="华文中宋" panose="02010600040101010101" charset="-122"/>
                <a:ea typeface="华文中宋" panose="02010600040101010101" charset="-122"/>
                <a:cs typeface="华文中宋" panose="02010600040101010101" charset="-122"/>
                <a:sym typeface="+mn-ea"/>
              </a:rPr>
              <a:t>的，还应当保障被征收人的</a:t>
            </a:r>
            <a:r>
              <a:rPr sz="2200" b="1">
                <a:solidFill>
                  <a:srgbClr val="FF0000"/>
                </a:solidFill>
                <a:latin typeface="华文中宋" panose="02010600040101010101" charset="-122"/>
                <a:ea typeface="华文中宋" panose="02010600040101010101" charset="-122"/>
                <a:cs typeface="华文中宋" panose="02010600040101010101" charset="-122"/>
                <a:sym typeface="+mn-ea"/>
              </a:rPr>
              <a:t>居住</a:t>
            </a:r>
            <a:r>
              <a:rPr sz="2200">
                <a:latin typeface="华文中宋" panose="02010600040101010101" charset="-122"/>
                <a:ea typeface="华文中宋" panose="02010600040101010101" charset="-122"/>
                <a:cs typeface="华文中宋" panose="02010600040101010101" charset="-122"/>
                <a:sym typeface="+mn-ea"/>
              </a:rPr>
              <a:t>条件。任何组织或者个人</a:t>
            </a:r>
            <a:r>
              <a:rPr sz="2200" b="1">
                <a:solidFill>
                  <a:srgbClr val="FF0000"/>
                </a:solidFill>
                <a:latin typeface="华文中宋" panose="02010600040101010101" charset="-122"/>
                <a:ea typeface="华文中宋" panose="02010600040101010101" charset="-122"/>
                <a:cs typeface="华文中宋" panose="02010600040101010101" charset="-122"/>
                <a:sym typeface="+mn-ea"/>
              </a:rPr>
              <a:t>不得贪污、挪用、私分、截留、拖欠</a:t>
            </a:r>
            <a:r>
              <a:rPr sz="2200">
                <a:latin typeface="华文中宋" panose="02010600040101010101" charset="-122"/>
                <a:ea typeface="华文中宋" panose="02010600040101010101" charset="-122"/>
                <a:cs typeface="华文中宋" panose="02010600040101010101" charset="-122"/>
                <a:sym typeface="+mn-ea"/>
              </a:rPr>
              <a:t>征收补偿费等费用。</a:t>
            </a:r>
            <a:endParaRPr lang="zh-CN" altLang="en-US" sz="2200">
              <a:latin typeface="华文中宋" panose="02010600040101010101" charset="-122"/>
              <a:ea typeface="华文中宋" panose="02010600040101010101" charset="-122"/>
              <a:cs typeface="华文中宋" panose="02010600040101010101" charset="-122"/>
            </a:endParaRPr>
          </a:p>
          <a:p>
            <a:pPr marL="457200" marR="0" lvl="0" indent="-457200" eaLnBrk="1" hangingPunct="1">
              <a:lnSpc>
                <a:spcPct val="100000"/>
              </a:lnSpc>
              <a:buFont typeface="Wingdings" panose="05000000000000000000" charset="0"/>
              <a:buChar char="Ø"/>
            </a:pPr>
            <a:endParaRPr lang="zh-CN" altLang="en-US" sz="2200">
              <a:latin typeface="华文中宋" panose="02010600040101010101" charset="-122"/>
              <a:ea typeface="华文中宋" panose="02010600040101010101" charset="-122"/>
              <a:cs typeface="华文中宋" panose="02010600040101010101" charset="-122"/>
            </a:endParaRPr>
          </a:p>
          <a:p>
            <a:pPr marL="457200" marR="0" lvl="0" indent="-457200" eaLnBrk="1" hangingPunct="1">
              <a:lnSpc>
                <a:spcPct val="100000"/>
              </a:lnSpc>
              <a:buFont typeface="Wingdings" panose="05000000000000000000" charset="0"/>
              <a:buChar char="Ø"/>
            </a:pPr>
            <a:endParaRPr lang="zh-CN" altLang="en-US" sz="2200">
              <a:latin typeface="华文中宋" panose="02010600040101010101" charset="-122"/>
              <a:ea typeface="华文中宋" panose="02010600040101010101" charset="-122"/>
              <a:cs typeface="华文中宋" panose="02010600040101010101" charset="-122"/>
            </a:endParaRPr>
          </a:p>
          <a:p>
            <a:pPr marL="0" marR="0" lvl="0" indent="0" eaLnBrk="1" hangingPunct="1"/>
            <a:endParaRPr lang="zh-CN" altLang="en-US" sz="2200">
              <a:latin typeface="华文中宋" panose="02010600040101010101" charset="-122"/>
              <a:ea typeface="华文中宋" panose="02010600040101010101" charset="-122"/>
              <a:cs typeface="华文中宋" panose="02010600040101010101" charset="-122"/>
            </a:endParaRPr>
          </a:p>
        </p:txBody>
      </p:sp>
      <p:sp>
        <p:nvSpPr>
          <p:cNvPr id="2" name="文本框 1"/>
          <p:cNvSpPr txBox="1"/>
          <p:nvPr>
            <p:custDataLst>
              <p:tags r:id="rId2"/>
            </p:custDataLst>
          </p:nvPr>
        </p:nvSpPr>
        <p:spPr>
          <a:xfrm>
            <a:off x="478155" y="0"/>
            <a:ext cx="3047365" cy="521970"/>
          </a:xfrm>
          <a:prstGeom prst="rect">
            <a:avLst/>
          </a:prstGeom>
          <a:solidFill>
            <a:srgbClr val="BCA070"/>
          </a:solidFill>
        </p:spPr>
        <p:txBody>
          <a:bodyPr wrap="square" rtlCol="0">
            <a:spAutoFit/>
          </a:bodyPr>
          <a:lstStyle/>
          <a:p>
            <a:r>
              <a:rPr lang="en-US" altLang="zh-CN" sz="2800" b="1">
                <a:solidFill>
                  <a:srgbClr val="172D54"/>
                </a:solidFill>
                <a:latin typeface="华文中宋" panose="02010600040101010101" charset="-122"/>
                <a:ea typeface="华文中宋" panose="02010600040101010101" charset="-122"/>
                <a:sym typeface="+mn-ea"/>
              </a:rPr>
              <a:t>《</a:t>
            </a:r>
            <a:r>
              <a:rPr lang="zh-CN" altLang="en-US" sz="2800" b="1">
                <a:solidFill>
                  <a:srgbClr val="172D54"/>
                </a:solidFill>
                <a:latin typeface="华文中宋" panose="02010600040101010101" charset="-122"/>
                <a:ea typeface="华文中宋" panose="02010600040101010101" charset="-122"/>
                <a:sym typeface="+mn-ea"/>
              </a:rPr>
              <a:t>民法典</a:t>
            </a:r>
            <a:r>
              <a:rPr lang="en-US" altLang="zh-CN" sz="2800" b="1">
                <a:solidFill>
                  <a:srgbClr val="172D54"/>
                </a:solidFill>
                <a:latin typeface="华文中宋" panose="02010600040101010101" charset="-122"/>
                <a:ea typeface="华文中宋" panose="02010600040101010101" charset="-122"/>
                <a:sym typeface="+mn-ea"/>
              </a:rPr>
              <a:t>》</a:t>
            </a:r>
            <a:r>
              <a:rPr lang="zh-CN" altLang="en-US" sz="2800" b="1">
                <a:solidFill>
                  <a:srgbClr val="172D54"/>
                </a:solidFill>
                <a:latin typeface="华文中宋" panose="02010600040101010101" charset="-122"/>
                <a:ea typeface="华文中宋" panose="02010600040101010101" charset="-122"/>
                <a:sym typeface="+mn-ea"/>
              </a:rPr>
              <a:t>链接</a:t>
            </a:r>
            <a:endParaRPr lang="zh-CN" altLang="en-US" sz="2800" b="1">
              <a:solidFill>
                <a:srgbClr val="172D54"/>
              </a:solidFill>
              <a:latin typeface="华文中宋" panose="02010600040101010101" charset="-122"/>
              <a:ea typeface="华文中宋" panose="02010600040101010101" charset="-122"/>
              <a:sym typeface="+mn-ea"/>
            </a:endParaRPr>
          </a:p>
        </p:txBody>
      </p:sp>
    </p:spTree>
  </p:cSld>
  <p:clrMapOvr>
    <a:masterClrMapping/>
  </p:clrMapOvr>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ext Box 9"/>
          <p:cNvSpPr>
            <a:spLocks noChangeArrowheads="1"/>
          </p:cNvSpPr>
          <p:nvPr>
            <p:custDataLst>
              <p:tags r:id="rId1"/>
            </p:custDataLst>
          </p:nvPr>
        </p:nvSpPr>
        <p:spPr bwMode="auto">
          <a:xfrm>
            <a:off x="514350" y="0"/>
            <a:ext cx="2266315" cy="663575"/>
          </a:xfrm>
          <a:prstGeom prst="rect">
            <a:avLst/>
          </a:prstGeom>
          <a:solidFill>
            <a:srgbClr val="BCA070"/>
          </a:solidFill>
          <a:ln w="9525" cap="flat" cmpd="sng">
            <a:noFill/>
            <a:prstDash val="solid"/>
            <a:headEnd type="none" w="med" len="med"/>
            <a:tailEnd type="none" w="med" len="med"/>
          </a:ln>
        </p:spPr>
        <p:txBody>
          <a:bodyPr wrap="none" anchor="ctr">
            <a:noAutofit/>
          </a:bodyPr>
          <a:lstStyle/>
          <a:p>
            <a:pPr lvl="0" algn="l">
              <a:buClrTx/>
              <a:buSzTx/>
              <a:buFontTx/>
            </a:pPr>
            <a:r>
              <a:rPr lang="en-US" sz="3200" b="1">
                <a:solidFill>
                  <a:srgbClr val="172D54"/>
                </a:solidFill>
                <a:latin typeface="微软雅黑" panose="020B0503020204020204" charset="-122"/>
                <a:ea typeface="微软雅黑" panose="020B0503020204020204" charset="-122"/>
                <a:cs typeface="微软雅黑" panose="020B0503020204020204" charset="-122"/>
                <a:sym typeface="幼圆" panose="02010509060101010101" pitchFamily="49" charset="-122"/>
              </a:rPr>
              <a:t>1</a:t>
            </a:r>
            <a:r>
              <a:rPr sz="3200" b="1">
                <a:solidFill>
                  <a:srgbClr val="172D54"/>
                </a:solidFill>
                <a:latin typeface="微软雅黑" panose="020B0503020204020204" charset="-122"/>
                <a:ea typeface="微软雅黑" panose="020B0503020204020204" charset="-122"/>
                <a:cs typeface="微软雅黑" panose="020B0503020204020204" charset="-122"/>
                <a:sym typeface="幼圆" panose="02010509060101010101" pitchFamily="49" charset="-122"/>
              </a:rPr>
              <a:t>、他物权：</a:t>
            </a:r>
            <a:endParaRPr sz="3200" b="1">
              <a:solidFill>
                <a:srgbClr val="172D54"/>
              </a:solidFill>
              <a:latin typeface="微软雅黑" panose="020B0503020204020204" charset="-122"/>
              <a:ea typeface="微软雅黑" panose="020B0503020204020204" charset="-122"/>
              <a:cs typeface="微软雅黑" panose="020B0503020204020204" charset="-122"/>
              <a:sym typeface="幼圆" panose="02010509060101010101" pitchFamily="49" charset="-122"/>
            </a:endParaRPr>
          </a:p>
        </p:txBody>
      </p:sp>
      <p:sp>
        <p:nvSpPr>
          <p:cNvPr id="4" name="文本框 3"/>
          <p:cNvSpPr txBox="1"/>
          <p:nvPr>
            <p:custDataLst>
              <p:tags r:id="rId2"/>
            </p:custDataLst>
          </p:nvPr>
        </p:nvSpPr>
        <p:spPr>
          <a:xfrm>
            <a:off x="2637790" y="854710"/>
            <a:ext cx="6096000" cy="521970"/>
          </a:xfrm>
          <a:prstGeom prst="rect">
            <a:avLst/>
          </a:prstGeom>
          <a:noFill/>
        </p:spPr>
        <p:txBody>
          <a:bodyPr wrap="square" rtlCol="0" anchor="t">
            <a:spAutoFit/>
          </a:bodyPr>
          <a:lstStyle/>
          <a:p>
            <a:pPr lvl="0" algn="l">
              <a:buClrTx/>
              <a:buSzTx/>
              <a:buFontTx/>
            </a:pPr>
            <a:r>
              <a:rPr lang="zh-CN" altLang="en-US" sz="2800" b="1">
                <a:solidFill>
                  <a:schemeClr val="tx1"/>
                </a:solidFill>
                <a:latin typeface="微软雅黑" panose="020B0503020204020204" charset="-122"/>
                <a:ea typeface="微软雅黑" panose="020B0503020204020204" charset="-122"/>
                <a:cs typeface="华文楷体" panose="02010600040101010101" charset="-122"/>
                <a:sym typeface="+mn-ea"/>
              </a:rPr>
              <a:t>他物权是所有权之外的物权</a:t>
            </a:r>
            <a:endParaRPr lang="zh-CN" altLang="en-US" sz="2800" b="1">
              <a:solidFill>
                <a:schemeClr val="tx1"/>
              </a:solidFill>
              <a:latin typeface="微软雅黑" panose="020B0503020204020204" charset="-122"/>
              <a:ea typeface="微软雅黑" panose="020B0503020204020204" charset="-122"/>
              <a:cs typeface="华文楷体" panose="02010600040101010101" charset="-122"/>
              <a:sym typeface="+mn-ea"/>
            </a:endParaRPr>
          </a:p>
        </p:txBody>
      </p:sp>
      <p:sp>
        <p:nvSpPr>
          <p:cNvPr id="7" name="文本框 6"/>
          <p:cNvSpPr txBox="1"/>
          <p:nvPr>
            <p:custDataLst>
              <p:tags r:id="rId3"/>
            </p:custDataLst>
          </p:nvPr>
        </p:nvSpPr>
        <p:spPr>
          <a:xfrm>
            <a:off x="2560955" y="5774690"/>
            <a:ext cx="9004935" cy="891540"/>
          </a:xfrm>
          <a:prstGeom prst="rect">
            <a:avLst/>
          </a:prstGeom>
          <a:noFill/>
        </p:spPr>
        <p:txBody>
          <a:bodyPr wrap="square" rtlCol="0" anchor="t">
            <a:spAutoFit/>
          </a:bodyPr>
          <a:lstStyle/>
          <a:p>
            <a:pPr lvl="0" algn="l">
              <a:buClrTx/>
              <a:buSzTx/>
              <a:buFontTx/>
            </a:pPr>
            <a:r>
              <a:rPr lang="zh-CN" altLang="en-US" sz="2600" b="1">
                <a:solidFill>
                  <a:schemeClr val="tx1"/>
                </a:solidFill>
                <a:latin typeface="微软雅黑" panose="020B0503020204020204" charset="-122"/>
                <a:ea typeface="微软雅黑" panose="020B0503020204020204" charset="-122"/>
                <a:cs typeface="华文楷体" panose="02010600040101010101" charset="-122"/>
                <a:sym typeface="+mn-ea"/>
              </a:rPr>
              <a:t>法律规定众多类型的物权，是为了充分发挥不动产与动产的价值，做到物尽其用。</a:t>
            </a:r>
            <a:endParaRPr lang="zh-CN" altLang="en-US" sz="2600" b="1">
              <a:solidFill>
                <a:schemeClr val="tx1"/>
              </a:solidFill>
              <a:latin typeface="微软雅黑" panose="020B0503020204020204" charset="-122"/>
              <a:ea typeface="微软雅黑" panose="020B0503020204020204" charset="-122"/>
              <a:cs typeface="华文楷体" panose="02010600040101010101" charset="-122"/>
              <a:sym typeface="+mn-ea"/>
            </a:endParaRPr>
          </a:p>
        </p:txBody>
      </p:sp>
      <p:sp>
        <p:nvSpPr>
          <p:cNvPr id="9" name="文本框 8"/>
          <p:cNvSpPr txBox="1"/>
          <p:nvPr>
            <p:custDataLst>
              <p:tags r:id="rId4"/>
            </p:custDataLst>
          </p:nvPr>
        </p:nvSpPr>
        <p:spPr>
          <a:xfrm>
            <a:off x="2917825" y="1766570"/>
            <a:ext cx="7913370" cy="497205"/>
          </a:xfrm>
          <a:prstGeom prst="rect">
            <a:avLst/>
          </a:prstGeom>
          <a:noFill/>
          <a:ln w="9525">
            <a:noFill/>
          </a:ln>
        </p:spPr>
        <p:txBody>
          <a:bodyPr wrap="square">
            <a:spAutoFit/>
          </a:bodyPr>
          <a:lstStyle/>
          <a:p>
            <a:pPr>
              <a:lnSpc>
                <a:spcPct val="110000"/>
              </a:lnSpc>
            </a:pPr>
            <a:r>
              <a:rPr lang="en-US" altLang="zh-CN" sz="2400" b="1">
                <a:solidFill>
                  <a:srgbClr val="0070C0"/>
                </a:solidFill>
                <a:latin typeface="微软雅黑" panose="020B0503020204020204" charset="-122"/>
                <a:ea typeface="微软雅黑" panose="020B0503020204020204" charset="-122"/>
                <a:cs typeface="微软雅黑" panose="020B0503020204020204" charset="-122"/>
              </a:rPr>
              <a:t>①</a:t>
            </a:r>
            <a:r>
              <a:rPr lang="zh-CN" altLang="en-US" sz="2400" b="1">
                <a:solidFill>
                  <a:srgbClr val="0070C0"/>
                </a:solidFill>
                <a:latin typeface="微软雅黑" panose="020B0503020204020204" charset="-122"/>
                <a:ea typeface="微软雅黑" panose="020B0503020204020204" charset="-122"/>
                <a:cs typeface="微软雅黑" panose="020B0503020204020204" charset="-122"/>
              </a:rPr>
              <a:t>含义：</a:t>
            </a:r>
            <a:endParaRPr lang="zh-CN" altLang="en-US" sz="2400" b="1">
              <a:solidFill>
                <a:schemeClr val="tx1"/>
              </a:solidFill>
              <a:latin typeface="微软雅黑" panose="020B0503020204020204" charset="-122"/>
              <a:ea typeface="微软雅黑" panose="020B0503020204020204" charset="-122"/>
              <a:cs typeface="仿宋" panose="02010609060101010101" charset="-122"/>
              <a:sym typeface="+mn-ea"/>
            </a:endParaRPr>
          </a:p>
        </p:txBody>
      </p:sp>
      <p:sp>
        <p:nvSpPr>
          <p:cNvPr id="10" name="文本框 9"/>
          <p:cNvSpPr txBox="1"/>
          <p:nvPr>
            <p:custDataLst>
              <p:tags r:id="rId5"/>
            </p:custDataLst>
          </p:nvPr>
        </p:nvSpPr>
        <p:spPr>
          <a:xfrm>
            <a:off x="2917825" y="3943985"/>
            <a:ext cx="6514465" cy="497205"/>
          </a:xfrm>
          <a:prstGeom prst="rect">
            <a:avLst/>
          </a:prstGeom>
          <a:noFill/>
          <a:ln w="9525">
            <a:noFill/>
          </a:ln>
        </p:spPr>
        <p:txBody>
          <a:bodyPr wrap="square">
            <a:spAutoFit/>
          </a:bodyPr>
          <a:lstStyle/>
          <a:p>
            <a:pPr algn="l">
              <a:lnSpc>
                <a:spcPct val="110000"/>
              </a:lnSpc>
            </a:pPr>
            <a:r>
              <a:rPr lang="en-US" altLang="zh-CN" sz="2400" b="1">
                <a:solidFill>
                  <a:srgbClr val="0070C0"/>
                </a:solidFill>
                <a:latin typeface="微软雅黑" panose="020B0503020204020204" charset="-122"/>
                <a:ea typeface="微软雅黑" panose="020B0503020204020204" charset="-122"/>
                <a:cs typeface="黑体" panose="02010609060101010101" charset="-122"/>
              </a:rPr>
              <a:t>①</a:t>
            </a:r>
            <a:r>
              <a:rPr lang="zh-CN" altLang="en-US" sz="2400" b="1">
                <a:solidFill>
                  <a:srgbClr val="0070C0"/>
                </a:solidFill>
                <a:latin typeface="微软雅黑" panose="020B0503020204020204" charset="-122"/>
                <a:ea typeface="微软雅黑" panose="020B0503020204020204" charset="-122"/>
                <a:cs typeface="黑体" panose="02010609060101010101" charset="-122"/>
              </a:rPr>
              <a:t>含义：</a:t>
            </a:r>
            <a:endParaRPr lang="en-US" altLang="zh-CN" sz="2400" b="1">
              <a:solidFill>
                <a:srgbClr val="C00000"/>
              </a:solidFill>
              <a:latin typeface="微软雅黑" panose="020B0503020204020204" charset="-122"/>
              <a:ea typeface="微软雅黑" panose="020B0503020204020204" charset="-122"/>
              <a:cs typeface="黑体" panose="02010609060101010101" charset="-122"/>
            </a:endParaRPr>
          </a:p>
        </p:txBody>
      </p:sp>
      <p:grpSp>
        <p:nvGrpSpPr>
          <p:cNvPr id="22" name="组合 21"/>
          <p:cNvGrpSpPr/>
          <p:nvPr>
            <p:custDataLst>
              <p:tags r:id="rId6"/>
            </p:custDataLst>
          </p:nvPr>
        </p:nvGrpSpPr>
        <p:grpSpPr>
          <a:xfrm>
            <a:off x="1347470" y="1927860"/>
            <a:ext cx="1635760" cy="1954530"/>
            <a:chOff x="1249949" y="2482309"/>
            <a:chExt cx="2181012" cy="2714589"/>
          </a:xfrm>
        </p:grpSpPr>
        <p:sp>
          <p:nvSpPr>
            <p:cNvPr id="27" name="文本框 26"/>
            <p:cNvSpPr txBox="1"/>
            <p:nvPr>
              <p:custDataLst>
                <p:tags r:id="rId7"/>
              </p:custDataLst>
            </p:nvPr>
          </p:nvSpPr>
          <p:spPr>
            <a:xfrm>
              <a:off x="1249949" y="3706975"/>
              <a:ext cx="1917700" cy="639401"/>
            </a:xfrm>
            <a:prstGeom prst="rect">
              <a:avLst/>
            </a:prstGeom>
            <a:noFill/>
          </p:spPr>
          <p:txBody>
            <a:bodyPr wrap="square" rtlCol="0">
              <a:spAutoFit/>
            </a:bodyPr>
            <a:lstStyle/>
            <a:p>
              <a:pPr indent="0">
                <a:buFont typeface="Wingdings" panose="05000000000000000000" pitchFamily="2" charset="2"/>
                <a:buNone/>
              </a:pPr>
              <a:r>
                <a:rPr lang="zh-CN" altLang="en-US" sz="2400" b="1">
                  <a:solidFill>
                    <a:srgbClr val="FF0000"/>
                  </a:solidFill>
                  <a:latin typeface="微软雅黑" panose="020B0503020204020204" charset="-122"/>
                  <a:ea typeface="微软雅黑" panose="020B0503020204020204" charset="-122"/>
                </a:rPr>
                <a:t>用益物权</a:t>
              </a:r>
              <a:endParaRPr lang="zh-CN" altLang="en-US" sz="2400" b="1">
                <a:solidFill>
                  <a:srgbClr val="FF0000"/>
                </a:solidFill>
                <a:latin typeface="微软雅黑" panose="020B0503020204020204" charset="-122"/>
                <a:ea typeface="微软雅黑" panose="020B0503020204020204" charset="-122"/>
              </a:endParaRPr>
            </a:p>
          </p:txBody>
        </p:sp>
        <p:sp>
          <p:nvSpPr>
            <p:cNvPr id="11" name="左大括号 10"/>
            <p:cNvSpPr/>
            <p:nvPr>
              <p:custDataLst>
                <p:tags r:id="rId8"/>
              </p:custDataLst>
            </p:nvPr>
          </p:nvSpPr>
          <p:spPr>
            <a:xfrm>
              <a:off x="3167648" y="2482309"/>
              <a:ext cx="263313" cy="2714589"/>
            </a:xfrm>
            <a:prstGeom prst="leftBrace">
              <a:avLst>
                <a:gd name="adj1" fmla="val 28152"/>
                <a:gd name="adj2" fmla="val 50000"/>
              </a:avLst>
            </a:prstGeom>
            <a:ln w="3810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sz="2400">
                <a:latin typeface="微软雅黑" panose="020B0503020204020204" charset="-122"/>
                <a:ea typeface="微软雅黑" panose="020B0503020204020204" charset="-122"/>
              </a:endParaRPr>
            </a:p>
          </p:txBody>
        </p:sp>
      </p:grpSp>
      <p:sp>
        <p:nvSpPr>
          <p:cNvPr id="12" name="文本框 11"/>
          <p:cNvSpPr txBox="1"/>
          <p:nvPr>
            <p:custDataLst>
              <p:tags r:id="rId9"/>
            </p:custDataLst>
          </p:nvPr>
        </p:nvSpPr>
        <p:spPr>
          <a:xfrm>
            <a:off x="2939351" y="2465966"/>
            <a:ext cx="2896477" cy="902970"/>
          </a:xfrm>
          <a:prstGeom prst="rect">
            <a:avLst/>
          </a:prstGeom>
          <a:noFill/>
        </p:spPr>
        <p:txBody>
          <a:bodyPr wrap="square" rtlCol="0">
            <a:spAutoFit/>
          </a:bodyPr>
          <a:lstStyle/>
          <a:p>
            <a:pPr>
              <a:lnSpc>
                <a:spcPct val="110000"/>
              </a:lnSpc>
              <a:spcBef>
                <a:spcPct val="0"/>
              </a:spcBef>
              <a:spcAft>
                <a:spcPct val="0"/>
              </a:spcAft>
              <a:defRPr/>
            </a:pPr>
            <a:r>
              <a:rPr lang="en-US" altLang="zh-CN" sz="2400" b="1">
                <a:solidFill>
                  <a:srgbClr val="0070C0"/>
                </a:solidFill>
                <a:latin typeface="微软雅黑" panose="020B0503020204020204" charset="-122"/>
                <a:ea typeface="微软雅黑" panose="020B0503020204020204" charset="-122"/>
                <a:cs typeface="微软雅黑" panose="020B0503020204020204" charset="-122"/>
              </a:rPr>
              <a:t>②类型:</a:t>
            </a:r>
            <a:endParaRPr lang="en-US" altLang="zh-CN" sz="2400" b="1">
              <a:solidFill>
                <a:srgbClr val="0070C0"/>
              </a:solidFill>
              <a:latin typeface="微软雅黑" panose="020B0503020204020204" charset="-122"/>
              <a:ea typeface="微软雅黑" panose="020B0503020204020204" charset="-122"/>
              <a:cs typeface="微软雅黑" panose="020B0503020204020204" charset="-122"/>
            </a:endParaRPr>
          </a:p>
          <a:p>
            <a:pPr>
              <a:lnSpc>
                <a:spcPct val="110000"/>
              </a:lnSpc>
              <a:spcBef>
                <a:spcPct val="0"/>
              </a:spcBef>
              <a:spcAft>
                <a:spcPct val="0"/>
              </a:spcAft>
              <a:defRPr/>
            </a:pPr>
            <a:endParaRPr lang="en-US" altLang="zh-CN" sz="2400" b="1">
              <a:solidFill>
                <a:srgbClr val="0070C0"/>
              </a:solidFill>
              <a:latin typeface="微软雅黑" panose="020B0503020204020204" charset="-122"/>
              <a:ea typeface="微软雅黑" panose="020B0503020204020204" charset="-122"/>
              <a:cs typeface="微软雅黑" panose="020B0503020204020204" charset="-122"/>
            </a:endParaRPr>
          </a:p>
        </p:txBody>
      </p:sp>
      <p:grpSp>
        <p:nvGrpSpPr>
          <p:cNvPr id="23" name="组合 22"/>
          <p:cNvGrpSpPr/>
          <p:nvPr>
            <p:custDataLst>
              <p:tags r:id="rId10"/>
            </p:custDataLst>
          </p:nvPr>
        </p:nvGrpSpPr>
        <p:grpSpPr>
          <a:xfrm>
            <a:off x="1347470" y="4097020"/>
            <a:ext cx="1603375" cy="1315720"/>
            <a:chOff x="1293227" y="4124065"/>
            <a:chExt cx="2138020" cy="6075506"/>
          </a:xfrm>
        </p:grpSpPr>
        <p:sp>
          <p:nvSpPr>
            <p:cNvPr id="37" name="文本框 36"/>
            <p:cNvSpPr txBox="1"/>
            <p:nvPr>
              <p:custDataLst>
                <p:tags r:id="rId11"/>
              </p:custDataLst>
            </p:nvPr>
          </p:nvSpPr>
          <p:spPr>
            <a:xfrm>
              <a:off x="1293227" y="6475685"/>
              <a:ext cx="1917867" cy="2125841"/>
            </a:xfrm>
            <a:prstGeom prst="rect">
              <a:avLst/>
            </a:prstGeom>
            <a:noFill/>
          </p:spPr>
          <p:txBody>
            <a:bodyPr wrap="square" rtlCol="0">
              <a:spAutoFit/>
            </a:bodyPr>
            <a:lstStyle/>
            <a:p>
              <a:pPr indent="0">
                <a:buFont typeface="Wingdings" panose="05000000000000000000" pitchFamily="2" charset="2"/>
                <a:buNone/>
              </a:pPr>
              <a:r>
                <a:rPr lang="zh-CN" altLang="en-US" sz="2400" b="1">
                  <a:solidFill>
                    <a:srgbClr val="FF0000"/>
                  </a:solidFill>
                  <a:latin typeface="微软雅黑" panose="020B0503020204020204" charset="-122"/>
                  <a:ea typeface="微软雅黑" panose="020B0503020204020204" charset="-122"/>
                </a:rPr>
                <a:t>担保物权</a:t>
              </a:r>
              <a:endParaRPr lang="zh-CN" altLang="en-US" sz="2400" b="1">
                <a:solidFill>
                  <a:srgbClr val="FF0000"/>
                </a:solidFill>
                <a:latin typeface="微软雅黑" panose="020B0503020204020204" charset="-122"/>
                <a:ea typeface="微软雅黑" panose="020B0503020204020204" charset="-122"/>
              </a:endParaRPr>
            </a:p>
          </p:txBody>
        </p:sp>
        <p:sp>
          <p:nvSpPr>
            <p:cNvPr id="25" name="左大括号 24"/>
            <p:cNvSpPr/>
            <p:nvPr>
              <p:custDataLst>
                <p:tags r:id="rId12"/>
              </p:custDataLst>
            </p:nvPr>
          </p:nvSpPr>
          <p:spPr>
            <a:xfrm>
              <a:off x="3222949" y="4124065"/>
              <a:ext cx="208298" cy="6075506"/>
            </a:xfrm>
            <a:prstGeom prst="leftBrace">
              <a:avLst>
                <a:gd name="adj1" fmla="val 28152"/>
                <a:gd name="adj2" fmla="val 50000"/>
              </a:avLst>
            </a:prstGeom>
            <a:ln w="3810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sz="2400">
                <a:latin typeface="微软雅黑" panose="020B0503020204020204" charset="-122"/>
                <a:ea typeface="微软雅黑" panose="020B0503020204020204" charset="-122"/>
              </a:endParaRPr>
            </a:p>
          </p:txBody>
        </p:sp>
      </p:grpSp>
      <p:sp>
        <p:nvSpPr>
          <p:cNvPr id="35" name="文本框 34"/>
          <p:cNvSpPr txBox="1"/>
          <p:nvPr>
            <p:custDataLst>
              <p:tags r:id="rId13"/>
            </p:custDataLst>
          </p:nvPr>
        </p:nvSpPr>
        <p:spPr>
          <a:xfrm>
            <a:off x="2939415" y="5069205"/>
            <a:ext cx="4135120" cy="497205"/>
          </a:xfrm>
          <a:prstGeom prst="rect">
            <a:avLst/>
          </a:prstGeom>
          <a:noFill/>
        </p:spPr>
        <p:txBody>
          <a:bodyPr wrap="square">
            <a:spAutoFit/>
          </a:bodyPr>
          <a:lstStyle/>
          <a:p>
            <a:pPr fontAlgn="base">
              <a:lnSpc>
                <a:spcPct val="110000"/>
              </a:lnSpc>
              <a:spcBef>
                <a:spcPct val="0"/>
              </a:spcBef>
              <a:spcAft>
                <a:spcPct val="0"/>
              </a:spcAft>
              <a:defRPr/>
            </a:pPr>
            <a:r>
              <a:rPr lang="en-US" altLang="zh-CN" sz="2400" b="1">
                <a:solidFill>
                  <a:srgbClr val="0070C0"/>
                </a:solidFill>
                <a:latin typeface="微软雅黑" panose="020B0503020204020204" charset="-122"/>
                <a:ea typeface="微软雅黑" panose="020B0503020204020204" charset="-122"/>
                <a:cs typeface="Arial" panose="020B0604020202020204"/>
              </a:rPr>
              <a:t>②</a:t>
            </a:r>
            <a:r>
              <a:rPr lang="zh-CN" altLang="en-US" sz="2400" b="1">
                <a:solidFill>
                  <a:srgbClr val="0070C0"/>
                </a:solidFill>
                <a:latin typeface="微软雅黑" panose="020B0503020204020204" charset="-122"/>
                <a:ea typeface="微软雅黑" panose="020B0503020204020204" charset="-122"/>
                <a:cs typeface="Arial" panose="020B0604020202020204"/>
              </a:rPr>
              <a:t>类型：</a:t>
            </a:r>
            <a:endParaRPr lang="zh-CN" altLang="en-US" sz="2400" b="1">
              <a:solidFill>
                <a:prstClr val="black"/>
              </a:solidFill>
              <a:latin typeface="微软雅黑" panose="020B0503020204020204" charset="-122"/>
              <a:ea typeface="微软雅黑" panose="020B0503020204020204" charset="-122"/>
              <a:cs typeface="Arial" panose="020B0604020202020204"/>
            </a:endParaRPr>
          </a:p>
        </p:txBody>
      </p:sp>
      <p:sp>
        <p:nvSpPr>
          <p:cNvPr id="14" name="左大括号 13"/>
          <p:cNvSpPr/>
          <p:nvPr>
            <p:custDataLst>
              <p:tags r:id="rId14"/>
            </p:custDataLst>
          </p:nvPr>
        </p:nvSpPr>
        <p:spPr>
          <a:xfrm>
            <a:off x="1164590" y="2931160"/>
            <a:ext cx="264160" cy="2047875"/>
          </a:xfrm>
          <a:prstGeom prst="leftBrace">
            <a:avLst>
              <a:gd name="adj1" fmla="val 0"/>
              <a:gd name="adj2" fmla="val 50000"/>
            </a:avLst>
          </a:prstGeom>
          <a:ln w="3810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sz="2400">
              <a:latin typeface="微软雅黑" panose="020B0503020204020204" charset="-122"/>
              <a:ea typeface="微软雅黑" panose="020B0503020204020204" charset="-122"/>
            </a:endParaRPr>
          </a:p>
        </p:txBody>
      </p:sp>
      <p:sp>
        <p:nvSpPr>
          <p:cNvPr id="15" name="右大括号 14"/>
          <p:cNvSpPr/>
          <p:nvPr>
            <p:custDataLst>
              <p:tags r:id="rId15"/>
            </p:custDataLst>
          </p:nvPr>
        </p:nvSpPr>
        <p:spPr>
          <a:xfrm>
            <a:off x="6738620" y="2800985"/>
            <a:ext cx="389255" cy="1010920"/>
          </a:xfrm>
          <a:prstGeom prst="rightBrace">
            <a:avLst>
              <a:gd name="adj1" fmla="val 8333"/>
              <a:gd name="adj2" fmla="val 50036"/>
            </a:avLst>
          </a:prstGeom>
          <a:ln w="31750">
            <a:solidFill>
              <a:schemeClr val="tx1"/>
            </a:solidFill>
          </a:ln>
        </p:spPr>
        <p:style>
          <a:lnRef idx="0">
            <a:srgbClr val="FFFFFF"/>
          </a:lnRef>
          <a:fillRef idx="0">
            <a:srgbClr val="FFFFFF"/>
          </a:fillRef>
          <a:effectRef idx="0">
            <a:srgbClr val="FFFFFF"/>
          </a:effectRef>
          <a:fontRef idx="minor">
            <a:schemeClr val="tx1"/>
          </a:fontRef>
        </p:style>
        <p:txBody>
          <a:bodyPr rtlCol="0" anchor="ctr"/>
          <a:lstStyle/>
          <a:p>
            <a:pPr algn="ctr"/>
            <a:endParaRPr lang="zh-CN" altLang="en-US" sz="2400">
              <a:latin typeface="微软雅黑" panose="020B0503020204020204" charset="-122"/>
              <a:ea typeface="微软雅黑" panose="020B0503020204020204" charset="-122"/>
            </a:endParaRPr>
          </a:p>
          <a:p>
            <a:pPr algn="ctr"/>
            <a:endParaRPr lang="zh-CN" altLang="en-US" sz="2400">
              <a:latin typeface="微软雅黑" panose="020B0503020204020204" charset="-122"/>
              <a:ea typeface="微软雅黑" panose="020B0503020204020204" charset="-122"/>
            </a:endParaRPr>
          </a:p>
        </p:txBody>
      </p:sp>
      <p:sp>
        <p:nvSpPr>
          <p:cNvPr id="21" name="文本框 20"/>
          <p:cNvSpPr txBox="1"/>
          <p:nvPr>
            <p:custDataLst>
              <p:tags r:id="rId16"/>
            </p:custDataLst>
          </p:nvPr>
        </p:nvSpPr>
        <p:spPr>
          <a:xfrm>
            <a:off x="4108450" y="1672590"/>
            <a:ext cx="7457440" cy="902970"/>
          </a:xfrm>
          <a:prstGeom prst="rect">
            <a:avLst/>
          </a:prstGeom>
          <a:noFill/>
          <a:ln w="12700" cmpd="sng">
            <a:solidFill>
              <a:srgbClr val="1F3E72"/>
            </a:solidFill>
            <a:prstDash val="solid"/>
          </a:ln>
        </p:spPr>
        <p:txBody>
          <a:bodyPr wrap="square" rtlCol="0" anchor="t">
            <a:spAutoFit/>
          </a:bodyPr>
          <a:lstStyle/>
          <a:p>
            <a:pPr>
              <a:lnSpc>
                <a:spcPct val="110000"/>
              </a:lnSpc>
            </a:pPr>
            <a:r>
              <a:rPr lang="zh-CN" altLang="en-US" sz="2400" b="1">
                <a:solidFill>
                  <a:schemeClr val="tx1"/>
                </a:solidFill>
                <a:latin typeface="微软雅黑" panose="020B0503020204020204" charset="-122"/>
                <a:ea typeface="微软雅黑" panose="020B0503020204020204" charset="-122"/>
                <a:cs typeface="微软雅黑" panose="020B0503020204020204" charset="-122"/>
                <a:sym typeface="+mn-ea"/>
              </a:rPr>
              <a:t>用益物权是对他人所有的不动产或者动产，依法享有占有、使用和收益的权利。</a:t>
            </a:r>
            <a:r>
              <a:rPr lang="zh-CN" altLang="en-US" sz="2400" b="1">
                <a:solidFill>
                  <a:srgbClr val="FF0000"/>
                </a:solidFill>
                <a:latin typeface="微软雅黑" panose="020B0503020204020204" charset="-122"/>
                <a:ea typeface="微软雅黑" panose="020B0503020204020204" charset="-122"/>
                <a:cs typeface="仿宋" panose="02010609060101010101" charset="-122"/>
                <a:sym typeface="+mn-ea"/>
              </a:rPr>
              <a:t>（不是所有权，不能处分）</a:t>
            </a:r>
            <a:endParaRPr lang="zh-CN" altLang="en-US" sz="2400" b="1">
              <a:solidFill>
                <a:srgbClr val="FF0000"/>
              </a:solidFill>
              <a:latin typeface="微软雅黑" panose="020B0503020204020204" charset="-122"/>
              <a:ea typeface="微软雅黑" panose="020B0503020204020204" charset="-122"/>
              <a:cs typeface="仿宋" panose="02010609060101010101" charset="-122"/>
              <a:sym typeface="+mn-ea"/>
            </a:endParaRPr>
          </a:p>
        </p:txBody>
      </p:sp>
      <p:sp>
        <p:nvSpPr>
          <p:cNvPr id="24" name="文本框 23"/>
          <p:cNvSpPr txBox="1"/>
          <p:nvPr>
            <p:custDataLst>
              <p:tags r:id="rId17"/>
            </p:custDataLst>
          </p:nvPr>
        </p:nvSpPr>
        <p:spPr>
          <a:xfrm>
            <a:off x="4107815" y="2653665"/>
            <a:ext cx="2749550" cy="1308735"/>
          </a:xfrm>
          <a:prstGeom prst="rect">
            <a:avLst/>
          </a:prstGeom>
          <a:noFill/>
        </p:spPr>
        <p:txBody>
          <a:bodyPr wrap="square" rtlCol="0" anchor="t">
            <a:spAutoFit/>
          </a:bodyPr>
          <a:lstStyle/>
          <a:p>
            <a:pPr>
              <a:lnSpc>
                <a:spcPct val="110000"/>
              </a:lnSpc>
              <a:spcBef>
                <a:spcPct val="0"/>
              </a:spcBef>
              <a:spcAft>
                <a:spcPct val="0"/>
              </a:spcAft>
              <a:defRPr/>
            </a:pPr>
            <a:r>
              <a:rPr lang="zh-CN" altLang="en-US" sz="2400" b="1">
                <a:solidFill>
                  <a:schemeClr val="tx1"/>
                </a:solidFill>
                <a:latin typeface="微软雅黑" panose="020B0503020204020204" charset="-122"/>
                <a:ea typeface="微软雅黑" panose="020B0503020204020204" charset="-122"/>
                <a:cs typeface="微软雅黑" panose="020B0503020204020204" charset="-122"/>
                <a:sym typeface="+mn-ea"/>
              </a:rPr>
              <a:t>土地承包经营权</a:t>
            </a:r>
            <a:endParaRPr lang="zh-CN" altLang="en-US" sz="2400" b="1">
              <a:solidFill>
                <a:schemeClr val="tx1"/>
              </a:solidFill>
              <a:latin typeface="微软雅黑" panose="020B0503020204020204" charset="-122"/>
              <a:ea typeface="微软雅黑" panose="020B0503020204020204" charset="-122"/>
              <a:cs typeface="微软雅黑" panose="020B0503020204020204" charset="-122"/>
            </a:endParaRPr>
          </a:p>
          <a:p>
            <a:pPr>
              <a:lnSpc>
                <a:spcPct val="110000"/>
              </a:lnSpc>
              <a:spcBef>
                <a:spcPct val="0"/>
              </a:spcBef>
              <a:spcAft>
                <a:spcPct val="0"/>
              </a:spcAft>
              <a:defRPr/>
            </a:pPr>
            <a:r>
              <a:rPr lang="zh-CN" altLang="en-US" sz="2400" b="1">
                <a:solidFill>
                  <a:schemeClr val="tx1"/>
                </a:solidFill>
                <a:latin typeface="微软雅黑" panose="020B0503020204020204" charset="-122"/>
                <a:ea typeface="微软雅黑" panose="020B0503020204020204" charset="-122"/>
                <a:cs typeface="微软雅黑" panose="020B0503020204020204" charset="-122"/>
                <a:sym typeface="+mn-ea"/>
              </a:rPr>
              <a:t>宅基地使用权</a:t>
            </a:r>
            <a:endParaRPr lang="zh-CN" altLang="en-US" sz="2400" b="1">
              <a:solidFill>
                <a:schemeClr val="tx1"/>
              </a:solidFill>
              <a:latin typeface="微软雅黑" panose="020B0503020204020204" charset="-122"/>
              <a:ea typeface="微软雅黑" panose="020B0503020204020204" charset="-122"/>
              <a:cs typeface="微软雅黑" panose="020B0503020204020204" charset="-122"/>
            </a:endParaRPr>
          </a:p>
          <a:p>
            <a:pPr>
              <a:lnSpc>
                <a:spcPct val="110000"/>
              </a:lnSpc>
              <a:spcBef>
                <a:spcPct val="0"/>
              </a:spcBef>
              <a:spcAft>
                <a:spcPct val="0"/>
              </a:spcAft>
              <a:defRPr/>
            </a:pPr>
            <a:r>
              <a:rPr lang="zh-CN" altLang="en-US" sz="2400" b="1">
                <a:solidFill>
                  <a:schemeClr val="tx1"/>
                </a:solidFill>
                <a:latin typeface="微软雅黑" panose="020B0503020204020204" charset="-122"/>
                <a:ea typeface="微软雅黑" panose="020B0503020204020204" charset="-122"/>
                <a:cs typeface="微软雅黑" panose="020B0503020204020204" charset="-122"/>
                <a:sym typeface="+mn-ea"/>
              </a:rPr>
              <a:t>建设用地使用权等</a:t>
            </a:r>
            <a:endParaRPr lang="zh-CN" altLang="en-US" sz="2400" b="1">
              <a:solidFill>
                <a:schemeClr val="tx1"/>
              </a:solidFill>
              <a:latin typeface="微软雅黑" panose="020B0503020204020204" charset="-122"/>
              <a:ea typeface="微软雅黑" panose="020B0503020204020204" charset="-122"/>
              <a:cs typeface="微软雅黑" panose="020B0503020204020204" charset="-122"/>
              <a:sym typeface="+mn-ea"/>
            </a:endParaRPr>
          </a:p>
        </p:txBody>
      </p:sp>
      <p:sp>
        <p:nvSpPr>
          <p:cNvPr id="26" name="文本框 25"/>
          <p:cNvSpPr txBox="1"/>
          <p:nvPr>
            <p:custDataLst>
              <p:tags r:id="rId18"/>
            </p:custDataLst>
          </p:nvPr>
        </p:nvSpPr>
        <p:spPr>
          <a:xfrm>
            <a:off x="4108450" y="4008755"/>
            <a:ext cx="7539355" cy="792480"/>
          </a:xfrm>
          <a:prstGeom prst="rect">
            <a:avLst/>
          </a:prstGeom>
          <a:noFill/>
          <a:ln w="12700" cmpd="sng">
            <a:solidFill>
              <a:srgbClr val="1F3E72"/>
            </a:solidFill>
            <a:prstDash val="solid"/>
          </a:ln>
        </p:spPr>
        <p:txBody>
          <a:bodyPr wrap="square" rtlCol="0" anchor="t">
            <a:noAutofit/>
          </a:bodyPr>
          <a:lstStyle/>
          <a:p>
            <a:pPr algn="l">
              <a:lnSpc>
                <a:spcPct val="100000"/>
              </a:lnSpc>
            </a:pPr>
            <a:r>
              <a:rPr lang="zh-CN" altLang="en-US" sz="2400" b="1">
                <a:solidFill>
                  <a:schemeClr val="tx1"/>
                </a:solidFill>
                <a:latin typeface="微软雅黑" panose="020B0503020204020204" charset="-122"/>
                <a:ea typeface="微软雅黑" panose="020B0503020204020204" charset="-122"/>
                <a:cs typeface="黑体" panose="02010609060101010101" charset="-122"/>
                <a:sym typeface="+mn-ea"/>
              </a:rPr>
              <a:t>担保物权是为了确保债权的实现而在他人财产上设立的物权。</a:t>
            </a:r>
            <a:endParaRPr lang="zh-CN" altLang="en-US" sz="2400" b="1">
              <a:solidFill>
                <a:schemeClr val="tx1"/>
              </a:solidFill>
              <a:latin typeface="微软雅黑" panose="020B0503020204020204" charset="-122"/>
              <a:ea typeface="微软雅黑" panose="020B0503020204020204" charset="-122"/>
              <a:cs typeface="黑体" panose="02010609060101010101" charset="-122"/>
              <a:sym typeface="+mn-ea"/>
            </a:endParaRPr>
          </a:p>
        </p:txBody>
      </p:sp>
      <p:sp>
        <p:nvSpPr>
          <p:cNvPr id="28" name="文本框 27"/>
          <p:cNvSpPr txBox="1"/>
          <p:nvPr>
            <p:custDataLst>
              <p:tags r:id="rId19"/>
            </p:custDataLst>
          </p:nvPr>
        </p:nvSpPr>
        <p:spPr>
          <a:xfrm>
            <a:off x="4107815" y="5153025"/>
            <a:ext cx="2441575" cy="460375"/>
          </a:xfrm>
          <a:prstGeom prst="rect">
            <a:avLst/>
          </a:prstGeom>
          <a:noFill/>
        </p:spPr>
        <p:txBody>
          <a:bodyPr wrap="square" rtlCol="0" anchor="t">
            <a:spAutoFit/>
          </a:bodyPr>
          <a:lstStyle/>
          <a:p>
            <a:r>
              <a:rPr lang="zh-CN" altLang="en-US" sz="2400" b="1">
                <a:solidFill>
                  <a:schemeClr val="tx1"/>
                </a:solidFill>
                <a:latin typeface="微软雅黑" panose="020B0503020204020204" charset="-122"/>
                <a:ea typeface="微软雅黑" panose="020B0503020204020204" charset="-122"/>
                <a:cs typeface="Arial" panose="020B0604020202020204"/>
                <a:sym typeface="+mn-ea"/>
              </a:rPr>
              <a:t>抵押权、质权等</a:t>
            </a:r>
            <a:endParaRPr lang="zh-CN" altLang="en-US" sz="2400" b="1">
              <a:solidFill>
                <a:schemeClr val="tx1"/>
              </a:solidFill>
              <a:latin typeface="微软雅黑" panose="020B0503020204020204" charset="-122"/>
              <a:ea typeface="微软雅黑" panose="020B0503020204020204" charset="-122"/>
              <a:cs typeface="Arial" panose="020B0604020202020204"/>
              <a:sym typeface="+mn-ea"/>
            </a:endParaRPr>
          </a:p>
        </p:txBody>
      </p:sp>
      <p:sp>
        <p:nvSpPr>
          <p:cNvPr id="2" name="文本框 1"/>
          <p:cNvSpPr txBox="1"/>
          <p:nvPr>
            <p:custDataLst>
              <p:tags r:id="rId20"/>
            </p:custDataLst>
          </p:nvPr>
        </p:nvSpPr>
        <p:spPr>
          <a:xfrm>
            <a:off x="598805" y="925195"/>
            <a:ext cx="6096000" cy="521970"/>
          </a:xfrm>
          <a:prstGeom prst="rect">
            <a:avLst/>
          </a:prstGeom>
          <a:noFill/>
        </p:spPr>
        <p:txBody>
          <a:bodyPr wrap="square" rtlCol="0" anchor="t">
            <a:spAutoFit/>
          </a:bodyPr>
          <a:lstStyle/>
          <a:p>
            <a:pPr lvl="0" indent="0" algn="l" fontAlgn="auto">
              <a:lnSpc>
                <a:spcPct val="100000"/>
              </a:lnSpc>
            </a:pPr>
            <a:r>
              <a:rPr lang="zh-CN" altLang="en-US" sz="2800" b="1">
                <a:solidFill>
                  <a:srgbClr val="0070C0"/>
                </a:solidFill>
                <a:latin typeface="Calibri" panose="020F0502020204030204"/>
                <a:sym typeface="+mn-ea"/>
              </a:rPr>
              <a:t>（1）</a:t>
            </a:r>
            <a:r>
              <a:rPr lang="zh-CN" altLang="en-US" sz="2800" b="1">
                <a:solidFill>
                  <a:srgbClr val="0070C0"/>
                </a:solidFill>
                <a:latin typeface="微软雅黑" panose="020B0503020204020204" charset="-122"/>
                <a:sym typeface="+mn-ea"/>
              </a:rPr>
              <a:t>含义：</a:t>
            </a:r>
            <a:endParaRPr lang="zh-CN" altLang="en-US" sz="2800" b="1">
              <a:solidFill>
                <a:srgbClr val="0070C0"/>
              </a:solidFill>
              <a:latin typeface="微软雅黑" panose="020B0503020204020204" charset="-122"/>
              <a:sym typeface="+mn-ea"/>
            </a:endParaRPr>
          </a:p>
        </p:txBody>
      </p:sp>
      <p:sp>
        <p:nvSpPr>
          <p:cNvPr id="3" name="文本框 2"/>
          <p:cNvSpPr txBox="1"/>
          <p:nvPr>
            <p:custDataLst>
              <p:tags r:id="rId21"/>
            </p:custDataLst>
          </p:nvPr>
        </p:nvSpPr>
        <p:spPr>
          <a:xfrm>
            <a:off x="642620" y="5642610"/>
            <a:ext cx="6096000" cy="521970"/>
          </a:xfrm>
          <a:prstGeom prst="rect">
            <a:avLst/>
          </a:prstGeom>
          <a:noFill/>
        </p:spPr>
        <p:txBody>
          <a:bodyPr wrap="square" rtlCol="0" anchor="t">
            <a:spAutoFit/>
          </a:bodyPr>
          <a:lstStyle/>
          <a:p>
            <a:r>
              <a:rPr lang="zh-CN" altLang="en-US" sz="2800" b="1">
                <a:solidFill>
                  <a:srgbClr val="0070C0"/>
                </a:solidFill>
                <a:latin typeface="微软雅黑" panose="020B0503020204020204" charset="-122"/>
                <a:sym typeface="+mn-ea"/>
              </a:rPr>
              <a:t>（3）目的：</a:t>
            </a:r>
            <a:endParaRPr lang="zh-CN" altLang="en-US" sz="2800" b="1">
              <a:solidFill>
                <a:srgbClr val="0070C0"/>
              </a:solidFill>
              <a:latin typeface="微软雅黑" panose="020B0503020204020204" charset="-122"/>
              <a:sym typeface="+mn-ea"/>
            </a:endParaRPr>
          </a:p>
        </p:txBody>
      </p:sp>
      <p:sp>
        <p:nvSpPr>
          <p:cNvPr id="29" name="文本框 28"/>
          <p:cNvSpPr txBox="1"/>
          <p:nvPr>
            <p:custDataLst>
              <p:tags r:id="rId22"/>
            </p:custDataLst>
          </p:nvPr>
        </p:nvSpPr>
        <p:spPr>
          <a:xfrm>
            <a:off x="598805" y="1745615"/>
            <a:ext cx="2181860" cy="521970"/>
          </a:xfrm>
          <a:prstGeom prst="rect">
            <a:avLst/>
          </a:prstGeom>
          <a:noFill/>
        </p:spPr>
        <p:txBody>
          <a:bodyPr wrap="square" rtlCol="0" anchor="t">
            <a:spAutoFit/>
          </a:bodyPr>
          <a:lstStyle/>
          <a:p>
            <a:r>
              <a:rPr lang="zh-CN" altLang="en-US" sz="2800" b="1">
                <a:solidFill>
                  <a:srgbClr val="0070C0"/>
                </a:solidFill>
                <a:latin typeface="Calibri" panose="020F0502020204030204"/>
                <a:sym typeface="+mn-ea"/>
              </a:rPr>
              <a:t>（</a:t>
            </a:r>
            <a:r>
              <a:rPr lang="en-US" altLang="zh-CN" sz="2800" b="1">
                <a:solidFill>
                  <a:srgbClr val="0070C0"/>
                </a:solidFill>
                <a:latin typeface="Calibri" panose="020F0502020204030204"/>
                <a:sym typeface="+mn-ea"/>
              </a:rPr>
              <a:t>2</a:t>
            </a:r>
            <a:r>
              <a:rPr lang="zh-CN" altLang="en-US" sz="2800" b="1">
                <a:solidFill>
                  <a:srgbClr val="0070C0"/>
                </a:solidFill>
                <a:latin typeface="Calibri" panose="020F0502020204030204"/>
                <a:sym typeface="+mn-ea"/>
              </a:rPr>
              <a:t>）</a:t>
            </a:r>
            <a:r>
              <a:rPr lang="zh-CN" altLang="en-US" sz="2800" b="1">
                <a:solidFill>
                  <a:srgbClr val="0070C0"/>
                </a:solidFill>
                <a:latin typeface="微软雅黑" panose="020B0503020204020204" charset="-122"/>
                <a:sym typeface="+mn-ea"/>
              </a:rPr>
              <a:t>类型：</a:t>
            </a:r>
            <a:endParaRPr lang="zh-CN" altLang="en-US" sz="2800" b="1">
              <a:solidFill>
                <a:srgbClr val="0070C0"/>
              </a:solidFill>
              <a:latin typeface="微软雅黑" panose="020B0503020204020204" charset="-122"/>
              <a:sym typeface="+mn-ea"/>
            </a:endParaRPr>
          </a:p>
        </p:txBody>
      </p:sp>
      <p:grpSp>
        <p:nvGrpSpPr>
          <p:cNvPr id="30" name="组合 29"/>
          <p:cNvGrpSpPr/>
          <p:nvPr>
            <p:custDataLst>
              <p:tags r:id="rId23"/>
            </p:custDataLst>
          </p:nvPr>
        </p:nvGrpSpPr>
        <p:grpSpPr>
          <a:xfrm>
            <a:off x="6936369" y="2726631"/>
            <a:ext cx="3821689" cy="954107"/>
            <a:chOff x="7409435" y="3675582"/>
            <a:chExt cx="4140164" cy="1272142"/>
          </a:xfrm>
        </p:grpSpPr>
        <p:grpSp>
          <p:nvGrpSpPr>
            <p:cNvPr id="31" name="组合 30"/>
            <p:cNvGrpSpPr/>
            <p:nvPr>
              <p:custDataLst>
                <p:tags r:id="rId24"/>
              </p:custDataLst>
            </p:nvPr>
          </p:nvGrpSpPr>
          <p:grpSpPr>
            <a:xfrm>
              <a:off x="7422337" y="3675582"/>
              <a:ext cx="4127262" cy="1272142"/>
              <a:chOff x="6420058" y="2324380"/>
              <a:chExt cx="4127262" cy="1272142"/>
            </a:xfrm>
          </p:grpSpPr>
          <p:sp>
            <p:nvSpPr>
              <p:cNvPr id="32" name="文本框 44"/>
              <p:cNvSpPr txBox="1"/>
              <p:nvPr>
                <p:custDataLst>
                  <p:tags r:id="rId25"/>
                </p:custDataLst>
              </p:nvPr>
            </p:nvSpPr>
            <p:spPr>
              <a:xfrm>
                <a:off x="7539570" y="2711612"/>
                <a:ext cx="3007750" cy="695960"/>
              </a:xfrm>
              <a:prstGeom prst="rect">
                <a:avLst/>
              </a:prstGeom>
              <a:noFill/>
            </p:spPr>
            <p:txBody>
              <a:bodyPr wrap="square">
                <a:spAutoFit/>
              </a:bodyPr>
              <a:lstStyle>
                <a:defPPr>
                  <a:defRPr lang="zh-CN"/>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r>
                  <a:rPr lang="en-US" altLang="zh-CN" sz="2800" b="1" err="1">
                    <a:solidFill>
                      <a:srgbClr val="FF0000"/>
                    </a:solidFill>
                    <a:latin typeface="微软雅黑" panose="020B0503020204020204" charset="-122"/>
                    <a:ea typeface="微软雅黑" panose="020B0503020204020204" charset="-122"/>
                    <a:cs typeface="仿宋" panose="02010609060101010101" charset="-122"/>
                    <a:sym typeface="+mn-ea"/>
                  </a:rPr>
                  <a:t>物的使用价值</a:t>
                </a:r>
                <a:endParaRPr lang="en-US" altLang="zh-CN" sz="2800" b="1" err="1">
                  <a:solidFill>
                    <a:srgbClr val="FF0000"/>
                  </a:solidFill>
                  <a:latin typeface="微软雅黑" panose="020B0503020204020204" charset="-122"/>
                  <a:ea typeface="微软雅黑" panose="020B0503020204020204" charset="-122"/>
                  <a:cs typeface="仿宋" panose="02010609060101010101" charset="-122"/>
                  <a:sym typeface="+mn-ea"/>
                </a:endParaRPr>
              </a:p>
            </p:txBody>
          </p:sp>
          <p:sp>
            <p:nvSpPr>
              <p:cNvPr id="33" name="文本框 45"/>
              <p:cNvSpPr txBox="1"/>
              <p:nvPr>
                <p:custDataLst>
                  <p:tags r:id="rId26"/>
                </p:custDataLst>
              </p:nvPr>
            </p:nvSpPr>
            <p:spPr>
              <a:xfrm>
                <a:off x="6420058" y="2324380"/>
                <a:ext cx="1008069" cy="1272142"/>
              </a:xfrm>
              <a:prstGeom prst="rect">
                <a:avLst/>
              </a:prstGeom>
              <a:noFill/>
            </p:spPr>
            <p:txBody>
              <a:bodyPr wrap="square" rtlCol="0">
                <a:spAutoFit/>
              </a:bodyPr>
              <a:lstStyle>
                <a:defPPr>
                  <a:defRPr lang="zh-CN"/>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r>
                  <a:rPr lang="zh-CN" altLang="en-US" sz="2800" b="1">
                    <a:solidFill>
                      <a:srgbClr val="FF0000"/>
                    </a:solidFill>
                    <a:latin typeface="微软雅黑" panose="020B0503020204020204" charset="-122"/>
                    <a:ea typeface="微软雅黑" panose="020B0503020204020204" charset="-122"/>
                  </a:rPr>
                  <a:t>对应</a:t>
                </a:r>
                <a:endParaRPr lang="zh-CN" altLang="en-US" sz="2800" b="1">
                  <a:solidFill>
                    <a:srgbClr val="FF0000"/>
                  </a:solidFill>
                  <a:latin typeface="微软雅黑" panose="020B0503020204020204" charset="-122"/>
                  <a:ea typeface="微软雅黑" panose="020B0503020204020204" charset="-122"/>
                </a:endParaRPr>
              </a:p>
            </p:txBody>
          </p:sp>
        </p:grpSp>
        <p:sp>
          <p:nvSpPr>
            <p:cNvPr id="34" name="燕尾形箭头 9"/>
            <p:cNvSpPr/>
            <p:nvPr>
              <p:custDataLst>
                <p:tags r:id="rId27"/>
              </p:custDataLst>
            </p:nvPr>
          </p:nvSpPr>
          <p:spPr>
            <a:xfrm>
              <a:off x="7409435" y="4273697"/>
              <a:ext cx="1008070" cy="343338"/>
            </a:xfrm>
            <a:prstGeom prst="notchedRightArrow">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solidFill>
                    <a:schemeClr val="lt1"/>
                  </a:solidFill>
                </a:defRPr>
              </a:defPPr>
              <a:lvl1pPr marL="0" algn="l" defTabSz="685800" rtl="0" eaLnBrk="1" latinLnBrk="0" hangingPunct="1">
                <a:defRPr sz="1350" kern="1200">
                  <a:solidFill>
                    <a:schemeClr val="lt1"/>
                  </a:solidFill>
                  <a:latin typeface="+mn-lt"/>
                  <a:ea typeface="+mn-ea"/>
                  <a:cs typeface="+mn-cs"/>
                </a:defRPr>
              </a:lvl1pPr>
              <a:lvl2pPr marL="342900" algn="l" defTabSz="685800" rtl="0" eaLnBrk="1" latinLnBrk="0" hangingPunct="1">
                <a:defRPr sz="1350" kern="1200">
                  <a:solidFill>
                    <a:schemeClr val="lt1"/>
                  </a:solidFill>
                  <a:latin typeface="+mn-lt"/>
                  <a:ea typeface="+mn-ea"/>
                  <a:cs typeface="+mn-cs"/>
                </a:defRPr>
              </a:lvl2pPr>
              <a:lvl3pPr marL="685800" algn="l" defTabSz="685800" rtl="0" eaLnBrk="1" latinLnBrk="0" hangingPunct="1">
                <a:defRPr sz="1350" kern="1200">
                  <a:solidFill>
                    <a:schemeClr val="lt1"/>
                  </a:solidFill>
                  <a:latin typeface="+mn-lt"/>
                  <a:ea typeface="+mn-ea"/>
                  <a:cs typeface="+mn-cs"/>
                </a:defRPr>
              </a:lvl3pPr>
              <a:lvl4pPr marL="1028700" algn="l" defTabSz="685800" rtl="0" eaLnBrk="1" latinLnBrk="0" hangingPunct="1">
                <a:defRPr sz="1350" kern="1200">
                  <a:solidFill>
                    <a:schemeClr val="lt1"/>
                  </a:solidFill>
                  <a:latin typeface="+mn-lt"/>
                  <a:ea typeface="+mn-ea"/>
                  <a:cs typeface="+mn-cs"/>
                </a:defRPr>
              </a:lvl4pPr>
              <a:lvl5pPr marL="1371600" algn="l" defTabSz="685800" rtl="0" eaLnBrk="1" latinLnBrk="0" hangingPunct="1">
                <a:defRPr sz="1350" kern="1200">
                  <a:solidFill>
                    <a:schemeClr val="lt1"/>
                  </a:solidFill>
                  <a:latin typeface="+mn-lt"/>
                  <a:ea typeface="+mn-ea"/>
                  <a:cs typeface="+mn-cs"/>
                </a:defRPr>
              </a:lvl5pPr>
              <a:lvl6pPr marL="1714500" algn="l" defTabSz="685800" rtl="0" eaLnBrk="1" latinLnBrk="0" hangingPunct="1">
                <a:defRPr sz="1350" kern="1200">
                  <a:solidFill>
                    <a:schemeClr val="lt1"/>
                  </a:solidFill>
                  <a:latin typeface="+mn-lt"/>
                  <a:ea typeface="+mn-ea"/>
                  <a:cs typeface="+mn-cs"/>
                </a:defRPr>
              </a:lvl6pPr>
              <a:lvl7pPr marL="2057400" algn="l" defTabSz="685800" rtl="0" eaLnBrk="1" latinLnBrk="0" hangingPunct="1">
                <a:defRPr sz="1350" kern="1200">
                  <a:solidFill>
                    <a:schemeClr val="lt1"/>
                  </a:solidFill>
                  <a:latin typeface="+mn-lt"/>
                  <a:ea typeface="+mn-ea"/>
                  <a:cs typeface="+mn-cs"/>
                </a:defRPr>
              </a:lvl7pPr>
              <a:lvl8pPr marL="2400300" algn="l" defTabSz="685800" rtl="0" eaLnBrk="1" latinLnBrk="0" hangingPunct="1">
                <a:defRPr sz="1350" kern="1200">
                  <a:solidFill>
                    <a:schemeClr val="lt1"/>
                  </a:solidFill>
                  <a:latin typeface="+mn-lt"/>
                  <a:ea typeface="+mn-ea"/>
                  <a:cs typeface="+mn-cs"/>
                </a:defRPr>
              </a:lvl8pPr>
              <a:lvl9pPr marL="2743200" algn="l" defTabSz="685800" rtl="0" eaLnBrk="1" latinLnBrk="0" hangingPunct="1">
                <a:defRPr sz="1350" kern="1200">
                  <a:solidFill>
                    <a:schemeClr val="lt1"/>
                  </a:solidFill>
                  <a:latin typeface="+mn-lt"/>
                  <a:ea typeface="+mn-ea"/>
                  <a:cs typeface="+mn-cs"/>
                </a:defRPr>
              </a:lvl9pPr>
            </a:lstStyle>
            <a:p>
              <a:pPr algn="ctr"/>
              <a:endParaRPr lang="zh-CN" altLang="en-US" sz="2800">
                <a:latin typeface="微软雅黑" panose="020B0503020204020204" charset="-122"/>
                <a:ea typeface="微软雅黑" panose="020B0503020204020204" charset="-122"/>
              </a:endParaRPr>
            </a:p>
          </p:txBody>
        </p:sp>
      </p:grpSp>
      <p:grpSp>
        <p:nvGrpSpPr>
          <p:cNvPr id="36" name="组合 35"/>
          <p:cNvGrpSpPr/>
          <p:nvPr>
            <p:custDataLst>
              <p:tags r:id="rId28"/>
            </p:custDataLst>
          </p:nvPr>
        </p:nvGrpSpPr>
        <p:grpSpPr>
          <a:xfrm>
            <a:off x="6482715" y="4846955"/>
            <a:ext cx="3752215" cy="794834"/>
            <a:chOff x="7373135" y="3681944"/>
            <a:chExt cx="4065021" cy="1151373"/>
          </a:xfrm>
        </p:grpSpPr>
        <p:grpSp>
          <p:nvGrpSpPr>
            <p:cNvPr id="38" name="组合 37"/>
            <p:cNvGrpSpPr/>
            <p:nvPr>
              <p:custDataLst>
                <p:tags r:id="rId29"/>
              </p:custDataLst>
            </p:nvPr>
          </p:nvGrpSpPr>
          <p:grpSpPr>
            <a:xfrm>
              <a:off x="7373135" y="3681944"/>
              <a:ext cx="4065021" cy="1151373"/>
              <a:chOff x="6370856" y="2330742"/>
              <a:chExt cx="4065021" cy="1151373"/>
            </a:xfrm>
          </p:grpSpPr>
          <p:sp>
            <p:nvSpPr>
              <p:cNvPr id="39" name="文本框 39"/>
              <p:cNvSpPr txBox="1"/>
              <p:nvPr>
                <p:custDataLst>
                  <p:tags r:id="rId30"/>
                </p:custDataLst>
              </p:nvPr>
            </p:nvSpPr>
            <p:spPr>
              <a:xfrm>
                <a:off x="7428127" y="2726005"/>
                <a:ext cx="3007750" cy="756110"/>
              </a:xfrm>
              <a:prstGeom prst="rect">
                <a:avLst/>
              </a:prstGeom>
              <a:noFill/>
            </p:spPr>
            <p:txBody>
              <a:bodyPr wrap="square">
                <a:spAutoFit/>
              </a:bodyPr>
              <a:lstStyle>
                <a:defPPr>
                  <a:defRPr lang="zh-CN"/>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r>
                  <a:rPr lang="en-US" altLang="zh-CN" sz="2800" b="1" err="1">
                    <a:solidFill>
                      <a:srgbClr val="FF0000"/>
                    </a:solidFill>
                    <a:latin typeface="微软雅黑" panose="020B0503020204020204" charset="-122"/>
                    <a:ea typeface="微软雅黑" panose="020B0503020204020204" charset="-122"/>
                    <a:cs typeface="仿宋" panose="02010609060101010101" charset="-122"/>
                    <a:sym typeface="+mn-ea"/>
                  </a:rPr>
                  <a:t>物的</a:t>
                </a:r>
                <a:r>
                  <a:rPr lang="zh-CN" altLang="en-US" sz="2800" b="1">
                    <a:solidFill>
                      <a:srgbClr val="FF0000"/>
                    </a:solidFill>
                    <a:latin typeface="微软雅黑" panose="020B0503020204020204" charset="-122"/>
                    <a:ea typeface="微软雅黑" panose="020B0503020204020204" charset="-122"/>
                    <a:cs typeface="仿宋" panose="02010609060101010101" charset="-122"/>
                    <a:sym typeface="+mn-ea"/>
                  </a:rPr>
                  <a:t>交换</a:t>
                </a:r>
                <a:r>
                  <a:rPr lang="en-US" altLang="zh-CN" sz="2800" b="1" err="1">
                    <a:solidFill>
                      <a:srgbClr val="FF0000"/>
                    </a:solidFill>
                    <a:latin typeface="微软雅黑" panose="020B0503020204020204" charset="-122"/>
                    <a:ea typeface="微软雅黑" panose="020B0503020204020204" charset="-122"/>
                    <a:cs typeface="仿宋" panose="02010609060101010101" charset="-122"/>
                    <a:sym typeface="+mn-ea"/>
                  </a:rPr>
                  <a:t>价值</a:t>
                </a:r>
                <a:endParaRPr lang="en-US" altLang="zh-CN" sz="2800" b="1" err="1">
                  <a:solidFill>
                    <a:srgbClr val="FF0000"/>
                  </a:solidFill>
                  <a:latin typeface="微软雅黑" panose="020B0503020204020204" charset="-122"/>
                  <a:ea typeface="微软雅黑" panose="020B0503020204020204" charset="-122"/>
                  <a:cs typeface="仿宋" panose="02010609060101010101" charset="-122"/>
                  <a:sym typeface="+mn-ea"/>
                </a:endParaRPr>
              </a:p>
            </p:txBody>
          </p:sp>
          <p:sp>
            <p:nvSpPr>
              <p:cNvPr id="40" name="文本框 40"/>
              <p:cNvSpPr txBox="1"/>
              <p:nvPr>
                <p:custDataLst>
                  <p:tags r:id="rId31"/>
                </p:custDataLst>
              </p:nvPr>
            </p:nvSpPr>
            <p:spPr>
              <a:xfrm>
                <a:off x="6370856" y="2330742"/>
                <a:ext cx="1008069" cy="756110"/>
              </a:xfrm>
              <a:prstGeom prst="rect">
                <a:avLst/>
              </a:prstGeom>
              <a:noFill/>
            </p:spPr>
            <p:txBody>
              <a:bodyPr wrap="square" rtlCol="0">
                <a:spAutoFit/>
              </a:bodyPr>
              <a:lstStyle>
                <a:defPPr>
                  <a:defRPr lang="zh-CN"/>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r>
                  <a:rPr lang="zh-CN" altLang="en-US" sz="2800" b="1">
                    <a:solidFill>
                      <a:srgbClr val="FF0000"/>
                    </a:solidFill>
                    <a:latin typeface="微软雅黑" panose="020B0503020204020204" charset="-122"/>
                    <a:ea typeface="微软雅黑" panose="020B0503020204020204" charset="-122"/>
                  </a:rPr>
                  <a:t>对应</a:t>
                </a:r>
                <a:endParaRPr lang="zh-CN" altLang="en-US" sz="2800" b="1">
                  <a:solidFill>
                    <a:srgbClr val="FF0000"/>
                  </a:solidFill>
                  <a:latin typeface="微软雅黑" panose="020B0503020204020204" charset="-122"/>
                  <a:ea typeface="微软雅黑" panose="020B0503020204020204" charset="-122"/>
                </a:endParaRPr>
              </a:p>
            </p:txBody>
          </p:sp>
        </p:grpSp>
        <p:sp>
          <p:nvSpPr>
            <p:cNvPr id="41" name="燕尾形箭头 9"/>
            <p:cNvSpPr/>
            <p:nvPr>
              <p:custDataLst>
                <p:tags r:id="rId32"/>
              </p:custDataLst>
            </p:nvPr>
          </p:nvSpPr>
          <p:spPr>
            <a:xfrm>
              <a:off x="7409435" y="4273697"/>
              <a:ext cx="1008070" cy="343338"/>
            </a:xfrm>
            <a:prstGeom prst="notchedRightArrow">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solidFill>
                    <a:schemeClr val="lt1"/>
                  </a:solidFill>
                </a:defRPr>
              </a:defPPr>
              <a:lvl1pPr marL="0" algn="l" defTabSz="685800" rtl="0" eaLnBrk="1" latinLnBrk="0" hangingPunct="1">
                <a:defRPr sz="1350" kern="1200">
                  <a:solidFill>
                    <a:schemeClr val="lt1"/>
                  </a:solidFill>
                  <a:latin typeface="+mn-lt"/>
                  <a:ea typeface="+mn-ea"/>
                  <a:cs typeface="+mn-cs"/>
                </a:defRPr>
              </a:lvl1pPr>
              <a:lvl2pPr marL="342900" algn="l" defTabSz="685800" rtl="0" eaLnBrk="1" latinLnBrk="0" hangingPunct="1">
                <a:defRPr sz="1350" kern="1200">
                  <a:solidFill>
                    <a:schemeClr val="lt1"/>
                  </a:solidFill>
                  <a:latin typeface="+mn-lt"/>
                  <a:ea typeface="+mn-ea"/>
                  <a:cs typeface="+mn-cs"/>
                </a:defRPr>
              </a:lvl2pPr>
              <a:lvl3pPr marL="685800" algn="l" defTabSz="685800" rtl="0" eaLnBrk="1" latinLnBrk="0" hangingPunct="1">
                <a:defRPr sz="1350" kern="1200">
                  <a:solidFill>
                    <a:schemeClr val="lt1"/>
                  </a:solidFill>
                  <a:latin typeface="+mn-lt"/>
                  <a:ea typeface="+mn-ea"/>
                  <a:cs typeface="+mn-cs"/>
                </a:defRPr>
              </a:lvl3pPr>
              <a:lvl4pPr marL="1028700" algn="l" defTabSz="685800" rtl="0" eaLnBrk="1" latinLnBrk="0" hangingPunct="1">
                <a:defRPr sz="1350" kern="1200">
                  <a:solidFill>
                    <a:schemeClr val="lt1"/>
                  </a:solidFill>
                  <a:latin typeface="+mn-lt"/>
                  <a:ea typeface="+mn-ea"/>
                  <a:cs typeface="+mn-cs"/>
                </a:defRPr>
              </a:lvl4pPr>
              <a:lvl5pPr marL="1371600" algn="l" defTabSz="685800" rtl="0" eaLnBrk="1" latinLnBrk="0" hangingPunct="1">
                <a:defRPr sz="1350" kern="1200">
                  <a:solidFill>
                    <a:schemeClr val="lt1"/>
                  </a:solidFill>
                  <a:latin typeface="+mn-lt"/>
                  <a:ea typeface="+mn-ea"/>
                  <a:cs typeface="+mn-cs"/>
                </a:defRPr>
              </a:lvl5pPr>
              <a:lvl6pPr marL="1714500" algn="l" defTabSz="685800" rtl="0" eaLnBrk="1" latinLnBrk="0" hangingPunct="1">
                <a:defRPr sz="1350" kern="1200">
                  <a:solidFill>
                    <a:schemeClr val="lt1"/>
                  </a:solidFill>
                  <a:latin typeface="+mn-lt"/>
                  <a:ea typeface="+mn-ea"/>
                  <a:cs typeface="+mn-cs"/>
                </a:defRPr>
              </a:lvl6pPr>
              <a:lvl7pPr marL="2057400" algn="l" defTabSz="685800" rtl="0" eaLnBrk="1" latinLnBrk="0" hangingPunct="1">
                <a:defRPr sz="1350" kern="1200">
                  <a:solidFill>
                    <a:schemeClr val="lt1"/>
                  </a:solidFill>
                  <a:latin typeface="+mn-lt"/>
                  <a:ea typeface="+mn-ea"/>
                  <a:cs typeface="+mn-cs"/>
                </a:defRPr>
              </a:lvl7pPr>
              <a:lvl8pPr marL="2400300" algn="l" defTabSz="685800" rtl="0" eaLnBrk="1" latinLnBrk="0" hangingPunct="1">
                <a:defRPr sz="1350" kern="1200">
                  <a:solidFill>
                    <a:schemeClr val="lt1"/>
                  </a:solidFill>
                  <a:latin typeface="+mn-lt"/>
                  <a:ea typeface="+mn-ea"/>
                  <a:cs typeface="+mn-cs"/>
                </a:defRPr>
              </a:lvl8pPr>
              <a:lvl9pPr marL="2743200" algn="l" defTabSz="685800" rtl="0" eaLnBrk="1" latinLnBrk="0" hangingPunct="1">
                <a:defRPr sz="1350" kern="1200">
                  <a:solidFill>
                    <a:schemeClr val="lt1"/>
                  </a:solidFill>
                  <a:latin typeface="+mn-lt"/>
                  <a:ea typeface="+mn-ea"/>
                  <a:cs typeface="+mn-cs"/>
                </a:defRPr>
              </a:lvl9pPr>
            </a:lstStyle>
            <a:p>
              <a:pPr algn="ctr"/>
              <a:endParaRPr lang="zh-CN" altLang="en-US" sz="2800">
                <a:latin typeface="微软雅黑" panose="020B0503020204020204" charset="-122"/>
                <a:ea typeface="微软雅黑" panose="020B0503020204020204" charset="-122"/>
              </a:endParaRPr>
            </a:p>
          </p:txBody>
        </p:sp>
      </p:gr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500"/>
                                        <p:tgtEl>
                                          <p:spTgt spid="9"/>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10"/>
                                        </p:tgtEl>
                                        <p:attrNameLst>
                                          <p:attrName>style.visibility</p:attrName>
                                        </p:attrNameLst>
                                      </p:cBhvr>
                                      <p:to>
                                        <p:strVal val="visible"/>
                                      </p:to>
                                    </p:set>
                                    <p:animEffect transition="in" filter="wipe(left)">
                                      <p:cBhvr>
                                        <p:cTn id="10" dur="500"/>
                                        <p:tgtEl>
                                          <p:spTgt spid="10"/>
                                        </p:tgtEl>
                                      </p:cBhvr>
                                    </p:animEffect>
                                  </p:childTnLst>
                                </p:cTn>
                              </p:par>
                              <p:par>
                                <p:cTn id="11" presetID="22" presetClass="entr" presetSubtype="8" fill="hold" nodeType="withEffect">
                                  <p:stCondLst>
                                    <p:cond delay="0"/>
                                  </p:stCondLst>
                                  <p:childTnLst>
                                    <p:set>
                                      <p:cBhvr>
                                        <p:cTn id="12" dur="1" fill="hold">
                                          <p:stCondLst>
                                            <p:cond delay="0"/>
                                          </p:stCondLst>
                                        </p:cTn>
                                        <p:tgtEl>
                                          <p:spTgt spid="22"/>
                                        </p:tgtEl>
                                        <p:attrNameLst>
                                          <p:attrName>style.visibility</p:attrName>
                                        </p:attrNameLst>
                                      </p:cBhvr>
                                      <p:to>
                                        <p:strVal val="visible"/>
                                      </p:to>
                                    </p:set>
                                    <p:animEffect transition="in" filter="wipe(left)">
                                      <p:cBhvr>
                                        <p:cTn id="13" dur="500"/>
                                        <p:tgtEl>
                                          <p:spTgt spid="22"/>
                                        </p:tgtEl>
                                      </p:cBhvr>
                                    </p:animEffect>
                                  </p:childTnLst>
                                </p:cTn>
                              </p:par>
                              <p:par>
                                <p:cTn id="14" presetID="22" presetClass="entr" presetSubtype="8" fill="hold" grpId="0" nodeType="withEffect">
                                  <p:stCondLst>
                                    <p:cond delay="0"/>
                                  </p:stCondLst>
                                  <p:childTnLst>
                                    <p:set>
                                      <p:cBhvr>
                                        <p:cTn id="15" dur="1" fill="hold">
                                          <p:stCondLst>
                                            <p:cond delay="0"/>
                                          </p:stCondLst>
                                        </p:cTn>
                                        <p:tgtEl>
                                          <p:spTgt spid="12"/>
                                        </p:tgtEl>
                                        <p:attrNameLst>
                                          <p:attrName>style.visibility</p:attrName>
                                        </p:attrNameLst>
                                      </p:cBhvr>
                                      <p:to>
                                        <p:strVal val="visible"/>
                                      </p:to>
                                    </p:set>
                                    <p:animEffect transition="in" filter="wipe(left)">
                                      <p:cBhvr>
                                        <p:cTn id="16" dur="500"/>
                                        <p:tgtEl>
                                          <p:spTgt spid="12"/>
                                        </p:tgtEl>
                                      </p:cBhvr>
                                    </p:animEffect>
                                  </p:childTnLst>
                                </p:cTn>
                              </p:par>
                              <p:par>
                                <p:cTn id="17" presetID="22" presetClass="entr" presetSubtype="8" fill="hold" nodeType="withEffect">
                                  <p:stCondLst>
                                    <p:cond delay="0"/>
                                  </p:stCondLst>
                                  <p:childTnLst>
                                    <p:set>
                                      <p:cBhvr>
                                        <p:cTn id="18" dur="1" fill="hold">
                                          <p:stCondLst>
                                            <p:cond delay="0"/>
                                          </p:stCondLst>
                                        </p:cTn>
                                        <p:tgtEl>
                                          <p:spTgt spid="23"/>
                                        </p:tgtEl>
                                        <p:attrNameLst>
                                          <p:attrName>style.visibility</p:attrName>
                                        </p:attrNameLst>
                                      </p:cBhvr>
                                      <p:to>
                                        <p:strVal val="visible"/>
                                      </p:to>
                                    </p:set>
                                    <p:animEffect transition="in" filter="wipe(left)">
                                      <p:cBhvr>
                                        <p:cTn id="19" dur="500"/>
                                        <p:tgtEl>
                                          <p:spTgt spid="23"/>
                                        </p:tgtEl>
                                      </p:cBhvr>
                                    </p:animEffect>
                                  </p:childTnLst>
                                </p:cTn>
                              </p:par>
                              <p:par>
                                <p:cTn id="20" presetID="22" presetClass="entr" presetSubtype="8" fill="hold" grpId="0" nodeType="withEffect">
                                  <p:stCondLst>
                                    <p:cond delay="0"/>
                                  </p:stCondLst>
                                  <p:childTnLst>
                                    <p:set>
                                      <p:cBhvr>
                                        <p:cTn id="21" dur="1" fill="hold">
                                          <p:stCondLst>
                                            <p:cond delay="0"/>
                                          </p:stCondLst>
                                        </p:cTn>
                                        <p:tgtEl>
                                          <p:spTgt spid="35"/>
                                        </p:tgtEl>
                                        <p:attrNameLst>
                                          <p:attrName>style.visibility</p:attrName>
                                        </p:attrNameLst>
                                      </p:cBhvr>
                                      <p:to>
                                        <p:strVal val="visible"/>
                                      </p:to>
                                    </p:set>
                                    <p:animEffect transition="in" filter="wipe(left)">
                                      <p:cBhvr>
                                        <p:cTn id="22" dur="500"/>
                                        <p:tgtEl>
                                          <p:spTgt spid="35"/>
                                        </p:tgtEl>
                                      </p:cBhvr>
                                    </p:animEffect>
                                  </p:childTnLst>
                                </p:cTn>
                              </p:par>
                              <p:par>
                                <p:cTn id="23" presetID="22" presetClass="entr" presetSubtype="8" fill="hold" grpId="0" nodeType="withEffect">
                                  <p:stCondLst>
                                    <p:cond delay="0"/>
                                  </p:stCondLst>
                                  <p:childTnLst>
                                    <p:set>
                                      <p:cBhvr>
                                        <p:cTn id="24" dur="1" fill="hold">
                                          <p:stCondLst>
                                            <p:cond delay="0"/>
                                          </p:stCondLst>
                                        </p:cTn>
                                        <p:tgtEl>
                                          <p:spTgt spid="14"/>
                                        </p:tgtEl>
                                        <p:attrNameLst>
                                          <p:attrName>style.visibility</p:attrName>
                                        </p:attrNameLst>
                                      </p:cBhvr>
                                      <p:to>
                                        <p:strVal val="visible"/>
                                      </p:to>
                                    </p:set>
                                    <p:animEffect transition="in" filter="wipe(left)">
                                      <p:cBhvr>
                                        <p:cTn id="25" dur="500"/>
                                        <p:tgtEl>
                                          <p:spTgt spid="14"/>
                                        </p:tgtEl>
                                      </p:cBhvr>
                                    </p:animEffect>
                                  </p:childTnLst>
                                </p:cTn>
                              </p:par>
                              <p:par>
                                <p:cTn id="26" presetID="22" presetClass="entr" presetSubtype="8" fill="hold" grpId="0" nodeType="withEffect">
                                  <p:stCondLst>
                                    <p:cond delay="0"/>
                                  </p:stCondLst>
                                  <p:childTnLst>
                                    <p:set>
                                      <p:cBhvr>
                                        <p:cTn id="27" dur="1" fill="hold">
                                          <p:stCondLst>
                                            <p:cond delay="0"/>
                                          </p:stCondLst>
                                        </p:cTn>
                                        <p:tgtEl>
                                          <p:spTgt spid="15"/>
                                        </p:tgtEl>
                                        <p:attrNameLst>
                                          <p:attrName>style.visibility</p:attrName>
                                        </p:attrNameLst>
                                      </p:cBhvr>
                                      <p:to>
                                        <p:strVal val="visible"/>
                                      </p:to>
                                    </p:set>
                                    <p:animEffect transition="in" filter="wipe(left)">
                                      <p:cBhvr>
                                        <p:cTn id="28" dur="500"/>
                                        <p:tgtEl>
                                          <p:spTgt spid="15"/>
                                        </p:tgtEl>
                                      </p:cBhvr>
                                    </p:animEffect>
                                  </p:childTnLst>
                                </p:cTn>
                              </p:par>
                              <p:par>
                                <p:cTn id="29" presetID="22" presetClass="entr" presetSubtype="8" fill="hold" grpId="0" nodeType="withEffect">
                                  <p:stCondLst>
                                    <p:cond delay="0"/>
                                  </p:stCondLst>
                                  <p:childTnLst>
                                    <p:set>
                                      <p:cBhvr>
                                        <p:cTn id="30" dur="1" fill="hold">
                                          <p:stCondLst>
                                            <p:cond delay="0"/>
                                          </p:stCondLst>
                                        </p:cTn>
                                        <p:tgtEl>
                                          <p:spTgt spid="21"/>
                                        </p:tgtEl>
                                        <p:attrNameLst>
                                          <p:attrName>style.visibility</p:attrName>
                                        </p:attrNameLst>
                                      </p:cBhvr>
                                      <p:to>
                                        <p:strVal val="visible"/>
                                      </p:to>
                                    </p:set>
                                    <p:animEffect transition="in" filter="wipe(left)">
                                      <p:cBhvr>
                                        <p:cTn id="31" dur="500"/>
                                        <p:tgtEl>
                                          <p:spTgt spid="21"/>
                                        </p:tgtEl>
                                      </p:cBhvr>
                                    </p:animEffect>
                                  </p:childTnLst>
                                </p:cTn>
                              </p:par>
                              <p:par>
                                <p:cTn id="32" presetID="22" presetClass="entr" presetSubtype="8" fill="hold" grpId="0" nodeType="withEffect">
                                  <p:stCondLst>
                                    <p:cond delay="0"/>
                                  </p:stCondLst>
                                  <p:childTnLst>
                                    <p:set>
                                      <p:cBhvr>
                                        <p:cTn id="33" dur="1" fill="hold">
                                          <p:stCondLst>
                                            <p:cond delay="0"/>
                                          </p:stCondLst>
                                        </p:cTn>
                                        <p:tgtEl>
                                          <p:spTgt spid="24"/>
                                        </p:tgtEl>
                                        <p:attrNameLst>
                                          <p:attrName>style.visibility</p:attrName>
                                        </p:attrNameLst>
                                      </p:cBhvr>
                                      <p:to>
                                        <p:strVal val="visible"/>
                                      </p:to>
                                    </p:set>
                                    <p:animEffect transition="in" filter="wipe(left)">
                                      <p:cBhvr>
                                        <p:cTn id="34" dur="500"/>
                                        <p:tgtEl>
                                          <p:spTgt spid="24"/>
                                        </p:tgtEl>
                                      </p:cBhvr>
                                    </p:animEffect>
                                  </p:childTnLst>
                                </p:cTn>
                              </p:par>
                              <p:par>
                                <p:cTn id="35" presetID="22" presetClass="entr" presetSubtype="8" fill="hold" grpId="0" nodeType="withEffect">
                                  <p:stCondLst>
                                    <p:cond delay="0"/>
                                  </p:stCondLst>
                                  <p:childTnLst>
                                    <p:set>
                                      <p:cBhvr>
                                        <p:cTn id="36" dur="1" fill="hold">
                                          <p:stCondLst>
                                            <p:cond delay="0"/>
                                          </p:stCondLst>
                                        </p:cTn>
                                        <p:tgtEl>
                                          <p:spTgt spid="26"/>
                                        </p:tgtEl>
                                        <p:attrNameLst>
                                          <p:attrName>style.visibility</p:attrName>
                                        </p:attrNameLst>
                                      </p:cBhvr>
                                      <p:to>
                                        <p:strVal val="visible"/>
                                      </p:to>
                                    </p:set>
                                    <p:animEffect transition="in" filter="wipe(left)">
                                      <p:cBhvr>
                                        <p:cTn id="37" dur="500"/>
                                        <p:tgtEl>
                                          <p:spTgt spid="26"/>
                                        </p:tgtEl>
                                      </p:cBhvr>
                                    </p:animEffect>
                                  </p:childTnLst>
                                </p:cTn>
                              </p:par>
                              <p:par>
                                <p:cTn id="38" presetID="22" presetClass="entr" presetSubtype="8" fill="hold" grpId="0" nodeType="withEffect">
                                  <p:stCondLst>
                                    <p:cond delay="0"/>
                                  </p:stCondLst>
                                  <p:childTnLst>
                                    <p:set>
                                      <p:cBhvr>
                                        <p:cTn id="39" dur="1" fill="hold">
                                          <p:stCondLst>
                                            <p:cond delay="0"/>
                                          </p:stCondLst>
                                        </p:cTn>
                                        <p:tgtEl>
                                          <p:spTgt spid="28"/>
                                        </p:tgtEl>
                                        <p:attrNameLst>
                                          <p:attrName>style.visibility</p:attrName>
                                        </p:attrNameLst>
                                      </p:cBhvr>
                                      <p:to>
                                        <p:strVal val="visible"/>
                                      </p:to>
                                    </p:set>
                                    <p:animEffect transition="in" filter="wipe(left)">
                                      <p:cBhvr>
                                        <p:cTn id="40" dur="500"/>
                                        <p:tgtEl>
                                          <p:spTgt spid="28"/>
                                        </p:tgtEl>
                                      </p:cBhvr>
                                    </p:animEffect>
                                  </p:childTnLst>
                                </p:cTn>
                              </p:par>
                              <p:par>
                                <p:cTn id="41" presetID="22" presetClass="entr" presetSubtype="8" fill="hold" grpId="0" nodeType="withEffect">
                                  <p:stCondLst>
                                    <p:cond delay="0"/>
                                  </p:stCondLst>
                                  <p:childTnLst>
                                    <p:set>
                                      <p:cBhvr>
                                        <p:cTn id="42" dur="1" fill="hold">
                                          <p:stCondLst>
                                            <p:cond delay="0"/>
                                          </p:stCondLst>
                                        </p:cTn>
                                        <p:tgtEl>
                                          <p:spTgt spid="29"/>
                                        </p:tgtEl>
                                        <p:attrNameLst>
                                          <p:attrName>style.visibility</p:attrName>
                                        </p:attrNameLst>
                                      </p:cBhvr>
                                      <p:to>
                                        <p:strVal val="visible"/>
                                      </p:to>
                                    </p:set>
                                    <p:animEffect transition="in" filter="wipe(left)">
                                      <p:cBhvr>
                                        <p:cTn id="43" dur="500"/>
                                        <p:tgtEl>
                                          <p:spTgt spid="29"/>
                                        </p:tgtEl>
                                      </p:cBhvr>
                                    </p:animEffect>
                                  </p:childTnLst>
                                </p:cTn>
                              </p:par>
                            </p:childTnLst>
                          </p:cTn>
                        </p:par>
                      </p:childTnLst>
                    </p:cTn>
                  </p:par>
                  <p:par>
                    <p:cTn id="44" fill="hold">
                      <p:stCondLst>
                        <p:cond delay="indefinite"/>
                      </p:stCondLst>
                      <p:childTnLst>
                        <p:par>
                          <p:cTn id="45" fill="hold">
                            <p:stCondLst>
                              <p:cond delay="0"/>
                            </p:stCondLst>
                            <p:childTnLst>
                              <p:par>
                                <p:cTn id="46" presetID="22" presetClass="entr" presetSubtype="8" fill="hold" nodeType="clickEffect">
                                  <p:stCondLst>
                                    <p:cond delay="0"/>
                                  </p:stCondLst>
                                  <p:childTnLst>
                                    <p:set>
                                      <p:cBhvr>
                                        <p:cTn id="47" dur="1" fill="hold">
                                          <p:stCondLst>
                                            <p:cond delay="0"/>
                                          </p:stCondLst>
                                        </p:cTn>
                                        <p:tgtEl>
                                          <p:spTgt spid="30"/>
                                        </p:tgtEl>
                                        <p:attrNameLst>
                                          <p:attrName>style.visibility</p:attrName>
                                        </p:attrNameLst>
                                      </p:cBhvr>
                                      <p:to>
                                        <p:strVal val="visible"/>
                                      </p:to>
                                    </p:set>
                                    <p:animEffect transition="in" filter="wipe(left)">
                                      <p:cBhvr>
                                        <p:cTn id="48" dur="500"/>
                                        <p:tgtEl>
                                          <p:spTgt spid="30"/>
                                        </p:tgtEl>
                                      </p:cBhvr>
                                    </p:animEffect>
                                  </p:childTnLst>
                                </p:cTn>
                              </p:par>
                              <p:par>
                                <p:cTn id="49" presetID="22" presetClass="entr" presetSubtype="8" fill="hold" nodeType="withEffect">
                                  <p:stCondLst>
                                    <p:cond delay="0"/>
                                  </p:stCondLst>
                                  <p:childTnLst>
                                    <p:set>
                                      <p:cBhvr>
                                        <p:cTn id="50" dur="1" fill="hold">
                                          <p:stCondLst>
                                            <p:cond delay="0"/>
                                          </p:stCondLst>
                                        </p:cTn>
                                        <p:tgtEl>
                                          <p:spTgt spid="36"/>
                                        </p:tgtEl>
                                        <p:attrNameLst>
                                          <p:attrName>style.visibility</p:attrName>
                                        </p:attrNameLst>
                                      </p:cBhvr>
                                      <p:to>
                                        <p:strVal val="visible"/>
                                      </p:to>
                                    </p:set>
                                    <p:animEffect transition="in" filter="wipe(left)">
                                      <p:cBhvr>
                                        <p:cTn id="51" dur="500"/>
                                        <p:tgtEl>
                                          <p:spTgt spid="36"/>
                                        </p:tgtEl>
                                      </p:cBhvr>
                                    </p:animEffect>
                                  </p:childTnLst>
                                </p:cTn>
                              </p:par>
                            </p:childTnLst>
                          </p:cTn>
                        </p:par>
                      </p:childTnLst>
                    </p:cTn>
                  </p:par>
                  <p:par>
                    <p:cTn id="52" fill="hold">
                      <p:stCondLst>
                        <p:cond delay="indefinite"/>
                      </p:stCondLst>
                      <p:childTnLst>
                        <p:par>
                          <p:cTn id="53" fill="hold">
                            <p:stCondLst>
                              <p:cond delay="0"/>
                            </p:stCondLst>
                            <p:childTnLst>
                              <p:par>
                                <p:cTn id="54" presetID="22" presetClass="entr" presetSubtype="1" fill="hold" grpId="0" nodeType="clickEffect">
                                  <p:stCondLst>
                                    <p:cond delay="0"/>
                                  </p:stCondLst>
                                  <p:childTnLst>
                                    <p:set>
                                      <p:cBhvr>
                                        <p:cTn id="55" dur="1" fill="hold">
                                          <p:stCondLst>
                                            <p:cond delay="0"/>
                                          </p:stCondLst>
                                        </p:cTn>
                                        <p:tgtEl>
                                          <p:spTgt spid="7"/>
                                        </p:tgtEl>
                                        <p:attrNameLst>
                                          <p:attrName>style.visibility</p:attrName>
                                        </p:attrNameLst>
                                      </p:cBhvr>
                                      <p:to>
                                        <p:strVal val="visible"/>
                                      </p:to>
                                    </p:set>
                                    <p:animEffect transition="in" filter="wipe(up)">
                                      <p:cBhvr>
                                        <p:cTn id="56" dur="500"/>
                                        <p:tgtEl>
                                          <p:spTgt spid="7"/>
                                        </p:tgtEl>
                                      </p:cBhvr>
                                    </p:animEffect>
                                  </p:childTnLst>
                                </p:cTn>
                              </p:par>
                              <p:par>
                                <p:cTn id="57" presetID="22" presetClass="entr" presetSubtype="1" fill="hold" grpId="0" nodeType="withEffect">
                                  <p:stCondLst>
                                    <p:cond delay="0"/>
                                  </p:stCondLst>
                                  <p:childTnLst>
                                    <p:set>
                                      <p:cBhvr>
                                        <p:cTn id="58" dur="1" fill="hold">
                                          <p:stCondLst>
                                            <p:cond delay="0"/>
                                          </p:stCondLst>
                                        </p:cTn>
                                        <p:tgtEl>
                                          <p:spTgt spid="3"/>
                                        </p:tgtEl>
                                        <p:attrNameLst>
                                          <p:attrName>style.visibility</p:attrName>
                                        </p:attrNameLst>
                                      </p:cBhvr>
                                      <p:to>
                                        <p:strVal val="visible"/>
                                      </p:to>
                                    </p:set>
                                    <p:animEffect transition="in" filter="wipe(up)">
                                      <p:cBhvr>
                                        <p:cTn id="59"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P spid="12" grpId="0"/>
      <p:bldP spid="35" grpId="0"/>
      <p:bldP spid="14" grpId="0" animBg="1"/>
      <p:bldP spid="15" grpId="0" animBg="1"/>
      <p:bldP spid="21" grpId="0" animBg="1"/>
      <p:bldP spid="24" grpId="0"/>
      <p:bldP spid="26" grpId="0" animBg="1"/>
      <p:bldP spid="28" grpId="0"/>
      <p:bldP spid="29" grpId="0"/>
      <p:bldP spid="7" grpId="0"/>
      <p:bldP spid="3"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7" name="TextBox 5"/>
          <p:cNvSpPr txBox="1"/>
          <p:nvPr>
            <p:custDataLst>
              <p:tags r:id="rId1"/>
            </p:custDataLst>
          </p:nvPr>
        </p:nvSpPr>
        <p:spPr>
          <a:xfrm>
            <a:off x="525780" y="0"/>
            <a:ext cx="2815590" cy="583565"/>
          </a:xfrm>
          <a:prstGeom prst="rect">
            <a:avLst/>
          </a:prstGeom>
          <a:solidFill>
            <a:srgbClr val="BCA070"/>
          </a:solidFill>
        </p:spPr>
        <p:txBody>
          <a:bodyPr wrap="square" rtlCol="0" anchor="t">
            <a:spAutoFit/>
          </a:bodyPr>
          <a:lstStyle>
            <a:lvl1pPr marL="0" indent="0" algn="l" defTabSz="685800" rtl="0" eaLnBrk="0" fontAlgn="base" hangingPunct="0">
              <a:lnSpc>
                <a:spcPct val="100000"/>
              </a:lnSpc>
              <a:spcBef>
                <a:spcPct val="0"/>
              </a:spcBef>
              <a:spcAft>
                <a:spcPct val="0"/>
              </a:spcAft>
              <a:buClrTx/>
              <a:buSzTx/>
              <a:buFontTx/>
              <a:buNone/>
              <a:defRPr kumimoji="0" lang="zh-CN" altLang="en-US" sz="1400" b="0" i="0" u="none" baseline="0">
                <a:solidFill>
                  <a:schemeClr val="tx1"/>
                </a:solidFill>
                <a:latin typeface="Arial" panose="020B0604020202020204" pitchFamily="34" charset="0"/>
                <a:ea typeface="宋体" panose="02010600030101010101" pitchFamily="2" charset="-122"/>
              </a:defRPr>
            </a:lvl1pPr>
            <a:lvl2pPr marL="342900" indent="114300" algn="l" defTabSz="685800" rtl="0" eaLnBrk="0" fontAlgn="base" hangingPunct="0">
              <a:lnSpc>
                <a:spcPct val="100000"/>
              </a:lnSpc>
              <a:spcBef>
                <a:spcPct val="0"/>
              </a:spcBef>
              <a:spcAft>
                <a:spcPct val="0"/>
              </a:spcAft>
              <a:buClrTx/>
              <a:buSzTx/>
              <a:buFontTx/>
              <a:buNone/>
              <a:defRPr kumimoji="0" lang="zh-CN" altLang="en-US" sz="1400" b="0" i="0" u="none" baseline="0">
                <a:solidFill>
                  <a:schemeClr val="tx1"/>
                </a:solidFill>
                <a:latin typeface="Arial" panose="020B0604020202020204" pitchFamily="34" charset="0"/>
                <a:ea typeface="宋体" panose="02010600030101010101" pitchFamily="2" charset="-122"/>
              </a:defRPr>
            </a:lvl2pPr>
            <a:lvl3pPr marL="685800" indent="228600" algn="l" defTabSz="685800" rtl="0" eaLnBrk="0" fontAlgn="base" hangingPunct="0">
              <a:lnSpc>
                <a:spcPct val="100000"/>
              </a:lnSpc>
              <a:spcBef>
                <a:spcPct val="0"/>
              </a:spcBef>
              <a:spcAft>
                <a:spcPct val="0"/>
              </a:spcAft>
              <a:buClrTx/>
              <a:buSzTx/>
              <a:buFontTx/>
              <a:buNone/>
              <a:defRPr kumimoji="0" lang="zh-CN" altLang="en-US" sz="1400" b="0" i="0" u="none" baseline="0">
                <a:solidFill>
                  <a:schemeClr val="tx1"/>
                </a:solidFill>
                <a:latin typeface="Arial" panose="020B0604020202020204" pitchFamily="34" charset="0"/>
                <a:ea typeface="宋体" panose="02010600030101010101" pitchFamily="2" charset="-122"/>
              </a:defRPr>
            </a:lvl3pPr>
            <a:lvl4pPr marL="1028700" indent="342900" algn="l" defTabSz="685800" rtl="0" eaLnBrk="0" fontAlgn="base" hangingPunct="0">
              <a:lnSpc>
                <a:spcPct val="100000"/>
              </a:lnSpc>
              <a:spcBef>
                <a:spcPct val="0"/>
              </a:spcBef>
              <a:spcAft>
                <a:spcPct val="0"/>
              </a:spcAft>
              <a:buClrTx/>
              <a:buSzTx/>
              <a:buFontTx/>
              <a:buNone/>
              <a:defRPr kumimoji="0" lang="zh-CN" altLang="en-US" sz="1400" b="0" i="0" u="none" baseline="0">
                <a:solidFill>
                  <a:schemeClr val="tx1"/>
                </a:solidFill>
                <a:latin typeface="Arial" panose="020B0604020202020204" pitchFamily="34" charset="0"/>
                <a:ea typeface="宋体" panose="02010600030101010101" pitchFamily="2" charset="-122"/>
              </a:defRPr>
            </a:lvl4pPr>
            <a:lvl5pPr marL="1371600" indent="457200" algn="l" defTabSz="685800" rtl="0" eaLnBrk="0" fontAlgn="base" hangingPunct="0">
              <a:lnSpc>
                <a:spcPct val="100000"/>
              </a:lnSpc>
              <a:spcBef>
                <a:spcPct val="0"/>
              </a:spcBef>
              <a:spcAft>
                <a:spcPct val="0"/>
              </a:spcAft>
              <a:buClrTx/>
              <a:buSzTx/>
              <a:buFontTx/>
              <a:buNone/>
              <a:defRPr kumimoji="0" lang="zh-CN" altLang="en-US" sz="1400" b="0" i="0" u="none" baseline="0">
                <a:solidFill>
                  <a:schemeClr val="tx1"/>
                </a:solidFill>
                <a:latin typeface="Arial" panose="020B0604020202020204" pitchFamily="34" charset="0"/>
                <a:ea typeface="宋体" panose="02010600030101010101" pitchFamily="2" charset="-122"/>
              </a:defRPr>
            </a:lvl5pPr>
          </a:lstStyle>
          <a:p>
            <a:pPr lvl="0" algn="l" defTabSz="914400" eaLnBrk="1" fontAlgn="auto" hangingPunct="1"/>
            <a:r>
              <a:rPr lang="en-US" altLang="zh-CN" sz="3200" b="1">
                <a:solidFill>
                  <a:srgbClr val="172D54"/>
                </a:solidFill>
                <a:effectLst/>
                <a:latin typeface="微软雅黑" panose="020B0503020204020204" charset="-122"/>
                <a:ea typeface="微软雅黑" panose="020B0503020204020204" charset="-122"/>
                <a:cs typeface="微软雅黑" panose="020B0503020204020204" charset="-122"/>
                <a:sym typeface="+mn-ea"/>
              </a:rPr>
              <a:t>2</a:t>
            </a:r>
            <a:r>
              <a:rPr sz="3200" b="1">
                <a:solidFill>
                  <a:srgbClr val="172D54"/>
                </a:solidFill>
                <a:effectLst/>
                <a:latin typeface="微软雅黑" panose="020B0503020204020204" charset="-122"/>
                <a:ea typeface="微软雅黑" panose="020B0503020204020204" charset="-122"/>
                <a:cs typeface="微软雅黑" panose="020B0503020204020204" charset="-122"/>
                <a:sym typeface="+mn-ea"/>
              </a:rPr>
              <a:t>、</a:t>
            </a:r>
            <a:r>
              <a:rPr lang="en-US" altLang="zh-CN" sz="3200" b="1">
                <a:solidFill>
                  <a:srgbClr val="172D54"/>
                </a:solidFill>
                <a:effectLst/>
                <a:latin typeface="微软雅黑" panose="020B0503020204020204" charset="-122"/>
                <a:ea typeface="微软雅黑" panose="020B0503020204020204" charset="-122"/>
                <a:cs typeface="微软雅黑" panose="020B0503020204020204" charset="-122"/>
                <a:sym typeface="+mn-ea"/>
              </a:rPr>
              <a:t> 用益物权</a:t>
            </a:r>
            <a:endParaRPr lang="en-US" altLang="zh-CN" sz="3200" b="1">
              <a:solidFill>
                <a:srgbClr val="172D54"/>
              </a:solidFill>
              <a:effectLst/>
              <a:latin typeface="微软雅黑" panose="020B0503020204020204" charset="-122"/>
              <a:ea typeface="微软雅黑" panose="020B0503020204020204" charset="-122"/>
              <a:cs typeface="微软雅黑" panose="020B0503020204020204" charset="-122"/>
              <a:sym typeface="+mn-ea"/>
            </a:endParaRPr>
          </a:p>
        </p:txBody>
      </p:sp>
      <p:sp>
        <p:nvSpPr>
          <p:cNvPr id="3" name="文本框 2"/>
          <p:cNvSpPr txBox="1"/>
          <p:nvPr>
            <p:custDataLst>
              <p:tags r:id="rId2"/>
            </p:custDataLst>
          </p:nvPr>
        </p:nvSpPr>
        <p:spPr>
          <a:xfrm>
            <a:off x="764540" y="923925"/>
            <a:ext cx="6096000" cy="3322955"/>
          </a:xfrm>
          <a:prstGeom prst="rect">
            <a:avLst/>
          </a:prstGeom>
          <a:noFill/>
        </p:spPr>
        <p:txBody>
          <a:bodyPr wrap="square" rtlCol="0" anchor="t">
            <a:spAutoFit/>
          </a:bodyPr>
          <a:lstStyle/>
          <a:p>
            <a:pPr marL="342900" indent="-342900" fontAlgn="auto">
              <a:lnSpc>
                <a:spcPct val="150000"/>
              </a:lnSpc>
              <a:spcBef>
                <a:spcPct val="0"/>
              </a:spcBef>
              <a:spcAft>
                <a:spcPct val="0"/>
              </a:spcAft>
              <a:buFont typeface="Wingdings" panose="05000000000000000000" charset="0"/>
              <a:buChar char="u"/>
            </a:pPr>
            <a:r>
              <a:rPr lang="zh-CN" altLang="en-US" sz="2800" b="1">
                <a:latin typeface="微软雅黑" panose="020B0503020204020204" charset="-122"/>
                <a:ea typeface="微软雅黑" panose="020B0503020204020204" charset="-122"/>
                <a:sym typeface="+mn-ea"/>
              </a:rPr>
              <a:t>地位：</a:t>
            </a:r>
            <a:endParaRPr lang="zh-CN" altLang="en-US" sz="2800" b="1">
              <a:solidFill>
                <a:schemeClr val="tx1"/>
              </a:solidFill>
              <a:latin typeface="微软雅黑" panose="020B0503020204020204" charset="-122"/>
              <a:ea typeface="微软雅黑" panose="020B0503020204020204" charset="-122"/>
            </a:endParaRPr>
          </a:p>
          <a:p>
            <a:pPr marL="342900" indent="-342900" fontAlgn="auto">
              <a:lnSpc>
                <a:spcPct val="150000"/>
              </a:lnSpc>
              <a:spcBef>
                <a:spcPct val="0"/>
              </a:spcBef>
              <a:spcAft>
                <a:spcPct val="0"/>
              </a:spcAft>
              <a:buFont typeface="Wingdings" panose="05000000000000000000" charset="0"/>
              <a:buChar char="u"/>
            </a:pPr>
            <a:r>
              <a:rPr lang="zh-CN" altLang="en-US" sz="2800" b="1">
                <a:latin typeface="微软雅黑" panose="020B0503020204020204" charset="-122"/>
                <a:ea typeface="微软雅黑" panose="020B0503020204020204" charset="-122"/>
                <a:sym typeface="+mn-ea"/>
              </a:rPr>
              <a:t>为什么维护：</a:t>
            </a:r>
            <a:endParaRPr lang="zh-CN" altLang="en-US" sz="2800" b="1">
              <a:solidFill>
                <a:schemeClr val="tx1"/>
              </a:solidFill>
              <a:latin typeface="微软雅黑" panose="020B0503020204020204" charset="-122"/>
              <a:ea typeface="微软雅黑" panose="020B0503020204020204" charset="-122"/>
            </a:endParaRPr>
          </a:p>
          <a:p>
            <a:pPr marL="342900" indent="-342900" fontAlgn="auto">
              <a:lnSpc>
                <a:spcPct val="150000"/>
              </a:lnSpc>
              <a:spcBef>
                <a:spcPct val="0"/>
              </a:spcBef>
              <a:spcAft>
                <a:spcPct val="0"/>
              </a:spcAft>
              <a:buFont typeface="Wingdings" panose="05000000000000000000" charset="0"/>
              <a:buChar char="u"/>
            </a:pPr>
            <a:r>
              <a:rPr lang="zh-CN" altLang="en-US" sz="2800" b="1">
                <a:latin typeface="微软雅黑" panose="020B0503020204020204" charset="-122"/>
                <a:ea typeface="微软雅黑" panose="020B0503020204020204" charset="-122"/>
                <a:sym typeface="+mn-ea"/>
              </a:rPr>
              <a:t>如何维护：</a:t>
            </a:r>
            <a:endParaRPr lang="zh-CN" altLang="en-US" sz="2800" b="1">
              <a:solidFill>
                <a:schemeClr val="tx1"/>
              </a:solidFill>
              <a:latin typeface="微软雅黑" panose="020B0503020204020204" charset="-122"/>
              <a:ea typeface="微软雅黑" panose="020B0503020204020204" charset="-122"/>
            </a:endParaRPr>
          </a:p>
          <a:p>
            <a:pPr indent="0" fontAlgn="auto">
              <a:lnSpc>
                <a:spcPct val="150000"/>
              </a:lnSpc>
              <a:spcBef>
                <a:spcPct val="0"/>
              </a:spcBef>
              <a:spcAft>
                <a:spcPct val="0"/>
              </a:spcAft>
              <a:buFont typeface="Wingdings" panose="05000000000000000000" charset="0"/>
              <a:buNone/>
            </a:pPr>
            <a:endParaRPr lang="zh-CN" altLang="en-US" sz="2800" b="1" noProof="0">
              <a:ln>
                <a:noFill/>
              </a:ln>
              <a:solidFill>
                <a:schemeClr val="tx1"/>
              </a:solidFill>
              <a:effectLst/>
              <a:uLnTx/>
              <a:uFillTx/>
              <a:latin typeface="微软雅黑" panose="020B0503020204020204" charset="-122"/>
              <a:ea typeface="微软雅黑" panose="020B0503020204020204" charset="-122"/>
              <a:cs typeface="Arial" panose="020B0604020202020204"/>
              <a:sym typeface="+mn-ea"/>
            </a:endParaRPr>
          </a:p>
          <a:p>
            <a:pPr marL="342900" indent="-342900" fontAlgn="auto">
              <a:lnSpc>
                <a:spcPct val="150000"/>
              </a:lnSpc>
              <a:spcBef>
                <a:spcPct val="0"/>
              </a:spcBef>
              <a:spcAft>
                <a:spcPct val="0"/>
              </a:spcAft>
              <a:buFont typeface="Wingdings" panose="05000000000000000000" charset="0"/>
              <a:buChar char="u"/>
            </a:pPr>
            <a:r>
              <a:rPr lang="zh-CN" altLang="en-US" sz="2800" b="1" noProof="0">
                <a:ln>
                  <a:noFill/>
                </a:ln>
                <a:effectLst/>
                <a:uLnTx/>
                <a:uFillTx/>
                <a:latin typeface="微软雅黑" panose="020B0503020204020204" charset="-122"/>
                <a:ea typeface="微软雅黑" panose="020B0503020204020204" charset="-122"/>
                <a:cs typeface="Arial" panose="020B0604020202020204"/>
                <a:sym typeface="+mn-ea"/>
              </a:rPr>
              <a:t>经营权的流转：</a:t>
            </a:r>
            <a:endParaRPr lang="zh-CN" altLang="en-US" sz="2800" b="1" noProof="0">
              <a:ln>
                <a:noFill/>
              </a:ln>
              <a:effectLst/>
              <a:uLnTx/>
              <a:uFillTx/>
              <a:latin typeface="微软雅黑" panose="020B0503020204020204" charset="-122"/>
              <a:ea typeface="微软雅黑" panose="020B0503020204020204" charset="-122"/>
              <a:cs typeface="Arial" panose="020B0604020202020204"/>
              <a:sym typeface="+mn-ea"/>
            </a:endParaRPr>
          </a:p>
        </p:txBody>
      </p:sp>
      <p:sp>
        <p:nvSpPr>
          <p:cNvPr id="4" name="文本框 3"/>
          <p:cNvSpPr txBox="1"/>
          <p:nvPr>
            <p:custDataLst>
              <p:tags r:id="rId3"/>
            </p:custDataLst>
          </p:nvPr>
        </p:nvSpPr>
        <p:spPr>
          <a:xfrm>
            <a:off x="525780" y="429895"/>
            <a:ext cx="6096000" cy="650875"/>
          </a:xfrm>
          <a:prstGeom prst="rect">
            <a:avLst/>
          </a:prstGeom>
          <a:noFill/>
        </p:spPr>
        <p:txBody>
          <a:bodyPr wrap="square" rtlCol="0" anchor="t">
            <a:spAutoFit/>
          </a:bodyPr>
          <a:lstStyle/>
          <a:p>
            <a:pPr indent="0" fontAlgn="auto">
              <a:lnSpc>
                <a:spcPct val="130000"/>
              </a:lnSpc>
              <a:spcBef>
                <a:spcPct val="0"/>
              </a:spcBef>
              <a:spcAft>
                <a:spcPct val="0"/>
              </a:spcAft>
            </a:pPr>
            <a:r>
              <a:rPr lang="zh-CN" altLang="en-US" sz="2800" b="1">
                <a:solidFill>
                  <a:srgbClr val="C00000"/>
                </a:solidFill>
                <a:latin typeface="微软雅黑" panose="020B0503020204020204" charset="-122"/>
                <a:ea typeface="微软雅黑" panose="020B0503020204020204" charset="-122"/>
                <a:sym typeface="+mn-ea"/>
              </a:rPr>
              <a:t>（</a:t>
            </a:r>
            <a:r>
              <a:rPr lang="en-US" altLang="zh-CN" sz="2800" b="1">
                <a:solidFill>
                  <a:srgbClr val="C00000"/>
                </a:solidFill>
                <a:latin typeface="微软雅黑" panose="020B0503020204020204" charset="-122"/>
                <a:ea typeface="微软雅黑" panose="020B0503020204020204" charset="-122"/>
                <a:sym typeface="+mn-ea"/>
              </a:rPr>
              <a:t>1</a:t>
            </a:r>
            <a:r>
              <a:rPr lang="zh-CN" altLang="en-US" sz="2800" b="1">
                <a:solidFill>
                  <a:srgbClr val="C00000"/>
                </a:solidFill>
                <a:latin typeface="微软雅黑" panose="020B0503020204020204" charset="-122"/>
                <a:ea typeface="微软雅黑" panose="020B0503020204020204" charset="-122"/>
                <a:sym typeface="+mn-ea"/>
              </a:rPr>
              <a:t>）</a:t>
            </a:r>
            <a:r>
              <a:rPr lang="zh-CN" sz="2800" b="1">
                <a:solidFill>
                  <a:srgbClr val="C00000"/>
                </a:solidFill>
                <a:latin typeface="微软雅黑" panose="020B0503020204020204" charset="-122"/>
                <a:ea typeface="微软雅黑" panose="020B0503020204020204" charset="-122"/>
                <a:sym typeface="+mn-ea"/>
              </a:rPr>
              <a:t>土地承包经营权</a:t>
            </a:r>
            <a:endParaRPr lang="zh-CN" altLang="en-US" sz="2800" b="1">
              <a:solidFill>
                <a:srgbClr val="C00000"/>
              </a:solidFill>
              <a:latin typeface="微软雅黑" panose="020B0503020204020204" charset="-122"/>
              <a:ea typeface="微软雅黑" panose="020B0503020204020204" charset="-122"/>
              <a:sym typeface="+mn-ea"/>
            </a:endParaRPr>
          </a:p>
        </p:txBody>
      </p:sp>
      <p:sp>
        <p:nvSpPr>
          <p:cNvPr id="5" name="文本框 4"/>
          <p:cNvSpPr txBox="1"/>
          <p:nvPr>
            <p:custDataLst>
              <p:tags r:id="rId4"/>
            </p:custDataLst>
          </p:nvPr>
        </p:nvSpPr>
        <p:spPr>
          <a:xfrm>
            <a:off x="2661920" y="1080770"/>
            <a:ext cx="4572000" cy="650875"/>
          </a:xfrm>
          <a:prstGeom prst="rect">
            <a:avLst/>
          </a:prstGeom>
          <a:noFill/>
        </p:spPr>
        <p:txBody>
          <a:bodyPr wrap="square" rtlCol="0">
            <a:spAutoFit/>
          </a:bodyPr>
          <a:lstStyle/>
          <a:p>
            <a:pPr indent="0" fontAlgn="auto">
              <a:lnSpc>
                <a:spcPct val="130000"/>
              </a:lnSpc>
              <a:spcBef>
                <a:spcPct val="0"/>
              </a:spcBef>
              <a:spcAft>
                <a:spcPct val="0"/>
              </a:spcAft>
            </a:pPr>
            <a:r>
              <a:rPr lang="zh-CN" sz="2800" b="1">
                <a:solidFill>
                  <a:schemeClr val="tx1"/>
                </a:solidFill>
                <a:latin typeface="华文中宋" panose="02010600040101010101" charset="-122"/>
                <a:ea typeface="华文中宋" panose="02010600040101010101" charset="-122"/>
                <a:sym typeface="+mn-ea"/>
              </a:rPr>
              <a:t>是农民的一项重要的</a:t>
            </a:r>
            <a:r>
              <a:rPr lang="zh-CN" sz="2800" b="1">
                <a:solidFill>
                  <a:srgbClr val="FF0000"/>
                </a:solidFill>
                <a:latin typeface="华文中宋" panose="02010600040101010101" charset="-122"/>
                <a:ea typeface="华文中宋" panose="02010600040101010101" charset="-122"/>
                <a:sym typeface="+mn-ea"/>
              </a:rPr>
              <a:t>财产权</a:t>
            </a:r>
            <a:r>
              <a:rPr lang="zh-CN" sz="2800" b="1">
                <a:latin typeface="华文中宋" panose="02010600040101010101" charset="-122"/>
                <a:ea typeface="华文中宋" panose="02010600040101010101" charset="-122"/>
                <a:sym typeface="+mn-ea"/>
              </a:rPr>
              <a:t>。</a:t>
            </a:r>
            <a:endParaRPr lang="zh-CN" sz="2800" b="1">
              <a:latin typeface="华文中宋" panose="02010600040101010101" charset="-122"/>
              <a:ea typeface="华文中宋" panose="02010600040101010101" charset="-122"/>
            </a:endParaRPr>
          </a:p>
        </p:txBody>
      </p:sp>
      <p:sp>
        <p:nvSpPr>
          <p:cNvPr id="6" name="文本框 5"/>
          <p:cNvSpPr txBox="1"/>
          <p:nvPr>
            <p:custDataLst>
              <p:tags r:id="rId5"/>
            </p:custDataLst>
          </p:nvPr>
        </p:nvSpPr>
        <p:spPr>
          <a:xfrm>
            <a:off x="3263265" y="1696085"/>
            <a:ext cx="8717280" cy="570865"/>
          </a:xfrm>
          <a:prstGeom prst="rect">
            <a:avLst/>
          </a:prstGeom>
          <a:noFill/>
        </p:spPr>
        <p:txBody>
          <a:bodyPr wrap="square" rtlCol="0">
            <a:spAutoFit/>
          </a:bodyPr>
          <a:lstStyle/>
          <a:p>
            <a:pPr indent="0" fontAlgn="auto">
              <a:lnSpc>
                <a:spcPct val="130000"/>
              </a:lnSpc>
              <a:spcBef>
                <a:spcPct val="0"/>
              </a:spcBef>
              <a:spcAft>
                <a:spcPct val="0"/>
              </a:spcAft>
            </a:pPr>
            <a:r>
              <a:rPr lang="zh-CN" sz="2400" b="1">
                <a:solidFill>
                  <a:schemeClr val="tx1"/>
                </a:solidFill>
                <a:latin typeface="华文中宋" panose="02010600040101010101" charset="-122"/>
                <a:ea typeface="华文中宋" panose="02010600040101010101" charset="-122"/>
                <a:sym typeface="+mn-ea"/>
              </a:rPr>
              <a:t>农村土地是农民的</a:t>
            </a:r>
            <a:r>
              <a:rPr lang="zh-CN" altLang="en-US" sz="2400" b="1">
                <a:solidFill>
                  <a:srgbClr val="FF0000"/>
                </a:solidFill>
                <a:latin typeface="华文中宋" panose="02010600040101010101" charset="-122"/>
                <a:ea typeface="华文中宋" panose="02010600040101010101" charset="-122"/>
                <a:sym typeface="+mn-ea"/>
              </a:rPr>
              <a:t>基本生产资料</a:t>
            </a:r>
            <a:r>
              <a:rPr lang="zh-CN" sz="2400" b="1">
                <a:solidFill>
                  <a:schemeClr val="tx1"/>
                </a:solidFill>
                <a:latin typeface="华文中宋" panose="02010600040101010101" charset="-122"/>
                <a:ea typeface="华文中宋" panose="02010600040101010101" charset="-122"/>
                <a:sym typeface="+mn-ea"/>
              </a:rPr>
              <a:t>，也是农民</a:t>
            </a:r>
            <a:r>
              <a:rPr lang="zh-CN" altLang="en-US" sz="2400" b="1">
                <a:solidFill>
                  <a:schemeClr val="tx1"/>
                </a:solidFill>
                <a:latin typeface="华文中宋" panose="02010600040101010101" charset="-122"/>
                <a:ea typeface="华文中宋" panose="02010600040101010101" charset="-122"/>
                <a:sym typeface="+mn-ea"/>
              </a:rPr>
              <a:t>最可靠的</a:t>
            </a:r>
            <a:r>
              <a:rPr lang="zh-CN" altLang="en-US" sz="2400" b="1">
                <a:solidFill>
                  <a:srgbClr val="FF0000"/>
                </a:solidFill>
                <a:latin typeface="华文中宋" panose="02010600040101010101" charset="-122"/>
                <a:ea typeface="华文中宋" panose="02010600040101010101" charset="-122"/>
                <a:sym typeface="+mn-ea"/>
              </a:rPr>
              <a:t>生活保障</a:t>
            </a:r>
            <a:r>
              <a:rPr lang="zh-CN" sz="2400" b="1">
                <a:solidFill>
                  <a:schemeClr val="tx1"/>
                </a:solidFill>
                <a:latin typeface="华文中宋" panose="02010600040101010101" charset="-122"/>
                <a:ea typeface="华文中宋" panose="02010600040101010101" charset="-122"/>
                <a:sym typeface="+mn-ea"/>
              </a:rPr>
              <a:t>。</a:t>
            </a:r>
            <a:endParaRPr lang="zh-CN" sz="2400" b="1">
              <a:solidFill>
                <a:schemeClr val="tx1"/>
              </a:solidFill>
              <a:latin typeface="华文中宋" panose="02010600040101010101" charset="-122"/>
              <a:ea typeface="华文中宋" panose="02010600040101010101" charset="-122"/>
              <a:sym typeface="+mn-ea"/>
            </a:endParaRPr>
          </a:p>
        </p:txBody>
      </p:sp>
      <p:sp>
        <p:nvSpPr>
          <p:cNvPr id="7" name="文本框 6"/>
          <p:cNvSpPr txBox="1"/>
          <p:nvPr>
            <p:custDataLst>
              <p:tags r:id="rId6"/>
            </p:custDataLst>
          </p:nvPr>
        </p:nvSpPr>
        <p:spPr>
          <a:xfrm>
            <a:off x="2958465" y="2354580"/>
            <a:ext cx="8869045" cy="1198880"/>
          </a:xfrm>
          <a:prstGeom prst="rect">
            <a:avLst/>
          </a:prstGeom>
          <a:noFill/>
        </p:spPr>
        <p:txBody>
          <a:bodyPr wrap="square" rtlCol="0">
            <a:spAutoFit/>
          </a:bodyPr>
          <a:lstStyle/>
          <a:p>
            <a:pPr indent="0" fontAlgn="auto">
              <a:lnSpc>
                <a:spcPct val="100000"/>
              </a:lnSpc>
              <a:spcBef>
                <a:spcPct val="0"/>
              </a:spcBef>
              <a:spcAft>
                <a:spcPct val="0"/>
              </a:spcAft>
            </a:pPr>
            <a:r>
              <a:rPr lang="zh-CN" sz="2400" b="1">
                <a:solidFill>
                  <a:schemeClr val="tx1"/>
                </a:solidFill>
                <a:latin typeface="华文中宋" panose="02010600040101010101" charset="-122"/>
                <a:ea typeface="华文中宋" panose="02010600040101010101" charset="-122"/>
                <a:sym typeface="+mn-ea"/>
              </a:rPr>
              <a:t>我国实行</a:t>
            </a:r>
            <a:r>
              <a:rPr lang="zh-CN" altLang="en-US" sz="2400" b="1">
                <a:solidFill>
                  <a:schemeClr val="tx1"/>
                </a:solidFill>
                <a:latin typeface="华文中宋" panose="02010600040101010101" charset="-122"/>
                <a:ea typeface="华文中宋" panose="02010600040101010101" charset="-122"/>
                <a:sym typeface="+mn-ea"/>
              </a:rPr>
              <a:t>农村土地承包经营制度。</a:t>
            </a:r>
            <a:r>
              <a:rPr lang="zh-CN" sz="2400" b="1">
                <a:solidFill>
                  <a:schemeClr val="tx1"/>
                </a:solidFill>
                <a:latin typeface="华文中宋" panose="02010600040101010101" charset="-122"/>
                <a:ea typeface="华文中宋" panose="02010600040101010101" charset="-122"/>
                <a:sym typeface="+mn-ea"/>
              </a:rPr>
              <a:t>法律保护农村土地</a:t>
            </a:r>
            <a:r>
              <a:rPr lang="zh-CN" altLang="en-US" sz="2400" b="1">
                <a:solidFill>
                  <a:schemeClr val="tx1"/>
                </a:solidFill>
                <a:latin typeface="华文中宋" panose="02010600040101010101" charset="-122"/>
                <a:ea typeface="华文中宋" panose="02010600040101010101" charset="-122"/>
                <a:sym typeface="+mn-ea"/>
              </a:rPr>
              <a:t>承包关系的</a:t>
            </a:r>
            <a:r>
              <a:rPr lang="zh-CN" altLang="en-US" sz="2400" b="1">
                <a:solidFill>
                  <a:srgbClr val="FF0000"/>
                </a:solidFill>
                <a:latin typeface="华文中宋" panose="02010600040101010101" charset="-122"/>
                <a:ea typeface="华文中宋" panose="02010600040101010101" charset="-122"/>
                <a:sym typeface="+mn-ea"/>
              </a:rPr>
              <a:t>长期稳定</a:t>
            </a:r>
            <a:r>
              <a:rPr lang="zh-CN" altLang="en-US" sz="2400" b="1">
                <a:solidFill>
                  <a:schemeClr val="tx1"/>
                </a:solidFill>
                <a:latin typeface="华文中宋" panose="02010600040101010101" charset="-122"/>
                <a:ea typeface="华文中宋" panose="02010600040101010101" charset="-122"/>
                <a:sym typeface="+mn-ea"/>
              </a:rPr>
              <a:t>。</a:t>
            </a:r>
            <a:r>
              <a:rPr lang="zh-CN" sz="2400" b="1">
                <a:solidFill>
                  <a:schemeClr val="tx1"/>
                </a:solidFill>
                <a:latin typeface="华文中宋" panose="02010600040101010101" charset="-122"/>
                <a:ea typeface="华文中宋" panose="02010600040101010101" charset="-122"/>
                <a:sym typeface="+mn-ea"/>
              </a:rPr>
              <a:t>《中华人民共和国农村土地承包法》的</a:t>
            </a:r>
            <a:r>
              <a:rPr lang="zh-CN" altLang="en-US" sz="2400" b="1">
                <a:solidFill>
                  <a:schemeClr val="tx1"/>
                </a:solidFill>
                <a:latin typeface="华文中宋" panose="02010600040101010101" charset="-122"/>
                <a:ea typeface="华文中宋" panose="02010600040101010101" charset="-122"/>
                <a:sym typeface="+mn-ea"/>
              </a:rPr>
              <a:t>核心</a:t>
            </a:r>
            <a:r>
              <a:rPr lang="zh-CN" sz="2400" b="1">
                <a:solidFill>
                  <a:schemeClr val="tx1"/>
                </a:solidFill>
                <a:latin typeface="华文中宋" panose="02010600040101010101" charset="-122"/>
                <a:ea typeface="华文中宋" panose="02010600040101010101" charset="-122"/>
                <a:sym typeface="+mn-ea"/>
              </a:rPr>
              <a:t>就是赋予农民长期而有保障的</a:t>
            </a:r>
            <a:r>
              <a:rPr lang="zh-CN" altLang="en-US" sz="2400" b="1">
                <a:solidFill>
                  <a:schemeClr val="tx1"/>
                </a:solidFill>
                <a:latin typeface="华文中宋" panose="02010600040101010101" charset="-122"/>
                <a:ea typeface="华文中宋" panose="02010600040101010101" charset="-122"/>
                <a:sym typeface="+mn-ea"/>
              </a:rPr>
              <a:t>土地承包经营权。</a:t>
            </a:r>
            <a:endParaRPr lang="zh-CN" altLang="en-US" sz="2400" b="1">
              <a:solidFill>
                <a:schemeClr val="tx1"/>
              </a:solidFill>
              <a:latin typeface="华文中宋" panose="02010600040101010101" charset="-122"/>
              <a:ea typeface="华文中宋" panose="02010600040101010101" charset="-122"/>
              <a:sym typeface="+mn-ea"/>
            </a:endParaRPr>
          </a:p>
        </p:txBody>
      </p:sp>
      <p:sp>
        <p:nvSpPr>
          <p:cNvPr id="8" name="文本框 7"/>
          <p:cNvSpPr txBox="1"/>
          <p:nvPr>
            <p:custDataLst>
              <p:tags r:id="rId7"/>
            </p:custDataLst>
          </p:nvPr>
        </p:nvSpPr>
        <p:spPr>
          <a:xfrm>
            <a:off x="3696970" y="3716655"/>
            <a:ext cx="7850505" cy="829945"/>
          </a:xfrm>
          <a:prstGeom prst="rect">
            <a:avLst/>
          </a:prstGeom>
          <a:noFill/>
        </p:spPr>
        <p:txBody>
          <a:bodyPr wrap="square" rtlCol="0">
            <a:spAutoFit/>
          </a:bodyPr>
          <a:lstStyle/>
          <a:p>
            <a:pPr indent="0" fontAlgn="auto">
              <a:lnSpc>
                <a:spcPct val="100000"/>
              </a:lnSpc>
              <a:spcBef>
                <a:spcPct val="0"/>
              </a:spcBef>
              <a:spcAft>
                <a:spcPct val="0"/>
              </a:spcAft>
            </a:pPr>
            <a:r>
              <a:rPr lang="zh-CN" altLang="en-US" sz="2400" b="1" noProof="0">
                <a:ln>
                  <a:noFill/>
                </a:ln>
                <a:solidFill>
                  <a:schemeClr val="tx1"/>
                </a:solidFill>
                <a:effectLst/>
                <a:uLnTx/>
                <a:uFillTx/>
                <a:latin typeface="华文中宋" panose="02010600040101010101" charset="-122"/>
                <a:ea typeface="华文中宋" panose="02010600040101010101" charset="-122"/>
                <a:cs typeface="Arial" panose="020B0604020202020204"/>
                <a:sym typeface="+mn-ea"/>
              </a:rPr>
              <a:t>土地经营权人可以自主决定依法采取</a:t>
            </a:r>
            <a:r>
              <a:rPr lang="zh-CN" altLang="en-US" sz="2400" b="1" noProof="0">
                <a:ln>
                  <a:noFill/>
                </a:ln>
                <a:solidFill>
                  <a:srgbClr val="FF0000"/>
                </a:solidFill>
                <a:effectLst/>
                <a:uLnTx/>
                <a:uFillTx/>
                <a:latin typeface="华文中宋" panose="02010600040101010101" charset="-122"/>
                <a:ea typeface="华文中宋" panose="02010600040101010101" charset="-122"/>
                <a:cs typeface="Arial" panose="020B0604020202020204"/>
                <a:sym typeface="+mn-ea"/>
              </a:rPr>
              <a:t>出租、入股</a:t>
            </a:r>
            <a:r>
              <a:rPr lang="zh-CN" altLang="en-US" sz="2400" b="1" noProof="0">
                <a:ln>
                  <a:noFill/>
                </a:ln>
                <a:solidFill>
                  <a:schemeClr val="tx1"/>
                </a:solidFill>
                <a:effectLst/>
                <a:uLnTx/>
                <a:uFillTx/>
                <a:latin typeface="华文中宋" panose="02010600040101010101" charset="-122"/>
                <a:ea typeface="华文中宋" panose="02010600040101010101" charset="-122"/>
                <a:cs typeface="Arial" panose="020B0604020202020204"/>
                <a:sym typeface="+mn-ea"/>
              </a:rPr>
              <a:t>或者其他方式向他人流转土地经营权</a:t>
            </a:r>
            <a:endParaRPr lang="zh-CN" altLang="en-US" sz="2400" b="1" noProof="0">
              <a:ln>
                <a:noFill/>
              </a:ln>
              <a:solidFill>
                <a:schemeClr val="tx1"/>
              </a:solidFill>
              <a:effectLst/>
              <a:uLnTx/>
              <a:uFillTx/>
              <a:latin typeface="华文中宋" panose="02010600040101010101" charset="-122"/>
              <a:ea typeface="华文中宋" panose="02010600040101010101" charset="-122"/>
              <a:cs typeface="Arial" panose="020B0604020202020204"/>
              <a:sym typeface="+mn-ea"/>
            </a:endParaRPr>
          </a:p>
        </p:txBody>
      </p:sp>
      <p:sp>
        <p:nvSpPr>
          <p:cNvPr id="21" name="文本框 20"/>
          <p:cNvSpPr txBox="1"/>
          <p:nvPr>
            <p:custDataLst>
              <p:tags r:id="rId8"/>
            </p:custDataLst>
          </p:nvPr>
        </p:nvSpPr>
        <p:spPr>
          <a:xfrm>
            <a:off x="242570" y="4710430"/>
            <a:ext cx="11463020" cy="2061210"/>
          </a:xfrm>
          <a:prstGeom prst="rect">
            <a:avLst/>
          </a:prstGeom>
          <a:solidFill>
            <a:srgbClr val="F6F1E9"/>
          </a:solidFill>
          <a:ln w="28575">
            <a:noFill/>
            <a:prstDash val="sysDash"/>
          </a:ln>
        </p:spPr>
        <p:txBody>
          <a:bodyPr wrap="square" rtlCol="0">
            <a:spAutoFit/>
          </a:bodyPr>
          <a:lstStyle/>
          <a:p>
            <a:pPr indent="10795">
              <a:lnSpc>
                <a:spcPct val="100000"/>
              </a:lnSpc>
            </a:pPr>
            <a:r>
              <a:rPr lang="zh-CN" altLang="en-US" sz="2800" b="1">
                <a:effectLst/>
                <a:latin typeface="华文中宋" panose="02010600040101010101" charset="-122"/>
                <a:ea typeface="华文中宋" panose="02010600040101010101" charset="-122"/>
                <a:cs typeface="华文中宋" panose="02010600040101010101" charset="-122"/>
                <a:sym typeface="+mn-ea"/>
              </a:rPr>
              <a:t>“三权分置”</a:t>
            </a:r>
            <a:r>
              <a:rPr lang="zh-CN" altLang="zh-CN" sz="2800" b="1">
                <a:effectLst/>
                <a:latin typeface="华文中宋" panose="02010600040101010101" charset="-122"/>
                <a:ea typeface="华文中宋" panose="02010600040101010101" charset="-122"/>
                <a:cs typeface="华文中宋" panose="02010600040101010101" charset="-122"/>
                <a:sym typeface="+mn-ea"/>
              </a:rPr>
              <a:t> 是指</a:t>
            </a:r>
            <a:r>
              <a:rPr lang="zh-CN" altLang="zh-CN" sz="2800" b="1">
                <a:solidFill>
                  <a:srgbClr val="C00000"/>
                </a:solidFill>
                <a:effectLst/>
                <a:latin typeface="华文中宋" panose="02010600040101010101" charset="-122"/>
                <a:ea typeface="华文中宋" panose="02010600040101010101" charset="-122"/>
                <a:cs typeface="华文中宋" panose="02010600040101010101" charset="-122"/>
                <a:sym typeface="+mn-ea"/>
              </a:rPr>
              <a:t>所有权</a:t>
            </a:r>
            <a:r>
              <a:rPr lang="zh-CN" altLang="zh-CN" sz="2800" b="1">
                <a:effectLst/>
                <a:latin typeface="华文中宋" panose="02010600040101010101" charset="-122"/>
                <a:ea typeface="华文中宋" panose="02010600040101010101" charset="-122"/>
                <a:cs typeface="华文中宋" panose="02010600040101010101" charset="-122"/>
                <a:sym typeface="+mn-ea"/>
              </a:rPr>
              <a:t>、</a:t>
            </a:r>
            <a:r>
              <a:rPr lang="zh-CN" altLang="zh-CN" sz="2800" b="1">
                <a:solidFill>
                  <a:srgbClr val="C00000"/>
                </a:solidFill>
                <a:effectLst/>
                <a:latin typeface="华文中宋" panose="02010600040101010101" charset="-122"/>
                <a:ea typeface="华文中宋" panose="02010600040101010101" charset="-122"/>
                <a:cs typeface="华文中宋" panose="02010600040101010101" charset="-122"/>
                <a:sym typeface="+mn-ea"/>
              </a:rPr>
              <a:t>承包权</a:t>
            </a:r>
            <a:r>
              <a:rPr lang="zh-CN" altLang="zh-CN" sz="2800" b="1">
                <a:effectLst/>
                <a:latin typeface="华文中宋" panose="02010600040101010101" charset="-122"/>
                <a:ea typeface="华文中宋" panose="02010600040101010101" charset="-122"/>
                <a:cs typeface="华文中宋" panose="02010600040101010101" charset="-122"/>
                <a:sym typeface="+mn-ea"/>
              </a:rPr>
              <a:t>、</a:t>
            </a:r>
            <a:r>
              <a:rPr lang="zh-CN" altLang="zh-CN" sz="2800" b="1">
                <a:solidFill>
                  <a:srgbClr val="C00000"/>
                </a:solidFill>
                <a:effectLst/>
                <a:latin typeface="华文中宋" panose="02010600040101010101" charset="-122"/>
                <a:ea typeface="华文中宋" panose="02010600040101010101" charset="-122"/>
                <a:cs typeface="华文中宋" panose="02010600040101010101" charset="-122"/>
                <a:sym typeface="+mn-ea"/>
              </a:rPr>
              <a:t>经营权</a:t>
            </a:r>
            <a:r>
              <a:rPr lang="zh-CN" altLang="zh-CN" sz="2800" b="1">
                <a:effectLst/>
                <a:latin typeface="华文中宋" panose="02010600040101010101" charset="-122"/>
                <a:ea typeface="华文中宋" panose="02010600040101010101" charset="-122"/>
                <a:cs typeface="华文中宋" panose="02010600040101010101" charset="-122"/>
                <a:sym typeface="+mn-ea"/>
              </a:rPr>
              <a:t>。</a:t>
            </a:r>
            <a:endParaRPr lang="zh-CN" altLang="zh-CN" sz="2800" b="1">
              <a:effectLst/>
              <a:latin typeface="华文中宋" panose="02010600040101010101" charset="-122"/>
              <a:ea typeface="华文中宋" panose="02010600040101010101" charset="-122"/>
              <a:cs typeface="华文中宋" panose="02010600040101010101" charset="-122"/>
              <a:sym typeface="+mn-ea"/>
            </a:endParaRPr>
          </a:p>
          <a:p>
            <a:pPr indent="10795">
              <a:lnSpc>
                <a:spcPct val="100000"/>
              </a:lnSpc>
            </a:pPr>
            <a:r>
              <a:rPr lang="en-US" altLang="zh-CN" sz="2800" b="1">
                <a:effectLst/>
                <a:latin typeface="华文中宋" panose="02010600040101010101" charset="-122"/>
                <a:ea typeface="华文中宋" panose="02010600040101010101" charset="-122"/>
                <a:cs typeface="华文中宋" panose="02010600040101010101" charset="-122"/>
                <a:sym typeface="+mn-ea"/>
              </a:rPr>
              <a:t>                </a:t>
            </a:r>
            <a:r>
              <a:rPr lang="zh-CN" altLang="en-US" sz="2800" b="1">
                <a:effectLst/>
                <a:latin typeface="华文中宋" panose="02010600040101010101" charset="-122"/>
                <a:ea typeface="华文中宋" panose="02010600040101010101" charset="-122"/>
                <a:cs typeface="华文中宋" panose="02010600040101010101" charset="-122"/>
                <a:sym typeface="+mn-ea"/>
              </a:rPr>
              <a:t>所有权归</a:t>
            </a:r>
            <a:r>
              <a:rPr lang="zh-CN" altLang="en-US" sz="2800" b="1">
                <a:solidFill>
                  <a:srgbClr val="FF0000"/>
                </a:solidFill>
                <a:effectLst/>
                <a:latin typeface="华文中宋" panose="02010600040101010101" charset="-122"/>
                <a:ea typeface="华文中宋" panose="02010600040101010101" charset="-122"/>
                <a:cs typeface="华文中宋" panose="02010600040101010101" charset="-122"/>
                <a:sym typeface="+mn-ea"/>
              </a:rPr>
              <a:t>集体</a:t>
            </a:r>
            <a:r>
              <a:rPr lang="zh-CN" altLang="en-US" sz="2800" b="1">
                <a:effectLst/>
                <a:latin typeface="华文中宋" panose="02010600040101010101" charset="-122"/>
                <a:ea typeface="华文中宋" panose="02010600040101010101" charset="-122"/>
                <a:cs typeface="华文中宋" panose="02010600040101010101" charset="-122"/>
                <a:sym typeface="+mn-ea"/>
              </a:rPr>
              <a:t>所有；</a:t>
            </a:r>
            <a:r>
              <a:rPr lang="zh-CN" altLang="en-US" sz="2800" b="1">
                <a:solidFill>
                  <a:srgbClr val="FF0000"/>
                </a:solidFill>
                <a:effectLst/>
                <a:latin typeface="华文中宋" panose="02010600040101010101" charset="-122"/>
                <a:ea typeface="华文中宋" panose="02010600040101010101" charset="-122"/>
                <a:cs typeface="华文中宋" panose="02010600040101010101" charset="-122"/>
                <a:sym typeface="+mn-ea"/>
              </a:rPr>
              <a:t>承包权归农民</a:t>
            </a:r>
            <a:r>
              <a:rPr lang="zh-CN" altLang="en-US" sz="2800" b="1">
                <a:effectLst/>
                <a:latin typeface="华文中宋" panose="02010600040101010101" charset="-122"/>
                <a:ea typeface="华文中宋" panose="02010600040101010101" charset="-122"/>
                <a:cs typeface="华文中宋" panose="02010600040101010101" charset="-122"/>
                <a:sym typeface="+mn-ea"/>
              </a:rPr>
              <a:t>所有；</a:t>
            </a:r>
            <a:r>
              <a:rPr lang="zh-CN" altLang="en-US" sz="2800" b="1">
                <a:solidFill>
                  <a:srgbClr val="FF0000"/>
                </a:solidFill>
                <a:effectLst/>
                <a:latin typeface="华文中宋" panose="02010600040101010101" charset="-122"/>
                <a:ea typeface="华文中宋" panose="02010600040101010101" charset="-122"/>
                <a:cs typeface="华文中宋" panose="02010600040101010101" charset="-122"/>
                <a:sym typeface="+mn-ea"/>
              </a:rPr>
              <a:t>经营权</a:t>
            </a:r>
            <a:r>
              <a:rPr lang="zh-CN" altLang="en-US" sz="2800" b="1">
                <a:effectLst/>
                <a:latin typeface="华文中宋" panose="02010600040101010101" charset="-122"/>
                <a:ea typeface="华文中宋" panose="02010600040101010101" charset="-122"/>
                <a:cs typeface="华文中宋" panose="02010600040101010101" charset="-122"/>
                <a:sym typeface="+mn-ea"/>
              </a:rPr>
              <a:t>可以</a:t>
            </a:r>
            <a:r>
              <a:rPr lang="zh-CN" altLang="en-US" sz="2800" b="1" smtClean="0">
                <a:effectLst/>
                <a:latin typeface="华文中宋" panose="02010600040101010101" charset="-122"/>
                <a:ea typeface="华文中宋" panose="02010600040101010101" charset="-122"/>
                <a:cs typeface="华文中宋" panose="02010600040101010101" charset="-122"/>
                <a:sym typeface="+mn-ea"/>
              </a:rPr>
              <a:t>流转。</a:t>
            </a:r>
            <a:endParaRPr lang="zh-CN" altLang="en-US" sz="2800" b="1" smtClean="0">
              <a:effectLst/>
              <a:latin typeface="华文中宋" panose="02010600040101010101" charset="-122"/>
              <a:ea typeface="华文中宋" panose="02010600040101010101" charset="-122"/>
              <a:cs typeface="华文中宋" panose="02010600040101010101" charset="-122"/>
              <a:sym typeface="+mn-ea"/>
            </a:endParaRPr>
          </a:p>
          <a:p>
            <a:pPr indent="266700">
              <a:lnSpc>
                <a:spcPct val="100000"/>
              </a:lnSpc>
            </a:pPr>
            <a:r>
              <a:rPr lang="zh-CN" altLang="en-US" sz="2400" b="1" smtClean="0">
                <a:solidFill>
                  <a:srgbClr val="FF0000"/>
                </a:solidFill>
                <a:effectLst/>
                <a:latin typeface="微软雅黑" panose="020B0503020204020204" charset="-122"/>
                <a:ea typeface="微软雅黑" panose="020B0503020204020204" charset="-122"/>
                <a:cs typeface="新宋体" panose="02010609030101010101" charset="-122"/>
                <a:sym typeface="+mn-ea"/>
              </a:rPr>
              <a:t>例如：</a:t>
            </a:r>
            <a:r>
              <a:rPr lang="zh-CN" altLang="en-US" sz="2400" b="1" smtClean="0">
                <a:solidFill>
                  <a:schemeClr val="tx1"/>
                </a:solidFill>
                <a:effectLst/>
                <a:latin typeface="新宋体" panose="02010609030101010101" charset="-122"/>
                <a:ea typeface="新宋体" panose="02010609030101010101" charset="-122"/>
                <a:cs typeface="新宋体" panose="02010609030101010101" charset="-122"/>
                <a:sym typeface="+mn-ea"/>
              </a:rPr>
              <a:t>张三承包了村集体的土地，因外出打工，就把土地的经营权转给了李四，由李四打理。</a:t>
            </a:r>
            <a:endParaRPr lang="en-US" altLang="zh-CN" sz="2400" b="1" smtClean="0">
              <a:solidFill>
                <a:srgbClr val="000000"/>
              </a:solidFill>
              <a:effectLst/>
              <a:latin typeface="新宋体" panose="02010609030101010101" charset="-122"/>
              <a:ea typeface="新宋体" panose="02010609030101010101" charset="-122"/>
              <a:cs typeface="新宋体" panose="02010609030101010101" charset="-122"/>
              <a:sym typeface="+mn-ea"/>
            </a:endParaRPr>
          </a:p>
          <a:p>
            <a:pPr indent="266700">
              <a:lnSpc>
                <a:spcPct val="100000"/>
              </a:lnSpc>
            </a:pPr>
            <a:r>
              <a:rPr lang="zh-CN" altLang="en-US" sz="2400" b="1" smtClean="0">
                <a:solidFill>
                  <a:srgbClr val="000000"/>
                </a:solidFill>
                <a:effectLst/>
                <a:latin typeface="新宋体" panose="02010609030101010101" charset="-122"/>
                <a:ea typeface="新宋体" panose="02010609030101010101" charset="-122"/>
                <a:cs typeface="新宋体" panose="02010609030101010101" charset="-122"/>
                <a:sym typeface="+mn-ea"/>
              </a:rPr>
              <a:t>        土地</a:t>
            </a:r>
            <a:r>
              <a:rPr lang="zh-CN" altLang="en-US" sz="2400" b="1" smtClean="0">
                <a:solidFill>
                  <a:srgbClr val="FF0000"/>
                </a:solidFill>
                <a:effectLst/>
                <a:latin typeface="新宋体" panose="02010609030101010101" charset="-122"/>
                <a:ea typeface="新宋体" panose="02010609030101010101" charset="-122"/>
                <a:cs typeface="新宋体" panose="02010609030101010101" charset="-122"/>
                <a:sym typeface="+mn-ea"/>
              </a:rPr>
              <a:t>所有权</a:t>
            </a:r>
            <a:r>
              <a:rPr lang="zh-CN" altLang="en-US" sz="2400" b="1">
                <a:solidFill>
                  <a:srgbClr val="000000"/>
                </a:solidFill>
                <a:effectLst/>
                <a:latin typeface="新宋体" panose="02010609030101010101" charset="-122"/>
                <a:ea typeface="新宋体" panose="02010609030101010101" charset="-122"/>
                <a:cs typeface="新宋体" panose="02010609030101010101" charset="-122"/>
                <a:sym typeface="+mn-ea"/>
              </a:rPr>
              <a:t>归村集体，</a:t>
            </a:r>
            <a:r>
              <a:rPr lang="zh-CN" altLang="en-US" sz="2400" b="1">
                <a:solidFill>
                  <a:srgbClr val="FF0000"/>
                </a:solidFill>
                <a:effectLst/>
                <a:latin typeface="新宋体" panose="02010609030101010101" charset="-122"/>
                <a:ea typeface="新宋体" panose="02010609030101010101" charset="-122"/>
                <a:cs typeface="新宋体" panose="02010609030101010101" charset="-122"/>
                <a:sym typeface="+mn-ea"/>
              </a:rPr>
              <a:t>承包权</a:t>
            </a:r>
            <a:r>
              <a:rPr lang="zh-CN" altLang="en-US" sz="2400" b="1">
                <a:solidFill>
                  <a:srgbClr val="000000"/>
                </a:solidFill>
                <a:effectLst/>
                <a:latin typeface="新宋体" panose="02010609030101010101" charset="-122"/>
                <a:ea typeface="新宋体" panose="02010609030101010101" charset="-122"/>
                <a:cs typeface="新宋体" panose="02010609030101010101" charset="-122"/>
                <a:sym typeface="+mn-ea"/>
              </a:rPr>
              <a:t>归张三，</a:t>
            </a:r>
            <a:r>
              <a:rPr lang="zh-CN" altLang="en-US" sz="2400" b="1">
                <a:solidFill>
                  <a:srgbClr val="FF0000"/>
                </a:solidFill>
                <a:effectLst/>
                <a:latin typeface="新宋体" panose="02010609030101010101" charset="-122"/>
                <a:ea typeface="新宋体" panose="02010609030101010101" charset="-122"/>
                <a:cs typeface="新宋体" panose="02010609030101010101" charset="-122"/>
                <a:sym typeface="+mn-ea"/>
              </a:rPr>
              <a:t>经营权</a:t>
            </a:r>
            <a:r>
              <a:rPr lang="zh-CN" altLang="en-US" sz="2400" b="1">
                <a:solidFill>
                  <a:srgbClr val="000000"/>
                </a:solidFill>
                <a:effectLst/>
                <a:latin typeface="新宋体" panose="02010609030101010101" charset="-122"/>
                <a:ea typeface="新宋体" panose="02010609030101010101" charset="-122"/>
                <a:cs typeface="新宋体" panose="02010609030101010101" charset="-122"/>
                <a:sym typeface="+mn-ea"/>
              </a:rPr>
              <a:t>归李四</a:t>
            </a:r>
            <a:r>
              <a:rPr lang="zh-CN" altLang="en-US" sz="2400" b="1">
                <a:effectLst/>
                <a:latin typeface="新宋体" panose="02010609030101010101" charset="-122"/>
                <a:ea typeface="新宋体" panose="02010609030101010101" charset="-122"/>
                <a:cs typeface="新宋体" panose="02010609030101010101" charset="-122"/>
                <a:sym typeface="+mn-ea"/>
              </a:rPr>
              <a:t>。</a:t>
            </a:r>
            <a:r>
              <a:rPr lang="en-US" altLang="zh-CN" sz="2400" b="1">
                <a:effectLst/>
                <a:latin typeface="新宋体" panose="02010609030101010101" charset="-122"/>
                <a:ea typeface="新宋体" panose="02010609030101010101" charset="-122"/>
                <a:cs typeface="新宋体" panose="02010609030101010101" charset="-122"/>
                <a:sym typeface="+mn-ea"/>
              </a:rPr>
              <a:t> </a:t>
            </a:r>
            <a:endParaRPr lang="en-US" altLang="zh-CN" sz="2400" b="1">
              <a:solidFill>
                <a:srgbClr val="B8914B"/>
              </a:solidFill>
              <a:effectLst/>
              <a:latin typeface="新宋体" panose="02010609030101010101" charset="-122"/>
              <a:ea typeface="新宋体" panose="02010609030101010101" charset="-122"/>
              <a:cs typeface="新宋体" panose="02010609030101010101" charset="-122"/>
              <a:sym typeface="+mn-ea"/>
            </a:endParaRPr>
          </a:p>
        </p:txBody>
      </p:sp>
      <p:sp>
        <p:nvSpPr>
          <p:cNvPr id="10" name="线形标注 1 9"/>
          <p:cNvSpPr/>
          <p:nvPr>
            <p:custDataLst>
              <p:tags r:id="rId9"/>
            </p:custDataLst>
          </p:nvPr>
        </p:nvSpPr>
        <p:spPr>
          <a:xfrm>
            <a:off x="9391015" y="3236595"/>
            <a:ext cx="2436495" cy="504825"/>
          </a:xfrm>
          <a:prstGeom prst="borderCallout1">
            <a:avLst>
              <a:gd name="adj1" fmla="val 31698"/>
              <a:gd name="adj2" fmla="val 677"/>
              <a:gd name="adj3" fmla="val 123270"/>
              <a:gd name="adj4" fmla="val -17174"/>
            </a:avLst>
          </a:prstGeom>
          <a:noFill/>
          <a:ln>
            <a:solidFill>
              <a:srgbClr val="BCA070"/>
            </a:solidFill>
          </a:ln>
        </p:spPr>
        <p:style>
          <a:lnRef idx="2">
            <a:schemeClr val="accent1">
              <a:lumMod val="75000"/>
            </a:schemeClr>
          </a:lnRef>
          <a:fillRef idx="1">
            <a:schemeClr val="accent1"/>
          </a:fillRef>
          <a:effectRef idx="0">
            <a:srgbClr val="FFFFFF"/>
          </a:effectRef>
          <a:fontRef idx="minor">
            <a:schemeClr val="lt1"/>
          </a:fontRef>
        </p:style>
        <p:txBody>
          <a:bodyPr rtlCol="0" anchor="ctr"/>
          <a:lstStyle/>
          <a:p>
            <a:pPr algn="ctr"/>
            <a:r>
              <a:rPr lang="en-US" altLang="zh-CN" sz="2400" b="1">
                <a:solidFill>
                  <a:srgbClr val="FFC000"/>
                </a:solidFill>
                <a:latin typeface="微软雅黑" panose="020B0503020204020204" charset="-122"/>
                <a:ea typeface="微软雅黑" panose="020B0503020204020204" charset="-122"/>
                <a:sym typeface="+mn-ea"/>
              </a:rPr>
              <a:t>30</a:t>
            </a:r>
            <a:r>
              <a:rPr lang="zh-CN" altLang="en-US" sz="2400" b="1">
                <a:solidFill>
                  <a:srgbClr val="FFC000"/>
                </a:solidFill>
                <a:latin typeface="微软雅黑" panose="020B0503020204020204" charset="-122"/>
                <a:ea typeface="微软雅黑" panose="020B0503020204020204" charset="-122"/>
                <a:sym typeface="+mn-ea"/>
              </a:rPr>
              <a:t>年，并可延长</a:t>
            </a:r>
            <a:endParaRPr lang="zh-CN" altLang="en-US" sz="2400" b="1">
              <a:solidFill>
                <a:srgbClr val="FFC000"/>
              </a:solidFill>
              <a:latin typeface="微软雅黑" panose="020B0503020204020204" charset="-122"/>
              <a:ea typeface="微软雅黑" panose="020B0503020204020204" charset="-122"/>
              <a:sym typeface="+mn-ea"/>
            </a:endParaRPr>
          </a:p>
        </p:txBody>
      </p:sp>
      <p:sp>
        <p:nvSpPr>
          <p:cNvPr id="2" name="文本框 1"/>
          <p:cNvSpPr txBox="1"/>
          <p:nvPr/>
        </p:nvSpPr>
        <p:spPr>
          <a:xfrm>
            <a:off x="4030345" y="194310"/>
            <a:ext cx="7348220" cy="2573655"/>
          </a:xfrm>
          <a:prstGeom prst="rect">
            <a:avLst/>
          </a:prstGeom>
          <a:solidFill>
            <a:schemeClr val="accent4">
              <a:lumMod val="20000"/>
              <a:lumOff val="80000"/>
            </a:schemeClr>
          </a:solidFill>
        </p:spPr>
        <p:txBody>
          <a:bodyPr>
            <a:noAutofit/>
          </a:bodyPr>
          <a:p>
            <a:r>
              <a:rPr lang="zh-CN" altLang="en-US" sz="2400">
                <a:solidFill>
                  <a:srgbClr val="000000"/>
                </a:solidFill>
                <a:latin typeface="黑体" panose="02010609060101010101" charset="-122"/>
                <a:ea typeface="黑体" panose="02010609060101010101" charset="-122"/>
                <a:cs typeface="黑体" panose="02010609060101010101" charset="-122"/>
              </a:rPr>
              <a:t>《民法典</a:t>
            </a:r>
            <a:r>
              <a:rPr lang="en-US" altLang="zh-CN" sz="2400">
                <a:solidFill>
                  <a:srgbClr val="000000"/>
                </a:solidFill>
                <a:latin typeface="黑体" panose="02010609060101010101" charset="-122"/>
                <a:ea typeface="黑体" panose="02010609060101010101" charset="-122"/>
                <a:cs typeface="黑体" panose="02010609060101010101" charset="-122"/>
              </a:rPr>
              <a:t>》</a:t>
            </a:r>
            <a:r>
              <a:rPr lang="zh-CN" altLang="en-US" sz="2400">
                <a:solidFill>
                  <a:srgbClr val="000000"/>
                </a:solidFill>
                <a:latin typeface="黑体" panose="02010609060101010101" charset="-122"/>
                <a:ea typeface="黑体" panose="02010609060101010101" charset="-122"/>
                <a:cs typeface="黑体" panose="02010609060101010101" charset="-122"/>
              </a:rPr>
              <a:t>第三百三十三条 土地承包经营权自土地承包经营权</a:t>
            </a:r>
            <a:r>
              <a:rPr lang="zh-CN" altLang="en-US" sz="2400" u="sng">
                <a:solidFill>
                  <a:srgbClr val="000000"/>
                </a:solidFill>
                <a:latin typeface="黑体" panose="02010609060101010101" charset="-122"/>
                <a:ea typeface="黑体" panose="02010609060101010101" charset="-122"/>
                <a:cs typeface="黑体" panose="02010609060101010101" charset="-122"/>
              </a:rPr>
              <a:t>合同生效时设立</a:t>
            </a:r>
            <a:r>
              <a:rPr lang="zh-CN" altLang="en-US" sz="2400">
                <a:solidFill>
                  <a:srgbClr val="000000"/>
                </a:solidFill>
                <a:latin typeface="黑体" panose="02010609060101010101" charset="-122"/>
                <a:ea typeface="黑体" panose="02010609060101010101" charset="-122"/>
                <a:cs typeface="黑体" panose="02010609060101010101" charset="-122"/>
              </a:rPr>
              <a:t>。</a:t>
            </a:r>
            <a:endParaRPr lang="zh-CN" altLang="en-US" sz="2400">
              <a:solidFill>
                <a:srgbClr val="000000"/>
              </a:solidFill>
              <a:latin typeface="黑体" panose="02010609060101010101" charset="-122"/>
              <a:ea typeface="黑体" panose="02010609060101010101" charset="-122"/>
              <a:cs typeface="黑体" panose="02010609060101010101" charset="-122"/>
            </a:endParaRPr>
          </a:p>
          <a:p>
            <a:r>
              <a:rPr lang="zh-CN" altLang="en-US" sz="2400">
                <a:solidFill>
                  <a:srgbClr val="000000"/>
                </a:solidFill>
                <a:latin typeface="黑体" panose="02010609060101010101" charset="-122"/>
                <a:ea typeface="黑体" panose="02010609060101010101" charset="-122"/>
                <a:cs typeface="黑体" panose="02010609060101010101" charset="-122"/>
              </a:rPr>
              <a:t>登记机构应当向土地承包经营权人发放土地承包经营权证、林权证等证书，并登记造册，确认土地承包经营权。 </a:t>
            </a:r>
            <a:endParaRPr lang="zh-CN" altLang="en-US" sz="2400">
              <a:solidFill>
                <a:srgbClr val="000000"/>
              </a:solidFill>
              <a:latin typeface="黑体" panose="02010609060101010101" charset="-122"/>
              <a:ea typeface="黑体" panose="02010609060101010101" charset="-122"/>
              <a:cs typeface="黑体" panose="02010609060101010101" charset="-122"/>
            </a:endParaRPr>
          </a:p>
          <a:p>
            <a:r>
              <a:rPr lang="zh-CN" altLang="en-US" sz="2400">
                <a:solidFill>
                  <a:srgbClr val="000000"/>
                </a:solidFill>
                <a:latin typeface="黑体" panose="02010609060101010101" charset="-122"/>
                <a:ea typeface="黑体" panose="02010609060101010101" charset="-122"/>
                <a:cs typeface="黑体" panose="02010609060101010101" charset="-122"/>
              </a:rPr>
              <a:t>土地承包权</a:t>
            </a:r>
            <a:r>
              <a:rPr lang="en-US" altLang="zh-CN" sz="2400">
                <a:solidFill>
                  <a:srgbClr val="000000"/>
                </a:solidFill>
                <a:latin typeface="黑体" panose="02010609060101010101" charset="-122"/>
                <a:ea typeface="黑体" panose="02010609060101010101" charset="-122"/>
                <a:cs typeface="黑体" panose="02010609060101010101" charset="-122"/>
              </a:rPr>
              <a:t>≠</a:t>
            </a:r>
            <a:r>
              <a:rPr lang="zh-CN" altLang="en-US" sz="2400">
                <a:solidFill>
                  <a:srgbClr val="000000"/>
                </a:solidFill>
                <a:latin typeface="黑体" panose="02010609060101010101" charset="-122"/>
                <a:ea typeface="黑体" panose="02010609060101010101" charset="-122"/>
                <a:cs typeface="黑体" panose="02010609060101010101" charset="-122"/>
              </a:rPr>
              <a:t>土地承包经营权</a:t>
            </a:r>
            <a:endParaRPr lang="zh-CN" altLang="en-US" sz="2400">
              <a:solidFill>
                <a:srgbClr val="000000"/>
              </a:solidFill>
              <a:latin typeface="黑体" panose="02010609060101010101" charset="-122"/>
              <a:ea typeface="黑体" panose="02010609060101010101" charset="-122"/>
              <a:cs typeface="黑体" panose="02010609060101010101" charset="-122"/>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21"/>
                                        </p:tgtEl>
                                        <p:attrNameLst>
                                          <p:attrName>style.visibility</p:attrName>
                                        </p:attrNameLst>
                                      </p:cBhvr>
                                      <p:to>
                                        <p:strVal val="visible"/>
                                      </p:to>
                                    </p:set>
                                    <p:animEffect transition="in" filter="blinds(horizontal)">
                                      <p:cBhvr>
                                        <p:cTn id="12" dur="500"/>
                                        <p:tgtEl>
                                          <p:spTgt spid="21"/>
                                        </p:tgtEl>
                                      </p:cBhvr>
                                    </p:animEffect>
                                  </p:childTnLst>
                                </p:cTn>
                              </p:par>
                            </p:childTnLst>
                          </p:cTn>
                        </p:par>
                      </p:childTnLst>
                    </p:cTn>
                  </p:par>
                  <p:par>
                    <p:cTn id="13" fill="hold">
                      <p:stCondLst>
                        <p:cond delay="indefinite"/>
                      </p:stCondLst>
                      <p:childTnLst>
                        <p:par>
                          <p:cTn id="14" fill="hold">
                            <p:stCondLst>
                              <p:cond delay="0"/>
                            </p:stCondLst>
                            <p:childTnLst>
                              <p:par>
                                <p:cTn id="15" presetID="4" presetClass="entr" presetSubtype="16" fill="hold" grpId="0" nodeType="click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box(in)">
                                      <p:cBhvr>
                                        <p:cTn id="17"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21" grpId="0" animBg="1"/>
      <p:bldP spid="2" grpId="0" bldLvl="0" animBg="1"/>
      <p:bldP spid="2" grpId="1"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7" name="TextBox 5"/>
          <p:cNvSpPr txBox="1"/>
          <p:nvPr>
            <p:custDataLst>
              <p:tags r:id="rId1"/>
            </p:custDataLst>
          </p:nvPr>
        </p:nvSpPr>
        <p:spPr>
          <a:xfrm>
            <a:off x="525780" y="0"/>
            <a:ext cx="2815590" cy="583565"/>
          </a:xfrm>
          <a:prstGeom prst="rect">
            <a:avLst/>
          </a:prstGeom>
          <a:solidFill>
            <a:srgbClr val="BCA070"/>
          </a:solidFill>
        </p:spPr>
        <p:txBody>
          <a:bodyPr wrap="square" rtlCol="0" anchor="t">
            <a:spAutoFit/>
          </a:bodyPr>
          <a:lstStyle>
            <a:lvl1pPr marL="0" indent="0" algn="l" defTabSz="685800" rtl="0" eaLnBrk="0" fontAlgn="base" hangingPunct="0">
              <a:lnSpc>
                <a:spcPct val="100000"/>
              </a:lnSpc>
              <a:spcBef>
                <a:spcPct val="0"/>
              </a:spcBef>
              <a:spcAft>
                <a:spcPct val="0"/>
              </a:spcAft>
              <a:buClrTx/>
              <a:buSzTx/>
              <a:buFontTx/>
              <a:buNone/>
              <a:defRPr kumimoji="0" lang="zh-CN" altLang="en-US" sz="1400" b="0" i="0" u="none" baseline="0">
                <a:solidFill>
                  <a:schemeClr val="tx1"/>
                </a:solidFill>
                <a:latin typeface="Arial" panose="020B0604020202020204" pitchFamily="34" charset="0"/>
                <a:ea typeface="宋体" panose="02010600030101010101" pitchFamily="2" charset="-122"/>
              </a:defRPr>
            </a:lvl1pPr>
            <a:lvl2pPr marL="342900" indent="114300" algn="l" defTabSz="685800" rtl="0" eaLnBrk="0" fontAlgn="base" hangingPunct="0">
              <a:lnSpc>
                <a:spcPct val="100000"/>
              </a:lnSpc>
              <a:spcBef>
                <a:spcPct val="0"/>
              </a:spcBef>
              <a:spcAft>
                <a:spcPct val="0"/>
              </a:spcAft>
              <a:buClrTx/>
              <a:buSzTx/>
              <a:buFontTx/>
              <a:buNone/>
              <a:defRPr kumimoji="0" lang="zh-CN" altLang="en-US" sz="1400" b="0" i="0" u="none" baseline="0">
                <a:solidFill>
                  <a:schemeClr val="tx1"/>
                </a:solidFill>
                <a:latin typeface="Arial" panose="020B0604020202020204" pitchFamily="34" charset="0"/>
                <a:ea typeface="宋体" panose="02010600030101010101" pitchFamily="2" charset="-122"/>
              </a:defRPr>
            </a:lvl2pPr>
            <a:lvl3pPr marL="685800" indent="228600" algn="l" defTabSz="685800" rtl="0" eaLnBrk="0" fontAlgn="base" hangingPunct="0">
              <a:lnSpc>
                <a:spcPct val="100000"/>
              </a:lnSpc>
              <a:spcBef>
                <a:spcPct val="0"/>
              </a:spcBef>
              <a:spcAft>
                <a:spcPct val="0"/>
              </a:spcAft>
              <a:buClrTx/>
              <a:buSzTx/>
              <a:buFontTx/>
              <a:buNone/>
              <a:defRPr kumimoji="0" lang="zh-CN" altLang="en-US" sz="1400" b="0" i="0" u="none" baseline="0">
                <a:solidFill>
                  <a:schemeClr val="tx1"/>
                </a:solidFill>
                <a:latin typeface="Arial" panose="020B0604020202020204" pitchFamily="34" charset="0"/>
                <a:ea typeface="宋体" panose="02010600030101010101" pitchFamily="2" charset="-122"/>
              </a:defRPr>
            </a:lvl3pPr>
            <a:lvl4pPr marL="1028700" indent="342900" algn="l" defTabSz="685800" rtl="0" eaLnBrk="0" fontAlgn="base" hangingPunct="0">
              <a:lnSpc>
                <a:spcPct val="100000"/>
              </a:lnSpc>
              <a:spcBef>
                <a:spcPct val="0"/>
              </a:spcBef>
              <a:spcAft>
                <a:spcPct val="0"/>
              </a:spcAft>
              <a:buClrTx/>
              <a:buSzTx/>
              <a:buFontTx/>
              <a:buNone/>
              <a:defRPr kumimoji="0" lang="zh-CN" altLang="en-US" sz="1400" b="0" i="0" u="none" baseline="0">
                <a:solidFill>
                  <a:schemeClr val="tx1"/>
                </a:solidFill>
                <a:latin typeface="Arial" panose="020B0604020202020204" pitchFamily="34" charset="0"/>
                <a:ea typeface="宋体" panose="02010600030101010101" pitchFamily="2" charset="-122"/>
              </a:defRPr>
            </a:lvl4pPr>
            <a:lvl5pPr marL="1371600" indent="457200" algn="l" defTabSz="685800" rtl="0" eaLnBrk="0" fontAlgn="base" hangingPunct="0">
              <a:lnSpc>
                <a:spcPct val="100000"/>
              </a:lnSpc>
              <a:spcBef>
                <a:spcPct val="0"/>
              </a:spcBef>
              <a:spcAft>
                <a:spcPct val="0"/>
              </a:spcAft>
              <a:buClrTx/>
              <a:buSzTx/>
              <a:buFontTx/>
              <a:buNone/>
              <a:defRPr kumimoji="0" lang="zh-CN" altLang="en-US" sz="1400" b="0" i="0" u="none" baseline="0">
                <a:solidFill>
                  <a:schemeClr val="tx1"/>
                </a:solidFill>
                <a:latin typeface="Arial" panose="020B0604020202020204" pitchFamily="34" charset="0"/>
                <a:ea typeface="宋体" panose="02010600030101010101" pitchFamily="2" charset="-122"/>
              </a:defRPr>
            </a:lvl5pPr>
          </a:lstStyle>
          <a:p>
            <a:pPr lvl="0" algn="l" defTabSz="914400" eaLnBrk="1" fontAlgn="auto" hangingPunct="1"/>
            <a:r>
              <a:rPr lang="en-US" altLang="zh-CN" sz="3200" b="1">
                <a:solidFill>
                  <a:srgbClr val="172D54"/>
                </a:solidFill>
                <a:effectLst/>
                <a:latin typeface="微软雅黑" panose="020B0503020204020204" charset="-122"/>
                <a:ea typeface="微软雅黑" panose="020B0503020204020204" charset="-122"/>
                <a:cs typeface="微软雅黑" panose="020B0503020204020204" charset="-122"/>
                <a:sym typeface="+mn-ea"/>
              </a:rPr>
              <a:t>2</a:t>
            </a:r>
            <a:r>
              <a:rPr sz="3200" b="1">
                <a:solidFill>
                  <a:srgbClr val="172D54"/>
                </a:solidFill>
                <a:effectLst/>
                <a:latin typeface="微软雅黑" panose="020B0503020204020204" charset="-122"/>
                <a:ea typeface="微软雅黑" panose="020B0503020204020204" charset="-122"/>
                <a:cs typeface="微软雅黑" panose="020B0503020204020204" charset="-122"/>
                <a:sym typeface="+mn-ea"/>
              </a:rPr>
              <a:t>、</a:t>
            </a:r>
            <a:r>
              <a:rPr lang="en-US" altLang="zh-CN" sz="3200" b="1">
                <a:solidFill>
                  <a:srgbClr val="172D54"/>
                </a:solidFill>
                <a:effectLst/>
                <a:latin typeface="微软雅黑" panose="020B0503020204020204" charset="-122"/>
                <a:ea typeface="微软雅黑" panose="020B0503020204020204" charset="-122"/>
                <a:cs typeface="微软雅黑" panose="020B0503020204020204" charset="-122"/>
                <a:sym typeface="+mn-ea"/>
              </a:rPr>
              <a:t> 用益物权</a:t>
            </a:r>
            <a:endParaRPr lang="en-US" altLang="zh-CN" sz="3200" b="1">
              <a:solidFill>
                <a:srgbClr val="172D54"/>
              </a:solidFill>
              <a:effectLst/>
              <a:latin typeface="微软雅黑" panose="020B0503020204020204" charset="-122"/>
              <a:ea typeface="微软雅黑" panose="020B0503020204020204" charset="-122"/>
              <a:cs typeface="微软雅黑" panose="020B0503020204020204" charset="-122"/>
              <a:sym typeface="+mn-ea"/>
            </a:endParaRPr>
          </a:p>
        </p:txBody>
      </p:sp>
      <p:sp>
        <p:nvSpPr>
          <p:cNvPr id="3" name="文本框 2"/>
          <p:cNvSpPr txBox="1"/>
          <p:nvPr>
            <p:custDataLst>
              <p:tags r:id="rId2"/>
            </p:custDataLst>
          </p:nvPr>
        </p:nvSpPr>
        <p:spPr>
          <a:xfrm>
            <a:off x="764540" y="923925"/>
            <a:ext cx="2299335" cy="2774315"/>
          </a:xfrm>
          <a:prstGeom prst="rect">
            <a:avLst/>
          </a:prstGeom>
          <a:noFill/>
        </p:spPr>
        <p:txBody>
          <a:bodyPr wrap="square" rtlCol="0" anchor="t">
            <a:noAutofit/>
          </a:bodyPr>
          <a:lstStyle/>
          <a:p>
            <a:pPr marL="342900" indent="-342900" fontAlgn="auto">
              <a:lnSpc>
                <a:spcPct val="150000"/>
              </a:lnSpc>
              <a:spcBef>
                <a:spcPct val="0"/>
              </a:spcBef>
              <a:spcAft>
                <a:spcPct val="0"/>
              </a:spcAft>
              <a:buFont typeface="Wingdings" panose="05000000000000000000" charset="0"/>
              <a:buChar char="u"/>
            </a:pPr>
            <a:r>
              <a:rPr lang="zh-CN" altLang="en-US" sz="2800" b="1">
                <a:latin typeface="微软雅黑" panose="020B0503020204020204" charset="-122"/>
                <a:ea typeface="微软雅黑" panose="020B0503020204020204" charset="-122"/>
                <a:sym typeface="+mn-ea"/>
              </a:rPr>
              <a:t>地位：</a:t>
            </a:r>
            <a:endParaRPr lang="zh-CN" altLang="en-US" sz="2800" b="1">
              <a:solidFill>
                <a:schemeClr val="tx1"/>
              </a:solidFill>
              <a:latin typeface="微软雅黑" panose="020B0503020204020204" charset="-122"/>
              <a:ea typeface="微软雅黑" panose="020B0503020204020204" charset="-122"/>
            </a:endParaRPr>
          </a:p>
          <a:p>
            <a:pPr marL="342900" indent="-342900" fontAlgn="auto">
              <a:lnSpc>
                <a:spcPct val="150000"/>
              </a:lnSpc>
              <a:spcBef>
                <a:spcPct val="0"/>
              </a:spcBef>
              <a:spcAft>
                <a:spcPct val="0"/>
              </a:spcAft>
              <a:buFont typeface="Wingdings" panose="05000000000000000000" charset="0"/>
              <a:buChar char="u"/>
            </a:pPr>
            <a:r>
              <a:rPr lang="zh-CN" altLang="en-US" sz="2800" b="1">
                <a:latin typeface="微软雅黑" panose="020B0503020204020204" charset="-122"/>
                <a:ea typeface="微软雅黑" panose="020B0503020204020204" charset="-122"/>
                <a:sym typeface="+mn-ea"/>
              </a:rPr>
              <a:t>权利内容：</a:t>
            </a:r>
            <a:endParaRPr lang="zh-CN" altLang="en-US" sz="2800" b="1">
              <a:latin typeface="微软雅黑" panose="020B0503020204020204" charset="-122"/>
              <a:ea typeface="微软雅黑" panose="020B0503020204020204" charset="-122"/>
              <a:sym typeface="+mn-ea"/>
            </a:endParaRPr>
          </a:p>
          <a:p>
            <a:pPr indent="0" fontAlgn="auto">
              <a:lnSpc>
                <a:spcPct val="150000"/>
              </a:lnSpc>
              <a:spcBef>
                <a:spcPct val="0"/>
              </a:spcBef>
              <a:spcAft>
                <a:spcPct val="0"/>
              </a:spcAft>
              <a:buFont typeface="Wingdings" panose="05000000000000000000" charset="0"/>
              <a:buNone/>
            </a:pPr>
            <a:endParaRPr lang="zh-CN" altLang="en-US" sz="2800" b="1">
              <a:solidFill>
                <a:schemeClr val="tx1"/>
              </a:solidFill>
              <a:latin typeface="微软雅黑" panose="020B0503020204020204" charset="-122"/>
              <a:ea typeface="微软雅黑" panose="020B0503020204020204" charset="-122"/>
            </a:endParaRPr>
          </a:p>
          <a:p>
            <a:pPr marL="342900" indent="-342900" fontAlgn="auto">
              <a:lnSpc>
                <a:spcPct val="150000"/>
              </a:lnSpc>
              <a:spcBef>
                <a:spcPct val="0"/>
              </a:spcBef>
              <a:spcAft>
                <a:spcPct val="0"/>
              </a:spcAft>
              <a:buFont typeface="Wingdings" panose="05000000000000000000" charset="0"/>
              <a:buChar char="u"/>
            </a:pPr>
            <a:r>
              <a:rPr lang="zh-CN" altLang="en-US" sz="2800" b="1">
                <a:latin typeface="微软雅黑" panose="020B0503020204020204" charset="-122"/>
                <a:ea typeface="微软雅黑" panose="020B0503020204020204" charset="-122"/>
                <a:sym typeface="+mn-ea"/>
              </a:rPr>
              <a:t>保护期限：</a:t>
            </a:r>
            <a:endParaRPr lang="zh-CN" altLang="en-US" sz="2800" b="1">
              <a:solidFill>
                <a:schemeClr val="tx1"/>
              </a:solidFill>
              <a:latin typeface="微软雅黑" panose="020B0503020204020204" charset="-122"/>
              <a:ea typeface="微软雅黑" panose="020B0503020204020204" charset="-122"/>
            </a:endParaRPr>
          </a:p>
          <a:p>
            <a:pPr indent="0" fontAlgn="auto">
              <a:lnSpc>
                <a:spcPct val="150000"/>
              </a:lnSpc>
              <a:spcBef>
                <a:spcPct val="0"/>
              </a:spcBef>
              <a:spcAft>
                <a:spcPct val="0"/>
              </a:spcAft>
              <a:buFont typeface="Wingdings" panose="05000000000000000000" charset="0"/>
              <a:buNone/>
            </a:pPr>
            <a:endParaRPr lang="zh-CN" altLang="en-US" sz="2800" b="1" noProof="0">
              <a:ln>
                <a:noFill/>
              </a:ln>
              <a:solidFill>
                <a:schemeClr val="tx1"/>
              </a:solidFill>
              <a:effectLst/>
              <a:uLnTx/>
              <a:uFillTx/>
              <a:latin typeface="微软雅黑" panose="020B0503020204020204" charset="-122"/>
              <a:ea typeface="微软雅黑" panose="020B0503020204020204" charset="-122"/>
              <a:cs typeface="Arial" panose="020B0604020202020204"/>
              <a:sym typeface="+mn-ea"/>
            </a:endParaRPr>
          </a:p>
          <a:p>
            <a:pPr indent="0" fontAlgn="auto">
              <a:lnSpc>
                <a:spcPct val="150000"/>
              </a:lnSpc>
              <a:spcBef>
                <a:spcPct val="0"/>
              </a:spcBef>
              <a:spcAft>
                <a:spcPct val="0"/>
              </a:spcAft>
              <a:buFont typeface="Wingdings" panose="05000000000000000000" charset="0"/>
              <a:buNone/>
            </a:pPr>
            <a:endParaRPr lang="zh-CN" altLang="en-US" sz="2800" b="1" noProof="0">
              <a:ln>
                <a:noFill/>
              </a:ln>
              <a:effectLst/>
              <a:uLnTx/>
              <a:uFillTx/>
              <a:latin typeface="微软雅黑" panose="020B0503020204020204" charset="-122"/>
              <a:ea typeface="微软雅黑" panose="020B0503020204020204" charset="-122"/>
              <a:cs typeface="Arial" panose="020B0604020202020204"/>
              <a:sym typeface="+mn-ea"/>
            </a:endParaRPr>
          </a:p>
        </p:txBody>
      </p:sp>
      <p:sp>
        <p:nvSpPr>
          <p:cNvPr id="4" name="文本框 3"/>
          <p:cNvSpPr txBox="1"/>
          <p:nvPr>
            <p:custDataLst>
              <p:tags r:id="rId3"/>
            </p:custDataLst>
          </p:nvPr>
        </p:nvSpPr>
        <p:spPr>
          <a:xfrm>
            <a:off x="525780" y="429895"/>
            <a:ext cx="6096000" cy="650875"/>
          </a:xfrm>
          <a:prstGeom prst="rect">
            <a:avLst/>
          </a:prstGeom>
          <a:noFill/>
        </p:spPr>
        <p:txBody>
          <a:bodyPr wrap="square" rtlCol="0" anchor="t">
            <a:spAutoFit/>
          </a:bodyPr>
          <a:lstStyle/>
          <a:p>
            <a:pPr indent="0" fontAlgn="auto">
              <a:lnSpc>
                <a:spcPct val="130000"/>
              </a:lnSpc>
              <a:spcBef>
                <a:spcPct val="0"/>
              </a:spcBef>
              <a:spcAft>
                <a:spcPct val="0"/>
              </a:spcAft>
            </a:pPr>
            <a:r>
              <a:rPr lang="zh-CN" altLang="en-US" sz="2800" b="1">
                <a:solidFill>
                  <a:srgbClr val="C00000"/>
                </a:solidFill>
                <a:latin typeface="微软雅黑" panose="020B0503020204020204" charset="-122"/>
                <a:ea typeface="微软雅黑" panose="020B0503020204020204" charset="-122"/>
                <a:sym typeface="+mn-ea"/>
              </a:rPr>
              <a:t>（</a:t>
            </a:r>
            <a:r>
              <a:rPr lang="en-US" altLang="zh-CN" sz="2800" b="1">
                <a:solidFill>
                  <a:srgbClr val="C00000"/>
                </a:solidFill>
                <a:latin typeface="微软雅黑" panose="020B0503020204020204" charset="-122"/>
                <a:ea typeface="微软雅黑" panose="020B0503020204020204" charset="-122"/>
                <a:sym typeface="+mn-ea"/>
              </a:rPr>
              <a:t>2</a:t>
            </a:r>
            <a:r>
              <a:rPr lang="zh-CN" altLang="en-US" sz="2800" b="1">
                <a:solidFill>
                  <a:srgbClr val="C00000"/>
                </a:solidFill>
                <a:latin typeface="微软雅黑" panose="020B0503020204020204" charset="-122"/>
                <a:ea typeface="微软雅黑" panose="020B0503020204020204" charset="-122"/>
                <a:sym typeface="+mn-ea"/>
              </a:rPr>
              <a:t>）</a:t>
            </a:r>
            <a:r>
              <a:rPr lang="zh-CN" sz="2800" b="1">
                <a:solidFill>
                  <a:srgbClr val="C00000"/>
                </a:solidFill>
                <a:latin typeface="微软雅黑" panose="020B0503020204020204" charset="-122"/>
                <a:ea typeface="微软雅黑" panose="020B0503020204020204" charset="-122"/>
                <a:sym typeface="+mn-ea"/>
              </a:rPr>
              <a:t>宅基地使用权</a:t>
            </a:r>
            <a:endParaRPr lang="zh-CN" sz="2800" b="1">
              <a:solidFill>
                <a:srgbClr val="C00000"/>
              </a:solidFill>
              <a:latin typeface="微软雅黑" panose="020B0503020204020204" charset="-122"/>
              <a:ea typeface="微软雅黑" panose="020B0503020204020204" charset="-122"/>
              <a:sym typeface="+mn-ea"/>
            </a:endParaRPr>
          </a:p>
        </p:txBody>
      </p:sp>
      <p:sp>
        <p:nvSpPr>
          <p:cNvPr id="5" name="文本框 4"/>
          <p:cNvSpPr txBox="1"/>
          <p:nvPr>
            <p:custDataLst>
              <p:tags r:id="rId4"/>
            </p:custDataLst>
          </p:nvPr>
        </p:nvSpPr>
        <p:spPr>
          <a:xfrm>
            <a:off x="2956560" y="1170305"/>
            <a:ext cx="8749030" cy="574675"/>
          </a:xfrm>
          <a:prstGeom prst="rect">
            <a:avLst/>
          </a:prstGeom>
          <a:noFill/>
        </p:spPr>
        <p:txBody>
          <a:bodyPr wrap="square" rtlCol="0">
            <a:noAutofit/>
          </a:bodyPr>
          <a:lstStyle/>
          <a:p>
            <a:pPr indent="0" fontAlgn="auto">
              <a:lnSpc>
                <a:spcPct val="100000"/>
              </a:lnSpc>
              <a:spcBef>
                <a:spcPct val="0"/>
              </a:spcBef>
              <a:spcAft>
                <a:spcPct val="0"/>
              </a:spcAft>
            </a:pPr>
            <a:r>
              <a:rPr lang="zh-CN" sz="2800" b="1">
                <a:latin typeface="华文中宋" panose="02010600040101010101" charset="-122"/>
                <a:ea typeface="华文中宋" panose="02010600040101010101" charset="-122"/>
                <a:sym typeface="+mn-ea"/>
              </a:rPr>
              <a:t>也是农民的一项</a:t>
            </a:r>
            <a:r>
              <a:rPr lang="zh-CN" sz="2800" b="1">
                <a:solidFill>
                  <a:srgbClr val="FF0000"/>
                </a:solidFill>
                <a:latin typeface="华文中宋" panose="02010600040101010101" charset="-122"/>
                <a:ea typeface="华文中宋" panose="02010600040101010101" charset="-122"/>
                <a:sym typeface="+mn-ea"/>
              </a:rPr>
              <a:t>重要的财产权</a:t>
            </a:r>
            <a:r>
              <a:rPr lang="zh-CN" sz="2800" b="1">
                <a:latin typeface="华文中宋" panose="02010600040101010101" charset="-122"/>
                <a:ea typeface="华文中宋" panose="02010600040101010101" charset="-122"/>
                <a:sym typeface="+mn-ea"/>
              </a:rPr>
              <a:t>，关系到农民切身利益。 </a:t>
            </a:r>
            <a:endParaRPr lang="zh-CN" sz="2800" b="1">
              <a:latin typeface="华文中宋" panose="02010600040101010101" charset="-122"/>
              <a:ea typeface="华文中宋" panose="02010600040101010101" charset="-122"/>
              <a:sym typeface="+mn-ea"/>
            </a:endParaRPr>
          </a:p>
        </p:txBody>
      </p:sp>
      <p:sp>
        <p:nvSpPr>
          <p:cNvPr id="6" name="文本框 5"/>
          <p:cNvSpPr txBox="1"/>
          <p:nvPr>
            <p:custDataLst>
              <p:tags r:id="rId5"/>
            </p:custDataLst>
          </p:nvPr>
        </p:nvSpPr>
        <p:spPr>
          <a:xfrm>
            <a:off x="2901950" y="1834515"/>
            <a:ext cx="8995410" cy="953135"/>
          </a:xfrm>
          <a:prstGeom prst="rect">
            <a:avLst/>
          </a:prstGeom>
          <a:noFill/>
        </p:spPr>
        <p:txBody>
          <a:bodyPr wrap="square" rtlCol="0">
            <a:spAutoFit/>
          </a:bodyPr>
          <a:lstStyle/>
          <a:p>
            <a:pPr indent="0" fontAlgn="auto">
              <a:lnSpc>
                <a:spcPct val="100000"/>
              </a:lnSpc>
              <a:spcBef>
                <a:spcPct val="0"/>
              </a:spcBef>
              <a:spcAft>
                <a:spcPct val="0"/>
              </a:spcAft>
            </a:pPr>
            <a:r>
              <a:rPr lang="zh-CN" sz="2800" b="1">
                <a:latin typeface="华文中宋" panose="02010600040101010101" charset="-122"/>
                <a:ea typeface="华文中宋" panose="02010600040101010101" charset="-122"/>
                <a:sym typeface="+mn-ea"/>
              </a:rPr>
              <a:t>宅基地使用权人依法对</a:t>
            </a:r>
            <a:r>
              <a:rPr lang="zh-CN" sz="2800" b="1">
                <a:solidFill>
                  <a:srgbClr val="FF0000"/>
                </a:solidFill>
                <a:latin typeface="华文中宋" panose="02010600040101010101" charset="-122"/>
                <a:ea typeface="华文中宋" panose="02010600040101010101" charset="-122"/>
                <a:sym typeface="+mn-ea"/>
              </a:rPr>
              <a:t>集体所有</a:t>
            </a:r>
            <a:r>
              <a:rPr lang="zh-CN" sz="2800" b="1">
                <a:latin typeface="华文中宋" panose="02010600040101010101" charset="-122"/>
                <a:ea typeface="华文中宋" panose="02010600040101010101" charset="-122"/>
                <a:sym typeface="+mn-ea"/>
              </a:rPr>
              <a:t>的土地享有</a:t>
            </a:r>
            <a:r>
              <a:rPr lang="zh-CN" sz="2800" b="1">
                <a:solidFill>
                  <a:srgbClr val="FF0000"/>
                </a:solidFill>
                <a:latin typeface="华文中宋" panose="02010600040101010101" charset="-122"/>
                <a:ea typeface="华文中宋" panose="02010600040101010101" charset="-122"/>
                <a:sym typeface="+mn-ea"/>
              </a:rPr>
              <a:t>占有和使用</a:t>
            </a:r>
            <a:r>
              <a:rPr lang="zh-CN" sz="2800" b="1">
                <a:latin typeface="华文中宋" panose="02010600040101010101" charset="-122"/>
                <a:ea typeface="华文中宋" panose="02010600040101010101" charset="-122"/>
                <a:sym typeface="+mn-ea"/>
              </a:rPr>
              <a:t>的权利，有权依法利用该土地</a:t>
            </a:r>
            <a:r>
              <a:rPr lang="zh-CN" sz="2800" b="1">
                <a:solidFill>
                  <a:srgbClr val="FF0000"/>
                </a:solidFill>
                <a:latin typeface="华文中宋" panose="02010600040101010101" charset="-122"/>
                <a:ea typeface="华文中宋" panose="02010600040101010101" charset="-122"/>
                <a:sym typeface="+mn-ea"/>
              </a:rPr>
              <a:t>建造住房及其附属设施</a:t>
            </a:r>
            <a:r>
              <a:rPr lang="zh-CN" sz="2800" b="1">
                <a:latin typeface="华文中宋" panose="02010600040101010101" charset="-122"/>
                <a:ea typeface="华文中宋" panose="02010600040101010101" charset="-122"/>
                <a:sym typeface="+mn-ea"/>
              </a:rPr>
              <a:t>。</a:t>
            </a:r>
            <a:endParaRPr lang="zh-CN" sz="2800" b="1">
              <a:latin typeface="华文中宋" panose="02010600040101010101" charset="-122"/>
              <a:ea typeface="华文中宋" panose="02010600040101010101" charset="-122"/>
              <a:sym typeface="+mn-ea"/>
            </a:endParaRPr>
          </a:p>
        </p:txBody>
      </p:sp>
      <p:sp>
        <p:nvSpPr>
          <p:cNvPr id="7" name="文本框 6"/>
          <p:cNvSpPr txBox="1"/>
          <p:nvPr>
            <p:custDataLst>
              <p:tags r:id="rId6"/>
            </p:custDataLst>
          </p:nvPr>
        </p:nvSpPr>
        <p:spPr>
          <a:xfrm>
            <a:off x="3028315" y="3014980"/>
            <a:ext cx="8869045" cy="521970"/>
          </a:xfrm>
          <a:prstGeom prst="rect">
            <a:avLst/>
          </a:prstGeom>
          <a:noFill/>
        </p:spPr>
        <p:txBody>
          <a:bodyPr wrap="square" rtlCol="0">
            <a:spAutoFit/>
          </a:bodyPr>
          <a:lstStyle/>
          <a:p>
            <a:pPr indent="0" fontAlgn="auto">
              <a:lnSpc>
                <a:spcPct val="100000"/>
              </a:lnSpc>
              <a:spcBef>
                <a:spcPct val="0"/>
              </a:spcBef>
              <a:spcAft>
                <a:spcPct val="0"/>
              </a:spcAft>
            </a:pPr>
            <a:r>
              <a:rPr lang="zh-CN" sz="2800" b="1">
                <a:latin typeface="华文中宋" panose="02010600040101010101" charset="-122"/>
                <a:ea typeface="华文中宋" panose="02010600040101010101" charset="-122"/>
                <a:sym typeface="+mn-ea"/>
              </a:rPr>
              <a:t>农村村民有权</a:t>
            </a:r>
            <a:r>
              <a:rPr lang="zh-CN" sz="2800" b="1">
                <a:solidFill>
                  <a:srgbClr val="FF0000"/>
                </a:solidFill>
                <a:latin typeface="华文中宋" panose="02010600040101010101" charset="-122"/>
                <a:ea typeface="华文中宋" panose="02010600040101010101" charset="-122"/>
                <a:sym typeface="+mn-ea"/>
              </a:rPr>
              <a:t>长期占有和使用</a:t>
            </a:r>
            <a:r>
              <a:rPr lang="zh-CN" sz="2800" b="1">
                <a:latin typeface="华文中宋" panose="02010600040101010101" charset="-122"/>
                <a:ea typeface="华文中宋" panose="02010600040101010101" charset="-122"/>
                <a:sym typeface="+mn-ea"/>
              </a:rPr>
              <a:t>宅基地。</a:t>
            </a:r>
            <a:endParaRPr lang="zh-CN" sz="2800" b="1">
              <a:latin typeface="华文中宋" panose="02010600040101010101" charset="-122"/>
              <a:ea typeface="华文中宋" panose="02010600040101010101" charset="-122"/>
              <a:sym typeface="+mn-ea"/>
            </a:endParaRPr>
          </a:p>
        </p:txBody>
      </p:sp>
      <p:sp>
        <p:nvSpPr>
          <p:cNvPr id="2" name="Rectangle 24"/>
          <p:cNvSpPr txBox="1"/>
          <p:nvPr>
            <p:custDataLst>
              <p:tags r:id="rId7"/>
            </p:custDataLst>
          </p:nvPr>
        </p:nvSpPr>
        <p:spPr>
          <a:xfrm>
            <a:off x="587375" y="3698240"/>
            <a:ext cx="11118850" cy="3107690"/>
          </a:xfrm>
          <a:prstGeom prst="rect">
            <a:avLst/>
          </a:prstGeom>
          <a:solidFill>
            <a:srgbClr val="F6F1E9"/>
          </a:solidFill>
          <a:ln w="28575" cmpd="sng">
            <a:noFill/>
            <a:prstDash val="solid"/>
          </a:ln>
        </p:spPr>
        <p:txBody>
          <a:bodyPr wrap="square" rtlCol="0" anchor="t" anchorCtr="0">
            <a:spAutoFit/>
          </a:bodyPr>
          <a:lstStyle>
            <a:defPPr>
              <a:defRPr lang="zh-CN"/>
            </a:defPPr>
            <a:lvl1pPr marL="0" indent="0" algn="l" defTabSz="685800" rtl="0" eaLnBrk="0" fontAlgn="base" hangingPunct="0">
              <a:lnSpc>
                <a:spcPct val="100000"/>
              </a:lnSpc>
              <a:spcBef>
                <a:spcPct val="0"/>
              </a:spcBef>
              <a:spcAft>
                <a:spcPct val="0"/>
              </a:spcAft>
              <a:buClrTx/>
              <a:buSzTx/>
              <a:buFontTx/>
              <a:buNone/>
              <a:defRPr kumimoji="0" lang="zh-CN" altLang="en-US" sz="1400" b="0" i="0" u="none" baseline="0">
                <a:solidFill>
                  <a:schemeClr val="tx1"/>
                </a:solidFill>
                <a:latin typeface="Arial" panose="020B0604020202020204" pitchFamily="34" charset="0"/>
                <a:ea typeface="宋体" panose="02010600030101010101" pitchFamily="2" charset="-122"/>
              </a:defRPr>
            </a:lvl1pPr>
            <a:lvl2pPr marL="342900" indent="114300" algn="l" defTabSz="685800" rtl="0" eaLnBrk="0" fontAlgn="base" hangingPunct="0">
              <a:lnSpc>
                <a:spcPct val="100000"/>
              </a:lnSpc>
              <a:spcBef>
                <a:spcPct val="0"/>
              </a:spcBef>
              <a:spcAft>
                <a:spcPct val="0"/>
              </a:spcAft>
              <a:buClrTx/>
              <a:buSzTx/>
              <a:buFontTx/>
              <a:buNone/>
              <a:defRPr kumimoji="0" lang="zh-CN" altLang="en-US" sz="1400" b="0" i="0" u="none" baseline="0">
                <a:solidFill>
                  <a:schemeClr val="tx1"/>
                </a:solidFill>
                <a:latin typeface="Arial" panose="020B0604020202020204" pitchFamily="34" charset="0"/>
                <a:ea typeface="宋体" panose="02010600030101010101" pitchFamily="2" charset="-122"/>
              </a:defRPr>
            </a:lvl2pPr>
            <a:lvl3pPr marL="685800" indent="228600" algn="l" defTabSz="685800" rtl="0" eaLnBrk="0" fontAlgn="base" hangingPunct="0">
              <a:lnSpc>
                <a:spcPct val="100000"/>
              </a:lnSpc>
              <a:spcBef>
                <a:spcPct val="0"/>
              </a:spcBef>
              <a:spcAft>
                <a:spcPct val="0"/>
              </a:spcAft>
              <a:buClrTx/>
              <a:buSzTx/>
              <a:buFontTx/>
              <a:buNone/>
              <a:defRPr kumimoji="0" lang="zh-CN" altLang="en-US" sz="1400" b="0" i="0" u="none" baseline="0">
                <a:solidFill>
                  <a:schemeClr val="tx1"/>
                </a:solidFill>
                <a:latin typeface="Arial" panose="020B0604020202020204" pitchFamily="34" charset="0"/>
                <a:ea typeface="宋体" panose="02010600030101010101" pitchFamily="2" charset="-122"/>
              </a:defRPr>
            </a:lvl3pPr>
            <a:lvl4pPr marL="1028700" indent="342900" algn="l" defTabSz="685800" rtl="0" eaLnBrk="0" fontAlgn="base" hangingPunct="0">
              <a:lnSpc>
                <a:spcPct val="100000"/>
              </a:lnSpc>
              <a:spcBef>
                <a:spcPct val="0"/>
              </a:spcBef>
              <a:spcAft>
                <a:spcPct val="0"/>
              </a:spcAft>
              <a:buClrTx/>
              <a:buSzTx/>
              <a:buFontTx/>
              <a:buNone/>
              <a:defRPr kumimoji="0" lang="zh-CN" altLang="en-US" sz="1400" b="0" i="0" u="none" baseline="0">
                <a:solidFill>
                  <a:schemeClr val="tx1"/>
                </a:solidFill>
                <a:latin typeface="Arial" panose="020B0604020202020204" pitchFamily="34" charset="0"/>
                <a:ea typeface="宋体" panose="02010600030101010101" pitchFamily="2" charset="-122"/>
              </a:defRPr>
            </a:lvl4pPr>
            <a:lvl5pPr marL="1371600" indent="457200" algn="l" defTabSz="685800" rtl="0" eaLnBrk="0" fontAlgn="base" hangingPunct="0">
              <a:lnSpc>
                <a:spcPct val="100000"/>
              </a:lnSpc>
              <a:spcBef>
                <a:spcPct val="0"/>
              </a:spcBef>
              <a:spcAft>
                <a:spcPct val="0"/>
              </a:spcAft>
              <a:buClrTx/>
              <a:buSzTx/>
              <a:buFontTx/>
              <a:buNone/>
              <a:defRPr kumimoji="0" lang="zh-CN" altLang="en-US" sz="1400" b="0" i="0" u="none" baseline="0">
                <a:solidFill>
                  <a:schemeClr val="tx1"/>
                </a:solidFill>
                <a:latin typeface="Arial" panose="020B0604020202020204" pitchFamily="34" charset="0"/>
                <a:ea typeface="宋体" panose="02010600030101010101" pitchFamily="2" charset="-122"/>
              </a:defRPr>
            </a:lvl5pPr>
          </a:lstStyle>
          <a:p>
            <a:pPr lvl="0" indent="10795" defTabSz="914400">
              <a:lnSpc>
                <a:spcPct val="100000"/>
              </a:lnSpc>
              <a:buClrTx/>
              <a:buFontTx/>
            </a:pPr>
            <a:r>
              <a:rPr altLang="zh-CN" sz="2800" b="1">
                <a:solidFill>
                  <a:srgbClr val="FF0000"/>
                </a:solidFill>
                <a:effectLst/>
                <a:latin typeface="微软雅黑" panose="020B0503020204020204" charset="-122"/>
                <a:ea typeface="微软雅黑" panose="020B0503020204020204" charset="-122"/>
                <a:sym typeface="+mn-ea"/>
              </a:rPr>
              <a:t>注意：</a:t>
            </a:r>
            <a:r>
              <a:rPr altLang="zh-CN" sz="2800" b="1">
                <a:solidFill>
                  <a:schemeClr val="tx1"/>
                </a:solidFill>
                <a:effectLst/>
                <a:latin typeface="华文中宋" panose="02010600040101010101" charset="-122"/>
                <a:ea typeface="华文中宋" panose="02010600040101010101" charset="-122"/>
                <a:sym typeface="+mn-ea"/>
              </a:rPr>
              <a:t>宅基地所有权归集体，</a:t>
            </a:r>
            <a:r>
              <a:rPr altLang="zh-CN" sz="2800" b="1">
                <a:solidFill>
                  <a:srgbClr val="FF0000"/>
                </a:solidFill>
                <a:effectLst/>
                <a:latin typeface="华文中宋" panose="02010600040101010101" charset="-122"/>
                <a:ea typeface="华文中宋" panose="02010600040101010101" charset="-122"/>
                <a:sym typeface="+mn-ea"/>
              </a:rPr>
              <a:t>属于农村的土地，不能买卖。</a:t>
            </a:r>
            <a:r>
              <a:rPr altLang="zh-CN" sz="2800" b="1">
                <a:solidFill>
                  <a:schemeClr val="tx1"/>
                </a:solidFill>
                <a:effectLst/>
                <a:latin typeface="新宋体" panose="02010609030101010101" charset="-122"/>
                <a:ea typeface="新宋体" panose="02010609030101010101" charset="-122"/>
                <a:sym typeface="+mn-ea"/>
              </a:rPr>
              <a:t>宅基地使用权</a:t>
            </a:r>
            <a:r>
              <a:rPr altLang="zh-CN" sz="2800" b="1">
                <a:solidFill>
                  <a:srgbClr val="FF0000"/>
                </a:solidFill>
                <a:effectLst/>
                <a:latin typeface="新宋体" panose="02010609030101010101" charset="-122"/>
                <a:ea typeface="新宋体" panose="02010609030101010101" charset="-122"/>
                <a:sym typeface="+mn-ea"/>
              </a:rPr>
              <a:t>不得单独转让</a:t>
            </a:r>
            <a:r>
              <a:rPr altLang="zh-CN" sz="2800" b="1">
                <a:solidFill>
                  <a:schemeClr val="tx1"/>
                </a:solidFill>
                <a:effectLst/>
                <a:latin typeface="新宋体" panose="02010609030101010101" charset="-122"/>
                <a:ea typeface="新宋体" panose="02010609030101010101" charset="-122"/>
                <a:sym typeface="+mn-ea"/>
              </a:rPr>
              <a:t>，建造在该宅基地上的住房所有权转让的，宅基地使用权同时转让。</a:t>
            </a:r>
            <a:endParaRPr lang="zh-CN" altLang="zh-CN" sz="2800" b="1">
              <a:solidFill>
                <a:schemeClr val="tx1"/>
              </a:solidFill>
              <a:effectLst/>
              <a:latin typeface="新宋体" panose="02010609030101010101" charset="-122"/>
              <a:ea typeface="新宋体" panose="02010609030101010101" charset="-122"/>
              <a:sym typeface="微软雅黑" panose="020B0503020204020204" charset="-122"/>
            </a:endParaRPr>
          </a:p>
          <a:p>
            <a:pPr lvl="0" indent="10795" defTabSz="914400">
              <a:lnSpc>
                <a:spcPct val="100000"/>
              </a:lnSpc>
              <a:buClrTx/>
              <a:buFontTx/>
            </a:pPr>
            <a:r>
              <a:rPr lang="zh-CN" altLang="zh-CN" sz="2800" b="1">
                <a:solidFill>
                  <a:schemeClr val="tx1"/>
                </a:solidFill>
                <a:latin typeface="新宋体" panose="02010609030101010101" charset="-122"/>
                <a:ea typeface="新宋体" panose="02010609030101010101" charset="-122"/>
                <a:sym typeface="微软雅黑" panose="020B0503020204020204" charset="-122"/>
              </a:rPr>
              <a:t>《土地管理法》规定：</a:t>
            </a:r>
            <a:endParaRPr lang="zh-CN" altLang="zh-CN" sz="2800" b="1">
              <a:solidFill>
                <a:schemeClr val="tx1"/>
              </a:solidFill>
              <a:latin typeface="新宋体" panose="02010609030101010101" charset="-122"/>
              <a:ea typeface="新宋体" panose="02010609030101010101" charset="-122"/>
              <a:sym typeface="微软雅黑" panose="020B0503020204020204" charset="-122"/>
            </a:endParaRPr>
          </a:p>
          <a:p>
            <a:pPr lvl="0" indent="10795" defTabSz="914400">
              <a:lnSpc>
                <a:spcPct val="100000"/>
              </a:lnSpc>
              <a:buClrTx/>
              <a:buFontTx/>
            </a:pPr>
            <a:r>
              <a:rPr lang="zh-CN" altLang="en-US" sz="2800" b="1">
                <a:solidFill>
                  <a:schemeClr val="tx1"/>
                </a:solidFill>
                <a:latin typeface="新宋体" panose="02010609030101010101" charset="-122"/>
                <a:ea typeface="新宋体" panose="02010609030101010101" charset="-122"/>
                <a:sym typeface="微软雅黑" panose="020B0503020204020204" charset="-122"/>
              </a:rPr>
              <a:t>①</a:t>
            </a:r>
            <a:r>
              <a:rPr lang="zh-CN" altLang="zh-CN" sz="2800" b="1">
                <a:solidFill>
                  <a:schemeClr val="tx1"/>
                </a:solidFill>
                <a:latin typeface="新宋体" panose="02010609030101010101" charset="-122"/>
                <a:ea typeface="新宋体" panose="02010609030101010101" charset="-122"/>
                <a:sym typeface="微软雅黑" panose="020B0503020204020204" charset="-122"/>
              </a:rPr>
              <a:t>农村村民</a:t>
            </a:r>
            <a:r>
              <a:rPr lang="zh-CN" altLang="zh-CN" sz="2800" b="1">
                <a:solidFill>
                  <a:srgbClr val="FF0000"/>
                </a:solidFill>
                <a:latin typeface="新宋体" panose="02010609030101010101" charset="-122"/>
                <a:ea typeface="新宋体" panose="02010609030101010101" charset="-122"/>
                <a:sym typeface="微软雅黑" panose="020B0503020204020204" charset="-122"/>
              </a:rPr>
              <a:t>一户</a:t>
            </a:r>
            <a:r>
              <a:rPr lang="zh-CN" altLang="zh-CN" sz="2800" b="1">
                <a:solidFill>
                  <a:schemeClr val="tx1"/>
                </a:solidFill>
                <a:latin typeface="新宋体" panose="02010609030101010101" charset="-122"/>
                <a:ea typeface="新宋体" panose="02010609030101010101" charset="-122"/>
                <a:sym typeface="微软雅黑" panose="020B0503020204020204" charset="-122"/>
              </a:rPr>
              <a:t>只能拥有</a:t>
            </a:r>
            <a:r>
              <a:rPr lang="zh-CN" altLang="zh-CN" sz="2800" b="1">
                <a:solidFill>
                  <a:srgbClr val="FF0000"/>
                </a:solidFill>
                <a:latin typeface="新宋体" panose="02010609030101010101" charset="-122"/>
                <a:ea typeface="新宋体" panose="02010609030101010101" charset="-122"/>
                <a:sym typeface="微软雅黑" panose="020B0503020204020204" charset="-122"/>
              </a:rPr>
              <a:t>一处</a:t>
            </a:r>
            <a:r>
              <a:rPr lang="zh-CN" altLang="zh-CN" sz="2800" b="1">
                <a:solidFill>
                  <a:schemeClr val="tx1"/>
                </a:solidFill>
                <a:latin typeface="新宋体" panose="02010609030101010101" charset="-122"/>
                <a:ea typeface="新宋体" panose="02010609030101010101" charset="-122"/>
                <a:sym typeface="微软雅黑" panose="020B0503020204020204" charset="-122"/>
              </a:rPr>
              <a:t>宅基地；</a:t>
            </a:r>
            <a:endParaRPr lang="zh-CN" altLang="zh-CN" sz="2800" b="1">
              <a:solidFill>
                <a:schemeClr val="tx1"/>
              </a:solidFill>
              <a:latin typeface="新宋体" panose="02010609030101010101" charset="-122"/>
              <a:ea typeface="新宋体" panose="02010609030101010101" charset="-122"/>
              <a:sym typeface="微软雅黑" panose="020B0503020204020204" charset="-122"/>
            </a:endParaRPr>
          </a:p>
          <a:p>
            <a:pPr lvl="0" indent="10795" defTabSz="914400">
              <a:lnSpc>
                <a:spcPct val="100000"/>
              </a:lnSpc>
              <a:buClrTx/>
              <a:buFontTx/>
            </a:pPr>
            <a:r>
              <a:rPr lang="zh-CN" altLang="en-US" sz="2800" b="1">
                <a:solidFill>
                  <a:schemeClr val="tx1"/>
                </a:solidFill>
                <a:latin typeface="新宋体" panose="02010609030101010101" charset="-122"/>
                <a:ea typeface="新宋体" panose="02010609030101010101" charset="-122"/>
                <a:sym typeface="微软雅黑" panose="020B0503020204020204" charset="-122"/>
              </a:rPr>
              <a:t>②</a:t>
            </a:r>
            <a:r>
              <a:rPr lang="zh-CN" altLang="zh-CN" sz="2800" b="1">
                <a:solidFill>
                  <a:schemeClr val="tx1"/>
                </a:solidFill>
                <a:latin typeface="新宋体" panose="02010609030101010101" charset="-122"/>
                <a:ea typeface="新宋体" panose="02010609030101010101" charset="-122"/>
                <a:sym typeface="微软雅黑" panose="020B0503020204020204" charset="-122"/>
              </a:rPr>
              <a:t>农民出卖、出租、赠与住宅后，再申请宅基地的，不予批准。</a:t>
            </a:r>
            <a:endParaRPr lang="zh-CN" altLang="zh-CN" sz="2800" b="1">
              <a:solidFill>
                <a:schemeClr val="tx1"/>
              </a:solidFill>
              <a:latin typeface="新宋体" panose="02010609030101010101" charset="-122"/>
              <a:ea typeface="新宋体" panose="02010609030101010101" charset="-122"/>
              <a:sym typeface="微软雅黑" panose="020B0503020204020204" charset="-122"/>
            </a:endParaRPr>
          </a:p>
          <a:p>
            <a:pPr lvl="0" indent="10795" defTabSz="914400">
              <a:lnSpc>
                <a:spcPct val="100000"/>
              </a:lnSpc>
              <a:buClrTx/>
              <a:buFontTx/>
            </a:pPr>
            <a:r>
              <a:rPr lang="zh-CN" altLang="zh-CN" sz="2800" b="1">
                <a:solidFill>
                  <a:schemeClr val="tx1"/>
                </a:solidFill>
                <a:latin typeface="新宋体" panose="02010609030101010101" charset="-122"/>
                <a:ea typeface="新宋体" panose="02010609030101010101" charset="-122"/>
                <a:sym typeface="微软雅黑" panose="020B0503020204020204" charset="-122"/>
              </a:rPr>
              <a:t>③农村宅基地以及承包地</a:t>
            </a:r>
            <a:r>
              <a:rPr lang="zh-CN" altLang="zh-CN" sz="2800" b="1">
                <a:solidFill>
                  <a:srgbClr val="FF0000"/>
                </a:solidFill>
                <a:latin typeface="新宋体" panose="02010609030101010101" charset="-122"/>
                <a:ea typeface="新宋体" panose="02010609030101010101" charset="-122"/>
                <a:sym typeface="微软雅黑" panose="020B0503020204020204" charset="-122"/>
              </a:rPr>
              <a:t>被征收征用</a:t>
            </a:r>
            <a:r>
              <a:rPr lang="zh-CN" altLang="zh-CN" sz="2800" b="1">
                <a:solidFill>
                  <a:schemeClr val="tx1"/>
                </a:solidFill>
                <a:latin typeface="新宋体" panose="02010609030101010101" charset="-122"/>
                <a:ea typeface="新宋体" panose="02010609030101010101" charset="-122"/>
                <a:sym typeface="微软雅黑" panose="020B0503020204020204" charset="-122"/>
              </a:rPr>
              <a:t>的，农民有权获得</a:t>
            </a:r>
            <a:r>
              <a:rPr lang="zh-CN" altLang="zh-CN" sz="2800" b="1">
                <a:solidFill>
                  <a:srgbClr val="FF0000"/>
                </a:solidFill>
                <a:latin typeface="新宋体" panose="02010609030101010101" charset="-122"/>
                <a:ea typeface="新宋体" panose="02010609030101010101" charset="-122"/>
                <a:sym typeface="微软雅黑" panose="020B0503020204020204" charset="-122"/>
              </a:rPr>
              <a:t>合理补偿</a:t>
            </a:r>
            <a:r>
              <a:rPr lang="zh-CN" altLang="zh-CN" sz="2800" b="1">
                <a:solidFill>
                  <a:schemeClr val="tx1"/>
                </a:solidFill>
                <a:latin typeface="新宋体" panose="02010609030101010101" charset="-122"/>
                <a:ea typeface="新宋体" panose="02010609030101010101" charset="-122"/>
                <a:sym typeface="微软雅黑" panose="020B0503020204020204" charset="-122"/>
              </a:rPr>
              <a:t>。</a:t>
            </a:r>
            <a:endParaRPr lang="zh-CN" altLang="zh-CN" sz="2800" b="1">
              <a:solidFill>
                <a:schemeClr val="tx1"/>
              </a:solidFill>
              <a:latin typeface="新宋体" panose="02010609030101010101" charset="-122"/>
              <a:ea typeface="新宋体" panose="02010609030101010101" charset="-122"/>
              <a:sym typeface="微软雅黑" panose="020B0503020204020204" charset="-122"/>
            </a:endParaRPr>
          </a:p>
        </p:txBody>
      </p:sp>
      <p:sp>
        <p:nvSpPr>
          <p:cNvPr id="8" name="文本框 7"/>
          <p:cNvSpPr txBox="1"/>
          <p:nvPr/>
        </p:nvSpPr>
        <p:spPr>
          <a:xfrm>
            <a:off x="4981575" y="202565"/>
            <a:ext cx="7099935" cy="878205"/>
          </a:xfrm>
          <a:prstGeom prst="rect">
            <a:avLst/>
          </a:prstGeom>
          <a:solidFill>
            <a:schemeClr val="accent4">
              <a:lumMod val="20000"/>
              <a:lumOff val="80000"/>
            </a:schemeClr>
          </a:solidFill>
        </p:spPr>
        <p:txBody>
          <a:bodyPr wrap="square">
            <a:noAutofit/>
          </a:bodyPr>
          <a:p>
            <a:r>
              <a:rPr lang="zh-CN" altLang="en-US" sz="2400">
                <a:solidFill>
                  <a:srgbClr val="000000"/>
                </a:solidFill>
                <a:latin typeface="微软雅黑" panose="020B0503020204020204" charset="-122"/>
                <a:ea typeface="微软雅黑" panose="020B0503020204020204" charset="-122"/>
                <a:cs typeface="微软雅黑" panose="020B0503020204020204" charset="-122"/>
              </a:rPr>
              <a:t>城镇户口子女如继承农村老宅，有老宅则可继承宅基地使用权，无老宅则不能继承。</a:t>
            </a:r>
            <a:endParaRPr lang="zh-CN" altLang="en-US" sz="2400">
              <a:solidFill>
                <a:srgbClr val="000000"/>
              </a:solidFill>
              <a:latin typeface="微软雅黑" panose="020B0503020204020204" charset="-122"/>
              <a:ea typeface="微软雅黑" panose="020B0503020204020204" charset="-122"/>
              <a:cs typeface="微软雅黑" panose="020B0503020204020204" charset="-122"/>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3" presetClass="entr" presetSubtype="10" fill="hold" grpId="0" nodeType="click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blinds(horizontal)">
                                      <p:cBhvr>
                                        <p:cTn id="13"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8" grpId="0" bldLvl="0" animBg="1"/>
      <p:bldP spid="8" grpId="1"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组合 2"/>
          <p:cNvGrpSpPr/>
          <p:nvPr>
            <p:custDataLst>
              <p:tags r:id="rId1"/>
            </p:custDataLst>
          </p:nvPr>
        </p:nvGrpSpPr>
        <p:grpSpPr>
          <a:xfrm>
            <a:off x="2014855" y="2193290"/>
            <a:ext cx="738505" cy="2382520"/>
            <a:chOff x="1922463" y="1525588"/>
            <a:chExt cx="728663" cy="2655887"/>
          </a:xfrm>
          <a:solidFill>
            <a:srgbClr val="FE9B1C"/>
          </a:solidFill>
        </p:grpSpPr>
        <p:sp>
          <p:nvSpPr>
            <p:cNvPr id="4" name="Line 6"/>
            <p:cNvSpPr>
              <a:spLocks noChangeShapeType="1"/>
            </p:cNvSpPr>
            <p:nvPr>
              <p:custDataLst>
                <p:tags r:id="rId2"/>
              </p:custDataLst>
            </p:nvPr>
          </p:nvSpPr>
          <p:spPr bwMode="auto">
            <a:xfrm flipH="1">
              <a:off x="2289176" y="1525588"/>
              <a:ext cx="0" cy="2655887"/>
            </a:xfrm>
            <a:prstGeom prst="line">
              <a:avLst/>
            </a:prstGeom>
            <a:grpFill/>
            <a:ln w="38100" cap="flat">
              <a:solidFill>
                <a:srgbClr val="172D54"/>
              </a:solidFill>
              <a:prstDash val="solid"/>
              <a:miter lim="800000"/>
            </a:ln>
          </p:spPr>
          <p:txBody>
            <a:bodyPr vert="horz" wrap="square" lIns="91440" tIns="45720" rIns="91440" bIns="45720" numCol="1" anchor="t" anchorCtr="0" compatLnSpc="1"/>
            <a:lstStyle/>
            <a:p>
              <a:endParaRPr lang="zh-CN" altLang="en-US">
                <a:solidFill>
                  <a:schemeClr val="bg2"/>
                </a:solidFill>
              </a:endParaRPr>
            </a:p>
          </p:txBody>
        </p:sp>
        <p:sp>
          <p:nvSpPr>
            <p:cNvPr id="5" name="Line 7"/>
            <p:cNvSpPr>
              <a:spLocks noChangeShapeType="1"/>
            </p:cNvSpPr>
            <p:nvPr>
              <p:custDataLst>
                <p:tags r:id="rId3"/>
              </p:custDataLst>
            </p:nvPr>
          </p:nvSpPr>
          <p:spPr bwMode="auto">
            <a:xfrm>
              <a:off x="2289176" y="1525588"/>
              <a:ext cx="361950" cy="0"/>
            </a:xfrm>
            <a:prstGeom prst="line">
              <a:avLst/>
            </a:prstGeom>
            <a:grpFill/>
            <a:ln w="38100" cap="flat">
              <a:solidFill>
                <a:srgbClr val="172D54"/>
              </a:solidFill>
              <a:prstDash val="solid"/>
              <a:miter lim="800000"/>
            </a:ln>
          </p:spPr>
          <p:txBody>
            <a:bodyPr vert="horz" wrap="square" lIns="91440" tIns="45720" rIns="91440" bIns="45720" numCol="1" anchor="t" anchorCtr="0" compatLnSpc="1"/>
            <a:lstStyle/>
            <a:p>
              <a:endParaRPr lang="zh-CN" altLang="en-US">
                <a:solidFill>
                  <a:schemeClr val="bg2"/>
                </a:solidFill>
              </a:endParaRPr>
            </a:p>
          </p:txBody>
        </p:sp>
        <p:sp>
          <p:nvSpPr>
            <p:cNvPr id="6" name="Line 8"/>
            <p:cNvSpPr>
              <a:spLocks noChangeShapeType="1"/>
            </p:cNvSpPr>
            <p:nvPr>
              <p:custDataLst>
                <p:tags r:id="rId4"/>
              </p:custDataLst>
            </p:nvPr>
          </p:nvSpPr>
          <p:spPr bwMode="auto">
            <a:xfrm>
              <a:off x="2289176" y="4181475"/>
              <a:ext cx="361950" cy="0"/>
            </a:xfrm>
            <a:prstGeom prst="line">
              <a:avLst/>
            </a:prstGeom>
            <a:grpFill/>
            <a:ln w="38100" cap="flat">
              <a:solidFill>
                <a:srgbClr val="172D54"/>
              </a:solidFill>
              <a:prstDash val="solid"/>
              <a:miter lim="800000"/>
            </a:ln>
          </p:spPr>
          <p:txBody>
            <a:bodyPr vert="horz" wrap="square" lIns="91440" tIns="45720" rIns="91440" bIns="45720" numCol="1" anchor="t" anchorCtr="0" compatLnSpc="1"/>
            <a:lstStyle/>
            <a:p>
              <a:endParaRPr lang="zh-CN" altLang="en-US">
                <a:solidFill>
                  <a:schemeClr val="bg2"/>
                </a:solidFill>
              </a:endParaRPr>
            </a:p>
          </p:txBody>
        </p:sp>
        <p:sp>
          <p:nvSpPr>
            <p:cNvPr id="7" name="Line 9"/>
            <p:cNvSpPr>
              <a:spLocks noChangeShapeType="1"/>
            </p:cNvSpPr>
            <p:nvPr>
              <p:custDataLst>
                <p:tags r:id="rId5"/>
              </p:custDataLst>
            </p:nvPr>
          </p:nvSpPr>
          <p:spPr bwMode="auto">
            <a:xfrm>
              <a:off x="1922463" y="2854325"/>
              <a:ext cx="361950" cy="0"/>
            </a:xfrm>
            <a:prstGeom prst="line">
              <a:avLst/>
            </a:prstGeom>
            <a:grpFill/>
            <a:ln w="38100" cap="flat">
              <a:solidFill>
                <a:srgbClr val="172D54"/>
              </a:solidFill>
              <a:prstDash val="solid"/>
              <a:miter lim="800000"/>
            </a:ln>
          </p:spPr>
          <p:txBody>
            <a:bodyPr vert="horz" wrap="square" lIns="91440" tIns="45720" rIns="91440" bIns="45720" numCol="1" anchor="t" anchorCtr="0" compatLnSpc="1"/>
            <a:lstStyle/>
            <a:p>
              <a:endParaRPr lang="zh-CN" altLang="en-US">
                <a:solidFill>
                  <a:schemeClr val="bg2"/>
                </a:solidFill>
              </a:endParaRPr>
            </a:p>
          </p:txBody>
        </p:sp>
      </p:grpSp>
      <p:sp>
        <p:nvSpPr>
          <p:cNvPr id="10" name="TextBox 30"/>
          <p:cNvSpPr txBox="1"/>
          <p:nvPr>
            <p:custDataLst>
              <p:tags r:id="rId6"/>
            </p:custDataLst>
          </p:nvPr>
        </p:nvSpPr>
        <p:spPr>
          <a:xfrm>
            <a:off x="2633980" y="1855470"/>
            <a:ext cx="1392555" cy="592455"/>
          </a:xfrm>
          <a:prstGeom prst="rect">
            <a:avLst/>
          </a:prstGeom>
          <a:solidFill>
            <a:srgbClr val="172D54"/>
          </a:solidFill>
          <a:ln w="57150" cap="flat">
            <a:noFill/>
            <a:prstDash val="solid"/>
            <a:miter lim="800000"/>
          </a:ln>
        </p:spPr>
        <p:txBody>
          <a:bodyPr vert="horz" wrap="square" lIns="91440" tIns="45720" rIns="91440" bIns="45720" numCol="1" anchor="t" anchorCtr="0" compatLnSpc="1"/>
          <a:lstStyle>
            <a:defPPr>
              <a:defRPr lang="zh-CN"/>
            </a:defPPr>
          </a:lstStyle>
          <a:p>
            <a:pPr algn="ctr">
              <a:buClrTx/>
              <a:buSzTx/>
              <a:buFontTx/>
            </a:pPr>
            <a:r>
              <a:rPr lang="zh-CN" altLang="zh-CN" sz="2800" b="1">
                <a:solidFill>
                  <a:schemeClr val="bg1"/>
                </a:solidFill>
                <a:latin typeface="微软雅黑" panose="020B0503020204020204" charset="-122"/>
                <a:ea typeface="微软雅黑" panose="020B0503020204020204" charset="-122"/>
              </a:rPr>
              <a:t>财产权</a:t>
            </a:r>
            <a:endParaRPr lang="zh-CN" altLang="zh-CN" sz="2800" b="1">
              <a:solidFill>
                <a:schemeClr val="bg1"/>
              </a:solidFill>
              <a:latin typeface="微软雅黑" panose="020B0503020204020204" charset="-122"/>
              <a:ea typeface="微软雅黑" panose="020B0503020204020204" charset="-122"/>
            </a:endParaRPr>
          </a:p>
        </p:txBody>
      </p:sp>
      <p:sp>
        <p:nvSpPr>
          <p:cNvPr id="13" name="TextBox 73"/>
          <p:cNvSpPr txBox="1"/>
          <p:nvPr>
            <p:custDataLst>
              <p:tags r:id="rId7"/>
            </p:custDataLst>
          </p:nvPr>
        </p:nvSpPr>
        <p:spPr>
          <a:xfrm>
            <a:off x="730250" y="2745105"/>
            <a:ext cx="1284605" cy="1322070"/>
          </a:xfrm>
          <a:prstGeom prst="rect">
            <a:avLst/>
          </a:prstGeom>
          <a:solidFill>
            <a:srgbClr val="BCA070"/>
          </a:solidFill>
        </p:spPr>
        <p:txBody>
          <a:bodyPr wrap="square" rtlCol="0">
            <a:spAutoFit/>
          </a:bodyPr>
          <a:lstStyle/>
          <a:p>
            <a:r>
              <a:rPr lang="zh-CN" altLang="zh-CN" sz="4000" b="1">
                <a:solidFill>
                  <a:srgbClr val="172D54"/>
                </a:solidFill>
                <a:latin typeface="微软雅黑" panose="020B0503020204020204" charset="-122"/>
                <a:ea typeface="微软雅黑" panose="020B0503020204020204" charset="-122"/>
              </a:rPr>
              <a:t>民事权利</a:t>
            </a:r>
            <a:endParaRPr lang="zh-CN" altLang="zh-CN" sz="4000" b="1">
              <a:solidFill>
                <a:srgbClr val="172D54"/>
              </a:solidFill>
              <a:latin typeface="微软雅黑" panose="020B0503020204020204" charset="-122"/>
              <a:ea typeface="微软雅黑" panose="020B0503020204020204" charset="-122"/>
            </a:endParaRPr>
          </a:p>
        </p:txBody>
      </p:sp>
      <p:grpSp>
        <p:nvGrpSpPr>
          <p:cNvPr id="14" name="组合 13"/>
          <p:cNvGrpSpPr/>
          <p:nvPr>
            <p:custDataLst>
              <p:tags r:id="rId8"/>
            </p:custDataLst>
          </p:nvPr>
        </p:nvGrpSpPr>
        <p:grpSpPr>
          <a:xfrm>
            <a:off x="6537960" y="2295525"/>
            <a:ext cx="462915" cy="1374140"/>
            <a:chOff x="4978401" y="3076575"/>
            <a:chExt cx="730250" cy="2814637"/>
          </a:xfrm>
          <a:solidFill>
            <a:srgbClr val="FE9B1C"/>
          </a:solidFill>
        </p:grpSpPr>
        <p:sp>
          <p:nvSpPr>
            <p:cNvPr id="15" name="Line 19"/>
            <p:cNvSpPr>
              <a:spLocks noChangeShapeType="1"/>
            </p:cNvSpPr>
            <p:nvPr>
              <p:custDataLst>
                <p:tags r:id="rId9"/>
              </p:custDataLst>
            </p:nvPr>
          </p:nvSpPr>
          <p:spPr bwMode="auto">
            <a:xfrm>
              <a:off x="4978401" y="4537075"/>
              <a:ext cx="361950" cy="0"/>
            </a:xfrm>
            <a:prstGeom prst="line">
              <a:avLst/>
            </a:prstGeom>
            <a:grpFill/>
            <a:ln w="38100" cap="flat">
              <a:solidFill>
                <a:srgbClr val="C00000"/>
              </a:solidFill>
              <a:prstDash val="solid"/>
              <a:miter lim="800000"/>
            </a:ln>
          </p:spPr>
          <p:txBody>
            <a:bodyPr vert="horz" wrap="square" lIns="91440" tIns="45720" rIns="91440" bIns="45720" numCol="1" anchor="t" anchorCtr="0" compatLnSpc="1"/>
            <a:lstStyle/>
            <a:p>
              <a:endParaRPr lang="zh-CN" altLang="en-US">
                <a:solidFill>
                  <a:schemeClr val="bg2"/>
                </a:solidFill>
              </a:endParaRPr>
            </a:p>
          </p:txBody>
        </p:sp>
        <p:sp>
          <p:nvSpPr>
            <p:cNvPr id="16" name="Line 20"/>
            <p:cNvSpPr>
              <a:spLocks noChangeShapeType="1"/>
            </p:cNvSpPr>
            <p:nvPr>
              <p:custDataLst>
                <p:tags r:id="rId10"/>
              </p:custDataLst>
            </p:nvPr>
          </p:nvSpPr>
          <p:spPr bwMode="auto">
            <a:xfrm flipH="1">
              <a:off x="5346701" y="3076575"/>
              <a:ext cx="0" cy="2814637"/>
            </a:xfrm>
            <a:prstGeom prst="line">
              <a:avLst/>
            </a:prstGeom>
            <a:grpFill/>
            <a:ln w="38100" cap="flat">
              <a:solidFill>
                <a:srgbClr val="C00000"/>
              </a:solidFill>
              <a:prstDash val="solid"/>
              <a:miter lim="800000"/>
            </a:ln>
          </p:spPr>
          <p:txBody>
            <a:bodyPr vert="horz" wrap="square" lIns="91440" tIns="45720" rIns="91440" bIns="45720" numCol="1" anchor="t" anchorCtr="0" compatLnSpc="1"/>
            <a:lstStyle/>
            <a:p>
              <a:endParaRPr lang="zh-CN" altLang="en-US">
                <a:solidFill>
                  <a:schemeClr val="bg2"/>
                </a:solidFill>
              </a:endParaRPr>
            </a:p>
          </p:txBody>
        </p:sp>
        <p:sp>
          <p:nvSpPr>
            <p:cNvPr id="17" name="Line 21"/>
            <p:cNvSpPr>
              <a:spLocks noChangeShapeType="1"/>
            </p:cNvSpPr>
            <p:nvPr>
              <p:custDataLst>
                <p:tags r:id="rId11"/>
              </p:custDataLst>
            </p:nvPr>
          </p:nvSpPr>
          <p:spPr bwMode="auto">
            <a:xfrm>
              <a:off x="5346701" y="3076575"/>
              <a:ext cx="361950" cy="0"/>
            </a:xfrm>
            <a:prstGeom prst="line">
              <a:avLst/>
            </a:prstGeom>
            <a:grpFill/>
            <a:ln w="38100" cap="flat">
              <a:solidFill>
                <a:srgbClr val="C00000"/>
              </a:solidFill>
              <a:prstDash val="solid"/>
              <a:miter lim="800000"/>
            </a:ln>
          </p:spPr>
          <p:txBody>
            <a:bodyPr vert="horz" wrap="square" lIns="91440" tIns="45720" rIns="91440" bIns="45720" numCol="1" anchor="t" anchorCtr="0" compatLnSpc="1"/>
            <a:lstStyle/>
            <a:p>
              <a:endParaRPr lang="zh-CN" altLang="en-US">
                <a:solidFill>
                  <a:schemeClr val="bg2"/>
                </a:solidFill>
              </a:endParaRPr>
            </a:p>
          </p:txBody>
        </p:sp>
        <p:sp>
          <p:nvSpPr>
            <p:cNvPr id="18" name="Line 22"/>
            <p:cNvSpPr>
              <a:spLocks noChangeShapeType="1"/>
            </p:cNvSpPr>
            <p:nvPr>
              <p:custDataLst>
                <p:tags r:id="rId12"/>
              </p:custDataLst>
            </p:nvPr>
          </p:nvSpPr>
          <p:spPr bwMode="auto">
            <a:xfrm>
              <a:off x="5346701" y="5891212"/>
              <a:ext cx="361950" cy="0"/>
            </a:xfrm>
            <a:prstGeom prst="line">
              <a:avLst/>
            </a:prstGeom>
            <a:grpFill/>
            <a:ln w="38100" cap="flat">
              <a:solidFill>
                <a:srgbClr val="C00000"/>
              </a:solidFill>
              <a:prstDash val="solid"/>
              <a:miter lim="800000"/>
            </a:ln>
          </p:spPr>
          <p:txBody>
            <a:bodyPr vert="horz" wrap="square" lIns="91440" tIns="45720" rIns="91440" bIns="45720" numCol="1" anchor="t" anchorCtr="0" compatLnSpc="1"/>
            <a:lstStyle/>
            <a:p>
              <a:endParaRPr lang="zh-CN" altLang="en-US">
                <a:solidFill>
                  <a:schemeClr val="bg2"/>
                </a:solidFill>
              </a:endParaRPr>
            </a:p>
          </p:txBody>
        </p:sp>
        <p:sp>
          <p:nvSpPr>
            <p:cNvPr id="19" name="Line 32"/>
            <p:cNvSpPr>
              <a:spLocks noChangeShapeType="1"/>
            </p:cNvSpPr>
            <p:nvPr>
              <p:custDataLst>
                <p:tags r:id="rId13"/>
              </p:custDataLst>
            </p:nvPr>
          </p:nvSpPr>
          <p:spPr bwMode="auto">
            <a:xfrm>
              <a:off x="5346701" y="4007221"/>
              <a:ext cx="361950" cy="0"/>
            </a:xfrm>
            <a:prstGeom prst="line">
              <a:avLst/>
            </a:prstGeom>
            <a:grpFill/>
            <a:ln w="38100" cap="flat">
              <a:solidFill>
                <a:srgbClr val="C00000"/>
              </a:solidFill>
              <a:prstDash val="solid"/>
              <a:miter lim="800000"/>
            </a:ln>
          </p:spPr>
          <p:txBody>
            <a:bodyPr vert="horz" wrap="square" lIns="91440" tIns="45720" rIns="91440" bIns="45720" numCol="1" anchor="t" anchorCtr="0" compatLnSpc="1"/>
            <a:lstStyle/>
            <a:p>
              <a:endParaRPr lang="zh-CN" altLang="en-US">
                <a:solidFill>
                  <a:schemeClr val="bg2"/>
                </a:solidFill>
              </a:endParaRPr>
            </a:p>
          </p:txBody>
        </p:sp>
        <p:sp>
          <p:nvSpPr>
            <p:cNvPr id="20" name="Line 34"/>
            <p:cNvSpPr>
              <a:spLocks noChangeShapeType="1"/>
            </p:cNvSpPr>
            <p:nvPr>
              <p:custDataLst>
                <p:tags r:id="rId14"/>
              </p:custDataLst>
            </p:nvPr>
          </p:nvSpPr>
          <p:spPr bwMode="auto">
            <a:xfrm>
              <a:off x="5346701" y="4874317"/>
              <a:ext cx="361950" cy="0"/>
            </a:xfrm>
            <a:prstGeom prst="line">
              <a:avLst/>
            </a:prstGeom>
            <a:grpFill/>
            <a:ln w="38100" cap="flat">
              <a:solidFill>
                <a:srgbClr val="C00000"/>
              </a:solidFill>
              <a:prstDash val="solid"/>
              <a:miter lim="800000"/>
            </a:ln>
          </p:spPr>
          <p:txBody>
            <a:bodyPr vert="horz" wrap="square" lIns="91440" tIns="45720" rIns="91440" bIns="45720" numCol="1" anchor="t" anchorCtr="0" compatLnSpc="1"/>
            <a:lstStyle/>
            <a:p>
              <a:endParaRPr lang="zh-CN" altLang="en-US">
                <a:solidFill>
                  <a:schemeClr val="bg2"/>
                </a:solidFill>
              </a:endParaRPr>
            </a:p>
          </p:txBody>
        </p:sp>
      </p:grpSp>
      <p:grpSp>
        <p:nvGrpSpPr>
          <p:cNvPr id="21" name="组合 20"/>
          <p:cNvGrpSpPr/>
          <p:nvPr>
            <p:custDataLst>
              <p:tags r:id="rId15"/>
            </p:custDataLst>
          </p:nvPr>
        </p:nvGrpSpPr>
        <p:grpSpPr>
          <a:xfrm>
            <a:off x="4009390" y="940435"/>
            <a:ext cx="723900" cy="2531110"/>
            <a:chOff x="1922463" y="1525588"/>
            <a:chExt cx="728663" cy="2655887"/>
          </a:xfrm>
          <a:solidFill>
            <a:srgbClr val="FE9B1C"/>
          </a:solidFill>
        </p:grpSpPr>
        <p:sp>
          <p:nvSpPr>
            <p:cNvPr id="22" name="Line 6"/>
            <p:cNvSpPr>
              <a:spLocks noChangeShapeType="1"/>
            </p:cNvSpPr>
            <p:nvPr>
              <p:custDataLst>
                <p:tags r:id="rId16"/>
              </p:custDataLst>
            </p:nvPr>
          </p:nvSpPr>
          <p:spPr bwMode="auto">
            <a:xfrm flipH="1">
              <a:off x="2289176" y="1525588"/>
              <a:ext cx="0" cy="2655887"/>
            </a:xfrm>
            <a:prstGeom prst="line">
              <a:avLst/>
            </a:prstGeom>
            <a:grpFill/>
            <a:ln w="38100" cap="flat">
              <a:solidFill>
                <a:srgbClr val="172D54"/>
              </a:solidFill>
              <a:prstDash val="solid"/>
              <a:miter lim="800000"/>
            </a:ln>
          </p:spPr>
          <p:txBody>
            <a:bodyPr vert="horz" wrap="square" lIns="91440" tIns="45720" rIns="91440" bIns="45720" numCol="1" anchor="t" anchorCtr="0" compatLnSpc="1"/>
            <a:lstStyle/>
            <a:p>
              <a:endParaRPr lang="zh-CN" altLang="en-US">
                <a:solidFill>
                  <a:schemeClr val="bg2"/>
                </a:solidFill>
              </a:endParaRPr>
            </a:p>
          </p:txBody>
        </p:sp>
        <p:sp>
          <p:nvSpPr>
            <p:cNvPr id="23" name="Line 7"/>
            <p:cNvSpPr>
              <a:spLocks noChangeShapeType="1"/>
            </p:cNvSpPr>
            <p:nvPr>
              <p:custDataLst>
                <p:tags r:id="rId17"/>
              </p:custDataLst>
            </p:nvPr>
          </p:nvSpPr>
          <p:spPr bwMode="auto">
            <a:xfrm>
              <a:off x="2289176" y="1525588"/>
              <a:ext cx="361950" cy="0"/>
            </a:xfrm>
            <a:prstGeom prst="line">
              <a:avLst/>
            </a:prstGeom>
            <a:grpFill/>
            <a:ln w="38100" cap="flat">
              <a:solidFill>
                <a:srgbClr val="172D54"/>
              </a:solidFill>
              <a:prstDash val="solid"/>
              <a:miter lim="800000"/>
            </a:ln>
          </p:spPr>
          <p:txBody>
            <a:bodyPr vert="horz" wrap="square" lIns="91440" tIns="45720" rIns="91440" bIns="45720" numCol="1" anchor="t" anchorCtr="0" compatLnSpc="1"/>
            <a:lstStyle/>
            <a:p>
              <a:endParaRPr lang="zh-CN" altLang="en-US">
                <a:solidFill>
                  <a:schemeClr val="bg2"/>
                </a:solidFill>
              </a:endParaRPr>
            </a:p>
          </p:txBody>
        </p:sp>
        <p:sp>
          <p:nvSpPr>
            <p:cNvPr id="24" name="Line 8"/>
            <p:cNvSpPr>
              <a:spLocks noChangeShapeType="1"/>
            </p:cNvSpPr>
            <p:nvPr>
              <p:custDataLst>
                <p:tags r:id="rId18"/>
              </p:custDataLst>
            </p:nvPr>
          </p:nvSpPr>
          <p:spPr bwMode="auto">
            <a:xfrm>
              <a:off x="2289176" y="4181475"/>
              <a:ext cx="361950" cy="0"/>
            </a:xfrm>
            <a:prstGeom prst="line">
              <a:avLst/>
            </a:prstGeom>
            <a:grpFill/>
            <a:ln w="38100" cap="flat">
              <a:solidFill>
                <a:srgbClr val="172D54"/>
              </a:solidFill>
              <a:prstDash val="solid"/>
              <a:miter lim="800000"/>
            </a:ln>
          </p:spPr>
          <p:txBody>
            <a:bodyPr vert="horz" wrap="square" lIns="91440" tIns="45720" rIns="91440" bIns="45720" numCol="1" anchor="t" anchorCtr="0" compatLnSpc="1"/>
            <a:lstStyle/>
            <a:p>
              <a:endParaRPr lang="zh-CN" altLang="en-US">
                <a:solidFill>
                  <a:schemeClr val="bg2"/>
                </a:solidFill>
              </a:endParaRPr>
            </a:p>
          </p:txBody>
        </p:sp>
        <p:sp>
          <p:nvSpPr>
            <p:cNvPr id="25" name="Line 9"/>
            <p:cNvSpPr>
              <a:spLocks noChangeShapeType="1"/>
            </p:cNvSpPr>
            <p:nvPr>
              <p:custDataLst>
                <p:tags r:id="rId19"/>
              </p:custDataLst>
            </p:nvPr>
          </p:nvSpPr>
          <p:spPr bwMode="auto">
            <a:xfrm>
              <a:off x="1922463" y="2854325"/>
              <a:ext cx="361950" cy="0"/>
            </a:xfrm>
            <a:prstGeom prst="line">
              <a:avLst/>
            </a:prstGeom>
            <a:grpFill/>
            <a:ln w="38100" cap="flat">
              <a:solidFill>
                <a:srgbClr val="172D54"/>
              </a:solidFill>
              <a:prstDash val="solid"/>
              <a:miter lim="800000"/>
            </a:ln>
          </p:spPr>
          <p:txBody>
            <a:bodyPr vert="horz" wrap="square" lIns="91440" tIns="45720" rIns="91440" bIns="45720" numCol="1" anchor="t" anchorCtr="0" compatLnSpc="1"/>
            <a:lstStyle/>
            <a:p>
              <a:endParaRPr lang="zh-CN" altLang="en-US">
                <a:solidFill>
                  <a:schemeClr val="bg2"/>
                </a:solidFill>
              </a:endParaRPr>
            </a:p>
          </p:txBody>
        </p:sp>
      </p:grpSp>
      <p:sp>
        <p:nvSpPr>
          <p:cNvPr id="26" name="Line 9"/>
          <p:cNvSpPr>
            <a:spLocks noChangeShapeType="1"/>
          </p:cNvSpPr>
          <p:nvPr>
            <p:custDataLst>
              <p:tags r:id="rId20"/>
            </p:custDataLst>
          </p:nvPr>
        </p:nvSpPr>
        <p:spPr bwMode="auto">
          <a:xfrm>
            <a:off x="4373880" y="2905125"/>
            <a:ext cx="359410" cy="0"/>
          </a:xfrm>
          <a:prstGeom prst="line">
            <a:avLst/>
          </a:prstGeom>
          <a:solidFill>
            <a:srgbClr val="FE9B1C"/>
          </a:solidFill>
          <a:ln w="38100" cap="flat">
            <a:solidFill>
              <a:srgbClr val="172D54"/>
            </a:solidFill>
            <a:prstDash val="solid"/>
            <a:miter lim="800000"/>
          </a:ln>
        </p:spPr>
        <p:txBody>
          <a:bodyPr vert="horz" wrap="square" lIns="91440" tIns="45720" rIns="91440" bIns="45720" numCol="1" anchor="t" anchorCtr="0" compatLnSpc="1"/>
          <a:lstStyle/>
          <a:p>
            <a:endParaRPr lang="zh-CN" altLang="en-US">
              <a:solidFill>
                <a:schemeClr val="bg2"/>
              </a:solidFill>
            </a:endParaRPr>
          </a:p>
        </p:txBody>
      </p:sp>
      <p:sp>
        <p:nvSpPr>
          <p:cNvPr id="27" name="Line 9"/>
          <p:cNvSpPr>
            <a:spLocks noChangeShapeType="1"/>
          </p:cNvSpPr>
          <p:nvPr>
            <p:custDataLst>
              <p:tags r:id="rId21"/>
            </p:custDataLst>
          </p:nvPr>
        </p:nvSpPr>
        <p:spPr bwMode="auto">
          <a:xfrm>
            <a:off x="4368800" y="2295525"/>
            <a:ext cx="359410" cy="0"/>
          </a:xfrm>
          <a:prstGeom prst="line">
            <a:avLst/>
          </a:prstGeom>
          <a:solidFill>
            <a:srgbClr val="FE9B1C"/>
          </a:solidFill>
          <a:ln w="38100" cap="flat">
            <a:solidFill>
              <a:srgbClr val="172D54"/>
            </a:solidFill>
            <a:prstDash val="solid"/>
            <a:miter lim="800000"/>
          </a:ln>
        </p:spPr>
        <p:txBody>
          <a:bodyPr vert="horz" wrap="square" lIns="91440" tIns="45720" rIns="91440" bIns="45720" numCol="1" anchor="t" anchorCtr="0" compatLnSpc="1"/>
          <a:lstStyle/>
          <a:p>
            <a:endParaRPr lang="zh-CN" altLang="en-US">
              <a:solidFill>
                <a:schemeClr val="bg2"/>
              </a:solidFill>
            </a:endParaRPr>
          </a:p>
        </p:txBody>
      </p:sp>
      <p:sp>
        <p:nvSpPr>
          <p:cNvPr id="30" name="TextBox 30"/>
          <p:cNvSpPr txBox="1"/>
          <p:nvPr>
            <p:custDataLst>
              <p:tags r:id="rId22"/>
            </p:custDataLst>
          </p:nvPr>
        </p:nvSpPr>
        <p:spPr>
          <a:xfrm>
            <a:off x="4733290" y="2047240"/>
            <a:ext cx="1449070" cy="561340"/>
          </a:xfrm>
          <a:prstGeom prst="rect">
            <a:avLst/>
          </a:prstGeom>
          <a:noFill/>
          <a:ln w="28575" cap="flat" cmpd="sng">
            <a:solidFill>
              <a:schemeClr val="accent1">
                <a:shade val="50000"/>
              </a:schemeClr>
            </a:solidFill>
            <a:prstDash val="solid"/>
            <a:miter lim="800000"/>
          </a:ln>
        </p:spPr>
        <p:txBody>
          <a:bodyPr vert="horz" wrap="square" lIns="91440" tIns="45720" rIns="91440" bIns="45720" numCol="1" anchor="t" anchorCtr="0" compatLnSpc="1"/>
          <a:lstStyle>
            <a:defPPr>
              <a:defRPr lang="zh-CN"/>
            </a:defPPr>
          </a:lstStyle>
          <a:p>
            <a:pPr algn="ctr">
              <a:buClrTx/>
              <a:buSzTx/>
              <a:buFontTx/>
            </a:pPr>
            <a:r>
              <a:rPr lang="zh-CN" altLang="zh-CN" sz="2800" b="1">
                <a:solidFill>
                  <a:schemeClr val="tx1"/>
                </a:solidFill>
                <a:latin typeface="微软雅黑" panose="020B0503020204020204" charset="-122"/>
                <a:ea typeface="微软雅黑" panose="020B0503020204020204" charset="-122"/>
                <a:cs typeface="微软雅黑" panose="020B0503020204020204" charset="-122"/>
              </a:rPr>
              <a:t>债 权</a:t>
            </a:r>
            <a:endParaRPr lang="zh-CN" altLang="zh-CN" sz="2800" b="1">
              <a:solidFill>
                <a:schemeClr val="tx1"/>
              </a:solidFill>
              <a:latin typeface="微软雅黑" panose="020B0503020204020204" charset="-122"/>
              <a:ea typeface="微软雅黑" panose="020B0503020204020204" charset="-122"/>
              <a:cs typeface="微软雅黑" panose="020B0503020204020204" charset="-122"/>
            </a:endParaRPr>
          </a:p>
        </p:txBody>
      </p:sp>
      <p:sp>
        <p:nvSpPr>
          <p:cNvPr id="33" name="TextBox 30"/>
          <p:cNvSpPr txBox="1"/>
          <p:nvPr>
            <p:custDataLst>
              <p:tags r:id="rId23"/>
            </p:custDataLst>
          </p:nvPr>
        </p:nvSpPr>
        <p:spPr>
          <a:xfrm>
            <a:off x="4733290" y="2723515"/>
            <a:ext cx="1805305" cy="495935"/>
          </a:xfrm>
          <a:prstGeom prst="rect">
            <a:avLst/>
          </a:prstGeom>
          <a:solidFill>
            <a:srgbClr val="C00000"/>
          </a:solidFill>
          <a:ln w="12700" cap="flat">
            <a:noFill/>
            <a:prstDash val="solid"/>
            <a:miter lim="800000"/>
          </a:ln>
        </p:spPr>
        <p:txBody>
          <a:bodyPr vert="horz" wrap="square" lIns="91440" tIns="45720" rIns="91440" bIns="45720" numCol="1" anchor="t" anchorCtr="0" compatLnSpc="1"/>
          <a:lstStyle>
            <a:defPPr>
              <a:defRPr lang="zh-CN"/>
            </a:defPPr>
          </a:lstStyle>
          <a:p>
            <a:pPr algn="ctr">
              <a:buClrTx/>
              <a:buSzTx/>
              <a:buFontTx/>
            </a:pPr>
            <a:r>
              <a:rPr lang="zh-CN" altLang="zh-CN" sz="2800" b="1">
                <a:solidFill>
                  <a:schemeClr val="bg1"/>
                </a:solidFill>
                <a:latin typeface="微软雅黑" panose="020B0503020204020204" charset="-122"/>
                <a:ea typeface="微软雅黑" panose="020B0503020204020204" charset="-122"/>
                <a:cs typeface="宋体" panose="02010600030101010101" pitchFamily="2" charset="-122"/>
              </a:rPr>
              <a:t>知识产权</a:t>
            </a:r>
            <a:endParaRPr lang="zh-CN" altLang="zh-CN" sz="2800" b="1">
              <a:solidFill>
                <a:schemeClr val="bg1"/>
              </a:solidFill>
              <a:latin typeface="微软雅黑" panose="020B0503020204020204" charset="-122"/>
              <a:ea typeface="微软雅黑" panose="020B0503020204020204" charset="-122"/>
              <a:cs typeface="宋体" panose="02010600030101010101" pitchFamily="2" charset="-122"/>
            </a:endParaRPr>
          </a:p>
        </p:txBody>
      </p:sp>
      <p:sp>
        <p:nvSpPr>
          <p:cNvPr id="36" name="TextBox 30"/>
          <p:cNvSpPr txBox="1"/>
          <p:nvPr>
            <p:custDataLst>
              <p:tags r:id="rId24"/>
            </p:custDataLst>
          </p:nvPr>
        </p:nvSpPr>
        <p:spPr>
          <a:xfrm>
            <a:off x="4733290" y="3385185"/>
            <a:ext cx="1449070" cy="536575"/>
          </a:xfrm>
          <a:prstGeom prst="rect">
            <a:avLst/>
          </a:prstGeom>
          <a:noFill/>
          <a:ln w="28575" cap="flat" cmpd="sng">
            <a:solidFill>
              <a:schemeClr val="accent1">
                <a:shade val="50000"/>
              </a:schemeClr>
            </a:solidFill>
            <a:prstDash val="solid"/>
            <a:miter lim="800000"/>
          </a:ln>
        </p:spPr>
        <p:txBody>
          <a:bodyPr vert="horz" wrap="square" lIns="91440" tIns="45720" rIns="91440" bIns="45720" numCol="1" anchor="t" anchorCtr="0" compatLnSpc="1"/>
          <a:lstStyle>
            <a:defPPr>
              <a:defRPr lang="zh-CN"/>
            </a:defPPr>
          </a:lstStyle>
          <a:p>
            <a:pPr algn="ctr">
              <a:buClrTx/>
              <a:buSzTx/>
              <a:buFontTx/>
            </a:pPr>
            <a:r>
              <a:rPr lang="zh-CN" altLang="zh-CN" sz="2800" b="1">
                <a:solidFill>
                  <a:schemeClr val="tx1"/>
                </a:solidFill>
                <a:latin typeface="微软雅黑" panose="020B0503020204020204" charset="-122"/>
                <a:ea typeface="微软雅黑" panose="020B0503020204020204" charset="-122"/>
                <a:cs typeface="微软雅黑" panose="020B0503020204020204" charset="-122"/>
              </a:rPr>
              <a:t>股 权</a:t>
            </a:r>
            <a:endParaRPr lang="zh-CN" altLang="zh-CN" sz="2800" b="1">
              <a:solidFill>
                <a:schemeClr val="tx1"/>
              </a:solidFill>
              <a:latin typeface="微软雅黑" panose="020B0503020204020204" charset="-122"/>
              <a:ea typeface="微软雅黑" panose="020B0503020204020204" charset="-122"/>
              <a:cs typeface="微软雅黑" panose="020B0503020204020204" charset="-122"/>
            </a:endParaRPr>
          </a:p>
        </p:txBody>
      </p:sp>
      <p:grpSp>
        <p:nvGrpSpPr>
          <p:cNvPr id="37" name="组合 36"/>
          <p:cNvGrpSpPr/>
          <p:nvPr>
            <p:custDataLst>
              <p:tags r:id="rId25"/>
            </p:custDataLst>
          </p:nvPr>
        </p:nvGrpSpPr>
        <p:grpSpPr>
          <a:xfrm>
            <a:off x="4009390" y="4354195"/>
            <a:ext cx="490855" cy="908685"/>
            <a:chOff x="1922463" y="1525588"/>
            <a:chExt cx="728663" cy="2655887"/>
          </a:xfrm>
          <a:solidFill>
            <a:srgbClr val="FE9B1C"/>
          </a:solidFill>
        </p:grpSpPr>
        <p:sp>
          <p:nvSpPr>
            <p:cNvPr id="38" name="Line 6"/>
            <p:cNvSpPr>
              <a:spLocks noChangeShapeType="1"/>
            </p:cNvSpPr>
            <p:nvPr>
              <p:custDataLst>
                <p:tags r:id="rId26"/>
              </p:custDataLst>
            </p:nvPr>
          </p:nvSpPr>
          <p:spPr bwMode="auto">
            <a:xfrm flipH="1">
              <a:off x="2289176" y="1525588"/>
              <a:ext cx="0" cy="2655887"/>
            </a:xfrm>
            <a:prstGeom prst="line">
              <a:avLst/>
            </a:prstGeom>
            <a:grpFill/>
            <a:ln w="41275" cap="flat">
              <a:solidFill>
                <a:srgbClr val="172D54"/>
              </a:solidFill>
              <a:prstDash val="solid"/>
              <a:miter lim="800000"/>
            </a:ln>
          </p:spPr>
          <p:txBody>
            <a:bodyPr vert="horz" wrap="square" lIns="91440" tIns="45720" rIns="91440" bIns="45720" numCol="1" anchor="t" anchorCtr="0" compatLnSpc="1"/>
            <a:lstStyle/>
            <a:p>
              <a:endParaRPr lang="zh-CN" altLang="en-US">
                <a:solidFill>
                  <a:schemeClr val="bg2"/>
                </a:solidFill>
              </a:endParaRPr>
            </a:p>
          </p:txBody>
        </p:sp>
        <p:sp>
          <p:nvSpPr>
            <p:cNvPr id="39" name="Line 7"/>
            <p:cNvSpPr>
              <a:spLocks noChangeShapeType="1"/>
            </p:cNvSpPr>
            <p:nvPr>
              <p:custDataLst>
                <p:tags r:id="rId27"/>
              </p:custDataLst>
            </p:nvPr>
          </p:nvSpPr>
          <p:spPr bwMode="auto">
            <a:xfrm>
              <a:off x="2289176" y="1525588"/>
              <a:ext cx="361950" cy="0"/>
            </a:xfrm>
            <a:prstGeom prst="line">
              <a:avLst/>
            </a:prstGeom>
            <a:grpFill/>
            <a:ln w="41275" cap="flat">
              <a:solidFill>
                <a:srgbClr val="172D54"/>
              </a:solidFill>
              <a:prstDash val="solid"/>
              <a:miter lim="800000"/>
            </a:ln>
          </p:spPr>
          <p:txBody>
            <a:bodyPr vert="horz" wrap="square" lIns="91440" tIns="45720" rIns="91440" bIns="45720" numCol="1" anchor="t" anchorCtr="0" compatLnSpc="1"/>
            <a:lstStyle/>
            <a:p>
              <a:endParaRPr lang="zh-CN" altLang="en-US">
                <a:solidFill>
                  <a:schemeClr val="bg2"/>
                </a:solidFill>
              </a:endParaRPr>
            </a:p>
          </p:txBody>
        </p:sp>
        <p:sp>
          <p:nvSpPr>
            <p:cNvPr id="40" name="Line 8"/>
            <p:cNvSpPr>
              <a:spLocks noChangeShapeType="1"/>
            </p:cNvSpPr>
            <p:nvPr>
              <p:custDataLst>
                <p:tags r:id="rId28"/>
              </p:custDataLst>
            </p:nvPr>
          </p:nvSpPr>
          <p:spPr bwMode="auto">
            <a:xfrm>
              <a:off x="2289176" y="4181475"/>
              <a:ext cx="361950" cy="0"/>
            </a:xfrm>
            <a:prstGeom prst="line">
              <a:avLst/>
            </a:prstGeom>
            <a:grpFill/>
            <a:ln w="41275" cap="flat">
              <a:solidFill>
                <a:srgbClr val="172D54"/>
              </a:solidFill>
              <a:prstDash val="solid"/>
              <a:miter lim="800000"/>
            </a:ln>
          </p:spPr>
          <p:txBody>
            <a:bodyPr vert="horz" wrap="square" lIns="91440" tIns="45720" rIns="91440" bIns="45720" numCol="1" anchor="t" anchorCtr="0" compatLnSpc="1"/>
            <a:lstStyle/>
            <a:p>
              <a:endParaRPr lang="zh-CN" altLang="en-US">
                <a:solidFill>
                  <a:schemeClr val="bg2"/>
                </a:solidFill>
              </a:endParaRPr>
            </a:p>
          </p:txBody>
        </p:sp>
        <p:sp>
          <p:nvSpPr>
            <p:cNvPr id="41" name="Line 9"/>
            <p:cNvSpPr>
              <a:spLocks noChangeShapeType="1"/>
            </p:cNvSpPr>
            <p:nvPr>
              <p:custDataLst>
                <p:tags r:id="rId29"/>
              </p:custDataLst>
            </p:nvPr>
          </p:nvSpPr>
          <p:spPr bwMode="auto">
            <a:xfrm>
              <a:off x="1922463" y="2854325"/>
              <a:ext cx="361950" cy="0"/>
            </a:xfrm>
            <a:prstGeom prst="line">
              <a:avLst/>
            </a:prstGeom>
            <a:grpFill/>
            <a:ln w="41275" cap="flat">
              <a:solidFill>
                <a:srgbClr val="172D54"/>
              </a:solidFill>
              <a:prstDash val="solid"/>
              <a:miter lim="800000"/>
            </a:ln>
          </p:spPr>
          <p:txBody>
            <a:bodyPr vert="horz" wrap="square" lIns="91440" tIns="45720" rIns="91440" bIns="45720" numCol="1" anchor="t" anchorCtr="0" compatLnSpc="1"/>
            <a:lstStyle/>
            <a:p>
              <a:endParaRPr lang="zh-CN" altLang="en-US">
                <a:solidFill>
                  <a:schemeClr val="bg2"/>
                </a:solidFill>
              </a:endParaRPr>
            </a:p>
          </p:txBody>
        </p:sp>
      </p:grpSp>
      <p:sp>
        <p:nvSpPr>
          <p:cNvPr id="44" name="TextBox 30"/>
          <p:cNvSpPr txBox="1"/>
          <p:nvPr>
            <p:custDataLst>
              <p:tags r:id="rId30"/>
            </p:custDataLst>
          </p:nvPr>
        </p:nvSpPr>
        <p:spPr>
          <a:xfrm>
            <a:off x="4500245" y="5055870"/>
            <a:ext cx="1681480" cy="603250"/>
          </a:xfrm>
          <a:prstGeom prst="rect">
            <a:avLst/>
          </a:prstGeom>
          <a:solidFill>
            <a:srgbClr val="C00000"/>
          </a:solidFill>
          <a:ln w="12700" cap="flat">
            <a:noFill/>
            <a:prstDash val="solid"/>
            <a:miter lim="800000"/>
          </a:ln>
        </p:spPr>
        <p:txBody>
          <a:bodyPr vert="horz" wrap="square" lIns="91440" tIns="45720" rIns="91440" bIns="45720" numCol="1" anchor="t" anchorCtr="0" compatLnSpc="1"/>
          <a:lstStyle>
            <a:defPPr>
              <a:defRPr lang="zh-CN"/>
            </a:defPPr>
          </a:lstStyle>
          <a:p>
            <a:pPr algn="ctr">
              <a:buClrTx/>
              <a:buSzTx/>
              <a:buFontTx/>
            </a:pPr>
            <a:r>
              <a:rPr lang="zh-CN" altLang="zh-CN" sz="2800" b="1">
                <a:solidFill>
                  <a:schemeClr val="bg1"/>
                </a:solidFill>
                <a:latin typeface="微软雅黑" panose="020B0503020204020204" charset="-122"/>
                <a:ea typeface="微软雅黑" panose="020B0503020204020204" charset="-122"/>
                <a:cs typeface="宋体" panose="02010600030101010101" pitchFamily="2" charset="-122"/>
              </a:rPr>
              <a:t>人格权</a:t>
            </a:r>
            <a:endParaRPr lang="zh-CN" altLang="zh-CN" sz="2800" b="1">
              <a:solidFill>
                <a:schemeClr val="bg1"/>
              </a:solidFill>
              <a:latin typeface="微软雅黑" panose="020B0503020204020204" charset="-122"/>
              <a:ea typeface="微软雅黑" panose="020B0503020204020204" charset="-122"/>
              <a:cs typeface="宋体" panose="02010600030101010101" pitchFamily="2" charset="-122"/>
            </a:endParaRPr>
          </a:p>
        </p:txBody>
      </p:sp>
      <p:sp>
        <p:nvSpPr>
          <p:cNvPr id="47" name="TextBox 30"/>
          <p:cNvSpPr txBox="1"/>
          <p:nvPr>
            <p:custDataLst>
              <p:tags r:id="rId31"/>
            </p:custDataLst>
          </p:nvPr>
        </p:nvSpPr>
        <p:spPr>
          <a:xfrm>
            <a:off x="4500880" y="4159885"/>
            <a:ext cx="1681480" cy="537210"/>
          </a:xfrm>
          <a:prstGeom prst="rect">
            <a:avLst/>
          </a:prstGeom>
          <a:noFill/>
          <a:ln w="28575" cap="flat" cmpd="sng">
            <a:solidFill>
              <a:schemeClr val="accent1">
                <a:shade val="50000"/>
              </a:schemeClr>
            </a:solidFill>
            <a:prstDash val="solid"/>
            <a:miter lim="800000"/>
          </a:ln>
        </p:spPr>
        <p:txBody>
          <a:bodyPr vert="horz" wrap="square" lIns="91440" tIns="45720" rIns="91440" bIns="45720" numCol="1" anchor="t" anchorCtr="0" compatLnSpc="1"/>
          <a:lstStyle>
            <a:defPPr>
              <a:defRPr lang="zh-CN"/>
            </a:defPPr>
          </a:lstStyle>
          <a:p>
            <a:pPr algn="ctr">
              <a:buClrTx/>
              <a:buSzTx/>
              <a:buFontTx/>
            </a:pPr>
            <a:r>
              <a:rPr lang="zh-CN" altLang="zh-CN" sz="2800" b="1">
                <a:solidFill>
                  <a:schemeClr val="tx1"/>
                </a:solidFill>
                <a:latin typeface="微软雅黑" panose="020B0503020204020204" charset="-122"/>
                <a:ea typeface="微软雅黑" panose="020B0503020204020204" charset="-122"/>
              </a:rPr>
              <a:t>身份权</a:t>
            </a:r>
            <a:endParaRPr lang="zh-CN" altLang="zh-CN" sz="2800" b="1">
              <a:solidFill>
                <a:schemeClr val="tx1"/>
              </a:solidFill>
              <a:latin typeface="微软雅黑" panose="020B0503020204020204" charset="-122"/>
              <a:ea typeface="微软雅黑" panose="020B0503020204020204" charset="-122"/>
            </a:endParaRPr>
          </a:p>
        </p:txBody>
      </p:sp>
      <p:sp>
        <p:nvSpPr>
          <p:cNvPr id="50" name="TextBox 30"/>
          <p:cNvSpPr txBox="1"/>
          <p:nvPr>
            <p:custDataLst>
              <p:tags r:id="rId32"/>
            </p:custDataLst>
          </p:nvPr>
        </p:nvSpPr>
        <p:spPr>
          <a:xfrm>
            <a:off x="7000875" y="2047240"/>
            <a:ext cx="1445260" cy="401955"/>
          </a:xfrm>
          <a:prstGeom prst="rect">
            <a:avLst/>
          </a:prstGeom>
          <a:noFill/>
          <a:ln w="12700" cap="flat">
            <a:noFill/>
            <a:prstDash val="solid"/>
            <a:miter lim="800000"/>
          </a:ln>
        </p:spPr>
        <p:txBody>
          <a:bodyPr vert="horz" wrap="square" lIns="91440" tIns="45720" rIns="91440" bIns="45720" numCol="1" anchor="t" anchorCtr="0" compatLnSpc="1"/>
          <a:lstStyle>
            <a:defPPr>
              <a:defRPr lang="zh-CN"/>
            </a:defPPr>
          </a:lstStyle>
          <a:p>
            <a:pPr algn="ctr">
              <a:buClrTx/>
              <a:buSzTx/>
              <a:buFontTx/>
            </a:pPr>
            <a:r>
              <a:rPr lang="zh-CN" altLang="zh-CN" sz="2800" b="1">
                <a:solidFill>
                  <a:schemeClr val="tx1"/>
                </a:solidFill>
                <a:latin typeface="微软雅黑" panose="020B0503020204020204" charset="-122"/>
                <a:ea typeface="微软雅黑" panose="020B0503020204020204" charset="-122"/>
                <a:cs typeface="宋体" panose="02010600030101010101" pitchFamily="2" charset="-122"/>
              </a:rPr>
              <a:t>著作权</a:t>
            </a:r>
            <a:endParaRPr lang="zh-CN" altLang="zh-CN" sz="2800" b="1">
              <a:solidFill>
                <a:schemeClr val="tx1"/>
              </a:solidFill>
              <a:latin typeface="微软雅黑" panose="020B0503020204020204" charset="-122"/>
              <a:ea typeface="微软雅黑" panose="020B0503020204020204" charset="-122"/>
              <a:cs typeface="宋体" panose="02010600030101010101" pitchFamily="2" charset="-122"/>
            </a:endParaRPr>
          </a:p>
        </p:txBody>
      </p:sp>
      <p:sp>
        <p:nvSpPr>
          <p:cNvPr id="53" name="TextBox 30"/>
          <p:cNvSpPr txBox="1"/>
          <p:nvPr>
            <p:custDataLst>
              <p:tags r:id="rId33"/>
            </p:custDataLst>
          </p:nvPr>
        </p:nvSpPr>
        <p:spPr>
          <a:xfrm>
            <a:off x="7108190" y="2558415"/>
            <a:ext cx="1555115" cy="450215"/>
          </a:xfrm>
          <a:prstGeom prst="rect">
            <a:avLst/>
          </a:prstGeom>
          <a:noFill/>
          <a:ln w="12700" cap="flat">
            <a:noFill/>
            <a:prstDash val="solid"/>
            <a:miter lim="800000"/>
          </a:ln>
        </p:spPr>
        <p:txBody>
          <a:bodyPr vert="horz" wrap="square" lIns="91440" tIns="45720" rIns="91440" bIns="45720" numCol="1" anchor="t" anchorCtr="0" compatLnSpc="1"/>
          <a:lstStyle>
            <a:defPPr>
              <a:defRPr lang="zh-CN"/>
            </a:defPPr>
          </a:lstStyle>
          <a:p>
            <a:pPr algn="l">
              <a:buClrTx/>
              <a:buSzTx/>
              <a:buFontTx/>
            </a:pPr>
            <a:r>
              <a:rPr lang="zh-CN" altLang="zh-CN" sz="2800" b="1">
                <a:solidFill>
                  <a:schemeClr val="tx1"/>
                </a:solidFill>
                <a:latin typeface="微软雅黑" panose="020B0503020204020204" charset="-122"/>
                <a:ea typeface="微软雅黑" panose="020B0503020204020204" charset="-122"/>
                <a:cs typeface="宋体" panose="02010600030101010101" pitchFamily="2" charset="-122"/>
              </a:rPr>
              <a:t>专利权</a:t>
            </a:r>
            <a:endParaRPr lang="zh-CN" altLang="zh-CN" sz="2800" b="1">
              <a:solidFill>
                <a:schemeClr val="tx1"/>
              </a:solidFill>
              <a:latin typeface="微软雅黑" panose="020B0503020204020204" charset="-122"/>
              <a:ea typeface="微软雅黑" panose="020B0503020204020204" charset="-122"/>
              <a:cs typeface="宋体" panose="02010600030101010101" pitchFamily="2" charset="-122"/>
            </a:endParaRPr>
          </a:p>
        </p:txBody>
      </p:sp>
      <p:sp>
        <p:nvSpPr>
          <p:cNvPr id="56" name="TextBox 30"/>
          <p:cNvSpPr txBox="1"/>
          <p:nvPr>
            <p:custDataLst>
              <p:tags r:id="rId34"/>
            </p:custDataLst>
          </p:nvPr>
        </p:nvSpPr>
        <p:spPr>
          <a:xfrm>
            <a:off x="7108190" y="3021330"/>
            <a:ext cx="1515745" cy="450215"/>
          </a:xfrm>
          <a:prstGeom prst="rect">
            <a:avLst/>
          </a:prstGeom>
          <a:noFill/>
          <a:ln w="12700" cap="flat">
            <a:noFill/>
            <a:prstDash val="solid"/>
            <a:miter lim="800000"/>
          </a:ln>
        </p:spPr>
        <p:txBody>
          <a:bodyPr vert="horz" wrap="square" lIns="91440" tIns="45720" rIns="91440" bIns="45720" numCol="1" anchor="t" anchorCtr="0" compatLnSpc="1"/>
          <a:lstStyle>
            <a:defPPr>
              <a:defRPr lang="zh-CN"/>
            </a:defPPr>
          </a:lstStyle>
          <a:p>
            <a:pPr algn="l">
              <a:buClrTx/>
              <a:buSzTx/>
              <a:buFontTx/>
            </a:pPr>
            <a:r>
              <a:rPr lang="zh-CN" altLang="zh-CN" sz="2800" b="1">
                <a:solidFill>
                  <a:schemeClr val="tx1"/>
                </a:solidFill>
                <a:latin typeface="微软雅黑" panose="020B0503020204020204" charset="-122"/>
                <a:ea typeface="微软雅黑" panose="020B0503020204020204" charset="-122"/>
                <a:cs typeface="宋体" panose="02010600030101010101" pitchFamily="2" charset="-122"/>
              </a:rPr>
              <a:t>商标权</a:t>
            </a:r>
            <a:endParaRPr lang="zh-CN" altLang="zh-CN" sz="2800" b="1">
              <a:solidFill>
                <a:schemeClr val="tx1"/>
              </a:solidFill>
              <a:latin typeface="微软雅黑" panose="020B0503020204020204" charset="-122"/>
              <a:ea typeface="微软雅黑" panose="020B0503020204020204" charset="-122"/>
              <a:cs typeface="宋体" panose="02010600030101010101" pitchFamily="2" charset="-122"/>
            </a:endParaRPr>
          </a:p>
        </p:txBody>
      </p:sp>
      <p:sp>
        <p:nvSpPr>
          <p:cNvPr id="59" name="TextBox 30"/>
          <p:cNvSpPr txBox="1"/>
          <p:nvPr>
            <p:custDataLst>
              <p:tags r:id="rId35"/>
            </p:custDataLst>
          </p:nvPr>
        </p:nvSpPr>
        <p:spPr>
          <a:xfrm>
            <a:off x="7000875" y="3385185"/>
            <a:ext cx="1224280" cy="450850"/>
          </a:xfrm>
          <a:prstGeom prst="rect">
            <a:avLst/>
          </a:prstGeom>
          <a:noFill/>
          <a:ln w="12700" cap="flat">
            <a:noFill/>
            <a:prstDash val="solid"/>
            <a:miter lim="800000"/>
          </a:ln>
          <a:extLst>
            <a:ext uri="{909E8E84-426E-40DD-AFC4-6F175D3DCCD1}">
              <a14:hiddenFill xmlns:a14="http://schemas.microsoft.com/office/drawing/2010/main">
                <a:grpFill/>
              </a14:hiddenFill>
            </a:ext>
          </a:extLst>
        </p:spPr>
        <p:txBody>
          <a:bodyPr vert="horz" wrap="square" lIns="91440" tIns="45720" rIns="91440" bIns="45720" numCol="1" anchor="t" anchorCtr="0" compatLnSpc="1"/>
          <a:lstStyle>
            <a:defPPr>
              <a:defRPr lang="zh-CN"/>
            </a:defPPr>
          </a:lstStyle>
          <a:p>
            <a:pPr algn="ctr">
              <a:buClrTx/>
              <a:buSzTx/>
              <a:buFontTx/>
            </a:pPr>
            <a:r>
              <a:rPr lang="en-US" altLang="zh-CN" sz="2800" b="1">
                <a:solidFill>
                  <a:schemeClr val="tx1"/>
                </a:solidFill>
                <a:latin typeface="微软雅黑" panose="020B0503020204020204" charset="-122"/>
                <a:ea typeface="微软雅黑" panose="020B0503020204020204" charset="-122"/>
              </a:rPr>
              <a:t>......</a:t>
            </a:r>
            <a:endParaRPr lang="en-US" altLang="zh-CN" sz="2800" b="1">
              <a:solidFill>
                <a:schemeClr val="tx1"/>
              </a:solidFill>
              <a:latin typeface="微软雅黑" panose="020B0503020204020204" charset="-122"/>
              <a:ea typeface="微软雅黑" panose="020B0503020204020204" charset="-122"/>
            </a:endParaRPr>
          </a:p>
        </p:txBody>
      </p:sp>
      <p:grpSp>
        <p:nvGrpSpPr>
          <p:cNvPr id="62" name="组合 61"/>
          <p:cNvGrpSpPr/>
          <p:nvPr>
            <p:custDataLst>
              <p:tags r:id="rId36"/>
            </p:custDataLst>
          </p:nvPr>
        </p:nvGrpSpPr>
        <p:grpSpPr>
          <a:xfrm>
            <a:off x="4627245" y="165009"/>
            <a:ext cx="5971540" cy="1690370"/>
            <a:chOff x="8725" y="1425"/>
            <a:chExt cx="9404" cy="2662"/>
          </a:xfrm>
        </p:grpSpPr>
        <p:sp>
          <p:nvSpPr>
            <p:cNvPr id="80" name="TextBox 30"/>
            <p:cNvSpPr txBox="1"/>
            <p:nvPr>
              <p:custDataLst>
                <p:tags r:id="rId37"/>
              </p:custDataLst>
            </p:nvPr>
          </p:nvSpPr>
          <p:spPr>
            <a:xfrm>
              <a:off x="8892" y="2356"/>
              <a:ext cx="2282" cy="747"/>
            </a:xfrm>
            <a:prstGeom prst="rect">
              <a:avLst/>
            </a:prstGeom>
            <a:solidFill>
              <a:srgbClr val="C00000"/>
            </a:solidFill>
            <a:ln w="38100" cap="flat">
              <a:noFill/>
              <a:prstDash val="solid"/>
              <a:miter lim="800000"/>
            </a:ln>
          </p:spPr>
          <p:txBody>
            <a:bodyPr vert="horz" wrap="square" lIns="91440" tIns="45720" rIns="91440" bIns="45720" numCol="1" anchor="t" anchorCtr="0" compatLnSpc="1"/>
            <a:lstStyle>
              <a:defPPr>
                <a:defRPr lang="zh-CN"/>
              </a:defPPr>
            </a:lstStyle>
            <a:p>
              <a:pPr algn="ctr">
                <a:buClrTx/>
                <a:buSzTx/>
                <a:buFontTx/>
              </a:pPr>
              <a:r>
                <a:rPr lang="zh-CN" altLang="zh-CN" sz="2800" b="1">
                  <a:solidFill>
                    <a:schemeClr val="bg1"/>
                  </a:solidFill>
                  <a:latin typeface="微软雅黑" panose="020B0503020204020204" charset="-122"/>
                  <a:ea typeface="微软雅黑" panose="020B0503020204020204" charset="-122"/>
                  <a:cs typeface="微软雅黑" panose="020B0503020204020204" charset="-122"/>
                </a:rPr>
                <a:t>物 权</a:t>
              </a:r>
              <a:endParaRPr lang="zh-CN" altLang="zh-CN" sz="2800" b="1">
                <a:solidFill>
                  <a:schemeClr val="bg1"/>
                </a:solidFill>
                <a:latin typeface="微软雅黑" panose="020B0503020204020204" charset="-122"/>
                <a:ea typeface="微软雅黑" panose="020B0503020204020204" charset="-122"/>
                <a:cs typeface="微软雅黑" panose="020B0503020204020204" charset="-122"/>
              </a:endParaRPr>
            </a:p>
          </p:txBody>
        </p:sp>
        <p:sp>
          <p:nvSpPr>
            <p:cNvPr id="64" name="左大括号 63"/>
            <p:cNvSpPr/>
            <p:nvPr>
              <p:custDataLst>
                <p:tags r:id="rId38"/>
              </p:custDataLst>
            </p:nvPr>
          </p:nvSpPr>
          <p:spPr>
            <a:xfrm>
              <a:off x="14222" y="2301"/>
              <a:ext cx="331" cy="1500"/>
            </a:xfrm>
            <a:prstGeom prst="leftBrace">
              <a:avLst/>
            </a:prstGeom>
            <a:ln w="38100">
              <a:no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sz="2800">
                <a:latin typeface="微软雅黑" panose="020B0503020204020204" charset="-122"/>
                <a:ea typeface="微软雅黑" panose="020B0503020204020204" charset="-122"/>
              </a:endParaRPr>
            </a:p>
          </p:txBody>
        </p:sp>
        <p:sp>
          <p:nvSpPr>
            <p:cNvPr id="65" name="左大括号 64"/>
            <p:cNvSpPr/>
            <p:nvPr>
              <p:custDataLst>
                <p:tags r:id="rId39"/>
              </p:custDataLst>
            </p:nvPr>
          </p:nvSpPr>
          <p:spPr>
            <a:xfrm>
              <a:off x="11479" y="1944"/>
              <a:ext cx="331" cy="1500"/>
            </a:xfrm>
            <a:prstGeom prst="leftBrace">
              <a:avLst/>
            </a:prstGeom>
            <a:ln w="38100">
              <a:no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sz="2800">
                <a:latin typeface="微软雅黑" panose="020B0503020204020204" charset="-122"/>
                <a:ea typeface="微软雅黑" panose="020B0503020204020204" charset="-122"/>
              </a:endParaRPr>
            </a:p>
          </p:txBody>
        </p:sp>
        <p:sp>
          <p:nvSpPr>
            <p:cNvPr id="78" name="TextBox 30"/>
            <p:cNvSpPr txBox="1"/>
            <p:nvPr>
              <p:custDataLst>
                <p:tags r:id="rId40"/>
              </p:custDataLst>
            </p:nvPr>
          </p:nvSpPr>
          <p:spPr>
            <a:xfrm>
              <a:off x="11735" y="1425"/>
              <a:ext cx="2258" cy="709"/>
            </a:xfrm>
            <a:prstGeom prst="rect">
              <a:avLst/>
            </a:prstGeom>
            <a:noFill/>
            <a:ln w="12700" cap="flat">
              <a:noFill/>
              <a:prstDash val="solid"/>
              <a:miter lim="800000"/>
            </a:ln>
          </p:spPr>
          <p:txBody>
            <a:bodyPr vert="horz" wrap="square" lIns="91440" tIns="45720" rIns="91440" bIns="45720" numCol="1" anchor="t" anchorCtr="0" compatLnSpc="1"/>
            <a:lstStyle>
              <a:defPPr>
                <a:defRPr lang="zh-CN"/>
              </a:defPPr>
            </a:lstStyle>
            <a:p>
              <a:pPr algn="ctr">
                <a:buClrTx/>
                <a:buSzTx/>
                <a:buFontTx/>
              </a:pPr>
              <a:r>
                <a:rPr lang="zh-CN" altLang="zh-CN" sz="2800" b="1">
                  <a:solidFill>
                    <a:schemeClr val="tx1"/>
                  </a:solidFill>
                  <a:latin typeface="微软雅黑" panose="020B0503020204020204" charset="-122"/>
                  <a:ea typeface="微软雅黑" panose="020B0503020204020204" charset="-122"/>
                  <a:cs typeface="宋体" panose="02010600030101010101" pitchFamily="2" charset="-122"/>
                </a:rPr>
                <a:t>所有权</a:t>
              </a:r>
              <a:endParaRPr lang="zh-CN" altLang="zh-CN" sz="2800" b="1">
                <a:solidFill>
                  <a:schemeClr val="tx1"/>
                </a:solidFill>
                <a:latin typeface="微软雅黑" panose="020B0503020204020204" charset="-122"/>
                <a:ea typeface="微软雅黑" panose="020B0503020204020204" charset="-122"/>
                <a:cs typeface="宋体" panose="02010600030101010101" pitchFamily="2" charset="-122"/>
              </a:endParaRPr>
            </a:p>
          </p:txBody>
        </p:sp>
        <p:sp>
          <p:nvSpPr>
            <p:cNvPr id="76" name="TextBox 30"/>
            <p:cNvSpPr txBox="1"/>
            <p:nvPr>
              <p:custDataLst>
                <p:tags r:id="rId41"/>
              </p:custDataLst>
            </p:nvPr>
          </p:nvSpPr>
          <p:spPr>
            <a:xfrm>
              <a:off x="11735" y="2801"/>
              <a:ext cx="2257" cy="792"/>
            </a:xfrm>
            <a:prstGeom prst="rect">
              <a:avLst/>
            </a:prstGeom>
            <a:noFill/>
            <a:ln w="12700" cap="flat">
              <a:noFill/>
              <a:prstDash val="solid"/>
              <a:miter lim="800000"/>
            </a:ln>
          </p:spPr>
          <p:txBody>
            <a:bodyPr vert="horz" wrap="square" lIns="91440" tIns="45720" rIns="91440" bIns="45720" numCol="1" anchor="t" anchorCtr="0" compatLnSpc="1"/>
            <a:lstStyle>
              <a:defPPr>
                <a:defRPr lang="zh-CN"/>
              </a:defPPr>
            </a:lstStyle>
            <a:p>
              <a:pPr algn="ctr">
                <a:buClrTx/>
                <a:buSzTx/>
                <a:buFontTx/>
              </a:pPr>
              <a:r>
                <a:rPr lang="zh-CN" altLang="zh-CN" sz="2800" b="1">
                  <a:solidFill>
                    <a:schemeClr val="tx1"/>
                  </a:solidFill>
                  <a:latin typeface="微软雅黑" panose="020B0503020204020204" charset="-122"/>
                  <a:ea typeface="微软雅黑" panose="020B0503020204020204" charset="-122"/>
                  <a:cs typeface="宋体" panose="02010600030101010101" pitchFamily="2" charset="-122"/>
                </a:rPr>
                <a:t>他物权</a:t>
              </a:r>
              <a:endParaRPr lang="zh-CN" altLang="zh-CN" sz="2800" b="1">
                <a:solidFill>
                  <a:schemeClr val="tx1"/>
                </a:solidFill>
                <a:latin typeface="微软雅黑" panose="020B0503020204020204" charset="-122"/>
                <a:ea typeface="微软雅黑" panose="020B0503020204020204" charset="-122"/>
                <a:cs typeface="宋体" panose="02010600030101010101" pitchFamily="2" charset="-122"/>
              </a:endParaRPr>
            </a:p>
          </p:txBody>
        </p:sp>
        <p:sp>
          <p:nvSpPr>
            <p:cNvPr id="74" name="TextBox 30"/>
            <p:cNvSpPr txBox="1"/>
            <p:nvPr>
              <p:custDataLst>
                <p:tags r:id="rId42"/>
              </p:custDataLst>
            </p:nvPr>
          </p:nvSpPr>
          <p:spPr>
            <a:xfrm>
              <a:off x="14459" y="1944"/>
              <a:ext cx="2902" cy="709"/>
            </a:xfrm>
            <a:prstGeom prst="rect">
              <a:avLst/>
            </a:prstGeom>
            <a:noFill/>
            <a:ln w="12700" cap="flat">
              <a:noFill/>
              <a:prstDash val="solid"/>
              <a:miter lim="800000"/>
            </a:ln>
          </p:spPr>
          <p:txBody>
            <a:bodyPr vert="horz" wrap="square" lIns="91440" tIns="45720" rIns="91440" bIns="45720" numCol="1" anchor="t" anchorCtr="0" compatLnSpc="1"/>
            <a:lstStyle>
              <a:defPPr>
                <a:defRPr lang="zh-CN"/>
              </a:defPPr>
            </a:lstStyle>
            <a:p>
              <a:pPr algn="ctr">
                <a:buClrTx/>
                <a:buSzTx/>
                <a:buFontTx/>
              </a:pPr>
              <a:r>
                <a:rPr lang="zh-CN" altLang="zh-CN" sz="2800" b="1">
                  <a:solidFill>
                    <a:schemeClr val="tx1"/>
                  </a:solidFill>
                  <a:latin typeface="微软雅黑" panose="020B0503020204020204" charset="-122"/>
                  <a:ea typeface="微软雅黑" panose="020B0503020204020204" charset="-122"/>
                  <a:cs typeface="宋体" panose="02010600030101010101" pitchFamily="2" charset="-122"/>
                </a:rPr>
                <a:t>用益物权</a:t>
              </a:r>
              <a:endParaRPr lang="zh-CN" altLang="zh-CN" sz="2800" b="1">
                <a:solidFill>
                  <a:schemeClr val="tx1"/>
                </a:solidFill>
                <a:latin typeface="微软雅黑" panose="020B0503020204020204" charset="-122"/>
                <a:ea typeface="微软雅黑" panose="020B0503020204020204" charset="-122"/>
                <a:cs typeface="宋体" panose="02010600030101010101" pitchFamily="2" charset="-122"/>
              </a:endParaRPr>
            </a:p>
          </p:txBody>
        </p:sp>
        <p:sp>
          <p:nvSpPr>
            <p:cNvPr id="72" name="TextBox 30"/>
            <p:cNvSpPr txBox="1"/>
            <p:nvPr>
              <p:custDataLst>
                <p:tags r:id="rId43"/>
              </p:custDataLst>
            </p:nvPr>
          </p:nvSpPr>
          <p:spPr>
            <a:xfrm>
              <a:off x="14459" y="3424"/>
              <a:ext cx="3212" cy="663"/>
            </a:xfrm>
            <a:prstGeom prst="rect">
              <a:avLst/>
            </a:prstGeom>
            <a:noFill/>
            <a:ln w="12700" cap="flat">
              <a:noFill/>
              <a:prstDash val="solid"/>
              <a:miter lim="800000"/>
            </a:ln>
          </p:spPr>
          <p:txBody>
            <a:bodyPr vert="horz" wrap="square" lIns="91440" tIns="45720" rIns="91440" bIns="45720" numCol="1" anchor="t" anchorCtr="0" compatLnSpc="1"/>
            <a:lstStyle>
              <a:defPPr>
                <a:defRPr lang="zh-CN"/>
              </a:defPPr>
            </a:lstStyle>
            <a:p>
              <a:pPr algn="ctr">
                <a:buClrTx/>
                <a:buSzTx/>
                <a:buFontTx/>
              </a:pPr>
              <a:r>
                <a:rPr lang="zh-CN" altLang="zh-CN" sz="2800" b="1">
                  <a:solidFill>
                    <a:schemeClr val="tx1"/>
                  </a:solidFill>
                  <a:latin typeface="微软雅黑" panose="020B0503020204020204" charset="-122"/>
                  <a:ea typeface="微软雅黑" panose="020B0503020204020204" charset="-122"/>
                  <a:cs typeface="宋体" panose="02010600030101010101" pitchFamily="2" charset="-122"/>
                </a:rPr>
                <a:t>担保物权</a:t>
              </a:r>
              <a:endParaRPr lang="zh-CN" altLang="zh-CN" sz="2800" b="1">
                <a:solidFill>
                  <a:schemeClr val="tx1"/>
                </a:solidFill>
                <a:latin typeface="微软雅黑" panose="020B0503020204020204" charset="-122"/>
                <a:ea typeface="微软雅黑" panose="020B0503020204020204" charset="-122"/>
                <a:cs typeface="宋体" panose="02010600030101010101" pitchFamily="2" charset="-122"/>
              </a:endParaRPr>
            </a:p>
          </p:txBody>
        </p:sp>
        <p:sp>
          <p:nvSpPr>
            <p:cNvPr id="70" name="矩形 69"/>
            <p:cNvSpPr/>
            <p:nvPr>
              <p:custDataLst>
                <p:tags r:id="rId44"/>
              </p:custDataLst>
            </p:nvPr>
          </p:nvSpPr>
          <p:spPr>
            <a:xfrm>
              <a:off x="8725" y="1425"/>
              <a:ext cx="9404" cy="2567"/>
            </a:xfrm>
            <a:prstGeom prst="rect">
              <a:avLst/>
            </a:prstGeom>
            <a:noFill/>
            <a:ln w="38100">
              <a:noFill/>
            </a:ln>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800">
                <a:latin typeface="微软雅黑" panose="020B0503020204020204" charset="-122"/>
                <a:ea typeface="微软雅黑" panose="020B0503020204020204" charset="-122"/>
              </a:endParaRPr>
            </a:p>
          </p:txBody>
        </p:sp>
      </p:grpSp>
      <p:sp>
        <p:nvSpPr>
          <p:cNvPr id="82" name="文本框 1"/>
          <p:cNvSpPr txBox="1"/>
          <p:nvPr>
            <p:custDataLst>
              <p:tags r:id="rId45"/>
            </p:custDataLst>
          </p:nvPr>
        </p:nvSpPr>
        <p:spPr>
          <a:xfrm>
            <a:off x="11643995" y="-2616200"/>
            <a:ext cx="309880" cy="368300"/>
          </a:xfrm>
          <a:prstGeom prst="rect">
            <a:avLst/>
          </a:prstGeom>
          <a:noFill/>
        </p:spPr>
        <p:txBody>
          <a:bodyPr wrap="none" rtlCol="0">
            <a:spAutoFit/>
          </a:bodyPr>
          <a:lstStyle/>
          <a:p>
            <a:endParaRPr lang="zh-CN" altLang="en-US"/>
          </a:p>
        </p:txBody>
      </p:sp>
      <p:sp>
        <p:nvSpPr>
          <p:cNvPr id="85" name="TextBox 73"/>
          <p:cNvSpPr txBox="1"/>
          <p:nvPr>
            <p:custDataLst>
              <p:tags r:id="rId46"/>
            </p:custDataLst>
          </p:nvPr>
        </p:nvSpPr>
        <p:spPr>
          <a:xfrm>
            <a:off x="2633980" y="4467225"/>
            <a:ext cx="1391920" cy="521970"/>
          </a:xfrm>
          <a:prstGeom prst="rect">
            <a:avLst/>
          </a:prstGeom>
          <a:solidFill>
            <a:srgbClr val="172D54"/>
          </a:solidFill>
        </p:spPr>
        <p:txBody>
          <a:bodyPr wrap="square" rtlCol="0">
            <a:spAutoFit/>
          </a:bodyPr>
          <a:lstStyle/>
          <a:p>
            <a:pPr algn="ctr"/>
            <a:r>
              <a:rPr lang="zh-CN" altLang="zh-CN" sz="2800" b="1">
                <a:solidFill>
                  <a:schemeClr val="bg1"/>
                </a:solidFill>
                <a:latin typeface="微软雅黑" panose="020B0503020204020204" charset="-122"/>
                <a:ea typeface="微软雅黑" panose="020B0503020204020204" charset="-122"/>
              </a:rPr>
              <a:t>人身权</a:t>
            </a:r>
            <a:endParaRPr lang="zh-CN" altLang="zh-CN" sz="2800" b="1">
              <a:solidFill>
                <a:schemeClr val="bg1"/>
              </a:solidFill>
              <a:latin typeface="微软雅黑" panose="020B0503020204020204" charset="-122"/>
              <a:ea typeface="微软雅黑" panose="020B0503020204020204" charset="-122"/>
            </a:endParaRPr>
          </a:p>
        </p:txBody>
      </p:sp>
      <p:sp>
        <p:nvSpPr>
          <p:cNvPr id="87" name="文本框 86"/>
          <p:cNvSpPr txBox="1"/>
          <p:nvPr>
            <p:custDataLst>
              <p:tags r:id="rId47"/>
            </p:custDataLst>
          </p:nvPr>
        </p:nvSpPr>
        <p:spPr>
          <a:xfrm>
            <a:off x="0" y="158750"/>
            <a:ext cx="3282315" cy="583565"/>
          </a:xfrm>
          <a:prstGeom prst="rect">
            <a:avLst/>
          </a:prstGeom>
          <a:solidFill>
            <a:srgbClr val="6E7089"/>
          </a:solidFill>
        </p:spPr>
        <p:txBody>
          <a:bodyPr wrap="square" rtlCol="0" anchor="t">
            <a:spAutoFit/>
          </a:bodyPr>
          <a:lstStyle/>
          <a:p>
            <a:pPr algn="ctr" fontAlgn="auto">
              <a:lnSpc>
                <a:spcPct val="100000"/>
              </a:lnSpc>
            </a:pPr>
            <a:r>
              <a:rPr lang="zh-CN" altLang="en-US" sz="3200" b="1">
                <a:solidFill>
                  <a:schemeClr val="bg1"/>
                </a:solidFill>
                <a:latin typeface="微软雅黑" panose="020B0503020204020204" charset="-122"/>
                <a:ea typeface="微软雅黑" panose="020B0503020204020204" charset="-122"/>
                <a:cs typeface="微软雅黑" panose="020B0503020204020204" charset="-122"/>
                <a:sym typeface="+mn-ea"/>
              </a:rPr>
              <a:t>民事权利体系</a:t>
            </a:r>
            <a:endParaRPr lang="zh-CN" altLang="en-US" sz="3200" b="1">
              <a:solidFill>
                <a:schemeClr val="bg1"/>
              </a:solidFill>
              <a:latin typeface="微软雅黑" panose="020B0503020204020204" charset="-122"/>
              <a:ea typeface="微软雅黑" panose="020B0503020204020204" charset="-122"/>
              <a:cs typeface="微软雅黑" panose="020B0503020204020204" charset="-122"/>
              <a:sym typeface="+mn-ea"/>
            </a:endParaRPr>
          </a:p>
        </p:txBody>
      </p:sp>
      <p:sp>
        <p:nvSpPr>
          <p:cNvPr id="60" name="矩形 59"/>
          <p:cNvSpPr/>
          <p:nvPr>
            <p:custDataLst>
              <p:tags r:id="rId48"/>
            </p:custDataLst>
          </p:nvPr>
        </p:nvSpPr>
        <p:spPr>
          <a:xfrm>
            <a:off x="4627245" y="158750"/>
            <a:ext cx="6449695" cy="1804670"/>
          </a:xfrm>
          <a:prstGeom prst="rect">
            <a:avLst/>
          </a:prstGeom>
          <a:noFill/>
          <a:ln w="28575" cmpd="sng">
            <a:solidFill>
              <a:srgbClr val="FF0000"/>
            </a:solidFill>
            <a:prstDash val="solid"/>
          </a:ln>
        </p:spPr>
        <p:style>
          <a:lnRef idx="2">
            <a:schemeClr val="accent1">
              <a:lumMod val="75000"/>
            </a:schemeClr>
          </a:lnRef>
          <a:fillRef idx="1">
            <a:schemeClr val="accent1"/>
          </a:fillRef>
          <a:effectRef idx="0">
            <a:srgbClr val="FFFFFF"/>
          </a:effectRef>
          <a:fontRef idx="minor">
            <a:schemeClr val="lt1"/>
          </a:fontRef>
        </p:style>
        <p:txBody>
          <a:bodyPr rtlCol="0" anchor="ctr"/>
          <a:lstStyle/>
          <a:p>
            <a:pPr algn="ctr"/>
            <a:endParaRPr lang="zh-CN" altLang="en-US" sz="2800">
              <a:latin typeface="微软雅黑" panose="020B0503020204020204" charset="-122"/>
              <a:ea typeface="微软雅黑" panose="020B0503020204020204" charset="-122"/>
            </a:endParaRPr>
          </a:p>
        </p:txBody>
      </p:sp>
      <p:grpSp>
        <p:nvGrpSpPr>
          <p:cNvPr id="88" name="组合 87"/>
          <p:cNvGrpSpPr/>
          <p:nvPr>
            <p:custDataLst>
              <p:tags r:id="rId49"/>
            </p:custDataLst>
          </p:nvPr>
        </p:nvGrpSpPr>
        <p:grpSpPr>
          <a:xfrm>
            <a:off x="6182360" y="485775"/>
            <a:ext cx="490855" cy="908685"/>
            <a:chOff x="1922463" y="1525588"/>
            <a:chExt cx="728663" cy="2655887"/>
          </a:xfrm>
          <a:solidFill>
            <a:srgbClr val="FE9B1C"/>
          </a:solidFill>
        </p:grpSpPr>
        <p:sp>
          <p:nvSpPr>
            <p:cNvPr id="89" name="Line 6"/>
            <p:cNvSpPr>
              <a:spLocks noChangeShapeType="1"/>
            </p:cNvSpPr>
            <p:nvPr>
              <p:custDataLst>
                <p:tags r:id="rId50"/>
              </p:custDataLst>
            </p:nvPr>
          </p:nvSpPr>
          <p:spPr bwMode="auto">
            <a:xfrm flipH="1">
              <a:off x="2289176" y="1525588"/>
              <a:ext cx="0" cy="2655887"/>
            </a:xfrm>
            <a:prstGeom prst="line">
              <a:avLst/>
            </a:prstGeom>
            <a:grpFill/>
            <a:ln w="41275" cap="flat">
              <a:solidFill>
                <a:srgbClr val="172D54"/>
              </a:solidFill>
              <a:prstDash val="solid"/>
              <a:miter lim="800000"/>
            </a:ln>
          </p:spPr>
          <p:txBody>
            <a:bodyPr vert="horz" wrap="square" lIns="91440" tIns="45720" rIns="91440" bIns="45720" numCol="1" anchor="t" anchorCtr="0" compatLnSpc="1"/>
            <a:lstStyle/>
            <a:p>
              <a:endParaRPr lang="zh-CN" altLang="en-US">
                <a:solidFill>
                  <a:schemeClr val="bg2"/>
                </a:solidFill>
              </a:endParaRPr>
            </a:p>
          </p:txBody>
        </p:sp>
        <p:sp>
          <p:nvSpPr>
            <p:cNvPr id="90" name="Line 7"/>
            <p:cNvSpPr>
              <a:spLocks noChangeShapeType="1"/>
            </p:cNvSpPr>
            <p:nvPr>
              <p:custDataLst>
                <p:tags r:id="rId51"/>
              </p:custDataLst>
            </p:nvPr>
          </p:nvSpPr>
          <p:spPr bwMode="auto">
            <a:xfrm>
              <a:off x="2289176" y="1525588"/>
              <a:ext cx="361950" cy="0"/>
            </a:xfrm>
            <a:prstGeom prst="line">
              <a:avLst/>
            </a:prstGeom>
            <a:grpFill/>
            <a:ln w="41275" cap="flat">
              <a:solidFill>
                <a:srgbClr val="172D54"/>
              </a:solidFill>
              <a:prstDash val="solid"/>
              <a:miter lim="800000"/>
            </a:ln>
          </p:spPr>
          <p:txBody>
            <a:bodyPr vert="horz" wrap="square" lIns="91440" tIns="45720" rIns="91440" bIns="45720" numCol="1" anchor="t" anchorCtr="0" compatLnSpc="1"/>
            <a:lstStyle/>
            <a:p>
              <a:endParaRPr lang="zh-CN" altLang="en-US">
                <a:solidFill>
                  <a:schemeClr val="bg2"/>
                </a:solidFill>
              </a:endParaRPr>
            </a:p>
          </p:txBody>
        </p:sp>
        <p:sp>
          <p:nvSpPr>
            <p:cNvPr id="91" name="Line 8"/>
            <p:cNvSpPr>
              <a:spLocks noChangeShapeType="1"/>
            </p:cNvSpPr>
            <p:nvPr>
              <p:custDataLst>
                <p:tags r:id="rId52"/>
              </p:custDataLst>
            </p:nvPr>
          </p:nvSpPr>
          <p:spPr bwMode="auto">
            <a:xfrm>
              <a:off x="2289176" y="4181475"/>
              <a:ext cx="361950" cy="0"/>
            </a:xfrm>
            <a:prstGeom prst="line">
              <a:avLst/>
            </a:prstGeom>
            <a:grpFill/>
            <a:ln w="41275" cap="flat">
              <a:solidFill>
                <a:srgbClr val="172D54"/>
              </a:solidFill>
              <a:prstDash val="solid"/>
              <a:miter lim="800000"/>
            </a:ln>
          </p:spPr>
          <p:txBody>
            <a:bodyPr vert="horz" wrap="square" lIns="91440" tIns="45720" rIns="91440" bIns="45720" numCol="1" anchor="t" anchorCtr="0" compatLnSpc="1"/>
            <a:lstStyle/>
            <a:p>
              <a:endParaRPr lang="zh-CN" altLang="en-US">
                <a:solidFill>
                  <a:schemeClr val="bg2"/>
                </a:solidFill>
              </a:endParaRPr>
            </a:p>
          </p:txBody>
        </p:sp>
        <p:sp>
          <p:nvSpPr>
            <p:cNvPr id="92" name="Line 9"/>
            <p:cNvSpPr>
              <a:spLocks noChangeShapeType="1"/>
            </p:cNvSpPr>
            <p:nvPr>
              <p:custDataLst>
                <p:tags r:id="rId53"/>
              </p:custDataLst>
            </p:nvPr>
          </p:nvSpPr>
          <p:spPr bwMode="auto">
            <a:xfrm>
              <a:off x="1922463" y="2854325"/>
              <a:ext cx="361950" cy="0"/>
            </a:xfrm>
            <a:prstGeom prst="line">
              <a:avLst/>
            </a:prstGeom>
            <a:grpFill/>
            <a:ln w="41275" cap="flat">
              <a:solidFill>
                <a:srgbClr val="172D54"/>
              </a:solidFill>
              <a:prstDash val="solid"/>
              <a:miter lim="800000"/>
            </a:ln>
          </p:spPr>
          <p:txBody>
            <a:bodyPr vert="horz" wrap="square" lIns="91440" tIns="45720" rIns="91440" bIns="45720" numCol="1" anchor="t" anchorCtr="0" compatLnSpc="1"/>
            <a:lstStyle/>
            <a:p>
              <a:endParaRPr lang="zh-CN" altLang="en-US">
                <a:solidFill>
                  <a:schemeClr val="bg2"/>
                </a:solidFill>
              </a:endParaRPr>
            </a:p>
          </p:txBody>
        </p:sp>
      </p:grpSp>
      <p:grpSp>
        <p:nvGrpSpPr>
          <p:cNvPr id="93" name="组合 92"/>
          <p:cNvGrpSpPr/>
          <p:nvPr>
            <p:custDataLst>
              <p:tags r:id="rId54"/>
            </p:custDataLst>
          </p:nvPr>
        </p:nvGrpSpPr>
        <p:grpSpPr>
          <a:xfrm>
            <a:off x="7874000" y="835660"/>
            <a:ext cx="490855" cy="908685"/>
            <a:chOff x="1922463" y="1525588"/>
            <a:chExt cx="728663" cy="2655887"/>
          </a:xfrm>
          <a:solidFill>
            <a:srgbClr val="FE9B1C"/>
          </a:solidFill>
        </p:grpSpPr>
        <p:sp>
          <p:nvSpPr>
            <p:cNvPr id="94" name="Line 6"/>
            <p:cNvSpPr>
              <a:spLocks noChangeShapeType="1"/>
            </p:cNvSpPr>
            <p:nvPr>
              <p:custDataLst>
                <p:tags r:id="rId55"/>
              </p:custDataLst>
            </p:nvPr>
          </p:nvSpPr>
          <p:spPr bwMode="auto">
            <a:xfrm flipH="1">
              <a:off x="2289176" y="1525588"/>
              <a:ext cx="0" cy="2655887"/>
            </a:xfrm>
            <a:prstGeom prst="line">
              <a:avLst/>
            </a:prstGeom>
            <a:grpFill/>
            <a:ln w="41275" cap="flat">
              <a:solidFill>
                <a:srgbClr val="172D54"/>
              </a:solidFill>
              <a:prstDash val="solid"/>
              <a:miter lim="800000"/>
            </a:ln>
          </p:spPr>
          <p:txBody>
            <a:bodyPr vert="horz" wrap="square" lIns="91440" tIns="45720" rIns="91440" bIns="45720" numCol="1" anchor="t" anchorCtr="0" compatLnSpc="1"/>
            <a:lstStyle/>
            <a:p>
              <a:endParaRPr lang="zh-CN" altLang="en-US">
                <a:solidFill>
                  <a:schemeClr val="bg2"/>
                </a:solidFill>
              </a:endParaRPr>
            </a:p>
          </p:txBody>
        </p:sp>
        <p:sp>
          <p:nvSpPr>
            <p:cNvPr id="95" name="Line 7"/>
            <p:cNvSpPr>
              <a:spLocks noChangeShapeType="1"/>
            </p:cNvSpPr>
            <p:nvPr>
              <p:custDataLst>
                <p:tags r:id="rId56"/>
              </p:custDataLst>
            </p:nvPr>
          </p:nvSpPr>
          <p:spPr bwMode="auto">
            <a:xfrm>
              <a:off x="2289176" y="1525588"/>
              <a:ext cx="361950" cy="0"/>
            </a:xfrm>
            <a:prstGeom prst="line">
              <a:avLst/>
            </a:prstGeom>
            <a:grpFill/>
            <a:ln w="41275" cap="flat">
              <a:solidFill>
                <a:srgbClr val="172D54"/>
              </a:solidFill>
              <a:prstDash val="solid"/>
              <a:miter lim="800000"/>
            </a:ln>
          </p:spPr>
          <p:txBody>
            <a:bodyPr vert="horz" wrap="square" lIns="91440" tIns="45720" rIns="91440" bIns="45720" numCol="1" anchor="t" anchorCtr="0" compatLnSpc="1"/>
            <a:lstStyle/>
            <a:p>
              <a:endParaRPr lang="zh-CN" altLang="en-US">
                <a:solidFill>
                  <a:schemeClr val="bg2"/>
                </a:solidFill>
              </a:endParaRPr>
            </a:p>
          </p:txBody>
        </p:sp>
        <p:sp>
          <p:nvSpPr>
            <p:cNvPr id="96" name="Line 8"/>
            <p:cNvSpPr>
              <a:spLocks noChangeShapeType="1"/>
            </p:cNvSpPr>
            <p:nvPr>
              <p:custDataLst>
                <p:tags r:id="rId57"/>
              </p:custDataLst>
            </p:nvPr>
          </p:nvSpPr>
          <p:spPr bwMode="auto">
            <a:xfrm>
              <a:off x="2289176" y="4181475"/>
              <a:ext cx="361950" cy="0"/>
            </a:xfrm>
            <a:prstGeom prst="line">
              <a:avLst/>
            </a:prstGeom>
            <a:grpFill/>
            <a:ln w="41275" cap="flat">
              <a:solidFill>
                <a:srgbClr val="172D54"/>
              </a:solidFill>
              <a:prstDash val="solid"/>
              <a:miter lim="800000"/>
            </a:ln>
          </p:spPr>
          <p:txBody>
            <a:bodyPr vert="horz" wrap="square" lIns="91440" tIns="45720" rIns="91440" bIns="45720" numCol="1" anchor="t" anchorCtr="0" compatLnSpc="1"/>
            <a:lstStyle/>
            <a:p>
              <a:endParaRPr lang="zh-CN" altLang="en-US">
                <a:solidFill>
                  <a:schemeClr val="bg2"/>
                </a:solidFill>
              </a:endParaRPr>
            </a:p>
          </p:txBody>
        </p:sp>
        <p:sp>
          <p:nvSpPr>
            <p:cNvPr id="97" name="Line 9"/>
            <p:cNvSpPr>
              <a:spLocks noChangeShapeType="1"/>
            </p:cNvSpPr>
            <p:nvPr>
              <p:custDataLst>
                <p:tags r:id="rId58"/>
              </p:custDataLst>
            </p:nvPr>
          </p:nvSpPr>
          <p:spPr bwMode="auto">
            <a:xfrm>
              <a:off x="1922463" y="2854325"/>
              <a:ext cx="361950" cy="0"/>
            </a:xfrm>
            <a:prstGeom prst="line">
              <a:avLst/>
            </a:prstGeom>
            <a:grpFill/>
            <a:ln w="41275" cap="flat">
              <a:solidFill>
                <a:srgbClr val="172D54"/>
              </a:solidFill>
              <a:prstDash val="solid"/>
              <a:miter lim="800000"/>
            </a:ln>
          </p:spPr>
          <p:txBody>
            <a:bodyPr vert="horz" wrap="square" lIns="91440" tIns="45720" rIns="91440" bIns="45720" numCol="1" anchor="t" anchorCtr="0" compatLnSpc="1"/>
            <a:lstStyle/>
            <a:p>
              <a:endParaRPr lang="zh-CN" altLang="en-US">
                <a:solidFill>
                  <a:schemeClr val="bg2"/>
                </a:solidFill>
              </a:endParaRPr>
            </a:p>
          </p:txBody>
        </p:sp>
      </p:grpSp>
      <p:sp>
        <p:nvSpPr>
          <p:cNvPr id="98" name="文本框 97"/>
          <p:cNvSpPr txBox="1"/>
          <p:nvPr>
            <p:custDataLst>
              <p:tags r:id="rId59"/>
            </p:custDataLst>
          </p:nvPr>
        </p:nvSpPr>
        <p:spPr>
          <a:xfrm>
            <a:off x="10180955" y="287020"/>
            <a:ext cx="698500" cy="1568450"/>
          </a:xfrm>
          <a:prstGeom prst="rect">
            <a:avLst/>
          </a:prstGeom>
          <a:solidFill>
            <a:schemeClr val="accent6">
              <a:lumMod val="20000"/>
              <a:lumOff val="80000"/>
            </a:schemeClr>
          </a:solidFill>
        </p:spPr>
        <p:txBody>
          <a:bodyPr wrap="square" rtlCol="0">
            <a:spAutoFit/>
          </a:bodyPr>
          <a:lstStyle/>
          <a:p>
            <a:pPr algn="ctr"/>
            <a:r>
              <a:rPr lang="zh-CN" altLang="en-US" sz="3200" b="1">
                <a:solidFill>
                  <a:srgbClr val="C00000"/>
                </a:solidFill>
              </a:rPr>
              <a:t>最基本</a:t>
            </a:r>
            <a:endParaRPr lang="zh-CN" altLang="en-US" sz="3200" b="1">
              <a:solidFill>
                <a:srgbClr val="C00000"/>
              </a:solidFill>
            </a:endParaRPr>
          </a:p>
        </p:txBody>
      </p:sp>
      <p:sp>
        <p:nvSpPr>
          <p:cNvPr id="99" name="文本框 98"/>
          <p:cNvSpPr txBox="1"/>
          <p:nvPr>
            <p:custDataLst>
              <p:tags r:id="rId60"/>
            </p:custDataLst>
          </p:nvPr>
        </p:nvSpPr>
        <p:spPr>
          <a:xfrm>
            <a:off x="9070975" y="2308860"/>
            <a:ext cx="1664335" cy="1076325"/>
          </a:xfrm>
          <a:prstGeom prst="rect">
            <a:avLst/>
          </a:prstGeom>
          <a:solidFill>
            <a:schemeClr val="accent6">
              <a:lumMod val="20000"/>
              <a:lumOff val="80000"/>
            </a:schemeClr>
          </a:solidFill>
        </p:spPr>
        <p:txBody>
          <a:bodyPr wrap="square" rtlCol="0">
            <a:spAutoFit/>
          </a:bodyPr>
          <a:lstStyle/>
          <a:p>
            <a:pPr algn="ctr"/>
            <a:r>
              <a:rPr lang="zh-CN" altLang="en-US" sz="3200" b="1">
                <a:solidFill>
                  <a:srgbClr val="C00000"/>
                </a:solidFill>
              </a:rPr>
              <a:t>重要组成部分</a:t>
            </a:r>
            <a:endParaRPr lang="zh-CN" altLang="en-US" sz="3200" b="1">
              <a:solidFill>
                <a:srgbClr val="C00000"/>
              </a:solidFill>
            </a:endParaRPr>
          </a:p>
        </p:txBody>
      </p:sp>
      <p:grpSp>
        <p:nvGrpSpPr>
          <p:cNvPr id="100" name="组合 99"/>
          <p:cNvGrpSpPr/>
          <p:nvPr>
            <p:custDataLst>
              <p:tags r:id="rId61"/>
            </p:custDataLst>
          </p:nvPr>
        </p:nvGrpSpPr>
        <p:grpSpPr>
          <a:xfrm>
            <a:off x="6195695" y="4697095"/>
            <a:ext cx="462915" cy="1374140"/>
            <a:chOff x="4978401" y="3076575"/>
            <a:chExt cx="730250" cy="2814637"/>
          </a:xfrm>
          <a:solidFill>
            <a:srgbClr val="FE9B1C"/>
          </a:solidFill>
        </p:grpSpPr>
        <p:sp>
          <p:nvSpPr>
            <p:cNvPr id="101" name="Line 19"/>
            <p:cNvSpPr>
              <a:spLocks noChangeShapeType="1"/>
            </p:cNvSpPr>
            <p:nvPr>
              <p:custDataLst>
                <p:tags r:id="rId62"/>
              </p:custDataLst>
            </p:nvPr>
          </p:nvSpPr>
          <p:spPr bwMode="auto">
            <a:xfrm>
              <a:off x="4978401" y="4537075"/>
              <a:ext cx="361950" cy="0"/>
            </a:xfrm>
            <a:prstGeom prst="line">
              <a:avLst/>
            </a:prstGeom>
            <a:grpFill/>
            <a:ln w="38100" cap="flat">
              <a:solidFill>
                <a:srgbClr val="C00000"/>
              </a:solidFill>
              <a:prstDash val="solid"/>
              <a:miter lim="800000"/>
            </a:ln>
          </p:spPr>
          <p:txBody>
            <a:bodyPr vert="horz" wrap="square" lIns="91440" tIns="45720" rIns="91440" bIns="45720" numCol="1" anchor="t" anchorCtr="0" compatLnSpc="1"/>
            <a:lstStyle/>
            <a:p>
              <a:endParaRPr lang="zh-CN" altLang="en-US">
                <a:solidFill>
                  <a:schemeClr val="bg2"/>
                </a:solidFill>
              </a:endParaRPr>
            </a:p>
          </p:txBody>
        </p:sp>
        <p:sp>
          <p:nvSpPr>
            <p:cNvPr id="102" name="Line 20"/>
            <p:cNvSpPr>
              <a:spLocks noChangeShapeType="1"/>
            </p:cNvSpPr>
            <p:nvPr>
              <p:custDataLst>
                <p:tags r:id="rId63"/>
              </p:custDataLst>
            </p:nvPr>
          </p:nvSpPr>
          <p:spPr bwMode="auto">
            <a:xfrm flipH="1">
              <a:off x="5346701" y="3076575"/>
              <a:ext cx="0" cy="2814637"/>
            </a:xfrm>
            <a:prstGeom prst="line">
              <a:avLst/>
            </a:prstGeom>
            <a:grpFill/>
            <a:ln w="38100" cap="flat">
              <a:solidFill>
                <a:srgbClr val="C00000"/>
              </a:solidFill>
              <a:prstDash val="solid"/>
              <a:miter lim="800000"/>
            </a:ln>
          </p:spPr>
          <p:txBody>
            <a:bodyPr vert="horz" wrap="square" lIns="91440" tIns="45720" rIns="91440" bIns="45720" numCol="1" anchor="t" anchorCtr="0" compatLnSpc="1"/>
            <a:lstStyle/>
            <a:p>
              <a:endParaRPr lang="zh-CN" altLang="en-US">
                <a:solidFill>
                  <a:schemeClr val="bg2"/>
                </a:solidFill>
              </a:endParaRPr>
            </a:p>
          </p:txBody>
        </p:sp>
        <p:sp>
          <p:nvSpPr>
            <p:cNvPr id="103" name="Line 21"/>
            <p:cNvSpPr>
              <a:spLocks noChangeShapeType="1"/>
            </p:cNvSpPr>
            <p:nvPr>
              <p:custDataLst>
                <p:tags r:id="rId64"/>
              </p:custDataLst>
            </p:nvPr>
          </p:nvSpPr>
          <p:spPr bwMode="auto">
            <a:xfrm>
              <a:off x="5346701" y="3076575"/>
              <a:ext cx="361950" cy="0"/>
            </a:xfrm>
            <a:prstGeom prst="line">
              <a:avLst/>
            </a:prstGeom>
            <a:grpFill/>
            <a:ln w="38100" cap="flat">
              <a:solidFill>
                <a:srgbClr val="C00000"/>
              </a:solidFill>
              <a:prstDash val="solid"/>
              <a:miter lim="800000"/>
            </a:ln>
          </p:spPr>
          <p:txBody>
            <a:bodyPr vert="horz" wrap="square" lIns="91440" tIns="45720" rIns="91440" bIns="45720" numCol="1" anchor="t" anchorCtr="0" compatLnSpc="1"/>
            <a:lstStyle/>
            <a:p>
              <a:endParaRPr lang="zh-CN" altLang="en-US">
                <a:solidFill>
                  <a:schemeClr val="bg2"/>
                </a:solidFill>
              </a:endParaRPr>
            </a:p>
          </p:txBody>
        </p:sp>
        <p:sp>
          <p:nvSpPr>
            <p:cNvPr id="104" name="Line 22"/>
            <p:cNvSpPr>
              <a:spLocks noChangeShapeType="1"/>
            </p:cNvSpPr>
            <p:nvPr>
              <p:custDataLst>
                <p:tags r:id="rId65"/>
              </p:custDataLst>
            </p:nvPr>
          </p:nvSpPr>
          <p:spPr bwMode="auto">
            <a:xfrm>
              <a:off x="5346701" y="5891212"/>
              <a:ext cx="361950" cy="0"/>
            </a:xfrm>
            <a:prstGeom prst="line">
              <a:avLst/>
            </a:prstGeom>
            <a:grpFill/>
            <a:ln w="38100" cap="flat">
              <a:solidFill>
                <a:srgbClr val="C00000"/>
              </a:solidFill>
              <a:prstDash val="solid"/>
              <a:miter lim="800000"/>
            </a:ln>
          </p:spPr>
          <p:txBody>
            <a:bodyPr vert="horz" wrap="square" lIns="91440" tIns="45720" rIns="91440" bIns="45720" numCol="1" anchor="t" anchorCtr="0" compatLnSpc="1"/>
            <a:lstStyle/>
            <a:p>
              <a:endParaRPr lang="zh-CN" altLang="en-US">
                <a:solidFill>
                  <a:schemeClr val="bg2"/>
                </a:solidFill>
              </a:endParaRPr>
            </a:p>
          </p:txBody>
        </p:sp>
        <p:sp>
          <p:nvSpPr>
            <p:cNvPr id="105" name="Line 32"/>
            <p:cNvSpPr>
              <a:spLocks noChangeShapeType="1"/>
            </p:cNvSpPr>
            <p:nvPr>
              <p:custDataLst>
                <p:tags r:id="rId66"/>
              </p:custDataLst>
            </p:nvPr>
          </p:nvSpPr>
          <p:spPr bwMode="auto">
            <a:xfrm>
              <a:off x="5346701" y="4007221"/>
              <a:ext cx="361950" cy="0"/>
            </a:xfrm>
            <a:prstGeom prst="line">
              <a:avLst/>
            </a:prstGeom>
            <a:grpFill/>
            <a:ln w="38100" cap="flat">
              <a:solidFill>
                <a:srgbClr val="C00000"/>
              </a:solidFill>
              <a:prstDash val="solid"/>
              <a:miter lim="800000"/>
            </a:ln>
          </p:spPr>
          <p:txBody>
            <a:bodyPr vert="horz" wrap="square" lIns="91440" tIns="45720" rIns="91440" bIns="45720" numCol="1" anchor="t" anchorCtr="0" compatLnSpc="1"/>
            <a:lstStyle/>
            <a:p>
              <a:endParaRPr lang="zh-CN" altLang="en-US">
                <a:solidFill>
                  <a:schemeClr val="bg2"/>
                </a:solidFill>
              </a:endParaRPr>
            </a:p>
          </p:txBody>
        </p:sp>
        <p:sp>
          <p:nvSpPr>
            <p:cNvPr id="106" name="Line 34"/>
            <p:cNvSpPr>
              <a:spLocks noChangeShapeType="1"/>
            </p:cNvSpPr>
            <p:nvPr>
              <p:custDataLst>
                <p:tags r:id="rId67"/>
              </p:custDataLst>
            </p:nvPr>
          </p:nvSpPr>
          <p:spPr bwMode="auto">
            <a:xfrm>
              <a:off x="5346701" y="4874317"/>
              <a:ext cx="361950" cy="0"/>
            </a:xfrm>
            <a:prstGeom prst="line">
              <a:avLst/>
            </a:prstGeom>
            <a:grpFill/>
            <a:ln w="38100" cap="flat">
              <a:solidFill>
                <a:srgbClr val="C00000"/>
              </a:solidFill>
              <a:prstDash val="solid"/>
              <a:miter lim="800000"/>
            </a:ln>
          </p:spPr>
          <p:txBody>
            <a:bodyPr vert="horz" wrap="square" lIns="91440" tIns="45720" rIns="91440" bIns="45720" numCol="1" anchor="t" anchorCtr="0" compatLnSpc="1"/>
            <a:lstStyle/>
            <a:p>
              <a:endParaRPr lang="zh-CN" altLang="en-US">
                <a:solidFill>
                  <a:schemeClr val="bg2"/>
                </a:solidFill>
              </a:endParaRPr>
            </a:p>
          </p:txBody>
        </p:sp>
      </p:grpSp>
      <p:sp>
        <p:nvSpPr>
          <p:cNvPr id="114" name="TextBox 30"/>
          <p:cNvSpPr txBox="1"/>
          <p:nvPr>
            <p:custDataLst>
              <p:tags r:id="rId68"/>
            </p:custDataLst>
          </p:nvPr>
        </p:nvSpPr>
        <p:spPr>
          <a:xfrm>
            <a:off x="6658610" y="4406900"/>
            <a:ext cx="4418330" cy="401955"/>
          </a:xfrm>
          <a:prstGeom prst="rect">
            <a:avLst/>
          </a:prstGeom>
          <a:noFill/>
          <a:ln w="12700" cap="flat">
            <a:noFill/>
            <a:prstDash val="solid"/>
            <a:miter lim="800000"/>
          </a:ln>
        </p:spPr>
        <p:txBody>
          <a:bodyPr vert="horz" wrap="square" lIns="91440" tIns="45720" rIns="91440" bIns="45720" numCol="1" anchor="t" anchorCtr="0" compatLnSpc="1"/>
          <a:lstStyle>
            <a:defPPr>
              <a:defRPr lang="zh-CN"/>
            </a:defPPr>
          </a:lstStyle>
          <a:p>
            <a:pPr algn="l">
              <a:buClrTx/>
              <a:buSzTx/>
              <a:buFontTx/>
            </a:pPr>
            <a:r>
              <a:rPr lang="zh-CN" altLang="zh-CN" sz="2800" b="1">
                <a:solidFill>
                  <a:schemeClr val="tx1"/>
                </a:solidFill>
                <a:latin typeface="微软雅黑" panose="020B0503020204020204" charset="-122"/>
                <a:ea typeface="微软雅黑" panose="020B0503020204020204" charset="-122"/>
                <a:cs typeface="宋体" panose="02010600030101010101" pitchFamily="2" charset="-122"/>
              </a:rPr>
              <a:t>生命权</a:t>
            </a:r>
            <a:r>
              <a:rPr lang="en-US" altLang="zh-CN" sz="2800" b="1">
                <a:solidFill>
                  <a:schemeClr val="tx1"/>
                </a:solidFill>
                <a:latin typeface="微软雅黑" panose="020B0503020204020204" charset="-122"/>
                <a:ea typeface="微软雅黑" panose="020B0503020204020204" charset="-122"/>
                <a:cs typeface="宋体" panose="02010600030101010101" pitchFamily="2" charset="-122"/>
              </a:rPr>
              <a:t>  </a:t>
            </a:r>
            <a:r>
              <a:rPr lang="zh-CN" altLang="en-US" sz="2800" b="1">
                <a:solidFill>
                  <a:schemeClr val="tx1"/>
                </a:solidFill>
                <a:latin typeface="微软雅黑" panose="020B0503020204020204" charset="-122"/>
                <a:ea typeface="微软雅黑" panose="020B0503020204020204" charset="-122"/>
                <a:cs typeface="宋体" panose="02010600030101010101" pitchFamily="2" charset="-122"/>
              </a:rPr>
              <a:t>身体权</a:t>
            </a:r>
            <a:r>
              <a:rPr lang="en-US" altLang="zh-CN" sz="2800" b="1">
                <a:solidFill>
                  <a:schemeClr val="tx1"/>
                </a:solidFill>
                <a:latin typeface="微软雅黑" panose="020B0503020204020204" charset="-122"/>
                <a:ea typeface="微软雅黑" panose="020B0503020204020204" charset="-122"/>
                <a:cs typeface="宋体" panose="02010600030101010101" pitchFamily="2" charset="-122"/>
              </a:rPr>
              <a:t>  </a:t>
            </a:r>
            <a:r>
              <a:rPr lang="zh-CN" altLang="en-US" sz="2800" b="1">
                <a:solidFill>
                  <a:schemeClr val="tx1"/>
                </a:solidFill>
                <a:latin typeface="微软雅黑" panose="020B0503020204020204" charset="-122"/>
                <a:ea typeface="微软雅黑" panose="020B0503020204020204" charset="-122"/>
                <a:cs typeface="宋体" panose="02010600030101010101" pitchFamily="2" charset="-122"/>
              </a:rPr>
              <a:t>健康权</a:t>
            </a:r>
            <a:endParaRPr lang="zh-CN" altLang="en-US" sz="2800" b="1">
              <a:solidFill>
                <a:schemeClr val="tx1"/>
              </a:solidFill>
              <a:latin typeface="微软雅黑" panose="020B0503020204020204" charset="-122"/>
              <a:ea typeface="微软雅黑" panose="020B0503020204020204" charset="-122"/>
              <a:cs typeface="宋体" panose="02010600030101010101" pitchFamily="2" charset="-122"/>
            </a:endParaRPr>
          </a:p>
        </p:txBody>
      </p:sp>
      <p:sp>
        <p:nvSpPr>
          <p:cNvPr id="115" name="TextBox 30"/>
          <p:cNvSpPr txBox="1"/>
          <p:nvPr>
            <p:custDataLst>
              <p:tags r:id="rId69"/>
            </p:custDataLst>
          </p:nvPr>
        </p:nvSpPr>
        <p:spPr>
          <a:xfrm>
            <a:off x="6673215" y="4860925"/>
            <a:ext cx="4418330" cy="401955"/>
          </a:xfrm>
          <a:prstGeom prst="rect">
            <a:avLst/>
          </a:prstGeom>
          <a:noFill/>
          <a:ln w="12700" cap="flat">
            <a:noFill/>
            <a:prstDash val="solid"/>
            <a:miter lim="800000"/>
          </a:ln>
        </p:spPr>
        <p:txBody>
          <a:bodyPr vert="horz" wrap="square" lIns="91440" tIns="45720" rIns="91440" bIns="45720" numCol="1" anchor="t" anchorCtr="0" compatLnSpc="1"/>
          <a:lstStyle>
            <a:defPPr>
              <a:defRPr lang="zh-CN"/>
            </a:defPPr>
          </a:lstStyle>
          <a:p>
            <a:pPr algn="l">
              <a:buClrTx/>
              <a:buSzTx/>
              <a:buFontTx/>
            </a:pPr>
            <a:r>
              <a:rPr lang="zh-CN" altLang="zh-CN" sz="2800" b="1">
                <a:solidFill>
                  <a:schemeClr val="tx1"/>
                </a:solidFill>
                <a:latin typeface="微软雅黑" panose="020B0503020204020204" charset="-122"/>
                <a:ea typeface="微软雅黑" panose="020B0503020204020204" charset="-122"/>
                <a:cs typeface="宋体" panose="02010600030101010101" pitchFamily="2" charset="-122"/>
              </a:rPr>
              <a:t>姓名权</a:t>
            </a:r>
            <a:r>
              <a:rPr lang="en-US" altLang="zh-CN" sz="2800" b="1">
                <a:solidFill>
                  <a:schemeClr val="tx1"/>
                </a:solidFill>
                <a:latin typeface="微软雅黑" panose="020B0503020204020204" charset="-122"/>
                <a:ea typeface="微软雅黑" panose="020B0503020204020204" charset="-122"/>
                <a:cs typeface="宋体" panose="02010600030101010101" pitchFamily="2" charset="-122"/>
              </a:rPr>
              <a:t>  </a:t>
            </a:r>
            <a:r>
              <a:rPr lang="zh-CN" altLang="en-US" sz="2800" b="1">
                <a:solidFill>
                  <a:schemeClr val="tx1"/>
                </a:solidFill>
                <a:latin typeface="微软雅黑" panose="020B0503020204020204" charset="-122"/>
                <a:ea typeface="微软雅黑" panose="020B0503020204020204" charset="-122"/>
                <a:cs typeface="宋体" panose="02010600030101010101" pitchFamily="2" charset="-122"/>
              </a:rPr>
              <a:t>肖像权</a:t>
            </a:r>
            <a:r>
              <a:rPr lang="en-US" altLang="zh-CN" sz="2800" b="1">
                <a:solidFill>
                  <a:schemeClr val="tx1"/>
                </a:solidFill>
                <a:latin typeface="微软雅黑" panose="020B0503020204020204" charset="-122"/>
                <a:ea typeface="微软雅黑" panose="020B0503020204020204" charset="-122"/>
                <a:cs typeface="宋体" panose="02010600030101010101" pitchFamily="2" charset="-122"/>
              </a:rPr>
              <a:t>  </a:t>
            </a:r>
            <a:endParaRPr lang="zh-CN" altLang="en-US" sz="2800" b="1">
              <a:solidFill>
                <a:schemeClr val="tx1"/>
              </a:solidFill>
              <a:latin typeface="微软雅黑" panose="020B0503020204020204" charset="-122"/>
              <a:ea typeface="微软雅黑" panose="020B0503020204020204" charset="-122"/>
              <a:cs typeface="宋体" panose="02010600030101010101" pitchFamily="2" charset="-122"/>
            </a:endParaRPr>
          </a:p>
        </p:txBody>
      </p:sp>
      <p:sp>
        <p:nvSpPr>
          <p:cNvPr id="116" name="TextBox 30"/>
          <p:cNvSpPr txBox="1"/>
          <p:nvPr>
            <p:custDataLst>
              <p:tags r:id="rId70"/>
            </p:custDataLst>
          </p:nvPr>
        </p:nvSpPr>
        <p:spPr>
          <a:xfrm>
            <a:off x="6673215" y="5410200"/>
            <a:ext cx="4418330" cy="401955"/>
          </a:xfrm>
          <a:prstGeom prst="rect">
            <a:avLst/>
          </a:prstGeom>
          <a:noFill/>
          <a:ln w="12700" cap="flat">
            <a:noFill/>
            <a:prstDash val="solid"/>
            <a:miter lim="800000"/>
          </a:ln>
        </p:spPr>
        <p:txBody>
          <a:bodyPr vert="horz" wrap="square" lIns="91440" tIns="45720" rIns="91440" bIns="45720" numCol="1" anchor="t" anchorCtr="0" compatLnSpc="1"/>
          <a:lstStyle>
            <a:defPPr>
              <a:defRPr lang="zh-CN"/>
            </a:defPPr>
          </a:lstStyle>
          <a:p>
            <a:pPr algn="l">
              <a:buClrTx/>
              <a:buSzTx/>
              <a:buFontTx/>
            </a:pPr>
            <a:r>
              <a:rPr lang="zh-CN" altLang="zh-CN" sz="2800" b="1">
                <a:solidFill>
                  <a:schemeClr val="tx1"/>
                </a:solidFill>
                <a:latin typeface="微软雅黑" panose="020B0503020204020204" charset="-122"/>
                <a:ea typeface="微软雅黑" panose="020B0503020204020204" charset="-122"/>
                <a:cs typeface="宋体" panose="02010600030101010101" pitchFamily="2" charset="-122"/>
              </a:rPr>
              <a:t>名誉权</a:t>
            </a:r>
            <a:r>
              <a:rPr lang="en-US" altLang="zh-CN" sz="2800" b="1">
                <a:solidFill>
                  <a:schemeClr val="tx1"/>
                </a:solidFill>
                <a:latin typeface="微软雅黑" panose="020B0503020204020204" charset="-122"/>
                <a:ea typeface="微软雅黑" panose="020B0503020204020204" charset="-122"/>
                <a:cs typeface="宋体" panose="02010600030101010101" pitchFamily="2" charset="-122"/>
              </a:rPr>
              <a:t>  </a:t>
            </a:r>
            <a:r>
              <a:rPr lang="zh-CN" altLang="en-US" sz="2800" b="1">
                <a:solidFill>
                  <a:schemeClr val="tx1"/>
                </a:solidFill>
                <a:latin typeface="微软雅黑" panose="020B0503020204020204" charset="-122"/>
                <a:ea typeface="微软雅黑" panose="020B0503020204020204" charset="-122"/>
                <a:cs typeface="宋体" panose="02010600030101010101" pitchFamily="2" charset="-122"/>
              </a:rPr>
              <a:t>荣誉权</a:t>
            </a:r>
            <a:r>
              <a:rPr lang="en-US" altLang="zh-CN" sz="2800" b="1">
                <a:solidFill>
                  <a:schemeClr val="tx1"/>
                </a:solidFill>
                <a:latin typeface="微软雅黑" panose="020B0503020204020204" charset="-122"/>
                <a:ea typeface="微软雅黑" panose="020B0503020204020204" charset="-122"/>
                <a:cs typeface="宋体" panose="02010600030101010101" pitchFamily="2" charset="-122"/>
              </a:rPr>
              <a:t>  </a:t>
            </a:r>
            <a:r>
              <a:rPr lang="zh-CN" altLang="en-US" sz="2800" b="1">
                <a:solidFill>
                  <a:schemeClr val="tx1"/>
                </a:solidFill>
                <a:latin typeface="微软雅黑" panose="020B0503020204020204" charset="-122"/>
                <a:ea typeface="微软雅黑" panose="020B0503020204020204" charset="-122"/>
                <a:cs typeface="宋体" panose="02010600030101010101" pitchFamily="2" charset="-122"/>
              </a:rPr>
              <a:t>隐私权</a:t>
            </a:r>
            <a:endParaRPr lang="zh-CN" altLang="en-US" sz="2800" b="1">
              <a:solidFill>
                <a:schemeClr val="tx1"/>
              </a:solidFill>
              <a:latin typeface="微软雅黑" panose="020B0503020204020204" charset="-122"/>
              <a:ea typeface="微软雅黑" panose="020B0503020204020204" charset="-122"/>
              <a:cs typeface="宋体" panose="02010600030101010101" pitchFamily="2" charset="-122"/>
            </a:endParaRPr>
          </a:p>
        </p:txBody>
      </p:sp>
      <p:sp>
        <p:nvSpPr>
          <p:cNvPr id="117" name="TextBox 30"/>
          <p:cNvSpPr txBox="1"/>
          <p:nvPr>
            <p:custDataLst>
              <p:tags r:id="rId71"/>
            </p:custDataLst>
          </p:nvPr>
        </p:nvSpPr>
        <p:spPr>
          <a:xfrm>
            <a:off x="6771640" y="5812155"/>
            <a:ext cx="1224280" cy="450850"/>
          </a:xfrm>
          <a:prstGeom prst="rect">
            <a:avLst/>
          </a:prstGeom>
          <a:noFill/>
          <a:ln w="12700" cap="flat">
            <a:noFill/>
            <a:prstDash val="solid"/>
            <a:miter lim="800000"/>
          </a:ln>
          <a:extLst>
            <a:ext uri="{909E8E84-426E-40DD-AFC4-6F175D3DCCD1}">
              <a14:hiddenFill xmlns:a14="http://schemas.microsoft.com/office/drawing/2010/main">
                <a:grpFill/>
              </a14:hiddenFill>
            </a:ext>
          </a:extLst>
        </p:spPr>
        <p:txBody>
          <a:bodyPr vert="horz" wrap="square" lIns="91440" tIns="45720" rIns="91440" bIns="45720" numCol="1" anchor="t" anchorCtr="0" compatLnSpc="1"/>
          <a:lstStyle>
            <a:defPPr>
              <a:defRPr lang="zh-CN"/>
            </a:defPPr>
          </a:lstStyle>
          <a:p>
            <a:pPr algn="l">
              <a:buClrTx/>
              <a:buSzTx/>
              <a:buFontTx/>
            </a:pPr>
            <a:r>
              <a:rPr lang="en-US" altLang="zh-CN" sz="2800" b="1">
                <a:solidFill>
                  <a:schemeClr val="tx1"/>
                </a:solidFill>
                <a:latin typeface="微软雅黑" panose="020B0503020204020204" charset="-122"/>
                <a:ea typeface="微软雅黑" panose="020B0503020204020204" charset="-122"/>
              </a:rPr>
              <a:t>......</a:t>
            </a:r>
            <a:endParaRPr lang="en-US" altLang="zh-CN" sz="2800" b="1">
              <a:solidFill>
                <a:schemeClr val="tx1"/>
              </a:solidFill>
              <a:latin typeface="微软雅黑" panose="020B0503020204020204" charset="-122"/>
              <a:ea typeface="微软雅黑" panose="020B0503020204020204" charset="-122"/>
            </a:endParaRPr>
          </a:p>
        </p:txBody>
      </p:sp>
      <p:sp>
        <p:nvSpPr>
          <p:cNvPr id="118" name="文本框 117"/>
          <p:cNvSpPr txBox="1"/>
          <p:nvPr>
            <p:custDataLst>
              <p:tags r:id="rId72"/>
            </p:custDataLst>
          </p:nvPr>
        </p:nvSpPr>
        <p:spPr>
          <a:xfrm>
            <a:off x="10598785" y="4860925"/>
            <a:ext cx="1516380" cy="583565"/>
          </a:xfrm>
          <a:prstGeom prst="rect">
            <a:avLst/>
          </a:prstGeom>
          <a:noFill/>
          <a:ln w="28575" cmpd="sng">
            <a:solidFill>
              <a:schemeClr val="accent1">
                <a:shade val="50000"/>
              </a:schemeClr>
            </a:solidFill>
            <a:prstDash val="solid"/>
          </a:ln>
        </p:spPr>
        <p:txBody>
          <a:bodyPr wrap="square" rtlCol="0">
            <a:spAutoFit/>
          </a:bodyPr>
          <a:lstStyle/>
          <a:p>
            <a:pPr algn="ctr"/>
            <a:r>
              <a:rPr lang="zh-CN" altLang="en-US" sz="3200" b="1">
                <a:latin typeface="微软雅黑" panose="020B0503020204020204" charset="-122"/>
                <a:ea typeface="微软雅黑" panose="020B0503020204020204" charset="-122"/>
              </a:rPr>
              <a:t>第一课</a:t>
            </a:r>
            <a:endParaRPr lang="zh-CN" altLang="en-US" sz="3200" b="1">
              <a:latin typeface="微软雅黑" panose="020B0503020204020204" charset="-122"/>
              <a:ea typeface="微软雅黑" panose="020B0503020204020204" charset="-122"/>
            </a:endParaRPr>
          </a:p>
        </p:txBody>
      </p:sp>
      <p:sp>
        <p:nvSpPr>
          <p:cNvPr id="119" name="文本框 118"/>
          <p:cNvSpPr txBox="1"/>
          <p:nvPr>
            <p:custDataLst>
              <p:tags r:id="rId73"/>
            </p:custDataLst>
          </p:nvPr>
        </p:nvSpPr>
        <p:spPr>
          <a:xfrm>
            <a:off x="11171555" y="1604645"/>
            <a:ext cx="628015" cy="1568450"/>
          </a:xfrm>
          <a:prstGeom prst="rect">
            <a:avLst/>
          </a:prstGeom>
          <a:noFill/>
          <a:ln w="28575" cmpd="sng">
            <a:solidFill>
              <a:schemeClr val="accent1">
                <a:shade val="50000"/>
              </a:schemeClr>
            </a:solidFill>
            <a:prstDash val="solid"/>
          </a:ln>
        </p:spPr>
        <p:txBody>
          <a:bodyPr wrap="square" rtlCol="0">
            <a:spAutoFit/>
          </a:bodyPr>
          <a:lstStyle/>
          <a:p>
            <a:pPr algn="ctr"/>
            <a:r>
              <a:rPr lang="zh-CN" altLang="en-US" sz="3200" b="1">
                <a:latin typeface="微软雅黑" panose="020B0503020204020204" charset="-122"/>
                <a:ea typeface="微软雅黑" panose="020B0503020204020204" charset="-122"/>
              </a:rPr>
              <a:t>第二课</a:t>
            </a:r>
            <a:endParaRPr lang="zh-CN" altLang="en-US" sz="3200" b="1">
              <a:latin typeface="微软雅黑" panose="020B0503020204020204" charset="-122"/>
              <a:ea typeface="微软雅黑" panose="020B0503020204020204" charset="-122"/>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dissolve">
                                      <p:cBhvr>
                                        <p:cTn id="7" dur="500"/>
                                        <p:tgtEl>
                                          <p:spTgt spid="60"/>
                                        </p:tgtEl>
                                      </p:cBhvr>
                                    </p:animEffect>
                                  </p:childTnLst>
                                </p:cTn>
                              </p:par>
                              <p:par>
                                <p:cTn id="8" presetID="9" presetClass="entr" presetSubtype="0" fill="hold" grpId="0" nodeType="withEffect">
                                  <p:stCondLst>
                                    <p:cond delay="0"/>
                                  </p:stCondLst>
                                  <p:childTnLst>
                                    <p:set>
                                      <p:cBhvr>
                                        <p:cTn id="9" dur="1" fill="hold">
                                          <p:stCondLst>
                                            <p:cond delay="0"/>
                                          </p:stCondLst>
                                        </p:cTn>
                                        <p:tgtEl>
                                          <p:spTgt spid="98"/>
                                        </p:tgtEl>
                                        <p:attrNameLst>
                                          <p:attrName>style.visibility</p:attrName>
                                        </p:attrNameLst>
                                      </p:cBhvr>
                                      <p:to>
                                        <p:strVal val="visible"/>
                                      </p:to>
                                    </p:set>
                                    <p:animEffect transition="in" filter="dissolve">
                                      <p:cBhvr>
                                        <p:cTn id="10" dur="500"/>
                                        <p:tgtEl>
                                          <p:spTgt spid="98"/>
                                        </p:tgtEl>
                                      </p:cBhvr>
                                    </p:animEffect>
                                  </p:childTnLst>
                                </p:cTn>
                              </p:par>
                            </p:childTnLst>
                          </p:cTn>
                        </p:par>
                        <p:par>
                          <p:cTn id="11" fill="hold">
                            <p:stCondLst>
                              <p:cond delay="500"/>
                            </p:stCondLst>
                            <p:childTnLst>
                              <p:par>
                                <p:cTn id="12" presetID="9" presetClass="entr" presetSubtype="0" fill="hold" grpId="0" nodeType="afterEffect">
                                  <p:stCondLst>
                                    <p:cond delay="0"/>
                                  </p:stCondLst>
                                  <p:childTnLst>
                                    <p:set>
                                      <p:cBhvr>
                                        <p:cTn id="13" dur="1" fill="hold">
                                          <p:stCondLst>
                                            <p:cond delay="0"/>
                                          </p:stCondLst>
                                        </p:cTn>
                                        <p:tgtEl>
                                          <p:spTgt spid="99"/>
                                        </p:tgtEl>
                                        <p:attrNameLst>
                                          <p:attrName>style.visibility</p:attrName>
                                        </p:attrNameLst>
                                      </p:cBhvr>
                                      <p:to>
                                        <p:strVal val="visible"/>
                                      </p:to>
                                    </p:set>
                                    <p:animEffect transition="in" filter="dissolve">
                                      <p:cBhvr>
                                        <p:cTn id="14" dur="500"/>
                                        <p:tgtEl>
                                          <p:spTgt spid="9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0" grpId="0" animBg="1"/>
      <p:bldP spid="98" grpId="0" animBg="1"/>
      <p:bldP spid="99"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7" name="TextBox 5"/>
          <p:cNvSpPr txBox="1"/>
          <p:nvPr>
            <p:custDataLst>
              <p:tags r:id="rId1"/>
            </p:custDataLst>
          </p:nvPr>
        </p:nvSpPr>
        <p:spPr>
          <a:xfrm>
            <a:off x="525780" y="0"/>
            <a:ext cx="2815590" cy="583565"/>
          </a:xfrm>
          <a:prstGeom prst="rect">
            <a:avLst/>
          </a:prstGeom>
          <a:solidFill>
            <a:srgbClr val="BCA070"/>
          </a:solidFill>
        </p:spPr>
        <p:txBody>
          <a:bodyPr wrap="square" rtlCol="0" anchor="t">
            <a:spAutoFit/>
          </a:bodyPr>
          <a:lstStyle>
            <a:lvl1pPr marL="0" indent="0" algn="l" defTabSz="685800" rtl="0" eaLnBrk="0" fontAlgn="base" hangingPunct="0">
              <a:lnSpc>
                <a:spcPct val="100000"/>
              </a:lnSpc>
              <a:spcBef>
                <a:spcPct val="0"/>
              </a:spcBef>
              <a:spcAft>
                <a:spcPct val="0"/>
              </a:spcAft>
              <a:buClrTx/>
              <a:buSzTx/>
              <a:buFontTx/>
              <a:buNone/>
              <a:defRPr kumimoji="0" lang="zh-CN" altLang="en-US" sz="1400" b="0" i="0" u="none" baseline="0">
                <a:solidFill>
                  <a:schemeClr val="tx1"/>
                </a:solidFill>
                <a:latin typeface="Arial" panose="020B0604020202020204" pitchFamily="34" charset="0"/>
                <a:ea typeface="宋体" panose="02010600030101010101" pitchFamily="2" charset="-122"/>
              </a:defRPr>
            </a:lvl1pPr>
            <a:lvl2pPr marL="342900" indent="114300" algn="l" defTabSz="685800" rtl="0" eaLnBrk="0" fontAlgn="base" hangingPunct="0">
              <a:lnSpc>
                <a:spcPct val="100000"/>
              </a:lnSpc>
              <a:spcBef>
                <a:spcPct val="0"/>
              </a:spcBef>
              <a:spcAft>
                <a:spcPct val="0"/>
              </a:spcAft>
              <a:buClrTx/>
              <a:buSzTx/>
              <a:buFontTx/>
              <a:buNone/>
              <a:defRPr kumimoji="0" lang="zh-CN" altLang="en-US" sz="1400" b="0" i="0" u="none" baseline="0">
                <a:solidFill>
                  <a:schemeClr val="tx1"/>
                </a:solidFill>
                <a:latin typeface="Arial" panose="020B0604020202020204" pitchFamily="34" charset="0"/>
                <a:ea typeface="宋体" panose="02010600030101010101" pitchFamily="2" charset="-122"/>
              </a:defRPr>
            </a:lvl2pPr>
            <a:lvl3pPr marL="685800" indent="228600" algn="l" defTabSz="685800" rtl="0" eaLnBrk="0" fontAlgn="base" hangingPunct="0">
              <a:lnSpc>
                <a:spcPct val="100000"/>
              </a:lnSpc>
              <a:spcBef>
                <a:spcPct val="0"/>
              </a:spcBef>
              <a:spcAft>
                <a:spcPct val="0"/>
              </a:spcAft>
              <a:buClrTx/>
              <a:buSzTx/>
              <a:buFontTx/>
              <a:buNone/>
              <a:defRPr kumimoji="0" lang="zh-CN" altLang="en-US" sz="1400" b="0" i="0" u="none" baseline="0">
                <a:solidFill>
                  <a:schemeClr val="tx1"/>
                </a:solidFill>
                <a:latin typeface="Arial" panose="020B0604020202020204" pitchFamily="34" charset="0"/>
                <a:ea typeface="宋体" panose="02010600030101010101" pitchFamily="2" charset="-122"/>
              </a:defRPr>
            </a:lvl3pPr>
            <a:lvl4pPr marL="1028700" indent="342900" algn="l" defTabSz="685800" rtl="0" eaLnBrk="0" fontAlgn="base" hangingPunct="0">
              <a:lnSpc>
                <a:spcPct val="100000"/>
              </a:lnSpc>
              <a:spcBef>
                <a:spcPct val="0"/>
              </a:spcBef>
              <a:spcAft>
                <a:spcPct val="0"/>
              </a:spcAft>
              <a:buClrTx/>
              <a:buSzTx/>
              <a:buFontTx/>
              <a:buNone/>
              <a:defRPr kumimoji="0" lang="zh-CN" altLang="en-US" sz="1400" b="0" i="0" u="none" baseline="0">
                <a:solidFill>
                  <a:schemeClr val="tx1"/>
                </a:solidFill>
                <a:latin typeface="Arial" panose="020B0604020202020204" pitchFamily="34" charset="0"/>
                <a:ea typeface="宋体" panose="02010600030101010101" pitchFamily="2" charset="-122"/>
              </a:defRPr>
            </a:lvl4pPr>
            <a:lvl5pPr marL="1371600" indent="457200" algn="l" defTabSz="685800" rtl="0" eaLnBrk="0" fontAlgn="base" hangingPunct="0">
              <a:lnSpc>
                <a:spcPct val="100000"/>
              </a:lnSpc>
              <a:spcBef>
                <a:spcPct val="0"/>
              </a:spcBef>
              <a:spcAft>
                <a:spcPct val="0"/>
              </a:spcAft>
              <a:buClrTx/>
              <a:buSzTx/>
              <a:buFontTx/>
              <a:buNone/>
              <a:defRPr kumimoji="0" lang="zh-CN" altLang="en-US" sz="1400" b="0" i="0" u="none" baseline="0">
                <a:solidFill>
                  <a:schemeClr val="tx1"/>
                </a:solidFill>
                <a:latin typeface="Arial" panose="020B0604020202020204" pitchFamily="34" charset="0"/>
                <a:ea typeface="宋体" panose="02010600030101010101" pitchFamily="2" charset="-122"/>
              </a:defRPr>
            </a:lvl5pPr>
          </a:lstStyle>
          <a:p>
            <a:pPr lvl="0" algn="l" defTabSz="914400" eaLnBrk="1" fontAlgn="auto" hangingPunct="1"/>
            <a:r>
              <a:rPr lang="en-US" altLang="zh-CN" sz="3200" b="1">
                <a:solidFill>
                  <a:srgbClr val="172D54"/>
                </a:solidFill>
                <a:effectLst/>
                <a:latin typeface="微软雅黑" panose="020B0503020204020204" charset="-122"/>
                <a:ea typeface="微软雅黑" panose="020B0503020204020204" charset="-122"/>
                <a:cs typeface="微软雅黑" panose="020B0503020204020204" charset="-122"/>
                <a:sym typeface="+mn-ea"/>
              </a:rPr>
              <a:t>2</a:t>
            </a:r>
            <a:r>
              <a:rPr sz="3200" b="1">
                <a:solidFill>
                  <a:srgbClr val="172D54"/>
                </a:solidFill>
                <a:effectLst/>
                <a:latin typeface="微软雅黑" panose="020B0503020204020204" charset="-122"/>
                <a:ea typeface="微软雅黑" panose="020B0503020204020204" charset="-122"/>
                <a:cs typeface="微软雅黑" panose="020B0503020204020204" charset="-122"/>
                <a:sym typeface="+mn-ea"/>
              </a:rPr>
              <a:t>、</a:t>
            </a:r>
            <a:r>
              <a:rPr lang="en-US" altLang="zh-CN" sz="3200" b="1">
                <a:solidFill>
                  <a:srgbClr val="172D54"/>
                </a:solidFill>
                <a:effectLst/>
                <a:latin typeface="微软雅黑" panose="020B0503020204020204" charset="-122"/>
                <a:ea typeface="微软雅黑" panose="020B0503020204020204" charset="-122"/>
                <a:cs typeface="微软雅黑" panose="020B0503020204020204" charset="-122"/>
                <a:sym typeface="+mn-ea"/>
              </a:rPr>
              <a:t> 用益物权</a:t>
            </a:r>
            <a:endParaRPr lang="en-US" altLang="zh-CN" sz="3200" b="1">
              <a:solidFill>
                <a:srgbClr val="172D54"/>
              </a:solidFill>
              <a:effectLst/>
              <a:latin typeface="微软雅黑" panose="020B0503020204020204" charset="-122"/>
              <a:ea typeface="微软雅黑" panose="020B0503020204020204" charset="-122"/>
              <a:cs typeface="微软雅黑" panose="020B0503020204020204" charset="-122"/>
              <a:sym typeface="+mn-ea"/>
            </a:endParaRPr>
          </a:p>
        </p:txBody>
      </p:sp>
      <p:sp>
        <p:nvSpPr>
          <p:cNvPr id="3" name="文本框 2"/>
          <p:cNvSpPr txBox="1"/>
          <p:nvPr>
            <p:custDataLst>
              <p:tags r:id="rId2"/>
            </p:custDataLst>
          </p:nvPr>
        </p:nvSpPr>
        <p:spPr>
          <a:xfrm>
            <a:off x="525780" y="1052830"/>
            <a:ext cx="6523990" cy="2496820"/>
          </a:xfrm>
          <a:prstGeom prst="rect">
            <a:avLst/>
          </a:prstGeom>
          <a:noFill/>
        </p:spPr>
        <p:txBody>
          <a:bodyPr wrap="square" rtlCol="0" anchor="t">
            <a:noAutofit/>
          </a:bodyPr>
          <a:lstStyle/>
          <a:p>
            <a:pPr marL="342900" indent="-342900" fontAlgn="auto">
              <a:lnSpc>
                <a:spcPct val="130000"/>
              </a:lnSpc>
              <a:spcBef>
                <a:spcPct val="0"/>
              </a:spcBef>
              <a:spcAft>
                <a:spcPct val="0"/>
              </a:spcAft>
              <a:buFont typeface="Wingdings" panose="05000000000000000000" charset="0"/>
              <a:buChar char="u"/>
            </a:pPr>
            <a:r>
              <a:rPr lang="zh-CN" altLang="en-US" sz="2800" b="1">
                <a:latin typeface="微软雅黑" panose="020B0503020204020204" charset="-122"/>
                <a:ea typeface="微软雅黑" panose="020B0503020204020204" charset="-122"/>
                <a:sym typeface="+mn-ea"/>
              </a:rPr>
              <a:t>主体：</a:t>
            </a:r>
            <a:endParaRPr lang="zh-CN" altLang="en-US" sz="2800" b="1">
              <a:latin typeface="微软雅黑" panose="020B0503020204020204" charset="-122"/>
              <a:ea typeface="微软雅黑" panose="020B0503020204020204" charset="-122"/>
              <a:sym typeface="+mn-ea"/>
            </a:endParaRPr>
          </a:p>
          <a:p>
            <a:pPr marL="342900" indent="-342900" fontAlgn="auto">
              <a:lnSpc>
                <a:spcPct val="130000"/>
              </a:lnSpc>
              <a:spcBef>
                <a:spcPct val="0"/>
              </a:spcBef>
              <a:spcAft>
                <a:spcPct val="0"/>
              </a:spcAft>
              <a:buFont typeface="Wingdings" panose="05000000000000000000" charset="0"/>
              <a:buChar char="u"/>
            </a:pPr>
            <a:r>
              <a:rPr lang="zh-CN" altLang="en-US" sz="2800" b="1">
                <a:latin typeface="微软雅黑" panose="020B0503020204020204" charset="-122"/>
                <a:ea typeface="微软雅黑" panose="020B0503020204020204" charset="-122"/>
                <a:sym typeface="+mn-ea"/>
              </a:rPr>
              <a:t>含义：</a:t>
            </a:r>
            <a:endParaRPr lang="zh-CN" altLang="en-US" sz="2800" b="1">
              <a:latin typeface="微软雅黑" panose="020B0503020204020204" charset="-122"/>
              <a:ea typeface="微软雅黑" panose="020B0503020204020204" charset="-122"/>
              <a:sym typeface="+mn-ea"/>
            </a:endParaRPr>
          </a:p>
          <a:p>
            <a:pPr indent="0" fontAlgn="auto">
              <a:lnSpc>
                <a:spcPct val="130000"/>
              </a:lnSpc>
              <a:spcBef>
                <a:spcPct val="0"/>
              </a:spcBef>
              <a:spcAft>
                <a:spcPct val="0"/>
              </a:spcAft>
              <a:buFont typeface="Wingdings" panose="05000000000000000000" charset="0"/>
              <a:buNone/>
            </a:pPr>
            <a:endParaRPr lang="zh-CN" altLang="en-US" sz="2800" b="1">
              <a:solidFill>
                <a:schemeClr val="tx1"/>
              </a:solidFill>
              <a:latin typeface="微软雅黑" panose="020B0503020204020204" charset="-122"/>
              <a:ea typeface="微软雅黑" panose="020B0503020204020204" charset="-122"/>
            </a:endParaRPr>
          </a:p>
          <a:p>
            <a:pPr marL="342900" indent="-342900" fontAlgn="auto">
              <a:lnSpc>
                <a:spcPct val="130000"/>
              </a:lnSpc>
              <a:spcBef>
                <a:spcPct val="0"/>
              </a:spcBef>
              <a:spcAft>
                <a:spcPct val="0"/>
              </a:spcAft>
              <a:buFont typeface="Wingdings" panose="05000000000000000000" charset="0"/>
              <a:buChar char="u"/>
            </a:pPr>
            <a:r>
              <a:rPr lang="zh-CN" altLang="en-US" sz="2800" b="1">
                <a:latin typeface="微软雅黑" panose="020B0503020204020204" charset="-122"/>
                <a:ea typeface="微软雅黑" panose="020B0503020204020204" charset="-122"/>
                <a:sym typeface="+mn-ea"/>
              </a:rPr>
              <a:t>商品房与建设用地使用权的关系：</a:t>
            </a:r>
            <a:endParaRPr lang="zh-CN" altLang="en-US" sz="2800" b="1">
              <a:latin typeface="微软雅黑" panose="020B0503020204020204" charset="-122"/>
              <a:ea typeface="微软雅黑" panose="020B0503020204020204" charset="-122"/>
              <a:sym typeface="+mn-ea"/>
            </a:endParaRPr>
          </a:p>
          <a:p>
            <a:pPr indent="0" fontAlgn="auto">
              <a:lnSpc>
                <a:spcPct val="130000"/>
              </a:lnSpc>
              <a:spcBef>
                <a:spcPct val="0"/>
              </a:spcBef>
              <a:spcAft>
                <a:spcPct val="0"/>
              </a:spcAft>
              <a:buFont typeface="Wingdings" panose="05000000000000000000" charset="0"/>
              <a:buNone/>
            </a:pPr>
            <a:endParaRPr lang="zh-CN" altLang="en-US" sz="2800" b="1">
              <a:solidFill>
                <a:schemeClr val="tx1"/>
              </a:solidFill>
              <a:latin typeface="微软雅黑" panose="020B0503020204020204" charset="-122"/>
              <a:ea typeface="微软雅黑" panose="020B0503020204020204" charset="-122"/>
            </a:endParaRPr>
          </a:p>
          <a:p>
            <a:pPr indent="0" fontAlgn="auto">
              <a:lnSpc>
                <a:spcPct val="130000"/>
              </a:lnSpc>
              <a:spcBef>
                <a:spcPct val="0"/>
              </a:spcBef>
              <a:spcAft>
                <a:spcPct val="0"/>
              </a:spcAft>
              <a:buFont typeface="Wingdings" panose="05000000000000000000" charset="0"/>
              <a:buNone/>
            </a:pPr>
            <a:endParaRPr lang="zh-CN" altLang="en-US" sz="2800" b="1" noProof="0">
              <a:ln>
                <a:noFill/>
              </a:ln>
              <a:solidFill>
                <a:schemeClr val="tx1"/>
              </a:solidFill>
              <a:effectLst/>
              <a:uLnTx/>
              <a:uFillTx/>
              <a:latin typeface="微软雅黑" panose="020B0503020204020204" charset="-122"/>
              <a:ea typeface="微软雅黑" panose="020B0503020204020204" charset="-122"/>
              <a:cs typeface="Arial" panose="020B0604020202020204"/>
              <a:sym typeface="+mn-ea"/>
            </a:endParaRPr>
          </a:p>
          <a:p>
            <a:pPr indent="0" fontAlgn="auto">
              <a:lnSpc>
                <a:spcPct val="150000"/>
              </a:lnSpc>
              <a:spcBef>
                <a:spcPct val="0"/>
              </a:spcBef>
              <a:spcAft>
                <a:spcPct val="0"/>
              </a:spcAft>
              <a:buFont typeface="Wingdings" panose="05000000000000000000" charset="0"/>
              <a:buNone/>
            </a:pPr>
            <a:endParaRPr lang="zh-CN" altLang="en-US" sz="2800" b="1" noProof="0">
              <a:ln>
                <a:noFill/>
              </a:ln>
              <a:effectLst/>
              <a:uLnTx/>
              <a:uFillTx/>
              <a:latin typeface="微软雅黑" panose="020B0503020204020204" charset="-122"/>
              <a:ea typeface="微软雅黑" panose="020B0503020204020204" charset="-122"/>
              <a:cs typeface="Arial" panose="020B0604020202020204"/>
              <a:sym typeface="+mn-ea"/>
            </a:endParaRPr>
          </a:p>
        </p:txBody>
      </p:sp>
      <p:sp>
        <p:nvSpPr>
          <p:cNvPr id="4" name="文本框 3"/>
          <p:cNvSpPr txBox="1"/>
          <p:nvPr>
            <p:custDataLst>
              <p:tags r:id="rId3"/>
            </p:custDataLst>
          </p:nvPr>
        </p:nvSpPr>
        <p:spPr>
          <a:xfrm>
            <a:off x="415925" y="519430"/>
            <a:ext cx="6096000" cy="650875"/>
          </a:xfrm>
          <a:prstGeom prst="rect">
            <a:avLst/>
          </a:prstGeom>
          <a:noFill/>
        </p:spPr>
        <p:txBody>
          <a:bodyPr wrap="square" rtlCol="0" anchor="t">
            <a:spAutoFit/>
          </a:bodyPr>
          <a:lstStyle/>
          <a:p>
            <a:pPr indent="0" fontAlgn="auto">
              <a:lnSpc>
                <a:spcPct val="130000"/>
              </a:lnSpc>
              <a:spcBef>
                <a:spcPct val="0"/>
              </a:spcBef>
              <a:spcAft>
                <a:spcPct val="0"/>
              </a:spcAft>
            </a:pPr>
            <a:r>
              <a:rPr lang="zh-CN" altLang="en-US" sz="2800" b="1">
                <a:solidFill>
                  <a:srgbClr val="C00000"/>
                </a:solidFill>
                <a:latin typeface="微软雅黑" panose="020B0503020204020204" charset="-122"/>
                <a:ea typeface="微软雅黑" panose="020B0503020204020204" charset="-122"/>
                <a:sym typeface="+mn-ea"/>
              </a:rPr>
              <a:t>（</a:t>
            </a:r>
            <a:r>
              <a:rPr lang="en-US" altLang="zh-CN" sz="2800" b="1">
                <a:solidFill>
                  <a:srgbClr val="C00000"/>
                </a:solidFill>
                <a:latin typeface="微软雅黑" panose="020B0503020204020204" charset="-122"/>
                <a:ea typeface="微软雅黑" panose="020B0503020204020204" charset="-122"/>
                <a:sym typeface="+mn-ea"/>
              </a:rPr>
              <a:t>3</a:t>
            </a:r>
            <a:r>
              <a:rPr lang="zh-CN" altLang="en-US" sz="2800" b="1">
                <a:solidFill>
                  <a:srgbClr val="C00000"/>
                </a:solidFill>
                <a:latin typeface="微软雅黑" panose="020B0503020204020204" charset="-122"/>
                <a:ea typeface="微软雅黑" panose="020B0503020204020204" charset="-122"/>
                <a:sym typeface="+mn-ea"/>
              </a:rPr>
              <a:t>）</a:t>
            </a:r>
            <a:r>
              <a:rPr lang="zh-CN" sz="2800" b="1">
                <a:solidFill>
                  <a:srgbClr val="C00000"/>
                </a:solidFill>
                <a:latin typeface="微软雅黑" panose="020B0503020204020204" charset="-122"/>
                <a:ea typeface="微软雅黑" panose="020B0503020204020204" charset="-122"/>
                <a:sym typeface="+mn-ea"/>
              </a:rPr>
              <a:t>建设用地使用权</a:t>
            </a:r>
            <a:endParaRPr lang="zh-CN" sz="2800" b="1">
              <a:solidFill>
                <a:srgbClr val="C00000"/>
              </a:solidFill>
              <a:latin typeface="微软雅黑" panose="020B0503020204020204" charset="-122"/>
              <a:ea typeface="微软雅黑" panose="020B0503020204020204" charset="-122"/>
              <a:sym typeface="+mn-ea"/>
            </a:endParaRPr>
          </a:p>
        </p:txBody>
      </p:sp>
      <p:sp>
        <p:nvSpPr>
          <p:cNvPr id="5" name="文本框 4"/>
          <p:cNvSpPr txBox="1"/>
          <p:nvPr>
            <p:custDataLst>
              <p:tags r:id="rId4"/>
            </p:custDataLst>
          </p:nvPr>
        </p:nvSpPr>
        <p:spPr>
          <a:xfrm>
            <a:off x="2444115" y="1793240"/>
            <a:ext cx="9298305" cy="1012190"/>
          </a:xfrm>
          <a:prstGeom prst="rect">
            <a:avLst/>
          </a:prstGeom>
          <a:noFill/>
        </p:spPr>
        <p:txBody>
          <a:bodyPr wrap="square" rtlCol="0">
            <a:noAutofit/>
          </a:bodyPr>
          <a:lstStyle/>
          <a:p>
            <a:pPr indent="0" fontAlgn="auto">
              <a:lnSpc>
                <a:spcPct val="100000"/>
              </a:lnSpc>
              <a:spcBef>
                <a:spcPct val="0"/>
              </a:spcBef>
              <a:spcAft>
                <a:spcPct val="0"/>
              </a:spcAft>
            </a:pPr>
            <a:r>
              <a:rPr lang="zh-CN" sz="2800" b="1">
                <a:latin typeface="华文中宋" panose="02010600040101010101" charset="-122"/>
                <a:ea typeface="华文中宋" panose="02010600040101010101" charset="-122"/>
                <a:sym typeface="+mn-ea"/>
              </a:rPr>
              <a:t>是权利人依法利用土地</a:t>
            </a:r>
            <a:r>
              <a:rPr lang="zh-CN" sz="2800" b="1">
                <a:solidFill>
                  <a:srgbClr val="FF0000"/>
                </a:solidFill>
                <a:latin typeface="华文中宋" panose="02010600040101010101" charset="-122"/>
                <a:ea typeface="华文中宋" panose="02010600040101010101" charset="-122"/>
                <a:sym typeface="+mn-ea"/>
              </a:rPr>
              <a:t>建造建筑物、构筑物及其附属设施</a:t>
            </a:r>
            <a:r>
              <a:rPr lang="zh-CN" sz="2800" b="1">
                <a:latin typeface="华文中宋" panose="02010600040101010101" charset="-122"/>
                <a:ea typeface="华文中宋" panose="02010600040101010101" charset="-122"/>
                <a:sym typeface="+mn-ea"/>
              </a:rPr>
              <a:t>的权利。 </a:t>
            </a:r>
            <a:endParaRPr lang="zh-CN" sz="2800" b="1">
              <a:latin typeface="华文中宋" panose="02010600040101010101" charset="-122"/>
              <a:ea typeface="华文中宋" panose="02010600040101010101" charset="-122"/>
              <a:sym typeface="+mn-ea"/>
            </a:endParaRPr>
          </a:p>
        </p:txBody>
      </p:sp>
      <p:sp>
        <p:nvSpPr>
          <p:cNvPr id="7" name="文本框 6"/>
          <p:cNvSpPr txBox="1"/>
          <p:nvPr>
            <p:custDataLst>
              <p:tags r:id="rId5"/>
            </p:custDataLst>
          </p:nvPr>
        </p:nvSpPr>
        <p:spPr>
          <a:xfrm>
            <a:off x="3419475" y="4261485"/>
            <a:ext cx="8684895" cy="1383665"/>
          </a:xfrm>
          <a:prstGeom prst="rect">
            <a:avLst/>
          </a:prstGeom>
          <a:noFill/>
        </p:spPr>
        <p:txBody>
          <a:bodyPr wrap="square" rtlCol="0">
            <a:spAutoFit/>
          </a:bodyPr>
          <a:lstStyle/>
          <a:p>
            <a:pPr indent="0" fontAlgn="auto">
              <a:lnSpc>
                <a:spcPct val="100000"/>
              </a:lnSpc>
              <a:spcBef>
                <a:spcPct val="0"/>
              </a:spcBef>
              <a:spcAft>
                <a:spcPct val="0"/>
              </a:spcAft>
            </a:pPr>
            <a:r>
              <a:rPr lang="zh-CN" sz="2800" b="1">
                <a:latin typeface="华文中宋" panose="02010600040101010101" charset="-122"/>
                <a:ea typeface="华文中宋" panose="02010600040101010101" charset="-122"/>
                <a:sym typeface="+mn-ea"/>
              </a:rPr>
              <a:t>人们从开发商那里</a:t>
            </a:r>
            <a:r>
              <a:rPr lang="zh-CN" sz="2800" b="1">
                <a:solidFill>
                  <a:srgbClr val="FF0000"/>
                </a:solidFill>
                <a:latin typeface="华文中宋" panose="02010600040101010101" charset="-122"/>
                <a:ea typeface="华文中宋" panose="02010600040101010101" charset="-122"/>
                <a:sym typeface="+mn-ea"/>
              </a:rPr>
              <a:t>购买商品房</a:t>
            </a:r>
            <a:r>
              <a:rPr lang="zh-CN" sz="2800" b="1">
                <a:latin typeface="华文中宋" panose="02010600040101010101" charset="-122"/>
                <a:ea typeface="华文中宋" panose="02010600040101010101" charset="-122"/>
                <a:sym typeface="+mn-ea"/>
              </a:rPr>
              <a:t>，并且办理转移登记和取得</a:t>
            </a:r>
            <a:r>
              <a:rPr lang="zh-CN" sz="2800" b="1">
                <a:solidFill>
                  <a:srgbClr val="FF0000"/>
                </a:solidFill>
                <a:latin typeface="华文中宋" panose="02010600040101010101" charset="-122"/>
                <a:ea typeface="华文中宋" panose="02010600040101010101" charset="-122"/>
                <a:sym typeface="+mn-ea"/>
              </a:rPr>
              <a:t>不动产权属证书</a:t>
            </a:r>
            <a:r>
              <a:rPr lang="zh-CN" sz="2800" b="1">
                <a:latin typeface="华文中宋" panose="02010600040101010101" charset="-122"/>
                <a:ea typeface="华文中宋" panose="02010600040101010101" charset="-122"/>
                <a:sym typeface="+mn-ea"/>
              </a:rPr>
              <a:t>之后，既拥有商品房的</a:t>
            </a:r>
            <a:r>
              <a:rPr lang="zh-CN" sz="2800" b="1">
                <a:solidFill>
                  <a:srgbClr val="FF0000"/>
                </a:solidFill>
                <a:latin typeface="华文中宋" panose="02010600040101010101" charset="-122"/>
                <a:ea typeface="华文中宋" panose="02010600040101010101" charset="-122"/>
                <a:sym typeface="+mn-ea"/>
              </a:rPr>
              <a:t>所有权</a:t>
            </a:r>
            <a:r>
              <a:rPr lang="zh-CN" sz="2800" b="1">
                <a:latin typeface="华文中宋" panose="02010600040101010101" charset="-122"/>
                <a:ea typeface="华文中宋" panose="02010600040101010101" charset="-122"/>
                <a:sym typeface="+mn-ea"/>
              </a:rPr>
              <a:t>，又合法享有该商品房的所在地块的</a:t>
            </a:r>
            <a:r>
              <a:rPr lang="zh-CN" sz="2800" b="1">
                <a:solidFill>
                  <a:srgbClr val="FF0000"/>
                </a:solidFill>
                <a:latin typeface="华文中宋" panose="02010600040101010101" charset="-122"/>
                <a:ea typeface="华文中宋" panose="02010600040101010101" charset="-122"/>
                <a:sym typeface="+mn-ea"/>
              </a:rPr>
              <a:t>建设用地使用权。</a:t>
            </a:r>
            <a:endParaRPr lang="zh-CN" sz="2800" b="1">
              <a:solidFill>
                <a:srgbClr val="FF0000"/>
              </a:solidFill>
              <a:latin typeface="华文中宋" panose="02010600040101010101" charset="-122"/>
              <a:ea typeface="华文中宋" panose="02010600040101010101" charset="-122"/>
              <a:sym typeface="+mn-ea"/>
            </a:endParaRPr>
          </a:p>
        </p:txBody>
      </p:sp>
      <p:sp>
        <p:nvSpPr>
          <p:cNvPr id="2" name="Rectangle 24"/>
          <p:cNvSpPr txBox="1"/>
          <p:nvPr>
            <p:custDataLst>
              <p:tags r:id="rId6"/>
            </p:custDataLst>
          </p:nvPr>
        </p:nvSpPr>
        <p:spPr>
          <a:xfrm>
            <a:off x="901700" y="5877560"/>
            <a:ext cx="6148070" cy="594360"/>
          </a:xfrm>
          <a:prstGeom prst="rect">
            <a:avLst/>
          </a:prstGeom>
          <a:solidFill>
            <a:srgbClr val="F6F1E9"/>
          </a:solidFill>
          <a:ln w="28575" cmpd="sng">
            <a:noFill/>
            <a:prstDash val="solid"/>
          </a:ln>
        </p:spPr>
        <p:txBody>
          <a:bodyPr wrap="square" rtlCol="0" anchor="t" anchorCtr="0">
            <a:noAutofit/>
          </a:bodyPr>
          <a:lstStyle>
            <a:defPPr>
              <a:defRPr lang="zh-CN"/>
            </a:defPPr>
            <a:lvl1pPr marL="0" indent="0" algn="l" defTabSz="685800" rtl="0" eaLnBrk="0" fontAlgn="base" hangingPunct="0">
              <a:lnSpc>
                <a:spcPct val="100000"/>
              </a:lnSpc>
              <a:spcBef>
                <a:spcPct val="0"/>
              </a:spcBef>
              <a:spcAft>
                <a:spcPct val="0"/>
              </a:spcAft>
              <a:buClrTx/>
              <a:buSzTx/>
              <a:buFontTx/>
              <a:buNone/>
              <a:defRPr kumimoji="0" lang="zh-CN" altLang="en-US" sz="1400" b="0" i="0" u="none" baseline="0">
                <a:solidFill>
                  <a:schemeClr val="tx1"/>
                </a:solidFill>
                <a:latin typeface="Arial" panose="020B0604020202020204" pitchFamily="34" charset="0"/>
                <a:ea typeface="宋体" panose="02010600030101010101" pitchFamily="2" charset="-122"/>
              </a:defRPr>
            </a:lvl1pPr>
            <a:lvl2pPr marL="342900" indent="114300" algn="l" defTabSz="685800" rtl="0" eaLnBrk="0" fontAlgn="base" hangingPunct="0">
              <a:lnSpc>
                <a:spcPct val="100000"/>
              </a:lnSpc>
              <a:spcBef>
                <a:spcPct val="0"/>
              </a:spcBef>
              <a:spcAft>
                <a:spcPct val="0"/>
              </a:spcAft>
              <a:buClrTx/>
              <a:buSzTx/>
              <a:buFontTx/>
              <a:buNone/>
              <a:defRPr kumimoji="0" lang="zh-CN" altLang="en-US" sz="1400" b="0" i="0" u="none" baseline="0">
                <a:solidFill>
                  <a:schemeClr val="tx1"/>
                </a:solidFill>
                <a:latin typeface="Arial" panose="020B0604020202020204" pitchFamily="34" charset="0"/>
                <a:ea typeface="宋体" panose="02010600030101010101" pitchFamily="2" charset="-122"/>
              </a:defRPr>
            </a:lvl2pPr>
            <a:lvl3pPr marL="685800" indent="228600" algn="l" defTabSz="685800" rtl="0" eaLnBrk="0" fontAlgn="base" hangingPunct="0">
              <a:lnSpc>
                <a:spcPct val="100000"/>
              </a:lnSpc>
              <a:spcBef>
                <a:spcPct val="0"/>
              </a:spcBef>
              <a:spcAft>
                <a:spcPct val="0"/>
              </a:spcAft>
              <a:buClrTx/>
              <a:buSzTx/>
              <a:buFontTx/>
              <a:buNone/>
              <a:defRPr kumimoji="0" lang="zh-CN" altLang="en-US" sz="1400" b="0" i="0" u="none" baseline="0">
                <a:solidFill>
                  <a:schemeClr val="tx1"/>
                </a:solidFill>
                <a:latin typeface="Arial" panose="020B0604020202020204" pitchFamily="34" charset="0"/>
                <a:ea typeface="宋体" panose="02010600030101010101" pitchFamily="2" charset="-122"/>
              </a:defRPr>
            </a:lvl3pPr>
            <a:lvl4pPr marL="1028700" indent="342900" algn="l" defTabSz="685800" rtl="0" eaLnBrk="0" fontAlgn="base" hangingPunct="0">
              <a:lnSpc>
                <a:spcPct val="100000"/>
              </a:lnSpc>
              <a:spcBef>
                <a:spcPct val="0"/>
              </a:spcBef>
              <a:spcAft>
                <a:spcPct val="0"/>
              </a:spcAft>
              <a:buClrTx/>
              <a:buSzTx/>
              <a:buFontTx/>
              <a:buNone/>
              <a:defRPr kumimoji="0" lang="zh-CN" altLang="en-US" sz="1400" b="0" i="0" u="none" baseline="0">
                <a:solidFill>
                  <a:schemeClr val="tx1"/>
                </a:solidFill>
                <a:latin typeface="Arial" panose="020B0604020202020204" pitchFamily="34" charset="0"/>
                <a:ea typeface="宋体" panose="02010600030101010101" pitchFamily="2" charset="-122"/>
              </a:defRPr>
            </a:lvl4pPr>
            <a:lvl5pPr marL="1371600" indent="457200" algn="l" defTabSz="685800" rtl="0" eaLnBrk="0" fontAlgn="base" hangingPunct="0">
              <a:lnSpc>
                <a:spcPct val="100000"/>
              </a:lnSpc>
              <a:spcBef>
                <a:spcPct val="0"/>
              </a:spcBef>
              <a:spcAft>
                <a:spcPct val="0"/>
              </a:spcAft>
              <a:buClrTx/>
              <a:buSzTx/>
              <a:buFontTx/>
              <a:buNone/>
              <a:defRPr kumimoji="0" lang="zh-CN" altLang="en-US" sz="1400" b="0" i="0" u="none" baseline="0">
                <a:solidFill>
                  <a:schemeClr val="tx1"/>
                </a:solidFill>
                <a:latin typeface="Arial" panose="020B0604020202020204" pitchFamily="34" charset="0"/>
                <a:ea typeface="宋体" panose="02010600030101010101" pitchFamily="2" charset="-122"/>
              </a:defRPr>
            </a:lvl5pPr>
          </a:lstStyle>
          <a:p>
            <a:pPr lvl="0" indent="10795" defTabSz="914400">
              <a:lnSpc>
                <a:spcPct val="100000"/>
              </a:lnSpc>
              <a:buClrTx/>
              <a:buFontTx/>
            </a:pPr>
            <a:r>
              <a:rPr altLang="zh-CN" sz="2800" b="1">
                <a:solidFill>
                  <a:srgbClr val="FF0000"/>
                </a:solidFill>
                <a:effectLst/>
                <a:latin typeface="微软雅黑" panose="020B0503020204020204" charset="-122"/>
                <a:ea typeface="微软雅黑" panose="020B0503020204020204" charset="-122"/>
                <a:sym typeface="+mn-ea"/>
              </a:rPr>
              <a:t>注意：</a:t>
            </a:r>
            <a:r>
              <a:rPr sz="3200" b="1">
                <a:solidFill>
                  <a:schemeClr val="tx1"/>
                </a:solidFill>
                <a:effectLst/>
                <a:latin typeface="新宋体" panose="02010609030101010101" charset="-122"/>
                <a:ea typeface="新宋体" panose="02010609030101010101" charset="-122"/>
                <a:sym typeface="+mn-ea"/>
              </a:rPr>
              <a:t>在城镇买的地属建设用地</a:t>
            </a:r>
            <a:endParaRPr lang="zh-CN" altLang="en-US" sz="3200" b="1">
              <a:solidFill>
                <a:schemeClr val="tx1"/>
              </a:solidFill>
              <a:effectLst/>
              <a:latin typeface="新宋体" panose="02010609030101010101" charset="-122"/>
              <a:ea typeface="新宋体" panose="02010609030101010101" charset="-122"/>
            </a:endParaRPr>
          </a:p>
          <a:p>
            <a:pPr lvl="0" indent="10795" defTabSz="914400">
              <a:lnSpc>
                <a:spcPct val="100000"/>
              </a:lnSpc>
              <a:buClrTx/>
              <a:buFontTx/>
            </a:pPr>
            <a:endParaRPr lang="zh-CN" altLang="en-US" sz="3200" b="1">
              <a:solidFill>
                <a:schemeClr val="tx1"/>
              </a:solidFill>
              <a:effectLst/>
              <a:latin typeface="新宋体" panose="02010609030101010101" charset="-122"/>
              <a:ea typeface="新宋体" panose="02010609030101010101" charset="-122"/>
              <a:sym typeface="微软雅黑" panose="020B0503020204020204" charset="-122"/>
            </a:endParaRPr>
          </a:p>
        </p:txBody>
      </p:sp>
      <p:sp>
        <p:nvSpPr>
          <p:cNvPr id="8" name="文本框 7"/>
          <p:cNvSpPr txBox="1"/>
          <p:nvPr>
            <p:custDataLst>
              <p:tags r:id="rId7"/>
            </p:custDataLst>
          </p:nvPr>
        </p:nvSpPr>
        <p:spPr>
          <a:xfrm>
            <a:off x="2519680" y="1170305"/>
            <a:ext cx="9222740" cy="521970"/>
          </a:xfrm>
          <a:prstGeom prst="rect">
            <a:avLst/>
          </a:prstGeom>
          <a:noFill/>
        </p:spPr>
        <p:txBody>
          <a:bodyPr wrap="square" rtlCol="0" anchor="t">
            <a:spAutoFit/>
          </a:bodyPr>
          <a:lstStyle/>
          <a:p>
            <a:r>
              <a:rPr lang="zh-CN" altLang="en-US" sz="2800" b="1">
                <a:solidFill>
                  <a:schemeClr val="tx1"/>
                </a:solidFill>
                <a:latin typeface="华文中宋" panose="02010600040101010101" charset="-122"/>
                <a:ea typeface="华文中宋" panose="02010600040101010101" charset="-122"/>
                <a:cs typeface="微软雅黑" panose="020B0503020204020204" charset="-122"/>
                <a:sym typeface="+mn-ea"/>
              </a:rPr>
              <a:t>房地产开发商、商品房购买者等</a:t>
            </a:r>
            <a:r>
              <a:rPr lang="zh-CN" altLang="en-US" sz="2800" b="1">
                <a:solidFill>
                  <a:srgbClr val="FF0000"/>
                </a:solidFill>
                <a:latin typeface="华文中宋" panose="02010600040101010101" charset="-122"/>
                <a:ea typeface="华文中宋" panose="02010600040101010101" charset="-122"/>
                <a:cs typeface="微软雅黑" panose="020B0503020204020204" charset="-122"/>
                <a:sym typeface="+mn-ea"/>
              </a:rPr>
              <a:t>权利人。</a:t>
            </a:r>
            <a:endParaRPr lang="zh-CN" altLang="en-US" sz="2800" b="1">
              <a:solidFill>
                <a:srgbClr val="FF0000"/>
              </a:solidFill>
              <a:latin typeface="华文中宋" panose="02010600040101010101" charset="-122"/>
              <a:ea typeface="华文中宋" panose="02010600040101010101" charset="-122"/>
              <a:cs typeface="微软雅黑" panose="020B0503020204020204" charset="-122"/>
              <a:sym typeface="+mn-ea"/>
            </a:endParaRPr>
          </a:p>
        </p:txBody>
      </p:sp>
      <p:sp>
        <p:nvSpPr>
          <p:cNvPr id="9" name="文本框 8"/>
          <p:cNvSpPr txBox="1"/>
          <p:nvPr>
            <p:custDataLst>
              <p:tags r:id="rId8"/>
            </p:custDataLst>
          </p:nvPr>
        </p:nvSpPr>
        <p:spPr>
          <a:xfrm>
            <a:off x="605155" y="3220720"/>
            <a:ext cx="3011805" cy="1641475"/>
          </a:xfrm>
          <a:prstGeom prst="rect">
            <a:avLst/>
          </a:prstGeom>
          <a:noFill/>
        </p:spPr>
        <p:txBody>
          <a:bodyPr wrap="square" rtlCol="0" anchor="t">
            <a:spAutoFit/>
          </a:bodyPr>
          <a:lstStyle/>
          <a:p>
            <a:pPr lvl="0" algn="l">
              <a:lnSpc>
                <a:spcPct val="120000"/>
              </a:lnSpc>
              <a:buClrTx/>
              <a:buSzTx/>
              <a:buFontTx/>
            </a:pPr>
            <a:r>
              <a:rPr lang="zh-CN" sz="2800" b="1">
                <a:solidFill>
                  <a:srgbClr val="FF0000"/>
                </a:solidFill>
                <a:latin typeface="微软雅黑" panose="020B0503020204020204" charset="-122"/>
                <a:ea typeface="微软雅黑" panose="020B0503020204020204" charset="-122"/>
                <a:sym typeface="+mn-ea"/>
              </a:rPr>
              <a:t>①房地产开发商：</a:t>
            </a:r>
            <a:endParaRPr lang="zh-CN" sz="2800" b="1">
              <a:solidFill>
                <a:srgbClr val="FF0000"/>
              </a:solidFill>
              <a:latin typeface="微软雅黑" panose="020B0503020204020204" charset="-122"/>
              <a:ea typeface="微软雅黑" panose="020B0503020204020204" charset="-122"/>
              <a:sym typeface="+mn-ea"/>
            </a:endParaRPr>
          </a:p>
          <a:p>
            <a:pPr lvl="0" algn="l">
              <a:lnSpc>
                <a:spcPct val="120000"/>
              </a:lnSpc>
              <a:buClrTx/>
              <a:buSzTx/>
              <a:buFontTx/>
            </a:pPr>
            <a:endParaRPr lang="zh-CN" sz="2800" b="1">
              <a:solidFill>
                <a:srgbClr val="FF0000"/>
              </a:solidFill>
              <a:latin typeface="Calibri" panose="020F0502020204030204"/>
              <a:ea typeface="微软雅黑" panose="020B0503020204020204" charset="-122"/>
              <a:sym typeface="+mn-ea"/>
            </a:endParaRPr>
          </a:p>
          <a:p>
            <a:pPr lvl="0" algn="l">
              <a:lnSpc>
                <a:spcPct val="120000"/>
              </a:lnSpc>
              <a:buClrTx/>
              <a:buSzTx/>
              <a:buFontTx/>
            </a:pPr>
            <a:r>
              <a:rPr lang="zh-CN" sz="2800" b="1">
                <a:solidFill>
                  <a:srgbClr val="FF0000"/>
                </a:solidFill>
                <a:latin typeface="Calibri" panose="020F0502020204030204"/>
                <a:ea typeface="微软雅黑" panose="020B0503020204020204" charset="-122"/>
                <a:sym typeface="+mn-ea"/>
              </a:rPr>
              <a:t>②</a:t>
            </a:r>
            <a:r>
              <a:rPr lang="zh-CN" sz="2800" b="1">
                <a:solidFill>
                  <a:srgbClr val="FF0000"/>
                </a:solidFill>
                <a:latin typeface="微软雅黑" panose="020B0503020204020204" charset="-122"/>
                <a:ea typeface="微软雅黑" panose="020B0503020204020204" charset="-122"/>
                <a:sym typeface="+mn-ea"/>
              </a:rPr>
              <a:t>商品房购买者：</a:t>
            </a:r>
            <a:endParaRPr lang="zh-CN" sz="2800" b="1">
              <a:solidFill>
                <a:srgbClr val="FF0000"/>
              </a:solidFill>
              <a:latin typeface="微软雅黑" panose="020B0503020204020204" charset="-122"/>
              <a:ea typeface="微软雅黑" panose="020B0503020204020204" charset="-122"/>
              <a:sym typeface="+mn-ea"/>
            </a:endParaRPr>
          </a:p>
        </p:txBody>
      </p:sp>
      <p:sp>
        <p:nvSpPr>
          <p:cNvPr id="10" name="文本框 9"/>
          <p:cNvSpPr txBox="1"/>
          <p:nvPr>
            <p:custDataLst>
              <p:tags r:id="rId9"/>
            </p:custDataLst>
          </p:nvPr>
        </p:nvSpPr>
        <p:spPr>
          <a:xfrm>
            <a:off x="3341370" y="3308350"/>
            <a:ext cx="8487410" cy="953135"/>
          </a:xfrm>
          <a:prstGeom prst="rect">
            <a:avLst/>
          </a:prstGeom>
          <a:noFill/>
        </p:spPr>
        <p:txBody>
          <a:bodyPr wrap="square" rtlCol="0" anchor="t">
            <a:spAutoFit/>
          </a:bodyPr>
          <a:lstStyle/>
          <a:p>
            <a:r>
              <a:rPr lang="zh-CN" sz="2800" b="1">
                <a:latin typeface="华文中宋" panose="02010600040101010101" charset="-122"/>
                <a:ea typeface="华文中宋" panose="02010600040101010101" charset="-122"/>
                <a:sym typeface="+mn-ea"/>
              </a:rPr>
              <a:t>房地产</a:t>
            </a:r>
            <a:r>
              <a:rPr lang="zh-CN" sz="2800" b="1">
                <a:solidFill>
                  <a:srgbClr val="FF0000"/>
                </a:solidFill>
                <a:latin typeface="华文中宋" panose="02010600040101010101" charset="-122"/>
                <a:ea typeface="华文中宋" panose="02010600040101010101" charset="-122"/>
                <a:sym typeface="+mn-ea"/>
              </a:rPr>
              <a:t>开发商</a:t>
            </a:r>
            <a:r>
              <a:rPr lang="zh-CN" sz="2800" b="1">
                <a:latin typeface="华文中宋" panose="02010600040101010101" charset="-122"/>
                <a:ea typeface="华文中宋" panose="02010600040101010101" charset="-122"/>
                <a:sym typeface="+mn-ea"/>
              </a:rPr>
              <a:t>应当在建造房屋之前，先行取得</a:t>
            </a:r>
            <a:r>
              <a:rPr lang="zh-CN" sz="2800" b="1">
                <a:solidFill>
                  <a:srgbClr val="FF0000"/>
                </a:solidFill>
                <a:latin typeface="华文中宋" panose="02010600040101010101" charset="-122"/>
                <a:ea typeface="华文中宋" panose="02010600040101010101" charset="-122"/>
                <a:sym typeface="+mn-ea"/>
              </a:rPr>
              <a:t>建设用地使用权</a:t>
            </a:r>
            <a:r>
              <a:rPr lang="zh-CN" sz="2800" b="1">
                <a:latin typeface="华文中宋" panose="02010600040101010101" charset="-122"/>
                <a:ea typeface="华文中宋" panose="02010600040101010101" charset="-122"/>
                <a:sym typeface="+mn-ea"/>
              </a:rPr>
              <a:t>。</a:t>
            </a:r>
            <a:endParaRPr lang="zh-CN" altLang="en-US" sz="2800" b="1">
              <a:latin typeface="华文中宋" panose="02010600040101010101" charset="-122"/>
              <a:ea typeface="华文中宋" panose="02010600040101010101" charset="-122"/>
              <a:sym typeface="+mn-ea"/>
            </a:endParaRPr>
          </a:p>
        </p:txBody>
      </p:sp>
      <p:sp>
        <p:nvSpPr>
          <p:cNvPr id="11" name="文本框 10"/>
          <p:cNvSpPr txBox="1"/>
          <p:nvPr>
            <p:custDataLst>
              <p:tags r:id="rId10"/>
            </p:custDataLst>
          </p:nvPr>
        </p:nvSpPr>
        <p:spPr>
          <a:xfrm>
            <a:off x="10217785" y="5615940"/>
            <a:ext cx="1390650" cy="460375"/>
          </a:xfrm>
          <a:prstGeom prst="rect">
            <a:avLst/>
          </a:prstGeom>
          <a:noFill/>
          <a:ln w="19050">
            <a:noFill/>
            <a:prstDash val="sysDash"/>
          </a:ln>
        </p:spPr>
        <p:txBody>
          <a:bodyPr wrap="square" rtlCol="0">
            <a:spAutoFit/>
          </a:bodyPr>
          <a:lstStyle/>
          <a:p>
            <a:pPr algn="l"/>
            <a:r>
              <a:rPr lang="zh-CN" altLang="en-US" sz="2400" b="1">
                <a:solidFill>
                  <a:schemeClr val="tx1"/>
                </a:solidFill>
                <a:highlight>
                  <a:srgbClr val="FFFF00"/>
                </a:highlight>
                <a:latin typeface="微软雅黑" panose="020B0503020204020204" charset="-122"/>
                <a:ea typeface="微软雅黑" panose="020B0503020204020204" charset="-122"/>
              </a:rPr>
              <a:t>‡所有权</a:t>
            </a:r>
            <a:endParaRPr lang="zh-CN" altLang="en-US" sz="2400" b="1">
              <a:solidFill>
                <a:schemeClr val="tx1"/>
              </a:solidFill>
              <a:highlight>
                <a:srgbClr val="FFFF00"/>
              </a:highlight>
              <a:latin typeface="微软雅黑" panose="020B0503020204020204" charset="-122"/>
              <a:ea typeface="微软雅黑" panose="020B0503020204020204" charset="-122"/>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down)">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dissolve">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17" presetClass="entr" presetSubtype="10" fill="hold" grpId="0" nodeType="clickEffect">
                                  <p:stCondLst>
                                    <p:cond delay="0"/>
                                  </p:stCondLst>
                                  <p:childTnLst>
                                    <p:set>
                                      <p:cBhvr>
                                        <p:cTn id="16" dur="1" fill="hold">
                                          <p:stCondLst>
                                            <p:cond delay="0"/>
                                          </p:stCondLst>
                                        </p:cTn>
                                        <p:tgtEl>
                                          <p:spTgt spid="11"/>
                                        </p:tgtEl>
                                        <p:attrNameLst>
                                          <p:attrName>style.visibility</p:attrName>
                                        </p:attrNameLst>
                                      </p:cBhvr>
                                      <p:to>
                                        <p:strVal val="visible"/>
                                      </p:to>
                                    </p:set>
                                    <p:anim calcmode="lin" valueType="num">
                                      <p:cBhvr>
                                        <p:cTn id="17" dur="500" fill="hold"/>
                                        <p:tgtEl>
                                          <p:spTgt spid="11"/>
                                        </p:tgtEl>
                                        <p:attrNameLst>
                                          <p:attrName>ppt_w</p:attrName>
                                        </p:attrNameLst>
                                      </p:cBhvr>
                                      <p:tavLst>
                                        <p:tav tm="0">
                                          <p:val>
                                            <p:fltVal val="0"/>
                                          </p:val>
                                        </p:tav>
                                        <p:tav tm="100000">
                                          <p:val>
                                            <p:strVal val="#ppt_w"/>
                                          </p:val>
                                        </p:tav>
                                      </p:tavLst>
                                    </p:anim>
                                    <p:anim calcmode="lin" valueType="num">
                                      <p:cBhvr>
                                        <p:cTn id="18" dur="500" fill="hold"/>
                                        <p:tgtEl>
                                          <p:spTgt spid="11"/>
                                        </p:tgtEl>
                                        <p:attrNameLst>
                                          <p:attrName>ppt_h</p:attrName>
                                        </p:attrNameLst>
                                      </p:cBhvr>
                                      <p:tavLst>
                                        <p:tav tm="0">
                                          <p:val>
                                            <p:strVal val="#ppt_h"/>
                                          </p:val>
                                        </p:tav>
                                        <p:tav tm="100000">
                                          <p:val>
                                            <p:strVal val="#ppt_h"/>
                                          </p:val>
                                        </p:tav>
                                      </p:tavLst>
                                    </p:anim>
                                  </p:childTnLst>
                                </p:cTn>
                              </p:par>
                            </p:childTnLst>
                          </p:cTn>
                        </p:par>
                      </p:childTnLst>
                    </p:cTn>
                  </p:par>
                  <p:par>
                    <p:cTn id="19" fill="hold">
                      <p:stCondLst>
                        <p:cond delay="indefinite"/>
                      </p:stCondLst>
                      <p:childTnLst>
                        <p:par>
                          <p:cTn id="20" fill="hold">
                            <p:stCondLst>
                              <p:cond delay="0"/>
                            </p:stCondLst>
                            <p:childTnLst>
                              <p:par>
                                <p:cTn id="21" presetID="3" presetClass="entr" presetSubtype="10" fill="hold" grpId="0" nodeType="clickEffect">
                                  <p:stCondLst>
                                    <p:cond delay="0"/>
                                  </p:stCondLst>
                                  <p:childTnLst>
                                    <p:set>
                                      <p:cBhvr>
                                        <p:cTn id="22" dur="1" fill="hold">
                                          <p:stCondLst>
                                            <p:cond delay="0"/>
                                          </p:stCondLst>
                                        </p:cTn>
                                        <p:tgtEl>
                                          <p:spTgt spid="2"/>
                                        </p:tgtEl>
                                        <p:attrNameLst>
                                          <p:attrName>style.visibility</p:attrName>
                                        </p:attrNameLst>
                                      </p:cBhvr>
                                      <p:to>
                                        <p:strVal val="visible"/>
                                      </p:to>
                                    </p:set>
                                    <p:animEffect transition="in" filter="blinds(horizontal)">
                                      <p:cBhvr>
                                        <p:cTn id="23"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0" grpId="1"/>
      <p:bldP spid="7" grpId="0"/>
      <p:bldP spid="7" grpId="1"/>
      <p:bldP spid="11" grpId="0"/>
      <p:bldP spid="11" grpId="1"/>
      <p:bldP spid="2" grpId="0" bldLvl="0" animBg="1"/>
      <p:bldP spid="2" grpId="1"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custDataLst>
              <p:tags r:id="rId1"/>
            </p:custDataLst>
          </p:nvPr>
        </p:nvSpPr>
        <p:spPr>
          <a:xfrm>
            <a:off x="495300" y="0"/>
            <a:ext cx="2566670" cy="529590"/>
          </a:xfrm>
          <a:prstGeom prst="rect">
            <a:avLst/>
          </a:prstGeom>
          <a:solidFill>
            <a:srgbClr val="BCA07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914400"/>
            <a:r>
              <a:rPr lang="en-US" altLang="zh-CN" sz="3200" b="1">
                <a:solidFill>
                  <a:srgbClr val="172D54"/>
                </a:solidFill>
                <a:latin typeface="微软雅黑" panose="020B0503020204020204" charset="-122"/>
                <a:ea typeface="微软雅黑" panose="020B0503020204020204" charset="-122"/>
                <a:cs typeface="Arial" panose="020B0604020202020204"/>
                <a:sym typeface="+mn-ea"/>
              </a:rPr>
              <a:t>3</a:t>
            </a:r>
            <a:r>
              <a:rPr lang="zh-CN" altLang="en-US" sz="3200" b="1">
                <a:solidFill>
                  <a:srgbClr val="172D54"/>
                </a:solidFill>
                <a:latin typeface="微软雅黑" panose="020B0503020204020204" charset="-122"/>
                <a:ea typeface="微软雅黑" panose="020B0503020204020204" charset="-122"/>
                <a:cs typeface="Arial" panose="020B0604020202020204"/>
                <a:sym typeface="+mn-ea"/>
              </a:rPr>
              <a:t>、担保物权</a:t>
            </a:r>
            <a:endParaRPr lang="zh-CN" altLang="en-US" sz="3200" b="1">
              <a:solidFill>
                <a:srgbClr val="172D54"/>
              </a:solidFill>
              <a:latin typeface="微软雅黑" panose="020B0503020204020204" charset="-122"/>
              <a:ea typeface="微软雅黑" panose="020B0503020204020204" charset="-122"/>
              <a:cs typeface="Arial" panose="020B0604020202020204"/>
              <a:sym typeface="+mn-ea"/>
            </a:endParaRPr>
          </a:p>
        </p:txBody>
      </p:sp>
      <p:sp>
        <p:nvSpPr>
          <p:cNvPr id="3" name="文本框 2"/>
          <p:cNvSpPr txBox="1"/>
          <p:nvPr>
            <p:custDataLst>
              <p:tags r:id="rId2"/>
            </p:custDataLst>
          </p:nvPr>
        </p:nvSpPr>
        <p:spPr>
          <a:xfrm>
            <a:off x="636270" y="604520"/>
            <a:ext cx="11216640" cy="1901825"/>
          </a:xfrm>
          <a:prstGeom prst="rect">
            <a:avLst/>
          </a:prstGeom>
          <a:noFill/>
          <a:ln w="28575">
            <a:noFill/>
            <a:prstDash val="dash"/>
          </a:ln>
        </p:spPr>
        <p:txBody>
          <a:bodyPr wrap="square" rtlCol="0" anchor="t">
            <a:noAutofit/>
          </a:bodyPr>
          <a:lstStyle/>
          <a:p>
            <a:pPr>
              <a:lnSpc>
                <a:spcPct val="110000"/>
              </a:lnSpc>
            </a:pPr>
            <a:r>
              <a:rPr kumimoji="0" lang="zh-CN" altLang="en-US" sz="2800" b="1" i="0" strike="noStrike" cap="none" spc="0" normalizeH="0" baseline="0">
                <a:solidFill>
                  <a:srgbClr val="0070C0"/>
                </a:solidFill>
                <a:latin typeface="Calibri" panose="020F0502020204030204"/>
              </a:rPr>
              <a:t>（1）含义：</a:t>
            </a:r>
            <a:r>
              <a:rPr kumimoji="0" lang="zh-CN" altLang="en-US" sz="2800" i="0" strike="noStrike" kern="0" cap="none" spc="0" normalizeH="0" baseline="0" noProof="0">
                <a:ln>
                  <a:noFill/>
                </a:ln>
                <a:effectLst/>
                <a:uLnTx/>
                <a:uFillTx/>
                <a:latin typeface="华文中宋" panose="02010600040101010101" charset="-122"/>
                <a:ea typeface="华文中宋" panose="02010600040101010101" charset="-122"/>
                <a:cs typeface="微软雅黑" panose="020B0503020204020204" charset="-122"/>
              </a:rPr>
              <a:t>为了确保债权的实现而</a:t>
            </a:r>
            <a:r>
              <a:rPr kumimoji="0" lang="zh-CN" altLang="en-US" sz="2800" b="1" i="0" strike="noStrike" kern="0" cap="none" spc="0" normalizeH="0" baseline="0" noProof="0">
                <a:ln>
                  <a:noFill/>
                </a:ln>
                <a:solidFill>
                  <a:srgbClr val="FF0000"/>
                </a:solidFill>
                <a:effectLst/>
                <a:uLnTx/>
                <a:uFillTx/>
                <a:latin typeface="华文中宋" panose="02010600040101010101" charset="-122"/>
                <a:ea typeface="华文中宋" panose="02010600040101010101" charset="-122"/>
                <a:cs typeface="微软雅黑" panose="020B0503020204020204" charset="-122"/>
              </a:rPr>
              <a:t>在他人财产上</a:t>
            </a:r>
            <a:r>
              <a:rPr kumimoji="0" lang="zh-CN" altLang="en-US" sz="2800" i="0" strike="noStrike" kern="0" cap="none" spc="0" normalizeH="0" baseline="0" noProof="0">
                <a:ln>
                  <a:noFill/>
                </a:ln>
                <a:effectLst/>
                <a:uLnTx/>
                <a:uFillTx/>
                <a:latin typeface="华文中宋" panose="02010600040101010101" charset="-122"/>
                <a:ea typeface="华文中宋" panose="02010600040101010101" charset="-122"/>
                <a:cs typeface="微软雅黑" panose="020B0503020204020204" charset="-122"/>
              </a:rPr>
              <a:t>设立的物权。</a:t>
            </a:r>
            <a:endParaRPr kumimoji="0" lang="zh-CN" altLang="en-US" sz="2200" i="0" strike="noStrike" kern="0" cap="none" spc="0" normalizeH="0" baseline="0" noProof="0">
              <a:ln>
                <a:noFill/>
              </a:ln>
              <a:effectLst/>
              <a:uLnTx/>
              <a:uFillTx/>
              <a:latin typeface="微软雅黑" panose="020B0503020204020204" charset="-122"/>
              <a:ea typeface="微软雅黑" panose="020B0503020204020204" charset="-122"/>
              <a:cs typeface="微软雅黑" panose="020B0503020204020204" charset="-122"/>
            </a:endParaRPr>
          </a:p>
          <a:p>
            <a:pPr>
              <a:lnSpc>
                <a:spcPct val="110000"/>
              </a:lnSpc>
            </a:pPr>
            <a:r>
              <a:rPr kumimoji="0" lang="zh-CN" altLang="en-US" sz="2800" b="1" i="0" strike="noStrike" cap="none" spc="0" normalizeH="0" baseline="0">
                <a:solidFill>
                  <a:srgbClr val="0070C0"/>
                </a:solidFill>
                <a:latin typeface="Calibri" panose="020F0502020204030204"/>
              </a:rPr>
              <a:t>（2）分类：</a:t>
            </a:r>
            <a:r>
              <a:rPr kumimoji="0" lang="zh-CN" altLang="en-US" sz="2800" i="0" strike="noStrike" kern="0" cap="none" spc="0" normalizeH="0" baseline="0" noProof="0">
                <a:ln>
                  <a:noFill/>
                </a:ln>
                <a:effectLst/>
                <a:uLnTx/>
                <a:uFillTx/>
                <a:latin typeface="华文中宋" panose="02010600040101010101" charset="-122"/>
                <a:ea typeface="华文中宋" panose="02010600040101010101" charset="-122"/>
                <a:cs typeface="华文中宋" panose="02010600040101010101" charset="-122"/>
              </a:rPr>
              <a:t>财产的</a:t>
            </a:r>
            <a:r>
              <a:rPr kumimoji="0" lang="zh-CN" altLang="en-US" sz="2800" b="1" i="0" strike="noStrike" kern="0" cap="none" spc="0" normalizeH="0" baseline="0" noProof="0">
                <a:ln>
                  <a:noFill/>
                </a:ln>
                <a:solidFill>
                  <a:srgbClr val="FF0000"/>
                </a:solidFill>
                <a:effectLst/>
                <a:uLnTx/>
                <a:uFillTx/>
                <a:latin typeface="华文中宋" panose="02010600040101010101" charset="-122"/>
                <a:ea typeface="华文中宋" panose="02010600040101010101" charset="-122"/>
                <a:cs typeface="华文中宋" panose="02010600040101010101" charset="-122"/>
              </a:rPr>
              <a:t>权利人</a:t>
            </a:r>
            <a:r>
              <a:rPr kumimoji="0" lang="zh-CN" altLang="en-US" sz="2800" i="0" strike="noStrike" kern="0" cap="none" spc="0" normalizeH="0" baseline="0" noProof="0">
                <a:ln>
                  <a:noFill/>
                </a:ln>
                <a:effectLst/>
                <a:uLnTx/>
                <a:uFillTx/>
                <a:latin typeface="华文中宋" panose="02010600040101010101" charset="-122"/>
                <a:ea typeface="华文中宋" panose="02010600040101010101" charset="-122"/>
                <a:cs typeface="华文中宋" panose="02010600040101010101" charset="-122"/>
              </a:rPr>
              <a:t>可以将其财产(例如房屋、汽车、电脑、股票等)</a:t>
            </a:r>
            <a:r>
              <a:rPr kumimoji="0" lang="zh-CN" altLang="en-US" sz="2800" b="1" i="0" strike="noStrike" kern="0" cap="none" spc="0" normalizeH="0" baseline="0" noProof="0">
                <a:ln>
                  <a:noFill/>
                </a:ln>
                <a:solidFill>
                  <a:srgbClr val="FF0000"/>
                </a:solidFill>
                <a:effectLst/>
                <a:uLnTx/>
                <a:uFillTx/>
                <a:latin typeface="华文中宋" panose="02010600040101010101" charset="-122"/>
                <a:ea typeface="华文中宋" panose="02010600040101010101" charset="-122"/>
                <a:cs typeface="华文中宋" panose="02010600040101010101" charset="-122"/>
              </a:rPr>
              <a:t>抵押或者质押</a:t>
            </a:r>
            <a:r>
              <a:rPr kumimoji="0" lang="zh-CN" altLang="en-US" sz="2800" i="0" strike="noStrike" kern="0" cap="none" spc="0" normalizeH="0" baseline="0" noProof="0">
                <a:ln>
                  <a:noFill/>
                </a:ln>
                <a:effectLst/>
                <a:uLnTx/>
                <a:uFillTx/>
                <a:latin typeface="华文中宋" panose="02010600040101010101" charset="-122"/>
                <a:ea typeface="华文中宋" panose="02010600040101010101" charset="-122"/>
                <a:cs typeface="华文中宋" panose="02010600040101010101" charset="-122"/>
              </a:rPr>
              <a:t>。</a:t>
            </a:r>
            <a:r>
              <a:rPr kumimoji="0" lang="zh-CN" altLang="en-US" sz="2800" b="1" i="0" strike="noStrike" kern="0" cap="none" spc="0" normalizeH="0" baseline="0" noProof="0">
                <a:ln>
                  <a:noFill/>
                </a:ln>
                <a:solidFill>
                  <a:srgbClr val="FF0000"/>
                </a:solidFill>
                <a:effectLst/>
                <a:uLnTx/>
                <a:uFillTx/>
                <a:latin typeface="华文中宋" panose="02010600040101010101" charset="-122"/>
                <a:ea typeface="华文中宋" panose="02010600040101010101" charset="-122"/>
                <a:cs typeface="华文中宋" panose="02010600040101010101" charset="-122"/>
              </a:rPr>
              <a:t>债权人</a:t>
            </a:r>
            <a:r>
              <a:rPr kumimoji="0" lang="zh-CN" altLang="en-US" sz="2800" i="0" strike="noStrike" kern="0" cap="none" spc="0" normalizeH="0" baseline="0" noProof="0">
                <a:ln>
                  <a:noFill/>
                </a:ln>
                <a:effectLst/>
                <a:uLnTx/>
                <a:uFillTx/>
                <a:latin typeface="华文中宋" panose="02010600040101010101" charset="-122"/>
                <a:ea typeface="华文中宋" panose="02010600040101010101" charset="-122"/>
                <a:cs typeface="华文中宋" panose="02010600040101010101" charset="-122"/>
              </a:rPr>
              <a:t>通过抵押、质押而</a:t>
            </a:r>
            <a:r>
              <a:rPr kumimoji="0" lang="zh-CN" altLang="en-US" sz="2800" b="1" i="0" strike="noStrike" kern="0" cap="none" spc="0" normalizeH="0" baseline="0" noProof="0">
                <a:ln>
                  <a:noFill/>
                </a:ln>
                <a:solidFill>
                  <a:srgbClr val="FF0000"/>
                </a:solidFill>
                <a:effectLst/>
                <a:uLnTx/>
                <a:uFillTx/>
                <a:latin typeface="华文中宋" panose="02010600040101010101" charset="-122"/>
                <a:ea typeface="华文中宋" panose="02010600040101010101" charset="-122"/>
                <a:cs typeface="华文中宋" panose="02010600040101010101" charset="-122"/>
              </a:rPr>
              <a:t>在他人财产上享有的权利</a:t>
            </a:r>
            <a:r>
              <a:rPr kumimoji="0" lang="zh-CN" altLang="en-US" sz="2800" i="0" strike="noStrike" kern="0" cap="none" spc="0" normalizeH="0" baseline="0" noProof="0">
                <a:ln>
                  <a:noFill/>
                </a:ln>
                <a:effectLst/>
                <a:uLnTx/>
                <a:uFillTx/>
                <a:latin typeface="华文中宋" panose="02010600040101010101" charset="-122"/>
                <a:ea typeface="华文中宋" panose="02010600040101010101" charset="-122"/>
                <a:cs typeface="华文中宋" panose="02010600040101010101" charset="-122"/>
              </a:rPr>
              <a:t>，就是</a:t>
            </a:r>
            <a:r>
              <a:rPr kumimoji="0" lang="zh-CN" altLang="en-US" sz="2800" b="1" i="0" strike="noStrike" kern="0" cap="none" spc="0" normalizeH="0" baseline="0" noProof="0">
                <a:ln>
                  <a:noFill/>
                </a:ln>
                <a:solidFill>
                  <a:srgbClr val="FF0000"/>
                </a:solidFill>
                <a:effectLst/>
                <a:uLnTx/>
                <a:uFillTx/>
                <a:latin typeface="华文中宋" panose="02010600040101010101" charset="-122"/>
                <a:ea typeface="华文中宋" panose="02010600040101010101" charset="-122"/>
                <a:cs typeface="华文中宋" panose="02010600040101010101" charset="-122"/>
              </a:rPr>
              <a:t>抵押权、质权</a:t>
            </a:r>
            <a:r>
              <a:rPr kumimoji="0" lang="zh-CN" altLang="en-US" sz="2800" i="0" strike="noStrike" kern="0" cap="none" spc="0" normalizeH="0" baseline="0" noProof="0">
                <a:ln>
                  <a:noFill/>
                </a:ln>
                <a:effectLst/>
                <a:uLnTx/>
                <a:uFillTx/>
                <a:latin typeface="华文中宋" panose="02010600040101010101" charset="-122"/>
                <a:ea typeface="华文中宋" panose="02010600040101010101" charset="-122"/>
                <a:cs typeface="华文中宋" panose="02010600040101010101" charset="-122"/>
              </a:rPr>
              <a:t>。</a:t>
            </a:r>
            <a:endParaRPr kumimoji="0" lang="zh-CN" altLang="en-US" sz="2800" i="0" strike="noStrike" kern="0" cap="none" spc="0" normalizeH="0" baseline="0" noProof="0">
              <a:ln>
                <a:noFill/>
              </a:ln>
              <a:effectLst/>
              <a:uLnTx/>
              <a:uFillTx/>
              <a:latin typeface="华文中宋" panose="02010600040101010101" charset="-122"/>
              <a:ea typeface="华文中宋" panose="02010600040101010101" charset="-122"/>
              <a:cs typeface="华文中宋" panose="02010600040101010101" charset="-122"/>
            </a:endParaRPr>
          </a:p>
          <a:p>
            <a:pPr>
              <a:lnSpc>
                <a:spcPct val="110000"/>
              </a:lnSpc>
            </a:pPr>
            <a:endParaRPr kumimoji="0" lang="zh-CN" altLang="en-US" sz="2800" i="0" strike="noStrike" kern="0" cap="none" spc="0" normalizeH="0" baseline="0" noProof="0">
              <a:ln>
                <a:noFill/>
              </a:ln>
              <a:effectLst/>
              <a:uLnTx/>
              <a:uFillTx/>
              <a:latin typeface="华文中宋" panose="02010600040101010101" charset="-122"/>
              <a:ea typeface="华文中宋" panose="02010600040101010101" charset="-122"/>
              <a:cs typeface="华文中宋" panose="02010600040101010101" charset="-122"/>
            </a:endParaRPr>
          </a:p>
        </p:txBody>
      </p:sp>
      <p:sp>
        <p:nvSpPr>
          <p:cNvPr id="6" name="文本框 5"/>
          <p:cNvSpPr txBox="1"/>
          <p:nvPr>
            <p:custDataLst>
              <p:tags r:id="rId3"/>
            </p:custDataLst>
          </p:nvPr>
        </p:nvSpPr>
        <p:spPr>
          <a:xfrm>
            <a:off x="210820" y="2614295"/>
            <a:ext cx="6027420" cy="3107690"/>
          </a:xfrm>
          <a:prstGeom prst="rect">
            <a:avLst/>
          </a:prstGeom>
          <a:noFill/>
          <a:ln w="50800" cmpd="thickThin">
            <a:solidFill>
              <a:schemeClr val="accent1">
                <a:shade val="50000"/>
              </a:schemeClr>
            </a:solidFill>
            <a:prstDash val="solid"/>
          </a:ln>
        </p:spPr>
        <p:txBody>
          <a:bodyPr wrap="square" rtlCol="0" anchor="t">
            <a:spAutoFit/>
          </a:bodyPr>
          <a:lstStyle/>
          <a:p>
            <a:pPr algn="l" fontAlgn="auto">
              <a:lnSpc>
                <a:spcPct val="100000"/>
              </a:lnSpc>
              <a:buClrTx/>
              <a:buSzTx/>
              <a:buFontTx/>
            </a:pPr>
            <a:r>
              <a:rPr lang="zh-CN" sz="2800" b="1">
                <a:solidFill>
                  <a:srgbClr val="FF0000"/>
                </a:solidFill>
                <a:ea typeface="宋体" panose="02010600030101010101" pitchFamily="2" charset="-122"/>
              </a:rPr>
              <a:t>质押:</a:t>
            </a:r>
            <a:r>
              <a:rPr lang="zh-CN" sz="2800" b="1">
                <a:latin typeface="楷体" panose="02010609060101010101" charset="-122"/>
                <a:ea typeface="楷体" panose="02010609060101010101" charset="-122"/>
              </a:rPr>
              <a:t>是指债务人或者第三人将其</a:t>
            </a:r>
            <a:r>
              <a:rPr lang="zh-CN" sz="2800" b="1">
                <a:solidFill>
                  <a:srgbClr val="FF0000"/>
                </a:solidFill>
                <a:latin typeface="楷体" panose="02010609060101010101" charset="-122"/>
                <a:ea typeface="楷体" panose="02010609060101010101" charset="-122"/>
              </a:rPr>
              <a:t>动产</a:t>
            </a:r>
            <a:r>
              <a:rPr lang="zh-CN" sz="2800" b="1">
                <a:latin typeface="楷体" panose="02010609060101010101" charset="-122"/>
                <a:ea typeface="楷体" panose="02010609060101010101" charset="-122"/>
              </a:rPr>
              <a:t>移交债权人</a:t>
            </a:r>
            <a:r>
              <a:rPr lang="zh-CN" sz="2800" b="1">
                <a:solidFill>
                  <a:srgbClr val="FF0000"/>
                </a:solidFill>
                <a:latin typeface="楷体" panose="02010609060101010101" charset="-122"/>
                <a:ea typeface="楷体" panose="02010609060101010101" charset="-122"/>
              </a:rPr>
              <a:t>占有</a:t>
            </a:r>
            <a:r>
              <a:rPr lang="zh-CN" sz="2800" b="1">
                <a:latin typeface="楷体" panose="02010609060101010101" charset="-122"/>
                <a:ea typeface="楷体" panose="02010609060101010101" charset="-122"/>
              </a:rPr>
              <a:t>，将该动产作为债权的</a:t>
            </a:r>
            <a:r>
              <a:rPr lang="zh-CN" sz="2800" b="1">
                <a:solidFill>
                  <a:srgbClr val="FF0000"/>
                </a:solidFill>
                <a:latin typeface="楷体" panose="02010609060101010101" charset="-122"/>
                <a:ea typeface="楷体" panose="02010609060101010101" charset="-122"/>
              </a:rPr>
              <a:t>担保。</a:t>
            </a:r>
            <a:r>
              <a:rPr lang="zh-CN" sz="2800" b="1">
                <a:latin typeface="楷体" panose="02010609060101010101" charset="-122"/>
                <a:ea typeface="楷体" panose="02010609060101010101" charset="-122"/>
              </a:rPr>
              <a:t>债务人不履行债务时，债权人有权以该动产折价或者以拍卖、变卖该动产的价款优先受偿。另外，</a:t>
            </a:r>
            <a:r>
              <a:rPr lang="zh-CN" sz="2800" b="1">
                <a:solidFill>
                  <a:srgbClr val="FF0000"/>
                </a:solidFill>
                <a:latin typeface="楷体" panose="02010609060101010101" charset="-122"/>
                <a:ea typeface="楷体" panose="02010609060101010101" charset="-122"/>
              </a:rPr>
              <a:t>债权、股权、知识产权</a:t>
            </a:r>
            <a:r>
              <a:rPr lang="zh-CN" sz="2800" b="1">
                <a:latin typeface="楷体" panose="02010609060101010101" charset="-122"/>
                <a:ea typeface="楷体" panose="02010609060101010101" charset="-122"/>
              </a:rPr>
              <a:t>等也可以进行质押担保。</a:t>
            </a:r>
            <a:r>
              <a:rPr lang="zh-CN" altLang="en-US" sz="2800" b="1">
                <a:solidFill>
                  <a:srgbClr val="0070C0"/>
                </a:solidFill>
                <a:latin typeface="微软雅黑" panose="020B0503020204020204" charset="-122"/>
                <a:ea typeface="微软雅黑" panose="020B0503020204020204" charset="-122"/>
                <a:sym typeface="+mn-ea"/>
              </a:rPr>
              <a:t>（如金子的典当）</a:t>
            </a:r>
            <a:endParaRPr lang="zh-CN" sz="2800" b="1">
              <a:latin typeface="楷体" panose="02010609060101010101" charset="-122"/>
              <a:ea typeface="楷体" panose="02010609060101010101" charset="-122"/>
            </a:endParaRPr>
          </a:p>
        </p:txBody>
      </p:sp>
      <p:sp>
        <p:nvSpPr>
          <p:cNvPr id="7" name="文本框 6"/>
          <p:cNvSpPr txBox="1"/>
          <p:nvPr>
            <p:custDataLst>
              <p:tags r:id="rId4"/>
            </p:custDataLst>
          </p:nvPr>
        </p:nvSpPr>
        <p:spPr>
          <a:xfrm>
            <a:off x="6579870" y="2614295"/>
            <a:ext cx="5032375" cy="3099435"/>
          </a:xfrm>
          <a:prstGeom prst="rect">
            <a:avLst/>
          </a:prstGeom>
          <a:noFill/>
          <a:ln w="50800" cmpd="thickThin">
            <a:solidFill>
              <a:schemeClr val="accent1">
                <a:shade val="50000"/>
              </a:schemeClr>
            </a:solidFill>
            <a:prstDash val="solid"/>
          </a:ln>
        </p:spPr>
        <p:txBody>
          <a:bodyPr wrap="square" rtlCol="0" anchor="t">
            <a:noAutofit/>
          </a:bodyPr>
          <a:lstStyle/>
          <a:p>
            <a:pPr fontAlgn="auto">
              <a:lnSpc>
                <a:spcPct val="100000"/>
              </a:lnSpc>
            </a:pPr>
            <a:r>
              <a:rPr lang="zh-CN" sz="2800" b="1">
                <a:solidFill>
                  <a:srgbClr val="FF0000"/>
                </a:solidFill>
                <a:ea typeface="宋体" panose="02010600030101010101" pitchFamily="2" charset="-122"/>
              </a:rPr>
              <a:t>抵押:</a:t>
            </a:r>
            <a:r>
              <a:rPr lang="zh-CN" sz="2800" b="1">
                <a:latin typeface="楷体" panose="02010609060101010101" charset="-122"/>
                <a:ea typeface="楷体" panose="02010609060101010101" charset="-122"/>
              </a:rPr>
              <a:t>是指债务人或者第三人</a:t>
            </a:r>
            <a:r>
              <a:rPr lang="zh-CN" sz="2800" b="1">
                <a:solidFill>
                  <a:srgbClr val="FF0000"/>
                </a:solidFill>
                <a:latin typeface="楷体" panose="02010609060101010101" charset="-122"/>
                <a:ea typeface="楷体" panose="02010609060101010101" charset="-122"/>
              </a:rPr>
              <a:t>不转移财产的占有</a:t>
            </a:r>
            <a:r>
              <a:rPr lang="zh-CN" sz="2800" b="1">
                <a:latin typeface="楷体" panose="02010609060101010101" charset="-122"/>
                <a:ea typeface="楷体" panose="02010609060101010101" charset="-122"/>
              </a:rPr>
              <a:t>，将该财产作为债权的一种</a:t>
            </a:r>
            <a:r>
              <a:rPr lang="zh-CN" sz="2800" b="1">
                <a:solidFill>
                  <a:srgbClr val="FF0000"/>
                </a:solidFill>
                <a:latin typeface="楷体" panose="02010609060101010101" charset="-122"/>
                <a:ea typeface="楷体" panose="02010609060101010101" charset="-122"/>
              </a:rPr>
              <a:t>担保</a:t>
            </a:r>
            <a:r>
              <a:rPr lang="zh-CN" sz="2800" b="1">
                <a:latin typeface="楷体" panose="02010609060101010101" charset="-122"/>
                <a:ea typeface="楷体" panose="02010609060101010101" charset="-122"/>
              </a:rPr>
              <a:t>。债务人不履行债务时，债权人有权以该财产折价、或者以拍卖、变卖该财产的价款优先受偿。</a:t>
            </a:r>
            <a:endParaRPr lang="zh-CN" sz="2800" b="1">
              <a:latin typeface="楷体" panose="02010609060101010101" charset="-122"/>
              <a:ea typeface="楷体" panose="02010609060101010101" charset="-122"/>
            </a:endParaRPr>
          </a:p>
          <a:p>
            <a:pPr fontAlgn="auto">
              <a:lnSpc>
                <a:spcPct val="100000"/>
              </a:lnSpc>
            </a:pPr>
            <a:r>
              <a:rPr lang="zh-CN" altLang="en-US" sz="2800" b="1">
                <a:solidFill>
                  <a:srgbClr val="0070C0"/>
                </a:solidFill>
                <a:latin typeface="微软雅黑" panose="020B0503020204020204" charset="-122"/>
                <a:ea typeface="微软雅黑" panose="020B0503020204020204" charset="-122"/>
                <a:sym typeface="+mn-ea"/>
              </a:rPr>
              <a:t>（如房子按揭贷款）</a:t>
            </a:r>
            <a:endParaRPr lang="zh-CN" sz="2800" b="1">
              <a:latin typeface="楷体" panose="02010609060101010101" charset="-122"/>
              <a:ea typeface="楷体" panose="02010609060101010101" charset="-122"/>
            </a:endParaRPr>
          </a:p>
        </p:txBody>
      </p:sp>
      <p:sp>
        <p:nvSpPr>
          <p:cNvPr id="13" name="圆角矩形标注 6"/>
          <p:cNvSpPr/>
          <p:nvPr>
            <p:custDataLst>
              <p:tags r:id="rId5"/>
            </p:custDataLst>
          </p:nvPr>
        </p:nvSpPr>
        <p:spPr>
          <a:xfrm>
            <a:off x="7100887" y="118110"/>
            <a:ext cx="3990307" cy="486410"/>
          </a:xfrm>
          <a:prstGeom prst="wedgeRoundRectCallout">
            <a:avLst>
              <a:gd name="adj1" fmla="val -46538"/>
              <a:gd name="adj2" fmla="val 97127"/>
              <a:gd name="adj3" fmla="val 16667"/>
            </a:avLst>
          </a:prstGeom>
          <a:solidFill>
            <a:srgbClr val="F1B400">
              <a:lumMod val="20000"/>
              <a:lumOff val="80000"/>
            </a:srgb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ct val="0"/>
              </a:spcBef>
              <a:spcAft>
                <a:spcPct val="0"/>
              </a:spcAft>
              <a:buClrTx/>
              <a:buSzTx/>
              <a:buFontTx/>
              <a:buNone/>
              <a:defRPr/>
            </a:pPr>
            <a:r>
              <a:rPr kumimoji="0" lang="zh-CN" altLang="en-US" sz="2400" b="1" i="0" u="none" strike="noStrike" kern="0" cap="none" spc="0" normalizeH="0" baseline="0" noProof="0">
                <a:ln>
                  <a:noFill/>
                </a:ln>
                <a:solidFill>
                  <a:srgbClr val="000000"/>
                </a:solidFill>
                <a:effectLst/>
                <a:uLnTx/>
                <a:uFillTx/>
                <a:latin typeface="微软雅黑" panose="020B0503020204020204" charset="-122"/>
                <a:ea typeface="微软雅黑" panose="020B0503020204020204" charset="-122"/>
                <a:cs typeface="Arial" panose="020B0604020202020204"/>
              </a:rPr>
              <a:t>不改变财产的所有权归属</a:t>
            </a:r>
            <a:endParaRPr kumimoji="0" lang="zh-CN" altLang="en-US" sz="2400" b="1" i="0" u="none" strike="noStrike" kern="0" cap="none" spc="0" normalizeH="0" baseline="0" noProof="0">
              <a:ln>
                <a:noFill/>
              </a:ln>
              <a:solidFill>
                <a:srgbClr val="000000"/>
              </a:solidFill>
              <a:effectLst/>
              <a:uLnTx/>
              <a:uFillTx/>
              <a:latin typeface="微软雅黑" panose="020B0503020204020204" charset="-122"/>
              <a:ea typeface="微软雅黑" panose="020B0503020204020204" charset="-122"/>
              <a:cs typeface="Arial" panose="020B0604020202020204"/>
            </a:endParaRPr>
          </a:p>
        </p:txBody>
      </p:sp>
      <p:sp>
        <p:nvSpPr>
          <p:cNvPr id="5" name="文本框 4"/>
          <p:cNvSpPr txBox="1"/>
          <p:nvPr>
            <p:custDataLst>
              <p:tags r:id="rId6"/>
            </p:custDataLst>
          </p:nvPr>
        </p:nvSpPr>
        <p:spPr>
          <a:xfrm>
            <a:off x="6827520" y="5821680"/>
            <a:ext cx="4361180" cy="521970"/>
          </a:xfrm>
          <a:prstGeom prst="rect">
            <a:avLst/>
          </a:prstGeom>
          <a:solidFill>
            <a:schemeClr val="accent5">
              <a:lumMod val="20000"/>
              <a:lumOff val="80000"/>
            </a:schemeClr>
          </a:solidFill>
        </p:spPr>
        <p:txBody>
          <a:bodyPr wrap="square" rtlCol="0" anchor="t">
            <a:spAutoFit/>
          </a:bodyPr>
          <a:lstStyle/>
          <a:p>
            <a:r>
              <a:rPr lang="zh-CN" altLang="en-US" sz="2800" b="1">
                <a:latin typeface="微软雅黑" panose="020B0503020204020204" charset="-122"/>
                <a:ea typeface="微软雅黑" panose="020B0503020204020204" charset="-122"/>
              </a:rPr>
              <a:t>担保物是动产或者不动产</a:t>
            </a:r>
            <a:endParaRPr lang="zh-CN" altLang="en-US" sz="2800" b="1">
              <a:latin typeface="微软雅黑" panose="020B0503020204020204" charset="-122"/>
              <a:ea typeface="微软雅黑" panose="020B0503020204020204" charset="-122"/>
            </a:endParaRPr>
          </a:p>
        </p:txBody>
      </p:sp>
      <p:sp>
        <p:nvSpPr>
          <p:cNvPr id="8" name="文本框 7"/>
          <p:cNvSpPr txBox="1"/>
          <p:nvPr>
            <p:custDataLst>
              <p:tags r:id="rId7"/>
            </p:custDataLst>
          </p:nvPr>
        </p:nvSpPr>
        <p:spPr>
          <a:xfrm>
            <a:off x="7595624" y="6343591"/>
            <a:ext cx="2825686" cy="521970"/>
          </a:xfrm>
          <a:prstGeom prst="rect">
            <a:avLst/>
          </a:prstGeom>
          <a:solidFill>
            <a:srgbClr val="FDEFEB"/>
          </a:solidFill>
        </p:spPr>
        <p:txBody>
          <a:bodyPr wrap="square" rtlCol="0" anchor="t">
            <a:spAutoFit/>
          </a:bodyPr>
          <a:lstStyle/>
          <a:p>
            <a:r>
              <a:rPr lang="zh-CN" altLang="en-US" sz="2800" b="1">
                <a:solidFill>
                  <a:srgbClr val="FF0000"/>
                </a:solidFill>
                <a:latin typeface="微软雅黑" panose="020B0503020204020204" charset="-122"/>
                <a:ea typeface="微软雅黑" panose="020B0503020204020204" charset="-122"/>
              </a:rPr>
              <a:t>不转移财产占有</a:t>
            </a:r>
            <a:endParaRPr lang="zh-CN" altLang="en-US" sz="2800" b="1">
              <a:solidFill>
                <a:srgbClr val="FF0000"/>
              </a:solidFill>
              <a:latin typeface="微软雅黑" panose="020B0503020204020204" charset="-122"/>
              <a:ea typeface="微软雅黑" panose="020B0503020204020204" charset="-122"/>
            </a:endParaRPr>
          </a:p>
        </p:txBody>
      </p:sp>
      <p:sp>
        <p:nvSpPr>
          <p:cNvPr id="9" name="文本框 8"/>
          <p:cNvSpPr txBox="1"/>
          <p:nvPr>
            <p:custDataLst>
              <p:tags r:id="rId8"/>
            </p:custDataLst>
          </p:nvPr>
        </p:nvSpPr>
        <p:spPr>
          <a:xfrm>
            <a:off x="1098550" y="5822950"/>
            <a:ext cx="3049905" cy="521970"/>
          </a:xfrm>
          <a:prstGeom prst="rect">
            <a:avLst/>
          </a:prstGeom>
          <a:solidFill>
            <a:schemeClr val="accent5">
              <a:lumMod val="20000"/>
              <a:lumOff val="80000"/>
            </a:schemeClr>
          </a:solidFill>
        </p:spPr>
        <p:txBody>
          <a:bodyPr wrap="square" rtlCol="0" anchor="t">
            <a:spAutoFit/>
          </a:bodyPr>
          <a:lstStyle/>
          <a:p>
            <a:pPr algn="ctr"/>
            <a:r>
              <a:rPr lang="zh-CN" altLang="en-US" sz="2800" b="1">
                <a:latin typeface="微软雅黑" panose="020B0503020204020204" charset="-122"/>
                <a:ea typeface="微软雅黑" panose="020B0503020204020204" charset="-122"/>
              </a:rPr>
              <a:t>担保物仅限动产</a:t>
            </a:r>
            <a:endParaRPr lang="zh-CN" altLang="en-US" sz="2800" b="1">
              <a:latin typeface="微软雅黑" panose="020B0503020204020204" charset="-122"/>
              <a:ea typeface="微软雅黑" panose="020B0503020204020204" charset="-122"/>
            </a:endParaRPr>
          </a:p>
        </p:txBody>
      </p:sp>
      <p:sp>
        <p:nvSpPr>
          <p:cNvPr id="10" name="文本框 9"/>
          <p:cNvSpPr txBox="1"/>
          <p:nvPr>
            <p:custDataLst>
              <p:tags r:id="rId9"/>
            </p:custDataLst>
          </p:nvPr>
        </p:nvSpPr>
        <p:spPr>
          <a:xfrm>
            <a:off x="1409162" y="6337523"/>
            <a:ext cx="2538689" cy="521970"/>
          </a:xfrm>
          <a:prstGeom prst="rect">
            <a:avLst/>
          </a:prstGeom>
          <a:solidFill>
            <a:srgbClr val="FDEFEB"/>
          </a:solidFill>
        </p:spPr>
        <p:txBody>
          <a:bodyPr wrap="square" rtlCol="0" anchor="t">
            <a:spAutoFit/>
          </a:bodyPr>
          <a:lstStyle/>
          <a:p>
            <a:pPr algn="l">
              <a:buClrTx/>
              <a:buSzTx/>
              <a:buFontTx/>
            </a:pPr>
            <a:r>
              <a:rPr lang="zh-CN" altLang="en-US" sz="2800" b="1">
                <a:solidFill>
                  <a:srgbClr val="FF0000"/>
                </a:solidFill>
                <a:latin typeface="微软雅黑" panose="020B0503020204020204" charset="-122"/>
                <a:ea typeface="微软雅黑" panose="020B0503020204020204" charset="-122"/>
              </a:rPr>
              <a:t>转移财产占有</a:t>
            </a:r>
            <a:endParaRPr lang="zh-CN" altLang="en-US" sz="2800" b="1">
              <a:solidFill>
                <a:srgbClr val="FF0000"/>
              </a:solidFill>
              <a:latin typeface="微软雅黑" panose="020B0503020204020204" charset="-122"/>
              <a:ea typeface="微软雅黑" panose="020B0503020204020204" charset="-122"/>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additive="base">
                                        <p:cTn id="7" dur="500" fill="hold"/>
                                        <p:tgtEl>
                                          <p:spTgt spid="13"/>
                                        </p:tgtEl>
                                        <p:attrNameLst>
                                          <p:attrName>ppt_x</p:attrName>
                                        </p:attrNameLst>
                                      </p:cBhvr>
                                      <p:tavLst>
                                        <p:tav tm="0">
                                          <p:val>
                                            <p:strVal val="#ppt_x"/>
                                          </p:val>
                                        </p:tav>
                                        <p:tav tm="100000">
                                          <p:val>
                                            <p:strVal val="#ppt_x"/>
                                          </p:val>
                                        </p:tav>
                                      </p:tavLst>
                                    </p:anim>
                                    <p:anim calcmode="lin" valueType="num">
                                      <p:cBhvr additive="base">
                                        <p:cTn id="8"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anim calcmode="lin" valueType="num">
                                      <p:cBhvr additive="base">
                                        <p:cTn id="13" dur="500" fill="hold"/>
                                        <p:tgtEl>
                                          <p:spTgt spid="6"/>
                                        </p:tgtEl>
                                        <p:attrNameLst>
                                          <p:attrName>ppt_x</p:attrName>
                                        </p:attrNameLst>
                                      </p:cBhvr>
                                      <p:tavLst>
                                        <p:tav tm="0">
                                          <p:val>
                                            <p:strVal val="#ppt_x"/>
                                          </p:val>
                                        </p:tav>
                                        <p:tav tm="100000">
                                          <p:val>
                                            <p:strVal val="#ppt_x"/>
                                          </p:val>
                                        </p:tav>
                                      </p:tavLst>
                                    </p:anim>
                                    <p:anim calcmode="lin" valueType="num">
                                      <p:cBhvr additive="base">
                                        <p:cTn id="14"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anim calcmode="lin" valueType="num">
                                      <p:cBhvr additive="base">
                                        <p:cTn id="19" dur="500" fill="hold"/>
                                        <p:tgtEl>
                                          <p:spTgt spid="7"/>
                                        </p:tgtEl>
                                        <p:attrNameLst>
                                          <p:attrName>ppt_x</p:attrName>
                                        </p:attrNameLst>
                                      </p:cBhvr>
                                      <p:tavLst>
                                        <p:tav tm="0">
                                          <p:val>
                                            <p:strVal val="#ppt_x"/>
                                          </p:val>
                                        </p:tav>
                                        <p:tav tm="100000">
                                          <p:val>
                                            <p:strVal val="#ppt_x"/>
                                          </p:val>
                                        </p:tav>
                                      </p:tavLst>
                                    </p:anim>
                                    <p:anim calcmode="lin" valueType="num">
                                      <p:cBhvr additive="base">
                                        <p:cTn id="20"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9"/>
                                        </p:tgtEl>
                                        <p:attrNameLst>
                                          <p:attrName>style.visibility</p:attrName>
                                        </p:attrNameLst>
                                      </p:cBhvr>
                                      <p:to>
                                        <p:strVal val="visible"/>
                                      </p:to>
                                    </p:set>
                                    <p:anim calcmode="lin" valueType="num">
                                      <p:cBhvr additive="base">
                                        <p:cTn id="25" dur="500" fill="hold"/>
                                        <p:tgtEl>
                                          <p:spTgt spid="9"/>
                                        </p:tgtEl>
                                        <p:attrNameLst>
                                          <p:attrName>ppt_x</p:attrName>
                                        </p:attrNameLst>
                                      </p:cBhvr>
                                      <p:tavLst>
                                        <p:tav tm="0">
                                          <p:val>
                                            <p:strVal val="#ppt_x"/>
                                          </p:val>
                                        </p:tav>
                                        <p:tav tm="100000">
                                          <p:val>
                                            <p:strVal val="#ppt_x"/>
                                          </p:val>
                                        </p:tav>
                                      </p:tavLst>
                                    </p:anim>
                                    <p:anim calcmode="lin" valueType="num">
                                      <p:cBhvr additive="base">
                                        <p:cTn id="26" dur="500" fill="hold"/>
                                        <p:tgtEl>
                                          <p:spTgt spid="9"/>
                                        </p:tgtEl>
                                        <p:attrNameLst>
                                          <p:attrName>ppt_y</p:attrName>
                                        </p:attrNameLst>
                                      </p:cBhvr>
                                      <p:tavLst>
                                        <p:tav tm="0">
                                          <p:val>
                                            <p:strVal val="1+#ppt_h/2"/>
                                          </p:val>
                                        </p:tav>
                                        <p:tav tm="100000">
                                          <p:val>
                                            <p:strVal val="#ppt_y"/>
                                          </p:val>
                                        </p:tav>
                                      </p:tavLst>
                                    </p:anim>
                                  </p:childTnLst>
                                </p:cTn>
                              </p:par>
                              <p:par>
                                <p:cTn id="27" presetID="2" presetClass="entr" presetSubtype="4" fill="hold" grpId="0" nodeType="withEffect">
                                  <p:stCondLst>
                                    <p:cond delay="0"/>
                                  </p:stCondLst>
                                  <p:childTnLst>
                                    <p:set>
                                      <p:cBhvr>
                                        <p:cTn id="28" dur="1" fill="hold">
                                          <p:stCondLst>
                                            <p:cond delay="0"/>
                                          </p:stCondLst>
                                        </p:cTn>
                                        <p:tgtEl>
                                          <p:spTgt spid="10"/>
                                        </p:tgtEl>
                                        <p:attrNameLst>
                                          <p:attrName>style.visibility</p:attrName>
                                        </p:attrNameLst>
                                      </p:cBhvr>
                                      <p:to>
                                        <p:strVal val="visible"/>
                                      </p:to>
                                    </p:set>
                                    <p:anim calcmode="lin" valueType="num">
                                      <p:cBhvr additive="base">
                                        <p:cTn id="29" dur="500" fill="hold"/>
                                        <p:tgtEl>
                                          <p:spTgt spid="10"/>
                                        </p:tgtEl>
                                        <p:attrNameLst>
                                          <p:attrName>ppt_x</p:attrName>
                                        </p:attrNameLst>
                                      </p:cBhvr>
                                      <p:tavLst>
                                        <p:tav tm="0">
                                          <p:val>
                                            <p:strVal val="#ppt_x"/>
                                          </p:val>
                                        </p:tav>
                                        <p:tav tm="100000">
                                          <p:val>
                                            <p:strVal val="#ppt_x"/>
                                          </p:val>
                                        </p:tav>
                                      </p:tavLst>
                                    </p:anim>
                                    <p:anim calcmode="lin" valueType="num">
                                      <p:cBhvr additive="base">
                                        <p:cTn id="30"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2" presetClass="entr" presetSubtype="4" fill="hold" grpId="0" nodeType="clickEffect">
                                  <p:stCondLst>
                                    <p:cond delay="0"/>
                                  </p:stCondLst>
                                  <p:childTnLst>
                                    <p:set>
                                      <p:cBhvr>
                                        <p:cTn id="34" dur="1" fill="hold">
                                          <p:stCondLst>
                                            <p:cond delay="0"/>
                                          </p:stCondLst>
                                        </p:cTn>
                                        <p:tgtEl>
                                          <p:spTgt spid="5"/>
                                        </p:tgtEl>
                                        <p:attrNameLst>
                                          <p:attrName>style.visibility</p:attrName>
                                        </p:attrNameLst>
                                      </p:cBhvr>
                                      <p:to>
                                        <p:strVal val="visible"/>
                                      </p:to>
                                    </p:set>
                                    <p:anim calcmode="lin" valueType="num">
                                      <p:cBhvr additive="base">
                                        <p:cTn id="35" dur="500" fill="hold"/>
                                        <p:tgtEl>
                                          <p:spTgt spid="5"/>
                                        </p:tgtEl>
                                        <p:attrNameLst>
                                          <p:attrName>ppt_x</p:attrName>
                                        </p:attrNameLst>
                                      </p:cBhvr>
                                      <p:tavLst>
                                        <p:tav tm="0">
                                          <p:val>
                                            <p:strVal val="#ppt_x"/>
                                          </p:val>
                                        </p:tav>
                                        <p:tav tm="100000">
                                          <p:val>
                                            <p:strVal val="#ppt_x"/>
                                          </p:val>
                                        </p:tav>
                                      </p:tavLst>
                                    </p:anim>
                                    <p:anim calcmode="lin" valueType="num">
                                      <p:cBhvr additive="base">
                                        <p:cTn id="36" dur="500" fill="hold"/>
                                        <p:tgtEl>
                                          <p:spTgt spid="5"/>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8"/>
                                        </p:tgtEl>
                                        <p:attrNameLst>
                                          <p:attrName>style.visibility</p:attrName>
                                        </p:attrNameLst>
                                      </p:cBhvr>
                                      <p:to>
                                        <p:strVal val="visible"/>
                                      </p:to>
                                    </p:set>
                                    <p:anim calcmode="lin" valueType="num">
                                      <p:cBhvr additive="base">
                                        <p:cTn id="39" dur="500" fill="hold"/>
                                        <p:tgtEl>
                                          <p:spTgt spid="8"/>
                                        </p:tgtEl>
                                        <p:attrNameLst>
                                          <p:attrName>ppt_x</p:attrName>
                                        </p:attrNameLst>
                                      </p:cBhvr>
                                      <p:tavLst>
                                        <p:tav tm="0">
                                          <p:val>
                                            <p:strVal val="#ppt_x"/>
                                          </p:val>
                                        </p:tav>
                                        <p:tav tm="100000">
                                          <p:val>
                                            <p:strVal val="#ppt_x"/>
                                          </p:val>
                                        </p:tav>
                                      </p:tavLst>
                                    </p:anim>
                                    <p:anim calcmode="lin" valueType="num">
                                      <p:cBhvr additive="base">
                                        <p:cTn id="40"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13" grpId="0" animBg="1"/>
      <p:bldP spid="5" grpId="0" animBg="1"/>
      <p:bldP spid="8" grpId="0" animBg="1"/>
      <p:bldP spid="9" grpId="0" animBg="1"/>
      <p:bldP spid="10"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custDataLst>
              <p:tags r:id="rId1"/>
            </p:custDataLst>
          </p:nvPr>
        </p:nvSpPr>
        <p:spPr>
          <a:xfrm>
            <a:off x="429895" y="4516755"/>
            <a:ext cx="11332845" cy="1999615"/>
          </a:xfrm>
          <a:prstGeom prst="rect">
            <a:avLst/>
          </a:prstGeom>
          <a:noFill/>
          <a:ln w="28575" cmpd="sng">
            <a:solidFill>
              <a:srgbClr val="BCA070"/>
            </a:solidFill>
            <a:prstDash val="sysDash"/>
          </a:ln>
        </p:spPr>
        <p:txBody>
          <a:bodyPr wrap="square">
            <a:spAutoFit/>
          </a:bodyPr>
          <a:lstStyle/>
          <a:p>
            <a:pPr>
              <a:lnSpc>
                <a:spcPct val="100000"/>
              </a:lnSpc>
            </a:pPr>
            <a:r>
              <a:rPr lang="en-US" altLang="zh-CN" sz="2800" b="1">
                <a:solidFill>
                  <a:srgbClr val="FF0000"/>
                </a:solidFill>
                <a:latin typeface="微软雅黑" panose="020B0503020204020204" charset="-122"/>
                <a:ea typeface="微软雅黑" panose="020B0503020204020204" charset="-122"/>
              </a:rPr>
              <a:t>【</a:t>
            </a:r>
            <a:r>
              <a:rPr lang="zh-CN" altLang="en-US" sz="2800" b="1">
                <a:solidFill>
                  <a:srgbClr val="FF0000"/>
                </a:solidFill>
                <a:latin typeface="微软雅黑" panose="020B0503020204020204" charset="-122"/>
                <a:ea typeface="微软雅黑" panose="020B0503020204020204" charset="-122"/>
              </a:rPr>
              <a:t>注意</a:t>
            </a:r>
            <a:r>
              <a:rPr lang="en-US" altLang="zh-CN" sz="2800" b="1">
                <a:solidFill>
                  <a:srgbClr val="FF0000"/>
                </a:solidFill>
                <a:latin typeface="微软雅黑" panose="020B0503020204020204" charset="-122"/>
                <a:ea typeface="微软雅黑" panose="020B0503020204020204" charset="-122"/>
              </a:rPr>
              <a:t>】</a:t>
            </a:r>
            <a:r>
              <a:rPr lang="zh-CN" altLang="en-US" sz="2400" b="1">
                <a:solidFill>
                  <a:srgbClr val="172D54"/>
                </a:solidFill>
                <a:highlight>
                  <a:srgbClr val="FFFF00"/>
                </a:highlight>
                <a:latin typeface="宋体" panose="02010600030101010101" pitchFamily="2" charset="-122"/>
                <a:ea typeface="宋体" panose="02010600030101010101" pitchFamily="2" charset="-122"/>
              </a:rPr>
              <a:t>不是所有财产都可以成为抵押物。</a:t>
            </a:r>
            <a:endParaRPr lang="zh-CN" altLang="en-US" sz="2400" b="1">
              <a:solidFill>
                <a:srgbClr val="FF0000"/>
              </a:solidFill>
              <a:latin typeface="宋体" panose="02010600030101010101" pitchFamily="2" charset="-122"/>
              <a:ea typeface="宋体" panose="02010600030101010101" pitchFamily="2" charset="-122"/>
            </a:endParaRPr>
          </a:p>
          <a:p>
            <a:pPr>
              <a:lnSpc>
                <a:spcPct val="100000"/>
              </a:lnSpc>
            </a:pPr>
            <a:r>
              <a:rPr lang="zh-CN" altLang="en-US" sz="2400" b="1">
                <a:solidFill>
                  <a:srgbClr val="FF0000"/>
                </a:solidFill>
                <a:latin typeface="微软雅黑" panose="020B0503020204020204" charset="-122"/>
                <a:ea typeface="微软雅黑" panose="020B0503020204020204" charset="-122"/>
              </a:rPr>
              <a:t>不得抵押的</a:t>
            </a:r>
            <a:r>
              <a:rPr lang="zh-CN" altLang="en-US" sz="2400" b="1">
                <a:solidFill>
                  <a:srgbClr val="FF0000"/>
                </a:solidFill>
                <a:latin typeface="宋体" panose="02010600030101010101" pitchFamily="2" charset="-122"/>
                <a:ea typeface="宋体" panose="02010600030101010101" pitchFamily="2" charset="-122"/>
              </a:rPr>
              <a:t>：</a:t>
            </a:r>
            <a:r>
              <a:rPr lang="zh-CN" altLang="en-US" sz="2400" b="1">
                <a:solidFill>
                  <a:schemeClr val="tx1"/>
                </a:solidFill>
                <a:latin typeface="宋体" panose="02010600030101010101" pitchFamily="2" charset="-122"/>
                <a:ea typeface="宋体" panose="02010600030101010101" pitchFamily="2" charset="-122"/>
              </a:rPr>
              <a:t>土地所有权；宅基地等集体所有土地的使用权，但是法律规定可以抵押的除外；学校、幼儿园、医疗机构等为公益目的成立的非营利法人的教育设施、医疗卫生设施和其他公益设施；所有权、使用权不明或者有争议的财产；依法被查封、扣押、监管的财产；法律、行政法规规定不得抵押的其他财产。</a:t>
            </a:r>
            <a:endParaRPr lang="zh-CN" altLang="en-US" sz="2400" b="1">
              <a:solidFill>
                <a:schemeClr val="tx1"/>
              </a:solidFill>
              <a:latin typeface="宋体" panose="02010600030101010101" pitchFamily="2" charset="-122"/>
              <a:ea typeface="宋体" panose="02010600030101010101" pitchFamily="2" charset="-122"/>
            </a:endParaRPr>
          </a:p>
        </p:txBody>
      </p:sp>
      <p:sp>
        <p:nvSpPr>
          <p:cNvPr id="9" name="文本框 8"/>
          <p:cNvSpPr txBox="1"/>
          <p:nvPr>
            <p:custDataLst>
              <p:tags r:id="rId2"/>
            </p:custDataLst>
          </p:nvPr>
        </p:nvSpPr>
        <p:spPr>
          <a:xfrm>
            <a:off x="520700" y="622935"/>
            <a:ext cx="9676130" cy="3538220"/>
          </a:xfrm>
          <a:prstGeom prst="rect">
            <a:avLst/>
          </a:prstGeom>
          <a:noFill/>
          <a:ln>
            <a:noFill/>
            <a:prstDash val="dash"/>
          </a:ln>
        </p:spPr>
        <p:txBody>
          <a:bodyPr wrap="square" rtlCol="0" anchor="t">
            <a:spAutoFit/>
          </a:bodyPr>
          <a:lstStyle/>
          <a:p>
            <a:pPr marL="342900" marR="0" lvl="0" indent="-342900" algn="just" defTabSz="914400" rtl="0" fontAlgn="auto">
              <a:lnSpc>
                <a:spcPct val="100000"/>
              </a:lnSpc>
              <a:spcBef>
                <a:spcPct val="0"/>
              </a:spcBef>
              <a:spcAft>
                <a:spcPct val="0"/>
              </a:spcAft>
              <a:buClrTx/>
              <a:buSzTx/>
              <a:buFont typeface="Wingdings" panose="05000000000000000000" charset="0"/>
              <a:buChar char="u"/>
              <a:defRPr/>
            </a:pPr>
            <a:r>
              <a:rPr kumimoji="0" lang="zh-CN" altLang="zh-CN" sz="2800" b="1" i="0" strike="noStrike" kern="100" cap="none" spc="0" normalizeH="0" baseline="0" noProof="0">
                <a:ln>
                  <a:noFill/>
                </a:ln>
                <a:solidFill>
                  <a:schemeClr val="tx2">
                    <a:lumMod val="50000"/>
                    <a:lumOff val="50000"/>
                  </a:schemeClr>
                </a:solidFill>
                <a:effectLst/>
                <a:uLnTx/>
                <a:uFillTx/>
                <a:latin typeface="华文中宋" panose="02010600040101010101" charset="-122"/>
                <a:ea typeface="华文中宋" panose="02010600040101010101" charset="-122"/>
                <a:cs typeface="华文中宋" panose="02010600040101010101" charset="-122"/>
                <a:sym typeface="+mn-ea"/>
              </a:rPr>
              <a:t>抵押权</a:t>
            </a:r>
            <a:r>
              <a:rPr kumimoji="0" lang="zh-CN" altLang="zh-CN" sz="2800" b="1" i="0" strike="noStrike" kern="100" cap="none" spc="0" normalizeH="0" baseline="0" noProof="0">
                <a:ln>
                  <a:noFill/>
                </a:ln>
                <a:solidFill>
                  <a:prstClr val="black"/>
                </a:solidFill>
                <a:effectLst/>
                <a:uLnTx/>
                <a:uFillTx/>
                <a:latin typeface="华文中宋" panose="02010600040101010101" charset="-122"/>
                <a:ea typeface="华文中宋" panose="02010600040101010101" charset="-122"/>
                <a:cs typeface="华文中宋" panose="02010600040101010101" charset="-122"/>
                <a:sym typeface="+mn-ea"/>
              </a:rPr>
              <a:t>通常针对</a:t>
            </a:r>
            <a:r>
              <a:rPr kumimoji="0" lang="zh-CN" altLang="zh-CN" sz="2800" b="1" i="0" strike="noStrike" kern="100" cap="none" spc="0" normalizeH="0" baseline="0" noProof="0">
                <a:ln>
                  <a:noFill/>
                </a:ln>
                <a:solidFill>
                  <a:srgbClr val="FF0000"/>
                </a:solidFill>
                <a:effectLst/>
                <a:uLnTx/>
                <a:uFillTx/>
                <a:latin typeface="华文中宋" panose="02010600040101010101" charset="-122"/>
                <a:ea typeface="华文中宋" panose="02010600040101010101" charset="-122"/>
                <a:cs typeface="华文中宋" panose="02010600040101010101" charset="-122"/>
                <a:sym typeface="+mn-ea"/>
              </a:rPr>
              <a:t>不动产或价值较大的动产</a:t>
            </a:r>
            <a:r>
              <a:rPr kumimoji="0" lang="en-US" altLang="zh-CN" sz="2800" b="1" i="0" strike="noStrike" kern="100" cap="none" spc="0" normalizeH="0" baseline="0" noProof="0">
                <a:ln>
                  <a:noFill/>
                </a:ln>
                <a:solidFill>
                  <a:srgbClr val="FF0000"/>
                </a:solidFill>
                <a:effectLst/>
                <a:uLnTx/>
                <a:uFillTx/>
                <a:latin typeface="华文中宋" panose="02010600040101010101" charset="-122"/>
                <a:ea typeface="华文中宋" panose="02010600040101010101" charset="-122"/>
                <a:cs typeface="华文中宋" panose="02010600040101010101" charset="-122"/>
                <a:sym typeface="+mn-ea"/>
              </a:rPr>
              <a:t>(</a:t>
            </a:r>
            <a:r>
              <a:rPr kumimoji="0" lang="zh-CN" altLang="en-US" sz="2800" b="1" i="0" strike="noStrike" kern="100" cap="none" spc="0" normalizeH="0" baseline="0" noProof="0">
                <a:ln>
                  <a:noFill/>
                </a:ln>
                <a:solidFill>
                  <a:srgbClr val="FF0000"/>
                </a:solidFill>
                <a:effectLst/>
                <a:uLnTx/>
                <a:uFillTx/>
                <a:latin typeface="华文中宋" panose="02010600040101010101" charset="-122"/>
                <a:ea typeface="华文中宋" panose="02010600040101010101" charset="-122"/>
                <a:cs typeface="华文中宋" panose="02010600040101010101" charset="-122"/>
                <a:sym typeface="+mn-ea"/>
              </a:rPr>
              <a:t>如车、货物等</a:t>
            </a:r>
            <a:r>
              <a:rPr kumimoji="0" lang="en-US" altLang="zh-CN" sz="2800" b="1" i="0" strike="noStrike" kern="100" cap="none" spc="0" normalizeH="0" baseline="0" noProof="0">
                <a:ln>
                  <a:noFill/>
                </a:ln>
                <a:solidFill>
                  <a:srgbClr val="FF0000"/>
                </a:solidFill>
                <a:effectLst/>
                <a:uLnTx/>
                <a:uFillTx/>
                <a:latin typeface="华文中宋" panose="02010600040101010101" charset="-122"/>
                <a:ea typeface="华文中宋" panose="02010600040101010101" charset="-122"/>
                <a:cs typeface="华文中宋" panose="02010600040101010101" charset="-122"/>
                <a:sym typeface="+mn-ea"/>
              </a:rPr>
              <a:t>)</a:t>
            </a:r>
            <a:r>
              <a:rPr kumimoji="0" lang="zh-CN" altLang="zh-CN" sz="2800" b="1" i="0" strike="noStrike" kern="100" cap="none" spc="0" normalizeH="0" baseline="0" noProof="0">
                <a:ln>
                  <a:noFill/>
                </a:ln>
                <a:solidFill>
                  <a:prstClr val="black"/>
                </a:solidFill>
                <a:effectLst/>
                <a:uLnTx/>
                <a:uFillTx/>
                <a:latin typeface="华文中宋" panose="02010600040101010101" charset="-122"/>
                <a:ea typeface="华文中宋" panose="02010600040101010101" charset="-122"/>
                <a:cs typeface="华文中宋" panose="02010600040101010101" charset="-122"/>
                <a:sym typeface="+mn-ea"/>
              </a:rPr>
              <a:t>，而</a:t>
            </a:r>
            <a:r>
              <a:rPr kumimoji="0" lang="zh-CN" altLang="zh-CN" sz="2800" b="1" i="0" strike="noStrike" kern="100" cap="none" spc="0" normalizeH="0" baseline="0" noProof="0">
                <a:ln>
                  <a:noFill/>
                </a:ln>
                <a:solidFill>
                  <a:srgbClr val="D57A2C"/>
                </a:solidFill>
                <a:effectLst/>
                <a:uLnTx/>
                <a:uFillTx/>
                <a:latin typeface="华文中宋" panose="02010600040101010101" charset="-122"/>
                <a:ea typeface="华文中宋" panose="02010600040101010101" charset="-122"/>
                <a:cs typeface="华文中宋" panose="02010600040101010101" charset="-122"/>
                <a:sym typeface="+mn-ea"/>
              </a:rPr>
              <a:t>质权</a:t>
            </a:r>
            <a:r>
              <a:rPr kumimoji="0" lang="zh-CN" altLang="zh-CN" sz="2800" b="1" i="0" strike="noStrike" kern="100" cap="none" spc="0" normalizeH="0" baseline="0" noProof="0">
                <a:ln>
                  <a:noFill/>
                </a:ln>
                <a:solidFill>
                  <a:prstClr val="black"/>
                </a:solidFill>
                <a:effectLst/>
                <a:uLnTx/>
                <a:uFillTx/>
                <a:latin typeface="华文中宋" panose="02010600040101010101" charset="-122"/>
                <a:ea typeface="华文中宋" panose="02010600040101010101" charset="-122"/>
                <a:cs typeface="华文中宋" panose="02010600040101010101" charset="-122"/>
                <a:sym typeface="+mn-ea"/>
              </a:rPr>
              <a:t>的对象仅仅只是</a:t>
            </a:r>
            <a:r>
              <a:rPr kumimoji="0" lang="zh-CN" altLang="zh-CN" sz="2800" b="1" i="0" strike="noStrike" kern="100" cap="none" spc="0" normalizeH="0" baseline="0" noProof="0">
                <a:ln>
                  <a:noFill/>
                </a:ln>
                <a:solidFill>
                  <a:srgbClr val="FF0000"/>
                </a:solidFill>
                <a:effectLst/>
                <a:uLnTx/>
                <a:uFillTx/>
                <a:latin typeface="华文中宋" panose="02010600040101010101" charset="-122"/>
                <a:ea typeface="华文中宋" panose="02010600040101010101" charset="-122"/>
                <a:cs typeface="华文中宋" panose="02010600040101010101" charset="-122"/>
                <a:sym typeface="+mn-ea"/>
              </a:rPr>
              <a:t>普通的动产或某种权利。</a:t>
            </a:r>
            <a:endParaRPr kumimoji="0" lang="zh-CN" altLang="zh-CN" sz="2800" b="1" i="0" strike="noStrike" kern="100" cap="none" spc="0" normalizeH="0" baseline="0" noProof="0">
              <a:ln>
                <a:noFill/>
              </a:ln>
              <a:solidFill>
                <a:prstClr val="black"/>
              </a:solidFill>
              <a:effectLst/>
              <a:uLnTx/>
              <a:uFillTx/>
              <a:latin typeface="华文中宋" panose="02010600040101010101" charset="-122"/>
              <a:ea typeface="华文中宋" panose="02010600040101010101" charset="-122"/>
              <a:cs typeface="华文中宋" panose="02010600040101010101" charset="-122"/>
            </a:endParaRPr>
          </a:p>
          <a:p>
            <a:pPr marL="342900" marR="0" lvl="0" indent="-342900" algn="just" defTabSz="914400" rtl="0" fontAlgn="auto">
              <a:lnSpc>
                <a:spcPct val="100000"/>
              </a:lnSpc>
              <a:spcBef>
                <a:spcPct val="0"/>
              </a:spcBef>
              <a:spcAft>
                <a:spcPct val="0"/>
              </a:spcAft>
              <a:buClrTx/>
              <a:buSzTx/>
              <a:buFont typeface="Wingdings" panose="05000000000000000000" charset="0"/>
              <a:buChar char="u"/>
              <a:defRPr/>
            </a:pPr>
            <a:r>
              <a:rPr kumimoji="0" lang="zh-CN" altLang="zh-CN" sz="2800" b="1" i="0" strike="noStrike" kern="100" cap="none" spc="0" normalizeH="0" baseline="0" noProof="0">
                <a:ln>
                  <a:noFill/>
                </a:ln>
                <a:solidFill>
                  <a:schemeClr val="tx2">
                    <a:lumMod val="50000"/>
                    <a:lumOff val="50000"/>
                  </a:schemeClr>
                </a:solidFill>
                <a:effectLst/>
                <a:uLnTx/>
                <a:uFillTx/>
                <a:latin typeface="华文中宋" panose="02010600040101010101" charset="-122"/>
                <a:ea typeface="华文中宋" panose="02010600040101010101" charset="-122"/>
                <a:cs typeface="华文中宋" panose="02010600040101010101" charset="-122"/>
                <a:sym typeface="+mn-ea"/>
              </a:rPr>
              <a:t>抵押权</a:t>
            </a:r>
            <a:r>
              <a:rPr kumimoji="0" lang="zh-CN" altLang="zh-CN" sz="2800" b="1" i="0" strike="noStrike" kern="100" cap="none" spc="0" normalizeH="0" baseline="0" noProof="0">
                <a:ln>
                  <a:noFill/>
                </a:ln>
                <a:solidFill>
                  <a:prstClr val="black"/>
                </a:solidFill>
                <a:effectLst/>
                <a:uLnTx/>
                <a:uFillTx/>
                <a:latin typeface="华文中宋" panose="02010600040101010101" charset="-122"/>
                <a:ea typeface="华文中宋" panose="02010600040101010101" charset="-122"/>
                <a:cs typeface="华文中宋" panose="02010600040101010101" charset="-122"/>
                <a:sym typeface="+mn-ea"/>
              </a:rPr>
              <a:t>中的债权人并</a:t>
            </a:r>
            <a:r>
              <a:rPr kumimoji="0" lang="zh-CN" altLang="zh-CN" sz="2800" b="1" i="0" strike="noStrike" kern="100" cap="none" spc="0" normalizeH="0" baseline="0" noProof="0">
                <a:ln>
                  <a:noFill/>
                </a:ln>
                <a:solidFill>
                  <a:srgbClr val="FF0000"/>
                </a:solidFill>
                <a:effectLst/>
                <a:uLnTx/>
                <a:uFillTx/>
                <a:latin typeface="华文中宋" panose="02010600040101010101" charset="-122"/>
                <a:ea typeface="华文中宋" panose="02010600040101010101" charset="-122"/>
                <a:cs typeface="华文中宋" panose="02010600040101010101" charset="-122"/>
                <a:sym typeface="+mn-ea"/>
              </a:rPr>
              <a:t>不直接占有</a:t>
            </a:r>
            <a:r>
              <a:rPr kumimoji="0" lang="zh-CN" altLang="zh-CN" sz="2800" b="1" i="0" strike="noStrike" kern="100" cap="none" spc="0" normalizeH="0" baseline="0" noProof="0">
                <a:ln>
                  <a:noFill/>
                </a:ln>
                <a:solidFill>
                  <a:prstClr val="black"/>
                </a:solidFill>
                <a:effectLst/>
                <a:uLnTx/>
                <a:uFillTx/>
                <a:latin typeface="华文中宋" panose="02010600040101010101" charset="-122"/>
                <a:ea typeface="华文中宋" panose="02010600040101010101" charset="-122"/>
                <a:cs typeface="华文中宋" panose="02010600040101010101" charset="-122"/>
                <a:sym typeface="+mn-ea"/>
              </a:rPr>
              <a:t>抵押物，抵押要</a:t>
            </a:r>
            <a:r>
              <a:rPr kumimoji="0" lang="zh-CN" altLang="zh-CN" sz="2800" b="1" i="0" strike="noStrike" kern="100" cap="none" spc="0" normalizeH="0" baseline="0" noProof="0">
                <a:ln>
                  <a:noFill/>
                </a:ln>
                <a:solidFill>
                  <a:prstClr val="black"/>
                </a:solidFill>
                <a:effectLst/>
                <a:highlight>
                  <a:srgbClr val="00FF00"/>
                </a:highlight>
                <a:uLnTx/>
                <a:uFillTx/>
                <a:latin typeface="华文中宋" panose="02010600040101010101" charset="-122"/>
                <a:ea typeface="华文中宋" panose="02010600040101010101" charset="-122"/>
                <a:cs typeface="华文中宋" panose="02010600040101010101" charset="-122"/>
                <a:sym typeface="+mn-ea"/>
              </a:rPr>
              <a:t>登记</a:t>
            </a:r>
            <a:r>
              <a:rPr kumimoji="0" lang="zh-CN" altLang="zh-CN" sz="2800" b="1" i="0" strike="noStrike" kern="100" cap="none" spc="0" normalizeH="0" baseline="0" noProof="0">
                <a:ln>
                  <a:noFill/>
                </a:ln>
                <a:solidFill>
                  <a:prstClr val="black"/>
                </a:solidFill>
                <a:effectLst/>
                <a:uLnTx/>
                <a:uFillTx/>
                <a:latin typeface="华文中宋" panose="02010600040101010101" charset="-122"/>
                <a:ea typeface="华文中宋" panose="02010600040101010101" charset="-122"/>
                <a:cs typeface="华文中宋" panose="02010600040101010101" charset="-122"/>
                <a:sym typeface="+mn-ea"/>
              </a:rPr>
              <a:t>才生效</a:t>
            </a:r>
            <a:r>
              <a:rPr lang="zh-CN" altLang="en-US" sz="2800" b="1" kern="100">
                <a:solidFill>
                  <a:srgbClr val="FF0000"/>
                </a:solidFill>
                <a:effectLst/>
                <a:latin typeface="华文中宋" panose="02010600040101010101" charset="-122"/>
                <a:ea typeface="华文中宋" panose="02010600040101010101" charset="-122"/>
                <a:cs typeface="华文中宋" panose="02010600040101010101" charset="-122"/>
                <a:sym typeface="+mn-ea"/>
              </a:rPr>
              <a:t>（无须转移财产）</a:t>
            </a:r>
            <a:r>
              <a:rPr kumimoji="0" lang="zh-CN" altLang="zh-CN" sz="2800" b="1" i="0" strike="noStrike" kern="100" cap="none" spc="0" normalizeH="0" baseline="0" noProof="0">
                <a:ln>
                  <a:noFill/>
                </a:ln>
                <a:solidFill>
                  <a:prstClr val="black"/>
                </a:solidFill>
                <a:effectLst/>
                <a:uLnTx/>
                <a:uFillTx/>
                <a:latin typeface="华文中宋" panose="02010600040101010101" charset="-122"/>
                <a:ea typeface="华文中宋" panose="02010600040101010101" charset="-122"/>
                <a:cs typeface="华文中宋" panose="02010600040101010101" charset="-122"/>
                <a:sym typeface="+mn-ea"/>
              </a:rPr>
              <a:t>；</a:t>
            </a:r>
            <a:r>
              <a:rPr kumimoji="0" lang="zh-CN" altLang="zh-CN" sz="2800" b="1" i="0" strike="noStrike" kern="100" cap="none" spc="0" normalizeH="0" baseline="0" noProof="0">
                <a:ln>
                  <a:noFill/>
                </a:ln>
                <a:solidFill>
                  <a:srgbClr val="D57A2C"/>
                </a:solidFill>
                <a:effectLst/>
                <a:uLnTx/>
                <a:uFillTx/>
                <a:latin typeface="华文中宋" panose="02010600040101010101" charset="-122"/>
                <a:ea typeface="华文中宋" panose="02010600040101010101" charset="-122"/>
                <a:cs typeface="华文中宋" panose="02010600040101010101" charset="-122"/>
                <a:sym typeface="+mn-ea"/>
              </a:rPr>
              <a:t>质权</a:t>
            </a:r>
            <a:r>
              <a:rPr kumimoji="0" lang="zh-CN" altLang="zh-CN" sz="2800" b="1" i="0" strike="noStrike" kern="100" cap="none" spc="0" normalizeH="0" baseline="0" noProof="0">
                <a:ln>
                  <a:noFill/>
                </a:ln>
                <a:solidFill>
                  <a:prstClr val="black"/>
                </a:solidFill>
                <a:effectLst/>
                <a:uLnTx/>
                <a:uFillTx/>
                <a:latin typeface="华文中宋" panose="02010600040101010101" charset="-122"/>
                <a:ea typeface="华文中宋" panose="02010600040101010101" charset="-122"/>
                <a:cs typeface="华文中宋" panose="02010600040101010101" charset="-122"/>
                <a:sym typeface="+mn-ea"/>
              </a:rPr>
              <a:t>中的债权人只需</a:t>
            </a:r>
            <a:r>
              <a:rPr kumimoji="0" lang="zh-CN" altLang="zh-CN" sz="2800" b="1" i="0" strike="noStrike" kern="100" cap="none" spc="0" normalizeH="0" baseline="0" noProof="0">
                <a:ln>
                  <a:noFill/>
                </a:ln>
                <a:solidFill>
                  <a:srgbClr val="FF0000"/>
                </a:solidFill>
                <a:effectLst/>
                <a:uLnTx/>
                <a:uFillTx/>
                <a:latin typeface="华文中宋" panose="02010600040101010101" charset="-122"/>
                <a:ea typeface="华文中宋" panose="02010600040101010101" charset="-122"/>
                <a:cs typeface="华文中宋" panose="02010600040101010101" charset="-122"/>
                <a:sym typeface="+mn-ea"/>
              </a:rPr>
              <a:t>占有质物</a:t>
            </a:r>
            <a:r>
              <a:rPr kumimoji="0" lang="zh-CN" altLang="zh-CN" sz="2800" b="1" i="0" strike="noStrike" kern="100" cap="none" spc="0" normalizeH="0" baseline="0" noProof="0">
                <a:ln>
                  <a:noFill/>
                </a:ln>
                <a:solidFill>
                  <a:prstClr val="black"/>
                </a:solidFill>
                <a:effectLst/>
                <a:uLnTx/>
                <a:uFillTx/>
                <a:latin typeface="华文中宋" panose="02010600040101010101" charset="-122"/>
                <a:ea typeface="华文中宋" panose="02010600040101010101" charset="-122"/>
                <a:cs typeface="华文中宋" panose="02010600040101010101" charset="-122"/>
                <a:sym typeface="+mn-ea"/>
              </a:rPr>
              <a:t>即可</a:t>
            </a:r>
            <a:r>
              <a:rPr lang="zh-CN" altLang="en-US" sz="2800" b="1" kern="100">
                <a:effectLst/>
                <a:latin typeface="华文中宋" panose="02010600040101010101" charset="-122"/>
                <a:ea typeface="华文中宋" panose="02010600040101010101" charset="-122"/>
                <a:cs typeface="华文中宋" panose="02010600040101010101" charset="-122"/>
                <a:sym typeface="+mn-ea"/>
              </a:rPr>
              <a:t>（</a:t>
            </a:r>
            <a:r>
              <a:rPr lang="zh-CN" altLang="en-US" sz="2800" b="1" kern="100">
                <a:solidFill>
                  <a:srgbClr val="FF0000"/>
                </a:solidFill>
                <a:effectLst/>
                <a:latin typeface="华文中宋" panose="02010600040101010101" charset="-122"/>
                <a:ea typeface="华文中宋" panose="02010600040101010101" charset="-122"/>
                <a:cs typeface="华文中宋" panose="02010600040101010101" charset="-122"/>
                <a:sym typeface="+mn-ea"/>
              </a:rPr>
              <a:t>转移财产</a:t>
            </a:r>
            <a:r>
              <a:rPr lang="zh-CN" altLang="en-US" sz="2800" b="1" kern="100">
                <a:effectLst/>
                <a:latin typeface="华文中宋" panose="02010600040101010101" charset="-122"/>
                <a:ea typeface="华文中宋" panose="02010600040101010101" charset="-122"/>
                <a:cs typeface="华文中宋" panose="02010600040101010101" charset="-122"/>
                <a:sym typeface="+mn-ea"/>
              </a:rPr>
              <a:t>）</a:t>
            </a:r>
            <a:r>
              <a:rPr kumimoji="0" lang="zh-CN" altLang="zh-CN" sz="2800" b="1" i="0" strike="noStrike" kern="100" cap="none" spc="0" normalizeH="0" baseline="0" noProof="0">
                <a:ln>
                  <a:noFill/>
                </a:ln>
                <a:solidFill>
                  <a:prstClr val="black"/>
                </a:solidFill>
                <a:effectLst/>
                <a:uLnTx/>
                <a:uFillTx/>
                <a:latin typeface="华文中宋" panose="02010600040101010101" charset="-122"/>
                <a:ea typeface="华文中宋" panose="02010600040101010101" charset="-122"/>
                <a:cs typeface="华文中宋" panose="02010600040101010101" charset="-122"/>
                <a:sym typeface="+mn-ea"/>
              </a:rPr>
              <a:t>。</a:t>
            </a:r>
            <a:endParaRPr kumimoji="0" lang="zh-CN" altLang="zh-CN" sz="2800" b="1" i="0" strike="noStrike" kern="100" cap="none" spc="0" normalizeH="0" baseline="0" noProof="0">
              <a:ln>
                <a:noFill/>
              </a:ln>
              <a:solidFill>
                <a:prstClr val="black"/>
              </a:solidFill>
              <a:effectLst/>
              <a:uLnTx/>
              <a:uFillTx/>
              <a:latin typeface="华文中宋" panose="02010600040101010101" charset="-122"/>
              <a:ea typeface="华文中宋" panose="02010600040101010101" charset="-122"/>
              <a:cs typeface="华文中宋" panose="02010600040101010101" charset="-122"/>
            </a:endParaRPr>
          </a:p>
          <a:p>
            <a:pPr marL="342900" marR="0" lvl="0" indent="-342900" algn="just" defTabSz="914400" rtl="0" fontAlgn="auto">
              <a:lnSpc>
                <a:spcPct val="100000"/>
              </a:lnSpc>
              <a:spcBef>
                <a:spcPct val="0"/>
              </a:spcBef>
              <a:spcAft>
                <a:spcPct val="0"/>
              </a:spcAft>
              <a:buClrTx/>
              <a:buSzTx/>
              <a:buFont typeface="Wingdings" panose="05000000000000000000" charset="0"/>
              <a:buChar char="u"/>
              <a:defRPr/>
            </a:pPr>
            <a:r>
              <a:rPr kumimoji="0" lang="zh-CN" altLang="zh-CN" sz="2800" b="1" i="0" strike="noStrike" kern="100" cap="none" spc="0" normalizeH="0" baseline="0" noProof="0">
                <a:ln>
                  <a:noFill/>
                </a:ln>
                <a:solidFill>
                  <a:schemeClr val="tx2">
                    <a:lumMod val="50000"/>
                    <a:lumOff val="50000"/>
                  </a:schemeClr>
                </a:solidFill>
                <a:effectLst/>
                <a:uLnTx/>
                <a:uFillTx/>
                <a:latin typeface="华文中宋" panose="02010600040101010101" charset="-122"/>
                <a:ea typeface="华文中宋" panose="02010600040101010101" charset="-122"/>
                <a:cs typeface="华文中宋" panose="02010600040101010101" charset="-122"/>
                <a:sym typeface="+mn-ea"/>
              </a:rPr>
              <a:t>抵押</a:t>
            </a:r>
            <a:r>
              <a:rPr kumimoji="0" lang="zh-CN" altLang="en-US" sz="2800" b="1" i="0" strike="noStrike" kern="100" cap="none" spc="0" normalizeH="0" baseline="0" noProof="0">
                <a:ln>
                  <a:noFill/>
                </a:ln>
                <a:solidFill>
                  <a:prstClr val="black"/>
                </a:solidFill>
                <a:effectLst/>
                <a:uLnTx/>
                <a:uFillTx/>
                <a:latin typeface="华文中宋" panose="02010600040101010101" charset="-122"/>
                <a:ea typeface="华文中宋" panose="02010600040101010101" charset="-122"/>
                <a:cs typeface="华文中宋" panose="02010600040101010101" charset="-122"/>
                <a:sym typeface="+mn-ea"/>
              </a:rPr>
              <a:t>实现主要</a:t>
            </a:r>
            <a:r>
              <a:rPr kumimoji="0" lang="zh-CN" altLang="zh-CN" sz="2800" b="1" i="0" strike="noStrike" kern="100" cap="none" spc="0" normalizeH="0" baseline="0" noProof="0">
                <a:ln>
                  <a:noFill/>
                </a:ln>
                <a:solidFill>
                  <a:schemeClr val="tx1"/>
                </a:solidFill>
                <a:effectLst/>
                <a:uLnTx/>
                <a:uFillTx/>
                <a:latin typeface="华文中宋" panose="02010600040101010101" charset="-122"/>
                <a:ea typeface="华文中宋" panose="02010600040101010101" charset="-122"/>
                <a:cs typeface="华文中宋" panose="02010600040101010101" charset="-122"/>
                <a:sym typeface="+mn-ea"/>
              </a:rPr>
              <a:t>通过法院申请拍卖</a:t>
            </a:r>
            <a:r>
              <a:rPr kumimoji="0" lang="zh-CN" altLang="en-US" sz="2800" b="1" i="0" strike="noStrike" kern="100" cap="none" spc="0" normalizeH="0" baseline="0" noProof="0">
                <a:ln>
                  <a:noFill/>
                </a:ln>
                <a:solidFill>
                  <a:prstClr val="black"/>
                </a:solidFill>
                <a:effectLst/>
                <a:uLnTx/>
                <a:uFillTx/>
                <a:latin typeface="华文中宋" panose="02010600040101010101" charset="-122"/>
                <a:ea typeface="华文中宋" panose="02010600040101010101" charset="-122"/>
                <a:cs typeface="华文中宋" panose="02010600040101010101" charset="-122"/>
                <a:sym typeface="+mn-ea"/>
              </a:rPr>
              <a:t>；</a:t>
            </a:r>
            <a:r>
              <a:rPr kumimoji="0" lang="zh-CN" altLang="zh-CN" sz="2800" b="1" i="0" strike="noStrike" kern="100" cap="none" spc="0" normalizeH="0" baseline="0" noProof="0">
                <a:ln>
                  <a:noFill/>
                </a:ln>
                <a:solidFill>
                  <a:srgbClr val="D57A2C"/>
                </a:solidFill>
                <a:effectLst/>
                <a:uLnTx/>
                <a:uFillTx/>
                <a:latin typeface="华文中宋" panose="02010600040101010101" charset="-122"/>
                <a:ea typeface="华文中宋" panose="02010600040101010101" charset="-122"/>
                <a:cs typeface="华文中宋" panose="02010600040101010101" charset="-122"/>
                <a:sym typeface="+mn-ea"/>
              </a:rPr>
              <a:t>质押</a:t>
            </a:r>
            <a:r>
              <a:rPr kumimoji="0" lang="zh-CN" altLang="en-US" sz="2800" b="1" i="0" strike="noStrike" kern="100" cap="none" spc="0" normalizeH="0" baseline="0" noProof="0">
                <a:ln>
                  <a:noFill/>
                </a:ln>
                <a:solidFill>
                  <a:prstClr val="black"/>
                </a:solidFill>
                <a:effectLst/>
                <a:uLnTx/>
                <a:uFillTx/>
                <a:latin typeface="华文中宋" panose="02010600040101010101" charset="-122"/>
                <a:ea typeface="华文中宋" panose="02010600040101010101" charset="-122"/>
                <a:cs typeface="华文中宋" panose="02010600040101010101" charset="-122"/>
                <a:sym typeface="+mn-ea"/>
              </a:rPr>
              <a:t>则多</a:t>
            </a:r>
            <a:r>
              <a:rPr kumimoji="0" lang="zh-CN" altLang="zh-CN" sz="2800" b="1" i="0" strike="noStrike" kern="100" cap="none" spc="0" normalizeH="0" baseline="0" noProof="0">
                <a:ln>
                  <a:noFill/>
                </a:ln>
                <a:solidFill>
                  <a:schemeClr val="tx1"/>
                </a:solidFill>
                <a:effectLst/>
                <a:uLnTx/>
                <a:uFillTx/>
                <a:latin typeface="华文中宋" panose="02010600040101010101" charset="-122"/>
                <a:ea typeface="华文中宋" panose="02010600040101010101" charset="-122"/>
                <a:cs typeface="华文中宋" panose="02010600040101010101" charset="-122"/>
                <a:sym typeface="+mn-ea"/>
              </a:rPr>
              <a:t>直接变卖</a:t>
            </a:r>
            <a:r>
              <a:rPr kumimoji="0" lang="zh-CN" altLang="en-US" sz="2800" b="1" i="0" strike="noStrike" kern="100" cap="none" spc="0" normalizeH="0" baseline="0" noProof="0">
                <a:ln>
                  <a:noFill/>
                </a:ln>
                <a:solidFill>
                  <a:prstClr val="black"/>
                </a:solidFill>
                <a:effectLst/>
                <a:uLnTx/>
                <a:uFillTx/>
                <a:latin typeface="华文中宋" panose="02010600040101010101" charset="-122"/>
                <a:ea typeface="华文中宋" panose="02010600040101010101" charset="-122"/>
                <a:cs typeface="华文中宋" panose="02010600040101010101" charset="-122"/>
                <a:sym typeface="+mn-ea"/>
              </a:rPr>
              <a:t>。</a:t>
            </a:r>
            <a:endParaRPr kumimoji="0" lang="zh-CN" altLang="en-US" sz="2800" b="1" i="0" strike="noStrike" kern="100" cap="none" spc="0" normalizeH="0" baseline="0" noProof="0">
              <a:ln>
                <a:noFill/>
              </a:ln>
              <a:solidFill>
                <a:prstClr val="black"/>
              </a:solidFill>
              <a:effectLst/>
              <a:uLnTx/>
              <a:uFillTx/>
              <a:latin typeface="华文中宋" panose="02010600040101010101" charset="-122"/>
              <a:ea typeface="华文中宋" panose="02010600040101010101" charset="-122"/>
              <a:cs typeface="华文中宋" panose="02010600040101010101" charset="-122"/>
              <a:sym typeface="+mn-ea"/>
            </a:endParaRPr>
          </a:p>
          <a:p>
            <a:pPr marL="342900" marR="0" lvl="0" indent="-342900" algn="just" defTabSz="914400" rtl="0" fontAlgn="auto">
              <a:lnSpc>
                <a:spcPct val="100000"/>
              </a:lnSpc>
              <a:spcBef>
                <a:spcPct val="0"/>
              </a:spcBef>
              <a:spcAft>
                <a:spcPct val="0"/>
              </a:spcAft>
              <a:buClrTx/>
              <a:buSzTx/>
              <a:buFont typeface="Wingdings" panose="05000000000000000000" charset="0"/>
              <a:buChar char="u"/>
              <a:defRPr/>
            </a:pPr>
            <a:r>
              <a:rPr kumimoji="0" lang="zh-CN" altLang="en-US" sz="2800" b="1" i="0" strike="noStrike" kern="100" cap="none" spc="0" normalizeH="0" baseline="0" noProof="0">
                <a:ln>
                  <a:noFill/>
                </a:ln>
                <a:solidFill>
                  <a:srgbClr val="FF0000"/>
                </a:solidFill>
                <a:effectLst/>
                <a:uLnTx/>
                <a:uFillTx/>
                <a:latin typeface="华文中宋" panose="02010600040101010101" charset="-122"/>
                <a:ea typeface="华文中宋" panose="02010600040101010101" charset="-122"/>
                <a:cs typeface="华文中宋" panose="02010600040101010101" charset="-122"/>
                <a:sym typeface="+mn-ea"/>
              </a:rPr>
              <a:t>主要区别</a:t>
            </a:r>
            <a:r>
              <a:rPr kumimoji="0" lang="zh-CN" altLang="en-US" sz="2800" b="1" i="0" strike="noStrike" kern="100" cap="none" spc="0" normalizeH="0" baseline="0" noProof="0">
                <a:ln>
                  <a:noFill/>
                </a:ln>
                <a:solidFill>
                  <a:prstClr val="black"/>
                </a:solidFill>
                <a:effectLst/>
                <a:uLnTx/>
                <a:uFillTx/>
                <a:latin typeface="华文中宋" panose="02010600040101010101" charset="-122"/>
                <a:ea typeface="华文中宋" panose="02010600040101010101" charset="-122"/>
                <a:cs typeface="华文中宋" panose="02010600040101010101" charset="-122"/>
                <a:sym typeface="+mn-ea"/>
              </a:rPr>
              <a:t>在于用于担保物</a:t>
            </a:r>
            <a:r>
              <a:rPr kumimoji="0" lang="zh-CN" altLang="en-US" sz="2800" b="1" i="0" strike="noStrike" kern="100" cap="none" spc="0" normalizeH="0" baseline="0" noProof="0">
                <a:ln>
                  <a:noFill/>
                </a:ln>
                <a:solidFill>
                  <a:srgbClr val="FF0000"/>
                </a:solidFill>
                <a:effectLst/>
                <a:uLnTx/>
                <a:uFillTx/>
                <a:latin typeface="华文中宋" panose="02010600040101010101" charset="-122"/>
                <a:ea typeface="华文中宋" panose="02010600040101010101" charset="-122"/>
                <a:cs typeface="华文中宋" panose="02010600040101010101" charset="-122"/>
                <a:sym typeface="+mn-ea"/>
              </a:rPr>
              <a:t>是否移交债权人占有</a:t>
            </a:r>
            <a:r>
              <a:rPr kumimoji="0" lang="zh-CN" altLang="en-US" sz="2800" b="1" i="0" strike="noStrike" kern="100" cap="none" spc="0" normalizeH="0" baseline="0" noProof="0">
                <a:ln>
                  <a:noFill/>
                </a:ln>
                <a:solidFill>
                  <a:prstClr val="black"/>
                </a:solidFill>
                <a:effectLst/>
                <a:uLnTx/>
                <a:uFillTx/>
                <a:latin typeface="华文中宋" panose="02010600040101010101" charset="-122"/>
                <a:ea typeface="华文中宋" panose="02010600040101010101" charset="-122"/>
                <a:cs typeface="华文中宋" panose="02010600040101010101" charset="-122"/>
                <a:sym typeface="+mn-ea"/>
              </a:rPr>
              <a:t>，财产不移交债权人占有的属于抵押，移交债权人占有的属于质押。</a:t>
            </a:r>
            <a:endParaRPr kumimoji="0" lang="zh-CN" altLang="en-US" sz="2800" b="1" i="0" strike="noStrike" kern="100" cap="none" spc="0" normalizeH="0" baseline="0" noProof="0">
              <a:ln>
                <a:noFill/>
              </a:ln>
              <a:solidFill>
                <a:prstClr val="black"/>
              </a:solidFill>
              <a:effectLst/>
              <a:uLnTx/>
              <a:uFillTx/>
              <a:latin typeface="华文中宋" panose="02010600040101010101" charset="-122"/>
              <a:ea typeface="华文中宋" panose="02010600040101010101" charset="-122"/>
              <a:cs typeface="华文中宋" panose="02010600040101010101" charset="-122"/>
              <a:sym typeface="+mn-ea"/>
            </a:endParaRPr>
          </a:p>
        </p:txBody>
      </p:sp>
      <p:sp>
        <p:nvSpPr>
          <p:cNvPr id="2" name="文本框 1"/>
          <p:cNvSpPr txBox="1"/>
          <p:nvPr>
            <p:custDataLst>
              <p:tags r:id="rId3"/>
            </p:custDataLst>
          </p:nvPr>
        </p:nvSpPr>
        <p:spPr>
          <a:xfrm>
            <a:off x="0" y="5080"/>
            <a:ext cx="6007735" cy="521970"/>
          </a:xfrm>
          <a:prstGeom prst="rect">
            <a:avLst/>
          </a:prstGeom>
          <a:solidFill>
            <a:srgbClr val="F6F1EB"/>
          </a:solidFill>
        </p:spPr>
        <p:txBody>
          <a:bodyPr wrap="square" rtlCol="0" anchor="t">
            <a:spAutoFit/>
          </a:bodyPr>
          <a:lstStyle/>
          <a:p>
            <a:pPr marL="0" marR="0" lvl="0" indent="0" algn="just" defTabSz="914400" rtl="0" eaLnBrk="1" fontAlgn="auto" latinLnBrk="0" hangingPunct="1">
              <a:lnSpc>
                <a:spcPct val="100000"/>
              </a:lnSpc>
              <a:spcBef>
                <a:spcPct val="0"/>
              </a:spcBef>
              <a:spcAft>
                <a:spcPct val="0"/>
              </a:spcAft>
              <a:buClrTx/>
              <a:buSzTx/>
              <a:buFontTx/>
              <a:buNone/>
              <a:defRPr/>
            </a:pPr>
            <a:r>
              <a:rPr lang="zh-CN" altLang="en-US" sz="2800" b="1" noProof="0">
                <a:ln>
                  <a:noFill/>
                </a:ln>
                <a:solidFill>
                  <a:srgbClr val="172D54"/>
                </a:solidFill>
                <a:effectLst/>
                <a:uLnTx/>
                <a:uFillTx/>
                <a:latin typeface="微软雅黑" panose="020B0503020204020204" charset="-122"/>
                <a:ea typeface="微软雅黑" panose="020B0503020204020204" charset="-122"/>
                <a:cs typeface="微软雅黑" panose="020B0503020204020204" charset="-122"/>
                <a:sym typeface="+mn-ea"/>
              </a:rPr>
              <a:t>【易混易错】：抵押权和质权的区别</a:t>
            </a:r>
            <a:endParaRPr lang="zh-CN" altLang="en-US" sz="2800" b="1" noProof="0">
              <a:ln>
                <a:noFill/>
              </a:ln>
              <a:solidFill>
                <a:srgbClr val="172D54"/>
              </a:solidFill>
              <a:effectLst/>
              <a:uLnTx/>
              <a:uFillTx/>
              <a:latin typeface="微软雅黑" panose="020B0503020204020204" charset="-122"/>
              <a:ea typeface="微软雅黑" panose="020B0503020204020204" charset="-122"/>
              <a:cs typeface="微软雅黑" panose="020B0503020204020204" charset="-122"/>
              <a:sym typeface="+mn-ea"/>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3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3794" name="矩形 1"/>
          <p:cNvSpPr/>
          <p:nvPr>
            <p:custDataLst>
              <p:tags r:id="rId1"/>
            </p:custDataLst>
          </p:nvPr>
        </p:nvSpPr>
        <p:spPr>
          <a:xfrm>
            <a:off x="256540" y="797560"/>
            <a:ext cx="11679555" cy="5262245"/>
          </a:xfrm>
          <a:prstGeom prst="rect">
            <a:avLst/>
          </a:prstGeom>
          <a:noFill/>
          <a:ln w="28575" cmpd="sng">
            <a:noFill/>
            <a:prstDash val="sysDot"/>
            <a:miter lim="800000"/>
          </a:ln>
        </p:spPr>
        <p:txBody>
          <a:bodyPr wrap="square">
            <a:spAutoFit/>
          </a:bodyPr>
          <a:lstStyle>
            <a:lvl1pPr marL="0" indent="0" algn="l" defTabSz="685800" rtl="0" eaLnBrk="0" fontAlgn="base" hangingPunct="0">
              <a:lnSpc>
                <a:spcPct val="100000"/>
              </a:lnSpc>
              <a:spcBef>
                <a:spcPct val="0"/>
              </a:spcBef>
              <a:spcAft>
                <a:spcPct val="0"/>
              </a:spcAft>
              <a:buClrTx/>
              <a:buSzTx/>
              <a:buFontTx/>
              <a:buNone/>
              <a:defRPr kumimoji="0" lang="zh-CN" altLang="en-US" sz="1400" b="0" i="0" u="none" baseline="0">
                <a:solidFill>
                  <a:schemeClr val="tx1"/>
                </a:solidFill>
                <a:latin typeface="Arial" panose="020B0604020202020204" pitchFamily="34" charset="0"/>
                <a:ea typeface="宋体" panose="02010600030101010101" pitchFamily="2" charset="-122"/>
              </a:defRPr>
            </a:lvl1pPr>
            <a:lvl2pPr marL="342900" indent="114300" algn="l" defTabSz="685800" rtl="0" eaLnBrk="0" fontAlgn="base" hangingPunct="0">
              <a:lnSpc>
                <a:spcPct val="100000"/>
              </a:lnSpc>
              <a:spcBef>
                <a:spcPct val="0"/>
              </a:spcBef>
              <a:spcAft>
                <a:spcPct val="0"/>
              </a:spcAft>
              <a:buClrTx/>
              <a:buSzTx/>
              <a:buFontTx/>
              <a:buNone/>
              <a:defRPr kumimoji="0" lang="zh-CN" altLang="en-US" sz="1400" b="0" i="0" u="none" baseline="0">
                <a:solidFill>
                  <a:schemeClr val="tx1"/>
                </a:solidFill>
                <a:latin typeface="Arial" panose="020B0604020202020204" pitchFamily="34" charset="0"/>
                <a:ea typeface="宋体" panose="02010600030101010101" pitchFamily="2" charset="-122"/>
              </a:defRPr>
            </a:lvl2pPr>
            <a:lvl3pPr marL="685800" indent="228600" algn="l" defTabSz="685800" rtl="0" eaLnBrk="0" fontAlgn="base" hangingPunct="0">
              <a:lnSpc>
                <a:spcPct val="100000"/>
              </a:lnSpc>
              <a:spcBef>
                <a:spcPct val="0"/>
              </a:spcBef>
              <a:spcAft>
                <a:spcPct val="0"/>
              </a:spcAft>
              <a:buClrTx/>
              <a:buSzTx/>
              <a:buFontTx/>
              <a:buNone/>
              <a:defRPr kumimoji="0" lang="zh-CN" altLang="en-US" sz="1400" b="0" i="0" u="none" baseline="0">
                <a:solidFill>
                  <a:schemeClr val="tx1"/>
                </a:solidFill>
                <a:latin typeface="Arial" panose="020B0604020202020204" pitchFamily="34" charset="0"/>
                <a:ea typeface="宋体" panose="02010600030101010101" pitchFamily="2" charset="-122"/>
              </a:defRPr>
            </a:lvl3pPr>
            <a:lvl4pPr marL="1028700" indent="342900" algn="l" defTabSz="685800" rtl="0" eaLnBrk="0" fontAlgn="base" hangingPunct="0">
              <a:lnSpc>
                <a:spcPct val="100000"/>
              </a:lnSpc>
              <a:spcBef>
                <a:spcPct val="0"/>
              </a:spcBef>
              <a:spcAft>
                <a:spcPct val="0"/>
              </a:spcAft>
              <a:buClrTx/>
              <a:buSzTx/>
              <a:buFontTx/>
              <a:buNone/>
              <a:defRPr kumimoji="0" lang="zh-CN" altLang="en-US" sz="1400" b="0" i="0" u="none" baseline="0">
                <a:solidFill>
                  <a:schemeClr val="tx1"/>
                </a:solidFill>
                <a:latin typeface="Arial" panose="020B0604020202020204" pitchFamily="34" charset="0"/>
                <a:ea typeface="宋体" panose="02010600030101010101" pitchFamily="2" charset="-122"/>
              </a:defRPr>
            </a:lvl4pPr>
            <a:lvl5pPr marL="1371600" indent="457200" algn="l" defTabSz="685800" rtl="0" eaLnBrk="0" fontAlgn="base" hangingPunct="0">
              <a:lnSpc>
                <a:spcPct val="100000"/>
              </a:lnSpc>
              <a:spcBef>
                <a:spcPct val="0"/>
              </a:spcBef>
              <a:spcAft>
                <a:spcPct val="0"/>
              </a:spcAft>
              <a:buClrTx/>
              <a:buSzTx/>
              <a:buFontTx/>
              <a:buNone/>
              <a:defRPr kumimoji="0" lang="zh-CN" altLang="en-US" sz="1400" b="0" i="0" u="none" baseline="0">
                <a:solidFill>
                  <a:schemeClr val="tx1"/>
                </a:solidFill>
                <a:latin typeface="Arial" panose="020B0604020202020204" pitchFamily="34" charset="0"/>
                <a:ea typeface="宋体" panose="02010600030101010101" pitchFamily="2" charset="-122"/>
              </a:defRPr>
            </a:lvl5pPr>
          </a:lstStyle>
          <a:p>
            <a:pPr marL="0" lvl="0" indent="0" eaLnBrk="1" hangingPunct="1">
              <a:lnSpc>
                <a:spcPct val="100000"/>
              </a:lnSpc>
            </a:pPr>
            <a:r>
              <a:rPr lang="en-US" altLang="zh-CN" sz="2800" b="1">
                <a:latin typeface="新宋体" panose="02010609030101010101" charset="-122"/>
                <a:ea typeface="新宋体" panose="02010609030101010101" charset="-122"/>
                <a:cs typeface="新宋体" panose="02010609030101010101" charset="-122"/>
              </a:rPr>
              <a:t>    </a:t>
            </a:r>
            <a:r>
              <a:rPr lang="zh-CN" altLang="en-US" sz="2800" b="1">
                <a:latin typeface="新宋体" panose="02010609030101010101" charset="-122"/>
                <a:ea typeface="新宋体" panose="02010609030101010101" charset="-122"/>
                <a:cs typeface="新宋体" panose="02010609030101010101" charset="-122"/>
              </a:rPr>
              <a:t>冯某和陈某，朱某，林某是熟人关系。</a:t>
            </a:r>
            <a:endParaRPr lang="en-US" altLang="zh-CN" sz="2800" b="1">
              <a:latin typeface="新宋体" panose="02010609030101010101" charset="-122"/>
              <a:ea typeface="新宋体" panose="02010609030101010101" charset="-122"/>
              <a:cs typeface="新宋体" panose="02010609030101010101" charset="-122"/>
            </a:endParaRPr>
          </a:p>
          <a:p>
            <a:pPr marL="0" lvl="0" indent="0" eaLnBrk="1" hangingPunct="1">
              <a:lnSpc>
                <a:spcPct val="100000"/>
              </a:lnSpc>
            </a:pPr>
            <a:r>
              <a:rPr lang="en-US" altLang="zh-CN" sz="2800" b="1">
                <a:latin typeface="新宋体" panose="02010609030101010101" charset="-122"/>
                <a:ea typeface="新宋体" panose="02010609030101010101" charset="-122"/>
                <a:cs typeface="新宋体" panose="02010609030101010101" charset="-122"/>
              </a:rPr>
              <a:t>    </a:t>
            </a:r>
            <a:r>
              <a:rPr lang="zh-CN" altLang="en-US" sz="2800" b="1">
                <a:latin typeface="新宋体" panose="02010609030101010101" charset="-122"/>
                <a:ea typeface="新宋体" panose="02010609030101010101" charset="-122"/>
                <a:cs typeface="新宋体" panose="02010609030101010101" charset="-122"/>
              </a:rPr>
              <a:t>冯某向陈某借款，以其奔驰轿车抵押给陈某，双方订有书面的抵押借款合同，但未办理抵押登记手续。</a:t>
            </a:r>
            <a:endParaRPr lang="en-US" altLang="zh-CN" sz="2800" b="1">
              <a:latin typeface="新宋体" panose="02010609030101010101" charset="-122"/>
              <a:ea typeface="新宋体" panose="02010609030101010101" charset="-122"/>
              <a:cs typeface="新宋体" panose="02010609030101010101" charset="-122"/>
            </a:endParaRPr>
          </a:p>
          <a:p>
            <a:pPr marL="0" lvl="0" indent="0" eaLnBrk="1" hangingPunct="1">
              <a:lnSpc>
                <a:spcPct val="100000"/>
              </a:lnSpc>
            </a:pPr>
            <a:r>
              <a:rPr lang="en-US" altLang="zh-CN" sz="2800" b="1">
                <a:latin typeface="新宋体" panose="02010609030101010101" charset="-122"/>
                <a:ea typeface="新宋体" panose="02010609030101010101" charset="-122"/>
                <a:cs typeface="新宋体" panose="02010609030101010101" charset="-122"/>
              </a:rPr>
              <a:t>    </a:t>
            </a:r>
            <a:r>
              <a:rPr lang="zh-CN" altLang="en-US" sz="2800" b="1">
                <a:latin typeface="新宋体" panose="02010609030101010101" charset="-122"/>
                <a:ea typeface="新宋体" panose="02010609030101010101" charset="-122"/>
                <a:cs typeface="新宋体" panose="02010609030101010101" charset="-122"/>
              </a:rPr>
              <a:t>然后，冯某谎称所有权登记证，驾驶证遗失，向机动车管理机关重新办理了所有权登记证和行驶证，然后又向朱某借款，以该奔驰轿车质押，双方订有书面的借款质押合同，冯某将轿车连同该车旧的所有权登记证，行驶证一并交付给朱某。</a:t>
            </a:r>
            <a:endParaRPr lang="en-US" altLang="zh-CN" sz="2800" b="1">
              <a:latin typeface="新宋体" panose="02010609030101010101" charset="-122"/>
              <a:ea typeface="新宋体" panose="02010609030101010101" charset="-122"/>
              <a:cs typeface="新宋体" panose="02010609030101010101" charset="-122"/>
            </a:endParaRPr>
          </a:p>
          <a:p>
            <a:pPr marL="0" lvl="0" indent="0" eaLnBrk="1" hangingPunct="1">
              <a:lnSpc>
                <a:spcPct val="100000"/>
              </a:lnSpc>
            </a:pPr>
            <a:r>
              <a:rPr lang="en-US" altLang="zh-CN" sz="2800" b="1">
                <a:latin typeface="新宋体" panose="02010609030101010101" charset="-122"/>
                <a:ea typeface="新宋体" panose="02010609030101010101" charset="-122"/>
                <a:cs typeface="新宋体" panose="02010609030101010101" charset="-122"/>
              </a:rPr>
              <a:t>    </a:t>
            </a:r>
            <a:r>
              <a:rPr lang="zh-CN" altLang="en-US" sz="2800" b="1">
                <a:latin typeface="新宋体" panose="02010609030101010101" charset="-122"/>
                <a:ea typeface="新宋体" panose="02010609030101010101" charset="-122"/>
                <a:cs typeface="新宋体" panose="02010609030101010101" charset="-122"/>
              </a:rPr>
              <a:t>再后来，冯某谎称轿车借给朱某用几天，持轿车新的所有权登记证，行驶证把车卖给林某。林某不疑，支付了车款，双方到车管部门办理了产权过户手续。</a:t>
            </a:r>
            <a:endParaRPr lang="en-US" altLang="zh-CN" sz="2800" b="1">
              <a:latin typeface="新宋体" panose="02010609030101010101" charset="-122"/>
              <a:ea typeface="新宋体" panose="02010609030101010101" charset="-122"/>
              <a:cs typeface="新宋体" panose="02010609030101010101" charset="-122"/>
            </a:endParaRPr>
          </a:p>
          <a:p>
            <a:pPr marL="0" lvl="0" indent="0" eaLnBrk="1" hangingPunct="1">
              <a:lnSpc>
                <a:spcPct val="100000"/>
              </a:lnSpc>
            </a:pPr>
            <a:r>
              <a:rPr lang="en-US" altLang="zh-CN" sz="2800" b="1">
                <a:latin typeface="新宋体" panose="02010609030101010101" charset="-122"/>
                <a:ea typeface="新宋体" panose="02010609030101010101" charset="-122"/>
                <a:cs typeface="新宋体" panose="02010609030101010101" charset="-122"/>
              </a:rPr>
              <a:t>    </a:t>
            </a:r>
            <a:r>
              <a:rPr lang="zh-CN" altLang="en-US" sz="2800" b="1">
                <a:latin typeface="新宋体" panose="02010609030101010101" charset="-122"/>
                <a:ea typeface="新宋体" panose="02010609030101010101" charset="-122"/>
                <a:cs typeface="新宋体" panose="02010609030101010101" charset="-122"/>
              </a:rPr>
              <a:t>朱某在占有轿车期间，曾使用汽车，不小心撞到树干上，把车弄坏，交给修理厂修理，修理厂修好后，朱某无力支付修理费，修理厂将车扣留。</a:t>
            </a:r>
            <a:endParaRPr lang="zh-CN" altLang="en-US" sz="2800" b="1">
              <a:latin typeface="新宋体" panose="02010609030101010101" charset="-122"/>
              <a:ea typeface="新宋体" panose="02010609030101010101" charset="-122"/>
              <a:cs typeface="新宋体" panose="02010609030101010101" charset="-122"/>
            </a:endParaRPr>
          </a:p>
        </p:txBody>
      </p:sp>
      <p:sp>
        <p:nvSpPr>
          <p:cNvPr id="3" name="矩形 2"/>
          <p:cNvSpPr/>
          <p:nvPr>
            <p:custDataLst>
              <p:tags r:id="rId2"/>
            </p:custDataLst>
          </p:nvPr>
        </p:nvSpPr>
        <p:spPr>
          <a:xfrm>
            <a:off x="1054100" y="0"/>
            <a:ext cx="2269490" cy="645160"/>
          </a:xfrm>
          <a:prstGeom prst="rect">
            <a:avLst/>
          </a:prstGeom>
          <a:solidFill>
            <a:srgbClr val="BCA070"/>
          </a:solidFill>
          <a:ln>
            <a:noFill/>
          </a:ln>
        </p:spPr>
        <p:txBody>
          <a:bodyPr wrap="square" rtlCol="0" anchor="t">
            <a:spAutoFit/>
            <a:scene3d>
              <a:camera prst="orthographicFront"/>
              <a:lightRig rig="threePt" dir="t"/>
            </a:scene3d>
          </a:bodyPr>
          <a:lstStyle/>
          <a:p>
            <a:pPr algn="ctr"/>
            <a:r>
              <a:rPr lang="zh-CN" altLang="en-US" sz="3600" b="1">
                <a:solidFill>
                  <a:srgbClr val="172D54"/>
                </a:solidFill>
                <a:effectLst/>
              </a:rPr>
              <a:t>案例分享</a:t>
            </a:r>
            <a:endParaRPr lang="zh-CN" altLang="en-US" sz="3600" b="1">
              <a:solidFill>
                <a:srgbClr val="172D54"/>
              </a:solidFill>
              <a:effectLst/>
            </a:endParaRPr>
          </a:p>
        </p:txBody>
      </p:sp>
    </p:spTree>
  </p:cSld>
  <p:clrMapOvr>
    <a:masterClrMapping/>
  </p:clrMapOvr>
  <p:transition/>
</p:sld>
</file>

<file path=ppt/slides/slide3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4818" name="矩形 2"/>
          <p:cNvSpPr/>
          <p:nvPr>
            <p:custDataLst>
              <p:tags r:id="rId1"/>
            </p:custDataLst>
          </p:nvPr>
        </p:nvSpPr>
        <p:spPr>
          <a:xfrm>
            <a:off x="210185" y="747395"/>
            <a:ext cx="4813300" cy="5954395"/>
          </a:xfrm>
          <a:prstGeom prst="rect">
            <a:avLst/>
          </a:prstGeom>
          <a:noFill/>
          <a:ln>
            <a:noFill/>
            <a:miter lim="800000"/>
          </a:ln>
        </p:spPr>
        <p:txBody>
          <a:bodyPr wrap="square">
            <a:spAutoFit/>
          </a:bodyPr>
          <a:lstStyle>
            <a:lvl1pPr marL="0" indent="0" algn="l" defTabSz="685800" rtl="0" eaLnBrk="0" fontAlgn="base" hangingPunct="0">
              <a:lnSpc>
                <a:spcPct val="100000"/>
              </a:lnSpc>
              <a:spcBef>
                <a:spcPct val="0"/>
              </a:spcBef>
              <a:spcAft>
                <a:spcPct val="0"/>
              </a:spcAft>
              <a:buClrTx/>
              <a:buSzTx/>
              <a:buFontTx/>
              <a:buNone/>
              <a:defRPr kumimoji="0" lang="zh-CN" altLang="en-US" sz="1400" b="0" i="0" u="none" baseline="0">
                <a:solidFill>
                  <a:schemeClr val="tx1"/>
                </a:solidFill>
                <a:latin typeface="Arial" panose="020B0604020202020204" pitchFamily="34" charset="0"/>
                <a:ea typeface="宋体" panose="02010600030101010101" pitchFamily="2" charset="-122"/>
              </a:defRPr>
            </a:lvl1pPr>
            <a:lvl2pPr marL="342900" indent="114300" algn="l" defTabSz="685800" rtl="0" eaLnBrk="0" fontAlgn="base" hangingPunct="0">
              <a:lnSpc>
                <a:spcPct val="100000"/>
              </a:lnSpc>
              <a:spcBef>
                <a:spcPct val="0"/>
              </a:spcBef>
              <a:spcAft>
                <a:spcPct val="0"/>
              </a:spcAft>
              <a:buClrTx/>
              <a:buSzTx/>
              <a:buFontTx/>
              <a:buNone/>
              <a:defRPr kumimoji="0" lang="zh-CN" altLang="en-US" sz="1400" b="0" i="0" u="none" baseline="0">
                <a:solidFill>
                  <a:schemeClr val="tx1"/>
                </a:solidFill>
                <a:latin typeface="Arial" panose="020B0604020202020204" pitchFamily="34" charset="0"/>
                <a:ea typeface="宋体" panose="02010600030101010101" pitchFamily="2" charset="-122"/>
              </a:defRPr>
            </a:lvl2pPr>
            <a:lvl3pPr marL="685800" indent="228600" algn="l" defTabSz="685800" rtl="0" eaLnBrk="0" fontAlgn="base" hangingPunct="0">
              <a:lnSpc>
                <a:spcPct val="100000"/>
              </a:lnSpc>
              <a:spcBef>
                <a:spcPct val="0"/>
              </a:spcBef>
              <a:spcAft>
                <a:spcPct val="0"/>
              </a:spcAft>
              <a:buClrTx/>
              <a:buSzTx/>
              <a:buFontTx/>
              <a:buNone/>
              <a:defRPr kumimoji="0" lang="zh-CN" altLang="en-US" sz="1400" b="0" i="0" u="none" baseline="0">
                <a:solidFill>
                  <a:schemeClr val="tx1"/>
                </a:solidFill>
                <a:latin typeface="Arial" panose="020B0604020202020204" pitchFamily="34" charset="0"/>
                <a:ea typeface="宋体" panose="02010600030101010101" pitchFamily="2" charset="-122"/>
              </a:defRPr>
            </a:lvl3pPr>
            <a:lvl4pPr marL="1028700" indent="342900" algn="l" defTabSz="685800" rtl="0" eaLnBrk="0" fontAlgn="base" hangingPunct="0">
              <a:lnSpc>
                <a:spcPct val="100000"/>
              </a:lnSpc>
              <a:spcBef>
                <a:spcPct val="0"/>
              </a:spcBef>
              <a:spcAft>
                <a:spcPct val="0"/>
              </a:spcAft>
              <a:buClrTx/>
              <a:buSzTx/>
              <a:buFontTx/>
              <a:buNone/>
              <a:defRPr kumimoji="0" lang="zh-CN" altLang="en-US" sz="1400" b="0" i="0" u="none" baseline="0">
                <a:solidFill>
                  <a:schemeClr val="tx1"/>
                </a:solidFill>
                <a:latin typeface="Arial" panose="020B0604020202020204" pitchFamily="34" charset="0"/>
                <a:ea typeface="宋体" panose="02010600030101010101" pitchFamily="2" charset="-122"/>
              </a:defRPr>
            </a:lvl4pPr>
            <a:lvl5pPr marL="1371600" indent="457200" algn="l" defTabSz="685800" rtl="0" eaLnBrk="0" fontAlgn="base" hangingPunct="0">
              <a:lnSpc>
                <a:spcPct val="100000"/>
              </a:lnSpc>
              <a:spcBef>
                <a:spcPct val="0"/>
              </a:spcBef>
              <a:spcAft>
                <a:spcPct val="0"/>
              </a:spcAft>
              <a:buClrTx/>
              <a:buSzTx/>
              <a:buFontTx/>
              <a:buNone/>
              <a:defRPr kumimoji="0" lang="zh-CN" altLang="en-US" sz="1400" b="0" i="0" u="none" baseline="0">
                <a:solidFill>
                  <a:schemeClr val="tx1"/>
                </a:solidFill>
                <a:latin typeface="Arial" panose="020B0604020202020204" pitchFamily="34" charset="0"/>
                <a:ea typeface="宋体" panose="02010600030101010101" pitchFamily="2" charset="-122"/>
              </a:defRPr>
            </a:lvl5pPr>
          </a:lstStyle>
          <a:p>
            <a:pPr marL="0" lvl="0" indent="0" eaLnBrk="1" hangingPunct="1">
              <a:lnSpc>
                <a:spcPct val="100000"/>
              </a:lnSpc>
              <a:spcBef>
                <a:spcPct val="0"/>
              </a:spcBef>
              <a:spcAft>
                <a:spcPts val="1200"/>
              </a:spcAft>
            </a:pPr>
            <a:r>
              <a:rPr lang="en-US" altLang="zh-CN" sz="2800">
                <a:latin typeface="微软雅黑" panose="020B0503020204020204" charset="-122"/>
                <a:ea typeface="微软雅黑" panose="020B0503020204020204" charset="-122"/>
                <a:cs typeface="微软雅黑" panose="020B0503020204020204" charset="-122"/>
              </a:rPr>
              <a:t>1.</a:t>
            </a:r>
            <a:r>
              <a:rPr lang="zh-CN" altLang="en-US" sz="2800">
                <a:latin typeface="微软雅黑" panose="020B0503020204020204" charset="-122"/>
                <a:ea typeface="微软雅黑" panose="020B0503020204020204" charset="-122"/>
                <a:cs typeface="微软雅黑" panose="020B0503020204020204" charset="-122"/>
              </a:rPr>
              <a:t>陈某对轿车是否享有抵押权</a:t>
            </a:r>
            <a:r>
              <a:rPr lang="en-US" altLang="zh-CN" sz="2800">
                <a:latin typeface="微软雅黑" panose="020B0503020204020204" charset="-122"/>
                <a:ea typeface="微软雅黑" panose="020B0503020204020204" charset="-122"/>
                <a:cs typeface="微软雅黑" panose="020B0503020204020204" charset="-122"/>
              </a:rPr>
              <a:t>?</a:t>
            </a:r>
            <a:r>
              <a:rPr lang="zh-CN" altLang="en-US" sz="2800">
                <a:latin typeface="微软雅黑" panose="020B0503020204020204" charset="-122"/>
                <a:ea typeface="微软雅黑" panose="020B0503020204020204" charset="-122"/>
                <a:cs typeface="微软雅黑" panose="020B0503020204020204" charset="-122"/>
              </a:rPr>
              <a:t>为什么</a:t>
            </a:r>
            <a:r>
              <a:rPr lang="en-US" altLang="zh-CN" sz="2800">
                <a:latin typeface="微软雅黑" panose="020B0503020204020204" charset="-122"/>
                <a:ea typeface="微软雅黑" panose="020B0503020204020204" charset="-122"/>
                <a:cs typeface="微软雅黑" panose="020B0503020204020204" charset="-122"/>
              </a:rPr>
              <a:t>?</a:t>
            </a:r>
            <a:endParaRPr lang="en-US" altLang="zh-CN" sz="2800">
              <a:latin typeface="微软雅黑" panose="020B0503020204020204" charset="-122"/>
              <a:ea typeface="微软雅黑" panose="020B0503020204020204" charset="-122"/>
              <a:cs typeface="微软雅黑" panose="020B0503020204020204" charset="-122"/>
            </a:endParaRPr>
          </a:p>
          <a:p>
            <a:pPr marL="0" lvl="0" indent="0" eaLnBrk="1" hangingPunct="1">
              <a:lnSpc>
                <a:spcPct val="100000"/>
              </a:lnSpc>
              <a:spcBef>
                <a:spcPct val="0"/>
              </a:spcBef>
              <a:spcAft>
                <a:spcPts val="1200"/>
              </a:spcAft>
            </a:pPr>
            <a:r>
              <a:rPr lang="en-US" altLang="zh-CN" sz="2800">
                <a:latin typeface="微软雅黑" panose="020B0503020204020204" charset="-122"/>
                <a:ea typeface="微软雅黑" panose="020B0503020204020204" charset="-122"/>
                <a:cs typeface="微软雅黑" panose="020B0503020204020204" charset="-122"/>
              </a:rPr>
              <a:t>2.</a:t>
            </a:r>
            <a:r>
              <a:rPr lang="zh-CN" altLang="en-US" sz="2800">
                <a:latin typeface="微软雅黑" panose="020B0503020204020204" charset="-122"/>
                <a:ea typeface="微软雅黑" panose="020B0503020204020204" charset="-122"/>
                <a:cs typeface="微软雅黑" panose="020B0503020204020204" charset="-122"/>
              </a:rPr>
              <a:t>朱某对轿车是否享有质权</a:t>
            </a:r>
            <a:r>
              <a:rPr lang="en-US" altLang="zh-CN" sz="2800">
                <a:latin typeface="微软雅黑" panose="020B0503020204020204" charset="-122"/>
                <a:ea typeface="微软雅黑" panose="020B0503020204020204" charset="-122"/>
                <a:cs typeface="微软雅黑" panose="020B0503020204020204" charset="-122"/>
              </a:rPr>
              <a:t>?</a:t>
            </a:r>
            <a:r>
              <a:rPr lang="zh-CN" altLang="en-US" sz="2800">
                <a:latin typeface="微软雅黑" panose="020B0503020204020204" charset="-122"/>
                <a:ea typeface="微软雅黑" panose="020B0503020204020204" charset="-122"/>
                <a:cs typeface="微软雅黑" panose="020B0503020204020204" charset="-122"/>
              </a:rPr>
              <a:t>为什么</a:t>
            </a:r>
            <a:r>
              <a:rPr lang="en-US" altLang="zh-CN" sz="2800">
                <a:latin typeface="微软雅黑" panose="020B0503020204020204" charset="-122"/>
                <a:ea typeface="微软雅黑" panose="020B0503020204020204" charset="-122"/>
                <a:cs typeface="微软雅黑" panose="020B0503020204020204" charset="-122"/>
              </a:rPr>
              <a:t>?</a:t>
            </a:r>
            <a:endParaRPr lang="en-US" altLang="zh-CN" sz="2800">
              <a:latin typeface="微软雅黑" panose="020B0503020204020204" charset="-122"/>
              <a:ea typeface="微软雅黑" panose="020B0503020204020204" charset="-122"/>
              <a:cs typeface="微软雅黑" panose="020B0503020204020204" charset="-122"/>
            </a:endParaRPr>
          </a:p>
          <a:p>
            <a:pPr marL="0" lvl="0" indent="0" eaLnBrk="1" hangingPunct="1">
              <a:lnSpc>
                <a:spcPct val="100000"/>
              </a:lnSpc>
              <a:spcBef>
                <a:spcPct val="0"/>
              </a:spcBef>
              <a:spcAft>
                <a:spcPts val="1200"/>
              </a:spcAft>
            </a:pPr>
            <a:r>
              <a:rPr lang="en-US" altLang="zh-CN" sz="2800">
                <a:latin typeface="微软雅黑" panose="020B0503020204020204" charset="-122"/>
                <a:ea typeface="微软雅黑" panose="020B0503020204020204" charset="-122"/>
                <a:cs typeface="微软雅黑" panose="020B0503020204020204" charset="-122"/>
              </a:rPr>
              <a:t>3.</a:t>
            </a:r>
            <a:r>
              <a:rPr lang="zh-CN" altLang="en-US" sz="2800">
                <a:latin typeface="微软雅黑" panose="020B0503020204020204" charset="-122"/>
                <a:ea typeface="微软雅黑" panose="020B0503020204020204" charset="-122"/>
                <a:cs typeface="微软雅黑" panose="020B0503020204020204" charset="-122"/>
              </a:rPr>
              <a:t>林某是否享有轿车的所有权</a:t>
            </a:r>
            <a:r>
              <a:rPr lang="en-US" altLang="zh-CN" sz="2800">
                <a:latin typeface="微软雅黑" panose="020B0503020204020204" charset="-122"/>
                <a:ea typeface="微软雅黑" panose="020B0503020204020204" charset="-122"/>
                <a:cs typeface="微软雅黑" panose="020B0503020204020204" charset="-122"/>
              </a:rPr>
              <a:t>?</a:t>
            </a:r>
            <a:r>
              <a:rPr lang="zh-CN" altLang="en-US" sz="2800">
                <a:latin typeface="微软雅黑" panose="020B0503020204020204" charset="-122"/>
                <a:ea typeface="微软雅黑" panose="020B0503020204020204" charset="-122"/>
                <a:cs typeface="微软雅黑" panose="020B0503020204020204" charset="-122"/>
              </a:rPr>
              <a:t>为什么</a:t>
            </a:r>
            <a:r>
              <a:rPr lang="en-US" altLang="zh-CN" sz="2800">
                <a:latin typeface="微软雅黑" panose="020B0503020204020204" charset="-122"/>
                <a:ea typeface="微软雅黑" panose="020B0503020204020204" charset="-122"/>
                <a:cs typeface="微软雅黑" panose="020B0503020204020204" charset="-122"/>
              </a:rPr>
              <a:t>?</a:t>
            </a:r>
            <a:endParaRPr lang="en-US" altLang="zh-CN" sz="2800">
              <a:latin typeface="微软雅黑" panose="020B0503020204020204" charset="-122"/>
              <a:ea typeface="微软雅黑" panose="020B0503020204020204" charset="-122"/>
              <a:cs typeface="微软雅黑" panose="020B0503020204020204" charset="-122"/>
            </a:endParaRPr>
          </a:p>
          <a:p>
            <a:pPr marL="0" lvl="0" indent="0" eaLnBrk="1" hangingPunct="1">
              <a:lnSpc>
                <a:spcPct val="100000"/>
              </a:lnSpc>
              <a:spcBef>
                <a:spcPts val="600"/>
              </a:spcBef>
              <a:spcAft>
                <a:spcPts val="1200"/>
              </a:spcAft>
            </a:pPr>
            <a:r>
              <a:rPr lang="en-US" altLang="zh-CN" sz="2800">
                <a:latin typeface="微软雅黑" panose="020B0503020204020204" charset="-122"/>
                <a:ea typeface="微软雅黑" panose="020B0503020204020204" charset="-122"/>
                <a:cs typeface="微软雅黑" panose="020B0503020204020204" charset="-122"/>
              </a:rPr>
              <a:t>4.</a:t>
            </a:r>
            <a:r>
              <a:rPr lang="zh-CN" altLang="en-US" sz="2800">
                <a:latin typeface="微软雅黑" panose="020B0503020204020204" charset="-122"/>
                <a:ea typeface="微软雅黑" panose="020B0503020204020204" charset="-122"/>
                <a:cs typeface="微软雅黑" panose="020B0503020204020204" charset="-122"/>
              </a:rPr>
              <a:t>修理厂扣留轿车，是否合法</a:t>
            </a:r>
            <a:r>
              <a:rPr lang="en-US" altLang="zh-CN" sz="2800">
                <a:latin typeface="微软雅黑" panose="020B0503020204020204" charset="-122"/>
                <a:ea typeface="微软雅黑" panose="020B0503020204020204" charset="-122"/>
                <a:cs typeface="微软雅黑" panose="020B0503020204020204" charset="-122"/>
              </a:rPr>
              <a:t>?</a:t>
            </a:r>
            <a:r>
              <a:rPr lang="zh-CN" altLang="en-US" sz="2800">
                <a:latin typeface="微软雅黑" panose="020B0503020204020204" charset="-122"/>
                <a:ea typeface="微软雅黑" panose="020B0503020204020204" charset="-122"/>
                <a:cs typeface="微软雅黑" panose="020B0503020204020204" charset="-122"/>
              </a:rPr>
              <a:t>为什么</a:t>
            </a:r>
            <a:r>
              <a:rPr lang="en-US" altLang="zh-CN" sz="2800">
                <a:latin typeface="微软雅黑" panose="020B0503020204020204" charset="-122"/>
                <a:ea typeface="微软雅黑" panose="020B0503020204020204" charset="-122"/>
                <a:cs typeface="微软雅黑" panose="020B0503020204020204" charset="-122"/>
              </a:rPr>
              <a:t>?</a:t>
            </a:r>
            <a:endParaRPr lang="en-US" altLang="zh-CN" sz="2800">
              <a:latin typeface="微软雅黑" panose="020B0503020204020204" charset="-122"/>
              <a:ea typeface="微软雅黑" panose="020B0503020204020204" charset="-122"/>
              <a:cs typeface="微软雅黑" panose="020B0503020204020204" charset="-122"/>
            </a:endParaRPr>
          </a:p>
          <a:p>
            <a:pPr marL="0" lvl="0" indent="0" eaLnBrk="1" hangingPunct="1">
              <a:lnSpc>
                <a:spcPct val="100000"/>
              </a:lnSpc>
              <a:spcBef>
                <a:spcPct val="0"/>
              </a:spcBef>
              <a:spcAft>
                <a:spcPts val="1200"/>
              </a:spcAft>
            </a:pPr>
            <a:r>
              <a:rPr lang="en-US" altLang="zh-CN" sz="2800">
                <a:latin typeface="微软雅黑" panose="020B0503020204020204" charset="-122"/>
                <a:ea typeface="微软雅黑" panose="020B0503020204020204" charset="-122"/>
                <a:cs typeface="微软雅黑" panose="020B0503020204020204" charset="-122"/>
              </a:rPr>
              <a:t>5.</a:t>
            </a:r>
            <a:r>
              <a:rPr lang="zh-CN" altLang="en-US" sz="2800">
                <a:latin typeface="微软雅黑" panose="020B0503020204020204" charset="-122"/>
                <a:ea typeface="微软雅黑" panose="020B0503020204020204" charset="-122"/>
                <a:cs typeface="微软雅黑" panose="020B0503020204020204" charset="-122"/>
              </a:rPr>
              <a:t>现</a:t>
            </a:r>
            <a:r>
              <a:rPr lang="en-US" altLang="zh-CN" sz="2800">
                <a:latin typeface="微软雅黑" panose="020B0503020204020204" charset="-122"/>
                <a:ea typeface="微软雅黑" panose="020B0503020204020204" charset="-122"/>
                <a:cs typeface="微软雅黑" panose="020B0503020204020204" charset="-122"/>
              </a:rPr>
              <a:t>2</a:t>
            </a:r>
            <a:r>
              <a:rPr lang="zh-CN" altLang="en-US" sz="2800">
                <a:latin typeface="微软雅黑" panose="020B0503020204020204" charset="-122"/>
                <a:ea typeface="微软雅黑" panose="020B0503020204020204" charset="-122"/>
                <a:cs typeface="微软雅黑" panose="020B0503020204020204" charset="-122"/>
              </a:rPr>
              <a:t>笔借款均到期，冯某逃逸，陈某，朱某和修理厂要求行使抵押权，质权，留置权</a:t>
            </a:r>
            <a:r>
              <a:rPr lang="en-US" altLang="zh-CN" sz="2800">
                <a:latin typeface="微软雅黑" panose="020B0503020204020204" charset="-122"/>
                <a:ea typeface="微软雅黑" panose="020B0503020204020204" charset="-122"/>
                <a:cs typeface="微软雅黑" panose="020B0503020204020204" charset="-122"/>
              </a:rPr>
              <a:t>,</a:t>
            </a:r>
            <a:r>
              <a:rPr lang="zh-CN" altLang="en-US" sz="2800">
                <a:latin typeface="微软雅黑" panose="020B0503020204020204" charset="-122"/>
                <a:ea typeface="微软雅黑" panose="020B0503020204020204" charset="-122"/>
                <a:cs typeface="微软雅黑" panose="020B0503020204020204" charset="-122"/>
              </a:rPr>
              <a:t>应由谁优先行使权利</a:t>
            </a:r>
            <a:r>
              <a:rPr lang="en-US" altLang="zh-CN" sz="2800">
                <a:latin typeface="微软雅黑" panose="020B0503020204020204" charset="-122"/>
                <a:ea typeface="微软雅黑" panose="020B0503020204020204" charset="-122"/>
                <a:cs typeface="微软雅黑" panose="020B0503020204020204" charset="-122"/>
              </a:rPr>
              <a:t>?</a:t>
            </a:r>
            <a:r>
              <a:rPr lang="zh-CN" altLang="en-US" sz="2800">
                <a:latin typeface="微软雅黑" panose="020B0503020204020204" charset="-122"/>
                <a:ea typeface="微软雅黑" panose="020B0503020204020204" charset="-122"/>
                <a:cs typeface="微软雅黑" panose="020B0503020204020204" charset="-122"/>
              </a:rPr>
              <a:t>为什么</a:t>
            </a:r>
            <a:r>
              <a:rPr lang="en-US" altLang="zh-CN" sz="2800">
                <a:latin typeface="微软雅黑" panose="020B0503020204020204" charset="-122"/>
                <a:ea typeface="微软雅黑" panose="020B0503020204020204" charset="-122"/>
                <a:cs typeface="微软雅黑" panose="020B0503020204020204" charset="-122"/>
              </a:rPr>
              <a:t>?</a:t>
            </a:r>
            <a:endParaRPr lang="zh-CN" altLang="en-US" sz="2800">
              <a:latin typeface="微软雅黑" panose="020B0503020204020204" charset="-122"/>
              <a:ea typeface="微软雅黑" panose="020B0503020204020204" charset="-122"/>
              <a:cs typeface="微软雅黑" panose="020B0503020204020204" charset="-122"/>
            </a:endParaRPr>
          </a:p>
        </p:txBody>
      </p:sp>
      <p:sp>
        <p:nvSpPr>
          <p:cNvPr id="34819" name="TextBox 4"/>
          <p:cNvSpPr/>
          <p:nvPr>
            <p:custDataLst>
              <p:tags r:id="rId2"/>
            </p:custDataLst>
          </p:nvPr>
        </p:nvSpPr>
        <p:spPr>
          <a:xfrm>
            <a:off x="605367" y="212"/>
            <a:ext cx="3147060" cy="521970"/>
          </a:xfrm>
          <a:prstGeom prst="rect">
            <a:avLst/>
          </a:prstGeom>
          <a:solidFill>
            <a:srgbClr val="BCA070"/>
          </a:solidFill>
          <a:ln>
            <a:noFill/>
            <a:miter lim="800000"/>
          </a:ln>
        </p:spPr>
        <p:txBody>
          <a:bodyPr wrap="none">
            <a:spAutoFit/>
          </a:bodyPr>
          <a:lstStyle>
            <a:lvl1pPr marL="0" indent="0" algn="l" defTabSz="685800" rtl="0" eaLnBrk="0" fontAlgn="base" hangingPunct="0">
              <a:lnSpc>
                <a:spcPct val="100000"/>
              </a:lnSpc>
              <a:spcBef>
                <a:spcPct val="0"/>
              </a:spcBef>
              <a:spcAft>
                <a:spcPct val="0"/>
              </a:spcAft>
              <a:buClrTx/>
              <a:buSzTx/>
              <a:buFontTx/>
              <a:buNone/>
              <a:defRPr kumimoji="0" lang="zh-CN" altLang="en-US" sz="1400" b="0" i="0" u="none" baseline="0">
                <a:solidFill>
                  <a:schemeClr val="tx1"/>
                </a:solidFill>
                <a:latin typeface="Arial" panose="020B0604020202020204" pitchFamily="34" charset="0"/>
                <a:ea typeface="宋体" panose="02010600030101010101" pitchFamily="2" charset="-122"/>
              </a:defRPr>
            </a:lvl1pPr>
            <a:lvl2pPr marL="342900" indent="114300" algn="l" defTabSz="685800" rtl="0" eaLnBrk="0" fontAlgn="base" hangingPunct="0">
              <a:lnSpc>
                <a:spcPct val="100000"/>
              </a:lnSpc>
              <a:spcBef>
                <a:spcPct val="0"/>
              </a:spcBef>
              <a:spcAft>
                <a:spcPct val="0"/>
              </a:spcAft>
              <a:buClrTx/>
              <a:buSzTx/>
              <a:buFontTx/>
              <a:buNone/>
              <a:defRPr kumimoji="0" lang="zh-CN" altLang="en-US" sz="1400" b="0" i="0" u="none" baseline="0">
                <a:solidFill>
                  <a:schemeClr val="tx1"/>
                </a:solidFill>
                <a:latin typeface="Arial" panose="020B0604020202020204" pitchFamily="34" charset="0"/>
                <a:ea typeface="宋体" panose="02010600030101010101" pitchFamily="2" charset="-122"/>
              </a:defRPr>
            </a:lvl2pPr>
            <a:lvl3pPr marL="685800" indent="228600" algn="l" defTabSz="685800" rtl="0" eaLnBrk="0" fontAlgn="base" hangingPunct="0">
              <a:lnSpc>
                <a:spcPct val="100000"/>
              </a:lnSpc>
              <a:spcBef>
                <a:spcPct val="0"/>
              </a:spcBef>
              <a:spcAft>
                <a:spcPct val="0"/>
              </a:spcAft>
              <a:buClrTx/>
              <a:buSzTx/>
              <a:buFontTx/>
              <a:buNone/>
              <a:defRPr kumimoji="0" lang="zh-CN" altLang="en-US" sz="1400" b="0" i="0" u="none" baseline="0">
                <a:solidFill>
                  <a:schemeClr val="tx1"/>
                </a:solidFill>
                <a:latin typeface="Arial" panose="020B0604020202020204" pitchFamily="34" charset="0"/>
                <a:ea typeface="宋体" panose="02010600030101010101" pitchFamily="2" charset="-122"/>
              </a:defRPr>
            </a:lvl3pPr>
            <a:lvl4pPr marL="1028700" indent="342900" algn="l" defTabSz="685800" rtl="0" eaLnBrk="0" fontAlgn="base" hangingPunct="0">
              <a:lnSpc>
                <a:spcPct val="100000"/>
              </a:lnSpc>
              <a:spcBef>
                <a:spcPct val="0"/>
              </a:spcBef>
              <a:spcAft>
                <a:spcPct val="0"/>
              </a:spcAft>
              <a:buClrTx/>
              <a:buSzTx/>
              <a:buFontTx/>
              <a:buNone/>
              <a:defRPr kumimoji="0" lang="zh-CN" altLang="en-US" sz="1400" b="0" i="0" u="none" baseline="0">
                <a:solidFill>
                  <a:schemeClr val="tx1"/>
                </a:solidFill>
                <a:latin typeface="Arial" panose="020B0604020202020204" pitchFamily="34" charset="0"/>
                <a:ea typeface="宋体" panose="02010600030101010101" pitchFamily="2" charset="-122"/>
              </a:defRPr>
            </a:lvl4pPr>
            <a:lvl5pPr marL="1371600" indent="457200" algn="l" defTabSz="685800" rtl="0" eaLnBrk="0" fontAlgn="base" hangingPunct="0">
              <a:lnSpc>
                <a:spcPct val="100000"/>
              </a:lnSpc>
              <a:spcBef>
                <a:spcPct val="0"/>
              </a:spcBef>
              <a:spcAft>
                <a:spcPct val="0"/>
              </a:spcAft>
              <a:buClrTx/>
              <a:buSzTx/>
              <a:buFontTx/>
              <a:buNone/>
              <a:defRPr kumimoji="0" lang="zh-CN" altLang="en-US" sz="1400" b="0" i="0" u="none" baseline="0">
                <a:solidFill>
                  <a:schemeClr val="tx1"/>
                </a:solidFill>
                <a:latin typeface="Arial" panose="020B0604020202020204" pitchFamily="34" charset="0"/>
                <a:ea typeface="宋体" panose="02010600030101010101" pitchFamily="2" charset="-122"/>
              </a:defRPr>
            </a:lvl5pPr>
          </a:lstStyle>
          <a:p>
            <a:pPr marL="0" lvl="0" indent="0" eaLnBrk="1" hangingPunct="1"/>
            <a:r>
              <a:rPr lang="zh-CN" altLang="en-US" sz="2800" b="1">
                <a:solidFill>
                  <a:srgbClr val="172D54"/>
                </a:solidFill>
                <a:latin typeface="华文中宋" panose="02010600040101010101" charset="-122"/>
                <a:ea typeface="华文中宋" panose="02010600040101010101" charset="-122"/>
                <a:cs typeface="华文中宋" panose="02010600040101010101" charset="-122"/>
              </a:rPr>
              <a:t>结合上述案例思考</a:t>
            </a:r>
            <a:r>
              <a:rPr lang="en-US" altLang="zh-CN" sz="2800" b="1">
                <a:solidFill>
                  <a:srgbClr val="172D54"/>
                </a:solidFill>
                <a:latin typeface="华文中宋" panose="02010600040101010101" charset="-122"/>
                <a:ea typeface="华文中宋" panose="02010600040101010101" charset="-122"/>
                <a:cs typeface="华文中宋" panose="02010600040101010101" charset="-122"/>
              </a:rPr>
              <a:t>:</a:t>
            </a:r>
            <a:endParaRPr lang="en-US" altLang="zh-CN" sz="2800" b="1">
              <a:solidFill>
                <a:srgbClr val="172D54"/>
              </a:solidFill>
              <a:latin typeface="华文中宋" panose="02010600040101010101" charset="-122"/>
              <a:ea typeface="华文中宋" panose="02010600040101010101" charset="-122"/>
              <a:cs typeface="华文中宋" panose="02010600040101010101" charset="-122"/>
            </a:endParaRPr>
          </a:p>
        </p:txBody>
      </p:sp>
      <p:sp>
        <p:nvSpPr>
          <p:cNvPr id="35842" name="矩形 3"/>
          <p:cNvSpPr/>
          <p:nvPr>
            <p:custDataLst>
              <p:tags r:id="rId3"/>
            </p:custDataLst>
          </p:nvPr>
        </p:nvSpPr>
        <p:spPr>
          <a:xfrm>
            <a:off x="5320030" y="5955665"/>
            <a:ext cx="6557010" cy="558800"/>
          </a:xfrm>
          <a:prstGeom prst="rect">
            <a:avLst/>
          </a:prstGeom>
          <a:noFill/>
          <a:ln w="28575" cmpd="sng">
            <a:solidFill>
              <a:schemeClr val="accent1">
                <a:shade val="50000"/>
              </a:schemeClr>
            </a:solidFill>
            <a:prstDash val="sysDash"/>
            <a:miter lim="800000"/>
          </a:ln>
        </p:spPr>
        <p:txBody>
          <a:bodyPr wrap="square">
            <a:noAutofit/>
          </a:bodyPr>
          <a:lstStyle>
            <a:lvl1pPr marL="0" indent="0" algn="l" defTabSz="685800" rtl="0" eaLnBrk="0" fontAlgn="base" hangingPunct="0">
              <a:lnSpc>
                <a:spcPct val="100000"/>
              </a:lnSpc>
              <a:spcBef>
                <a:spcPct val="0"/>
              </a:spcBef>
              <a:spcAft>
                <a:spcPct val="0"/>
              </a:spcAft>
              <a:buClrTx/>
              <a:buSzTx/>
              <a:buFontTx/>
              <a:buNone/>
              <a:defRPr kumimoji="0" lang="zh-CN" altLang="en-US" sz="1400" b="0" i="0" u="none" baseline="0">
                <a:solidFill>
                  <a:schemeClr val="tx1"/>
                </a:solidFill>
                <a:latin typeface="Arial" panose="020B0604020202020204" pitchFamily="34" charset="0"/>
                <a:ea typeface="宋体" panose="02010600030101010101" pitchFamily="2" charset="-122"/>
              </a:defRPr>
            </a:lvl1pPr>
            <a:lvl2pPr marL="342900" indent="114300" algn="l" defTabSz="685800" rtl="0" eaLnBrk="0" fontAlgn="base" hangingPunct="0">
              <a:lnSpc>
                <a:spcPct val="100000"/>
              </a:lnSpc>
              <a:spcBef>
                <a:spcPct val="0"/>
              </a:spcBef>
              <a:spcAft>
                <a:spcPct val="0"/>
              </a:spcAft>
              <a:buClrTx/>
              <a:buSzTx/>
              <a:buFontTx/>
              <a:buNone/>
              <a:defRPr kumimoji="0" lang="zh-CN" altLang="en-US" sz="1400" b="0" i="0" u="none" baseline="0">
                <a:solidFill>
                  <a:schemeClr val="tx1"/>
                </a:solidFill>
                <a:latin typeface="Arial" panose="020B0604020202020204" pitchFamily="34" charset="0"/>
                <a:ea typeface="宋体" panose="02010600030101010101" pitchFamily="2" charset="-122"/>
              </a:defRPr>
            </a:lvl2pPr>
            <a:lvl3pPr marL="685800" indent="228600" algn="l" defTabSz="685800" rtl="0" eaLnBrk="0" fontAlgn="base" hangingPunct="0">
              <a:lnSpc>
                <a:spcPct val="100000"/>
              </a:lnSpc>
              <a:spcBef>
                <a:spcPct val="0"/>
              </a:spcBef>
              <a:spcAft>
                <a:spcPct val="0"/>
              </a:spcAft>
              <a:buClrTx/>
              <a:buSzTx/>
              <a:buFontTx/>
              <a:buNone/>
              <a:defRPr kumimoji="0" lang="zh-CN" altLang="en-US" sz="1400" b="0" i="0" u="none" baseline="0">
                <a:solidFill>
                  <a:schemeClr val="tx1"/>
                </a:solidFill>
                <a:latin typeface="Arial" panose="020B0604020202020204" pitchFamily="34" charset="0"/>
                <a:ea typeface="宋体" panose="02010600030101010101" pitchFamily="2" charset="-122"/>
              </a:defRPr>
            </a:lvl3pPr>
            <a:lvl4pPr marL="1028700" indent="342900" algn="l" defTabSz="685800" rtl="0" eaLnBrk="0" fontAlgn="base" hangingPunct="0">
              <a:lnSpc>
                <a:spcPct val="100000"/>
              </a:lnSpc>
              <a:spcBef>
                <a:spcPct val="0"/>
              </a:spcBef>
              <a:spcAft>
                <a:spcPct val="0"/>
              </a:spcAft>
              <a:buClrTx/>
              <a:buSzTx/>
              <a:buFontTx/>
              <a:buNone/>
              <a:defRPr kumimoji="0" lang="zh-CN" altLang="en-US" sz="1400" b="0" i="0" u="none" baseline="0">
                <a:solidFill>
                  <a:schemeClr val="tx1"/>
                </a:solidFill>
                <a:latin typeface="Arial" panose="020B0604020202020204" pitchFamily="34" charset="0"/>
                <a:ea typeface="宋体" panose="02010600030101010101" pitchFamily="2" charset="-122"/>
              </a:defRPr>
            </a:lvl4pPr>
            <a:lvl5pPr marL="1371600" indent="457200" algn="l" defTabSz="685800" rtl="0" eaLnBrk="0" fontAlgn="base" hangingPunct="0">
              <a:lnSpc>
                <a:spcPct val="100000"/>
              </a:lnSpc>
              <a:spcBef>
                <a:spcPct val="0"/>
              </a:spcBef>
              <a:spcAft>
                <a:spcPct val="0"/>
              </a:spcAft>
              <a:buClrTx/>
              <a:buSzTx/>
              <a:buFontTx/>
              <a:buNone/>
              <a:defRPr kumimoji="0" lang="zh-CN" altLang="en-US" sz="1400" b="0" i="0" u="none" baseline="0">
                <a:solidFill>
                  <a:schemeClr val="tx1"/>
                </a:solidFill>
                <a:latin typeface="Arial" panose="020B0604020202020204" pitchFamily="34" charset="0"/>
                <a:ea typeface="宋体" panose="02010600030101010101" pitchFamily="2" charset="-122"/>
              </a:defRPr>
            </a:lvl5pPr>
          </a:lstStyle>
          <a:p>
            <a:pPr marL="0" lvl="0" indent="0" eaLnBrk="1" hangingPunct="1">
              <a:lnSpc>
                <a:spcPct val="100000"/>
              </a:lnSpc>
              <a:spcBef>
                <a:spcPts val="1200"/>
              </a:spcBef>
              <a:spcAft>
                <a:spcPts val="600"/>
              </a:spcAft>
            </a:pPr>
            <a:r>
              <a:rPr lang="en-US" altLang="zh-CN" sz="2800">
                <a:latin typeface="华文中宋" panose="02010600040101010101" charset="-122"/>
                <a:ea typeface="华文中宋" panose="02010600040101010101" charset="-122"/>
                <a:cs typeface="华文中宋" panose="02010600040101010101" charset="-122"/>
              </a:rPr>
              <a:t>5</a:t>
            </a:r>
            <a:r>
              <a:rPr lang="zh-CN" altLang="en-US" sz="2800">
                <a:latin typeface="华文中宋" panose="02010600040101010101" charset="-122"/>
                <a:ea typeface="华文中宋" panose="02010600040101010101" charset="-122"/>
                <a:cs typeface="华文中宋" panose="02010600040101010101" charset="-122"/>
              </a:rPr>
              <a:t>、留置权优先，然后是质押，再是抵押。</a:t>
            </a:r>
            <a:endParaRPr lang="zh-CN" altLang="en-US" sz="2800">
              <a:latin typeface="华文中宋" panose="02010600040101010101" charset="-122"/>
              <a:ea typeface="华文中宋" panose="02010600040101010101" charset="-122"/>
              <a:cs typeface="华文中宋" panose="02010600040101010101" charset="-122"/>
            </a:endParaRPr>
          </a:p>
        </p:txBody>
      </p:sp>
      <p:sp>
        <p:nvSpPr>
          <p:cNvPr id="2" name="文本框 1"/>
          <p:cNvSpPr txBox="1"/>
          <p:nvPr>
            <p:custDataLst>
              <p:tags r:id="rId4"/>
            </p:custDataLst>
          </p:nvPr>
        </p:nvSpPr>
        <p:spPr>
          <a:xfrm>
            <a:off x="5320665" y="150495"/>
            <a:ext cx="6644640" cy="1398905"/>
          </a:xfrm>
          <a:prstGeom prst="rect">
            <a:avLst/>
          </a:prstGeom>
          <a:noFill/>
          <a:ln w="28575" cmpd="sng">
            <a:solidFill>
              <a:schemeClr val="accent1">
                <a:shade val="50000"/>
              </a:schemeClr>
            </a:solidFill>
            <a:prstDash val="sysDash"/>
          </a:ln>
        </p:spPr>
        <p:txBody>
          <a:bodyPr wrap="square" rtlCol="0" anchor="t">
            <a:spAutoFit/>
          </a:bodyPr>
          <a:lstStyle/>
          <a:p>
            <a:pPr marL="0" lvl="0" indent="0" eaLnBrk="1" hangingPunct="1">
              <a:lnSpc>
                <a:spcPts val="3400"/>
              </a:lnSpc>
              <a:spcBef>
                <a:spcPts val="1200"/>
              </a:spcBef>
              <a:spcAft>
                <a:spcPts val="600"/>
              </a:spcAft>
            </a:pPr>
            <a:r>
              <a:rPr lang="en-US" altLang="zh-CN" sz="2800">
                <a:latin typeface="华文中宋" panose="02010600040101010101" charset="-122"/>
                <a:ea typeface="华文中宋" panose="02010600040101010101" charset="-122"/>
                <a:cs typeface="华文中宋" panose="02010600040101010101" charset="-122"/>
                <a:sym typeface="+mn-ea"/>
              </a:rPr>
              <a:t>1</a:t>
            </a:r>
            <a:r>
              <a:rPr lang="zh-CN" altLang="en-US" sz="2800">
                <a:latin typeface="华文中宋" panose="02010600040101010101" charset="-122"/>
                <a:ea typeface="华文中宋" panose="02010600040101010101" charset="-122"/>
                <a:cs typeface="华文中宋" panose="02010600040101010101" charset="-122"/>
                <a:sym typeface="+mn-ea"/>
              </a:rPr>
              <a:t>、陈某没有</a:t>
            </a:r>
            <a:r>
              <a:rPr lang="zh-CN" altLang="en-US" sz="2800" b="1">
                <a:solidFill>
                  <a:srgbClr val="FF0000"/>
                </a:solidFill>
                <a:latin typeface="华文中宋" panose="02010600040101010101" charset="-122"/>
                <a:ea typeface="华文中宋" panose="02010600040101010101" charset="-122"/>
                <a:cs typeface="华文中宋" panose="02010600040101010101" charset="-122"/>
                <a:sym typeface="+mn-ea"/>
              </a:rPr>
              <a:t>抵押权</a:t>
            </a:r>
            <a:r>
              <a:rPr lang="zh-CN" altLang="en-US" sz="2800">
                <a:latin typeface="华文中宋" panose="02010600040101010101" charset="-122"/>
                <a:ea typeface="华文中宋" panose="02010600040101010101" charset="-122"/>
                <a:cs typeface="华文中宋" panose="02010600040101010101" charset="-122"/>
                <a:sym typeface="+mn-ea"/>
              </a:rPr>
              <a:t>。因为机动车属于应该办理抵押登记手续的合同，没有进行</a:t>
            </a:r>
            <a:r>
              <a:rPr lang="zh-CN" altLang="en-US" sz="2800" b="1">
                <a:solidFill>
                  <a:srgbClr val="FF0000"/>
                </a:solidFill>
                <a:latin typeface="华文中宋" panose="02010600040101010101" charset="-122"/>
                <a:ea typeface="华文中宋" panose="02010600040101010101" charset="-122"/>
                <a:cs typeface="华文中宋" panose="02010600040101010101" charset="-122"/>
                <a:sym typeface="+mn-ea"/>
              </a:rPr>
              <a:t>抵押登记</a:t>
            </a:r>
            <a:r>
              <a:rPr lang="zh-CN" altLang="en-US" sz="2800">
                <a:latin typeface="华文中宋" panose="02010600040101010101" charset="-122"/>
                <a:ea typeface="华文中宋" panose="02010600040101010101" charset="-122"/>
                <a:cs typeface="华文中宋" panose="02010600040101010101" charset="-122"/>
                <a:sym typeface="+mn-ea"/>
              </a:rPr>
              <a:t>是无效的。</a:t>
            </a:r>
            <a:endParaRPr lang="zh-CN" altLang="en-US" sz="2800">
              <a:latin typeface="华文中宋" panose="02010600040101010101" charset="-122"/>
              <a:ea typeface="华文中宋" panose="02010600040101010101" charset="-122"/>
              <a:cs typeface="华文中宋" panose="02010600040101010101" charset="-122"/>
              <a:sym typeface="+mn-ea"/>
            </a:endParaRPr>
          </a:p>
        </p:txBody>
      </p:sp>
      <p:sp>
        <p:nvSpPr>
          <p:cNvPr id="3" name="文本框 2"/>
          <p:cNvSpPr txBox="1"/>
          <p:nvPr>
            <p:custDataLst>
              <p:tags r:id="rId5"/>
            </p:custDataLst>
          </p:nvPr>
        </p:nvSpPr>
        <p:spPr>
          <a:xfrm>
            <a:off x="5321300" y="1696085"/>
            <a:ext cx="6644640" cy="963295"/>
          </a:xfrm>
          <a:prstGeom prst="rect">
            <a:avLst/>
          </a:prstGeom>
          <a:noFill/>
          <a:ln w="28575" cmpd="sng">
            <a:solidFill>
              <a:schemeClr val="accent1">
                <a:shade val="50000"/>
              </a:schemeClr>
            </a:solidFill>
            <a:prstDash val="sysDash"/>
          </a:ln>
        </p:spPr>
        <p:txBody>
          <a:bodyPr wrap="square" rtlCol="0" anchor="t">
            <a:spAutoFit/>
          </a:bodyPr>
          <a:lstStyle/>
          <a:p>
            <a:pPr marL="0" lvl="0" indent="0" eaLnBrk="1" hangingPunct="1">
              <a:lnSpc>
                <a:spcPts val="3400"/>
              </a:lnSpc>
              <a:spcBef>
                <a:spcPts val="1200"/>
              </a:spcBef>
              <a:spcAft>
                <a:spcPts val="600"/>
              </a:spcAft>
            </a:pPr>
            <a:r>
              <a:rPr lang="en-US" altLang="zh-CN" sz="2800">
                <a:latin typeface="华文中宋" panose="02010600040101010101" charset="-122"/>
                <a:ea typeface="华文中宋" panose="02010600040101010101" charset="-122"/>
                <a:cs typeface="华文中宋" panose="02010600040101010101" charset="-122"/>
                <a:sym typeface="+mn-ea"/>
              </a:rPr>
              <a:t>2</a:t>
            </a:r>
            <a:r>
              <a:rPr lang="zh-CN" altLang="en-US" sz="2800">
                <a:latin typeface="华文中宋" panose="02010600040101010101" charset="-122"/>
                <a:ea typeface="华文中宋" panose="02010600040101010101" charset="-122"/>
                <a:cs typeface="华文中宋" panose="02010600040101010101" charset="-122"/>
                <a:sym typeface="+mn-ea"/>
              </a:rPr>
              <a:t>、朱某没有</a:t>
            </a:r>
            <a:r>
              <a:rPr lang="zh-CN" altLang="en-US" sz="2800">
                <a:solidFill>
                  <a:srgbClr val="FF0000"/>
                </a:solidFill>
                <a:latin typeface="华文中宋" panose="02010600040101010101" charset="-122"/>
                <a:ea typeface="华文中宋" panose="02010600040101010101" charset="-122"/>
                <a:cs typeface="华文中宋" panose="02010600040101010101" charset="-122"/>
                <a:sym typeface="+mn-ea"/>
              </a:rPr>
              <a:t>质权</a:t>
            </a:r>
            <a:r>
              <a:rPr lang="zh-CN" altLang="en-US" sz="2800">
                <a:latin typeface="华文中宋" panose="02010600040101010101" charset="-122"/>
                <a:ea typeface="华文中宋" panose="02010600040101010101" charset="-122"/>
                <a:cs typeface="华文中宋" panose="02010600040101010101" charset="-122"/>
                <a:sym typeface="+mn-ea"/>
              </a:rPr>
              <a:t>。对机动车的</a:t>
            </a:r>
            <a:r>
              <a:rPr lang="zh-CN" altLang="en-US" sz="2800" b="1">
                <a:solidFill>
                  <a:srgbClr val="FF0000"/>
                </a:solidFill>
                <a:latin typeface="华文中宋" panose="02010600040101010101" charset="-122"/>
                <a:ea typeface="华文中宋" panose="02010600040101010101" charset="-122"/>
                <a:cs typeface="华文中宋" panose="02010600040101010101" charset="-122"/>
                <a:sym typeface="+mn-ea"/>
              </a:rPr>
              <a:t>质押不仅需要占有</a:t>
            </a:r>
            <a:r>
              <a:rPr lang="zh-CN" altLang="en-US" sz="2800">
                <a:latin typeface="华文中宋" panose="02010600040101010101" charset="-122"/>
                <a:ea typeface="华文中宋" panose="02010600040101010101" charset="-122"/>
                <a:cs typeface="华文中宋" panose="02010600040101010101" charset="-122"/>
                <a:sym typeface="+mn-ea"/>
              </a:rPr>
              <a:t>，</a:t>
            </a:r>
            <a:r>
              <a:rPr lang="zh-CN" altLang="en-US" sz="2800" b="1">
                <a:solidFill>
                  <a:srgbClr val="FF0000"/>
                </a:solidFill>
                <a:latin typeface="华文中宋" panose="02010600040101010101" charset="-122"/>
                <a:ea typeface="华文中宋" panose="02010600040101010101" charset="-122"/>
                <a:cs typeface="华文中宋" panose="02010600040101010101" charset="-122"/>
                <a:sym typeface="+mn-ea"/>
              </a:rPr>
              <a:t>而且需要登记。</a:t>
            </a:r>
            <a:endParaRPr lang="zh-CN" altLang="en-US" sz="2800" b="1">
              <a:solidFill>
                <a:srgbClr val="FF0000"/>
              </a:solidFill>
              <a:latin typeface="华文中宋" panose="02010600040101010101" charset="-122"/>
              <a:ea typeface="华文中宋" panose="02010600040101010101" charset="-122"/>
              <a:cs typeface="华文中宋" panose="02010600040101010101" charset="-122"/>
              <a:sym typeface="+mn-ea"/>
            </a:endParaRPr>
          </a:p>
        </p:txBody>
      </p:sp>
      <p:sp>
        <p:nvSpPr>
          <p:cNvPr id="4" name="文本框 3"/>
          <p:cNvSpPr txBox="1"/>
          <p:nvPr>
            <p:custDataLst>
              <p:tags r:id="rId6"/>
            </p:custDataLst>
          </p:nvPr>
        </p:nvSpPr>
        <p:spPr>
          <a:xfrm>
            <a:off x="5320030" y="2806065"/>
            <a:ext cx="6645275" cy="1398905"/>
          </a:xfrm>
          <a:prstGeom prst="rect">
            <a:avLst/>
          </a:prstGeom>
          <a:noFill/>
          <a:ln w="28575" cmpd="sng">
            <a:solidFill>
              <a:schemeClr val="accent1">
                <a:shade val="50000"/>
              </a:schemeClr>
            </a:solidFill>
            <a:prstDash val="sysDash"/>
          </a:ln>
        </p:spPr>
        <p:txBody>
          <a:bodyPr wrap="square" rtlCol="0" anchor="t">
            <a:spAutoFit/>
          </a:bodyPr>
          <a:lstStyle/>
          <a:p>
            <a:pPr marL="0" lvl="0" indent="0" eaLnBrk="1" hangingPunct="1">
              <a:lnSpc>
                <a:spcPts val="3400"/>
              </a:lnSpc>
              <a:spcBef>
                <a:spcPts val="1200"/>
              </a:spcBef>
              <a:spcAft>
                <a:spcPts val="600"/>
              </a:spcAft>
            </a:pPr>
            <a:r>
              <a:rPr lang="en-US" altLang="zh-CN" sz="2600">
                <a:latin typeface="华文中宋" panose="02010600040101010101" charset="-122"/>
                <a:ea typeface="华文中宋" panose="02010600040101010101" charset="-122"/>
                <a:cs typeface="华文中宋" panose="02010600040101010101" charset="-122"/>
                <a:sym typeface="+mn-ea"/>
              </a:rPr>
              <a:t>3</a:t>
            </a:r>
            <a:r>
              <a:rPr lang="zh-CN" altLang="en-US" sz="2600">
                <a:latin typeface="华文中宋" panose="02010600040101010101" charset="-122"/>
                <a:ea typeface="华文中宋" panose="02010600040101010101" charset="-122"/>
                <a:cs typeface="华文中宋" panose="02010600040101010101" charset="-122"/>
                <a:sym typeface="+mn-ea"/>
              </a:rPr>
              <a:t>、林某享有</a:t>
            </a:r>
            <a:r>
              <a:rPr lang="zh-CN" altLang="en-US" sz="2600" b="1">
                <a:solidFill>
                  <a:srgbClr val="FF0000"/>
                </a:solidFill>
                <a:latin typeface="华文中宋" panose="02010600040101010101" charset="-122"/>
                <a:ea typeface="华文中宋" panose="02010600040101010101" charset="-122"/>
                <a:cs typeface="华文中宋" panose="02010600040101010101" charset="-122"/>
                <a:sym typeface="+mn-ea"/>
              </a:rPr>
              <a:t>所有权</a:t>
            </a:r>
            <a:r>
              <a:rPr lang="zh-CN" altLang="en-US" sz="2600">
                <a:latin typeface="华文中宋" panose="02010600040101010101" charset="-122"/>
                <a:ea typeface="华文中宋" panose="02010600040101010101" charset="-122"/>
                <a:cs typeface="华文中宋" panose="02010600040101010101" charset="-122"/>
                <a:sym typeface="+mn-ea"/>
              </a:rPr>
              <a:t>。因为林某是在不知情的情况下取得的所有权，并且取得的方式都是合法有效的。</a:t>
            </a:r>
            <a:endParaRPr lang="zh-CN" altLang="en-US" sz="2600">
              <a:latin typeface="华文中宋" panose="02010600040101010101" charset="-122"/>
              <a:ea typeface="华文中宋" panose="02010600040101010101" charset="-122"/>
              <a:cs typeface="华文中宋" panose="02010600040101010101" charset="-122"/>
              <a:sym typeface="+mn-ea"/>
            </a:endParaRPr>
          </a:p>
        </p:txBody>
      </p:sp>
      <p:sp>
        <p:nvSpPr>
          <p:cNvPr id="5" name="文本框 4"/>
          <p:cNvSpPr txBox="1"/>
          <p:nvPr>
            <p:custDataLst>
              <p:tags r:id="rId7"/>
            </p:custDataLst>
          </p:nvPr>
        </p:nvSpPr>
        <p:spPr>
          <a:xfrm>
            <a:off x="5320030" y="4380865"/>
            <a:ext cx="6370320" cy="1398905"/>
          </a:xfrm>
          <a:prstGeom prst="rect">
            <a:avLst/>
          </a:prstGeom>
          <a:noFill/>
          <a:ln w="28575" cmpd="sng">
            <a:solidFill>
              <a:schemeClr val="accent1">
                <a:shade val="50000"/>
              </a:schemeClr>
            </a:solidFill>
            <a:prstDash val="sysDash"/>
          </a:ln>
        </p:spPr>
        <p:txBody>
          <a:bodyPr wrap="square" rtlCol="0" anchor="t">
            <a:spAutoFit/>
          </a:bodyPr>
          <a:lstStyle/>
          <a:p>
            <a:pPr marL="0" lvl="0" indent="0" eaLnBrk="1" hangingPunct="1">
              <a:lnSpc>
                <a:spcPts val="3400"/>
              </a:lnSpc>
              <a:spcBef>
                <a:spcPts val="1200"/>
              </a:spcBef>
              <a:spcAft>
                <a:spcPts val="600"/>
              </a:spcAft>
            </a:pPr>
            <a:r>
              <a:rPr lang="en-US" altLang="zh-CN" sz="2800">
                <a:latin typeface="华文中宋" panose="02010600040101010101" charset="-122"/>
                <a:ea typeface="华文中宋" panose="02010600040101010101" charset="-122"/>
                <a:cs typeface="华文中宋" panose="02010600040101010101" charset="-122"/>
                <a:sym typeface="+mn-ea"/>
              </a:rPr>
              <a:t>4</a:t>
            </a:r>
            <a:r>
              <a:rPr lang="zh-CN" altLang="en-US" sz="2800">
                <a:latin typeface="华文中宋" panose="02010600040101010101" charset="-122"/>
                <a:ea typeface="华文中宋" panose="02010600040101010101" charset="-122"/>
                <a:cs typeface="华文中宋" panose="02010600040101010101" charset="-122"/>
                <a:sym typeface="+mn-ea"/>
              </a:rPr>
              <a:t>、修理厂扣留车子是合法的，属于</a:t>
            </a:r>
            <a:r>
              <a:rPr lang="zh-CN" altLang="en-US" sz="2800" b="1">
                <a:solidFill>
                  <a:srgbClr val="FF0000"/>
                </a:solidFill>
                <a:latin typeface="华文中宋" panose="02010600040101010101" charset="-122"/>
                <a:ea typeface="华文中宋" panose="02010600040101010101" charset="-122"/>
                <a:cs typeface="华文中宋" panose="02010600040101010101" charset="-122"/>
                <a:sym typeface="+mn-ea"/>
              </a:rPr>
              <a:t>留置</a:t>
            </a:r>
            <a:r>
              <a:rPr lang="zh-CN" altLang="en-US" sz="2800">
                <a:latin typeface="华文中宋" panose="02010600040101010101" charset="-122"/>
                <a:ea typeface="华文中宋" panose="02010600040101010101" charset="-122"/>
                <a:cs typeface="华文中宋" panose="02010600040101010101" charset="-122"/>
                <a:sym typeface="+mn-ea"/>
              </a:rPr>
              <a:t>。因为朱某修好车后无钱支付修理费，汽修厂留置是合法的。</a:t>
            </a:r>
            <a:endParaRPr lang="zh-CN" altLang="en-US" sz="2800">
              <a:latin typeface="华文中宋" panose="02010600040101010101" charset="-122"/>
              <a:ea typeface="华文中宋" panose="02010600040101010101" charset="-122"/>
              <a:cs typeface="华文中宋" panose="02010600040101010101" charset="-122"/>
              <a:sym typeface="+mn-ea"/>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wipe(left)">
                                      <p:cBhvr>
                                        <p:cTn id="12" dur="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wipe(left)">
                                      <p:cBhvr>
                                        <p:cTn id="17" dur="500"/>
                                        <p:tgtEl>
                                          <p:spTgt spid="4"/>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5"/>
                                        </p:tgtEl>
                                        <p:attrNameLst>
                                          <p:attrName>style.visibility</p:attrName>
                                        </p:attrNameLst>
                                      </p:cBhvr>
                                      <p:to>
                                        <p:strVal val="visible"/>
                                      </p:to>
                                    </p:set>
                                    <p:animEffect transition="in" filter="wipe(left)">
                                      <p:cBhvr>
                                        <p:cTn id="22" dur="500"/>
                                        <p:tgtEl>
                                          <p:spTgt spid="5"/>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35842"/>
                                        </p:tgtEl>
                                        <p:attrNameLst>
                                          <p:attrName>style.visibility</p:attrName>
                                        </p:attrNameLst>
                                      </p:cBhvr>
                                      <p:to>
                                        <p:strVal val="visible"/>
                                      </p:to>
                                    </p:set>
                                    <p:animEffect transition="in" filter="wipe(left)">
                                      <p:cBhvr>
                                        <p:cTn id="27" dur="500"/>
                                        <p:tgtEl>
                                          <p:spTgt spid="358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5842" grpId="0" animBg="1"/>
      <p:bldP spid="3" grpId="0" animBg="1"/>
      <p:bldP spid="4" grpId="0" animBg="1"/>
      <p:bldP spid="5"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本框 3"/>
          <p:cNvSpPr txBox="1"/>
          <p:nvPr>
            <p:custDataLst>
              <p:tags r:id="rId1"/>
            </p:custDataLst>
          </p:nvPr>
        </p:nvSpPr>
        <p:spPr>
          <a:xfrm>
            <a:off x="1542415" y="629285"/>
            <a:ext cx="7981315" cy="583565"/>
          </a:xfrm>
          <a:prstGeom prst="rect">
            <a:avLst/>
          </a:prstGeom>
          <a:noFill/>
        </p:spPr>
        <p:txBody>
          <a:bodyPr wrap="square" rtlCol="0">
            <a:spAutoFit/>
          </a:bodyPr>
          <a:lstStyle/>
          <a:p>
            <a:r>
              <a:rPr lang="zh-CN" altLang="en-US" sz="3200" b="1">
                <a:solidFill>
                  <a:schemeClr val="tx1"/>
                </a:solidFill>
                <a:latin typeface="微软雅黑" panose="020B0503020204020204" charset="-122"/>
                <a:ea typeface="微软雅黑" panose="020B0503020204020204" charset="-122"/>
              </a:rPr>
              <a:t>所有权、用益物权、担保物权的区别和联系</a:t>
            </a:r>
            <a:endParaRPr lang="zh-CN" altLang="en-US" sz="3200" b="1">
              <a:solidFill>
                <a:schemeClr val="tx1"/>
              </a:solidFill>
              <a:latin typeface="微软雅黑" panose="020B0503020204020204" charset="-122"/>
              <a:ea typeface="微软雅黑" panose="020B0503020204020204" charset="-122"/>
            </a:endParaRPr>
          </a:p>
        </p:txBody>
      </p:sp>
      <p:sp>
        <p:nvSpPr>
          <p:cNvPr id="6" name="文本框 5"/>
          <p:cNvSpPr txBox="1"/>
          <p:nvPr>
            <p:custDataLst>
              <p:tags r:id="rId2"/>
            </p:custDataLst>
          </p:nvPr>
        </p:nvSpPr>
        <p:spPr>
          <a:xfrm>
            <a:off x="253989" y="2906290"/>
            <a:ext cx="11529116" cy="368300"/>
          </a:xfrm>
          <a:prstGeom prst="rect">
            <a:avLst/>
          </a:prstGeom>
          <a:noFill/>
        </p:spPr>
        <p:txBody>
          <a:bodyPr wrap="square" rtlCol="0">
            <a:spAutoFit/>
          </a:bodyPr>
          <a:lstStyle/>
          <a:p>
            <a:endParaRPr lang="zh-CN" altLang="en-US"/>
          </a:p>
        </p:txBody>
      </p:sp>
      <p:sp>
        <p:nvSpPr>
          <p:cNvPr id="3" name="文本框 2"/>
          <p:cNvSpPr txBox="1"/>
          <p:nvPr>
            <p:custDataLst>
              <p:tags r:id="rId3"/>
            </p:custDataLst>
          </p:nvPr>
        </p:nvSpPr>
        <p:spPr>
          <a:xfrm>
            <a:off x="3007655" y="1613508"/>
            <a:ext cx="1486891" cy="521970"/>
          </a:xfrm>
          <a:prstGeom prst="rect">
            <a:avLst/>
          </a:prstGeom>
          <a:noFill/>
        </p:spPr>
        <p:txBody>
          <a:bodyPr wrap="square" rtlCol="0">
            <a:spAutoFit/>
          </a:bodyPr>
          <a:lstStyle/>
          <a:p>
            <a:r>
              <a:rPr lang="zh-CN" altLang="en-US" sz="2800" b="1">
                <a:latin typeface="微软雅黑" panose="020B0503020204020204" charset="-122"/>
                <a:ea typeface="微软雅黑" panose="020B0503020204020204" charset="-122"/>
              </a:rPr>
              <a:t>所有权</a:t>
            </a:r>
            <a:endParaRPr lang="zh-CN" altLang="en-US" sz="2800" b="1">
              <a:latin typeface="微软雅黑" panose="020B0503020204020204" charset="-122"/>
              <a:ea typeface="微软雅黑" panose="020B0503020204020204" charset="-122"/>
            </a:endParaRPr>
          </a:p>
        </p:txBody>
      </p:sp>
      <p:sp>
        <p:nvSpPr>
          <p:cNvPr id="7" name="文本框 6"/>
          <p:cNvSpPr txBox="1"/>
          <p:nvPr>
            <p:custDataLst>
              <p:tags r:id="rId4"/>
            </p:custDataLst>
          </p:nvPr>
        </p:nvSpPr>
        <p:spPr>
          <a:xfrm>
            <a:off x="5656698" y="1615999"/>
            <a:ext cx="1865592" cy="521970"/>
          </a:xfrm>
          <a:prstGeom prst="rect">
            <a:avLst/>
          </a:prstGeom>
          <a:noFill/>
        </p:spPr>
        <p:txBody>
          <a:bodyPr wrap="square" rtlCol="0">
            <a:spAutoFit/>
          </a:bodyPr>
          <a:lstStyle/>
          <a:p>
            <a:r>
              <a:rPr lang="zh-CN" altLang="en-US" sz="2800" b="1">
                <a:solidFill>
                  <a:schemeClr val="tx1"/>
                </a:solidFill>
                <a:latin typeface="微软雅黑" panose="020B0503020204020204" charset="-122"/>
                <a:ea typeface="微软雅黑" panose="020B0503020204020204" charset="-122"/>
              </a:rPr>
              <a:t>用益物权</a:t>
            </a:r>
            <a:endParaRPr lang="zh-CN" altLang="en-US" sz="2800" b="1">
              <a:solidFill>
                <a:schemeClr val="tx1"/>
              </a:solidFill>
              <a:latin typeface="微软雅黑" panose="020B0503020204020204" charset="-122"/>
              <a:ea typeface="微软雅黑" panose="020B0503020204020204" charset="-122"/>
            </a:endParaRPr>
          </a:p>
        </p:txBody>
      </p:sp>
      <p:sp>
        <p:nvSpPr>
          <p:cNvPr id="8" name="文本框 7"/>
          <p:cNvSpPr txBox="1"/>
          <p:nvPr>
            <p:custDataLst>
              <p:tags r:id="rId5"/>
            </p:custDataLst>
          </p:nvPr>
        </p:nvSpPr>
        <p:spPr>
          <a:xfrm>
            <a:off x="8481695" y="1672590"/>
            <a:ext cx="1951990" cy="521970"/>
          </a:xfrm>
          <a:prstGeom prst="rect">
            <a:avLst/>
          </a:prstGeom>
          <a:noFill/>
        </p:spPr>
        <p:txBody>
          <a:bodyPr wrap="square" rtlCol="0">
            <a:spAutoFit/>
          </a:bodyPr>
          <a:lstStyle/>
          <a:p>
            <a:r>
              <a:rPr lang="zh-CN" altLang="en-US" sz="2800" b="1">
                <a:solidFill>
                  <a:schemeClr val="tx1"/>
                </a:solidFill>
                <a:latin typeface="微软雅黑" panose="020B0503020204020204" charset="-122"/>
                <a:ea typeface="微软雅黑" panose="020B0503020204020204" charset="-122"/>
              </a:rPr>
              <a:t>担保物权</a:t>
            </a:r>
            <a:endParaRPr lang="zh-CN" altLang="en-US" sz="2800" b="1">
              <a:solidFill>
                <a:schemeClr val="tx1"/>
              </a:solidFill>
              <a:latin typeface="微软雅黑" panose="020B0503020204020204" charset="-122"/>
              <a:ea typeface="微软雅黑" panose="020B0503020204020204" charset="-122"/>
            </a:endParaRPr>
          </a:p>
        </p:txBody>
      </p:sp>
      <p:sp>
        <p:nvSpPr>
          <p:cNvPr id="9" name="文本框 8"/>
          <p:cNvSpPr txBox="1"/>
          <p:nvPr>
            <p:custDataLst>
              <p:tags r:id="rId6"/>
            </p:custDataLst>
          </p:nvPr>
        </p:nvSpPr>
        <p:spPr>
          <a:xfrm>
            <a:off x="2251235" y="2559981"/>
            <a:ext cx="2448549" cy="953135"/>
          </a:xfrm>
          <a:prstGeom prst="rect">
            <a:avLst/>
          </a:prstGeom>
          <a:noFill/>
        </p:spPr>
        <p:txBody>
          <a:bodyPr wrap="square" rtlCol="0">
            <a:spAutoFit/>
          </a:bodyPr>
          <a:lstStyle/>
          <a:p>
            <a:r>
              <a:rPr lang="zh-CN" altLang="en-US" sz="2800" b="1">
                <a:latin typeface="微软雅黑" panose="020B0503020204020204" charset="-122"/>
                <a:ea typeface="微软雅黑" panose="020B0503020204020204" charset="-122"/>
              </a:rPr>
              <a:t>占有</a:t>
            </a:r>
            <a:r>
              <a:rPr lang="zh-CN" altLang="en-US" sz="2800" b="1">
                <a:solidFill>
                  <a:schemeClr val="tx1"/>
                </a:solidFill>
                <a:latin typeface="微软雅黑" panose="020B0503020204020204" charset="-122"/>
                <a:ea typeface="微软雅黑" panose="020B0503020204020204" charset="-122"/>
              </a:rPr>
              <a:t>、使用、</a:t>
            </a:r>
            <a:endParaRPr lang="zh-CN" altLang="en-US" sz="2800" b="1">
              <a:solidFill>
                <a:schemeClr val="tx1"/>
              </a:solidFill>
              <a:latin typeface="微软雅黑" panose="020B0503020204020204" charset="-122"/>
              <a:ea typeface="微软雅黑" panose="020B0503020204020204" charset="-122"/>
            </a:endParaRPr>
          </a:p>
          <a:p>
            <a:r>
              <a:rPr lang="zh-CN" altLang="en-US" sz="2800" b="1">
                <a:solidFill>
                  <a:schemeClr val="tx1"/>
                </a:solidFill>
                <a:latin typeface="微软雅黑" panose="020B0503020204020204" charset="-122"/>
                <a:ea typeface="微软雅黑" panose="020B0503020204020204" charset="-122"/>
              </a:rPr>
              <a:t>收益、处分</a:t>
            </a:r>
            <a:endParaRPr lang="zh-CN" altLang="en-US" sz="2800" b="1">
              <a:solidFill>
                <a:schemeClr val="tx1"/>
              </a:solidFill>
              <a:latin typeface="微软雅黑" panose="020B0503020204020204" charset="-122"/>
              <a:ea typeface="微软雅黑" panose="020B0503020204020204" charset="-122"/>
            </a:endParaRPr>
          </a:p>
        </p:txBody>
      </p:sp>
      <p:sp>
        <p:nvSpPr>
          <p:cNvPr id="10" name="文本框 9"/>
          <p:cNvSpPr txBox="1"/>
          <p:nvPr>
            <p:custDataLst>
              <p:tags r:id="rId7"/>
            </p:custDataLst>
          </p:nvPr>
        </p:nvSpPr>
        <p:spPr>
          <a:xfrm>
            <a:off x="8402955" y="2586355"/>
            <a:ext cx="1768475" cy="829945"/>
          </a:xfrm>
          <a:prstGeom prst="rect">
            <a:avLst/>
          </a:prstGeom>
          <a:noFill/>
        </p:spPr>
        <p:txBody>
          <a:bodyPr wrap="square" rtlCol="0">
            <a:spAutoFit/>
          </a:bodyPr>
          <a:lstStyle/>
          <a:p>
            <a:r>
              <a:rPr lang="zh-CN" altLang="en-US" sz="2400" b="1">
                <a:latin typeface="微软雅黑" panose="020B0503020204020204" charset="-122"/>
                <a:ea typeface="微软雅黑" panose="020B0503020204020204" charset="-122"/>
              </a:rPr>
              <a:t>就担保财产优先受偿</a:t>
            </a:r>
            <a:endParaRPr lang="zh-CN" altLang="en-US" sz="2400" b="1">
              <a:latin typeface="微软雅黑" panose="020B0503020204020204" charset="-122"/>
              <a:ea typeface="微软雅黑" panose="020B0503020204020204" charset="-122"/>
            </a:endParaRPr>
          </a:p>
        </p:txBody>
      </p:sp>
      <p:sp>
        <p:nvSpPr>
          <p:cNvPr id="11" name="文本框 10"/>
          <p:cNvSpPr txBox="1"/>
          <p:nvPr>
            <p:custDataLst>
              <p:tags r:id="rId8"/>
            </p:custDataLst>
          </p:nvPr>
        </p:nvSpPr>
        <p:spPr>
          <a:xfrm>
            <a:off x="5162464" y="2662701"/>
            <a:ext cx="3423285" cy="521970"/>
          </a:xfrm>
          <a:prstGeom prst="rect">
            <a:avLst/>
          </a:prstGeom>
          <a:noFill/>
        </p:spPr>
        <p:txBody>
          <a:bodyPr wrap="none" rtlCol="0" anchor="t">
            <a:spAutoFit/>
          </a:bodyPr>
          <a:lstStyle/>
          <a:p>
            <a:r>
              <a:rPr lang="zh-CN" altLang="en-US" sz="2800" b="1">
                <a:latin typeface="微软雅黑" panose="020B0503020204020204" charset="-122"/>
                <a:ea typeface="微软雅黑" panose="020B0503020204020204" charset="-122"/>
                <a:sym typeface="+mn-ea"/>
              </a:rPr>
              <a:t>占有、使用、收益</a:t>
            </a:r>
            <a:r>
              <a:rPr lang="zh-CN" altLang="en-US" sz="2400" b="1">
                <a:latin typeface="微软雅黑" panose="020B0503020204020204" charset="-122"/>
                <a:ea typeface="微软雅黑" panose="020B0503020204020204" charset="-122"/>
                <a:sym typeface="+mn-ea"/>
              </a:rPr>
              <a:t>、</a:t>
            </a:r>
            <a:r>
              <a:rPr lang="en-US" altLang="zh-CN" sz="2400" b="1">
                <a:latin typeface="微软雅黑" panose="020B0503020204020204" charset="-122"/>
                <a:ea typeface="微软雅黑" panose="020B0503020204020204" charset="-122"/>
                <a:sym typeface="+mn-ea"/>
              </a:rPr>
              <a:t> </a:t>
            </a:r>
            <a:endParaRPr lang="en-US" altLang="zh-CN" sz="2400" b="1">
              <a:latin typeface="微软雅黑" panose="020B0503020204020204" charset="-122"/>
              <a:ea typeface="微软雅黑" panose="020B0503020204020204" charset="-122"/>
              <a:sym typeface="+mn-ea"/>
            </a:endParaRPr>
          </a:p>
        </p:txBody>
      </p:sp>
      <p:sp>
        <p:nvSpPr>
          <p:cNvPr id="12" name="文本框 11"/>
          <p:cNvSpPr txBox="1"/>
          <p:nvPr>
            <p:custDataLst>
              <p:tags r:id="rId9"/>
            </p:custDataLst>
          </p:nvPr>
        </p:nvSpPr>
        <p:spPr>
          <a:xfrm>
            <a:off x="2187984" y="3842637"/>
            <a:ext cx="2933185" cy="829945"/>
          </a:xfrm>
          <a:prstGeom prst="rect">
            <a:avLst/>
          </a:prstGeom>
          <a:noFill/>
        </p:spPr>
        <p:txBody>
          <a:bodyPr wrap="square" rtlCol="0" anchor="t">
            <a:spAutoFit/>
          </a:bodyPr>
          <a:lstStyle/>
          <a:p>
            <a:r>
              <a:rPr lang="zh-CN" altLang="en-US" sz="2400" b="1">
                <a:latin typeface="微软雅黑" panose="020B0503020204020204" charset="-122"/>
                <a:ea typeface="微软雅黑" panose="020B0503020204020204" charset="-122"/>
              </a:rPr>
              <a:t>国家所有权、集体所有权、私人所有权、</a:t>
            </a:r>
            <a:endParaRPr lang="zh-CN" altLang="en-US" sz="2400" b="1">
              <a:latin typeface="微软雅黑" panose="020B0503020204020204" charset="-122"/>
              <a:ea typeface="微软雅黑" panose="020B0503020204020204" charset="-122"/>
            </a:endParaRPr>
          </a:p>
        </p:txBody>
      </p:sp>
      <p:sp>
        <p:nvSpPr>
          <p:cNvPr id="13" name="文本框 12"/>
          <p:cNvSpPr txBox="1"/>
          <p:nvPr>
            <p:custDataLst>
              <p:tags r:id="rId10"/>
            </p:custDataLst>
          </p:nvPr>
        </p:nvSpPr>
        <p:spPr>
          <a:xfrm>
            <a:off x="5198882" y="3682656"/>
            <a:ext cx="3060052" cy="1198880"/>
          </a:xfrm>
          <a:prstGeom prst="rect">
            <a:avLst/>
          </a:prstGeom>
          <a:noFill/>
        </p:spPr>
        <p:txBody>
          <a:bodyPr wrap="square" rtlCol="0" anchor="t">
            <a:spAutoFit/>
          </a:bodyPr>
          <a:lstStyle/>
          <a:p>
            <a:r>
              <a:rPr lang="zh-CN" altLang="en-US" sz="2400" b="1">
                <a:latin typeface="微软雅黑" panose="020B0503020204020204" charset="-122"/>
                <a:ea typeface="微软雅黑" panose="020B0503020204020204" charset="-122"/>
              </a:rPr>
              <a:t>土地承包权经营权、建设用地使用权、</a:t>
            </a:r>
            <a:endParaRPr lang="zh-CN" altLang="en-US" sz="2400" b="1">
              <a:latin typeface="微软雅黑" panose="020B0503020204020204" charset="-122"/>
              <a:ea typeface="微软雅黑" panose="020B0503020204020204" charset="-122"/>
            </a:endParaRPr>
          </a:p>
          <a:p>
            <a:r>
              <a:rPr lang="zh-CN" altLang="en-US" sz="2400" b="1">
                <a:latin typeface="微软雅黑" panose="020B0503020204020204" charset="-122"/>
                <a:ea typeface="微软雅黑" panose="020B0503020204020204" charset="-122"/>
              </a:rPr>
              <a:t>宅基地使用权</a:t>
            </a:r>
            <a:endParaRPr lang="zh-CN" altLang="en-US" sz="2400" b="1">
              <a:latin typeface="微软雅黑" panose="020B0503020204020204" charset="-122"/>
              <a:ea typeface="微软雅黑" panose="020B0503020204020204" charset="-122"/>
            </a:endParaRPr>
          </a:p>
        </p:txBody>
      </p:sp>
      <p:sp>
        <p:nvSpPr>
          <p:cNvPr id="14" name="文本框 13"/>
          <p:cNvSpPr txBox="1"/>
          <p:nvPr>
            <p:custDataLst>
              <p:tags r:id="rId11"/>
            </p:custDataLst>
          </p:nvPr>
        </p:nvSpPr>
        <p:spPr>
          <a:xfrm>
            <a:off x="8481429" y="3849512"/>
            <a:ext cx="2312801" cy="829945"/>
          </a:xfrm>
          <a:prstGeom prst="rect">
            <a:avLst/>
          </a:prstGeom>
          <a:noFill/>
        </p:spPr>
        <p:txBody>
          <a:bodyPr wrap="square" rtlCol="0">
            <a:spAutoFit/>
          </a:bodyPr>
          <a:lstStyle/>
          <a:p>
            <a:r>
              <a:rPr lang="zh-CN" altLang="en-US" sz="2400" b="1">
                <a:latin typeface="微软雅黑" panose="020B0503020204020204" charset="-122"/>
                <a:ea typeface="微软雅黑" panose="020B0503020204020204" charset="-122"/>
              </a:rPr>
              <a:t>抵押权、质权</a:t>
            </a:r>
            <a:endParaRPr lang="zh-CN" altLang="en-US" sz="2400" b="1">
              <a:latin typeface="微软雅黑" panose="020B0503020204020204" charset="-122"/>
              <a:ea typeface="微软雅黑" panose="020B0503020204020204" charset="-122"/>
            </a:endParaRPr>
          </a:p>
          <a:p>
            <a:r>
              <a:rPr lang="zh-CN" altLang="en-US" sz="2400" b="1">
                <a:latin typeface="微软雅黑" panose="020B0503020204020204" charset="-122"/>
                <a:ea typeface="微软雅黑" panose="020B0503020204020204" charset="-122"/>
              </a:rPr>
              <a:t>留置权</a:t>
            </a:r>
            <a:endParaRPr lang="zh-CN" altLang="en-US" sz="2400" b="1">
              <a:latin typeface="微软雅黑" panose="020B0503020204020204" charset="-122"/>
              <a:ea typeface="微软雅黑" panose="020B0503020204020204" charset="-122"/>
            </a:endParaRPr>
          </a:p>
        </p:txBody>
      </p:sp>
      <p:cxnSp>
        <p:nvCxnSpPr>
          <p:cNvPr id="15" name="直接连接符 14"/>
          <p:cNvCxnSpPr/>
          <p:nvPr>
            <p:custDataLst>
              <p:tags r:id="rId12"/>
            </p:custDataLst>
          </p:nvPr>
        </p:nvCxnSpPr>
        <p:spPr>
          <a:xfrm flipH="1">
            <a:off x="2087804" y="1421930"/>
            <a:ext cx="22836" cy="3540882"/>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 name="直接连接符 15"/>
          <p:cNvCxnSpPr/>
          <p:nvPr>
            <p:custDataLst>
              <p:tags r:id="rId13"/>
            </p:custDataLst>
          </p:nvPr>
        </p:nvCxnSpPr>
        <p:spPr>
          <a:xfrm flipH="1">
            <a:off x="8266295" y="1363555"/>
            <a:ext cx="22836" cy="3654428"/>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 name="直接连接符 16"/>
          <p:cNvCxnSpPr/>
          <p:nvPr>
            <p:custDataLst>
              <p:tags r:id="rId14"/>
            </p:custDataLst>
          </p:nvPr>
        </p:nvCxnSpPr>
        <p:spPr>
          <a:xfrm>
            <a:off x="5068907" y="1409850"/>
            <a:ext cx="12700" cy="361950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8" name="直接连接符 17"/>
          <p:cNvCxnSpPr/>
          <p:nvPr>
            <p:custDataLst>
              <p:tags r:id="rId15"/>
            </p:custDataLst>
          </p:nvPr>
        </p:nvCxnSpPr>
        <p:spPr>
          <a:xfrm flipH="1">
            <a:off x="1137404" y="3625591"/>
            <a:ext cx="9495790" cy="4826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9" name="直接连接符 18"/>
          <p:cNvCxnSpPr/>
          <p:nvPr>
            <p:custDataLst>
              <p:tags r:id="rId16"/>
            </p:custDataLst>
          </p:nvPr>
        </p:nvCxnSpPr>
        <p:spPr>
          <a:xfrm flipH="1" flipV="1">
            <a:off x="414138" y="2338594"/>
            <a:ext cx="10219055" cy="3175"/>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 name="直接连接符 19"/>
          <p:cNvCxnSpPr/>
          <p:nvPr>
            <p:custDataLst>
              <p:tags r:id="rId17"/>
            </p:custDataLst>
          </p:nvPr>
        </p:nvCxnSpPr>
        <p:spPr>
          <a:xfrm flipH="1" flipV="1">
            <a:off x="418579" y="6220668"/>
            <a:ext cx="10193020" cy="635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 name="直接连接符 1"/>
          <p:cNvCxnSpPr/>
          <p:nvPr>
            <p:custDataLst>
              <p:tags r:id="rId18"/>
            </p:custDataLst>
          </p:nvPr>
        </p:nvCxnSpPr>
        <p:spPr>
          <a:xfrm flipH="1">
            <a:off x="391005" y="1406713"/>
            <a:ext cx="22836" cy="4835568"/>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2" name="直接连接符 21"/>
          <p:cNvCxnSpPr/>
          <p:nvPr>
            <p:custDataLst>
              <p:tags r:id="rId19"/>
            </p:custDataLst>
          </p:nvPr>
        </p:nvCxnSpPr>
        <p:spPr>
          <a:xfrm flipH="1">
            <a:off x="1137622" y="1443504"/>
            <a:ext cx="0" cy="4763888"/>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4" name="直接连接符 23"/>
          <p:cNvCxnSpPr/>
          <p:nvPr>
            <p:custDataLst>
              <p:tags r:id="rId20"/>
            </p:custDataLst>
          </p:nvPr>
        </p:nvCxnSpPr>
        <p:spPr>
          <a:xfrm flipH="1" flipV="1">
            <a:off x="418551" y="4968456"/>
            <a:ext cx="10193020" cy="4064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25" name="文本框 24"/>
          <p:cNvSpPr txBox="1"/>
          <p:nvPr>
            <p:custDataLst>
              <p:tags r:id="rId21"/>
            </p:custDataLst>
          </p:nvPr>
        </p:nvSpPr>
        <p:spPr>
          <a:xfrm>
            <a:off x="489963" y="2906291"/>
            <a:ext cx="482732" cy="829945"/>
          </a:xfrm>
          <a:prstGeom prst="rect">
            <a:avLst/>
          </a:prstGeom>
          <a:noFill/>
        </p:spPr>
        <p:txBody>
          <a:bodyPr wrap="square" rtlCol="0">
            <a:spAutoFit/>
          </a:bodyPr>
          <a:lstStyle/>
          <a:p>
            <a:r>
              <a:rPr lang="zh-CN" altLang="en-US" sz="2400" b="1">
                <a:latin typeface="微软雅黑" panose="020B0503020204020204" charset="-122"/>
                <a:ea typeface="微软雅黑" panose="020B0503020204020204" charset="-122"/>
              </a:rPr>
              <a:t>区别</a:t>
            </a:r>
            <a:endParaRPr lang="zh-CN" altLang="en-US" sz="2400" b="1">
              <a:latin typeface="微软雅黑" panose="020B0503020204020204" charset="-122"/>
              <a:ea typeface="微软雅黑" panose="020B0503020204020204" charset="-122"/>
            </a:endParaRPr>
          </a:p>
        </p:txBody>
      </p:sp>
      <p:sp>
        <p:nvSpPr>
          <p:cNvPr id="26" name="文本框 25"/>
          <p:cNvSpPr txBox="1"/>
          <p:nvPr>
            <p:custDataLst>
              <p:tags r:id="rId22"/>
            </p:custDataLst>
          </p:nvPr>
        </p:nvSpPr>
        <p:spPr>
          <a:xfrm>
            <a:off x="1280795" y="2522220"/>
            <a:ext cx="843915" cy="1198880"/>
          </a:xfrm>
          <a:prstGeom prst="rect">
            <a:avLst/>
          </a:prstGeom>
          <a:noFill/>
        </p:spPr>
        <p:txBody>
          <a:bodyPr wrap="square" rtlCol="0">
            <a:spAutoFit/>
          </a:bodyPr>
          <a:lstStyle/>
          <a:p>
            <a:r>
              <a:rPr lang="zh-CN" altLang="en-US" sz="2400" b="1">
                <a:latin typeface="微软雅黑" panose="020B0503020204020204" charset="-122"/>
                <a:ea typeface="微软雅黑" panose="020B0503020204020204" charset="-122"/>
              </a:rPr>
              <a:t>所有人的权利</a:t>
            </a:r>
            <a:endParaRPr lang="zh-CN" altLang="en-US" sz="2400" b="1">
              <a:latin typeface="微软雅黑" panose="020B0503020204020204" charset="-122"/>
              <a:ea typeface="微软雅黑" panose="020B0503020204020204" charset="-122"/>
            </a:endParaRPr>
          </a:p>
        </p:txBody>
      </p:sp>
      <p:sp>
        <p:nvSpPr>
          <p:cNvPr id="27" name="文本框 26"/>
          <p:cNvSpPr txBox="1"/>
          <p:nvPr>
            <p:custDataLst>
              <p:tags r:id="rId23"/>
            </p:custDataLst>
          </p:nvPr>
        </p:nvSpPr>
        <p:spPr>
          <a:xfrm>
            <a:off x="1297477" y="3892054"/>
            <a:ext cx="631168" cy="829945"/>
          </a:xfrm>
          <a:prstGeom prst="rect">
            <a:avLst/>
          </a:prstGeom>
          <a:noFill/>
        </p:spPr>
        <p:txBody>
          <a:bodyPr wrap="square" rtlCol="0">
            <a:spAutoFit/>
          </a:bodyPr>
          <a:lstStyle/>
          <a:p>
            <a:r>
              <a:rPr lang="zh-CN" altLang="en-US" sz="2400" b="1">
                <a:latin typeface="微软雅黑" panose="020B0503020204020204" charset="-122"/>
                <a:ea typeface="微软雅黑" panose="020B0503020204020204" charset="-122"/>
              </a:rPr>
              <a:t>分类</a:t>
            </a:r>
            <a:endParaRPr lang="zh-CN" altLang="en-US" sz="2400" b="1">
              <a:latin typeface="微软雅黑" panose="020B0503020204020204" charset="-122"/>
              <a:ea typeface="微软雅黑" panose="020B0503020204020204" charset="-122"/>
            </a:endParaRPr>
          </a:p>
        </p:txBody>
      </p:sp>
      <p:cxnSp>
        <p:nvCxnSpPr>
          <p:cNvPr id="28" name="直接连接符 27"/>
          <p:cNvCxnSpPr/>
          <p:nvPr>
            <p:custDataLst>
              <p:tags r:id="rId24"/>
            </p:custDataLst>
          </p:nvPr>
        </p:nvCxnSpPr>
        <p:spPr>
          <a:xfrm flipH="1">
            <a:off x="10608429" y="1421952"/>
            <a:ext cx="12052" cy="4856501"/>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29" name="文本框 28"/>
          <p:cNvSpPr txBox="1"/>
          <p:nvPr>
            <p:custDataLst>
              <p:tags r:id="rId25"/>
            </p:custDataLst>
          </p:nvPr>
        </p:nvSpPr>
        <p:spPr>
          <a:xfrm>
            <a:off x="1209040" y="5112385"/>
            <a:ext cx="9249410" cy="953135"/>
          </a:xfrm>
          <a:prstGeom prst="rect">
            <a:avLst/>
          </a:prstGeom>
          <a:noFill/>
        </p:spPr>
        <p:txBody>
          <a:bodyPr wrap="square" rtlCol="0" anchor="t">
            <a:spAutoFit/>
          </a:bodyPr>
          <a:lstStyle/>
          <a:p>
            <a:r>
              <a:rPr lang="zh-CN" altLang="en-US" sz="2800" b="1">
                <a:latin typeface="微软雅黑" panose="020B0503020204020204" charset="-122"/>
                <a:ea typeface="微软雅黑" panose="020B0503020204020204" charset="-122"/>
              </a:rPr>
              <a:t>三者都属于法律规定的</a:t>
            </a:r>
            <a:r>
              <a:rPr lang="zh-CN" altLang="en-US" sz="2800" b="1">
                <a:solidFill>
                  <a:srgbClr val="FF0000"/>
                </a:solidFill>
                <a:latin typeface="微软雅黑" panose="020B0503020204020204" charset="-122"/>
                <a:ea typeface="微软雅黑" panose="020B0503020204020204" charset="-122"/>
              </a:rPr>
              <a:t>物权</a:t>
            </a:r>
            <a:r>
              <a:rPr lang="zh-CN" altLang="en-US" sz="2800" b="1">
                <a:latin typeface="微软雅黑" panose="020B0503020204020204" charset="-122"/>
                <a:ea typeface="微软雅黑" panose="020B0503020204020204" charset="-122"/>
              </a:rPr>
              <a:t>范畴，都是民事主体依法对物进行管理、支配和享受物之利益的权利。</a:t>
            </a:r>
            <a:endParaRPr lang="zh-CN" altLang="en-US" sz="2800" b="1">
              <a:latin typeface="微软雅黑" panose="020B0503020204020204" charset="-122"/>
              <a:ea typeface="微软雅黑" panose="020B0503020204020204" charset="-122"/>
            </a:endParaRPr>
          </a:p>
        </p:txBody>
      </p:sp>
      <p:sp>
        <p:nvSpPr>
          <p:cNvPr id="30" name="文本框 29"/>
          <p:cNvSpPr txBox="1"/>
          <p:nvPr>
            <p:custDataLst>
              <p:tags r:id="rId26"/>
            </p:custDataLst>
          </p:nvPr>
        </p:nvSpPr>
        <p:spPr>
          <a:xfrm>
            <a:off x="524852" y="5234950"/>
            <a:ext cx="468777" cy="829945"/>
          </a:xfrm>
          <a:prstGeom prst="rect">
            <a:avLst/>
          </a:prstGeom>
          <a:noFill/>
        </p:spPr>
        <p:txBody>
          <a:bodyPr wrap="square" rtlCol="0">
            <a:spAutoFit/>
          </a:bodyPr>
          <a:lstStyle/>
          <a:p>
            <a:r>
              <a:rPr lang="zh-CN" altLang="en-US" sz="2400" b="1">
                <a:latin typeface="微软雅黑" panose="020B0503020204020204" charset="-122"/>
                <a:ea typeface="微软雅黑" panose="020B0503020204020204" charset="-122"/>
              </a:rPr>
              <a:t>联系</a:t>
            </a:r>
            <a:endParaRPr lang="zh-CN" altLang="en-US" sz="2400" b="1">
              <a:latin typeface="微软雅黑" panose="020B0503020204020204" charset="-122"/>
              <a:ea typeface="微软雅黑" panose="020B0503020204020204" charset="-122"/>
            </a:endParaRPr>
          </a:p>
        </p:txBody>
      </p:sp>
      <p:cxnSp>
        <p:nvCxnSpPr>
          <p:cNvPr id="5" name="直接连接符 4"/>
          <p:cNvCxnSpPr/>
          <p:nvPr>
            <p:custDataLst>
              <p:tags r:id="rId27"/>
            </p:custDataLst>
          </p:nvPr>
        </p:nvCxnSpPr>
        <p:spPr>
          <a:xfrm flipH="1">
            <a:off x="432534" y="1409908"/>
            <a:ext cx="10200640" cy="12065"/>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21" name="Text Box 9"/>
          <p:cNvSpPr>
            <a:spLocks noChangeArrowheads="1"/>
          </p:cNvSpPr>
          <p:nvPr>
            <p:custDataLst>
              <p:tags r:id="rId28"/>
            </p:custDataLst>
          </p:nvPr>
        </p:nvSpPr>
        <p:spPr bwMode="auto">
          <a:xfrm>
            <a:off x="0" y="0"/>
            <a:ext cx="2096770" cy="629285"/>
          </a:xfrm>
          <a:prstGeom prst="rect">
            <a:avLst/>
          </a:prstGeom>
          <a:solidFill>
            <a:srgbClr val="F6F1EB"/>
          </a:solidFill>
          <a:ln w="9525" cap="flat" cmpd="sng">
            <a:noFill/>
            <a:prstDash val="solid"/>
            <a:headEnd type="none" w="med" len="med"/>
            <a:tailEnd type="none" w="med" len="med"/>
          </a:ln>
        </p:spPr>
        <p:txBody>
          <a:bodyPr wrap="none" anchor="ctr">
            <a:noAutofit/>
          </a:bodyPr>
          <a:lstStyle/>
          <a:p>
            <a:pPr lvl="0" algn="l">
              <a:buClrTx/>
              <a:buSzTx/>
              <a:buFontTx/>
            </a:pPr>
            <a:r>
              <a:rPr lang="zh-CN" altLang="en-US" sz="3200" b="1">
                <a:solidFill>
                  <a:srgbClr val="BCA070"/>
                </a:solidFill>
                <a:latin typeface="微软雅黑" panose="020B0503020204020204" charset="-122"/>
                <a:ea typeface="微软雅黑" panose="020B0503020204020204" charset="-122"/>
                <a:cs typeface="微软雅黑" panose="020B0503020204020204" charset="-122"/>
                <a:sym typeface="幼圆" panose="02010509060101010101" pitchFamily="49" charset="-122"/>
              </a:rPr>
              <a:t>拓展提升：</a:t>
            </a:r>
            <a:endParaRPr lang="zh-CN" altLang="en-US" sz="3200" b="1">
              <a:solidFill>
                <a:srgbClr val="BCA070"/>
              </a:solidFill>
              <a:latin typeface="微软雅黑" panose="020B0503020204020204" charset="-122"/>
              <a:ea typeface="微软雅黑" panose="020B0503020204020204" charset="-122"/>
              <a:cs typeface="微软雅黑" panose="020B0503020204020204" charset="-122"/>
              <a:sym typeface="幼圆" panose="02010509060101010101" pitchFamily="49" charset="-122"/>
            </a:endParaRPr>
          </a:p>
        </p:txBody>
      </p:sp>
    </p:spTree>
  </p:cSld>
  <p:clrMapOvr>
    <a:masterClrMapping/>
  </p:clrMapOvr>
  <p:transition/>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userDrawn="1">
            <p:custDataLst>
              <p:tags r:id="rId1"/>
            </p:custDataLst>
          </p:nvPr>
        </p:nvPicPr>
        <p:blipFill>
          <a:blip r:embed="rId2"/>
          <a:stretch>
            <a:fillRect/>
          </a:stretch>
        </p:blipFill>
        <p:spPr>
          <a:xfrm>
            <a:off x="10577536" y="3052529"/>
            <a:ext cx="1932599" cy="3438443"/>
          </a:xfrm>
          <a:prstGeom prst="rect">
            <a:avLst/>
          </a:prstGeom>
          <a:noFill/>
        </p:spPr>
      </p:pic>
      <p:sp>
        <p:nvSpPr>
          <p:cNvPr id="3" name="TextBox 25"/>
          <p:cNvSpPr txBox="1"/>
          <p:nvPr>
            <p:custDataLst>
              <p:tags r:id="rId3"/>
            </p:custDataLst>
          </p:nvPr>
        </p:nvSpPr>
        <p:spPr>
          <a:xfrm>
            <a:off x="217170" y="68580"/>
            <a:ext cx="2020570" cy="583565"/>
          </a:xfrm>
          <a:prstGeom prst="rect">
            <a:avLst/>
          </a:prstGeom>
          <a:solidFill>
            <a:srgbClr val="BCA070">
              <a:alpha val="58000"/>
            </a:srgbClr>
          </a:solidFill>
        </p:spPr>
        <p:txBody>
          <a:bodyPr wrap="square" rtlCol="0">
            <a:spAutoFit/>
          </a:bodyPr>
          <a:lstStyle/>
          <a:p>
            <a:r>
              <a:rPr lang="zh-CN" sz="3200" b="1" spc="300">
                <a:solidFill>
                  <a:srgbClr val="172D54"/>
                </a:solidFill>
                <a:latin typeface="微软雅黑" panose="020B0503020204020204" charset="-122"/>
                <a:ea typeface="微软雅黑" panose="020B0503020204020204" charset="-122"/>
              </a:rPr>
              <a:t>本框小结</a:t>
            </a:r>
            <a:endParaRPr lang="zh-CN" sz="3200" b="1" spc="300">
              <a:solidFill>
                <a:srgbClr val="172D54"/>
              </a:solidFill>
              <a:latin typeface="微软雅黑" panose="020B0503020204020204" charset="-122"/>
              <a:ea typeface="微软雅黑" panose="020B0503020204020204" charset="-122"/>
            </a:endParaRPr>
          </a:p>
        </p:txBody>
      </p:sp>
      <p:cxnSp>
        <p:nvCxnSpPr>
          <p:cNvPr id="5" name="直接箭头连接符 4"/>
          <p:cNvCxnSpPr/>
          <p:nvPr>
            <p:custDataLst>
              <p:tags r:id="rId4"/>
            </p:custDataLst>
          </p:nvPr>
        </p:nvCxnSpPr>
        <p:spPr>
          <a:xfrm flipV="1">
            <a:off x="5488306" y="3472815"/>
            <a:ext cx="1271" cy="882651"/>
          </a:xfrm>
          <a:prstGeom prst="straightConnector1">
            <a:avLst/>
          </a:prstGeom>
          <a:noFill/>
          <a:ln w="57150">
            <a:solidFill>
              <a:schemeClr val="accent2"/>
            </a:solidFill>
            <a:tailEnd type="arrow"/>
          </a:ln>
        </p:spPr>
        <p:style>
          <a:lnRef idx="1">
            <a:schemeClr val="accent1"/>
          </a:lnRef>
          <a:fillRef idx="0">
            <a:schemeClr val="accent1"/>
          </a:fillRef>
          <a:effectRef idx="0">
            <a:schemeClr val="accent1"/>
          </a:effectRef>
          <a:fontRef idx="minor">
            <a:schemeClr val="tx1"/>
          </a:fontRef>
        </p:style>
      </p:cxnSp>
      <p:cxnSp>
        <p:nvCxnSpPr>
          <p:cNvPr id="66" name="直接箭头连接符 65"/>
          <p:cNvCxnSpPr/>
          <p:nvPr>
            <p:custDataLst>
              <p:tags r:id="rId5"/>
            </p:custDataLst>
          </p:nvPr>
        </p:nvCxnSpPr>
        <p:spPr>
          <a:xfrm flipH="1">
            <a:off x="5460365" y="5113020"/>
            <a:ext cx="14605" cy="692785"/>
          </a:xfrm>
          <a:prstGeom prst="straightConnector1">
            <a:avLst/>
          </a:prstGeom>
          <a:noFill/>
          <a:ln w="57150">
            <a:solidFill>
              <a:schemeClr val="accent2"/>
            </a:solidFill>
            <a:tailEnd type="arrow"/>
          </a:ln>
        </p:spPr>
        <p:style>
          <a:lnRef idx="1">
            <a:schemeClr val="accent1"/>
          </a:lnRef>
          <a:fillRef idx="0">
            <a:schemeClr val="accent1"/>
          </a:fillRef>
          <a:effectRef idx="0">
            <a:schemeClr val="accent1"/>
          </a:effectRef>
          <a:fontRef idx="minor">
            <a:schemeClr val="tx1"/>
          </a:fontRef>
        </p:style>
      </p:cxnSp>
      <p:cxnSp>
        <p:nvCxnSpPr>
          <p:cNvPr id="7" name="直接箭头连接符 6"/>
          <p:cNvCxnSpPr/>
          <p:nvPr>
            <p:custDataLst>
              <p:tags r:id="rId6"/>
            </p:custDataLst>
          </p:nvPr>
        </p:nvCxnSpPr>
        <p:spPr>
          <a:xfrm flipH="1">
            <a:off x="3956050" y="4737735"/>
            <a:ext cx="1864995" cy="0"/>
          </a:xfrm>
          <a:prstGeom prst="straightConnector1">
            <a:avLst/>
          </a:prstGeom>
          <a:noFill/>
          <a:ln w="57150">
            <a:solidFill>
              <a:schemeClr val="accent2"/>
            </a:solidFill>
            <a:tailEnd type="arrow"/>
          </a:ln>
        </p:spPr>
        <p:style>
          <a:lnRef idx="1">
            <a:schemeClr val="accent1"/>
          </a:lnRef>
          <a:fillRef idx="0">
            <a:schemeClr val="accent1"/>
          </a:fillRef>
          <a:effectRef idx="0">
            <a:schemeClr val="accent1"/>
          </a:effectRef>
          <a:fontRef idx="minor">
            <a:schemeClr val="tx1"/>
          </a:fontRef>
        </p:style>
      </p:cxnSp>
      <p:cxnSp>
        <p:nvCxnSpPr>
          <p:cNvPr id="13" name="直接连接符 12"/>
          <p:cNvCxnSpPr/>
          <p:nvPr>
            <p:custDataLst>
              <p:tags r:id="rId7"/>
            </p:custDataLst>
          </p:nvPr>
        </p:nvCxnSpPr>
        <p:spPr>
          <a:xfrm flipH="1">
            <a:off x="4144645" y="2386330"/>
            <a:ext cx="2531745" cy="1270"/>
          </a:xfrm>
          <a:prstGeom prst="line">
            <a:avLst/>
          </a:prstGeom>
          <a:noFill/>
          <a:ln w="5715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14" name="直接连接符 13"/>
          <p:cNvCxnSpPr/>
          <p:nvPr>
            <p:custDataLst>
              <p:tags r:id="rId8"/>
            </p:custDataLst>
          </p:nvPr>
        </p:nvCxnSpPr>
        <p:spPr>
          <a:xfrm flipH="1">
            <a:off x="8606155" y="1729740"/>
            <a:ext cx="572135" cy="5080"/>
          </a:xfrm>
          <a:prstGeom prst="line">
            <a:avLst/>
          </a:prstGeom>
          <a:noFill/>
          <a:ln w="5715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15" name="直接连接符 14"/>
          <p:cNvCxnSpPr/>
          <p:nvPr>
            <p:custDataLst>
              <p:tags r:id="rId9"/>
            </p:custDataLst>
          </p:nvPr>
        </p:nvCxnSpPr>
        <p:spPr>
          <a:xfrm>
            <a:off x="5478780" y="1159511"/>
            <a:ext cx="8891" cy="1062991"/>
          </a:xfrm>
          <a:prstGeom prst="line">
            <a:avLst/>
          </a:prstGeom>
          <a:noFill/>
          <a:ln w="57150">
            <a:solidFill>
              <a:schemeClr val="accent2"/>
            </a:solidFill>
          </a:ln>
        </p:spPr>
        <p:style>
          <a:lnRef idx="1">
            <a:schemeClr val="accent1"/>
          </a:lnRef>
          <a:fillRef idx="0">
            <a:schemeClr val="accent1"/>
          </a:fillRef>
          <a:effectRef idx="0">
            <a:schemeClr val="accent1"/>
          </a:effectRef>
          <a:fontRef idx="minor">
            <a:schemeClr val="tx1"/>
          </a:fontRef>
        </p:style>
      </p:cxnSp>
      <p:sp>
        <p:nvSpPr>
          <p:cNvPr id="16" name="左大括号 15"/>
          <p:cNvSpPr/>
          <p:nvPr>
            <p:custDataLst>
              <p:tags r:id="rId10"/>
            </p:custDataLst>
          </p:nvPr>
        </p:nvSpPr>
        <p:spPr>
          <a:xfrm>
            <a:off x="8776335" y="3432810"/>
            <a:ext cx="480695" cy="988060"/>
          </a:xfrm>
          <a:prstGeom prst="leftBrace">
            <a:avLst>
              <a:gd name="adj1" fmla="val 0"/>
              <a:gd name="adj2" fmla="val 51092"/>
            </a:avLst>
          </a:prstGeom>
          <a:noFill/>
          <a:ln w="57150">
            <a:solidFill>
              <a:schemeClr val="accent2"/>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sz="2800">
              <a:solidFill>
                <a:srgbClr val="172D54"/>
              </a:solidFill>
              <a:latin typeface="黑体" panose="02010609060101010101" charset="-122"/>
              <a:ea typeface="黑体" panose="02010609060101010101" charset="-122"/>
            </a:endParaRPr>
          </a:p>
        </p:txBody>
      </p:sp>
      <p:sp>
        <p:nvSpPr>
          <p:cNvPr id="17" name="左大括号 16"/>
          <p:cNvSpPr/>
          <p:nvPr>
            <p:custDataLst>
              <p:tags r:id="rId11"/>
            </p:custDataLst>
          </p:nvPr>
        </p:nvSpPr>
        <p:spPr>
          <a:xfrm>
            <a:off x="8776335" y="927101"/>
            <a:ext cx="422911" cy="1605915"/>
          </a:xfrm>
          <a:prstGeom prst="leftBrace">
            <a:avLst>
              <a:gd name="adj1" fmla="val 0"/>
              <a:gd name="adj2" fmla="val 50000"/>
            </a:avLst>
          </a:prstGeom>
          <a:noFill/>
          <a:ln w="57150">
            <a:solidFill>
              <a:schemeClr val="accent2"/>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sz="2800">
              <a:solidFill>
                <a:srgbClr val="172D54"/>
              </a:solidFill>
              <a:latin typeface="黑体" panose="02010609060101010101" charset="-122"/>
              <a:ea typeface="黑体" panose="02010609060101010101" charset="-122"/>
            </a:endParaRPr>
          </a:p>
        </p:txBody>
      </p:sp>
      <p:sp>
        <p:nvSpPr>
          <p:cNvPr id="18" name="左大括号 17"/>
          <p:cNvSpPr/>
          <p:nvPr>
            <p:custDataLst>
              <p:tags r:id="rId12"/>
            </p:custDataLst>
          </p:nvPr>
        </p:nvSpPr>
        <p:spPr>
          <a:xfrm>
            <a:off x="7376795" y="1730375"/>
            <a:ext cx="422910" cy="2625090"/>
          </a:xfrm>
          <a:prstGeom prst="leftBrace">
            <a:avLst>
              <a:gd name="adj1" fmla="val 0"/>
              <a:gd name="adj2" fmla="val 35365"/>
            </a:avLst>
          </a:prstGeom>
          <a:noFill/>
          <a:ln w="57150">
            <a:solidFill>
              <a:schemeClr val="accent2"/>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sz="2800">
              <a:solidFill>
                <a:srgbClr val="172D54"/>
              </a:solidFill>
              <a:latin typeface="黑体" panose="02010609060101010101" charset="-122"/>
              <a:ea typeface="黑体" panose="02010609060101010101" charset="-122"/>
            </a:endParaRPr>
          </a:p>
        </p:txBody>
      </p:sp>
      <p:sp>
        <p:nvSpPr>
          <p:cNvPr id="21" name="圆角矩形 20"/>
          <p:cNvSpPr/>
          <p:nvPr>
            <p:custDataLst>
              <p:tags r:id="rId13"/>
            </p:custDataLst>
          </p:nvPr>
        </p:nvSpPr>
        <p:spPr>
          <a:xfrm>
            <a:off x="4718685" y="4271645"/>
            <a:ext cx="1574165" cy="848995"/>
          </a:xfrm>
          <a:prstGeom prst="roundRect">
            <a:avLst/>
          </a:prstGeom>
          <a:solidFill>
            <a:schemeClr val="bg1"/>
          </a:solidFill>
          <a:ln w="57150">
            <a:solidFill>
              <a:schemeClr val="accent2"/>
            </a:solidFill>
          </a:ln>
          <a:effectLst/>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numCol="1" spcCol="0" rtlCol="0" fromWordArt="0" anchor="ctr" anchorCtr="0" forceAA="0" compatLnSpc="1">
            <a:noAutofit/>
          </a:bodyPr>
          <a:lstStyle/>
          <a:p>
            <a:pPr lvl="0" algn="ctr">
              <a:buClrTx/>
              <a:buSzTx/>
              <a:buFontTx/>
            </a:pPr>
            <a:r>
              <a:rPr lang="zh-CN" altLang="en-US" sz="2800" b="1">
                <a:solidFill>
                  <a:srgbClr val="172D54"/>
                </a:solidFill>
                <a:latin typeface="黑体" panose="02010609060101010101" charset="-122"/>
                <a:ea typeface="黑体" panose="02010609060101010101" charset="-122"/>
                <a:cs typeface="+mn-ea"/>
                <a:sym typeface="+mn-ea"/>
              </a:rPr>
              <a:t>广义</a:t>
            </a:r>
            <a:endParaRPr lang="zh-CN" altLang="en-US" sz="2800" b="1">
              <a:solidFill>
                <a:srgbClr val="172D54"/>
              </a:solidFill>
              <a:latin typeface="黑体" panose="02010609060101010101" charset="-122"/>
              <a:ea typeface="黑体" panose="02010609060101010101" charset="-122"/>
              <a:cs typeface="+mn-ea"/>
              <a:sym typeface="+mn-ea"/>
            </a:endParaRPr>
          </a:p>
          <a:p>
            <a:pPr lvl="0" algn="ctr">
              <a:buClrTx/>
              <a:buSzTx/>
              <a:buFontTx/>
            </a:pPr>
            <a:r>
              <a:rPr lang="zh-CN" altLang="en-US" sz="2800" b="1">
                <a:solidFill>
                  <a:srgbClr val="172D54"/>
                </a:solidFill>
                <a:latin typeface="黑体" panose="02010609060101010101" charset="-122"/>
                <a:ea typeface="黑体" panose="02010609060101010101" charset="-122"/>
                <a:cs typeface="+mn-ea"/>
                <a:sym typeface="+mn-ea"/>
              </a:rPr>
              <a:t>财产权</a:t>
            </a:r>
            <a:endParaRPr lang="zh-CN" altLang="en-US" sz="2800" b="1">
              <a:solidFill>
                <a:srgbClr val="172D54"/>
              </a:solidFill>
              <a:latin typeface="黑体" panose="02010609060101010101" charset="-122"/>
              <a:ea typeface="黑体" panose="02010609060101010101" charset="-122"/>
              <a:cs typeface="+mn-ea"/>
              <a:sym typeface="+mn-ea"/>
            </a:endParaRPr>
          </a:p>
        </p:txBody>
      </p:sp>
      <p:sp>
        <p:nvSpPr>
          <p:cNvPr id="35" name="圆角矩形 34"/>
          <p:cNvSpPr/>
          <p:nvPr>
            <p:custDataLst>
              <p:tags r:id="rId14"/>
            </p:custDataLst>
          </p:nvPr>
        </p:nvSpPr>
        <p:spPr>
          <a:xfrm>
            <a:off x="4492625" y="384810"/>
            <a:ext cx="2015490" cy="774700"/>
          </a:xfrm>
          <a:prstGeom prst="roundRect">
            <a:avLst/>
          </a:prstGeom>
          <a:solidFill>
            <a:schemeClr val="bg1"/>
          </a:solidFill>
          <a:ln w="57150">
            <a:solidFill>
              <a:schemeClr val="accent2"/>
            </a:solidFill>
          </a:ln>
          <a:effectLst/>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numCol="1" spcCol="0" rtlCol="0" fromWordArt="0" anchor="ctr" anchorCtr="0" forceAA="0" compatLnSpc="1">
            <a:noAutofit/>
          </a:bodyPr>
          <a:lstStyle/>
          <a:p>
            <a:pPr lvl="0" algn="ctr">
              <a:buClrTx/>
              <a:buSzTx/>
              <a:buFontTx/>
            </a:pPr>
            <a:r>
              <a:rPr lang="zh-CN" altLang="en-US" sz="2800" b="1">
                <a:solidFill>
                  <a:srgbClr val="172D54"/>
                </a:solidFill>
                <a:latin typeface="黑体" panose="02010609060101010101" charset="-122"/>
                <a:ea typeface="黑体" panose="02010609060101010101" charset="-122"/>
                <a:cs typeface="+mn-ea"/>
                <a:sym typeface="+mn-ea"/>
              </a:rPr>
              <a:t>财产制度</a:t>
            </a:r>
            <a:endParaRPr lang="zh-CN" altLang="en-US" sz="2800" b="1">
              <a:solidFill>
                <a:srgbClr val="172D54"/>
              </a:solidFill>
              <a:latin typeface="黑体" panose="02010609060101010101" charset="-122"/>
              <a:ea typeface="黑体" panose="02010609060101010101" charset="-122"/>
              <a:cs typeface="+mn-ea"/>
              <a:sym typeface="+mn-ea"/>
            </a:endParaRPr>
          </a:p>
        </p:txBody>
      </p:sp>
      <p:sp>
        <p:nvSpPr>
          <p:cNvPr id="41" name="圆角矩形 40"/>
          <p:cNvSpPr/>
          <p:nvPr>
            <p:custDataLst>
              <p:tags r:id="rId15"/>
            </p:custDataLst>
          </p:nvPr>
        </p:nvSpPr>
        <p:spPr>
          <a:xfrm>
            <a:off x="4304665" y="5805805"/>
            <a:ext cx="2204085" cy="685165"/>
          </a:xfrm>
          <a:prstGeom prst="roundRect">
            <a:avLst/>
          </a:prstGeom>
          <a:noFill/>
          <a:ln w="57150">
            <a:solidFill>
              <a:schemeClr val="accent2"/>
            </a:solidFill>
          </a:ln>
          <a:effectLst/>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numCol="1" spcCol="0" rtlCol="0" fromWordArt="0" anchor="ctr" anchorCtr="0" forceAA="0" compatLnSpc="1">
            <a:noAutofit/>
          </a:bodyPr>
          <a:lstStyle/>
          <a:p>
            <a:pPr lvl="0" algn="ctr">
              <a:buClrTx/>
              <a:buSzTx/>
              <a:buFontTx/>
            </a:pPr>
            <a:r>
              <a:rPr lang="zh-CN" altLang="en-US" sz="2800" b="1">
                <a:solidFill>
                  <a:srgbClr val="172D54"/>
                </a:solidFill>
                <a:latin typeface="黑体" panose="02010609060101010101" charset="-122"/>
                <a:ea typeface="黑体" panose="02010609060101010101" charset="-122"/>
                <a:cs typeface="+mn-ea"/>
                <a:sym typeface="+mn-ea"/>
              </a:rPr>
              <a:t>知识产权</a:t>
            </a:r>
            <a:endParaRPr lang="zh-CN" altLang="en-US" sz="2800" b="1">
              <a:solidFill>
                <a:srgbClr val="172D54"/>
              </a:solidFill>
              <a:latin typeface="黑体" panose="02010609060101010101" charset="-122"/>
              <a:ea typeface="黑体" panose="02010609060101010101" charset="-122"/>
              <a:cs typeface="+mn-ea"/>
              <a:sym typeface="+mn-ea"/>
            </a:endParaRPr>
          </a:p>
        </p:txBody>
      </p:sp>
      <p:sp>
        <p:nvSpPr>
          <p:cNvPr id="44" name="圆角矩形 43"/>
          <p:cNvSpPr/>
          <p:nvPr>
            <p:custDataLst>
              <p:tags r:id="rId16"/>
            </p:custDataLst>
          </p:nvPr>
        </p:nvSpPr>
        <p:spPr>
          <a:xfrm>
            <a:off x="6633845" y="1905635"/>
            <a:ext cx="605155" cy="1304925"/>
          </a:xfrm>
          <a:prstGeom prst="roundRect">
            <a:avLst/>
          </a:prstGeom>
          <a:solidFill>
            <a:srgbClr val="FDEFEB"/>
          </a:solidFill>
          <a:ln w="57150">
            <a:solidFill>
              <a:schemeClr val="accent2"/>
            </a:solidFill>
          </a:ln>
          <a:effectLst/>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numCol="1" spcCol="0" rtlCol="0" fromWordArt="0" anchor="ctr" anchorCtr="0" forceAA="0" compatLnSpc="1">
            <a:noAutofit/>
          </a:bodyPr>
          <a:lstStyle/>
          <a:p>
            <a:pPr lvl="0" algn="ctr">
              <a:buClrTx/>
              <a:buSzTx/>
              <a:buFontTx/>
            </a:pPr>
            <a:r>
              <a:rPr lang="zh-CN" altLang="en-US" sz="2800" b="1">
                <a:solidFill>
                  <a:srgbClr val="172D54"/>
                </a:solidFill>
                <a:latin typeface="黑体" panose="02010609060101010101" charset="-122"/>
                <a:ea typeface="黑体" panose="02010609060101010101" charset="-122"/>
                <a:cs typeface="+mn-ea"/>
                <a:sym typeface="+mn-ea"/>
              </a:rPr>
              <a:t>他物权</a:t>
            </a:r>
            <a:endParaRPr lang="zh-CN" altLang="en-US" sz="2800" b="1">
              <a:solidFill>
                <a:srgbClr val="172D54"/>
              </a:solidFill>
              <a:latin typeface="黑体" panose="02010609060101010101" charset="-122"/>
              <a:ea typeface="黑体" panose="02010609060101010101" charset="-122"/>
              <a:cs typeface="+mn-ea"/>
              <a:sym typeface="+mn-ea"/>
            </a:endParaRPr>
          </a:p>
        </p:txBody>
      </p:sp>
      <p:sp>
        <p:nvSpPr>
          <p:cNvPr id="47" name="圆角矩形 46"/>
          <p:cNvSpPr/>
          <p:nvPr>
            <p:custDataLst>
              <p:tags r:id="rId17"/>
            </p:custDataLst>
          </p:nvPr>
        </p:nvSpPr>
        <p:spPr>
          <a:xfrm>
            <a:off x="4979035" y="2144395"/>
            <a:ext cx="900430" cy="1356995"/>
          </a:xfrm>
          <a:prstGeom prst="roundRect">
            <a:avLst/>
          </a:prstGeom>
          <a:solidFill>
            <a:srgbClr val="BCA070"/>
          </a:solidFill>
          <a:ln w="57150">
            <a:noFill/>
          </a:ln>
          <a:effectLst/>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numCol="1" spcCol="0" rtlCol="0" fromWordArt="0" anchor="ctr" anchorCtr="0" forceAA="0" compatLnSpc="1">
            <a:noAutofit/>
          </a:bodyPr>
          <a:lstStyle/>
          <a:p>
            <a:pPr lvl="0" algn="ctr">
              <a:buClrTx/>
              <a:buSzTx/>
              <a:buFontTx/>
            </a:pPr>
            <a:r>
              <a:rPr lang="zh-CN" altLang="en-US" sz="3600" b="1">
                <a:solidFill>
                  <a:srgbClr val="172D54"/>
                </a:solidFill>
                <a:latin typeface="微软雅黑" panose="020B0503020204020204" charset="-122"/>
                <a:ea typeface="微软雅黑" panose="020B0503020204020204" charset="-122"/>
                <a:cs typeface="+mn-ea"/>
                <a:sym typeface="+mn-ea"/>
              </a:rPr>
              <a:t>物权</a:t>
            </a:r>
            <a:endParaRPr lang="zh-CN" altLang="en-US" sz="3600" b="1">
              <a:solidFill>
                <a:srgbClr val="172D54"/>
              </a:solidFill>
              <a:latin typeface="微软雅黑" panose="020B0503020204020204" charset="-122"/>
              <a:ea typeface="微软雅黑" panose="020B0503020204020204" charset="-122"/>
              <a:cs typeface="+mn-ea"/>
              <a:sym typeface="+mn-ea"/>
            </a:endParaRPr>
          </a:p>
        </p:txBody>
      </p:sp>
      <p:sp>
        <p:nvSpPr>
          <p:cNvPr id="55" name="圆角矩形 54"/>
          <p:cNvSpPr/>
          <p:nvPr>
            <p:custDataLst>
              <p:tags r:id="rId18"/>
            </p:custDataLst>
          </p:nvPr>
        </p:nvSpPr>
        <p:spPr>
          <a:xfrm>
            <a:off x="7730490" y="3436620"/>
            <a:ext cx="937895" cy="1925955"/>
          </a:xfrm>
          <a:prstGeom prst="roundRect">
            <a:avLst/>
          </a:prstGeom>
          <a:solidFill>
            <a:schemeClr val="bg1"/>
          </a:solidFill>
          <a:ln w="57150">
            <a:solidFill>
              <a:schemeClr val="accent2"/>
            </a:solidFill>
          </a:ln>
          <a:effectLst/>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numCol="1" spcCol="0" rtlCol="0" fromWordArt="0" anchor="ctr" anchorCtr="0" forceAA="0" compatLnSpc="1">
            <a:noAutofit/>
          </a:bodyPr>
          <a:lstStyle/>
          <a:p>
            <a:pPr lvl="0" algn="ctr">
              <a:buClrTx/>
              <a:buSzTx/>
              <a:buFontTx/>
            </a:pPr>
            <a:r>
              <a:rPr lang="zh-CN" altLang="en-US" sz="2800" b="1">
                <a:solidFill>
                  <a:srgbClr val="172D54"/>
                </a:solidFill>
                <a:latin typeface="黑体" panose="02010609060101010101" charset="-122"/>
                <a:ea typeface="黑体" panose="02010609060101010101" charset="-122"/>
                <a:cs typeface="+mn-ea"/>
                <a:sym typeface="+mn-ea"/>
              </a:rPr>
              <a:t>担保物权</a:t>
            </a:r>
            <a:endParaRPr lang="zh-CN" altLang="en-US" sz="2800" b="1">
              <a:solidFill>
                <a:srgbClr val="172D54"/>
              </a:solidFill>
              <a:latin typeface="黑体" panose="02010609060101010101" charset="-122"/>
              <a:ea typeface="黑体" panose="02010609060101010101" charset="-122"/>
              <a:cs typeface="+mn-ea"/>
              <a:sym typeface="+mn-ea"/>
            </a:endParaRPr>
          </a:p>
        </p:txBody>
      </p:sp>
      <p:sp>
        <p:nvSpPr>
          <p:cNvPr id="51" name="圆角矩形 50"/>
          <p:cNvSpPr/>
          <p:nvPr>
            <p:custDataLst>
              <p:tags r:id="rId19"/>
            </p:custDataLst>
          </p:nvPr>
        </p:nvSpPr>
        <p:spPr>
          <a:xfrm>
            <a:off x="7736205" y="1003935"/>
            <a:ext cx="937895" cy="1922780"/>
          </a:xfrm>
          <a:prstGeom prst="roundRect">
            <a:avLst/>
          </a:prstGeom>
          <a:solidFill>
            <a:schemeClr val="bg1"/>
          </a:solidFill>
          <a:ln w="57150">
            <a:solidFill>
              <a:schemeClr val="accent2"/>
            </a:solidFill>
          </a:ln>
          <a:effectLst/>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numCol="1" spcCol="0" rtlCol="0" fromWordArt="0" anchor="ctr" anchorCtr="0" forceAA="0" compatLnSpc="1">
            <a:noAutofit/>
          </a:bodyPr>
          <a:lstStyle/>
          <a:p>
            <a:pPr lvl="0" algn="ctr">
              <a:buClrTx/>
              <a:buSzTx/>
              <a:buFontTx/>
            </a:pPr>
            <a:r>
              <a:rPr lang="zh-CN" altLang="en-US" sz="2800" b="1">
                <a:solidFill>
                  <a:srgbClr val="172D54"/>
                </a:solidFill>
                <a:latin typeface="黑体" panose="02010609060101010101" charset="-122"/>
                <a:ea typeface="黑体" panose="02010609060101010101" charset="-122"/>
                <a:cs typeface="+mn-ea"/>
                <a:sym typeface="+mn-ea"/>
              </a:rPr>
              <a:t>用益物权</a:t>
            </a:r>
            <a:endParaRPr lang="zh-CN" altLang="en-US" sz="2800" b="1">
              <a:solidFill>
                <a:srgbClr val="172D54"/>
              </a:solidFill>
              <a:latin typeface="黑体" panose="02010609060101010101" charset="-122"/>
              <a:ea typeface="黑体" panose="02010609060101010101" charset="-122"/>
              <a:cs typeface="+mn-ea"/>
              <a:sym typeface="+mn-ea"/>
            </a:endParaRPr>
          </a:p>
        </p:txBody>
      </p:sp>
      <p:sp>
        <p:nvSpPr>
          <p:cNvPr id="76" name="圆角矩形 75"/>
          <p:cNvSpPr/>
          <p:nvPr>
            <p:custDataLst>
              <p:tags r:id="rId20"/>
            </p:custDataLst>
          </p:nvPr>
        </p:nvSpPr>
        <p:spPr>
          <a:xfrm>
            <a:off x="9171305" y="107315"/>
            <a:ext cx="2434590" cy="968375"/>
          </a:xfrm>
          <a:prstGeom prst="roundRect">
            <a:avLst/>
          </a:prstGeom>
          <a:noFill/>
          <a:ln w="57150">
            <a:solidFill>
              <a:schemeClr val="accent2"/>
            </a:solidFill>
          </a:ln>
          <a:effectLst/>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numCol="1" spcCol="0" rtlCol="0" fromWordArt="0" anchor="ctr" anchorCtr="0" forceAA="0" compatLnSpc="1">
            <a:noAutofit/>
          </a:bodyPr>
          <a:lstStyle/>
          <a:p>
            <a:pPr lvl="0" algn="ctr">
              <a:buClrTx/>
              <a:buSzTx/>
              <a:buFontTx/>
            </a:pPr>
            <a:r>
              <a:rPr lang="zh-CN" altLang="en-US" sz="2800" b="1">
                <a:solidFill>
                  <a:srgbClr val="172D54"/>
                </a:solidFill>
                <a:effectLst/>
                <a:latin typeface="黑体" panose="02010609060101010101" charset="-122"/>
                <a:ea typeface="黑体" panose="02010609060101010101" charset="-122"/>
                <a:cs typeface="+mn-ea"/>
                <a:sym typeface="+mn-ea"/>
              </a:rPr>
              <a:t>土地承包</a:t>
            </a:r>
            <a:endParaRPr lang="zh-CN" altLang="en-US" sz="2800" b="1">
              <a:solidFill>
                <a:srgbClr val="172D54"/>
              </a:solidFill>
              <a:effectLst/>
              <a:latin typeface="黑体" panose="02010609060101010101" charset="-122"/>
              <a:ea typeface="黑体" panose="02010609060101010101" charset="-122"/>
              <a:cs typeface="+mn-ea"/>
              <a:sym typeface="+mn-ea"/>
            </a:endParaRPr>
          </a:p>
          <a:p>
            <a:pPr lvl="0" algn="ctr">
              <a:buClrTx/>
              <a:buSzTx/>
              <a:buFontTx/>
            </a:pPr>
            <a:r>
              <a:rPr lang="zh-CN" altLang="en-US" sz="2800" b="1">
                <a:solidFill>
                  <a:srgbClr val="172D54"/>
                </a:solidFill>
                <a:effectLst/>
                <a:latin typeface="黑体" panose="02010609060101010101" charset="-122"/>
                <a:ea typeface="黑体" panose="02010609060101010101" charset="-122"/>
                <a:cs typeface="+mn-ea"/>
                <a:sym typeface="+mn-ea"/>
              </a:rPr>
              <a:t>经营权</a:t>
            </a:r>
            <a:endParaRPr lang="zh-CN" altLang="en-US" sz="2800" b="1">
              <a:solidFill>
                <a:srgbClr val="172D54"/>
              </a:solidFill>
              <a:effectLst/>
              <a:latin typeface="黑体" panose="02010609060101010101" charset="-122"/>
              <a:ea typeface="黑体" panose="02010609060101010101" charset="-122"/>
              <a:cs typeface="+mn-ea"/>
              <a:sym typeface="+mn-ea"/>
            </a:endParaRPr>
          </a:p>
        </p:txBody>
      </p:sp>
      <p:sp>
        <p:nvSpPr>
          <p:cNvPr id="79" name="圆角矩形 78"/>
          <p:cNvSpPr/>
          <p:nvPr>
            <p:custDataLst>
              <p:tags r:id="rId21"/>
            </p:custDataLst>
          </p:nvPr>
        </p:nvSpPr>
        <p:spPr>
          <a:xfrm>
            <a:off x="9199245" y="1344295"/>
            <a:ext cx="2406015" cy="614045"/>
          </a:xfrm>
          <a:prstGeom prst="roundRect">
            <a:avLst/>
          </a:prstGeom>
          <a:noFill/>
          <a:ln w="57150">
            <a:solidFill>
              <a:schemeClr val="accent2"/>
            </a:solidFill>
          </a:ln>
          <a:effectLst/>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numCol="1" spcCol="0" rtlCol="0" fromWordArt="0" anchor="ctr" anchorCtr="0" forceAA="0" compatLnSpc="1">
            <a:noAutofit/>
          </a:bodyPr>
          <a:lstStyle/>
          <a:p>
            <a:pPr lvl="0" algn="ctr">
              <a:buClrTx/>
              <a:buSzTx/>
              <a:buFontTx/>
            </a:pPr>
            <a:r>
              <a:rPr lang="zh-CN" altLang="en-US" sz="2800" b="1">
                <a:solidFill>
                  <a:srgbClr val="172D54"/>
                </a:solidFill>
                <a:latin typeface="黑体" panose="02010609060101010101" charset="-122"/>
                <a:ea typeface="黑体" panose="02010609060101010101" charset="-122"/>
                <a:cs typeface="+mn-ea"/>
                <a:sym typeface="+mn-ea"/>
              </a:rPr>
              <a:t>宅基地使用权</a:t>
            </a:r>
            <a:endParaRPr lang="zh-CN" altLang="en-US" sz="2800" b="1">
              <a:solidFill>
                <a:srgbClr val="172D54"/>
              </a:solidFill>
              <a:latin typeface="黑体" panose="02010609060101010101" charset="-122"/>
              <a:ea typeface="黑体" panose="02010609060101010101" charset="-122"/>
              <a:cs typeface="+mn-ea"/>
              <a:sym typeface="+mn-ea"/>
            </a:endParaRPr>
          </a:p>
        </p:txBody>
      </p:sp>
      <p:sp>
        <p:nvSpPr>
          <p:cNvPr id="82" name="圆角矩形 81"/>
          <p:cNvSpPr/>
          <p:nvPr>
            <p:custDataLst>
              <p:tags r:id="rId22"/>
            </p:custDataLst>
          </p:nvPr>
        </p:nvSpPr>
        <p:spPr>
          <a:xfrm>
            <a:off x="9258300" y="2128520"/>
            <a:ext cx="2347595" cy="798195"/>
          </a:xfrm>
          <a:prstGeom prst="roundRect">
            <a:avLst/>
          </a:prstGeom>
          <a:noFill/>
          <a:ln w="57150">
            <a:solidFill>
              <a:schemeClr val="accent2"/>
            </a:solidFill>
          </a:ln>
          <a:effectLst/>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numCol="1" spcCol="0" rtlCol="0" fromWordArt="0" anchor="ctr" anchorCtr="0" forceAA="0" compatLnSpc="1">
            <a:noAutofit/>
          </a:bodyPr>
          <a:lstStyle/>
          <a:p>
            <a:pPr lvl="0" algn="ctr">
              <a:buClrTx/>
              <a:buSzTx/>
              <a:buFontTx/>
            </a:pPr>
            <a:r>
              <a:rPr lang="zh-CN" altLang="en-US" sz="2800" b="1">
                <a:solidFill>
                  <a:srgbClr val="172D54"/>
                </a:solidFill>
                <a:latin typeface="黑体" panose="02010609060101010101" charset="-122"/>
                <a:ea typeface="黑体" panose="02010609060101010101" charset="-122"/>
                <a:cs typeface="+mn-ea"/>
                <a:sym typeface="+mn-ea"/>
              </a:rPr>
              <a:t>建设用地</a:t>
            </a:r>
            <a:endParaRPr lang="zh-CN" altLang="en-US" sz="2800" b="1">
              <a:solidFill>
                <a:srgbClr val="172D54"/>
              </a:solidFill>
              <a:latin typeface="黑体" panose="02010609060101010101" charset="-122"/>
              <a:ea typeface="黑体" panose="02010609060101010101" charset="-122"/>
              <a:cs typeface="+mn-ea"/>
              <a:sym typeface="+mn-ea"/>
            </a:endParaRPr>
          </a:p>
          <a:p>
            <a:pPr lvl="0" algn="ctr">
              <a:buClrTx/>
              <a:buSzTx/>
              <a:buFontTx/>
            </a:pPr>
            <a:r>
              <a:rPr lang="zh-CN" altLang="en-US" sz="2800" b="1">
                <a:solidFill>
                  <a:srgbClr val="172D54"/>
                </a:solidFill>
                <a:latin typeface="黑体" panose="02010609060101010101" charset="-122"/>
                <a:ea typeface="黑体" panose="02010609060101010101" charset="-122"/>
                <a:cs typeface="+mn-ea"/>
                <a:sym typeface="+mn-ea"/>
              </a:rPr>
              <a:t>使用权</a:t>
            </a:r>
            <a:endParaRPr lang="zh-CN" altLang="en-US" sz="2800" b="1">
              <a:solidFill>
                <a:srgbClr val="172D54"/>
              </a:solidFill>
              <a:latin typeface="黑体" panose="02010609060101010101" charset="-122"/>
              <a:ea typeface="黑体" panose="02010609060101010101" charset="-122"/>
              <a:cs typeface="+mn-ea"/>
              <a:sym typeface="+mn-ea"/>
            </a:endParaRPr>
          </a:p>
        </p:txBody>
      </p:sp>
      <p:sp>
        <p:nvSpPr>
          <p:cNvPr id="85" name="圆角矩形 84"/>
          <p:cNvSpPr/>
          <p:nvPr>
            <p:custDataLst>
              <p:tags r:id="rId23"/>
            </p:custDataLst>
          </p:nvPr>
        </p:nvSpPr>
        <p:spPr>
          <a:xfrm>
            <a:off x="9258300" y="3237865"/>
            <a:ext cx="1791335" cy="614045"/>
          </a:xfrm>
          <a:prstGeom prst="roundRect">
            <a:avLst/>
          </a:prstGeom>
          <a:noFill/>
          <a:ln w="57150">
            <a:solidFill>
              <a:schemeClr val="accent2"/>
            </a:solidFill>
          </a:ln>
          <a:effectLst/>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numCol="1" spcCol="0" rtlCol="0" fromWordArt="0" anchor="ctr" anchorCtr="0" forceAA="0" compatLnSpc="1">
            <a:noAutofit/>
          </a:bodyPr>
          <a:lstStyle/>
          <a:p>
            <a:pPr lvl="0" algn="ctr">
              <a:buClrTx/>
              <a:buSzTx/>
              <a:buFontTx/>
            </a:pPr>
            <a:r>
              <a:rPr lang="zh-CN" altLang="en-US" sz="2800" b="1">
                <a:solidFill>
                  <a:srgbClr val="172D54"/>
                </a:solidFill>
                <a:latin typeface="黑体" panose="02010609060101010101" charset="-122"/>
                <a:ea typeface="黑体" panose="02010609060101010101" charset="-122"/>
                <a:cs typeface="+mn-ea"/>
                <a:sym typeface="+mn-ea"/>
              </a:rPr>
              <a:t>抵押权</a:t>
            </a:r>
            <a:endParaRPr lang="zh-CN" altLang="en-US" sz="2800" b="1">
              <a:solidFill>
                <a:srgbClr val="172D54"/>
              </a:solidFill>
              <a:latin typeface="黑体" panose="02010609060101010101" charset="-122"/>
              <a:ea typeface="黑体" panose="02010609060101010101" charset="-122"/>
              <a:cs typeface="+mn-ea"/>
              <a:sym typeface="+mn-ea"/>
            </a:endParaRPr>
          </a:p>
        </p:txBody>
      </p:sp>
      <p:sp>
        <p:nvSpPr>
          <p:cNvPr id="88" name="圆角矩形 87"/>
          <p:cNvSpPr/>
          <p:nvPr>
            <p:custDataLst>
              <p:tags r:id="rId24"/>
            </p:custDataLst>
          </p:nvPr>
        </p:nvSpPr>
        <p:spPr>
          <a:xfrm>
            <a:off x="9258300" y="4017010"/>
            <a:ext cx="1891030" cy="614045"/>
          </a:xfrm>
          <a:prstGeom prst="roundRect">
            <a:avLst/>
          </a:prstGeom>
          <a:noFill/>
          <a:ln w="57150">
            <a:solidFill>
              <a:schemeClr val="accent2"/>
            </a:solidFill>
          </a:ln>
          <a:effectLst/>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numCol="1" spcCol="0" rtlCol="0" fromWordArt="0" anchor="ctr" anchorCtr="0" forceAA="0" compatLnSpc="1">
            <a:noAutofit/>
          </a:bodyPr>
          <a:lstStyle/>
          <a:p>
            <a:pPr lvl="0" algn="ctr">
              <a:buClrTx/>
              <a:buSzTx/>
              <a:buFontTx/>
            </a:pPr>
            <a:r>
              <a:rPr lang="zh-CN" altLang="en-US" sz="2800" b="1">
                <a:solidFill>
                  <a:srgbClr val="172D54"/>
                </a:solidFill>
                <a:latin typeface="黑体" panose="02010609060101010101" charset="-122"/>
                <a:ea typeface="黑体" panose="02010609060101010101" charset="-122"/>
                <a:cs typeface="+mn-ea"/>
                <a:sym typeface="+mn-ea"/>
              </a:rPr>
              <a:t>质权</a:t>
            </a:r>
            <a:endParaRPr lang="zh-CN" altLang="en-US" sz="2800" b="1">
              <a:solidFill>
                <a:srgbClr val="172D54"/>
              </a:solidFill>
              <a:latin typeface="黑体" panose="02010609060101010101" charset="-122"/>
              <a:ea typeface="黑体" panose="02010609060101010101" charset="-122"/>
              <a:cs typeface="+mn-ea"/>
              <a:sym typeface="+mn-ea"/>
            </a:endParaRPr>
          </a:p>
        </p:txBody>
      </p:sp>
      <p:sp>
        <p:nvSpPr>
          <p:cNvPr id="91" name="圆角矩形 90"/>
          <p:cNvSpPr/>
          <p:nvPr>
            <p:custDataLst>
              <p:tags r:id="rId25"/>
            </p:custDataLst>
          </p:nvPr>
        </p:nvSpPr>
        <p:spPr>
          <a:xfrm>
            <a:off x="1250315" y="1430655"/>
            <a:ext cx="1797050" cy="533400"/>
          </a:xfrm>
          <a:prstGeom prst="roundRect">
            <a:avLst/>
          </a:prstGeom>
          <a:noFill/>
          <a:ln w="57150">
            <a:solidFill>
              <a:schemeClr val="accent2"/>
            </a:solidFill>
          </a:ln>
          <a:effectLst/>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numCol="1" spcCol="0" rtlCol="0" fromWordArt="0" anchor="ctr" anchorCtr="0" forceAA="0" compatLnSpc="1">
            <a:noAutofit/>
          </a:bodyPr>
          <a:lstStyle/>
          <a:p>
            <a:pPr lvl="0" algn="ctr">
              <a:buClrTx/>
              <a:buSzTx/>
              <a:buFontTx/>
            </a:pPr>
            <a:r>
              <a:rPr lang="zh-CN" altLang="en-US" sz="2800" b="1">
                <a:solidFill>
                  <a:srgbClr val="172D54"/>
                </a:solidFill>
                <a:latin typeface="黑体" panose="02010609060101010101" charset="-122"/>
                <a:ea typeface="黑体" panose="02010609060101010101" charset="-122"/>
                <a:cs typeface="+mn-ea"/>
                <a:sym typeface="+mn-ea"/>
              </a:rPr>
              <a:t>国家所有</a:t>
            </a:r>
            <a:endParaRPr lang="zh-CN" altLang="en-US" sz="2800" b="1">
              <a:solidFill>
                <a:srgbClr val="172D54"/>
              </a:solidFill>
              <a:latin typeface="黑体" panose="02010609060101010101" charset="-122"/>
              <a:ea typeface="黑体" panose="02010609060101010101" charset="-122"/>
              <a:cs typeface="+mn-ea"/>
              <a:sym typeface="+mn-ea"/>
            </a:endParaRPr>
          </a:p>
        </p:txBody>
      </p:sp>
      <p:sp>
        <p:nvSpPr>
          <p:cNvPr id="94" name="圆角矩形 93"/>
          <p:cNvSpPr/>
          <p:nvPr>
            <p:custDataLst>
              <p:tags r:id="rId26"/>
            </p:custDataLst>
          </p:nvPr>
        </p:nvSpPr>
        <p:spPr>
          <a:xfrm>
            <a:off x="1250315" y="2229485"/>
            <a:ext cx="1797050" cy="533400"/>
          </a:xfrm>
          <a:prstGeom prst="roundRect">
            <a:avLst/>
          </a:prstGeom>
          <a:noFill/>
          <a:ln w="57150">
            <a:solidFill>
              <a:schemeClr val="accent2"/>
            </a:solidFill>
          </a:ln>
          <a:effectLst/>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numCol="1" spcCol="0" rtlCol="0" fromWordArt="0" anchor="ctr" anchorCtr="0" forceAA="0" compatLnSpc="1">
            <a:noAutofit/>
          </a:bodyPr>
          <a:lstStyle/>
          <a:p>
            <a:pPr lvl="0" algn="ctr">
              <a:buClrTx/>
              <a:buSzTx/>
              <a:buFontTx/>
            </a:pPr>
            <a:r>
              <a:rPr lang="zh-CN" altLang="en-US" sz="2800" b="1">
                <a:solidFill>
                  <a:srgbClr val="172D54"/>
                </a:solidFill>
                <a:latin typeface="黑体" panose="02010609060101010101" charset="-122"/>
                <a:ea typeface="黑体" panose="02010609060101010101" charset="-122"/>
                <a:cs typeface="+mn-ea"/>
                <a:sym typeface="+mn-ea"/>
              </a:rPr>
              <a:t>集体所有</a:t>
            </a:r>
            <a:endParaRPr lang="zh-CN" altLang="en-US" sz="2800" b="1">
              <a:solidFill>
                <a:srgbClr val="172D54"/>
              </a:solidFill>
              <a:latin typeface="黑体" panose="02010609060101010101" charset="-122"/>
              <a:ea typeface="黑体" panose="02010609060101010101" charset="-122"/>
              <a:cs typeface="+mn-ea"/>
              <a:sym typeface="+mn-ea"/>
            </a:endParaRPr>
          </a:p>
        </p:txBody>
      </p:sp>
      <p:sp>
        <p:nvSpPr>
          <p:cNvPr id="97" name="圆角矩形 96"/>
          <p:cNvSpPr/>
          <p:nvPr>
            <p:custDataLst>
              <p:tags r:id="rId27"/>
            </p:custDataLst>
          </p:nvPr>
        </p:nvSpPr>
        <p:spPr>
          <a:xfrm>
            <a:off x="1250315" y="2943225"/>
            <a:ext cx="1797050" cy="533400"/>
          </a:xfrm>
          <a:prstGeom prst="roundRect">
            <a:avLst/>
          </a:prstGeom>
          <a:noFill/>
          <a:ln w="57150">
            <a:solidFill>
              <a:schemeClr val="accent2"/>
            </a:solidFill>
          </a:ln>
          <a:effectLst/>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numCol="1" spcCol="0" rtlCol="0" fromWordArt="0" anchor="ctr" anchorCtr="0" forceAA="0" compatLnSpc="1">
            <a:noAutofit/>
          </a:bodyPr>
          <a:lstStyle/>
          <a:p>
            <a:pPr lvl="0" algn="ctr">
              <a:buClrTx/>
              <a:buSzTx/>
              <a:buFontTx/>
            </a:pPr>
            <a:r>
              <a:rPr lang="zh-CN" altLang="en-US" sz="2800" b="1">
                <a:solidFill>
                  <a:srgbClr val="172D54"/>
                </a:solidFill>
                <a:latin typeface="黑体" panose="02010609060101010101" charset="-122"/>
                <a:ea typeface="黑体" panose="02010609060101010101" charset="-122"/>
                <a:cs typeface="+mn-ea"/>
                <a:sym typeface="+mn-ea"/>
              </a:rPr>
              <a:t>私人所有</a:t>
            </a:r>
            <a:endParaRPr lang="zh-CN" altLang="en-US" sz="2800" b="1">
              <a:solidFill>
                <a:srgbClr val="172D54"/>
              </a:solidFill>
              <a:latin typeface="黑体" panose="02010609060101010101" charset="-122"/>
              <a:ea typeface="黑体" panose="02010609060101010101" charset="-122"/>
              <a:cs typeface="+mn-ea"/>
              <a:sym typeface="+mn-ea"/>
            </a:endParaRPr>
          </a:p>
        </p:txBody>
      </p:sp>
      <p:sp>
        <p:nvSpPr>
          <p:cNvPr id="100" name="圆角矩形 99"/>
          <p:cNvSpPr/>
          <p:nvPr>
            <p:custDataLst>
              <p:tags r:id="rId28"/>
            </p:custDataLst>
          </p:nvPr>
        </p:nvSpPr>
        <p:spPr>
          <a:xfrm>
            <a:off x="2548043" y="4503843"/>
            <a:ext cx="1408007" cy="533400"/>
          </a:xfrm>
          <a:prstGeom prst="roundRect">
            <a:avLst/>
          </a:prstGeom>
          <a:noFill/>
          <a:ln w="57150">
            <a:solidFill>
              <a:schemeClr val="accent2"/>
            </a:solidFill>
          </a:ln>
          <a:effectLst/>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numCol="1" spcCol="0" rtlCol="0" fromWordArt="0" anchor="ctr" anchorCtr="0" forceAA="0" compatLnSpc="1">
            <a:noAutofit/>
          </a:bodyPr>
          <a:lstStyle/>
          <a:p>
            <a:pPr lvl="0" algn="ctr">
              <a:buClrTx/>
              <a:buSzTx/>
              <a:buFontTx/>
            </a:pPr>
            <a:r>
              <a:rPr lang="zh-CN" altLang="en-US" sz="2800" b="1">
                <a:solidFill>
                  <a:srgbClr val="172D54"/>
                </a:solidFill>
                <a:latin typeface="黑体" panose="02010609060101010101" charset="-122"/>
                <a:ea typeface="黑体" panose="02010609060101010101" charset="-122"/>
                <a:cs typeface="+mn-ea"/>
                <a:sym typeface="+mn-ea"/>
              </a:rPr>
              <a:t>债权</a:t>
            </a:r>
            <a:endParaRPr lang="zh-CN" altLang="en-US" sz="2800" b="1">
              <a:solidFill>
                <a:srgbClr val="172D54"/>
              </a:solidFill>
              <a:latin typeface="黑体" panose="02010609060101010101" charset="-122"/>
              <a:ea typeface="黑体" panose="02010609060101010101" charset="-122"/>
              <a:cs typeface="+mn-ea"/>
              <a:sym typeface="+mn-ea"/>
            </a:endParaRPr>
          </a:p>
        </p:txBody>
      </p:sp>
      <p:sp>
        <p:nvSpPr>
          <p:cNvPr id="101" name="左大括号 100"/>
          <p:cNvSpPr/>
          <p:nvPr>
            <p:custDataLst>
              <p:tags r:id="rId29"/>
            </p:custDataLst>
          </p:nvPr>
        </p:nvSpPr>
        <p:spPr>
          <a:xfrm rot="10800000">
            <a:off x="3058796" y="1604645"/>
            <a:ext cx="422911" cy="1605915"/>
          </a:xfrm>
          <a:prstGeom prst="leftBrace">
            <a:avLst>
              <a:gd name="adj1" fmla="val 0"/>
              <a:gd name="adj2" fmla="val 50000"/>
            </a:avLst>
          </a:prstGeom>
          <a:noFill/>
          <a:ln w="57150">
            <a:solidFill>
              <a:schemeClr val="accent2"/>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sz="2800">
              <a:solidFill>
                <a:srgbClr val="172D54"/>
              </a:solidFill>
              <a:latin typeface="黑体" panose="02010609060101010101" charset="-122"/>
              <a:ea typeface="黑体" panose="02010609060101010101" charset="-122"/>
            </a:endParaRPr>
          </a:p>
        </p:txBody>
      </p:sp>
      <p:sp>
        <p:nvSpPr>
          <p:cNvPr id="104" name="圆角矩形 103"/>
          <p:cNvSpPr/>
          <p:nvPr>
            <p:custDataLst>
              <p:tags r:id="rId30"/>
            </p:custDataLst>
          </p:nvPr>
        </p:nvSpPr>
        <p:spPr>
          <a:xfrm>
            <a:off x="3586480" y="1905635"/>
            <a:ext cx="554990" cy="1304925"/>
          </a:xfrm>
          <a:prstGeom prst="roundRect">
            <a:avLst/>
          </a:prstGeom>
          <a:solidFill>
            <a:srgbClr val="FDEFEB"/>
          </a:solidFill>
          <a:ln w="57150">
            <a:solidFill>
              <a:schemeClr val="accent2"/>
            </a:solidFill>
          </a:ln>
          <a:effectLst/>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numCol="1" spcCol="0" rtlCol="0" fromWordArt="0" anchor="ctr" anchorCtr="0" forceAA="0" compatLnSpc="1">
            <a:noAutofit/>
          </a:bodyPr>
          <a:lstStyle/>
          <a:p>
            <a:pPr lvl="0" algn="ctr">
              <a:buClrTx/>
              <a:buSzTx/>
              <a:buFontTx/>
            </a:pPr>
            <a:r>
              <a:rPr lang="zh-CN" altLang="en-US" sz="2800" b="1">
                <a:solidFill>
                  <a:srgbClr val="172D54"/>
                </a:solidFill>
                <a:latin typeface="黑体" panose="02010609060101010101" charset="-122"/>
                <a:ea typeface="黑体" panose="02010609060101010101" charset="-122"/>
                <a:cs typeface="+mn-ea"/>
                <a:sym typeface="+mn-ea"/>
              </a:rPr>
              <a:t>所有权</a:t>
            </a:r>
            <a:endParaRPr lang="zh-CN" altLang="en-US" sz="2800" b="1">
              <a:solidFill>
                <a:srgbClr val="172D54"/>
              </a:solidFill>
              <a:latin typeface="黑体" panose="02010609060101010101" charset="-122"/>
              <a:ea typeface="黑体" panose="02010609060101010101" charset="-122"/>
              <a:cs typeface="+mn-ea"/>
              <a:sym typeface="+mn-ea"/>
            </a:endParaRPr>
          </a:p>
        </p:txBody>
      </p:sp>
      <p:sp>
        <p:nvSpPr>
          <p:cNvPr id="105" name="文本框 104"/>
          <p:cNvSpPr txBox="1"/>
          <p:nvPr>
            <p:custDataLst>
              <p:tags r:id="rId31"/>
            </p:custDataLst>
          </p:nvPr>
        </p:nvSpPr>
        <p:spPr>
          <a:xfrm>
            <a:off x="4576445" y="1191260"/>
            <a:ext cx="1007745" cy="953135"/>
          </a:xfrm>
          <a:prstGeom prst="rect">
            <a:avLst/>
          </a:prstGeom>
          <a:noFill/>
        </p:spPr>
        <p:txBody>
          <a:bodyPr wrap="square" rtlCol="0" anchor="t">
            <a:spAutoFit/>
          </a:bodyPr>
          <a:lstStyle/>
          <a:p>
            <a:r>
              <a:rPr lang="zh-CN" altLang="en-US" sz="2800" b="1">
                <a:solidFill>
                  <a:srgbClr val="172D54"/>
                </a:solidFill>
                <a:latin typeface="新宋体" panose="02010609030101010101" charset="-122"/>
                <a:ea typeface="新宋体" panose="02010609030101010101" charset="-122"/>
                <a:cs typeface="新宋体" panose="02010609030101010101" charset="-122"/>
              </a:rPr>
              <a:t>法律</a:t>
            </a:r>
            <a:r>
              <a:rPr lang="en-US" altLang="zh-CN" sz="2800" b="1">
                <a:solidFill>
                  <a:srgbClr val="172D54"/>
                </a:solidFill>
                <a:latin typeface="新宋体" panose="02010609030101010101" charset="-122"/>
                <a:ea typeface="新宋体" panose="02010609030101010101" charset="-122"/>
                <a:cs typeface="新宋体" panose="02010609030101010101" charset="-122"/>
              </a:rPr>
              <a:t>  </a:t>
            </a:r>
            <a:r>
              <a:rPr lang="zh-CN" altLang="en-US" sz="2800" b="1">
                <a:solidFill>
                  <a:srgbClr val="172D54"/>
                </a:solidFill>
                <a:latin typeface="新宋体" panose="02010609030101010101" charset="-122"/>
                <a:ea typeface="新宋体" panose="02010609030101010101" charset="-122"/>
                <a:cs typeface="新宋体" panose="02010609030101010101" charset="-122"/>
              </a:rPr>
              <a:t>保护</a:t>
            </a:r>
            <a:endParaRPr lang="zh-CN" altLang="en-US" sz="2800" b="1">
              <a:solidFill>
                <a:srgbClr val="172D54"/>
              </a:solidFill>
              <a:latin typeface="新宋体" panose="02010609030101010101" charset="-122"/>
              <a:ea typeface="新宋体" panose="02010609030101010101" charset="-122"/>
              <a:cs typeface="新宋体" panose="02010609030101010101" charset="-122"/>
            </a:endParaRPr>
          </a:p>
        </p:txBody>
      </p:sp>
      <p:sp>
        <p:nvSpPr>
          <p:cNvPr id="106" name="文本框 105"/>
          <p:cNvSpPr txBox="1"/>
          <p:nvPr>
            <p:custDataLst>
              <p:tags r:id="rId32"/>
            </p:custDataLst>
          </p:nvPr>
        </p:nvSpPr>
        <p:spPr>
          <a:xfrm>
            <a:off x="4105910" y="2407285"/>
            <a:ext cx="981075" cy="908050"/>
          </a:xfrm>
          <a:prstGeom prst="rect">
            <a:avLst/>
          </a:prstGeom>
          <a:noFill/>
        </p:spPr>
        <p:txBody>
          <a:bodyPr wrap="square" rtlCol="0" anchor="t">
            <a:noAutofit/>
          </a:bodyPr>
          <a:lstStyle/>
          <a:p>
            <a:pPr fontAlgn="auto">
              <a:lnSpc>
                <a:spcPct val="100000"/>
              </a:lnSpc>
            </a:pPr>
            <a:r>
              <a:rPr lang="zh-CN" sz="2800" b="1">
                <a:solidFill>
                  <a:srgbClr val="172D54"/>
                </a:solidFill>
                <a:latin typeface="黑体" panose="02010609060101010101" charset="-122"/>
                <a:ea typeface="黑体" panose="02010609060101010101" charset="-122"/>
              </a:rPr>
              <a:t>定分</a:t>
            </a:r>
            <a:endParaRPr lang="zh-CN" sz="2800" b="1">
              <a:solidFill>
                <a:srgbClr val="172D54"/>
              </a:solidFill>
              <a:latin typeface="黑体" panose="02010609060101010101" charset="-122"/>
              <a:ea typeface="黑体" panose="02010609060101010101" charset="-122"/>
            </a:endParaRPr>
          </a:p>
          <a:p>
            <a:pPr fontAlgn="auto">
              <a:lnSpc>
                <a:spcPct val="100000"/>
              </a:lnSpc>
            </a:pPr>
            <a:r>
              <a:rPr lang="zh-CN" sz="2800" b="1">
                <a:solidFill>
                  <a:srgbClr val="172D54"/>
                </a:solidFill>
                <a:latin typeface="黑体" panose="02010609060101010101" charset="-122"/>
                <a:ea typeface="黑体" panose="02010609060101010101" charset="-122"/>
              </a:rPr>
              <a:t>止争</a:t>
            </a:r>
            <a:endParaRPr lang="zh-CN" sz="2800" b="1">
              <a:solidFill>
                <a:srgbClr val="172D54"/>
              </a:solidFill>
              <a:latin typeface="黑体" panose="02010609060101010101" charset="-122"/>
              <a:ea typeface="黑体" panose="02010609060101010101" charset="-122"/>
            </a:endParaRPr>
          </a:p>
        </p:txBody>
      </p:sp>
      <p:sp>
        <p:nvSpPr>
          <p:cNvPr id="107" name="文本框 106"/>
          <p:cNvSpPr txBox="1"/>
          <p:nvPr>
            <p:custDataLst>
              <p:tags r:id="rId33"/>
            </p:custDataLst>
          </p:nvPr>
        </p:nvSpPr>
        <p:spPr>
          <a:xfrm>
            <a:off x="5821046" y="2440305"/>
            <a:ext cx="981075" cy="953135"/>
          </a:xfrm>
          <a:prstGeom prst="rect">
            <a:avLst/>
          </a:prstGeom>
          <a:noFill/>
        </p:spPr>
        <p:txBody>
          <a:bodyPr wrap="square" rtlCol="0" anchor="t">
            <a:spAutoFit/>
          </a:bodyPr>
          <a:lstStyle/>
          <a:p>
            <a:pPr fontAlgn="auto">
              <a:lnSpc>
                <a:spcPct val="100000"/>
              </a:lnSpc>
            </a:pPr>
            <a:r>
              <a:rPr lang="zh-CN" sz="2800" b="1">
                <a:solidFill>
                  <a:srgbClr val="172D54"/>
                </a:solidFill>
                <a:latin typeface="黑体" panose="02010609060101010101" charset="-122"/>
                <a:ea typeface="黑体" panose="02010609060101010101" charset="-122"/>
              </a:rPr>
              <a:t>物尽</a:t>
            </a:r>
            <a:endParaRPr lang="zh-CN" sz="2800" b="1">
              <a:solidFill>
                <a:srgbClr val="172D54"/>
              </a:solidFill>
              <a:latin typeface="黑体" panose="02010609060101010101" charset="-122"/>
              <a:ea typeface="黑体" panose="02010609060101010101" charset="-122"/>
            </a:endParaRPr>
          </a:p>
          <a:p>
            <a:pPr fontAlgn="auto">
              <a:lnSpc>
                <a:spcPct val="100000"/>
              </a:lnSpc>
            </a:pPr>
            <a:r>
              <a:rPr lang="zh-CN" sz="2800" b="1">
                <a:solidFill>
                  <a:srgbClr val="172D54"/>
                </a:solidFill>
                <a:latin typeface="黑体" panose="02010609060101010101" charset="-122"/>
                <a:ea typeface="黑体" panose="02010609060101010101" charset="-122"/>
              </a:rPr>
              <a:t>其用</a:t>
            </a:r>
            <a:endParaRPr lang="zh-CN" sz="2800" b="1">
              <a:solidFill>
                <a:srgbClr val="172D54"/>
              </a:solidFill>
              <a:latin typeface="黑体" panose="02010609060101010101" charset="-122"/>
              <a:ea typeface="黑体" panose="02010609060101010101" charset="-122"/>
            </a:endParaRPr>
          </a:p>
        </p:txBody>
      </p:sp>
    </p:spTree>
    <p:custDataLst>
      <p:tags r:id="rId34"/>
    </p:custDataLst>
  </p:cSld>
  <p:clrMapOvr>
    <a:masterClrMapping/>
  </p:clrMapOvr>
  <p:transition/>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 name="文本框 99"/>
          <p:cNvSpPr txBox="1"/>
          <p:nvPr>
            <p:custDataLst>
              <p:tags r:id="rId1"/>
            </p:custDataLst>
          </p:nvPr>
        </p:nvSpPr>
        <p:spPr>
          <a:xfrm>
            <a:off x="655955" y="849630"/>
            <a:ext cx="11407775" cy="2179320"/>
          </a:xfrm>
          <a:prstGeom prst="rect">
            <a:avLst/>
          </a:prstGeom>
          <a:noFill/>
          <a:ln w="9525">
            <a:noFill/>
          </a:ln>
        </p:spPr>
        <p:txBody>
          <a:bodyPr wrap="square">
            <a:noAutofit/>
          </a:bodyPr>
          <a:lstStyle/>
          <a:p>
            <a:pPr indent="306070" algn="l"/>
            <a:r>
              <a:rPr lang="en-US" sz="2800" b="1">
                <a:latin typeface="微软雅黑" panose="020B0503020204020204" charset="-122"/>
                <a:ea typeface="微软雅黑" panose="020B0503020204020204" charset="-122"/>
                <a:cs typeface="微软雅黑" panose="020B0503020204020204" charset="-122"/>
              </a:rPr>
              <a:t>1</a:t>
            </a:r>
            <a:r>
              <a:rPr sz="2800" b="1">
                <a:latin typeface="微软雅黑" panose="020B0503020204020204" charset="-122"/>
                <a:ea typeface="微软雅黑" panose="020B0503020204020204" charset="-122"/>
                <a:cs typeface="微软雅黑" panose="020B0503020204020204" charset="-122"/>
              </a:rPr>
              <a:t>、老李自出生一直生活于A村，在A村拥有一处已建房屋的宅基地，近期，老李的儿子准备在城里创业，但缺乏资金，老李希望能为自己的儿子尽绵薄之力，他想通过宅基地的处置来获得收入，下列说法正确的是（ </a:t>
            </a:r>
            <a:r>
              <a:rPr lang="en-US" sz="2800" b="1">
                <a:latin typeface="微软雅黑" panose="020B0503020204020204" charset="-122"/>
                <a:ea typeface="微软雅黑" panose="020B0503020204020204" charset="-122"/>
                <a:cs typeface="微软雅黑" panose="020B0503020204020204" charset="-122"/>
              </a:rPr>
              <a:t> </a:t>
            </a:r>
            <a:r>
              <a:rPr sz="2800" b="1">
                <a:latin typeface="微软雅黑" panose="020B0503020204020204" charset="-122"/>
                <a:ea typeface="微软雅黑" panose="020B0503020204020204" charset="-122"/>
                <a:cs typeface="微软雅黑" panose="020B0503020204020204" charset="-122"/>
              </a:rPr>
              <a:t>  ）</a:t>
            </a:r>
            <a:endParaRPr sz="2800" b="1">
              <a:latin typeface="微软雅黑" panose="020B0503020204020204" charset="-122"/>
              <a:ea typeface="微软雅黑" panose="020B0503020204020204" charset="-122"/>
              <a:cs typeface="微软雅黑" panose="020B0503020204020204" charset="-122"/>
            </a:endParaRPr>
          </a:p>
          <a:p>
            <a:pPr indent="306070" algn="l"/>
            <a:r>
              <a:rPr sz="2800" b="1">
                <a:latin typeface="微软雅黑" panose="020B0503020204020204" charset="-122"/>
                <a:ea typeface="微软雅黑" panose="020B0503020204020204" charset="-122"/>
                <a:cs typeface="微软雅黑" panose="020B0503020204020204" charset="-122"/>
              </a:rPr>
              <a:t>①老李享有宅基地的所有权，可以出售住宅</a:t>
            </a:r>
            <a:endParaRPr sz="2800" b="1">
              <a:latin typeface="微软雅黑" panose="020B0503020204020204" charset="-122"/>
              <a:ea typeface="微软雅黑" panose="020B0503020204020204" charset="-122"/>
              <a:cs typeface="微软雅黑" panose="020B0503020204020204" charset="-122"/>
            </a:endParaRPr>
          </a:p>
          <a:p>
            <a:pPr indent="306070" algn="l"/>
            <a:r>
              <a:rPr sz="2800" b="1">
                <a:latin typeface="微软雅黑" panose="020B0503020204020204" charset="-122"/>
                <a:ea typeface="微软雅黑" panose="020B0503020204020204" charset="-122"/>
                <a:cs typeface="微软雅黑" panose="020B0503020204020204" charset="-122"/>
              </a:rPr>
              <a:t>②老李享有宅基地的使用权，可以出租住宅</a:t>
            </a:r>
            <a:endParaRPr sz="2800" b="1">
              <a:latin typeface="微软雅黑" panose="020B0503020204020204" charset="-122"/>
              <a:ea typeface="微软雅黑" panose="020B0503020204020204" charset="-122"/>
              <a:cs typeface="微软雅黑" panose="020B0503020204020204" charset="-122"/>
            </a:endParaRPr>
          </a:p>
          <a:p>
            <a:pPr indent="306070" algn="l"/>
            <a:r>
              <a:rPr sz="2800" b="1">
                <a:latin typeface="微软雅黑" panose="020B0503020204020204" charset="-122"/>
                <a:ea typeface="微软雅黑" panose="020B0503020204020204" charset="-122"/>
                <a:cs typeface="微软雅黑" panose="020B0503020204020204" charset="-122"/>
              </a:rPr>
              <a:t>③老李可以把宅基地卖给已有一块宅基地的老陈</a:t>
            </a:r>
            <a:endParaRPr sz="2800" b="1">
              <a:latin typeface="微软雅黑" panose="020B0503020204020204" charset="-122"/>
              <a:ea typeface="微软雅黑" panose="020B0503020204020204" charset="-122"/>
              <a:cs typeface="微软雅黑" panose="020B0503020204020204" charset="-122"/>
            </a:endParaRPr>
          </a:p>
          <a:p>
            <a:pPr indent="306070" algn="l"/>
            <a:r>
              <a:rPr sz="2800" b="1">
                <a:latin typeface="微软雅黑" panose="020B0503020204020204" charset="-122"/>
                <a:ea typeface="微软雅黑" panose="020B0503020204020204" charset="-122"/>
                <a:cs typeface="微软雅黑" panose="020B0503020204020204" charset="-122"/>
              </a:rPr>
              <a:t>④老李出售住宅后，再次申请宅基地，将不予批准</a:t>
            </a:r>
            <a:endParaRPr sz="2800" b="1">
              <a:latin typeface="微软雅黑" panose="020B0503020204020204" charset="-122"/>
              <a:ea typeface="微软雅黑" panose="020B0503020204020204" charset="-122"/>
              <a:cs typeface="微软雅黑" panose="020B0503020204020204" charset="-122"/>
            </a:endParaRPr>
          </a:p>
          <a:p>
            <a:pPr indent="306070" algn="l"/>
            <a:r>
              <a:rPr sz="2800" b="1">
                <a:latin typeface="微软雅黑" panose="020B0503020204020204" charset="-122"/>
                <a:ea typeface="微软雅黑" panose="020B0503020204020204" charset="-122"/>
                <a:cs typeface="微软雅黑" panose="020B0503020204020204" charset="-122"/>
              </a:rPr>
              <a:t>A．①③      B．①④      C．②③	 D．②④</a:t>
            </a:r>
            <a:endParaRPr sz="2800" b="1">
              <a:latin typeface="微软雅黑" panose="020B0503020204020204" charset="-122"/>
              <a:ea typeface="微软雅黑" panose="020B0503020204020204" charset="-122"/>
              <a:cs typeface="微软雅黑" panose="020B0503020204020204" charset="-122"/>
            </a:endParaRPr>
          </a:p>
        </p:txBody>
      </p:sp>
      <p:sp>
        <p:nvSpPr>
          <p:cNvPr id="15" name="TextBox 9"/>
          <p:cNvSpPr txBox="1"/>
          <p:nvPr>
            <p:custDataLst>
              <p:tags r:id="rId2"/>
            </p:custDataLst>
          </p:nvPr>
        </p:nvSpPr>
        <p:spPr>
          <a:xfrm>
            <a:off x="655955" y="0"/>
            <a:ext cx="1859280" cy="582295"/>
          </a:xfrm>
          <a:prstGeom prst="rect">
            <a:avLst/>
          </a:prstGeom>
          <a:solidFill>
            <a:srgbClr val="BCA070"/>
          </a:solidFill>
        </p:spPr>
        <p:txBody>
          <a:bodyPr wrap="square" lIns="91390" tIns="45694" rIns="91390" bIns="45694" rtlCol="0">
            <a:spAutoFit/>
          </a:bodyPr>
          <a:lstStyle/>
          <a:p>
            <a:pPr algn="l"/>
            <a:r>
              <a:rPr lang="zh-CN" altLang="en-US" sz="3200" b="1" smtClean="0">
                <a:solidFill>
                  <a:srgbClr val="172D54"/>
                </a:solidFill>
                <a:latin typeface="微软雅黑" panose="020B0503020204020204" charset="-122"/>
                <a:ea typeface="微软雅黑" panose="020B0503020204020204" charset="-122"/>
              </a:rPr>
              <a:t>课堂练习</a:t>
            </a:r>
            <a:endParaRPr lang="zh-CN" altLang="en-US" sz="3200" b="1" smtClean="0">
              <a:solidFill>
                <a:srgbClr val="172D54"/>
              </a:solidFill>
              <a:latin typeface="微软雅黑" panose="020B0503020204020204" charset="-122"/>
              <a:ea typeface="微软雅黑" panose="020B0503020204020204" charset="-122"/>
            </a:endParaRPr>
          </a:p>
        </p:txBody>
      </p:sp>
      <p:sp>
        <p:nvSpPr>
          <p:cNvPr id="2" name="文本框 1"/>
          <p:cNvSpPr txBox="1"/>
          <p:nvPr>
            <p:custDataLst>
              <p:tags r:id="rId3"/>
            </p:custDataLst>
          </p:nvPr>
        </p:nvSpPr>
        <p:spPr>
          <a:xfrm>
            <a:off x="10167620" y="3028950"/>
            <a:ext cx="572135" cy="1000760"/>
          </a:xfrm>
          <a:prstGeom prst="rect">
            <a:avLst/>
          </a:prstGeom>
          <a:noFill/>
        </p:spPr>
        <p:txBody>
          <a:bodyPr wrap="square" rtlCol="0">
            <a:noAutofit/>
          </a:bodyPr>
          <a:lstStyle/>
          <a:p>
            <a:pPr algn="ctr">
              <a:buClrTx/>
              <a:buSzTx/>
              <a:buFont typeface="Arial" panose="020B0604020202020204" pitchFamily="34" charset="0"/>
            </a:pPr>
            <a:r>
              <a:rPr lang="en-US" altLang="zh-CN" sz="5400" b="1">
                <a:solidFill>
                  <a:srgbClr val="FF0000"/>
                </a:solidFill>
                <a:latin typeface="微软雅黑" panose="020B0503020204020204" charset="-122"/>
                <a:ea typeface="微软雅黑" panose="020B0503020204020204" charset="-122"/>
              </a:rPr>
              <a:t>D	</a:t>
            </a:r>
            <a:endParaRPr lang="en-US" altLang="zh-CN" sz="5400" b="1">
              <a:solidFill>
                <a:srgbClr val="FF0000"/>
              </a:solidFill>
              <a:latin typeface="微软雅黑" panose="020B0503020204020204" charset="-122"/>
              <a:ea typeface="微软雅黑" panose="020B0503020204020204" charset="-122"/>
            </a:endParaRPr>
          </a:p>
        </p:txBody>
      </p:sp>
      <p:sp>
        <p:nvSpPr>
          <p:cNvPr id="6" name="文本框 5"/>
          <p:cNvSpPr txBox="1"/>
          <p:nvPr>
            <p:custDataLst>
              <p:tags r:id="rId4"/>
            </p:custDataLst>
          </p:nvPr>
        </p:nvSpPr>
        <p:spPr>
          <a:xfrm>
            <a:off x="316865" y="5619750"/>
            <a:ext cx="11365865" cy="953135"/>
          </a:xfrm>
          <a:prstGeom prst="rect">
            <a:avLst/>
          </a:prstGeom>
          <a:noFill/>
        </p:spPr>
        <p:txBody>
          <a:bodyPr wrap="square" rtlCol="0" anchor="t">
            <a:spAutoFit/>
          </a:bodyPr>
          <a:lstStyle/>
          <a:p>
            <a:pPr lvl="0" indent="306070" algn="l">
              <a:buClrTx/>
              <a:buSzTx/>
              <a:buFontTx/>
            </a:pPr>
            <a:r>
              <a:rPr sz="2800" b="1">
                <a:solidFill>
                  <a:srgbClr val="FF0000"/>
                </a:solidFill>
                <a:latin typeface="Calibri" panose="020F0502020204030204"/>
                <a:ea typeface="微软雅黑" panose="020B0503020204020204" charset="-122"/>
                <a:cs typeface="微软雅黑" panose="020B0503020204020204" charset="-122"/>
                <a:sym typeface="等线" panose="02010600030101010101" charset="-122"/>
              </a:rPr>
              <a:t>④正确，农村村民出卖、出租、赠与住宅后，再次申请宅基地的，不予批准</a:t>
            </a:r>
            <a:endParaRPr sz="2800" b="1">
              <a:solidFill>
                <a:srgbClr val="FF0000"/>
              </a:solidFill>
              <a:latin typeface="Calibri" panose="020F0502020204030204"/>
              <a:ea typeface="微软雅黑" panose="020B0503020204020204" charset="-122"/>
              <a:cs typeface="微软雅黑" panose="020B0503020204020204" charset="-122"/>
              <a:sym typeface="等线" panose="02010600030101010101" charset="-122"/>
            </a:endParaRPr>
          </a:p>
        </p:txBody>
      </p:sp>
      <p:sp>
        <p:nvSpPr>
          <p:cNvPr id="3" name="文本框 2"/>
          <p:cNvSpPr txBox="1"/>
          <p:nvPr>
            <p:custDataLst>
              <p:tags r:id="rId5"/>
            </p:custDataLst>
          </p:nvPr>
        </p:nvSpPr>
        <p:spPr>
          <a:xfrm>
            <a:off x="316865" y="4779645"/>
            <a:ext cx="11301095" cy="953135"/>
          </a:xfrm>
          <a:prstGeom prst="rect">
            <a:avLst/>
          </a:prstGeom>
          <a:noFill/>
        </p:spPr>
        <p:txBody>
          <a:bodyPr wrap="square" rtlCol="0" anchor="t">
            <a:spAutoFit/>
          </a:bodyPr>
          <a:lstStyle/>
          <a:p>
            <a:pPr lvl="0" indent="306070" algn="l">
              <a:buClrTx/>
              <a:buSzTx/>
              <a:buFontTx/>
            </a:pPr>
            <a:r>
              <a:rPr sz="2800" b="1">
                <a:solidFill>
                  <a:srgbClr val="FF0000"/>
                </a:solidFill>
                <a:latin typeface="Calibri" panose="020F0502020204030204"/>
                <a:ea typeface="微软雅黑" panose="020B0503020204020204" charset="-122"/>
                <a:cs typeface="微软雅黑" panose="020B0503020204020204" charset="-122"/>
                <a:sym typeface="+mn-ea"/>
              </a:rPr>
              <a:t>①③错误,农村宅基地归集体所有，农村村民一户只能拥有一处宅基地，宅基地不能买卖</a:t>
            </a:r>
            <a:endParaRPr sz="2800" b="1">
              <a:solidFill>
                <a:srgbClr val="FF0000"/>
              </a:solidFill>
              <a:latin typeface="Calibri" panose="020F0502020204030204"/>
              <a:ea typeface="微软雅黑" panose="020B0503020204020204" charset="-122"/>
              <a:cs typeface="微软雅黑" panose="020B0503020204020204" charset="-122"/>
              <a:sym typeface="+mn-ea"/>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linds(horizont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blinds(horizontal)">
                                      <p:cBhvr>
                                        <p:cTn id="12" dur="500"/>
                                        <p:tgtEl>
                                          <p:spTgt spid="3"/>
                                        </p:tgtEl>
                                      </p:cBhvr>
                                    </p:animEffect>
                                  </p:childTnLst>
                                </p:cTn>
                              </p:par>
                              <p:par>
                                <p:cTn id="13" presetID="3" presetClass="entr" presetSubtype="10" fill="hold" grpId="0" nodeType="with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blinds(horizontal)">
                                      <p:cBhvr>
                                        <p:cTn id="15"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6" grpId="0"/>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 name="文本框 99"/>
          <p:cNvSpPr txBox="1"/>
          <p:nvPr>
            <p:custDataLst>
              <p:tags r:id="rId1"/>
            </p:custDataLst>
          </p:nvPr>
        </p:nvSpPr>
        <p:spPr>
          <a:xfrm>
            <a:off x="708660" y="464185"/>
            <a:ext cx="11196955" cy="2113280"/>
          </a:xfrm>
          <a:prstGeom prst="rect">
            <a:avLst/>
          </a:prstGeom>
          <a:noFill/>
          <a:ln w="9525">
            <a:noFill/>
          </a:ln>
        </p:spPr>
        <p:txBody>
          <a:bodyPr wrap="square">
            <a:noAutofit/>
          </a:bodyPr>
          <a:lstStyle/>
          <a:p>
            <a:pPr indent="306070" algn="l"/>
            <a:r>
              <a:rPr lang="en-US" sz="2600" b="1">
                <a:latin typeface="微软雅黑" panose="020B0503020204020204" charset="-122"/>
                <a:ea typeface="微软雅黑" panose="020B0503020204020204" charset="-122"/>
                <a:cs typeface="微软雅黑" panose="020B0503020204020204" charset="-122"/>
              </a:rPr>
              <a:t> 2</a:t>
            </a:r>
            <a:r>
              <a:rPr sz="2600" b="1">
                <a:latin typeface="微软雅黑" panose="020B0503020204020204" charset="-122"/>
                <a:ea typeface="微软雅黑" panose="020B0503020204020204" charset="-122"/>
                <a:cs typeface="微软雅黑" panose="020B0503020204020204" charset="-122"/>
              </a:rPr>
              <a:t>、李某通过银行贷款购买了一套商品房，因工作调动，急需处置该房产。2022年1月5日，王某与李某经过协商，签订购房协议。协议规定，王某于协议签订之日起一周内预交总房款的30%，即可取得钥匙入住该房屋，同时约定在王某入住后次日，双方到房产登记处办理过户登记并补齐余款。1月13日，李某在去房产登记处办理过户途中遭遇车祸，不幸离世。下列对该案例的分析正确的是（  </a:t>
            </a:r>
            <a:r>
              <a:rPr lang="en-US" sz="2600" b="1">
                <a:latin typeface="微软雅黑" panose="020B0503020204020204" charset="-122"/>
                <a:ea typeface="微软雅黑" panose="020B0503020204020204" charset="-122"/>
                <a:cs typeface="微软雅黑" panose="020B0503020204020204" charset="-122"/>
              </a:rPr>
              <a:t>   </a:t>
            </a:r>
            <a:r>
              <a:rPr sz="2600" b="1">
                <a:latin typeface="微软雅黑" panose="020B0503020204020204" charset="-122"/>
                <a:ea typeface="微软雅黑" panose="020B0503020204020204" charset="-122"/>
                <a:cs typeface="微软雅黑" panose="020B0503020204020204" charset="-122"/>
              </a:rPr>
              <a:t>  ）</a:t>
            </a:r>
            <a:endParaRPr sz="2600" b="1">
              <a:latin typeface="微软雅黑" panose="020B0503020204020204" charset="-122"/>
              <a:ea typeface="微软雅黑" panose="020B0503020204020204" charset="-122"/>
              <a:cs typeface="微软雅黑" panose="020B0503020204020204" charset="-122"/>
            </a:endParaRPr>
          </a:p>
          <a:p>
            <a:pPr indent="306070" algn="l"/>
            <a:r>
              <a:rPr sz="2600" b="1">
                <a:latin typeface="微软雅黑" panose="020B0503020204020204" charset="-122"/>
                <a:ea typeface="微软雅黑" panose="020B0503020204020204" charset="-122"/>
                <a:cs typeface="微软雅黑" panose="020B0503020204020204" charset="-122"/>
              </a:rPr>
              <a:t>①因未完成过户登记，故该房屋使用权还是归李某</a:t>
            </a:r>
            <a:endParaRPr sz="2600" b="1">
              <a:latin typeface="微软雅黑" panose="020B0503020204020204" charset="-122"/>
              <a:ea typeface="微软雅黑" panose="020B0503020204020204" charset="-122"/>
              <a:cs typeface="微软雅黑" panose="020B0503020204020204" charset="-122"/>
            </a:endParaRPr>
          </a:p>
          <a:p>
            <a:pPr indent="306070" algn="l"/>
            <a:r>
              <a:rPr sz="2600" b="1">
                <a:latin typeface="微软雅黑" panose="020B0503020204020204" charset="-122"/>
                <a:ea typeface="微软雅黑" panose="020B0503020204020204" charset="-122"/>
                <a:cs typeface="微软雅黑" panose="020B0503020204020204" charset="-122"/>
              </a:rPr>
              <a:t>②因未完成过户登记，故王某未取得该房屋所有权</a:t>
            </a:r>
            <a:endParaRPr sz="2600" b="1">
              <a:latin typeface="微软雅黑" panose="020B0503020204020204" charset="-122"/>
              <a:ea typeface="微软雅黑" panose="020B0503020204020204" charset="-122"/>
              <a:cs typeface="微软雅黑" panose="020B0503020204020204" charset="-122"/>
            </a:endParaRPr>
          </a:p>
          <a:p>
            <a:pPr indent="306070" algn="l"/>
            <a:r>
              <a:rPr sz="2600" b="1">
                <a:latin typeface="微软雅黑" panose="020B0503020204020204" charset="-122"/>
                <a:ea typeface="微软雅黑" panose="020B0503020204020204" charset="-122"/>
                <a:cs typeface="微软雅黑" panose="020B0503020204020204" charset="-122"/>
              </a:rPr>
              <a:t>③贷款未还清之前，银行具有该房屋的他物权</a:t>
            </a:r>
            <a:endParaRPr sz="2600" b="1">
              <a:latin typeface="微软雅黑" panose="020B0503020204020204" charset="-122"/>
              <a:ea typeface="微软雅黑" panose="020B0503020204020204" charset="-122"/>
              <a:cs typeface="微软雅黑" panose="020B0503020204020204" charset="-122"/>
            </a:endParaRPr>
          </a:p>
          <a:p>
            <a:pPr indent="306070" algn="l"/>
            <a:r>
              <a:rPr sz="2600" b="1">
                <a:latin typeface="微软雅黑" panose="020B0503020204020204" charset="-122"/>
                <a:ea typeface="微软雅黑" panose="020B0503020204020204" charset="-122"/>
                <a:cs typeface="微软雅黑" panose="020B0503020204020204" charset="-122"/>
              </a:rPr>
              <a:t>④贷款未还清之前，银行具有该房屋的用益物权</a:t>
            </a:r>
            <a:endParaRPr sz="2600" b="1">
              <a:latin typeface="微软雅黑" panose="020B0503020204020204" charset="-122"/>
              <a:ea typeface="微软雅黑" panose="020B0503020204020204" charset="-122"/>
              <a:cs typeface="微软雅黑" panose="020B0503020204020204" charset="-122"/>
            </a:endParaRPr>
          </a:p>
          <a:p>
            <a:pPr indent="306070" algn="l"/>
            <a:r>
              <a:rPr sz="2600" b="1">
                <a:latin typeface="微软雅黑" panose="020B0503020204020204" charset="-122"/>
                <a:ea typeface="微软雅黑" panose="020B0503020204020204" charset="-122"/>
                <a:cs typeface="微软雅黑" panose="020B0503020204020204" charset="-122"/>
              </a:rPr>
              <a:t>A．①③      B．①④	  C．②③	D．②④</a:t>
            </a:r>
            <a:endParaRPr sz="2600" b="1">
              <a:latin typeface="微软雅黑" panose="020B0503020204020204" charset="-122"/>
              <a:ea typeface="微软雅黑" panose="020B0503020204020204" charset="-122"/>
              <a:cs typeface="微软雅黑" panose="020B0503020204020204" charset="-122"/>
            </a:endParaRPr>
          </a:p>
        </p:txBody>
      </p:sp>
      <p:sp>
        <p:nvSpPr>
          <p:cNvPr id="2" name="文本框 1"/>
          <p:cNvSpPr txBox="1"/>
          <p:nvPr>
            <p:custDataLst>
              <p:tags r:id="rId2"/>
            </p:custDataLst>
          </p:nvPr>
        </p:nvSpPr>
        <p:spPr>
          <a:xfrm>
            <a:off x="342265" y="2928620"/>
            <a:ext cx="572135" cy="1000760"/>
          </a:xfrm>
          <a:prstGeom prst="rect">
            <a:avLst/>
          </a:prstGeom>
          <a:noFill/>
        </p:spPr>
        <p:txBody>
          <a:bodyPr wrap="square" rtlCol="0">
            <a:noAutofit/>
          </a:bodyPr>
          <a:lstStyle/>
          <a:p>
            <a:pPr algn="ctr">
              <a:buClrTx/>
              <a:buSzTx/>
              <a:buFont typeface="Arial" panose="020B0604020202020204" pitchFamily="34" charset="0"/>
            </a:pPr>
            <a:r>
              <a:rPr lang="en-US" altLang="zh-CN" sz="5400" b="1">
                <a:solidFill>
                  <a:srgbClr val="FF0000"/>
                </a:solidFill>
                <a:latin typeface="微软雅黑" panose="020B0503020204020204" charset="-122"/>
                <a:ea typeface="微软雅黑" panose="020B0503020204020204" charset="-122"/>
              </a:rPr>
              <a:t>C	</a:t>
            </a:r>
            <a:endParaRPr lang="en-US" altLang="zh-CN" sz="5400" b="1">
              <a:solidFill>
                <a:srgbClr val="FF0000"/>
              </a:solidFill>
              <a:latin typeface="微软雅黑" panose="020B0503020204020204" charset="-122"/>
              <a:ea typeface="微软雅黑" panose="020B0503020204020204" charset="-122"/>
            </a:endParaRPr>
          </a:p>
        </p:txBody>
      </p:sp>
      <p:sp>
        <p:nvSpPr>
          <p:cNvPr id="6" name="文本框 5"/>
          <p:cNvSpPr txBox="1"/>
          <p:nvPr>
            <p:custDataLst>
              <p:tags r:id="rId3"/>
            </p:custDataLst>
          </p:nvPr>
        </p:nvSpPr>
        <p:spPr>
          <a:xfrm>
            <a:off x="342265" y="5183505"/>
            <a:ext cx="11365865" cy="953135"/>
          </a:xfrm>
          <a:prstGeom prst="rect">
            <a:avLst/>
          </a:prstGeom>
          <a:noFill/>
        </p:spPr>
        <p:txBody>
          <a:bodyPr wrap="square" rtlCol="0" anchor="t">
            <a:spAutoFit/>
          </a:bodyPr>
          <a:lstStyle/>
          <a:p>
            <a:pPr lvl="0" indent="306070" algn="l">
              <a:buClrTx/>
              <a:buSzTx/>
              <a:buFontTx/>
            </a:pPr>
            <a:r>
              <a:rPr sz="2800" b="1">
                <a:solidFill>
                  <a:srgbClr val="FF0000"/>
                </a:solidFill>
                <a:latin typeface="Calibri" panose="020F0502020204030204"/>
                <a:ea typeface="微软雅黑" panose="020B0503020204020204" charset="-122"/>
                <a:cs typeface="微软雅黑" panose="020B0503020204020204" charset="-122"/>
                <a:sym typeface="等线" panose="02010600030101010101" charset="-122"/>
              </a:rPr>
              <a:t>贷款未还清之前，银行具有该房屋的担保物权，担保物权属于他物权，故③正确，④错误。</a:t>
            </a:r>
            <a:endParaRPr sz="2800" b="1">
              <a:solidFill>
                <a:srgbClr val="FF0000"/>
              </a:solidFill>
              <a:latin typeface="Calibri" panose="020F0502020204030204"/>
              <a:ea typeface="微软雅黑" panose="020B0503020204020204" charset="-122"/>
              <a:cs typeface="微软雅黑" panose="020B0503020204020204" charset="-122"/>
              <a:sym typeface="等线" panose="02010600030101010101" charset="-122"/>
            </a:endParaRPr>
          </a:p>
        </p:txBody>
      </p:sp>
      <p:sp>
        <p:nvSpPr>
          <p:cNvPr id="3" name="文本框 2"/>
          <p:cNvSpPr txBox="1"/>
          <p:nvPr>
            <p:custDataLst>
              <p:tags r:id="rId4"/>
            </p:custDataLst>
          </p:nvPr>
        </p:nvSpPr>
        <p:spPr>
          <a:xfrm>
            <a:off x="8592185" y="2813050"/>
            <a:ext cx="3115945" cy="2091690"/>
          </a:xfrm>
          <a:prstGeom prst="rect">
            <a:avLst/>
          </a:prstGeom>
          <a:noFill/>
        </p:spPr>
        <p:txBody>
          <a:bodyPr wrap="square" rtlCol="0" anchor="t">
            <a:spAutoFit/>
          </a:bodyPr>
          <a:lstStyle/>
          <a:p>
            <a:pPr lvl="0" indent="306070" algn="l">
              <a:buClrTx/>
              <a:buSzTx/>
              <a:buFontTx/>
            </a:pPr>
            <a:r>
              <a:rPr sz="2600" b="1">
                <a:solidFill>
                  <a:srgbClr val="FF0000"/>
                </a:solidFill>
                <a:latin typeface="Calibri" panose="020F0502020204030204"/>
                <a:ea typeface="微软雅黑" panose="020B0503020204020204" charset="-122"/>
                <a:cs typeface="微软雅黑" panose="020B0503020204020204" charset="-122"/>
                <a:sym typeface="+mn-ea"/>
              </a:rPr>
              <a:t>①错误,可知王某已预交总房款的30%，1月12日王某已经入住，房屋使用权归王某</a:t>
            </a:r>
            <a:endParaRPr sz="2600" b="1">
              <a:solidFill>
                <a:srgbClr val="FF0000"/>
              </a:solidFill>
              <a:latin typeface="Calibri" panose="020F0502020204030204"/>
              <a:ea typeface="微软雅黑" panose="020B0503020204020204" charset="-122"/>
              <a:cs typeface="微软雅黑" panose="020B0503020204020204" charset="-122"/>
              <a:sym typeface="+mn-ea"/>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linds(horizont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blinds(horizontal)">
                                      <p:cBhvr>
                                        <p:cTn id="12" dur="500"/>
                                        <p:tgtEl>
                                          <p:spTgt spid="3"/>
                                        </p:tgtEl>
                                      </p:cBhvr>
                                    </p:animEffect>
                                  </p:childTnLst>
                                </p:cTn>
                              </p:par>
                              <p:par>
                                <p:cTn id="13" presetID="3" presetClass="entr" presetSubtype="10" fill="hold" grpId="0" nodeType="with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blinds(horizontal)">
                                      <p:cBhvr>
                                        <p:cTn id="15"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6" grpId="0"/>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 name="文本框 99"/>
          <p:cNvSpPr txBox="1"/>
          <p:nvPr>
            <p:custDataLst>
              <p:tags r:id="rId1"/>
            </p:custDataLst>
          </p:nvPr>
        </p:nvSpPr>
        <p:spPr>
          <a:xfrm>
            <a:off x="633095" y="586105"/>
            <a:ext cx="11333480" cy="2179320"/>
          </a:xfrm>
          <a:prstGeom prst="rect">
            <a:avLst/>
          </a:prstGeom>
          <a:noFill/>
          <a:ln w="9525">
            <a:noFill/>
          </a:ln>
        </p:spPr>
        <p:txBody>
          <a:bodyPr wrap="square">
            <a:noAutofit/>
          </a:bodyPr>
          <a:lstStyle/>
          <a:p>
            <a:pPr indent="306070" algn="l"/>
            <a:r>
              <a:rPr lang="en-US" sz="2600" b="1">
                <a:latin typeface="微软雅黑" panose="020B0503020204020204" charset="-122"/>
                <a:ea typeface="微软雅黑" panose="020B0503020204020204" charset="-122"/>
                <a:cs typeface="微软雅黑" panose="020B0503020204020204" charset="-122"/>
              </a:rPr>
              <a:t>   3</a:t>
            </a:r>
            <a:r>
              <a:rPr sz="2600" b="1">
                <a:latin typeface="微软雅黑" panose="020B0503020204020204" charset="-122"/>
                <a:ea typeface="微软雅黑" panose="020B0503020204020204" charset="-122"/>
                <a:cs typeface="微软雅黑" panose="020B0503020204020204" charset="-122"/>
              </a:rPr>
              <a:t>、甲向乙借款100万元，同时与乙签订了房屋抵押合同，约定如果甲到期不能偿还借款，乙可以取得房屋所有权。随后甲收到100万元，为表诚意将房产证原件交给乙保管。据此，下列判断正确的是（  </a:t>
            </a:r>
            <a:r>
              <a:rPr lang="en-US" sz="2600" b="1">
                <a:latin typeface="微软雅黑" panose="020B0503020204020204" charset="-122"/>
                <a:ea typeface="微软雅黑" panose="020B0503020204020204" charset="-122"/>
                <a:cs typeface="微软雅黑" panose="020B0503020204020204" charset="-122"/>
              </a:rPr>
              <a:t>   </a:t>
            </a:r>
            <a:r>
              <a:rPr sz="2600" b="1">
                <a:latin typeface="微软雅黑" panose="020B0503020204020204" charset="-122"/>
                <a:ea typeface="微软雅黑" panose="020B0503020204020204" charset="-122"/>
                <a:cs typeface="微软雅黑" panose="020B0503020204020204" charset="-122"/>
              </a:rPr>
              <a:t>  ）</a:t>
            </a:r>
            <a:endParaRPr sz="2600" b="1">
              <a:latin typeface="微软雅黑" panose="020B0503020204020204" charset="-122"/>
              <a:ea typeface="微软雅黑" panose="020B0503020204020204" charset="-122"/>
              <a:cs typeface="微软雅黑" panose="020B0503020204020204" charset="-122"/>
            </a:endParaRPr>
          </a:p>
          <a:p>
            <a:pPr indent="306070" algn="l"/>
            <a:r>
              <a:rPr sz="2600" b="1">
                <a:latin typeface="微软雅黑" panose="020B0503020204020204" charset="-122"/>
                <a:ea typeface="微软雅黑" panose="020B0503020204020204" charset="-122"/>
                <a:cs typeface="微软雅黑" panose="020B0503020204020204" charset="-122"/>
              </a:rPr>
              <a:t>①甲偿还债务之前，房屋所有权已转移，暂时归乙所有</a:t>
            </a:r>
            <a:endParaRPr sz="2600" b="1">
              <a:latin typeface="微软雅黑" panose="020B0503020204020204" charset="-122"/>
              <a:ea typeface="微软雅黑" panose="020B0503020204020204" charset="-122"/>
              <a:cs typeface="微软雅黑" panose="020B0503020204020204" charset="-122"/>
            </a:endParaRPr>
          </a:p>
          <a:p>
            <a:pPr indent="306070" algn="l"/>
            <a:r>
              <a:rPr sz="2600" b="1">
                <a:latin typeface="微软雅黑" panose="020B0503020204020204" charset="-122"/>
                <a:ea typeface="微软雅黑" panose="020B0503020204020204" charset="-122"/>
                <a:cs typeface="微软雅黑" panose="020B0503020204020204" charset="-122"/>
              </a:rPr>
              <a:t>②甲偿还债务之前，房屋所有权并未转移，仍归甲所有</a:t>
            </a:r>
            <a:endParaRPr sz="2600" b="1">
              <a:latin typeface="微软雅黑" panose="020B0503020204020204" charset="-122"/>
              <a:ea typeface="微软雅黑" panose="020B0503020204020204" charset="-122"/>
              <a:cs typeface="微软雅黑" panose="020B0503020204020204" charset="-122"/>
            </a:endParaRPr>
          </a:p>
          <a:p>
            <a:pPr indent="306070" algn="l"/>
            <a:r>
              <a:rPr sz="2600" b="1">
                <a:latin typeface="微软雅黑" panose="020B0503020204020204" charset="-122"/>
                <a:ea typeface="微软雅黑" panose="020B0503020204020204" charset="-122"/>
                <a:cs typeface="微软雅黑" panose="020B0503020204020204" charset="-122"/>
              </a:rPr>
              <a:t>③甲到期不能偿还债务时，乙有权合法占有和处分房屋</a:t>
            </a:r>
            <a:endParaRPr sz="2600" b="1">
              <a:latin typeface="微软雅黑" panose="020B0503020204020204" charset="-122"/>
              <a:ea typeface="微软雅黑" panose="020B0503020204020204" charset="-122"/>
              <a:cs typeface="微软雅黑" panose="020B0503020204020204" charset="-122"/>
            </a:endParaRPr>
          </a:p>
          <a:p>
            <a:pPr indent="306070" algn="l"/>
            <a:r>
              <a:rPr sz="2600" b="1">
                <a:latin typeface="微软雅黑" panose="020B0503020204020204" charset="-122"/>
                <a:ea typeface="微软雅黑" panose="020B0503020204020204" charset="-122"/>
                <a:cs typeface="微软雅黑" panose="020B0503020204020204" charset="-122"/>
              </a:rPr>
              <a:t>④甲到期不能偿还债务时，乙可请求拍卖房屋优先受偿</a:t>
            </a:r>
            <a:endParaRPr sz="2600" b="1">
              <a:latin typeface="微软雅黑" panose="020B0503020204020204" charset="-122"/>
              <a:ea typeface="微软雅黑" panose="020B0503020204020204" charset="-122"/>
              <a:cs typeface="微软雅黑" panose="020B0503020204020204" charset="-122"/>
            </a:endParaRPr>
          </a:p>
          <a:p>
            <a:pPr indent="306070" algn="l"/>
            <a:r>
              <a:rPr sz="2600" b="1">
                <a:latin typeface="微软雅黑" panose="020B0503020204020204" charset="-122"/>
                <a:ea typeface="微软雅黑" panose="020B0503020204020204" charset="-122"/>
                <a:cs typeface="微软雅黑" panose="020B0503020204020204" charset="-122"/>
              </a:rPr>
              <a:t>A．①③     B．①④      C．②③    D．②④</a:t>
            </a:r>
            <a:endParaRPr sz="2600" b="1">
              <a:latin typeface="微软雅黑" panose="020B0503020204020204" charset="-122"/>
              <a:ea typeface="微软雅黑" panose="020B0503020204020204" charset="-122"/>
              <a:cs typeface="微软雅黑" panose="020B0503020204020204" charset="-122"/>
            </a:endParaRPr>
          </a:p>
        </p:txBody>
      </p:sp>
      <p:sp>
        <p:nvSpPr>
          <p:cNvPr id="2" name="文本框 1"/>
          <p:cNvSpPr txBox="1"/>
          <p:nvPr>
            <p:custDataLst>
              <p:tags r:id="rId2"/>
            </p:custDataLst>
          </p:nvPr>
        </p:nvSpPr>
        <p:spPr>
          <a:xfrm>
            <a:off x="10519410" y="2952750"/>
            <a:ext cx="572135" cy="1000760"/>
          </a:xfrm>
          <a:prstGeom prst="rect">
            <a:avLst/>
          </a:prstGeom>
          <a:noFill/>
        </p:spPr>
        <p:txBody>
          <a:bodyPr wrap="square" rtlCol="0">
            <a:noAutofit/>
          </a:bodyPr>
          <a:lstStyle/>
          <a:p>
            <a:pPr algn="ctr">
              <a:buClrTx/>
              <a:buSzTx/>
              <a:buFont typeface="Arial" panose="020B0604020202020204" pitchFamily="34" charset="0"/>
            </a:pPr>
            <a:r>
              <a:rPr lang="en-US" altLang="zh-CN" sz="5400" b="1">
                <a:solidFill>
                  <a:srgbClr val="FF0000"/>
                </a:solidFill>
                <a:latin typeface="微软雅黑" panose="020B0503020204020204" charset="-122"/>
                <a:ea typeface="微软雅黑" panose="020B0503020204020204" charset="-122"/>
              </a:rPr>
              <a:t>D	</a:t>
            </a:r>
            <a:endParaRPr lang="en-US" altLang="zh-CN" sz="5400" b="1">
              <a:solidFill>
                <a:srgbClr val="FF0000"/>
              </a:solidFill>
              <a:latin typeface="微软雅黑" panose="020B0503020204020204" charset="-122"/>
              <a:ea typeface="微软雅黑" panose="020B0503020204020204" charset="-122"/>
            </a:endParaRPr>
          </a:p>
        </p:txBody>
      </p:sp>
      <p:sp>
        <p:nvSpPr>
          <p:cNvPr id="3" name="文本框 2"/>
          <p:cNvSpPr txBox="1"/>
          <p:nvPr>
            <p:custDataLst>
              <p:tags r:id="rId3"/>
            </p:custDataLst>
          </p:nvPr>
        </p:nvSpPr>
        <p:spPr>
          <a:xfrm>
            <a:off x="465455" y="4140835"/>
            <a:ext cx="11501120" cy="1691640"/>
          </a:xfrm>
          <a:prstGeom prst="rect">
            <a:avLst/>
          </a:prstGeom>
          <a:noFill/>
        </p:spPr>
        <p:txBody>
          <a:bodyPr wrap="square" rtlCol="0" anchor="t">
            <a:spAutoFit/>
          </a:bodyPr>
          <a:lstStyle/>
          <a:p>
            <a:pPr lvl="0" indent="306070" algn="l">
              <a:buClrTx/>
              <a:buSzTx/>
              <a:buFontTx/>
            </a:pPr>
            <a:r>
              <a:rPr sz="2600" b="1">
                <a:solidFill>
                  <a:srgbClr val="FF0000"/>
                </a:solidFill>
                <a:latin typeface="Calibri" panose="020F0502020204030204"/>
                <a:ea typeface="微软雅黑" panose="020B0503020204020204" charset="-122"/>
                <a:cs typeface="微软雅黑" panose="020B0503020204020204" charset="-122"/>
                <a:sym typeface="+mn-ea"/>
              </a:rPr>
              <a:t>民法典第四百零一条规定：抵押权人在债务履行期限届满前，与抵押人约定债务人不履行到期债务时抵押财产归债权人所有的，只能依法就抵押财产优先受偿。因此，甲到期不能偿还债务时，乙可以请求拍卖房屋从中优先受偿，但乙无权合法占有房屋，③说法错误</a:t>
            </a:r>
            <a:r>
              <a:rPr lang="en-US" sz="2600" b="1">
                <a:solidFill>
                  <a:srgbClr val="FF0000"/>
                </a:solidFill>
                <a:latin typeface="Calibri" panose="020F0502020204030204"/>
                <a:ea typeface="微软雅黑" panose="020B0503020204020204" charset="-122"/>
                <a:cs typeface="微软雅黑" panose="020B0503020204020204" charset="-122"/>
                <a:sym typeface="+mn-ea"/>
              </a:rPr>
              <a:t>,</a:t>
            </a:r>
            <a:r>
              <a:rPr sz="2600" b="1">
                <a:solidFill>
                  <a:srgbClr val="FF0000"/>
                </a:solidFill>
                <a:latin typeface="Calibri" panose="020F0502020204030204"/>
                <a:ea typeface="微软雅黑" panose="020B0503020204020204" charset="-122"/>
                <a:cs typeface="微软雅黑" panose="020B0503020204020204" charset="-122"/>
                <a:sym typeface="+mn-ea"/>
              </a:rPr>
              <a:t>④符合题意</a:t>
            </a:r>
            <a:endParaRPr sz="2600" b="1">
              <a:solidFill>
                <a:srgbClr val="FF0000"/>
              </a:solidFill>
              <a:latin typeface="Calibri" panose="020F0502020204030204"/>
              <a:ea typeface="微软雅黑" panose="020B0503020204020204" charset="-122"/>
              <a:cs typeface="微软雅黑" panose="020B0503020204020204" charset="-122"/>
              <a:sym typeface="+mn-ea"/>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linds(horizont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blinds(horizontal)">
                                      <p:cBhvr>
                                        <p:cTn id="12"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 name="PPT世界-9-5"/>
          <p:cNvSpPr txBox="1"/>
          <p:nvPr>
            <p:custDataLst>
              <p:tags r:id="rId1"/>
            </p:custDataLst>
          </p:nvPr>
        </p:nvSpPr>
        <p:spPr>
          <a:xfrm>
            <a:off x="5438775" y="3711575"/>
            <a:ext cx="5478145" cy="844550"/>
          </a:xfrm>
          <a:prstGeom prst="rect">
            <a:avLst/>
          </a:prstGeom>
          <a:noFill/>
        </p:spPr>
        <p:txBody>
          <a:bodyPr wrap="square" rtlCol="0">
            <a:noAutofit/>
          </a:bodyPr>
          <a:lstStyle/>
          <a:p>
            <a:r>
              <a:rPr sz="4000" b="1">
                <a:solidFill>
                  <a:schemeClr val="bg1"/>
                </a:solidFill>
                <a:effectLst>
                  <a:outerShdw blurRad="38100" dist="38100" dir="2700000" algn="tl">
                    <a:srgbClr val="000000">
                      <a:alpha val="43137"/>
                    </a:srgbClr>
                  </a:outerShdw>
                </a:effectLst>
                <a:latin typeface="微软雅黑" panose="020B0503020204020204" charset="-122"/>
                <a:ea typeface="微软雅黑" panose="020B0503020204020204" charset="-122"/>
                <a:cs typeface="微软雅黑" panose="020B0503020204020204" charset="-122"/>
              </a:rPr>
              <a:t>第一框</a:t>
            </a:r>
            <a:r>
              <a:rPr lang="en-US" sz="4000" b="1">
                <a:solidFill>
                  <a:schemeClr val="bg1"/>
                </a:solidFill>
                <a:effectLst>
                  <a:outerShdw blurRad="38100" dist="38100" dir="2700000" algn="tl">
                    <a:srgbClr val="000000">
                      <a:alpha val="43137"/>
                    </a:srgbClr>
                  </a:outerShdw>
                </a:effectLst>
                <a:latin typeface="微软雅黑" panose="020B0503020204020204" charset="-122"/>
                <a:ea typeface="微软雅黑" panose="020B0503020204020204" charset="-122"/>
                <a:cs typeface="微软雅黑" panose="020B0503020204020204" charset="-122"/>
              </a:rPr>
              <a:t>  </a:t>
            </a:r>
            <a:r>
              <a:rPr sz="4000" b="1">
                <a:solidFill>
                  <a:schemeClr val="bg1"/>
                </a:solidFill>
                <a:effectLst>
                  <a:outerShdw blurRad="38100" dist="38100" dir="2700000" algn="tl">
                    <a:srgbClr val="000000">
                      <a:alpha val="43137"/>
                    </a:srgbClr>
                  </a:outerShdw>
                </a:effectLst>
                <a:latin typeface="微软雅黑" panose="020B0503020204020204" charset="-122"/>
                <a:ea typeface="微软雅黑" panose="020B0503020204020204" charset="-122"/>
                <a:cs typeface="微软雅黑" panose="020B0503020204020204" charset="-122"/>
              </a:rPr>
              <a:t>保障各类物权</a:t>
            </a:r>
            <a:endParaRPr sz="4000" b="1">
              <a:solidFill>
                <a:schemeClr val="bg1"/>
              </a:solidFill>
              <a:effectLst>
                <a:outerShdw blurRad="38100" dist="38100" dir="2700000" algn="tl">
                  <a:srgbClr val="000000">
                    <a:alpha val="43137"/>
                  </a:srgbClr>
                </a:outerShdw>
              </a:effectLst>
              <a:latin typeface="微软雅黑" panose="020B0503020204020204" charset="-122"/>
              <a:ea typeface="微软雅黑" panose="020B0503020204020204" charset="-122"/>
              <a:cs typeface="微软雅黑" panose="020B0503020204020204" charset="-122"/>
            </a:endParaRPr>
          </a:p>
        </p:txBody>
      </p:sp>
      <p:sp>
        <p:nvSpPr>
          <p:cNvPr id="4" name="文本框 3"/>
          <p:cNvSpPr txBox="1"/>
          <p:nvPr>
            <p:custDataLst>
              <p:tags r:id="rId2"/>
            </p:custDataLst>
          </p:nvPr>
        </p:nvSpPr>
        <p:spPr>
          <a:xfrm>
            <a:off x="4522470" y="2466340"/>
            <a:ext cx="7187565" cy="1445260"/>
          </a:xfrm>
          <a:prstGeom prst="rect">
            <a:avLst/>
          </a:prstGeom>
          <a:noFill/>
        </p:spPr>
        <p:txBody>
          <a:bodyPr wrap="square" rtlCol="0" anchor="t">
            <a:spAutoFit/>
          </a:bodyPr>
          <a:lstStyle/>
          <a:p>
            <a:pPr algn="ctr"/>
            <a:r>
              <a:rPr sz="4400" b="1">
                <a:solidFill>
                  <a:schemeClr val="bg1"/>
                </a:solidFill>
                <a:latin typeface="微软雅黑" panose="020B0503020204020204" charset="-122"/>
                <a:ea typeface="微软雅黑" panose="020B0503020204020204" charset="-122"/>
                <a:cs typeface="微软雅黑" panose="020B0503020204020204" charset="-122"/>
                <a:sym typeface="+mn-ea"/>
              </a:rPr>
              <a:t>第二课 依法有效保护财产权</a:t>
            </a:r>
            <a:endParaRPr sz="4400" b="1">
              <a:solidFill>
                <a:schemeClr val="bg1"/>
              </a:solidFill>
              <a:latin typeface="微软雅黑" panose="020B0503020204020204" charset="-122"/>
              <a:ea typeface="微软雅黑" panose="020B0503020204020204" charset="-122"/>
              <a:cs typeface="微软雅黑" panose="020B0503020204020204" charset="-122"/>
              <a:sym typeface="+mn-ea"/>
            </a:endParaRPr>
          </a:p>
          <a:p>
            <a:pPr algn="ctr"/>
            <a:endParaRPr sz="4400" b="1">
              <a:solidFill>
                <a:schemeClr val="bg1"/>
              </a:solidFill>
              <a:latin typeface="微软雅黑" panose="020B0503020204020204" charset="-122"/>
              <a:ea typeface="微软雅黑" panose="020B0503020204020204" charset="-122"/>
              <a:cs typeface="微软雅黑" panose="020B0503020204020204" charset="-122"/>
              <a:sym typeface="+mn-ea"/>
            </a:endParaRPr>
          </a:p>
        </p:txBody>
      </p:sp>
      <p:sp>
        <p:nvSpPr>
          <p:cNvPr id="3" name="文本框 2"/>
          <p:cNvSpPr txBox="1"/>
          <p:nvPr>
            <p:custDataLst>
              <p:tags r:id="rId3"/>
            </p:custDataLst>
          </p:nvPr>
        </p:nvSpPr>
        <p:spPr>
          <a:xfrm>
            <a:off x="7208097" y="212"/>
            <a:ext cx="4984327" cy="583565"/>
          </a:xfrm>
          <a:prstGeom prst="rect">
            <a:avLst/>
          </a:prstGeom>
          <a:noFill/>
        </p:spPr>
        <p:txBody>
          <a:bodyPr wrap="square" rtlCol="0">
            <a:spAutoFit/>
          </a:bodyPr>
          <a:lstStyle/>
          <a:p>
            <a:pPr latinLnBrk="0"/>
            <a:r>
              <a:rPr lang="zh-CN" altLang="en-US" sz="3200" b="1">
                <a:solidFill>
                  <a:schemeClr val="tx1"/>
                </a:solidFill>
                <a:latin typeface="微软雅黑" panose="020B0503020204020204" charset="-122"/>
                <a:ea typeface="微软雅黑" panose="020B0503020204020204" charset="-122"/>
                <a:cs typeface="微软雅黑" panose="020B0503020204020204" charset="-122"/>
                <a:sym typeface="+mn-ea"/>
              </a:rPr>
              <a:t>第一单元  民事权利与义务</a:t>
            </a:r>
            <a:endParaRPr lang="zh-CN" altLang="en-US" sz="3200" b="1">
              <a:solidFill>
                <a:schemeClr val="tx1"/>
              </a:solidFill>
              <a:latin typeface="微软雅黑" panose="020B0503020204020204" charset="-122"/>
              <a:ea typeface="微软雅黑" panose="020B0503020204020204" charset="-122"/>
              <a:cs typeface="微软雅黑" panose="020B0503020204020204" charset="-122"/>
              <a:sym typeface="+mn-ea"/>
            </a:endParaRPr>
          </a:p>
        </p:txBody>
      </p:sp>
    </p:spTree>
    <p:custDataLst>
      <p:tags r:id="rId4"/>
    </p:custDataLst>
  </p:cSld>
  <p:clrMapOvr>
    <a:masterClrMapping/>
  </p:clrMapOvr>
  <p:transition/>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custDataLst>
              <p:tags r:id="rId1"/>
            </p:custDataLst>
          </p:nvPr>
        </p:nvSpPr>
        <p:spPr>
          <a:xfrm>
            <a:off x="1044575" y="640715"/>
            <a:ext cx="10850245" cy="4213225"/>
          </a:xfrm>
          <a:prstGeom prst="rect">
            <a:avLst/>
          </a:prstGeom>
          <a:noFill/>
        </p:spPr>
        <p:txBody>
          <a:bodyPr wrap="square" rtlCol="0" anchor="t">
            <a:noAutofit/>
          </a:bodyPr>
          <a:lstStyle/>
          <a:p>
            <a:r>
              <a:rPr lang="zh-CN" altLang="en-US" sz="2800">
                <a:latin typeface="华文中宋" panose="02010600040101010101" charset="-122"/>
                <a:ea typeface="华文中宋" panose="02010600040101010101" charset="-122"/>
                <a:cs typeface="华文中宋" panose="02010600040101010101" charset="-122"/>
              </a:rPr>
              <a:t>情境一：王某将一套商品房卖给丁某，丁某按合同的约定支付房价的80%，余款在办理房产过户手续时支付;王某将房屋钥匙交给丁某，供其先行入住几个月后，王某又将同一房屋卖给了刘某，并且到房管部门将产权过户到刘某名下。刘某与丁某就房屋的产权归属发生了争执。</a:t>
            </a:r>
            <a:endParaRPr lang="zh-CN" altLang="en-US" sz="2800">
              <a:latin typeface="华文中宋" panose="02010600040101010101" charset="-122"/>
              <a:ea typeface="华文中宋" panose="02010600040101010101" charset="-122"/>
              <a:cs typeface="华文中宋" panose="02010600040101010101" charset="-122"/>
            </a:endParaRPr>
          </a:p>
          <a:p>
            <a:r>
              <a:rPr lang="zh-CN" altLang="en-US" sz="2800">
                <a:latin typeface="华文中宋" panose="02010600040101010101" charset="-122"/>
                <a:ea typeface="华文中宋" panose="02010600040101010101" charset="-122"/>
                <a:cs typeface="华文中宋" panose="02010600040101010101" charset="-122"/>
              </a:rPr>
              <a:t>情景二： 陈某在电子市场碰到一男子，该男子称有一台全新的笔记本电脑，准备以目前市价的三折出售。陈某到其住处，付钱后取走电脑。三个月后，警察找上门来，原来该男子是一盗窃团伙成员，电脑是其行窃所得。警察要将电脑作为赃物扣押，陈某不同意。</a:t>
            </a:r>
            <a:endParaRPr lang="zh-CN" altLang="en-US" sz="2400">
              <a:latin typeface="华文中宋" panose="02010600040101010101" charset="-122"/>
              <a:ea typeface="华文中宋" panose="02010600040101010101" charset="-122"/>
              <a:cs typeface="华文中宋" panose="02010600040101010101" charset="-122"/>
            </a:endParaRPr>
          </a:p>
        </p:txBody>
      </p:sp>
      <p:sp>
        <p:nvSpPr>
          <p:cNvPr id="3" name="文本框 2"/>
          <p:cNvSpPr txBox="1"/>
          <p:nvPr>
            <p:custDataLst>
              <p:tags r:id="rId2"/>
            </p:custDataLst>
          </p:nvPr>
        </p:nvSpPr>
        <p:spPr>
          <a:xfrm>
            <a:off x="357505" y="4986020"/>
            <a:ext cx="11617960" cy="1198880"/>
          </a:xfrm>
          <a:prstGeom prst="rect">
            <a:avLst/>
          </a:prstGeom>
          <a:noFill/>
        </p:spPr>
        <p:txBody>
          <a:bodyPr wrap="square" rtlCol="0" anchor="t">
            <a:spAutoFit/>
          </a:bodyPr>
          <a:lstStyle/>
          <a:p>
            <a:r>
              <a:rPr lang="zh-CN" altLang="en-US" sz="2400" b="1">
                <a:latin typeface="微软雅黑" panose="020B0503020204020204" charset="-122"/>
                <a:ea typeface="微软雅黑" panose="020B0503020204020204" charset="-122"/>
                <a:cs typeface="微软雅黑" panose="020B0503020204020204" charset="-122"/>
                <a:sym typeface="+mn-ea"/>
              </a:rPr>
              <a:t>(1)你认为，在情景一的案例中，谁能取得该房屋的所有权?并说明理由。</a:t>
            </a:r>
            <a:endParaRPr lang="zh-CN" altLang="en-US" sz="2400" b="1">
              <a:latin typeface="微软雅黑" panose="020B0503020204020204" charset="-122"/>
              <a:ea typeface="微软雅黑" panose="020B0503020204020204" charset="-122"/>
              <a:cs typeface="微软雅黑" panose="020B0503020204020204" charset="-122"/>
            </a:endParaRPr>
          </a:p>
          <a:p>
            <a:r>
              <a:rPr lang="zh-CN" altLang="en-US" sz="2400" b="1">
                <a:latin typeface="微软雅黑" panose="020B0503020204020204" charset="-122"/>
                <a:ea typeface="微软雅黑" panose="020B0503020204020204" charset="-122"/>
                <a:cs typeface="微软雅黑" panose="020B0503020204020204" charset="-122"/>
                <a:sym typeface="+mn-ea"/>
              </a:rPr>
              <a:t>(2)请思考，在情景一的案例中，为什么买方付了钱不一定能够取得所有权?</a:t>
            </a:r>
            <a:endParaRPr lang="zh-CN" altLang="en-US" sz="2400" b="1">
              <a:latin typeface="微软雅黑" panose="020B0503020204020204" charset="-122"/>
              <a:ea typeface="微软雅黑" panose="020B0503020204020204" charset="-122"/>
              <a:cs typeface="微软雅黑" panose="020B0503020204020204" charset="-122"/>
            </a:endParaRPr>
          </a:p>
          <a:p>
            <a:r>
              <a:rPr lang="zh-CN" altLang="en-US" sz="2400" b="1">
                <a:latin typeface="微软雅黑" panose="020B0503020204020204" charset="-122"/>
                <a:ea typeface="微软雅黑" panose="020B0503020204020204" charset="-122"/>
                <a:cs typeface="微软雅黑" panose="020B0503020204020204" charset="-122"/>
                <a:sym typeface="+mn-ea"/>
              </a:rPr>
              <a:t>(3)你认为，在情景二的案例中，陈某是否可以善意取得该电脑的所有权?请说明理由。</a:t>
            </a:r>
            <a:endParaRPr lang="zh-CN" altLang="en-US" sz="2400" b="1">
              <a:latin typeface="微软雅黑" panose="020B0503020204020204" charset="-122"/>
              <a:ea typeface="微软雅黑" panose="020B0503020204020204" charset="-122"/>
              <a:cs typeface="微软雅黑" panose="020B0503020204020204" charset="-122"/>
              <a:sym typeface="+mn-ea"/>
            </a:endParaRPr>
          </a:p>
        </p:txBody>
      </p:sp>
      <p:pic>
        <p:nvPicPr>
          <p:cNvPr id="4" name="Picture 4"/>
          <p:cNvPicPr>
            <a:picLocks noChangeAspect="1"/>
          </p:cNvPicPr>
          <p:nvPr>
            <p:custDataLst>
              <p:tags r:id="rId3"/>
            </p:custDataLst>
          </p:nvPr>
        </p:nvPicPr>
        <p:blipFill>
          <a:blip r:embed="rId4"/>
          <a:stretch>
            <a:fillRect/>
          </a:stretch>
        </p:blipFill>
        <p:spPr>
          <a:xfrm flipH="1">
            <a:off x="12014200" y="10845800"/>
            <a:ext cx="0" cy="0"/>
          </a:xfrm>
          <a:prstGeom prst="rect">
            <a:avLst/>
          </a:prstGeom>
          <a:ln>
            <a:noFill/>
          </a:ln>
        </p:spPr>
      </p:pic>
    </p:spTree>
  </p:cSld>
  <p:clrMapOvr>
    <a:masterClrMapping/>
  </p:clrMapOvr>
  <p:transition/>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custDataLst>
              <p:tags r:id="rId1"/>
            </p:custDataLst>
          </p:nvPr>
        </p:nvSpPr>
        <p:spPr>
          <a:xfrm>
            <a:off x="744855" y="937260"/>
            <a:ext cx="11022330" cy="5692775"/>
          </a:xfrm>
          <a:prstGeom prst="rect">
            <a:avLst/>
          </a:prstGeom>
          <a:noFill/>
        </p:spPr>
        <p:txBody>
          <a:bodyPr wrap="square" rtlCol="0" anchor="t">
            <a:spAutoFit/>
          </a:bodyPr>
          <a:lstStyle/>
          <a:p>
            <a:r>
              <a:rPr lang="zh-CN" altLang="en-US" sz="2600">
                <a:latin typeface="华文中宋" panose="02010600040101010101" charset="-122"/>
                <a:ea typeface="华文中宋" panose="02010600040101010101" charset="-122"/>
                <a:cs typeface="华文中宋" panose="02010600040101010101" charset="-122"/>
                <a:sym typeface="+mn-ea"/>
              </a:rPr>
              <a:t>(1)刘某取得该房屋的所有权。因为房屋属于不动产。对于房屋等不动产，除法律另有规定的情形外，必须到不动产登记机构办理登记，才能取得所有权。本案中小王又将同一房屋卖给了小刘，并且到房管部门将产权过户到小刘的名下，所以小刘取得了房屋的所有权。</a:t>
            </a:r>
            <a:endParaRPr lang="zh-CN" altLang="en-US" sz="2600">
              <a:latin typeface="华文中宋" panose="02010600040101010101" charset="-122"/>
              <a:ea typeface="华文中宋" panose="02010600040101010101" charset="-122"/>
              <a:cs typeface="华文中宋" panose="02010600040101010101" charset="-122"/>
            </a:endParaRPr>
          </a:p>
          <a:p>
            <a:r>
              <a:rPr lang="zh-CN" altLang="en-US" sz="2600">
                <a:latin typeface="华文中宋" panose="02010600040101010101" charset="-122"/>
                <a:ea typeface="华文中宋" panose="02010600040101010101" charset="-122"/>
                <a:cs typeface="华文中宋" panose="02010600040101010101" charset="-122"/>
                <a:sym typeface="+mn-ea"/>
              </a:rPr>
              <a:t>(2)因为房屋属于不动产。对于房屋等不动产，除法律另有规定的情形外，必须到不动产登记机构办理登记，才能取得所有权。虽然小丁按照合同的约定支付了房价的80%，但因未办理产权登记，故不能取得房屋的所有权。</a:t>
            </a:r>
            <a:endParaRPr lang="zh-CN" altLang="en-US" sz="2600">
              <a:latin typeface="华文中宋" panose="02010600040101010101" charset="-122"/>
              <a:ea typeface="华文中宋" panose="02010600040101010101" charset="-122"/>
              <a:cs typeface="华文中宋" panose="02010600040101010101" charset="-122"/>
              <a:sym typeface="+mn-ea"/>
            </a:endParaRPr>
          </a:p>
          <a:p>
            <a:r>
              <a:rPr lang="zh-CN" altLang="en-US" sz="2600">
                <a:latin typeface="华文中宋" panose="02010600040101010101" charset="-122"/>
                <a:ea typeface="华文中宋" panose="02010600040101010101" charset="-122"/>
                <a:cs typeface="华文中宋" panose="02010600040101010101" charset="-122"/>
                <a:sym typeface="+mn-ea"/>
              </a:rPr>
              <a:t>(3)陈某不可以善意取得该电脑的所有权。</a:t>
            </a:r>
            <a:endParaRPr lang="zh-CN" altLang="en-US" sz="2600">
              <a:latin typeface="华文中宋" panose="02010600040101010101" charset="-122"/>
              <a:ea typeface="华文中宋" panose="02010600040101010101" charset="-122"/>
              <a:cs typeface="华文中宋" panose="02010600040101010101" charset="-122"/>
              <a:sym typeface="+mn-ea"/>
            </a:endParaRPr>
          </a:p>
          <a:p>
            <a:r>
              <a:rPr lang="zh-CN" altLang="en-US" sz="2600">
                <a:latin typeface="华文中宋" panose="02010600040101010101" charset="-122"/>
                <a:ea typeface="华文中宋" panose="02010600040101010101" charset="-122"/>
                <a:cs typeface="华文中宋" panose="02010600040101010101" charset="-122"/>
                <a:sym typeface="+mn-ea"/>
              </a:rPr>
              <a:t>①电脑属于动产，此类动产以交付作为转移所有权的条件。</a:t>
            </a:r>
            <a:endParaRPr lang="zh-CN" altLang="en-US" sz="2600">
              <a:latin typeface="华文中宋" panose="02010600040101010101" charset="-122"/>
              <a:ea typeface="华文中宋" panose="02010600040101010101" charset="-122"/>
              <a:cs typeface="华文中宋" panose="02010600040101010101" charset="-122"/>
              <a:sym typeface="+mn-ea"/>
            </a:endParaRPr>
          </a:p>
          <a:p>
            <a:r>
              <a:rPr lang="zh-CN" altLang="en-US" sz="2600">
                <a:latin typeface="华文中宋" panose="02010600040101010101" charset="-122"/>
                <a:ea typeface="华文中宋" panose="02010600040101010101" charset="-122"/>
                <a:cs typeface="华文中宋" panose="02010600040101010101" charset="-122"/>
                <a:sym typeface="+mn-ea"/>
              </a:rPr>
              <a:t>②根据动产善意取得制度，尽管商品的卖方并不是真正所有权人，买方如果是善意与之交易，并且支付了市场相应价格，则同样能够取得该动产所有激活 Wind权。</a:t>
            </a:r>
            <a:endParaRPr lang="zh-CN" altLang="en-US" sz="2600">
              <a:latin typeface="华文中宋" panose="02010600040101010101" charset="-122"/>
              <a:ea typeface="华文中宋" panose="02010600040101010101" charset="-122"/>
              <a:cs typeface="华文中宋" panose="02010600040101010101" charset="-122"/>
              <a:sym typeface="+mn-ea"/>
            </a:endParaRPr>
          </a:p>
          <a:p>
            <a:r>
              <a:rPr lang="zh-CN" altLang="en-US" sz="2600">
                <a:latin typeface="华文中宋" panose="02010600040101010101" charset="-122"/>
                <a:ea typeface="华文中宋" panose="02010600040101010101" charset="-122"/>
                <a:cs typeface="华文中宋" panose="02010600040101010101" charset="-122"/>
                <a:sym typeface="+mn-ea"/>
              </a:rPr>
              <a:t>③由于该电脑是赃物，且陈某以过低的价格获得，并不适用动产善意取得制度。</a:t>
            </a:r>
            <a:endParaRPr lang="zh-CN" altLang="en-US" sz="2600">
              <a:latin typeface="华文中宋" panose="02010600040101010101" charset="-122"/>
              <a:ea typeface="华文中宋" panose="02010600040101010101" charset="-122"/>
              <a:cs typeface="华文中宋" panose="02010600040101010101" charset="-122"/>
              <a:sym typeface="+mn-ea"/>
            </a:endParaRPr>
          </a:p>
        </p:txBody>
      </p:sp>
      <p:sp>
        <p:nvSpPr>
          <p:cNvPr id="3" name="文本框 2"/>
          <p:cNvSpPr txBox="1"/>
          <p:nvPr>
            <p:custDataLst>
              <p:tags r:id="rId2"/>
            </p:custDataLst>
          </p:nvPr>
        </p:nvSpPr>
        <p:spPr>
          <a:xfrm>
            <a:off x="1341120" y="358140"/>
            <a:ext cx="1508125" cy="645160"/>
          </a:xfrm>
          <a:prstGeom prst="rect">
            <a:avLst/>
          </a:prstGeom>
          <a:noFill/>
        </p:spPr>
        <p:txBody>
          <a:bodyPr wrap="square" rtlCol="0">
            <a:spAutoFit/>
          </a:bodyPr>
          <a:lstStyle/>
          <a:p>
            <a:r>
              <a:rPr lang="zh-CN" altLang="en-US" sz="3600" b="1">
                <a:latin typeface="微软雅黑" panose="020B0503020204020204" charset="-122"/>
                <a:ea typeface="微软雅黑" panose="020B0503020204020204" charset="-122"/>
              </a:rPr>
              <a:t>提示：</a:t>
            </a:r>
            <a:endParaRPr lang="zh-CN" altLang="en-US" sz="3600" b="1">
              <a:latin typeface="微软雅黑" panose="020B0503020204020204" charset="-122"/>
              <a:ea typeface="微软雅黑" panose="020B0503020204020204" charset="-122"/>
            </a:endParaRPr>
          </a:p>
        </p:txBody>
      </p:sp>
    </p:spTree>
  </p:cSld>
  <p:clrMapOvr>
    <a:masterClrMapping/>
  </p:clrMapOvr>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文本框 7"/>
          <p:cNvSpPr txBox="1"/>
          <p:nvPr>
            <p:custDataLst>
              <p:tags r:id="rId1"/>
            </p:custDataLst>
          </p:nvPr>
        </p:nvSpPr>
        <p:spPr>
          <a:xfrm>
            <a:off x="1564005" y="2607945"/>
            <a:ext cx="10102215" cy="953135"/>
          </a:xfrm>
          <a:prstGeom prst="rect">
            <a:avLst/>
          </a:prstGeom>
          <a:noFill/>
          <a:ln>
            <a:noFill/>
          </a:ln>
        </p:spPr>
        <p:txBody>
          <a:bodyPr wrap="square" rtlCol="0">
            <a:spAutoFit/>
          </a:bodyPr>
          <a:lstStyle/>
          <a:p>
            <a:pPr algn="l" fontAlgn="auto">
              <a:lnSpc>
                <a:spcPct val="100000"/>
              </a:lnSpc>
            </a:pPr>
            <a:r>
              <a:rPr lang="zh-CN" altLang="en-US" sz="2800" b="1">
                <a:latin typeface="微软雅黑" panose="020B0503020204020204" charset="-122"/>
                <a:ea typeface="微软雅黑" panose="020B0503020204020204" charset="-122"/>
                <a:cs typeface="微软雅黑" panose="020B0503020204020204" charset="-122"/>
                <a:sym typeface="+mn-ea"/>
              </a:rPr>
              <a:t>思考：野地里一只兔子可能引来上百人追逐，市场上有那么多兔子，却没有一个人可以擅自去拿，这是为什么？</a:t>
            </a:r>
            <a:endParaRPr lang="zh-CN" altLang="en-US" sz="2800" b="1">
              <a:latin typeface="微软雅黑" panose="020B0503020204020204" charset="-122"/>
              <a:ea typeface="微软雅黑" panose="020B0503020204020204" charset="-122"/>
              <a:cs typeface="微软雅黑" panose="020B0503020204020204" charset="-122"/>
              <a:sym typeface="+mn-ea"/>
            </a:endParaRPr>
          </a:p>
        </p:txBody>
      </p:sp>
      <p:sp>
        <p:nvSpPr>
          <p:cNvPr id="5" name="文本框 4"/>
          <p:cNvSpPr txBox="1"/>
          <p:nvPr>
            <p:custDataLst>
              <p:tags r:id="rId2"/>
            </p:custDataLst>
          </p:nvPr>
        </p:nvSpPr>
        <p:spPr>
          <a:xfrm>
            <a:off x="1482090" y="329565"/>
            <a:ext cx="10266680" cy="2245360"/>
          </a:xfrm>
          <a:prstGeom prst="rect">
            <a:avLst/>
          </a:prstGeom>
          <a:noFill/>
          <a:ln>
            <a:noFill/>
          </a:ln>
          <a:extLst>
            <a:ext uri="{909E8E84-426E-40DD-AFC4-6F175D3DCCD1}">
              <a14:hiddenFill xmlns:a14="http://schemas.microsoft.com/office/drawing/2010/main">
                <a:gradFill rotWithShape="1">
                  <a:gsLst>
                    <a:gs pos="0">
                      <a:schemeClr val="accent4">
                        <a:lumMod val="110000"/>
                        <a:satMod val="105000"/>
                        <a:tint val="67000"/>
                      </a:schemeClr>
                    </a:gs>
                    <a:gs pos="50000">
                      <a:schemeClr val="accent4">
                        <a:lumMod val="105000"/>
                        <a:satMod val="103000"/>
                        <a:tint val="73000"/>
                      </a:schemeClr>
                    </a:gs>
                    <a:gs pos="100000">
                      <a:schemeClr val="accent4">
                        <a:lumMod val="105000"/>
                        <a:satMod val="109000"/>
                        <a:tint val="81000"/>
                      </a:schemeClr>
                    </a:gs>
                  </a:gsLst>
                  <a:lin ang="5400000" scaled="0"/>
                </a:gradFill>
              </a14:hiddenFill>
            </a:ext>
          </a:extLst>
        </p:spPr>
        <p:style>
          <a:lnRef idx="1">
            <a:schemeClr val="accent4"/>
          </a:lnRef>
          <a:fillRef idx="2">
            <a:schemeClr val="accent4"/>
          </a:fillRef>
          <a:effectRef idx="1">
            <a:schemeClr val="accent4"/>
          </a:effectRef>
          <a:fontRef idx="minor">
            <a:schemeClr val="dk1"/>
          </a:fontRef>
        </p:style>
        <p:txBody>
          <a:bodyPr wrap="square" rtlCol="0" anchor="t">
            <a:spAutoFit/>
          </a:bodyPr>
          <a:lstStyle/>
          <a:p>
            <a:pPr fontAlgn="auto">
              <a:lnSpc>
                <a:spcPct val="125000"/>
              </a:lnSpc>
            </a:pPr>
            <a:r>
              <a:rPr lang="en-US" altLang="zh-CN" sz="2800" b="1">
                <a:latin typeface="华文中宋" panose="02010600040101010101" charset="-122"/>
                <a:ea typeface="华文中宋" panose="02010600040101010101" charset="-122"/>
                <a:cs typeface="华文中宋" panose="02010600040101010101" charset="-122"/>
              </a:rPr>
              <a:t>    </a:t>
            </a:r>
            <a:r>
              <a:rPr lang="zh-CN" altLang="en-US" sz="2800" b="1">
                <a:solidFill>
                  <a:srgbClr val="FF0000"/>
                </a:solidFill>
                <a:latin typeface="华文中宋" panose="02010600040101010101" charset="-122"/>
                <a:ea typeface="华文中宋" panose="02010600040101010101" charset="-122"/>
                <a:cs typeface="华文中宋" panose="02010600040101010101" charset="-122"/>
              </a:rPr>
              <a:t>材料：</a:t>
            </a:r>
            <a:r>
              <a:rPr lang="zh-CN" altLang="en-US" sz="2800" b="1">
                <a:latin typeface="华文中宋" panose="02010600040101010101" charset="-122"/>
                <a:ea typeface="华文中宋" panose="02010600040101010101" charset="-122"/>
                <a:cs typeface="华文中宋" panose="02010600040101010101" charset="-122"/>
              </a:rPr>
              <a:t>战国时期的《商君书》里面有一个非常生动的例子，表明古人对财产权的看法。书中记载，</a:t>
            </a:r>
            <a:r>
              <a:rPr lang="en-US" altLang="zh-CN" sz="2800" b="1">
                <a:latin typeface="华文中宋" panose="02010600040101010101" charset="-122"/>
                <a:ea typeface="华文中宋" panose="02010600040101010101" charset="-122"/>
                <a:cs typeface="华文中宋" panose="02010600040101010101" charset="-122"/>
              </a:rPr>
              <a:t>“</a:t>
            </a:r>
            <a:r>
              <a:rPr lang="zh-CN" altLang="en-US" sz="2800" b="1">
                <a:latin typeface="华文中宋" panose="02010600040101010101" charset="-122"/>
                <a:ea typeface="华文中宋" panose="02010600040101010101" charset="-122"/>
                <a:cs typeface="华文中宋" panose="02010600040101010101" charset="-122"/>
              </a:rPr>
              <a:t>一兔走，百人逐之，非以兔可分以为百，由名分之未定也。夫卖兔者满市，而盗不敢取，由</a:t>
            </a:r>
            <a:r>
              <a:rPr lang="zh-CN" altLang="en-US" sz="2800" b="1">
                <a:solidFill>
                  <a:srgbClr val="FF0000"/>
                </a:solidFill>
                <a:latin typeface="华文中宋" panose="02010600040101010101" charset="-122"/>
                <a:ea typeface="华文中宋" panose="02010600040101010101" charset="-122"/>
                <a:cs typeface="华文中宋" panose="02010600040101010101" charset="-122"/>
              </a:rPr>
              <a:t>名分已定也。</a:t>
            </a:r>
            <a:endParaRPr lang="zh-CN" altLang="en-US" sz="2800" b="1">
              <a:solidFill>
                <a:srgbClr val="FF0000"/>
              </a:solidFill>
              <a:latin typeface="华文中宋" panose="02010600040101010101" charset="-122"/>
              <a:ea typeface="华文中宋" panose="02010600040101010101" charset="-122"/>
              <a:cs typeface="华文中宋" panose="02010600040101010101" charset="-122"/>
            </a:endParaRPr>
          </a:p>
        </p:txBody>
      </p:sp>
      <p:grpSp>
        <p:nvGrpSpPr>
          <p:cNvPr id="13" name="组合 12"/>
          <p:cNvGrpSpPr/>
          <p:nvPr>
            <p:custDataLst>
              <p:tags r:id="rId3"/>
            </p:custDataLst>
          </p:nvPr>
        </p:nvGrpSpPr>
        <p:grpSpPr>
          <a:xfrm>
            <a:off x="372110" y="449580"/>
            <a:ext cx="11593830" cy="3113405"/>
            <a:chOff x="2332" y="1734"/>
            <a:chExt cx="16087" cy="3741"/>
          </a:xfrm>
        </p:grpSpPr>
        <p:sp>
          <p:nvSpPr>
            <p:cNvPr id="22" name="矩形 21"/>
            <p:cNvSpPr/>
            <p:nvPr>
              <p:custDataLst>
                <p:tags r:id="rId4"/>
              </p:custDataLst>
            </p:nvPr>
          </p:nvSpPr>
          <p:spPr>
            <a:xfrm>
              <a:off x="3092" y="1734"/>
              <a:ext cx="15327" cy="3741"/>
            </a:xfrm>
            <a:prstGeom prst="rect">
              <a:avLst/>
            </a:prstGeom>
            <a:noFill/>
            <a:ln w="76200">
              <a:solidFill>
                <a:srgbClr val="3163B5"/>
              </a:solidFill>
            </a:ln>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3" name="矩形 172"/>
            <p:cNvSpPr/>
            <p:nvPr>
              <p:custDataLst>
                <p:tags r:id="rId5"/>
              </p:custDataLst>
            </p:nvPr>
          </p:nvSpPr>
          <p:spPr>
            <a:xfrm>
              <a:off x="2332" y="2677"/>
              <a:ext cx="1540" cy="1649"/>
            </a:xfrm>
            <a:prstGeom prst="rect">
              <a:avLst/>
            </a:prstGeom>
            <a:solidFill>
              <a:srgbClr val="BFD1EE"/>
            </a:solidFill>
          </p:spPr>
          <p:txBody>
            <a:bodyPr wrap="square" anchor="ctr" anchorCtr="0"/>
            <a:lstStyle/>
            <a:p>
              <a:pPr algn="ctr" fontAlgn="auto">
                <a:lnSpc>
                  <a:spcPct val="120000"/>
                </a:lnSpc>
              </a:pPr>
              <a:r>
                <a:rPr lang="zh-CN" altLang="zh-CN" sz="2800" b="1" spc="300">
                  <a:uFillTx/>
                  <a:latin typeface="Arial" panose="020B0604020202020204" pitchFamily="34" charset="0"/>
                  <a:ea typeface="微软雅黑" panose="020B0503020204020204" charset="-122"/>
                  <a:cs typeface="+mn-ea"/>
                  <a:sym typeface="Arial" panose="020B0604020202020204" pitchFamily="34" charset="0"/>
                </a:rPr>
                <a:t>探究分享</a:t>
              </a:r>
              <a:endParaRPr lang="zh-CN" altLang="zh-CN" sz="2800" b="1" spc="300">
                <a:uFillTx/>
                <a:latin typeface="Arial" panose="020B0604020202020204" pitchFamily="34" charset="0"/>
                <a:ea typeface="微软雅黑" panose="020B0503020204020204" charset="-122"/>
                <a:cs typeface="+mn-ea"/>
                <a:sym typeface="Arial" panose="020B0604020202020204" pitchFamily="34" charset="0"/>
              </a:endParaRPr>
            </a:p>
          </p:txBody>
        </p:sp>
      </p:grpSp>
      <p:sp>
        <p:nvSpPr>
          <p:cNvPr id="9" name="文本框 8"/>
          <p:cNvSpPr txBox="1"/>
          <p:nvPr>
            <p:custDataLst>
              <p:tags r:id="rId6"/>
            </p:custDataLst>
          </p:nvPr>
        </p:nvSpPr>
        <p:spPr>
          <a:xfrm>
            <a:off x="920115" y="5721985"/>
            <a:ext cx="10474960" cy="1052195"/>
          </a:xfrm>
          <a:prstGeom prst="rect">
            <a:avLst/>
          </a:prstGeom>
          <a:noFill/>
          <a:ln>
            <a:noFill/>
          </a:ln>
        </p:spPr>
        <p:style>
          <a:lnRef idx="1">
            <a:schemeClr val="accent5"/>
          </a:lnRef>
          <a:fillRef idx="2">
            <a:schemeClr val="accent5"/>
          </a:fillRef>
          <a:effectRef idx="1">
            <a:schemeClr val="accent5"/>
          </a:effectRef>
          <a:fontRef idx="minor">
            <a:schemeClr val="dk1"/>
          </a:fontRef>
        </p:style>
        <p:txBody>
          <a:bodyPr wrap="square">
            <a:noAutofit/>
          </a:bodyPr>
          <a:lstStyle/>
          <a:p>
            <a:pPr marR="0" indent="0" algn="just" fontAlgn="auto">
              <a:lnSpc>
                <a:spcPct val="100000"/>
              </a:lnSpc>
              <a:spcBef>
                <a:spcPct val="0"/>
              </a:spcBef>
              <a:spcAft>
                <a:spcPct val="0"/>
              </a:spcAft>
            </a:pPr>
            <a:r>
              <a:rPr lang="zh-CN" altLang="en-US" sz="2800" b="1" kern="100">
                <a:effectLst/>
                <a:highlight>
                  <a:srgbClr val="000000">
                    <a:alpha val="0"/>
                  </a:srgbClr>
                </a:highlight>
                <a:latin typeface="微软雅黑" panose="020B0503020204020204" charset="-122"/>
                <a:ea typeface="微软雅黑" panose="020B0503020204020204" charset="-122"/>
                <a:cs typeface="微软雅黑" panose="020B0503020204020204" charset="-122"/>
              </a:rPr>
              <a:t>物品的所有权归属非常重要，</a:t>
            </a:r>
            <a:r>
              <a:rPr lang="zh-CN" altLang="en-US" sz="2800" b="1">
                <a:highlight>
                  <a:srgbClr val="000000">
                    <a:alpha val="0"/>
                  </a:srgbClr>
                </a:highlight>
                <a:latin typeface="微软雅黑" panose="020B0503020204020204" charset="-122"/>
                <a:ea typeface="微软雅黑" panose="020B0503020204020204" charset="-122"/>
                <a:cs typeface="微软雅黑" panose="020B0503020204020204" charset="-122"/>
                <a:sym typeface="+mn-ea"/>
              </a:rPr>
              <a:t>市场经济的发展需要从法律上对</a:t>
            </a:r>
            <a:r>
              <a:rPr lang="zh-CN" altLang="en-US" sz="2800" b="1">
                <a:solidFill>
                  <a:srgbClr val="FF0000"/>
                </a:solidFill>
                <a:highlight>
                  <a:srgbClr val="000000">
                    <a:alpha val="0"/>
                  </a:srgbClr>
                </a:highlight>
                <a:latin typeface="微软雅黑" panose="020B0503020204020204" charset="-122"/>
                <a:ea typeface="微软雅黑" panose="020B0503020204020204" charset="-122"/>
                <a:cs typeface="微软雅黑" panose="020B0503020204020204" charset="-122"/>
                <a:sym typeface="+mn-ea"/>
              </a:rPr>
              <a:t>各种财产权利进行确认</a:t>
            </a:r>
            <a:r>
              <a:rPr lang="en-US" altLang="zh-CN" sz="2800" b="1">
                <a:solidFill>
                  <a:srgbClr val="FF0000"/>
                </a:solidFill>
                <a:highlight>
                  <a:srgbClr val="000000">
                    <a:alpha val="0"/>
                  </a:srgbClr>
                </a:highlight>
                <a:latin typeface="微软雅黑" panose="020B0503020204020204" charset="-122"/>
                <a:ea typeface="微软雅黑" panose="020B0503020204020204" charset="-122"/>
                <a:cs typeface="微软雅黑" panose="020B0503020204020204" charset="-122"/>
                <a:sym typeface="+mn-ea"/>
              </a:rPr>
              <a:t>,</a:t>
            </a:r>
            <a:r>
              <a:rPr lang="zh-CN" altLang="en-US" sz="2800" b="1">
                <a:highlight>
                  <a:srgbClr val="000000">
                    <a:alpha val="0"/>
                  </a:srgbClr>
                </a:highlight>
                <a:latin typeface="微软雅黑" panose="020B0503020204020204" charset="-122"/>
                <a:ea typeface="微软雅黑" panose="020B0503020204020204" charset="-122"/>
                <a:cs typeface="微软雅黑" panose="020B0503020204020204" charset="-122"/>
                <a:sym typeface="+mn-ea"/>
              </a:rPr>
              <a:t>这就是</a:t>
            </a:r>
            <a:r>
              <a:rPr lang="zh-CN" altLang="en-US" sz="2800" b="1">
                <a:solidFill>
                  <a:srgbClr val="FF0000"/>
                </a:solidFill>
                <a:highlight>
                  <a:srgbClr val="000000">
                    <a:alpha val="0"/>
                  </a:srgbClr>
                </a:highlight>
                <a:latin typeface="微软雅黑" panose="020B0503020204020204" charset="-122"/>
                <a:ea typeface="微软雅黑" panose="020B0503020204020204" charset="-122"/>
                <a:cs typeface="微软雅黑" panose="020B0503020204020204" charset="-122"/>
                <a:sym typeface="+mn-ea"/>
              </a:rPr>
              <a:t>定分止争。</a:t>
            </a:r>
            <a:endParaRPr lang="zh-CN" altLang="en-US" sz="2800" b="1" kern="100">
              <a:solidFill>
                <a:srgbClr val="FF0000"/>
              </a:solidFill>
              <a:effectLst/>
              <a:highlight>
                <a:srgbClr val="000000">
                  <a:alpha val="0"/>
                </a:srgbClr>
              </a:highlight>
              <a:latin typeface="微软雅黑" panose="020B0503020204020204" charset="-122"/>
              <a:ea typeface="微软雅黑" panose="020B0503020204020204" charset="-122"/>
              <a:cs typeface="微软雅黑" panose="020B0503020204020204" charset="-122"/>
              <a:sym typeface="+mn-ea"/>
            </a:endParaRPr>
          </a:p>
        </p:txBody>
      </p:sp>
      <p:sp>
        <p:nvSpPr>
          <p:cNvPr id="11" name="圆角矩形 10"/>
          <p:cNvSpPr/>
          <p:nvPr>
            <p:custDataLst>
              <p:tags r:id="rId7"/>
            </p:custDataLst>
          </p:nvPr>
        </p:nvSpPr>
        <p:spPr>
          <a:xfrm>
            <a:off x="371475" y="3717925"/>
            <a:ext cx="11595100" cy="1729740"/>
          </a:xfrm>
          <a:prstGeom prst="roundRect">
            <a:avLst>
              <a:gd name="adj" fmla="val 16528"/>
            </a:avLst>
          </a:prstGeom>
          <a:solidFill>
            <a:srgbClr val="BCA0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indent="0" algn="l" defTabSz="863600" fontAlgn="auto">
              <a:lnSpc>
                <a:spcPct val="100000"/>
              </a:lnSpc>
              <a:spcBef>
                <a:spcPct val="0"/>
              </a:spcBef>
              <a:spcAft>
                <a:spcPct val="0"/>
              </a:spcAft>
            </a:pPr>
            <a:r>
              <a:rPr lang="en-US" altLang="zh-CN" sz="2400">
                <a:solidFill>
                  <a:schemeClr val="bg1"/>
                </a:solidFill>
                <a:latin typeface="新宋体" panose="02010609030101010101" charset="-122"/>
                <a:ea typeface="新宋体" panose="02010609030101010101" charset="-122"/>
                <a:cs typeface="新宋体" panose="02010609030101010101" charset="-122"/>
                <a:sym typeface="+mn-ea"/>
              </a:rPr>
              <a:t>    </a:t>
            </a:r>
            <a:r>
              <a:rPr lang="zh-CN" altLang="zh-CN" sz="2400">
                <a:solidFill>
                  <a:schemeClr val="bg1"/>
                </a:solidFill>
                <a:latin typeface="新宋体" panose="02010609030101010101" charset="-122"/>
                <a:ea typeface="新宋体" panose="02010609030101010101" charset="-122"/>
                <a:cs typeface="新宋体" panose="02010609030101010101" charset="-122"/>
                <a:sym typeface="+mn-ea"/>
              </a:rPr>
              <a:t>“</a:t>
            </a:r>
            <a:r>
              <a:rPr lang="zh-CN" altLang="zh-CN" sz="2800" b="1">
                <a:solidFill>
                  <a:schemeClr val="bg1"/>
                </a:solidFill>
                <a:latin typeface="新宋体" panose="02010609030101010101" charset="-122"/>
                <a:ea typeface="新宋体" panose="02010609030101010101" charset="-122"/>
                <a:cs typeface="新宋体" panose="02010609030101010101" charset="-122"/>
                <a:sym typeface="+mn-ea"/>
              </a:rPr>
              <a:t>野地”与“市场”两个情境的区别在于兔子的归属权是否确定。</a:t>
            </a:r>
            <a:endParaRPr lang="zh-CN" altLang="zh-CN" sz="2800" b="1">
              <a:solidFill>
                <a:schemeClr val="bg1"/>
              </a:solidFill>
              <a:latin typeface="新宋体" panose="02010609030101010101" charset="-122"/>
              <a:ea typeface="新宋体" panose="02010609030101010101" charset="-122"/>
              <a:cs typeface="新宋体" panose="02010609030101010101" charset="-122"/>
            </a:endParaRPr>
          </a:p>
          <a:p>
            <a:pPr lvl="0" indent="0" algn="l" defTabSz="863600" fontAlgn="auto">
              <a:lnSpc>
                <a:spcPct val="100000"/>
              </a:lnSpc>
              <a:spcBef>
                <a:spcPct val="0"/>
              </a:spcBef>
              <a:spcAft>
                <a:spcPct val="0"/>
              </a:spcAft>
            </a:pPr>
            <a:r>
              <a:rPr lang="zh-CN" altLang="en-US" sz="2800" b="1">
                <a:solidFill>
                  <a:schemeClr val="bg1"/>
                </a:solidFill>
                <a:latin typeface="新宋体" panose="02010609030101010101" charset="-122"/>
                <a:ea typeface="新宋体" panose="02010609030101010101" charset="-122"/>
                <a:cs typeface="新宋体" panose="02010609030101010101" charset="-122"/>
                <a:sym typeface="+mn-ea"/>
              </a:rPr>
              <a:t> </a:t>
            </a:r>
            <a:r>
              <a:rPr lang="en-US" altLang="zh-CN" sz="2800" b="1">
                <a:solidFill>
                  <a:schemeClr val="bg1"/>
                </a:solidFill>
                <a:latin typeface="新宋体" panose="02010609030101010101" charset="-122"/>
                <a:ea typeface="新宋体" panose="02010609030101010101" charset="-122"/>
                <a:cs typeface="新宋体" panose="02010609030101010101" charset="-122"/>
                <a:sym typeface="+mn-ea"/>
              </a:rPr>
              <a:t>   </a:t>
            </a:r>
            <a:r>
              <a:rPr lang="zh-CN" altLang="zh-CN" sz="2800" b="1">
                <a:solidFill>
                  <a:schemeClr val="bg1"/>
                </a:solidFill>
                <a:latin typeface="新宋体" panose="02010609030101010101" charset="-122"/>
                <a:ea typeface="新宋体" panose="02010609030101010101" charset="-122"/>
                <a:cs typeface="新宋体" panose="02010609030101010101" charset="-122"/>
                <a:sym typeface="+mn-ea"/>
              </a:rPr>
              <a:t>无主的野兔，因其所有权不确定，于是给了众人争抢所有权的动力。 市场上售卖的兔子，因其所有权的归属已经确定，他人不能再争夺，否则就违反了法律，要受到法律制裁。</a:t>
            </a:r>
            <a:endParaRPr lang="zh-CN" altLang="zh-CN" sz="2800" b="1">
              <a:solidFill>
                <a:schemeClr val="bg1"/>
              </a:solidFill>
              <a:latin typeface="新宋体" panose="02010609030101010101" charset="-122"/>
              <a:ea typeface="新宋体" panose="02010609030101010101" charset="-122"/>
              <a:cs typeface="新宋体" panose="02010609030101010101" charset="-122"/>
              <a:sym typeface="+mn-ea"/>
            </a:endParaRPr>
          </a:p>
        </p:txBody>
      </p:sp>
      <p:sp>
        <p:nvSpPr>
          <p:cNvPr id="12" name="下箭头 11"/>
          <p:cNvSpPr/>
          <p:nvPr>
            <p:custDataLst>
              <p:tags r:id="rId8"/>
            </p:custDataLst>
          </p:nvPr>
        </p:nvSpPr>
        <p:spPr>
          <a:xfrm>
            <a:off x="5708015" y="5447665"/>
            <a:ext cx="362585" cy="274320"/>
          </a:xfrm>
          <a:prstGeom prst="downArrow">
            <a:avLst/>
          </a:prstGeom>
          <a:solidFill>
            <a:srgbClr val="BCA070"/>
          </a:solidFill>
          <a:ln>
            <a:noFill/>
          </a:ln>
        </p:spPr>
        <p:style>
          <a:lnRef idx="2">
            <a:schemeClr val="accent1">
              <a:lumMod val="75000"/>
            </a:schemeClr>
          </a:lnRef>
          <a:fillRef idx="1">
            <a:schemeClr val="accent1"/>
          </a:fillRef>
          <a:effectRef idx="0">
            <a:srgbClr val="FFFFFF"/>
          </a:effectRef>
          <a:fontRef idx="minor">
            <a:schemeClr val="lt1"/>
          </a:fontRef>
        </p:style>
        <p:txBody>
          <a:bodyPr rtlCol="0" anchor="ctr"/>
          <a:lstStyle/>
          <a:p>
            <a:pPr algn="ctr"/>
            <a:endParaRPr lang="zh-CN" altLang="en-US"/>
          </a:p>
        </p:txBody>
      </p:sp>
    </p:spTree>
    <p:custDataLst>
      <p:tags r:id="rId9"/>
    </p:custData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p:cTn id="7" dur="500" fill="hold"/>
                                        <p:tgtEl>
                                          <p:spTgt spid="11"/>
                                        </p:tgtEl>
                                        <p:attrNameLst>
                                          <p:attrName>ppt_w</p:attrName>
                                        </p:attrNameLst>
                                      </p:cBhvr>
                                      <p:tavLst>
                                        <p:tav tm="0">
                                          <p:val>
                                            <p:fltVal val="0"/>
                                          </p:val>
                                        </p:tav>
                                        <p:tav tm="100000">
                                          <p:val>
                                            <p:strVal val="#ppt_w"/>
                                          </p:val>
                                        </p:tav>
                                      </p:tavLst>
                                    </p:anim>
                                    <p:anim calcmode="lin" valueType="num">
                                      <p:cBhvr>
                                        <p:cTn id="8" dur="500" fill="hold"/>
                                        <p:tgtEl>
                                          <p:spTgt spid="11"/>
                                        </p:tgtEl>
                                        <p:attrNameLst>
                                          <p:attrName>ppt_h</p:attrName>
                                        </p:attrNameLst>
                                      </p:cBhvr>
                                      <p:tavLst>
                                        <p:tav tm="0">
                                          <p:val>
                                            <p:fltVal val="0"/>
                                          </p:val>
                                        </p:tav>
                                        <p:tav tm="100000">
                                          <p:val>
                                            <p:strVal val="#ppt_h"/>
                                          </p:val>
                                        </p:tav>
                                      </p:tavLst>
                                    </p:anim>
                                    <p:animEffect transition="in" filter="fade">
                                      <p:cBhvr>
                                        <p:cTn id="9" dur="500"/>
                                        <p:tgtEl>
                                          <p:spTgt spid="11"/>
                                        </p:tgtEl>
                                      </p:cBhvr>
                                    </p:animEffect>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grpId="0" nodeType="clickEffect">
                                  <p:stCondLst>
                                    <p:cond delay="0"/>
                                  </p:stCondLst>
                                  <p:childTnLst>
                                    <p:set>
                                      <p:cBhvr>
                                        <p:cTn id="13" dur="1" fill="hold">
                                          <p:stCondLst>
                                            <p:cond delay="0"/>
                                          </p:stCondLst>
                                        </p:cTn>
                                        <p:tgtEl>
                                          <p:spTgt spid="9"/>
                                        </p:tgtEl>
                                        <p:attrNameLst>
                                          <p:attrName>style.visibility</p:attrName>
                                        </p:attrNameLst>
                                      </p:cBhvr>
                                      <p:to>
                                        <p:strVal val="visible"/>
                                      </p:to>
                                    </p:set>
                                    <p:anim calcmode="lin" valueType="num">
                                      <p:cBhvr additive="base">
                                        <p:cTn id="14" dur="500" fill="hold"/>
                                        <p:tgtEl>
                                          <p:spTgt spid="9"/>
                                        </p:tgtEl>
                                        <p:attrNameLst>
                                          <p:attrName>ppt_x</p:attrName>
                                        </p:attrNameLst>
                                      </p:cBhvr>
                                      <p:tavLst>
                                        <p:tav tm="0">
                                          <p:val>
                                            <p:strVal val="#ppt_x"/>
                                          </p:val>
                                        </p:tav>
                                        <p:tav tm="100000">
                                          <p:val>
                                            <p:strVal val="#ppt_x"/>
                                          </p:val>
                                        </p:tav>
                                      </p:tavLst>
                                    </p:anim>
                                    <p:anim calcmode="lin" valueType="num">
                                      <p:cBhvr additive="base">
                                        <p:cTn id="15" dur="5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1"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PA-圆角矩形 28"/>
          <p:cNvSpPr/>
          <p:nvPr>
            <p:custDataLst>
              <p:tags r:id="rId1"/>
            </p:custDataLst>
          </p:nvPr>
        </p:nvSpPr>
        <p:spPr>
          <a:xfrm>
            <a:off x="6810375" y="3972560"/>
            <a:ext cx="4422775" cy="1851660"/>
          </a:xfrm>
          <a:prstGeom prst="roundRect">
            <a:avLst/>
          </a:prstGeom>
          <a:noFill/>
          <a:ln w="12700" cap="flat" cmpd="sng" algn="ctr">
            <a:no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noAutofit/>
          </a:bodyPr>
          <a:lstStyle/>
          <a:p>
            <a:pPr marL="0" marR="0" lvl="0" indent="0" algn="ctr" defTabSz="914400" eaLnBrk="1" fontAlgn="auto" latinLnBrk="0" hangingPunct="1">
              <a:lnSpc>
                <a:spcPct val="100000"/>
              </a:lnSpc>
              <a:spcBef>
                <a:spcPct val="0"/>
              </a:spcBef>
              <a:spcAft>
                <a:spcPct val="0"/>
              </a:spcAft>
              <a:buClrTx/>
              <a:buSzTx/>
              <a:buFontTx/>
              <a:buNone/>
              <a:defRPr/>
            </a:pPr>
            <a:r>
              <a:rPr kumimoji="0" lang="zh-CN" altLang="en-US" sz="6000" b="1" i="0" u="none" strike="noStrike" kern="0" cap="none" spc="0" normalizeH="0" noProof="0">
                <a:ln>
                  <a:noFill/>
                </a:ln>
                <a:solidFill>
                  <a:schemeClr val="bg1"/>
                </a:solidFill>
                <a:effectLst/>
                <a:uLnTx/>
                <a:uFillTx/>
                <a:latin typeface="华文琥珀" panose="02010800040101010101" charset="-122"/>
                <a:ea typeface="华文琥珀" panose="02010800040101010101" charset="-122"/>
                <a:cs typeface="+mn-cs"/>
              </a:rPr>
              <a:t>议题一</a:t>
            </a:r>
            <a:endParaRPr kumimoji="0" lang="zh-CN" altLang="en-US" sz="6000" b="1" i="0" u="none" strike="noStrike" kern="0" cap="none" spc="0" normalizeH="0" noProof="0">
              <a:ln>
                <a:noFill/>
              </a:ln>
              <a:solidFill>
                <a:schemeClr val="bg1"/>
              </a:solidFill>
              <a:effectLst/>
              <a:uLnTx/>
              <a:uFillTx/>
              <a:latin typeface="华文琥珀" panose="02010800040101010101" charset="-122"/>
              <a:ea typeface="华文琥珀" panose="02010800040101010101" charset="-122"/>
              <a:cs typeface="+mn-cs"/>
            </a:endParaRPr>
          </a:p>
        </p:txBody>
      </p:sp>
      <p:sp>
        <p:nvSpPr>
          <p:cNvPr id="2" name="文本框 1"/>
          <p:cNvSpPr txBox="1"/>
          <p:nvPr>
            <p:custDataLst>
              <p:tags r:id="rId2"/>
            </p:custDataLst>
          </p:nvPr>
        </p:nvSpPr>
        <p:spPr>
          <a:xfrm>
            <a:off x="807720" y="1828165"/>
            <a:ext cx="6096000" cy="977265"/>
          </a:xfrm>
          <a:prstGeom prst="rect">
            <a:avLst/>
          </a:prstGeom>
          <a:noFill/>
          <a:ln w="28575" cmpd="sng">
            <a:noFill/>
            <a:prstDash val="solid"/>
          </a:ln>
        </p:spPr>
        <p:txBody>
          <a:bodyPr wrap="square" rtlCol="0" anchor="t">
            <a:spAutoFit/>
          </a:bodyPr>
          <a:lstStyle/>
          <a:p>
            <a:pPr algn="ctr" eaLnBrk="0" fontAlgn="base" hangingPunct="0">
              <a:lnSpc>
                <a:spcPct val="120000"/>
              </a:lnSpc>
              <a:spcBef>
                <a:spcPct val="0"/>
              </a:spcBef>
              <a:spcAft>
                <a:spcPct val="0"/>
              </a:spcAft>
            </a:pPr>
            <a:r>
              <a:rPr lang="zh-CN" altLang="en-US" sz="4800" b="1">
                <a:ln cmpd="sng">
                  <a:solidFill>
                    <a:srgbClr val="BCA070"/>
                  </a:solidFill>
                  <a:prstDash val="solid"/>
                </a:ln>
                <a:solidFill>
                  <a:srgbClr val="172D54"/>
                </a:solidFill>
                <a:effectLst/>
                <a:latin typeface="微软雅黑" panose="020B0503020204020204" charset="-122"/>
                <a:ea typeface="微软雅黑" panose="020B0503020204020204" charset="-122"/>
                <a:cs typeface="微软雅黑" panose="020B0503020204020204" charset="-122"/>
                <a:sym typeface="+mn-lt"/>
              </a:rPr>
              <a:t>定分止争</a:t>
            </a:r>
            <a:r>
              <a:rPr lang="en-US" altLang="zh-CN" sz="4800" b="1">
                <a:ln cmpd="sng">
                  <a:solidFill>
                    <a:srgbClr val="BCA070"/>
                  </a:solidFill>
                  <a:prstDash val="solid"/>
                </a:ln>
                <a:solidFill>
                  <a:srgbClr val="172D54"/>
                </a:solidFill>
                <a:effectLst/>
                <a:latin typeface="微软雅黑" panose="020B0503020204020204" charset="-122"/>
                <a:ea typeface="微软雅黑" panose="020B0503020204020204" charset="-122"/>
                <a:cs typeface="微软雅黑" panose="020B0503020204020204" charset="-122"/>
                <a:sym typeface="+mn-lt"/>
              </a:rPr>
              <a:t>——</a:t>
            </a:r>
            <a:r>
              <a:rPr lang="zh-CN" altLang="en-US" sz="4800" b="1">
                <a:ln cmpd="sng">
                  <a:solidFill>
                    <a:srgbClr val="BCA070"/>
                  </a:solidFill>
                  <a:prstDash val="solid"/>
                </a:ln>
                <a:solidFill>
                  <a:srgbClr val="172D54"/>
                </a:solidFill>
                <a:effectLst/>
                <a:latin typeface="微软雅黑" panose="020B0503020204020204" charset="-122"/>
                <a:ea typeface="微软雅黑" panose="020B0503020204020204" charset="-122"/>
                <a:cs typeface="微软雅黑" panose="020B0503020204020204" charset="-122"/>
                <a:sym typeface="+mn-lt"/>
              </a:rPr>
              <a:t>所有权</a:t>
            </a:r>
            <a:endParaRPr lang="zh-CN" altLang="en-US" sz="4800" b="1">
              <a:ln cmpd="sng">
                <a:solidFill>
                  <a:srgbClr val="BCA070"/>
                </a:solidFill>
                <a:prstDash val="solid"/>
              </a:ln>
              <a:solidFill>
                <a:srgbClr val="172D54"/>
              </a:solidFill>
              <a:effectLst/>
              <a:latin typeface="微软雅黑" panose="020B0503020204020204" charset="-122"/>
              <a:ea typeface="微软雅黑" panose="020B0503020204020204" charset="-122"/>
              <a:cs typeface="微软雅黑" panose="020B0503020204020204" charset="-122"/>
              <a:sym typeface="+mn-lt"/>
            </a:endParaRPr>
          </a:p>
        </p:txBody>
      </p:sp>
      <p:sp>
        <p:nvSpPr>
          <p:cNvPr id="4" name="文本框 3"/>
          <p:cNvSpPr txBox="1"/>
          <p:nvPr>
            <p:custDataLst>
              <p:tags r:id="rId3"/>
            </p:custDataLst>
          </p:nvPr>
        </p:nvSpPr>
        <p:spPr>
          <a:xfrm>
            <a:off x="451485" y="3799840"/>
            <a:ext cx="5633720" cy="1568450"/>
          </a:xfrm>
          <a:prstGeom prst="rect">
            <a:avLst/>
          </a:prstGeom>
          <a:noFill/>
        </p:spPr>
        <p:txBody>
          <a:bodyPr wrap="square" rtlCol="0" anchor="t">
            <a:spAutoFit/>
          </a:bodyPr>
          <a:lstStyle/>
          <a:p>
            <a:r>
              <a:rPr lang="en-US" altLang="zh-CN" sz="2400" b="1">
                <a:latin typeface="新宋体" panose="02010609030101010101" charset="-122"/>
                <a:ea typeface="新宋体" panose="02010609030101010101" charset="-122"/>
                <a:cs typeface="新宋体" panose="02010609030101010101" charset="-122"/>
                <a:sym typeface="+mn-ea"/>
              </a:rPr>
              <a:t>——</a:t>
            </a:r>
            <a:r>
              <a:rPr lang="zh-CN" altLang="en-US" sz="2400" b="1">
                <a:latin typeface="新宋体" panose="02010609030101010101" charset="-122"/>
                <a:ea typeface="新宋体" panose="02010609030101010101" charset="-122"/>
                <a:cs typeface="新宋体" panose="02010609030101010101" charset="-122"/>
                <a:sym typeface="+mn-ea"/>
              </a:rPr>
              <a:t>法律规定财产权的意义及规定？</a:t>
            </a:r>
            <a:endParaRPr lang="zh-CN" altLang="en-US" sz="2400" b="1">
              <a:latin typeface="新宋体" panose="02010609030101010101" charset="-122"/>
              <a:ea typeface="新宋体" panose="02010609030101010101" charset="-122"/>
              <a:cs typeface="新宋体" panose="02010609030101010101" charset="-122"/>
              <a:sym typeface="+mn-ea"/>
            </a:endParaRPr>
          </a:p>
          <a:p>
            <a:r>
              <a:rPr lang="en-US" altLang="zh-CN" sz="2400" b="1">
                <a:latin typeface="新宋体" panose="02010609030101010101" charset="-122"/>
                <a:ea typeface="新宋体" panose="02010609030101010101" charset="-122"/>
                <a:cs typeface="新宋体" panose="02010609030101010101" charset="-122"/>
                <a:sym typeface="等线" panose="02010600030101010101" charset="-122"/>
              </a:rPr>
              <a:t>——</a:t>
            </a:r>
            <a:r>
              <a:rPr lang="zh-CN" altLang="en-US" sz="2400" b="1">
                <a:latin typeface="新宋体" panose="02010609030101010101" charset="-122"/>
                <a:ea typeface="新宋体" panose="02010609030101010101" charset="-122"/>
                <a:cs typeface="新宋体" panose="02010609030101010101" charset="-122"/>
                <a:sym typeface="等线" panose="02010600030101010101" charset="-122"/>
              </a:rPr>
              <a:t>财产权的类型、物权的含义、类型和基本原则？</a:t>
            </a:r>
            <a:endParaRPr lang="zh-CN" altLang="en-US" sz="2400" b="1">
              <a:latin typeface="新宋体" panose="02010609030101010101" charset="-122"/>
              <a:ea typeface="新宋体" panose="02010609030101010101" charset="-122"/>
              <a:cs typeface="新宋体" panose="02010609030101010101" charset="-122"/>
              <a:sym typeface="等线" panose="02010600030101010101" charset="-122"/>
            </a:endParaRPr>
          </a:p>
          <a:p>
            <a:r>
              <a:rPr lang="en-US" altLang="zh-CN" sz="2400" b="1">
                <a:latin typeface="新宋体" panose="02010609030101010101" charset="-122"/>
                <a:ea typeface="新宋体" panose="02010609030101010101" charset="-122"/>
                <a:cs typeface="新宋体" panose="02010609030101010101" charset="-122"/>
                <a:sym typeface="等线" panose="02010600030101010101" charset="-122"/>
              </a:rPr>
              <a:t>——</a:t>
            </a:r>
            <a:r>
              <a:rPr lang="zh-CN" altLang="en-US" sz="2400" b="1">
                <a:latin typeface="新宋体" panose="02010609030101010101" charset="-122"/>
                <a:ea typeface="新宋体" panose="02010609030101010101" charset="-122"/>
                <a:cs typeface="新宋体" panose="02010609030101010101" charset="-122"/>
                <a:sym typeface="等线" panose="02010600030101010101" charset="-122"/>
              </a:rPr>
              <a:t>所有权的含义、类型和取得方式？</a:t>
            </a:r>
            <a:endParaRPr lang="zh-CN" altLang="en-US" sz="2400" b="1">
              <a:latin typeface="新宋体" panose="02010609030101010101" charset="-122"/>
              <a:ea typeface="新宋体" panose="02010609030101010101" charset="-122"/>
              <a:cs typeface="新宋体" panose="02010609030101010101" charset="-122"/>
              <a:sym typeface="+mn-ea"/>
            </a:endParaRPr>
          </a:p>
        </p:txBody>
      </p:sp>
    </p:spTree>
    <p:custDataLst>
      <p:tags r:id="rId4"/>
    </p:custDataLst>
  </p:cSld>
  <p:clrMapOvr>
    <a:masterClrMapping/>
  </p:clrMapOvr>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custDataLst>
              <p:tags r:id="rId1"/>
            </p:custDataLst>
          </p:nvPr>
        </p:nvSpPr>
        <p:spPr>
          <a:xfrm>
            <a:off x="0" y="250190"/>
            <a:ext cx="2443480" cy="583565"/>
          </a:xfrm>
          <a:prstGeom prst="rect">
            <a:avLst/>
          </a:prstGeom>
          <a:solidFill>
            <a:srgbClr val="172D54"/>
          </a:solidFill>
          <a:ln>
            <a:noFill/>
            <a:miter lim="800000"/>
          </a:ln>
        </p:spPr>
        <p:txBody>
          <a:bodyPr wrap="square" rtlCol="0" anchor="t">
            <a:spAutoFit/>
          </a:bodyPr>
          <a:lstStyle>
            <a:lvl1pPr marL="0" indent="0" algn="l" defTabSz="685800" rtl="0" eaLnBrk="0" fontAlgn="base" hangingPunct="0">
              <a:lnSpc>
                <a:spcPct val="100000"/>
              </a:lnSpc>
              <a:spcBef>
                <a:spcPct val="0"/>
              </a:spcBef>
              <a:spcAft>
                <a:spcPct val="0"/>
              </a:spcAft>
              <a:buClrTx/>
              <a:buSzTx/>
              <a:buFontTx/>
              <a:buNone/>
              <a:defRPr kumimoji="0" lang="zh-CN" altLang="en-US" sz="1400" b="0" i="0" u="none" baseline="0">
                <a:solidFill>
                  <a:schemeClr val="tx1"/>
                </a:solidFill>
                <a:latin typeface="Arial" panose="020B0604020202020204" pitchFamily="34" charset="0"/>
                <a:ea typeface="宋体" panose="02010600030101010101" pitchFamily="2" charset="-122"/>
              </a:defRPr>
            </a:lvl1pPr>
            <a:lvl2pPr marL="342900" indent="114300" algn="l" defTabSz="685800" rtl="0" eaLnBrk="0" fontAlgn="base" hangingPunct="0">
              <a:lnSpc>
                <a:spcPct val="100000"/>
              </a:lnSpc>
              <a:spcBef>
                <a:spcPct val="0"/>
              </a:spcBef>
              <a:spcAft>
                <a:spcPct val="0"/>
              </a:spcAft>
              <a:buClrTx/>
              <a:buSzTx/>
              <a:buFontTx/>
              <a:buNone/>
              <a:defRPr kumimoji="0" lang="zh-CN" altLang="en-US" sz="1400" b="0" i="0" u="none" baseline="0">
                <a:solidFill>
                  <a:schemeClr val="tx1"/>
                </a:solidFill>
                <a:latin typeface="Arial" panose="020B0604020202020204" pitchFamily="34" charset="0"/>
                <a:ea typeface="宋体" panose="02010600030101010101" pitchFamily="2" charset="-122"/>
              </a:defRPr>
            </a:lvl2pPr>
            <a:lvl3pPr marL="685800" indent="228600" algn="l" defTabSz="685800" rtl="0" eaLnBrk="0" fontAlgn="base" hangingPunct="0">
              <a:lnSpc>
                <a:spcPct val="100000"/>
              </a:lnSpc>
              <a:spcBef>
                <a:spcPct val="0"/>
              </a:spcBef>
              <a:spcAft>
                <a:spcPct val="0"/>
              </a:spcAft>
              <a:buClrTx/>
              <a:buSzTx/>
              <a:buFontTx/>
              <a:buNone/>
              <a:defRPr kumimoji="0" lang="zh-CN" altLang="en-US" sz="1400" b="0" i="0" u="none" baseline="0">
                <a:solidFill>
                  <a:schemeClr val="tx1"/>
                </a:solidFill>
                <a:latin typeface="Arial" panose="020B0604020202020204" pitchFamily="34" charset="0"/>
                <a:ea typeface="宋体" panose="02010600030101010101" pitchFamily="2" charset="-122"/>
              </a:defRPr>
            </a:lvl3pPr>
            <a:lvl4pPr marL="1028700" indent="342900" algn="l" defTabSz="685800" rtl="0" eaLnBrk="0" fontAlgn="base" hangingPunct="0">
              <a:lnSpc>
                <a:spcPct val="100000"/>
              </a:lnSpc>
              <a:spcBef>
                <a:spcPct val="0"/>
              </a:spcBef>
              <a:spcAft>
                <a:spcPct val="0"/>
              </a:spcAft>
              <a:buClrTx/>
              <a:buSzTx/>
              <a:buFontTx/>
              <a:buNone/>
              <a:defRPr kumimoji="0" lang="zh-CN" altLang="en-US" sz="1400" b="0" i="0" u="none" baseline="0">
                <a:solidFill>
                  <a:schemeClr val="tx1"/>
                </a:solidFill>
                <a:latin typeface="Arial" panose="020B0604020202020204" pitchFamily="34" charset="0"/>
                <a:ea typeface="宋体" panose="02010600030101010101" pitchFamily="2" charset="-122"/>
              </a:defRPr>
            </a:lvl4pPr>
            <a:lvl5pPr marL="1371600" indent="457200" algn="l" defTabSz="685800" rtl="0" eaLnBrk="0" fontAlgn="base" hangingPunct="0">
              <a:lnSpc>
                <a:spcPct val="100000"/>
              </a:lnSpc>
              <a:spcBef>
                <a:spcPct val="0"/>
              </a:spcBef>
              <a:spcAft>
                <a:spcPct val="0"/>
              </a:spcAft>
              <a:buClrTx/>
              <a:buSzTx/>
              <a:buFontTx/>
              <a:buNone/>
              <a:defRPr kumimoji="0" lang="zh-CN" altLang="en-US" sz="1400" b="0" i="0" u="none" baseline="0">
                <a:solidFill>
                  <a:schemeClr val="tx1"/>
                </a:solidFill>
                <a:latin typeface="Arial" panose="020B0604020202020204" pitchFamily="34" charset="0"/>
                <a:ea typeface="宋体" panose="02010600030101010101" pitchFamily="2" charset="-122"/>
              </a:defRPr>
            </a:lvl5pPr>
          </a:lstStyle>
          <a:p>
            <a:pPr lvl="0" algn="ctr" eaLnBrk="1" hangingPunct="1"/>
            <a:r>
              <a:rPr lang="en-US" altLang="zh-CN" sz="3200" b="1">
                <a:solidFill>
                  <a:schemeClr val="bg1"/>
                </a:solidFill>
                <a:latin typeface="微软雅黑" panose="020B0503020204020204" charset="-122"/>
                <a:ea typeface="微软雅黑" panose="020B0503020204020204" charset="-122"/>
                <a:cs typeface="微软雅黑" panose="020B0503020204020204" charset="-122"/>
                <a:sym typeface="+mn-ea"/>
              </a:rPr>
              <a:t>财产制度    </a:t>
            </a:r>
            <a:endParaRPr lang="en-US" altLang="zh-CN" sz="3200" b="1">
              <a:solidFill>
                <a:schemeClr val="bg1"/>
              </a:solidFill>
              <a:latin typeface="微软雅黑" panose="020B0503020204020204" charset="-122"/>
              <a:ea typeface="微软雅黑" panose="020B0503020204020204" charset="-122"/>
              <a:cs typeface="微软雅黑" panose="020B0503020204020204" charset="-122"/>
              <a:sym typeface="+mn-ea"/>
            </a:endParaRPr>
          </a:p>
        </p:txBody>
      </p:sp>
      <p:sp>
        <p:nvSpPr>
          <p:cNvPr id="3" name="文本框 2"/>
          <p:cNvSpPr txBox="1"/>
          <p:nvPr>
            <p:custDataLst>
              <p:tags r:id="rId2"/>
            </p:custDataLst>
          </p:nvPr>
        </p:nvSpPr>
        <p:spPr>
          <a:xfrm>
            <a:off x="2785745" y="3134995"/>
            <a:ext cx="8882380" cy="3322955"/>
          </a:xfrm>
          <a:prstGeom prst="rect">
            <a:avLst/>
          </a:prstGeom>
          <a:noFill/>
          <a:ln w="28575" cmpd="sng">
            <a:noFill/>
            <a:prstDash val="sysDot"/>
          </a:ln>
        </p:spPr>
        <p:txBody>
          <a:bodyPr wrap="square">
            <a:spAutoFit/>
          </a:bodyPr>
          <a:lstStyle/>
          <a:p>
            <a:pPr marL="514350" indent="-514350">
              <a:lnSpc>
                <a:spcPct val="150000"/>
              </a:lnSpc>
              <a:buFont typeface="+mj-ea"/>
              <a:buAutoNum type="circleNumDbPlain"/>
            </a:pPr>
            <a:r>
              <a:rPr lang="zh-CN" altLang="zh-CN" sz="2800" b="1">
                <a:latin typeface="华文中宋" panose="02010600040101010101" charset="-122"/>
                <a:ea typeface="华文中宋" panose="02010600040101010101" charset="-122"/>
                <a:cs typeface="华文中宋" panose="02010600040101010101" charset="-122"/>
                <a:sym typeface="+mn-ea"/>
              </a:rPr>
              <a:t>有利于确定</a:t>
            </a:r>
            <a:r>
              <a:rPr lang="zh-CN" altLang="zh-CN" sz="2800" b="1">
                <a:solidFill>
                  <a:srgbClr val="FF0000"/>
                </a:solidFill>
                <a:latin typeface="华文中宋" panose="02010600040101010101" charset="-122"/>
                <a:ea typeface="华文中宋" panose="02010600040101010101" charset="-122"/>
                <a:cs typeface="华文中宋" panose="02010600040101010101" charset="-122"/>
                <a:sym typeface="+mn-ea"/>
              </a:rPr>
              <a:t>财产归属，</a:t>
            </a:r>
            <a:r>
              <a:rPr lang="zh-CN" altLang="zh-CN" sz="2800" b="1">
                <a:latin typeface="华文中宋" panose="02010600040101010101" charset="-122"/>
                <a:ea typeface="华文中宋" panose="02010600040101010101" charset="-122"/>
                <a:cs typeface="华文中宋" panose="02010600040101010101" charset="-122"/>
                <a:sym typeface="+mn-ea"/>
              </a:rPr>
              <a:t>并以此促进财产的</a:t>
            </a:r>
            <a:r>
              <a:rPr lang="zh-CN" altLang="zh-CN" sz="2800" b="1">
                <a:solidFill>
                  <a:srgbClr val="FF0000"/>
                </a:solidFill>
                <a:latin typeface="华文中宋" panose="02010600040101010101" charset="-122"/>
                <a:ea typeface="华文中宋" panose="02010600040101010101" charset="-122"/>
                <a:cs typeface="华文中宋" panose="02010600040101010101" charset="-122"/>
                <a:sym typeface="+mn-ea"/>
              </a:rPr>
              <a:t>流通使用。</a:t>
            </a:r>
            <a:endParaRPr lang="zh-CN" altLang="zh-CN" sz="2800" b="1">
              <a:solidFill>
                <a:srgbClr val="FF0000"/>
              </a:solidFill>
              <a:latin typeface="华文中宋" panose="02010600040101010101" charset="-122"/>
              <a:ea typeface="华文中宋" panose="02010600040101010101" charset="-122"/>
              <a:cs typeface="华文中宋" panose="02010600040101010101" charset="-122"/>
              <a:sym typeface="+mn-ea"/>
            </a:endParaRPr>
          </a:p>
          <a:p>
            <a:pPr marL="514350" indent="-514350">
              <a:lnSpc>
                <a:spcPct val="150000"/>
              </a:lnSpc>
              <a:buFont typeface="+mj-ea"/>
              <a:buAutoNum type="circleNumDbPlain"/>
            </a:pPr>
            <a:r>
              <a:rPr lang="zh-CN" altLang="zh-CN" sz="2800" b="1">
                <a:latin typeface="华文中宋" panose="02010600040101010101" charset="-122"/>
                <a:ea typeface="华文中宋" panose="02010600040101010101" charset="-122"/>
                <a:cs typeface="华文中宋" panose="02010600040101010101" charset="-122"/>
                <a:sym typeface="+mn-ea"/>
              </a:rPr>
              <a:t>保护财产权就是</a:t>
            </a:r>
            <a:r>
              <a:rPr lang="zh-CN" altLang="zh-CN" sz="2800" b="1">
                <a:solidFill>
                  <a:srgbClr val="FF0000"/>
                </a:solidFill>
                <a:latin typeface="华文中宋" panose="02010600040101010101" charset="-122"/>
                <a:ea typeface="华文中宋" panose="02010600040101010101" charset="-122"/>
                <a:cs typeface="华文中宋" panose="02010600040101010101" charset="-122"/>
                <a:sym typeface="+mn-ea"/>
              </a:rPr>
              <a:t>保护劳动、保护发明创造、保护和发展生产力。</a:t>
            </a:r>
            <a:endParaRPr lang="zh-CN" altLang="zh-CN" sz="2800" b="1">
              <a:solidFill>
                <a:srgbClr val="FF0000"/>
              </a:solidFill>
              <a:latin typeface="华文中宋" panose="02010600040101010101" charset="-122"/>
              <a:ea typeface="华文中宋" panose="02010600040101010101" charset="-122"/>
              <a:cs typeface="华文中宋" panose="02010600040101010101" charset="-122"/>
              <a:sym typeface="+mn-ea"/>
            </a:endParaRPr>
          </a:p>
          <a:p>
            <a:pPr marL="514350" indent="-514350">
              <a:lnSpc>
                <a:spcPct val="150000"/>
              </a:lnSpc>
              <a:buFont typeface="+mj-ea"/>
              <a:buAutoNum type="circleNumDbPlain"/>
            </a:pPr>
            <a:r>
              <a:rPr lang="zh-CN" altLang="zh-CN" sz="2800" b="1">
                <a:latin typeface="华文中宋" panose="02010600040101010101" charset="-122"/>
                <a:ea typeface="华文中宋" panose="02010600040101010101" charset="-122"/>
                <a:cs typeface="华文中宋" panose="02010600040101010101" charset="-122"/>
                <a:sym typeface="+mn-ea"/>
              </a:rPr>
              <a:t>国家通过不断完善财产制度，依法保护各种所有制经济组织和自然人的财产权，</a:t>
            </a:r>
            <a:r>
              <a:rPr lang="en-US" altLang="zh-CN" sz="2800" b="1">
                <a:latin typeface="华文中宋" panose="02010600040101010101" charset="-122"/>
                <a:ea typeface="华文中宋" panose="02010600040101010101" charset="-122"/>
                <a:cs typeface="华文中宋" panose="02010600040101010101" charset="-122"/>
                <a:sym typeface="+mn-ea"/>
              </a:rPr>
              <a:t> </a:t>
            </a:r>
            <a:r>
              <a:rPr lang="zh-CN" altLang="zh-CN" sz="2800" b="1">
                <a:solidFill>
                  <a:srgbClr val="FF0000"/>
                </a:solidFill>
                <a:latin typeface="华文中宋" panose="02010600040101010101" charset="-122"/>
                <a:ea typeface="华文中宋" panose="02010600040101010101" charset="-122"/>
                <a:cs typeface="华文中宋" panose="02010600040101010101" charset="-122"/>
                <a:sym typeface="+mn-ea"/>
              </a:rPr>
              <a:t>激励人们创业创新。</a:t>
            </a:r>
            <a:endParaRPr lang="zh-CN" sz="2800" b="1">
              <a:latin typeface="华文中宋" panose="02010600040101010101" charset="-122"/>
              <a:ea typeface="华文中宋" panose="02010600040101010101" charset="-122"/>
              <a:cs typeface="华文中宋" panose="02010600040101010101" charset="-122"/>
            </a:endParaRPr>
          </a:p>
        </p:txBody>
      </p:sp>
      <p:sp>
        <p:nvSpPr>
          <p:cNvPr id="10" name="文本框 9"/>
          <p:cNvSpPr txBox="1"/>
          <p:nvPr>
            <p:custDataLst>
              <p:tags r:id="rId3"/>
            </p:custDataLst>
          </p:nvPr>
        </p:nvSpPr>
        <p:spPr>
          <a:xfrm>
            <a:off x="455930" y="1022350"/>
            <a:ext cx="2475230" cy="583565"/>
          </a:xfrm>
          <a:prstGeom prst="rect">
            <a:avLst/>
          </a:prstGeom>
          <a:noFill/>
        </p:spPr>
        <p:txBody>
          <a:bodyPr wrap="square" rtlCol="0" anchor="t">
            <a:spAutoFit/>
          </a:bodyPr>
          <a:lstStyle/>
          <a:p>
            <a:pPr algn="l"/>
            <a:r>
              <a:rPr lang="zh-CN" altLang="en-US" sz="3200" b="1">
                <a:solidFill>
                  <a:srgbClr val="C00000"/>
                </a:solidFill>
                <a:latin typeface="微软雅黑" panose="020B0503020204020204" charset="-122"/>
                <a:ea typeface="微软雅黑" panose="020B0503020204020204" charset="-122"/>
                <a:cs typeface="微软雅黑" panose="020B0503020204020204" charset="-122"/>
                <a:sym typeface="+mn-ea"/>
              </a:rPr>
              <a:t>（</a:t>
            </a:r>
            <a:r>
              <a:rPr lang="en-US" altLang="zh-CN" sz="3200" b="1">
                <a:solidFill>
                  <a:srgbClr val="C00000"/>
                </a:solidFill>
                <a:latin typeface="微软雅黑" panose="020B0503020204020204" charset="-122"/>
                <a:ea typeface="微软雅黑" panose="020B0503020204020204" charset="-122"/>
                <a:cs typeface="微软雅黑" panose="020B0503020204020204" charset="-122"/>
                <a:sym typeface="+mn-ea"/>
              </a:rPr>
              <a:t>1）</a:t>
            </a:r>
            <a:r>
              <a:rPr lang="en-US" altLang="zh-CN" sz="3200" b="1">
                <a:solidFill>
                  <a:srgbClr val="C00000"/>
                </a:solidFill>
                <a:latin typeface="微软雅黑" panose="020B0503020204020204" charset="-122"/>
                <a:ea typeface="微软雅黑" panose="020B0503020204020204" charset="-122"/>
                <a:cs typeface="微软雅黑" panose="020B0503020204020204" charset="-122"/>
                <a:sym typeface="+mn-lt"/>
              </a:rPr>
              <a:t>地位</a:t>
            </a:r>
            <a:r>
              <a:rPr lang="zh-CN" altLang="en-US" sz="3200" b="1">
                <a:solidFill>
                  <a:srgbClr val="C00000"/>
                </a:solidFill>
                <a:latin typeface="微软雅黑" panose="020B0503020204020204" charset="-122"/>
                <a:ea typeface="微软雅黑" panose="020B0503020204020204" charset="-122"/>
                <a:cs typeface="微软雅黑" panose="020B0503020204020204" charset="-122"/>
                <a:sym typeface="+mn-lt"/>
              </a:rPr>
              <a:t>：</a:t>
            </a:r>
            <a:endParaRPr lang="zh-CN" altLang="en-US" sz="3200" b="1">
              <a:solidFill>
                <a:srgbClr val="C00000"/>
              </a:solidFill>
              <a:latin typeface="微软雅黑" panose="020B0503020204020204" charset="-122"/>
              <a:ea typeface="微软雅黑" panose="020B0503020204020204" charset="-122"/>
              <a:cs typeface="微软雅黑" panose="020B0503020204020204" charset="-122"/>
              <a:sym typeface="+mn-lt"/>
            </a:endParaRPr>
          </a:p>
        </p:txBody>
      </p:sp>
      <p:sp>
        <p:nvSpPr>
          <p:cNvPr id="16" name="文本框 15"/>
          <p:cNvSpPr txBox="1"/>
          <p:nvPr>
            <p:custDataLst>
              <p:tags r:id="rId4"/>
            </p:custDataLst>
          </p:nvPr>
        </p:nvSpPr>
        <p:spPr>
          <a:xfrm>
            <a:off x="1105535" y="1666875"/>
            <a:ext cx="10562590" cy="1076325"/>
          </a:xfrm>
          <a:prstGeom prst="rect">
            <a:avLst/>
          </a:prstGeom>
          <a:noFill/>
          <a:ln w="19050">
            <a:noFill/>
            <a:prstDash val="solid"/>
          </a:ln>
        </p:spPr>
        <p:txBody>
          <a:bodyPr wrap="square" rtlCol="0" anchor="t">
            <a:spAutoFit/>
          </a:bodyPr>
          <a:lstStyle/>
          <a:p>
            <a:pPr defTabSz="1171575" fontAlgn="auto">
              <a:lnSpc>
                <a:spcPct val="100000"/>
              </a:lnSpc>
            </a:pPr>
            <a:r>
              <a:rPr sz="3200" b="1" err="1">
                <a:solidFill>
                  <a:schemeClr val="tx1"/>
                </a:solidFill>
                <a:latin typeface="华文中宋" panose="02010600040101010101" charset="-122"/>
                <a:ea typeface="华文中宋" panose="02010600040101010101" charset="-122"/>
                <a:cs typeface="宋体" panose="02010600030101010101" pitchFamily="2" charset="-122"/>
                <a:sym typeface="+mn-ea"/>
              </a:rPr>
              <a:t>规范各类民事主体的</a:t>
            </a:r>
            <a:r>
              <a:rPr sz="3200" b="1" err="1">
                <a:solidFill>
                  <a:srgbClr val="FF0000"/>
                </a:solidFill>
                <a:latin typeface="华文中宋" panose="02010600040101010101" charset="-122"/>
                <a:ea typeface="华文中宋" panose="02010600040101010101" charset="-122"/>
                <a:cs typeface="宋体" panose="02010600030101010101" pitchFamily="2" charset="-122"/>
                <a:sym typeface="+mn-ea"/>
              </a:rPr>
              <a:t>财产关系</a:t>
            </a:r>
            <a:r>
              <a:rPr lang="zh-CN" altLang="en-US" sz="3200" b="1">
                <a:solidFill>
                  <a:srgbClr val="FF0000"/>
                </a:solidFill>
                <a:latin typeface="华文中宋" panose="02010600040101010101" charset="-122"/>
                <a:ea typeface="华文中宋" panose="02010600040101010101" charset="-122"/>
                <a:cs typeface="宋体" panose="02010600030101010101" pitchFamily="2" charset="-122"/>
                <a:sym typeface="+mn-ea"/>
              </a:rPr>
              <a:t>，</a:t>
            </a:r>
            <a:r>
              <a:rPr lang="zh-CN" altLang="en-US" sz="3200" b="1">
                <a:latin typeface="华文中宋" panose="02010600040101010101" charset="-122"/>
                <a:ea typeface="华文中宋" panose="02010600040101010101" charset="-122"/>
                <a:cs typeface="宋体" panose="02010600030101010101" pitchFamily="2" charset="-122"/>
                <a:sym typeface="+mn-ea"/>
              </a:rPr>
              <a:t>是一个社会得以稳定与发展的</a:t>
            </a:r>
            <a:r>
              <a:rPr lang="zh-CN" altLang="en-US" sz="3200" b="1">
                <a:solidFill>
                  <a:srgbClr val="FF0000"/>
                </a:solidFill>
                <a:latin typeface="华文中宋" panose="02010600040101010101" charset="-122"/>
                <a:ea typeface="华文中宋" panose="02010600040101010101" charset="-122"/>
                <a:cs typeface="宋体" panose="02010600030101010101" pitchFamily="2" charset="-122"/>
                <a:sym typeface="+mn-ea"/>
              </a:rPr>
              <a:t>基础性法律制度</a:t>
            </a:r>
            <a:r>
              <a:rPr lang="zh-CN" altLang="en-US" sz="3200" b="1">
                <a:latin typeface="华文中宋" panose="02010600040101010101" charset="-122"/>
                <a:ea typeface="华文中宋" panose="02010600040101010101" charset="-122"/>
                <a:cs typeface="宋体" panose="02010600030101010101" pitchFamily="2" charset="-122"/>
                <a:sym typeface="+mn-ea"/>
              </a:rPr>
              <a:t>。</a:t>
            </a:r>
            <a:endParaRPr lang="zh-CN" altLang="en-US" sz="3200" b="1">
              <a:solidFill>
                <a:srgbClr val="E57741"/>
              </a:solidFill>
              <a:latin typeface="华文中宋" panose="02010600040101010101" charset="-122"/>
              <a:ea typeface="华文中宋" panose="02010600040101010101" charset="-122"/>
              <a:cs typeface="宋体" panose="02010600030101010101" pitchFamily="2" charset="-122"/>
              <a:sym typeface="+mn-ea"/>
            </a:endParaRPr>
          </a:p>
        </p:txBody>
      </p:sp>
      <p:sp>
        <p:nvSpPr>
          <p:cNvPr id="17" name="文本框 16"/>
          <p:cNvSpPr txBox="1"/>
          <p:nvPr>
            <p:custDataLst>
              <p:tags r:id="rId5"/>
            </p:custDataLst>
          </p:nvPr>
        </p:nvSpPr>
        <p:spPr>
          <a:xfrm>
            <a:off x="356870" y="2804160"/>
            <a:ext cx="4927600" cy="583565"/>
          </a:xfrm>
          <a:prstGeom prst="rect">
            <a:avLst/>
          </a:prstGeom>
          <a:noFill/>
        </p:spPr>
        <p:txBody>
          <a:bodyPr wrap="square">
            <a:spAutoFit/>
          </a:bodyPr>
          <a:lstStyle/>
          <a:p>
            <a:r>
              <a:rPr kumimoji="0" lang="en-US" altLang="zh-CN" sz="3200" b="1" i="0" u="none" strike="noStrike" kern="1200" cap="none" spc="0" normalizeH="0" baseline="0" noProof="0">
                <a:ln>
                  <a:noFill/>
                </a:ln>
                <a:solidFill>
                  <a:srgbClr val="C00000"/>
                </a:solidFill>
                <a:effectLst>
                  <a:outerShdw blurRad="38100" dist="19050" dir="2700000" algn="tl" rotWithShape="0">
                    <a:prstClr val="black">
                      <a:alpha val="40000"/>
                    </a:prstClr>
                  </a:outerShdw>
                </a:effectLst>
                <a:uLnTx/>
                <a:uFillTx/>
                <a:latin typeface="微软雅黑" panose="020B0503020204020204" charset="-122"/>
                <a:ea typeface="微软雅黑" panose="020B0503020204020204" charset="-122"/>
                <a:cs typeface="微软雅黑" panose="020B0503020204020204" charset="-122"/>
                <a:sym typeface="+mn-ea"/>
              </a:rPr>
              <a:t> </a:t>
            </a:r>
            <a:r>
              <a:rPr kumimoji="0" lang="zh-CN" altLang="en-US" sz="3200" b="1" i="0" u="none" strike="noStrike" kern="1200" cap="none" spc="0" normalizeH="0" baseline="0" noProof="0">
                <a:ln>
                  <a:noFill/>
                </a:ln>
                <a:solidFill>
                  <a:srgbClr val="C00000"/>
                </a:solidFill>
                <a:uLnTx/>
                <a:uFillTx/>
                <a:latin typeface="微软雅黑" panose="020B0503020204020204" charset="-122"/>
                <a:ea typeface="微软雅黑" panose="020B0503020204020204" charset="-122"/>
                <a:cs typeface="微软雅黑" panose="020B0503020204020204" charset="-122"/>
                <a:sym typeface="+mn-ea"/>
              </a:rPr>
              <a:t>（</a:t>
            </a:r>
            <a:r>
              <a:rPr kumimoji="0" lang="en-US" altLang="zh-CN" sz="3200" b="1" i="0" u="none" strike="noStrike" kern="1200" cap="none" spc="0" normalizeH="0" baseline="0" noProof="0">
                <a:ln>
                  <a:noFill/>
                </a:ln>
                <a:solidFill>
                  <a:srgbClr val="C00000"/>
                </a:solidFill>
                <a:uLnTx/>
                <a:uFillTx/>
                <a:latin typeface="微软雅黑" panose="020B0503020204020204" charset="-122"/>
                <a:ea typeface="微软雅黑" panose="020B0503020204020204" charset="-122"/>
                <a:cs typeface="微软雅黑" panose="020B0503020204020204" charset="-122"/>
                <a:sym typeface="+mn-ea"/>
              </a:rPr>
              <a:t>2</a:t>
            </a:r>
            <a:r>
              <a:rPr kumimoji="0" lang="zh-CN" altLang="en-US" sz="3200" b="1" i="0" u="none" strike="noStrike" kern="1200" cap="none" spc="0" normalizeH="0" baseline="0" noProof="0">
                <a:ln>
                  <a:noFill/>
                </a:ln>
                <a:solidFill>
                  <a:srgbClr val="C00000"/>
                </a:solidFill>
                <a:uLnTx/>
                <a:uFillTx/>
                <a:latin typeface="微软雅黑" panose="020B0503020204020204" charset="-122"/>
                <a:ea typeface="微软雅黑" panose="020B0503020204020204" charset="-122"/>
                <a:cs typeface="微软雅黑" panose="020B0503020204020204" charset="-122"/>
                <a:sym typeface="+mn-ea"/>
              </a:rPr>
              <a:t>）意义：</a:t>
            </a:r>
            <a:endParaRPr kumimoji="0" lang="zh-CN" altLang="en-US" sz="3200" b="1" i="0" u="none" strike="noStrike" kern="1200" cap="none" spc="0" normalizeH="0" baseline="0" noProof="0">
              <a:ln>
                <a:noFill/>
              </a:ln>
              <a:solidFill>
                <a:srgbClr val="CC00FF"/>
              </a:solidFill>
              <a:uLnTx/>
              <a:uFillTx/>
              <a:latin typeface="微软雅黑" panose="020B0503020204020204" charset="-122"/>
              <a:ea typeface="微软雅黑" panose="020B0503020204020204" charset="-122"/>
              <a:cs typeface="Arial" panose="020B0604020202020204"/>
              <a:sym typeface="+mn-ea"/>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dissolve">
                                      <p:cBhvr>
                                        <p:cTn id="7" dur="500"/>
                                        <p:tgtEl>
                                          <p:spTgt spid="17"/>
                                        </p:tgtEl>
                                      </p:cBhvr>
                                    </p:animEffect>
                                  </p:childTnLst>
                                </p:cTn>
                              </p:par>
                              <p:par>
                                <p:cTn id="8" presetID="2" presetClass="entr" presetSubtype="4"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 calcmode="lin" valueType="num">
                                      <p:cBhvr additive="base">
                                        <p:cTn id="10" dur="500" fill="hold"/>
                                        <p:tgtEl>
                                          <p:spTgt spid="3"/>
                                        </p:tgtEl>
                                        <p:attrNameLst>
                                          <p:attrName>ppt_x</p:attrName>
                                        </p:attrNameLst>
                                      </p:cBhvr>
                                      <p:tavLst>
                                        <p:tav tm="0">
                                          <p:val>
                                            <p:strVal val="#ppt_x"/>
                                          </p:val>
                                        </p:tav>
                                        <p:tav tm="100000">
                                          <p:val>
                                            <p:strVal val="#ppt_x"/>
                                          </p:val>
                                        </p:tav>
                                      </p:tavLst>
                                    </p:anim>
                                    <p:anim calcmode="lin" valueType="num">
                                      <p:cBhvr additive="base">
                                        <p:cTn id="11"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7"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离婚时，社交平台账号该归谁？">
            <a:hlinkClick r:id="" action="ppaction://media"/>
          </p:cNvPr>
          <p:cNvPicPr/>
          <p:nvPr>
            <a:videoFile r:link="rId1"/>
            <p:extLst>
              <p:ext uri="{DAA4B4D4-6D71-4841-9C94-3DE7FCFB9230}">
                <p14:media xmlns:p14="http://schemas.microsoft.com/office/powerpoint/2010/main" r:embed="rId2">
                  <p14:trim end="5515.000000"/>
                </p14:media>
              </p:ext>
            </p:extLst>
            <p:custDataLst>
              <p:tags r:id="rId3"/>
            </p:custDataLst>
          </p:nvPr>
        </p:nvPicPr>
        <p:blipFill>
          <a:blip r:embed="rId4"/>
          <a:stretch>
            <a:fillRect/>
          </a:stretch>
        </p:blipFill>
        <p:spPr>
          <a:xfrm>
            <a:off x="439420" y="988695"/>
            <a:ext cx="11418570" cy="5614035"/>
          </a:xfrm>
          <a:prstGeom prst="rect">
            <a:avLst/>
          </a:prstGeom>
        </p:spPr>
      </p:pic>
      <p:sp>
        <p:nvSpPr>
          <p:cNvPr id="4" name="文本框 3"/>
          <p:cNvSpPr txBox="1"/>
          <p:nvPr>
            <p:custDataLst>
              <p:tags r:id="rId5"/>
            </p:custDataLst>
          </p:nvPr>
        </p:nvSpPr>
        <p:spPr>
          <a:xfrm>
            <a:off x="439420" y="0"/>
            <a:ext cx="11275695" cy="1077595"/>
          </a:xfrm>
          <a:prstGeom prst="rect">
            <a:avLst/>
          </a:prstGeom>
          <a:noFill/>
          <a:ln>
            <a:noFill/>
          </a:ln>
        </p:spPr>
        <p:style>
          <a:lnRef idx="1">
            <a:srgbClr val="ED7D31"/>
          </a:lnRef>
          <a:fillRef idx="2">
            <a:srgbClr val="ED7D31"/>
          </a:fillRef>
          <a:effectRef idx="1">
            <a:srgbClr val="ED7D31"/>
          </a:effectRef>
          <a:fontRef idx="minor">
            <a:sysClr val="windowText" lastClr="000000"/>
          </a:fontRef>
        </p:style>
        <p:txBody>
          <a:bodyPr vertOverflow="overflow" horzOverflow="overflow" vert="horz" wrap="square" lIns="91440" tIns="45720" rIns="91440" bIns="45720" numCol="1" spcCol="0" rtlCol="0" fromWordArt="0" anchor="ctr" anchorCtr="0" forceAA="0" compatLnSpc="1">
            <a:noAutofit/>
          </a:bodyPr>
          <a:lstStyle/>
          <a:p>
            <a:pPr lvl="0" indent="0" algn="l" defTabSz="457200">
              <a:buClrTx/>
              <a:buSzTx/>
              <a:buNone/>
            </a:pPr>
            <a:r>
              <a:rPr lang="zh-CN" altLang="zh-CN" sz="3200" b="1" smtClean="0">
                <a:solidFill>
                  <a:schemeClr val="tx1"/>
                </a:solidFill>
                <a:latin typeface="微软雅黑" panose="020B0503020204020204" charset="-122"/>
                <a:ea typeface="微软雅黑" panose="020B0503020204020204" charset="-122"/>
                <a:cs typeface="华文中宋" panose="02010600040101010101" charset="-122"/>
                <a:sym typeface="+mn-ea"/>
              </a:rPr>
              <a:t>思考</a:t>
            </a:r>
            <a:r>
              <a:rPr lang="zh-CN" altLang="zh-CN" sz="3200" b="1" smtClean="0">
                <a:solidFill>
                  <a:schemeClr val="tx1"/>
                </a:solidFill>
                <a:latin typeface="华文中宋" panose="02010600040101010101" charset="-122"/>
                <a:ea typeface="华文中宋" panose="02010600040101010101" charset="-122"/>
                <a:cs typeface="华文中宋" panose="02010600040101010101" charset="-122"/>
                <a:sym typeface="+mn-ea"/>
              </a:rPr>
              <a:t>：</a:t>
            </a:r>
            <a:r>
              <a:rPr lang="zh-CN" altLang="zh-CN" sz="2800" b="1" smtClean="0">
                <a:solidFill>
                  <a:schemeClr val="tx1"/>
                </a:solidFill>
                <a:latin typeface="华文中宋" panose="02010600040101010101" charset="-122"/>
                <a:ea typeface="华文中宋" panose="02010600040101010101" charset="-122"/>
                <a:cs typeface="华文中宋" panose="02010600040101010101" charset="-122"/>
                <a:sym typeface="+mn-ea"/>
              </a:rPr>
              <a:t>法院为什么会判定两人婚姻期间的社交账号平台进行分割？</a:t>
            </a:r>
            <a:endParaRPr lang="zh-CN" altLang="zh-CN" sz="2800" b="1" smtClean="0">
              <a:solidFill>
                <a:schemeClr val="tx1"/>
              </a:solidFill>
              <a:latin typeface="华文中宋" panose="02010600040101010101" charset="-122"/>
              <a:ea typeface="华文中宋" panose="02010600040101010101" charset="-122"/>
              <a:cs typeface="华文中宋" panose="02010600040101010101" charset="-122"/>
              <a:sym typeface="+mn-ea"/>
            </a:endParaRPr>
          </a:p>
          <a:p>
            <a:pPr lvl="0" indent="0" algn="l" defTabSz="457200">
              <a:buClrTx/>
              <a:buSzTx/>
              <a:buNone/>
            </a:pPr>
            <a:r>
              <a:rPr lang="zh-CN" altLang="zh-CN" sz="2800" b="1" smtClean="0">
                <a:solidFill>
                  <a:schemeClr val="tx1"/>
                </a:solidFill>
                <a:latin typeface="华文中宋" panose="02010600040101010101" charset="-122"/>
                <a:ea typeface="华文中宋" panose="02010600040101010101" charset="-122"/>
                <a:cs typeface="华文中宋" panose="02010600040101010101" charset="-122"/>
                <a:sym typeface="+mn-ea"/>
              </a:rPr>
              <a:t> </a:t>
            </a:r>
            <a:r>
              <a:rPr lang="en-US" altLang="zh-CN" sz="2800" b="1" smtClean="0">
                <a:solidFill>
                  <a:schemeClr val="tx1"/>
                </a:solidFill>
                <a:latin typeface="华文中宋" panose="02010600040101010101" charset="-122"/>
                <a:ea typeface="华文中宋" panose="02010600040101010101" charset="-122"/>
                <a:cs typeface="华文中宋" panose="02010600040101010101" charset="-122"/>
                <a:sym typeface="+mn-ea"/>
              </a:rPr>
              <a:t>         </a:t>
            </a:r>
            <a:r>
              <a:rPr lang="zh-CN" altLang="zh-CN" sz="2800" b="1" smtClean="0">
                <a:solidFill>
                  <a:schemeClr val="tx1"/>
                </a:solidFill>
                <a:latin typeface="华文中宋" panose="02010600040101010101" charset="-122"/>
                <a:ea typeface="华文中宋" panose="02010600040101010101" charset="-122"/>
                <a:cs typeface="华文中宋" panose="02010600040101010101" charset="-122"/>
                <a:sym typeface="+mn-ea"/>
              </a:rPr>
              <a:t>涉及到什么制度？这是在保护公民的什么权利？有什么意义?</a:t>
            </a:r>
            <a:endParaRPr lang="zh-CN" altLang="zh-CN" sz="2800" b="1" smtClean="0">
              <a:solidFill>
                <a:schemeClr val="tx1"/>
              </a:solidFill>
              <a:latin typeface="华文中宋" panose="02010600040101010101" charset="-122"/>
              <a:ea typeface="华文中宋" panose="02010600040101010101" charset="-122"/>
              <a:cs typeface="华文中宋" panose="02010600040101010101" charset="-122"/>
              <a:sym typeface="+mn-ea"/>
            </a:endParaRPr>
          </a:p>
        </p:txBody>
      </p:sp>
    </p:spTree>
  </p:cSld>
  <p:clrMapOvr>
    <a:masterClrMapping/>
  </p:clrMapOvr>
  <p:transition/>
  <p:timing>
    <p:tnLst>
      <p:par>
        <p:cTn id="1" dur="indefinite" restart="never" nodeType="tmRoot">
          <p:childTnLst>
            <p:video>
              <p:cMediaNode>
                <p:cTn id="2" fill="hold" display="0">
                  <p:stCondLst>
                    <p:cond delay="indefinite"/>
                  </p:stCondLst>
                </p:cTn>
                <p:tgtEl>
                  <p:spTgt spid="5"/>
                </p:tgtEl>
              </p:cMediaNode>
            </p:video>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本框 3"/>
          <p:cNvSpPr txBox="1"/>
          <p:nvPr>
            <p:custDataLst>
              <p:tags r:id="rId1"/>
            </p:custDataLst>
          </p:nvPr>
        </p:nvSpPr>
        <p:spPr>
          <a:xfrm>
            <a:off x="99060" y="465455"/>
            <a:ext cx="3488690" cy="4881245"/>
          </a:xfrm>
          <a:prstGeom prst="rect">
            <a:avLst/>
          </a:prstGeom>
          <a:noFill/>
          <a:ln>
            <a:noFill/>
          </a:ln>
        </p:spPr>
        <p:style>
          <a:lnRef idx="1">
            <a:srgbClr val="ED7D31"/>
          </a:lnRef>
          <a:fillRef idx="2">
            <a:srgbClr val="ED7D31"/>
          </a:fillRef>
          <a:effectRef idx="1">
            <a:srgbClr val="ED7D31"/>
          </a:effectRef>
          <a:fontRef idx="minor">
            <a:sysClr val="windowText" lastClr="000000"/>
          </a:fontRef>
        </p:style>
        <p:txBody>
          <a:bodyPr vertOverflow="overflow" horzOverflow="overflow" vert="horz" wrap="square" lIns="91440" tIns="45720" rIns="91440" bIns="45720" numCol="1" spcCol="0" rtlCol="0" fromWordArt="0" anchor="ctr" anchorCtr="0" forceAA="0" compatLnSpc="1">
            <a:noAutofit/>
          </a:bodyPr>
          <a:lstStyle/>
          <a:p>
            <a:pPr lvl="0" algn="l" defTabSz="457200">
              <a:buClrTx/>
              <a:buSzTx/>
              <a:buFont typeface="Wingdings" panose="05000000000000000000" pitchFamily="2" charset="2"/>
              <a:buChar char="Ø"/>
            </a:pPr>
            <a:r>
              <a:rPr lang="zh-CN" altLang="zh-CN" sz="2800" b="1" smtClean="0">
                <a:solidFill>
                  <a:srgbClr val="0070C0"/>
                </a:solidFill>
                <a:latin typeface="微软雅黑" panose="020B0503020204020204" charset="-122"/>
                <a:ea typeface="微软雅黑" panose="020B0503020204020204" charset="-122"/>
                <a:sym typeface="+mn-ea"/>
              </a:rPr>
              <a:t>法院为什么会判定两人婚姻期间的社交账号平台进行分割？</a:t>
            </a:r>
            <a:endParaRPr lang="zh-CN" altLang="zh-CN" sz="2800" b="1" smtClean="0">
              <a:solidFill>
                <a:srgbClr val="0070C0"/>
              </a:solidFill>
              <a:latin typeface="微软雅黑" panose="020B0503020204020204" charset="-122"/>
              <a:ea typeface="微软雅黑" panose="020B0503020204020204" charset="-122"/>
              <a:sym typeface="+mn-ea"/>
            </a:endParaRPr>
          </a:p>
          <a:p>
            <a:pPr lvl="0" indent="0" algn="l" defTabSz="457200">
              <a:buClrTx/>
              <a:buSzTx/>
              <a:buFont typeface="Wingdings" panose="05000000000000000000" pitchFamily="2" charset="2"/>
              <a:buNone/>
            </a:pPr>
            <a:endParaRPr lang="zh-CN" altLang="zh-CN" sz="2800" b="1" smtClean="0">
              <a:solidFill>
                <a:srgbClr val="0070C0"/>
              </a:solidFill>
              <a:latin typeface="微软雅黑" panose="020B0503020204020204" charset="-122"/>
              <a:ea typeface="微软雅黑" panose="020B0503020204020204" charset="-122"/>
              <a:sym typeface="+mn-ea"/>
            </a:endParaRPr>
          </a:p>
          <a:p>
            <a:pPr lvl="0" algn="l" defTabSz="457200">
              <a:buClrTx/>
              <a:buSzTx/>
              <a:buFont typeface="Wingdings" panose="05000000000000000000" pitchFamily="2" charset="2"/>
              <a:buChar char="Ø"/>
            </a:pPr>
            <a:r>
              <a:rPr lang="zh-CN" altLang="zh-CN" sz="2800" b="1" smtClean="0">
                <a:solidFill>
                  <a:srgbClr val="0070C0"/>
                </a:solidFill>
                <a:latin typeface="微软雅黑" panose="020B0503020204020204" charset="-122"/>
                <a:ea typeface="微软雅黑" panose="020B0503020204020204" charset="-122"/>
                <a:sym typeface="+mn-ea"/>
              </a:rPr>
              <a:t>涉及到什么制度？</a:t>
            </a:r>
            <a:endParaRPr lang="zh-CN" altLang="zh-CN" sz="2800" b="1" smtClean="0">
              <a:solidFill>
                <a:srgbClr val="0070C0"/>
              </a:solidFill>
              <a:latin typeface="微软雅黑" panose="020B0503020204020204" charset="-122"/>
              <a:ea typeface="微软雅黑" panose="020B0503020204020204" charset="-122"/>
              <a:sym typeface="+mn-ea"/>
            </a:endParaRPr>
          </a:p>
          <a:p>
            <a:pPr lvl="0" indent="0" algn="l" defTabSz="457200">
              <a:buClrTx/>
              <a:buSzTx/>
              <a:buFont typeface="Wingdings" panose="05000000000000000000" pitchFamily="2" charset="2"/>
              <a:buNone/>
            </a:pPr>
            <a:endParaRPr lang="zh-CN" altLang="zh-CN" sz="2800" b="1" smtClean="0">
              <a:solidFill>
                <a:srgbClr val="0070C0"/>
              </a:solidFill>
              <a:latin typeface="微软雅黑" panose="020B0503020204020204" charset="-122"/>
              <a:ea typeface="微软雅黑" panose="020B0503020204020204" charset="-122"/>
              <a:sym typeface="+mn-ea"/>
            </a:endParaRPr>
          </a:p>
          <a:p>
            <a:pPr lvl="0" algn="l" defTabSz="457200">
              <a:buClrTx/>
              <a:buSzTx/>
              <a:buFont typeface="Wingdings" panose="05000000000000000000" pitchFamily="2" charset="2"/>
              <a:buChar char="Ø"/>
            </a:pPr>
            <a:r>
              <a:rPr lang="zh-CN" altLang="zh-CN" sz="2800" b="1" smtClean="0">
                <a:solidFill>
                  <a:srgbClr val="0070C0"/>
                </a:solidFill>
                <a:latin typeface="微软雅黑" panose="020B0503020204020204" charset="-122"/>
                <a:ea typeface="微软雅黑" panose="020B0503020204020204" charset="-122"/>
                <a:sym typeface="+mn-ea"/>
              </a:rPr>
              <a:t>这是在保护公民的什么权利？</a:t>
            </a:r>
            <a:endParaRPr lang="zh-CN" altLang="zh-CN" sz="2800" b="1" smtClean="0">
              <a:solidFill>
                <a:srgbClr val="0070C0"/>
              </a:solidFill>
              <a:latin typeface="微软雅黑" panose="020B0503020204020204" charset="-122"/>
              <a:ea typeface="微软雅黑" panose="020B0503020204020204" charset="-122"/>
              <a:sym typeface="+mn-ea"/>
            </a:endParaRPr>
          </a:p>
          <a:p>
            <a:pPr lvl="0" indent="0" algn="l" defTabSz="457200">
              <a:buClrTx/>
              <a:buSzTx/>
              <a:buFont typeface="Wingdings" panose="05000000000000000000" pitchFamily="2" charset="2"/>
              <a:buNone/>
            </a:pPr>
            <a:endParaRPr lang="zh-CN" altLang="zh-CN" sz="2800" b="1" smtClean="0">
              <a:solidFill>
                <a:srgbClr val="0070C0"/>
              </a:solidFill>
              <a:latin typeface="微软雅黑" panose="020B0503020204020204" charset="-122"/>
              <a:ea typeface="微软雅黑" panose="020B0503020204020204" charset="-122"/>
              <a:sym typeface="+mn-ea"/>
            </a:endParaRPr>
          </a:p>
          <a:p>
            <a:pPr lvl="0" algn="l" defTabSz="457200">
              <a:buClrTx/>
              <a:buSzTx/>
              <a:buFont typeface="Wingdings" panose="05000000000000000000" pitchFamily="2" charset="2"/>
              <a:buChar char="Ø"/>
            </a:pPr>
            <a:r>
              <a:rPr lang="zh-CN" altLang="zh-CN" sz="2800" b="1" smtClean="0">
                <a:solidFill>
                  <a:srgbClr val="0070C0"/>
                </a:solidFill>
                <a:latin typeface="微软雅黑" panose="020B0503020204020204" charset="-122"/>
                <a:ea typeface="微软雅黑" panose="020B0503020204020204" charset="-122"/>
                <a:sym typeface="+mn-ea"/>
              </a:rPr>
              <a:t>有什么意义?</a:t>
            </a:r>
            <a:endParaRPr lang="zh-CN" altLang="zh-CN" sz="2800" b="1" smtClean="0">
              <a:solidFill>
                <a:srgbClr val="0070C0"/>
              </a:solidFill>
              <a:latin typeface="微软雅黑" panose="020B0503020204020204" charset="-122"/>
              <a:ea typeface="微软雅黑" panose="020B0503020204020204" charset="-122"/>
              <a:sym typeface="+mn-ea"/>
            </a:endParaRPr>
          </a:p>
        </p:txBody>
      </p:sp>
      <p:sp>
        <p:nvSpPr>
          <p:cNvPr id="2" name="文本框 1"/>
          <p:cNvSpPr txBox="1"/>
          <p:nvPr>
            <p:custDataLst>
              <p:tags r:id="rId2"/>
            </p:custDataLst>
          </p:nvPr>
        </p:nvSpPr>
        <p:spPr>
          <a:xfrm>
            <a:off x="4131310" y="563880"/>
            <a:ext cx="7891145" cy="1391285"/>
          </a:xfrm>
          <a:prstGeom prst="rect">
            <a:avLst/>
          </a:prstGeom>
          <a:noFill/>
          <a:ln w="28575" cmpd="sng">
            <a:solidFill>
              <a:srgbClr val="6096E6"/>
            </a:solidFill>
            <a:prstDash val="sysDash"/>
          </a:ln>
        </p:spPr>
        <p:txBody>
          <a:bodyPr wrap="square" rtlCol="0" anchor="t">
            <a:noAutofit/>
          </a:bodyPr>
          <a:lstStyle/>
          <a:p>
            <a:pPr lvl="0" algn="l">
              <a:buClrTx/>
              <a:buSzTx/>
              <a:buFontTx/>
            </a:pPr>
            <a:r>
              <a:rPr lang="en-US" altLang="zh-CN" sz="2800" b="1">
                <a:solidFill>
                  <a:schemeClr val="tx1"/>
                </a:solidFill>
                <a:latin typeface="微软雅黑" panose="020B0503020204020204" charset="-122"/>
                <a:ea typeface="微软雅黑" panose="020B0503020204020204" charset="-122"/>
                <a:cs typeface="微软雅黑" panose="020B0503020204020204" charset="-122"/>
                <a:sym typeface="+mn-ea"/>
              </a:rPr>
              <a:t>这个社交平台账号有一定的经济价值，而且是在两人婚姻关系期间创立的，属于</a:t>
            </a:r>
            <a:r>
              <a:rPr lang="en-US" altLang="zh-CN" sz="2800" b="1">
                <a:solidFill>
                  <a:srgbClr val="FF0000"/>
                </a:solidFill>
                <a:latin typeface="微软雅黑" panose="020B0503020204020204" charset="-122"/>
                <a:ea typeface="微软雅黑" panose="020B0503020204020204" charset="-122"/>
                <a:cs typeface="微软雅黑" panose="020B0503020204020204" charset="-122"/>
                <a:sym typeface="+mn-ea"/>
              </a:rPr>
              <a:t>夫妻共同财产</a:t>
            </a:r>
            <a:r>
              <a:rPr lang="en-US" altLang="zh-CN" sz="2800" b="1">
                <a:solidFill>
                  <a:schemeClr val="tx1"/>
                </a:solidFill>
                <a:latin typeface="微软雅黑" panose="020B0503020204020204" charset="-122"/>
                <a:ea typeface="微软雅黑" panose="020B0503020204020204" charset="-122"/>
                <a:cs typeface="微软雅黑" panose="020B0503020204020204" charset="-122"/>
                <a:sym typeface="+mn-ea"/>
              </a:rPr>
              <a:t>，两人离婚时应当进行分割。</a:t>
            </a:r>
            <a:endParaRPr lang="en-US" altLang="zh-CN" sz="2800" b="1">
              <a:solidFill>
                <a:schemeClr val="tx1"/>
              </a:solidFill>
              <a:latin typeface="微软雅黑" panose="020B0503020204020204" charset="-122"/>
              <a:ea typeface="微软雅黑" panose="020B0503020204020204" charset="-122"/>
              <a:cs typeface="微软雅黑" panose="020B0503020204020204" charset="-122"/>
              <a:sym typeface="+mn-ea"/>
            </a:endParaRPr>
          </a:p>
        </p:txBody>
      </p:sp>
      <p:sp>
        <p:nvSpPr>
          <p:cNvPr id="7" name="文本框 6"/>
          <p:cNvSpPr txBox="1"/>
          <p:nvPr>
            <p:custDataLst>
              <p:tags r:id="rId3"/>
            </p:custDataLst>
          </p:nvPr>
        </p:nvSpPr>
        <p:spPr>
          <a:xfrm>
            <a:off x="4131310" y="2228215"/>
            <a:ext cx="7891780" cy="974090"/>
          </a:xfrm>
          <a:prstGeom prst="rect">
            <a:avLst/>
          </a:prstGeom>
          <a:noFill/>
          <a:ln w="28575" cmpd="sng">
            <a:solidFill>
              <a:srgbClr val="6096E6"/>
            </a:solidFill>
            <a:prstDash val="sysDash"/>
          </a:ln>
        </p:spPr>
        <p:txBody>
          <a:bodyPr wrap="square" rtlCol="0" anchor="t">
            <a:noAutofit/>
          </a:bodyPr>
          <a:lstStyle/>
          <a:p>
            <a:pPr lvl="0" algn="l">
              <a:buClrTx/>
              <a:buSzTx/>
              <a:buFontTx/>
            </a:pPr>
            <a:r>
              <a:rPr lang="en-US" altLang="zh-CN" sz="2800" b="1">
                <a:solidFill>
                  <a:srgbClr val="FF0000"/>
                </a:solidFill>
                <a:latin typeface="微软雅黑" panose="020B0503020204020204" charset="-122"/>
                <a:ea typeface="微软雅黑" panose="020B0503020204020204" charset="-122"/>
                <a:cs typeface="微软雅黑" panose="020B0503020204020204" charset="-122"/>
                <a:sym typeface="+mn-ea"/>
              </a:rPr>
              <a:t>财产制度</a:t>
            </a:r>
            <a:r>
              <a:rPr lang="en-US" altLang="zh-CN" sz="2800" b="1">
                <a:solidFill>
                  <a:schemeClr val="tx1"/>
                </a:solidFill>
                <a:latin typeface="微软雅黑" panose="020B0503020204020204" charset="-122"/>
                <a:ea typeface="微软雅黑" panose="020B0503020204020204" charset="-122"/>
                <a:cs typeface="微软雅黑" panose="020B0503020204020204" charset="-122"/>
                <a:sym typeface="+mn-ea"/>
              </a:rPr>
              <a:t>规范各类民事主体的财产关系，是一个社会得以稳定与发展的基础性法律制度。</a:t>
            </a:r>
            <a:endParaRPr lang="en-US" altLang="zh-CN" sz="2800" b="1">
              <a:solidFill>
                <a:schemeClr val="tx1"/>
              </a:solidFill>
              <a:latin typeface="微软雅黑" panose="020B0503020204020204" charset="-122"/>
              <a:ea typeface="微软雅黑" panose="020B0503020204020204" charset="-122"/>
              <a:cs typeface="微软雅黑" panose="020B0503020204020204" charset="-122"/>
              <a:sym typeface="+mn-ea"/>
            </a:endParaRPr>
          </a:p>
        </p:txBody>
      </p:sp>
      <p:sp>
        <p:nvSpPr>
          <p:cNvPr id="9" name="文本框 8"/>
          <p:cNvSpPr txBox="1"/>
          <p:nvPr>
            <p:custDataLst>
              <p:tags r:id="rId4"/>
            </p:custDataLst>
          </p:nvPr>
        </p:nvSpPr>
        <p:spPr>
          <a:xfrm>
            <a:off x="4131310" y="3475355"/>
            <a:ext cx="1273810" cy="474980"/>
          </a:xfrm>
          <a:prstGeom prst="rect">
            <a:avLst/>
          </a:prstGeom>
          <a:noFill/>
          <a:ln w="28575" cmpd="sng">
            <a:solidFill>
              <a:srgbClr val="6096E6"/>
            </a:solidFill>
            <a:prstDash val="sysDash"/>
          </a:ln>
        </p:spPr>
        <p:txBody>
          <a:bodyPr wrap="square" rtlCol="0" anchor="t">
            <a:noAutofit/>
          </a:bodyPr>
          <a:lstStyle/>
          <a:p>
            <a:pPr lvl="0" algn="l">
              <a:buClrTx/>
              <a:buSzTx/>
              <a:buFontTx/>
            </a:pPr>
            <a:r>
              <a:rPr lang="en-US" altLang="zh-CN" sz="2800" b="1">
                <a:solidFill>
                  <a:srgbClr val="FF0000"/>
                </a:solidFill>
                <a:latin typeface="微软雅黑" panose="020B0503020204020204" charset="-122"/>
                <a:ea typeface="微软雅黑" panose="020B0503020204020204" charset="-122"/>
                <a:cs typeface="微软雅黑" panose="020B0503020204020204" charset="-122"/>
                <a:sym typeface="+mn-ea"/>
              </a:rPr>
              <a:t>财产权</a:t>
            </a:r>
            <a:endParaRPr lang="en-US" altLang="zh-CN" sz="2800" b="1">
              <a:solidFill>
                <a:srgbClr val="FF0000"/>
              </a:solidFill>
              <a:latin typeface="微软雅黑" panose="020B0503020204020204" charset="-122"/>
              <a:ea typeface="微软雅黑" panose="020B0503020204020204" charset="-122"/>
              <a:cs typeface="微软雅黑" panose="020B0503020204020204" charset="-122"/>
              <a:sym typeface="+mn-ea"/>
            </a:endParaRPr>
          </a:p>
        </p:txBody>
      </p:sp>
      <p:sp>
        <p:nvSpPr>
          <p:cNvPr id="10" name="文本框 9"/>
          <p:cNvSpPr txBox="1"/>
          <p:nvPr>
            <p:custDataLst>
              <p:tags r:id="rId5"/>
            </p:custDataLst>
          </p:nvPr>
        </p:nvSpPr>
        <p:spPr>
          <a:xfrm>
            <a:off x="4130675" y="4223385"/>
            <a:ext cx="7891780" cy="2247265"/>
          </a:xfrm>
          <a:prstGeom prst="rect">
            <a:avLst/>
          </a:prstGeom>
          <a:noFill/>
          <a:ln w="28575" cmpd="sng">
            <a:solidFill>
              <a:srgbClr val="6096E6"/>
            </a:solidFill>
            <a:prstDash val="sysDash"/>
          </a:ln>
        </p:spPr>
        <p:txBody>
          <a:bodyPr wrap="square" rtlCol="0" anchor="t">
            <a:noAutofit/>
          </a:bodyPr>
          <a:lstStyle/>
          <a:p>
            <a:pPr lvl="0" algn="l">
              <a:buClrTx/>
              <a:buSzTx/>
              <a:buFontTx/>
            </a:pPr>
            <a:r>
              <a:rPr lang="en-US" altLang="zh-CN" sz="2400" b="1">
                <a:solidFill>
                  <a:schemeClr val="tx1"/>
                </a:solidFill>
                <a:latin typeface="微软雅黑" panose="020B0503020204020204" charset="-122"/>
                <a:ea typeface="微软雅黑" panose="020B0503020204020204" charset="-122"/>
                <a:cs typeface="微软雅黑" panose="020B0503020204020204" charset="-122"/>
                <a:sym typeface="+mn-ea"/>
              </a:rPr>
              <a:t>这个社交平台账号有一定的</a:t>
            </a:r>
            <a:r>
              <a:rPr lang="en-US" altLang="zh-CN" sz="2400" b="1">
                <a:solidFill>
                  <a:srgbClr val="FF0000"/>
                </a:solidFill>
                <a:latin typeface="微软雅黑" panose="020B0503020204020204" charset="-122"/>
                <a:ea typeface="微软雅黑" panose="020B0503020204020204" charset="-122"/>
                <a:cs typeface="微软雅黑" panose="020B0503020204020204" charset="-122"/>
                <a:sym typeface="+mn-ea"/>
              </a:rPr>
              <a:t>经济价值</a:t>
            </a:r>
            <a:r>
              <a:rPr lang="en-US" altLang="zh-CN" sz="2400" b="1">
                <a:solidFill>
                  <a:schemeClr val="tx1"/>
                </a:solidFill>
                <a:latin typeface="微软雅黑" panose="020B0503020204020204" charset="-122"/>
                <a:ea typeface="微软雅黑" panose="020B0503020204020204" charset="-122"/>
                <a:cs typeface="微软雅黑" panose="020B0503020204020204" charset="-122"/>
                <a:sym typeface="+mn-ea"/>
              </a:rPr>
              <a:t>，确定账号归属赵某有利于确定财产归属，保护赵某的财产权，激励赵某创业创新,继续经营创造财富,并以此促进财产的流通使用,即可以转让给更能发挥其作用的人。确定账号归属赵某也是对赵某几年经营劳动和发明创造的保护、从而鼓励社会上的发明创造、保护和发展生产力。</a:t>
            </a:r>
            <a:endParaRPr lang="en-US" altLang="zh-CN" sz="2400" b="1">
              <a:solidFill>
                <a:schemeClr val="tx1"/>
              </a:solidFill>
              <a:latin typeface="微软雅黑" panose="020B0503020204020204" charset="-122"/>
              <a:ea typeface="微软雅黑" panose="020B0503020204020204" charset="-122"/>
              <a:cs typeface="微软雅黑" panose="020B0503020204020204" charset="-122"/>
              <a:sym typeface="+mn-ea"/>
            </a:endParaRPr>
          </a:p>
        </p:txBody>
      </p:sp>
      <p:sp>
        <p:nvSpPr>
          <p:cNvPr id="12" name="右箭头 11"/>
          <p:cNvSpPr/>
          <p:nvPr>
            <p:custDataLst>
              <p:tags r:id="rId6"/>
            </p:custDataLst>
          </p:nvPr>
        </p:nvSpPr>
        <p:spPr>
          <a:xfrm>
            <a:off x="3423920" y="1211580"/>
            <a:ext cx="702310" cy="285750"/>
          </a:xfrm>
          <a:prstGeom prst="rightArrow">
            <a:avLst/>
          </a:prstGeom>
          <a:ln>
            <a:noFill/>
          </a:ln>
        </p:spPr>
        <p:style>
          <a:lnRef idx="2">
            <a:schemeClr val="accent1">
              <a:lumMod val="75000"/>
            </a:schemeClr>
          </a:lnRef>
          <a:fillRef idx="1">
            <a:schemeClr val="accent1"/>
          </a:fillRef>
          <a:effectRef idx="0">
            <a:srgbClr val="FFFFFF"/>
          </a:effectRef>
          <a:fontRef idx="minor">
            <a:schemeClr val="lt1"/>
          </a:fontRef>
        </p:style>
        <p:txBody>
          <a:bodyPr rtlCol="0" anchor="ctr"/>
          <a:lstStyle/>
          <a:p>
            <a:pPr algn="ctr"/>
            <a:endParaRPr lang="zh-CN" altLang="en-US"/>
          </a:p>
        </p:txBody>
      </p:sp>
      <p:sp>
        <p:nvSpPr>
          <p:cNvPr id="13" name="右箭头 12"/>
          <p:cNvSpPr/>
          <p:nvPr>
            <p:custDataLst>
              <p:tags r:id="rId7"/>
            </p:custDataLst>
          </p:nvPr>
        </p:nvSpPr>
        <p:spPr>
          <a:xfrm>
            <a:off x="3423920" y="4652645"/>
            <a:ext cx="702310" cy="285750"/>
          </a:xfrm>
          <a:prstGeom prst="rightArrow">
            <a:avLst/>
          </a:prstGeom>
          <a:ln>
            <a:noFill/>
          </a:ln>
        </p:spPr>
        <p:style>
          <a:lnRef idx="2">
            <a:schemeClr val="accent1">
              <a:lumMod val="75000"/>
            </a:schemeClr>
          </a:lnRef>
          <a:fillRef idx="1">
            <a:schemeClr val="accent1"/>
          </a:fillRef>
          <a:effectRef idx="0">
            <a:srgbClr val="FFFFFF"/>
          </a:effectRef>
          <a:fontRef idx="minor">
            <a:schemeClr val="lt1"/>
          </a:fontRef>
        </p:style>
        <p:txBody>
          <a:bodyPr rtlCol="0" anchor="ctr"/>
          <a:lstStyle/>
          <a:p>
            <a:pPr algn="ctr"/>
            <a:endParaRPr lang="zh-CN" altLang="en-US"/>
          </a:p>
        </p:txBody>
      </p:sp>
      <p:sp>
        <p:nvSpPr>
          <p:cNvPr id="14" name="右箭头 13"/>
          <p:cNvSpPr/>
          <p:nvPr>
            <p:custDataLst>
              <p:tags r:id="rId8"/>
            </p:custDataLst>
          </p:nvPr>
        </p:nvSpPr>
        <p:spPr>
          <a:xfrm>
            <a:off x="3423920" y="3475355"/>
            <a:ext cx="702310" cy="285750"/>
          </a:xfrm>
          <a:prstGeom prst="rightArrow">
            <a:avLst/>
          </a:prstGeom>
          <a:ln>
            <a:noFill/>
          </a:ln>
        </p:spPr>
        <p:style>
          <a:lnRef idx="2">
            <a:schemeClr val="accent1">
              <a:lumMod val="75000"/>
            </a:schemeClr>
          </a:lnRef>
          <a:fillRef idx="1">
            <a:schemeClr val="accent1"/>
          </a:fillRef>
          <a:effectRef idx="0">
            <a:srgbClr val="FFFFFF"/>
          </a:effectRef>
          <a:fontRef idx="minor">
            <a:schemeClr val="lt1"/>
          </a:fontRef>
        </p:style>
        <p:txBody>
          <a:bodyPr rtlCol="0" anchor="ctr"/>
          <a:lstStyle/>
          <a:p>
            <a:pPr algn="ctr"/>
            <a:endParaRPr lang="zh-CN" altLang="en-US"/>
          </a:p>
        </p:txBody>
      </p:sp>
      <p:sp>
        <p:nvSpPr>
          <p:cNvPr id="15" name="右箭头 14"/>
          <p:cNvSpPr/>
          <p:nvPr>
            <p:custDataLst>
              <p:tags r:id="rId9"/>
            </p:custDataLst>
          </p:nvPr>
        </p:nvSpPr>
        <p:spPr>
          <a:xfrm>
            <a:off x="3429000" y="2533650"/>
            <a:ext cx="702310" cy="285750"/>
          </a:xfrm>
          <a:prstGeom prst="rightArrow">
            <a:avLst/>
          </a:prstGeom>
          <a:ln>
            <a:noFill/>
          </a:ln>
        </p:spPr>
        <p:style>
          <a:lnRef idx="2">
            <a:schemeClr val="accent1">
              <a:lumMod val="75000"/>
            </a:schemeClr>
          </a:lnRef>
          <a:fillRef idx="1">
            <a:schemeClr val="accent1"/>
          </a:fillRef>
          <a:effectRef idx="0">
            <a:srgbClr val="FFFFFF"/>
          </a:effectRef>
          <a:fontRef idx="minor">
            <a:schemeClr val="lt1"/>
          </a:fontRef>
        </p:style>
        <p:txBody>
          <a:bodyPr rtlCol="0" anchor="ctr"/>
          <a:lstStyle/>
          <a:p>
            <a:pPr algn="ctr"/>
            <a:endParaRPr lang="zh-CN" altLang="en-US"/>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12"/>
                                        </p:tgtEl>
                                        <p:attrNameLst>
                                          <p:attrName>style.visibility</p:attrName>
                                        </p:attrNameLst>
                                      </p:cBhvr>
                                      <p:to>
                                        <p:strVal val="visible"/>
                                      </p:to>
                                    </p:set>
                                    <p:animEffect transition="in" filter="wipe(left)">
                                      <p:cBhvr>
                                        <p:cTn id="10" dur="500"/>
                                        <p:tgtEl>
                                          <p:spTgt spid="12"/>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8"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wipe(left)">
                                      <p:cBhvr>
                                        <p:cTn id="15" dur="500"/>
                                        <p:tgtEl>
                                          <p:spTgt spid="7"/>
                                        </p:tgtEl>
                                      </p:cBhvr>
                                    </p:animEffect>
                                  </p:childTnLst>
                                </p:cTn>
                              </p:par>
                              <p:par>
                                <p:cTn id="16" presetID="22" presetClass="entr" presetSubtype="8" fill="hold" grpId="0" nodeType="withEffect">
                                  <p:stCondLst>
                                    <p:cond delay="0"/>
                                  </p:stCondLst>
                                  <p:childTnLst>
                                    <p:set>
                                      <p:cBhvr>
                                        <p:cTn id="17" dur="1" fill="hold">
                                          <p:stCondLst>
                                            <p:cond delay="0"/>
                                          </p:stCondLst>
                                        </p:cTn>
                                        <p:tgtEl>
                                          <p:spTgt spid="15"/>
                                        </p:tgtEl>
                                        <p:attrNameLst>
                                          <p:attrName>style.visibility</p:attrName>
                                        </p:attrNameLst>
                                      </p:cBhvr>
                                      <p:to>
                                        <p:strVal val="visible"/>
                                      </p:to>
                                    </p:set>
                                    <p:animEffect transition="in" filter="wipe(left)">
                                      <p:cBhvr>
                                        <p:cTn id="18" dur="500"/>
                                        <p:tgtEl>
                                          <p:spTgt spid="15"/>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8" fill="hold" grpId="0" nodeType="clickEffect">
                                  <p:stCondLst>
                                    <p:cond delay="0"/>
                                  </p:stCondLst>
                                  <p:childTnLst>
                                    <p:set>
                                      <p:cBhvr>
                                        <p:cTn id="22" dur="1" fill="hold">
                                          <p:stCondLst>
                                            <p:cond delay="0"/>
                                          </p:stCondLst>
                                        </p:cTn>
                                        <p:tgtEl>
                                          <p:spTgt spid="9"/>
                                        </p:tgtEl>
                                        <p:attrNameLst>
                                          <p:attrName>style.visibility</p:attrName>
                                        </p:attrNameLst>
                                      </p:cBhvr>
                                      <p:to>
                                        <p:strVal val="visible"/>
                                      </p:to>
                                    </p:set>
                                    <p:animEffect transition="in" filter="wipe(left)">
                                      <p:cBhvr>
                                        <p:cTn id="23" dur="500"/>
                                        <p:tgtEl>
                                          <p:spTgt spid="9"/>
                                        </p:tgtEl>
                                      </p:cBhvr>
                                    </p:animEffect>
                                  </p:childTnLst>
                                </p:cTn>
                              </p:par>
                              <p:par>
                                <p:cTn id="24" presetID="22" presetClass="entr" presetSubtype="8" fill="hold" grpId="0" nodeType="withEffect">
                                  <p:stCondLst>
                                    <p:cond delay="0"/>
                                  </p:stCondLst>
                                  <p:childTnLst>
                                    <p:set>
                                      <p:cBhvr>
                                        <p:cTn id="25" dur="1" fill="hold">
                                          <p:stCondLst>
                                            <p:cond delay="0"/>
                                          </p:stCondLst>
                                        </p:cTn>
                                        <p:tgtEl>
                                          <p:spTgt spid="14"/>
                                        </p:tgtEl>
                                        <p:attrNameLst>
                                          <p:attrName>style.visibility</p:attrName>
                                        </p:attrNameLst>
                                      </p:cBhvr>
                                      <p:to>
                                        <p:strVal val="visible"/>
                                      </p:to>
                                    </p:set>
                                    <p:animEffect transition="in" filter="wipe(left)">
                                      <p:cBhvr>
                                        <p:cTn id="26" dur="500"/>
                                        <p:tgtEl>
                                          <p:spTgt spid="14"/>
                                        </p:tgtEl>
                                      </p:cBhvr>
                                    </p:animEffect>
                                  </p:childTnLst>
                                </p:cTn>
                              </p:par>
                            </p:childTnLst>
                          </p:cTn>
                        </p:par>
                      </p:childTnLst>
                    </p:cTn>
                  </p:par>
                  <p:par>
                    <p:cTn id="27" fill="hold">
                      <p:stCondLst>
                        <p:cond delay="indefinite"/>
                      </p:stCondLst>
                      <p:childTnLst>
                        <p:par>
                          <p:cTn id="28" fill="hold">
                            <p:stCondLst>
                              <p:cond delay="0"/>
                            </p:stCondLst>
                            <p:childTnLst>
                              <p:par>
                                <p:cTn id="29" presetID="22" presetClass="entr" presetSubtype="8" fill="hold" grpId="0" nodeType="clickEffect">
                                  <p:stCondLst>
                                    <p:cond delay="0"/>
                                  </p:stCondLst>
                                  <p:childTnLst>
                                    <p:set>
                                      <p:cBhvr>
                                        <p:cTn id="30" dur="1" fill="hold">
                                          <p:stCondLst>
                                            <p:cond delay="0"/>
                                          </p:stCondLst>
                                        </p:cTn>
                                        <p:tgtEl>
                                          <p:spTgt spid="10"/>
                                        </p:tgtEl>
                                        <p:attrNameLst>
                                          <p:attrName>style.visibility</p:attrName>
                                        </p:attrNameLst>
                                      </p:cBhvr>
                                      <p:to>
                                        <p:strVal val="visible"/>
                                      </p:to>
                                    </p:set>
                                    <p:animEffect transition="in" filter="wipe(left)">
                                      <p:cBhvr>
                                        <p:cTn id="31" dur="500"/>
                                        <p:tgtEl>
                                          <p:spTgt spid="10"/>
                                        </p:tgtEl>
                                      </p:cBhvr>
                                    </p:animEffect>
                                  </p:childTnLst>
                                </p:cTn>
                              </p:par>
                              <p:par>
                                <p:cTn id="32" presetID="22" presetClass="entr" presetSubtype="8" fill="hold" grpId="0" nodeType="withEffect">
                                  <p:stCondLst>
                                    <p:cond delay="0"/>
                                  </p:stCondLst>
                                  <p:childTnLst>
                                    <p:set>
                                      <p:cBhvr>
                                        <p:cTn id="33" dur="1" fill="hold">
                                          <p:stCondLst>
                                            <p:cond delay="0"/>
                                          </p:stCondLst>
                                        </p:cTn>
                                        <p:tgtEl>
                                          <p:spTgt spid="13"/>
                                        </p:tgtEl>
                                        <p:attrNameLst>
                                          <p:attrName>style.visibility</p:attrName>
                                        </p:attrNameLst>
                                      </p:cBhvr>
                                      <p:to>
                                        <p:strVal val="visible"/>
                                      </p:to>
                                    </p:set>
                                    <p:animEffect transition="in" filter="wipe(left)">
                                      <p:cBhvr>
                                        <p:cTn id="34"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ldLvl="0" animBg="1"/>
      <p:bldP spid="12" grpId="0" animBg="1"/>
      <p:bldP spid="7" grpId="0" bldLvl="0" animBg="1"/>
      <p:bldP spid="15" grpId="0" animBg="1"/>
      <p:bldP spid="9" grpId="0" bldLvl="0" animBg="1"/>
      <p:bldP spid="14" grpId="0" animBg="1"/>
      <p:bldP spid="10" grpId="0" animBg="1"/>
      <p:bldP spid="13" grpId="0" animBg="1"/>
    </p:bldLst>
  </p:timing>
</p:sld>
</file>

<file path=ppt/tags/tag1.xml><?xml version="1.0" encoding="utf-8"?>
<p:tagLst xmlns:p="http://schemas.openxmlformats.org/presentationml/2006/main">
  <p:tag name="AS_UNIQUEID" val="20274"/>
  <p:tag name="KSO_WM_BEAUTIFY_FLAG" val="#wm#"/>
  <p:tag name="KSO_WM_TAG_VERSION" val="1.0"/>
  <p:tag name="KSO_WM_UNIT_COMPATIBLE" val="0"/>
  <p:tag name="KSO_WM_UNIT_DIAGRAM_ISNUMVISUAL" val="0"/>
  <p:tag name="KSO_WM_UNIT_DIAGRAM_ISREFERUNIT" val="0"/>
  <p:tag name="KSO_WM_UNIT_HIGHLIGHT" val="0"/>
  <p:tag name="KSO_WM_UNIT_ID" val="_1**"/>
  <p:tag name="KSO_WM_UNIT_LAYERLEVEL" val="1"/>
</p:tagLst>
</file>

<file path=ppt/tags/tag10.xml><?xml version="1.0" encoding="utf-8"?>
<p:tagLst xmlns:p="http://schemas.openxmlformats.org/presentationml/2006/main">
  <p:tag name="AS_UNIQUEID" val="680"/>
  <p:tag name="KSO_WM_BEAUTIFY_FLAG" val=""/>
</p:tagLst>
</file>

<file path=ppt/tags/tag100.xml><?xml version="1.0" encoding="utf-8"?>
<p:tagLst xmlns:p="http://schemas.openxmlformats.org/presentationml/2006/main">
  <p:tag name="AS_UNIQUEID" val="2395"/>
</p:tagLst>
</file>

<file path=ppt/tags/tag101.xml><?xml version="1.0" encoding="utf-8"?>
<p:tagLst xmlns:p="http://schemas.openxmlformats.org/presentationml/2006/main">
  <p:tag name="AS_UNIQUEID" val="2396"/>
</p:tagLst>
</file>

<file path=ppt/tags/tag102.xml><?xml version="1.0" encoding="utf-8"?>
<p:tagLst xmlns:p="http://schemas.openxmlformats.org/presentationml/2006/main">
  <p:tag name="AS_UNIQUEID" val="2397"/>
</p:tagLst>
</file>

<file path=ppt/tags/tag103.xml><?xml version="1.0" encoding="utf-8"?>
<p:tagLst xmlns:p="http://schemas.openxmlformats.org/presentationml/2006/main">
  <p:tag name="AS_UNIQUEID" val="2398"/>
</p:tagLst>
</file>

<file path=ppt/tags/tag104.xml><?xml version="1.0" encoding="utf-8"?>
<p:tagLst xmlns:p="http://schemas.openxmlformats.org/presentationml/2006/main">
  <p:tag name="AS_UNIQUEID" val="2399"/>
</p:tagLst>
</file>

<file path=ppt/tags/tag105.xml><?xml version="1.0" encoding="utf-8"?>
<p:tagLst xmlns:p="http://schemas.openxmlformats.org/presentationml/2006/main">
  <p:tag name="AS_UNIQUEID" val="2400"/>
</p:tagLst>
</file>

<file path=ppt/tags/tag106.xml><?xml version="1.0" encoding="utf-8"?>
<p:tagLst xmlns:p="http://schemas.openxmlformats.org/presentationml/2006/main">
  <p:tag name="AS_UNIQUEID" val="2403"/>
</p:tagLst>
</file>

<file path=ppt/tags/tag107.xml><?xml version="1.0" encoding="utf-8"?>
<p:tagLst xmlns:p="http://schemas.openxmlformats.org/presentationml/2006/main">
  <p:tag name="AS_UNIQUEID" val="2406"/>
</p:tagLst>
</file>

<file path=ppt/tags/tag108.xml><?xml version="1.0" encoding="utf-8"?>
<p:tagLst xmlns:p="http://schemas.openxmlformats.org/presentationml/2006/main">
  <p:tag name="AS_UNIQUEID" val="2409"/>
</p:tagLst>
</file>

<file path=ppt/tags/tag109.xml><?xml version="1.0" encoding="utf-8"?>
<p:tagLst xmlns:p="http://schemas.openxmlformats.org/presentationml/2006/main">
  <p:tag name="AS_UNIQUEID" val="2412"/>
</p:tagLst>
</file>

<file path=ppt/tags/tag11.xml><?xml version="1.0" encoding="utf-8"?>
<p:tagLst xmlns:p="http://schemas.openxmlformats.org/presentationml/2006/main">
  <p:tag name="AS_UNIQUEID" val="3164"/>
  <p:tag name="KSO_WM_BEAUTIFY_FLAG" val=""/>
</p:tagLst>
</file>

<file path=ppt/tags/tag110.xml><?xml version="1.0" encoding="utf-8"?>
<p:tagLst xmlns:p="http://schemas.openxmlformats.org/presentationml/2006/main">
  <p:tag name="AS_UNIQUEID" val="2415"/>
</p:tagLst>
</file>

<file path=ppt/tags/tag111.xml><?xml version="1.0" encoding="utf-8"?>
<p:tagLst xmlns:p="http://schemas.openxmlformats.org/presentationml/2006/main">
  <p:tag name="AS_UNIQUEID" val="2418"/>
</p:tagLst>
</file>

<file path=ppt/tags/tag112.xml><?xml version="1.0" encoding="utf-8"?>
<p:tagLst xmlns:p="http://schemas.openxmlformats.org/presentationml/2006/main">
  <p:tag name="AS_UNIQUEID" val="2421"/>
</p:tagLst>
</file>

<file path=ppt/tags/tag113.xml><?xml version="1.0" encoding="utf-8"?>
<p:tagLst xmlns:p="http://schemas.openxmlformats.org/presentationml/2006/main">
  <p:tag name="AS_UNIQUEID" val="2424"/>
</p:tagLst>
</file>

<file path=ppt/tags/tag114.xml><?xml version="1.0" encoding="utf-8"?>
<p:tagLst xmlns:p="http://schemas.openxmlformats.org/presentationml/2006/main">
  <p:tag name="AS_UNIQUEID" val="2425"/>
</p:tagLst>
</file>

<file path=ppt/tags/tag115.xml><?xml version="1.0" encoding="utf-8"?>
<p:tagLst xmlns:p="http://schemas.openxmlformats.org/presentationml/2006/main">
  <p:tag name="AS_UNIQUEID" val="2426"/>
</p:tagLst>
</file>

<file path=ppt/tags/tag116.xml><?xml version="1.0" encoding="utf-8"?>
<p:tagLst xmlns:p="http://schemas.openxmlformats.org/presentationml/2006/main">
  <p:tag name="AS_UNIQUEID" val="2429"/>
</p:tagLst>
</file>

<file path=ppt/tags/tag117.xml><?xml version="1.0" encoding="utf-8"?>
<p:tagLst xmlns:p="http://schemas.openxmlformats.org/presentationml/2006/main">
  <p:tag name="AS_UNIQUEID" val="2432"/>
</p:tagLst>
</file>

<file path=ppt/tags/tag118.xml><?xml version="1.0" encoding="utf-8"?>
<p:tagLst xmlns:p="http://schemas.openxmlformats.org/presentationml/2006/main">
  <p:tag name="AS_UNIQUEID" val="2435"/>
</p:tagLst>
</file>

<file path=ppt/tags/tag119.xml><?xml version="1.0" encoding="utf-8"?>
<p:tagLst xmlns:p="http://schemas.openxmlformats.org/presentationml/2006/main">
  <p:tag name="AS_UNIQUEID" val="2438"/>
</p:tagLst>
</file>

<file path=ppt/tags/tag12.xml><?xml version="1.0" encoding="utf-8"?>
<p:tagLst xmlns:p="http://schemas.openxmlformats.org/presentationml/2006/main">
  <p:tag name="AS_UNIQUEID" val="20282"/>
</p:tagLst>
</file>

<file path=ppt/tags/tag120.xml><?xml version="1.0" encoding="utf-8"?>
<p:tagLst xmlns:p="http://schemas.openxmlformats.org/presentationml/2006/main">
  <p:tag name="AS_UNIQUEID" val="2439"/>
</p:tagLst>
</file>

<file path=ppt/tags/tag121.xml><?xml version="1.0" encoding="utf-8"?>
<p:tagLst xmlns:p="http://schemas.openxmlformats.org/presentationml/2006/main">
  <p:tag name="AS_UNIQUEID" val="7666"/>
</p:tagLst>
</file>

<file path=ppt/tags/tag122.xml><?xml version="1.0" encoding="utf-8"?>
<p:tagLst xmlns:p="http://schemas.openxmlformats.org/presentationml/2006/main">
  <p:tag name="AS_UNIQUEID" val="2372"/>
</p:tagLst>
</file>

<file path=ppt/tags/tag123.xml><?xml version="1.0" encoding="utf-8"?>
<p:tagLst xmlns:p="http://schemas.openxmlformats.org/presentationml/2006/main">
  <p:tag name="AS_UNIQUEID" val="2358"/>
</p:tagLst>
</file>

<file path=ppt/tags/tag124.xml><?xml version="1.0" encoding="utf-8"?>
<p:tagLst xmlns:p="http://schemas.openxmlformats.org/presentationml/2006/main">
  <p:tag name="AS_UNIQUEID" val="19012"/>
</p:tagLst>
</file>

<file path=ppt/tags/tag125.xml><?xml version="1.0" encoding="utf-8"?>
<p:tagLst xmlns:p="http://schemas.openxmlformats.org/presentationml/2006/main">
  <p:tag name="AS_UNIQUEID" val="2396"/>
</p:tagLst>
</file>

<file path=ppt/tags/tag126.xml><?xml version="1.0" encoding="utf-8"?>
<p:tagLst xmlns:p="http://schemas.openxmlformats.org/presentationml/2006/main">
  <p:tag name="AS_UNIQUEID" val="2397"/>
</p:tagLst>
</file>

<file path=ppt/tags/tag127.xml><?xml version="1.0" encoding="utf-8"?>
<p:tagLst xmlns:p="http://schemas.openxmlformats.org/presentationml/2006/main">
  <p:tag name="AS_UNIQUEID" val="2398"/>
</p:tagLst>
</file>

<file path=ppt/tags/tag128.xml><?xml version="1.0" encoding="utf-8"?>
<p:tagLst xmlns:p="http://schemas.openxmlformats.org/presentationml/2006/main">
  <p:tag name="AS_UNIQUEID" val="2399"/>
</p:tagLst>
</file>

<file path=ppt/tags/tag129.xml><?xml version="1.0" encoding="utf-8"?>
<p:tagLst xmlns:p="http://schemas.openxmlformats.org/presentationml/2006/main">
  <p:tag name="AS_UNIQUEID" val="2400"/>
</p:tagLst>
</file>

<file path=ppt/tags/tag13.xml><?xml version="1.0" encoding="utf-8"?>
<p:tagLst xmlns:p="http://schemas.openxmlformats.org/presentationml/2006/main">
  <p:tag name="AS_UNIQUEID" val="20284"/>
</p:tagLst>
</file>

<file path=ppt/tags/tag130.xml><?xml version="1.0" encoding="utf-8"?>
<p:tagLst xmlns:p="http://schemas.openxmlformats.org/presentationml/2006/main">
  <p:tag name="AS_UNIQUEID" val="2396"/>
</p:tagLst>
</file>

<file path=ppt/tags/tag131.xml><?xml version="1.0" encoding="utf-8"?>
<p:tagLst xmlns:p="http://schemas.openxmlformats.org/presentationml/2006/main">
  <p:tag name="AS_UNIQUEID" val="2397"/>
</p:tagLst>
</file>

<file path=ppt/tags/tag132.xml><?xml version="1.0" encoding="utf-8"?>
<p:tagLst xmlns:p="http://schemas.openxmlformats.org/presentationml/2006/main">
  <p:tag name="AS_UNIQUEID" val="2398"/>
</p:tagLst>
</file>

<file path=ppt/tags/tag133.xml><?xml version="1.0" encoding="utf-8"?>
<p:tagLst xmlns:p="http://schemas.openxmlformats.org/presentationml/2006/main">
  <p:tag name="AS_UNIQUEID" val="2399"/>
</p:tagLst>
</file>

<file path=ppt/tags/tag134.xml><?xml version="1.0" encoding="utf-8"?>
<p:tagLst xmlns:p="http://schemas.openxmlformats.org/presentationml/2006/main">
  <p:tag name="AS_UNIQUEID" val="2400"/>
</p:tagLst>
</file>

<file path=ppt/tags/tag135.xml><?xml version="1.0" encoding="utf-8"?>
<p:tagLst xmlns:p="http://schemas.openxmlformats.org/presentationml/2006/main">
  <p:tag name="AS_UNIQUEID" val="20334"/>
</p:tagLst>
</file>

<file path=ppt/tags/tag136.xml><?xml version="1.0" encoding="utf-8"?>
<p:tagLst xmlns:p="http://schemas.openxmlformats.org/presentationml/2006/main">
  <p:tag name="AS_UNIQUEID" val="20335"/>
</p:tagLst>
</file>

<file path=ppt/tags/tag137.xml><?xml version="1.0" encoding="utf-8"?>
<p:tagLst xmlns:p="http://schemas.openxmlformats.org/presentationml/2006/main">
  <p:tag name="AS_UNIQUEID" val="2373"/>
</p:tagLst>
</file>

<file path=ppt/tags/tag138.xml><?xml version="1.0" encoding="utf-8"?>
<p:tagLst xmlns:p="http://schemas.openxmlformats.org/presentationml/2006/main">
  <p:tag name="AS_UNIQUEID" val="2374"/>
</p:tagLst>
</file>

<file path=ppt/tags/tag139.xml><?xml version="1.0" encoding="utf-8"?>
<p:tagLst xmlns:p="http://schemas.openxmlformats.org/presentationml/2006/main">
  <p:tag name="AS_UNIQUEID" val="2375"/>
</p:tagLst>
</file>

<file path=ppt/tags/tag14.xml><?xml version="1.0" encoding="utf-8"?>
<p:tagLst xmlns:p="http://schemas.openxmlformats.org/presentationml/2006/main">
  <p:tag name="AS_UNIQUEID" val="679"/>
  <p:tag name="KSO_WM_BEAUTIFY_FLAG" val=""/>
</p:tagLst>
</file>

<file path=ppt/tags/tag140.xml><?xml version="1.0" encoding="utf-8"?>
<p:tagLst xmlns:p="http://schemas.openxmlformats.org/presentationml/2006/main">
  <p:tag name="AS_UNIQUEID" val="2376"/>
</p:tagLst>
</file>

<file path=ppt/tags/tag141.xml><?xml version="1.0" encoding="utf-8"?>
<p:tagLst xmlns:p="http://schemas.openxmlformats.org/presentationml/2006/main">
  <p:tag name="AS_UNIQUEID" val="2377"/>
</p:tagLst>
</file>

<file path=ppt/tags/tag142.xml><?xml version="1.0" encoding="utf-8"?>
<p:tagLst xmlns:p="http://schemas.openxmlformats.org/presentationml/2006/main">
  <p:tag name="AS_UNIQUEID" val="2378"/>
</p:tagLst>
</file>

<file path=ppt/tags/tag143.xml><?xml version="1.0" encoding="utf-8"?>
<p:tagLst xmlns:p="http://schemas.openxmlformats.org/presentationml/2006/main">
  <p:tag name="AS_UNIQUEID" val="2379"/>
</p:tagLst>
</file>

<file path=ppt/tags/tag144.xml><?xml version="1.0" encoding="utf-8"?>
<p:tagLst xmlns:p="http://schemas.openxmlformats.org/presentationml/2006/main">
  <p:tag name="AS_UNIQUEID" val="2409"/>
</p:tagLst>
</file>

<file path=ppt/tags/tag145.xml><?xml version="1.0" encoding="utf-8"?>
<p:tagLst xmlns:p="http://schemas.openxmlformats.org/presentationml/2006/main">
  <p:tag name="AS_UNIQUEID" val="2409"/>
</p:tagLst>
</file>

<file path=ppt/tags/tag146.xml><?xml version="1.0" encoding="utf-8"?>
<p:tagLst xmlns:p="http://schemas.openxmlformats.org/presentationml/2006/main">
  <p:tag name="AS_UNIQUEID" val="2409"/>
</p:tagLst>
</file>

<file path=ppt/tags/tag147.xml><?xml version="1.0" encoding="utf-8"?>
<p:tagLst xmlns:p="http://schemas.openxmlformats.org/presentationml/2006/main">
  <p:tag name="AS_UNIQUEID" val="2418"/>
</p:tagLst>
</file>

<file path=ppt/tags/tag148.xml><?xml version="1.0" encoding="utf-8"?>
<p:tagLst xmlns:p="http://schemas.openxmlformats.org/presentationml/2006/main">
  <p:tag name="AS_UNIQUEID" val="20336"/>
</p:tagLst>
</file>

<file path=ppt/tags/tag149.xml><?xml version="1.0" encoding="utf-8"?>
<p:tagLst xmlns:p="http://schemas.openxmlformats.org/presentationml/2006/main">
  <p:tag name="AS_UNIQUEID" val="20337"/>
</p:tagLst>
</file>

<file path=ppt/tags/tag15.xml><?xml version="1.0" encoding="utf-8"?>
<p:tagLst xmlns:p="http://schemas.openxmlformats.org/presentationml/2006/main">
  <p:tag name="AS_UNIQUEID" val="680"/>
  <p:tag name="KSO_WM_BEAUTIFY_FLAG" val=""/>
</p:tagLst>
</file>

<file path=ppt/tags/tag150.xml><?xml version="1.0" encoding="utf-8"?>
<p:tagLst xmlns:p="http://schemas.openxmlformats.org/presentationml/2006/main">
  <p:tag name="AS_UNIQUEID" val="3171"/>
  <p:tag name="KSO_WM_BEAUTIFY_FLAG" val=""/>
</p:tagLst>
</file>

<file path=ppt/tags/tag151.xml><?xml version="1.0" encoding="utf-8"?>
<p:tagLst xmlns:p="http://schemas.openxmlformats.org/presentationml/2006/main">
  <p:tag name="AS_UNIQUEID" val="20339"/>
</p:tagLst>
</file>

<file path=ppt/tags/tag152.xml><?xml version="1.0" encoding="utf-8"?>
<p:tagLst xmlns:p="http://schemas.openxmlformats.org/presentationml/2006/main">
  <p:tag name="AS_UNIQUEID" val="2526"/>
</p:tagLst>
</file>

<file path=ppt/tags/tag153.xml><?xml version="1.0" encoding="utf-8"?>
<p:tagLst xmlns:p="http://schemas.openxmlformats.org/presentationml/2006/main">
  <p:tag name="KSO_WM_BEAUTIFY_FLAG" val="#wm#"/>
  <p:tag name="KSO_WM_SLIDE_ID" val="custom20205176_1"/>
  <p:tag name="KSO_WM_SLIDE_INDEX" val="1"/>
  <p:tag name="KSO_WM_SLIDE_ITEM_CNT" val="0"/>
  <p:tag name="KSO_WM_SLIDE_LAYOUT" val="a_b"/>
  <p:tag name="KSO_WM_SLIDE_LAYOUT_CNT" val="1_1"/>
  <p:tag name="KSO_WM_SLIDE_SUBTYPE" val="defaultBlank"/>
  <p:tag name="KSO_WM_SLIDE_TYPE" val="title"/>
  <p:tag name="KSO_WM_TAG_VERSION" val="1.0"/>
  <p:tag name="KSO_WM_TEMPLATE_CATEGORY" val="custom"/>
  <p:tag name="KSO_WM_TEMPLATE_COLOR_TYPE" val="1"/>
  <p:tag name="KSO_WM_TEMPLATE_INDEX" val="20205176"/>
  <p:tag name="KSO_WM_TEMPLATE_MASTER_TYPE" val="0"/>
  <p:tag name="KSO_WM_TEMPLATE_SUBCATEGORY" val="19"/>
  <p:tag name="KSO_WM_TEMPLATE_THUMBS_INDEX" val="1、4、7、12、13、14、15、16、17、18、20、24、25、28、33、36、40、43、44"/>
  <p:tag name="KSO_WM_UNIT_SHOW_EDIT_AREA_INDICATION" val="1"/>
</p:tagLst>
</file>

<file path=ppt/tags/tag154.xml><?xml version="1.0" encoding="utf-8"?>
<p:tagLst xmlns:p="http://schemas.openxmlformats.org/presentationml/2006/main">
  <p:tag name="AS_UNIQUEID" val="7681"/>
</p:tagLst>
</file>

<file path=ppt/tags/tag155.xml><?xml version="1.0" encoding="utf-8"?>
<p:tagLst xmlns:p="http://schemas.openxmlformats.org/presentationml/2006/main">
  <p:tag name="AS_UNIQUEID" val="7682"/>
</p:tagLst>
</file>

<file path=ppt/tags/tag156.xml><?xml version="1.0" encoding="utf-8"?>
<p:tagLst xmlns:p="http://schemas.openxmlformats.org/presentationml/2006/main">
  <p:tag name="AS_UNIQUEID" val="7683"/>
  <p:tag name="KSO_WM_DIAGRAM_VIRTUALLY_FRAME" val="{&quot;height&quot;:217.45,&quot;left&quot;:12.85,&quot;top&quot;:18.8,&quot;width&quot;:929.35}"/>
</p:tagLst>
</file>

<file path=ppt/tags/tag157.xml><?xml version="1.0" encoding="utf-8"?>
<p:tagLst xmlns:p="http://schemas.openxmlformats.org/presentationml/2006/main">
  <p:tag name="AS_UNIQUEID" val="7684"/>
</p:tagLst>
</file>

<file path=ppt/tags/tag158.xml><?xml version="1.0" encoding="utf-8"?>
<p:tagLst xmlns:p="http://schemas.openxmlformats.org/presentationml/2006/main">
  <p:tag name="AS_UNIQUEID" val="7686"/>
  <p:tag name="KSO_WM_BEAUTIFY_FLAG" val="#wm#"/>
  <p:tag name="KSO_WM_DIAGRAM_GROUP_CODE" val="n1-1"/>
  <p:tag name="KSO_WM_DIAGRAM_VIRTUALLY_FRAME" val="{&quot;height&quot;:217.45,&quot;left&quot;:12.85,&quot;top&quot;:18.8,&quot;width&quot;:929.35}"/>
  <p:tag name="KSO_WM_TAG_VERSION" val="1.0"/>
  <p:tag name="KSO_WM_TEMPLATE_CATEGORY" val="diagram"/>
  <p:tag name="KSO_WM_TEMPLATE_INDEX" val="20181194"/>
  <p:tag name="KSO_WM_UNIT_COMPATIBLE" val="0"/>
  <p:tag name="KSO_WM_UNIT_DIAGRAM_ISNUMVISUAL" val="0"/>
  <p:tag name="KSO_WM_UNIT_DIAGRAM_ISREFERUNIT" val="0"/>
  <p:tag name="KSO_WM_UNIT_HIGHLIGHT" val="0"/>
  <p:tag name="KSO_WM_UNIT_ID" val="diagram20181194_2*n_h_a*1_1_1"/>
  <p:tag name="KSO_WM_UNIT_INDEX" val="1_1_1"/>
  <p:tag name="KSO_WM_UNIT_ISCONTENTSTITLE" val="0"/>
  <p:tag name="KSO_WM_UNIT_ISNUMDGMTITLE" val="0"/>
  <p:tag name="KSO_WM_UNIT_LAYERLEVEL" val="1_1_1"/>
  <p:tag name="KSO_WM_UNIT_NOCLEAR" val="0"/>
  <p:tag name="KSO_WM_UNIT_PRESET_TEXT" val="添加标题"/>
  <p:tag name="KSO_WM_UNIT_TEXT_FILL_FORE_SCHEMECOLOR_INDEX" val="13"/>
  <p:tag name="KSO_WM_UNIT_TEXT_FILL_TYPE" val="1"/>
  <p:tag name="KSO_WM_UNIT_TYPE" val="n_h_a"/>
  <p:tag name="KSO_WM_UNIT_VALUE" val="4"/>
</p:tagLst>
</file>

<file path=ppt/tags/tag159.xml><?xml version="1.0" encoding="utf-8"?>
<p:tagLst xmlns:p="http://schemas.openxmlformats.org/presentationml/2006/main">
  <p:tag name="AS_UNIQUEID" val="16"/>
</p:tagLst>
</file>

<file path=ppt/tags/tag16.xml><?xml version="1.0" encoding="utf-8"?>
<p:tagLst xmlns:p="http://schemas.openxmlformats.org/presentationml/2006/main">
  <p:tag name="AS_UNIQUEID" val="676"/>
  <p:tag name="KSO_WM_BEAUTIFY_FLAG" val=""/>
</p:tagLst>
</file>

<file path=ppt/tags/tag160.xml><?xml version="1.0" encoding="utf-8"?>
<p:tagLst xmlns:p="http://schemas.openxmlformats.org/presentationml/2006/main">
  <p:tag name="AS_UNIQUEID" val="8046"/>
</p:tagLst>
</file>

<file path=ppt/tags/tag161.xml><?xml version="1.0" encoding="utf-8"?>
<p:tagLst xmlns:p="http://schemas.openxmlformats.org/presentationml/2006/main">
  <p:tag name="AS_UNIQUEID" val="20341"/>
</p:tagLst>
</file>

<file path=ppt/tags/tag162.xml><?xml version="1.0" encoding="utf-8"?>
<p:tagLst xmlns:p="http://schemas.openxmlformats.org/presentationml/2006/main">
  <p:tag name="KSO_WM_SPECIAL_SOURCE" val="bdnull"/>
</p:tagLst>
</file>

<file path=ppt/tags/tag163.xml><?xml version="1.0" encoding="utf-8"?>
<p:tagLst xmlns:p="http://schemas.openxmlformats.org/presentationml/2006/main">
  <p:tag name="AS_UNIQUEID" val="4170"/>
  <p:tag name="KSO_WM_BEAUTIFY_FLAG" val=""/>
  <p:tag name="PA" val="v5.2.8"/>
</p:tagLst>
</file>

<file path=ppt/tags/tag164.xml><?xml version="1.0" encoding="utf-8"?>
<p:tagLst xmlns:p="http://schemas.openxmlformats.org/presentationml/2006/main">
  <p:tag name="AS_UNIQUEID" val="20345"/>
</p:tagLst>
</file>

<file path=ppt/tags/tag165.xml><?xml version="1.0" encoding="utf-8"?>
<p:tagLst xmlns:p="http://schemas.openxmlformats.org/presentationml/2006/main">
  <p:tag name="AS_UNIQUEID" val="20346"/>
</p:tagLst>
</file>

<file path=ppt/tags/tag166.xml><?xml version="1.0" encoding="utf-8"?>
<p:tagLst xmlns:p="http://schemas.openxmlformats.org/presentationml/2006/main">
  <p:tag name="KSO_WM_BEAUTIFY_FLAG" val="#wm#"/>
  <p:tag name="KSO_WM_TEMPLATE_CATEGORY" val="custom"/>
  <p:tag name="KSO_WM_TEMPLATE_INDEX" val="20205176"/>
</p:tagLst>
</file>

<file path=ppt/tags/tag167.xml><?xml version="1.0" encoding="utf-8"?>
<p:tagLst xmlns:p="http://schemas.openxmlformats.org/presentationml/2006/main">
  <p:tag name="AS_UNIQUEID" val="10"/>
</p:tagLst>
</file>

<file path=ppt/tags/tag168.xml><?xml version="1.0" encoding="utf-8"?>
<p:tagLst xmlns:p="http://schemas.openxmlformats.org/presentationml/2006/main">
  <p:tag name="AS_UNIQUEID" val="11"/>
</p:tagLst>
</file>

<file path=ppt/tags/tag169.xml><?xml version="1.0" encoding="utf-8"?>
<p:tagLst xmlns:p="http://schemas.openxmlformats.org/presentationml/2006/main">
  <p:tag name="AS_UNIQUEID" val="6125"/>
</p:tagLst>
</file>

<file path=ppt/tags/tag17.xml><?xml version="1.0" encoding="utf-8"?>
<p:tagLst xmlns:p="http://schemas.openxmlformats.org/presentationml/2006/main">
  <p:tag name="AS_UNIQUEID" val="689"/>
  <p:tag name="KSO_WM_BEAUTIFY_FLAG" val=""/>
</p:tagLst>
</file>

<file path=ppt/tags/tag170.xml><?xml version="1.0" encoding="utf-8"?>
<p:tagLst xmlns:p="http://schemas.openxmlformats.org/presentationml/2006/main">
  <p:tag name="AS_UNIQUEID" val="5736"/>
</p:tagLst>
</file>

<file path=ppt/tags/tag171.xml><?xml version="1.0" encoding="utf-8"?>
<p:tagLst xmlns:p="http://schemas.openxmlformats.org/presentationml/2006/main">
  <p:tag name="AS_UNIQUEID" val="7831"/>
</p:tagLst>
</file>

<file path=ppt/tags/tag172.xml><?xml version="1.0" encoding="utf-8"?>
<p:tagLst xmlns:p="http://schemas.openxmlformats.org/presentationml/2006/main">
  <p:tag name="AS_UNIQUEID" val="7828"/>
</p:tagLst>
</file>

<file path=ppt/tags/tag173.xml><?xml version="1.0" encoding="utf-8"?>
<p:tagLst xmlns:p="http://schemas.openxmlformats.org/presentationml/2006/main">
  <p:tag name="AS_UNIQUEID" val="7829"/>
</p:tagLst>
</file>

<file path=ppt/tags/tag174.xml><?xml version="1.0" encoding="utf-8"?>
<p:tagLst xmlns:p="http://schemas.openxmlformats.org/presentationml/2006/main">
  <p:tag name="AS_UNIQUEID" val="19541"/>
</p:tagLst>
</file>

<file path=ppt/tags/tag175.xml><?xml version="1.0" encoding="utf-8"?>
<p:tagLst xmlns:p="http://schemas.openxmlformats.org/presentationml/2006/main">
  <p:tag name="AS_UNIQUEID" val="19540"/>
</p:tagLst>
</file>

<file path=ppt/tags/tag176.xml><?xml version="1.0" encoding="utf-8"?>
<p:tagLst xmlns:p="http://schemas.openxmlformats.org/presentationml/2006/main">
  <p:tag name="AS_UNIQUEID" val="19540"/>
</p:tagLst>
</file>

<file path=ppt/tags/tag177.xml><?xml version="1.0" encoding="utf-8"?>
<p:tagLst xmlns:p="http://schemas.openxmlformats.org/presentationml/2006/main">
  <p:tag name="AS_UNIQUEID" val="20041"/>
</p:tagLst>
</file>

<file path=ppt/tags/tag178.xml><?xml version="1.0" encoding="utf-8"?>
<p:tagLst xmlns:p="http://schemas.openxmlformats.org/presentationml/2006/main">
  <p:tag name="AS_UNIQUEID" val="20045"/>
</p:tagLst>
</file>

<file path=ppt/tags/tag179.xml><?xml version="1.0" encoding="utf-8"?>
<p:tagLst xmlns:p="http://schemas.openxmlformats.org/presentationml/2006/main">
  <p:tag name="AS_UNIQUEID" val="20046"/>
</p:tagLst>
</file>

<file path=ppt/tags/tag18.xml><?xml version="1.0" encoding="utf-8"?>
<p:tagLst xmlns:p="http://schemas.openxmlformats.org/presentationml/2006/main">
  <p:tag name="AS_UNIQUEID" val="20286"/>
</p:tagLst>
</file>

<file path=ppt/tags/tag180.xml><?xml version="1.0" encoding="utf-8"?>
<p:tagLst xmlns:p="http://schemas.openxmlformats.org/presentationml/2006/main">
  <p:tag name="AS_UNIQUEID" val="19546"/>
</p:tagLst>
</file>

<file path=ppt/tags/tag181.xml><?xml version="1.0" encoding="utf-8"?>
<p:tagLst xmlns:p="http://schemas.openxmlformats.org/presentationml/2006/main">
  <p:tag name="AS_UNIQUEID" val="20349"/>
</p:tagLst>
</file>

<file path=ppt/tags/tag182.xml><?xml version="1.0" encoding="utf-8"?>
<p:tagLst xmlns:p="http://schemas.openxmlformats.org/presentationml/2006/main">
  <p:tag name="AS_UNIQUEID" val="20350"/>
</p:tagLst>
</file>

<file path=ppt/tags/tag183.xml><?xml version="1.0" encoding="utf-8"?>
<p:tagLst xmlns:p="http://schemas.openxmlformats.org/presentationml/2006/main">
  <p:tag name="AS_UNIQUEID" val="20351"/>
</p:tagLst>
</file>

<file path=ppt/tags/tag184.xml><?xml version="1.0" encoding="utf-8"?>
<p:tagLst xmlns:p="http://schemas.openxmlformats.org/presentationml/2006/main">
  <p:tag name="AS_UNIQUEID" val="20352"/>
</p:tagLst>
</file>

<file path=ppt/tags/tag185.xml><?xml version="1.0" encoding="utf-8"?>
<p:tagLst xmlns:p="http://schemas.openxmlformats.org/presentationml/2006/main">
  <p:tag name="AS_UNIQUEID" val="950"/>
  <p:tag name="KSO_WM_BEAUTIFY_FLAG" val=""/>
</p:tagLst>
</file>

<file path=ppt/tags/tag186.xml><?xml version="1.0" encoding="utf-8"?>
<p:tagLst xmlns:p="http://schemas.openxmlformats.org/presentationml/2006/main">
  <p:tag name="AS_UNIQUEID" val="951"/>
</p:tagLst>
</file>

<file path=ppt/tags/tag187.xml><?xml version="1.0" encoding="utf-8"?>
<p:tagLst xmlns:p="http://schemas.openxmlformats.org/presentationml/2006/main">
  <p:tag name="AS_UNIQUEID" val="1469"/>
</p:tagLst>
</file>

<file path=ppt/tags/tag188.xml><?xml version="1.0" encoding="utf-8"?>
<p:tagLst xmlns:p="http://schemas.openxmlformats.org/presentationml/2006/main">
  <p:tag name="AS_UNIQUEID" val="1470"/>
</p:tagLst>
</file>

<file path=ppt/tags/tag189.xml><?xml version="1.0" encoding="utf-8"?>
<p:tagLst xmlns:p="http://schemas.openxmlformats.org/presentationml/2006/main">
  <p:tag name="AS_UNIQUEID" val="1664"/>
</p:tagLst>
</file>

<file path=ppt/tags/tag19.xml><?xml version="1.0" encoding="utf-8"?>
<p:tagLst xmlns:p="http://schemas.openxmlformats.org/presentationml/2006/main">
  <p:tag name="AS_UNIQUEID" val="20287"/>
</p:tagLst>
</file>

<file path=ppt/tags/tag190.xml><?xml version="1.0" encoding="utf-8"?>
<p:tagLst xmlns:p="http://schemas.openxmlformats.org/presentationml/2006/main">
  <p:tag name="AS_UNIQUEID" val="470"/>
</p:tagLst>
</file>

<file path=ppt/tags/tag191.xml><?xml version="1.0" encoding="utf-8"?>
<p:tagLst xmlns:p="http://schemas.openxmlformats.org/presentationml/2006/main">
  <p:tag name="AS_UNIQUEID" val="471"/>
</p:tagLst>
</file>

<file path=ppt/tags/tag192.xml><?xml version="1.0" encoding="utf-8"?>
<p:tagLst xmlns:p="http://schemas.openxmlformats.org/presentationml/2006/main">
  <p:tag name="AS_UNIQUEID" val="472"/>
</p:tagLst>
</file>

<file path=ppt/tags/tag193.xml><?xml version="1.0" encoding="utf-8"?>
<p:tagLst xmlns:p="http://schemas.openxmlformats.org/presentationml/2006/main">
  <p:tag name="AS_UNIQUEID" val="17064"/>
  <p:tag name="KSO_WM_BEAUTIFY_FLAG" val=""/>
</p:tagLst>
</file>

<file path=ppt/tags/tag194.xml><?xml version="1.0" encoding="utf-8"?>
<p:tagLst xmlns:p="http://schemas.openxmlformats.org/presentationml/2006/main">
  <p:tag name="AS_UNIQUEID" val="19371"/>
</p:tagLst>
</file>

<file path=ppt/tags/tag195.xml><?xml version="1.0" encoding="utf-8"?>
<p:tagLst xmlns:p="http://schemas.openxmlformats.org/presentationml/2006/main">
  <p:tag name="AS_UNIQUEID" val="19414"/>
</p:tagLst>
</file>

<file path=ppt/tags/tag196.xml><?xml version="1.0" encoding="utf-8"?>
<p:tagLst xmlns:p="http://schemas.openxmlformats.org/presentationml/2006/main">
  <p:tag name="KSO_WM_BEAUTIFY_FLAG" val="#wm#"/>
  <p:tag name="KSO_WM_SLIDE_BACKGROUND_TYPE" val="general"/>
  <p:tag name="KSO_WM_SLIDE_BK_DARK_LIGHT" val="2"/>
  <p:tag name="KSO_WM_SLIDE_ID" val="custom20205176_1"/>
  <p:tag name="KSO_WM_SLIDE_INDEX" val="1"/>
  <p:tag name="KSO_WM_SLIDE_ITEM_CNT" val="0"/>
  <p:tag name="KSO_WM_SLIDE_LAYOUT" val="a_b"/>
  <p:tag name="KSO_WM_SLIDE_LAYOUT_CNT" val="1_1"/>
  <p:tag name="KSO_WM_SLIDE_SUBTYPE" val="defaultBlank"/>
  <p:tag name="KSO_WM_SLIDE_TYPE" val="title"/>
  <p:tag name="KSO_WM_SPECIAL_SOURCE" val="bdnull"/>
  <p:tag name="KSO_WM_TAG_VERSION" val="1.0"/>
  <p:tag name="KSO_WM_TEMPLATE_CATEGORY" val="custom"/>
  <p:tag name="KSO_WM_TEMPLATE_COLOR_TYPE" val="1"/>
  <p:tag name="KSO_WM_TEMPLATE_INDEX" val="20205176"/>
  <p:tag name="KSO_WM_TEMPLATE_MASTER_TYPE" val="0"/>
  <p:tag name="KSO_WM_TEMPLATE_SUBCATEGORY" val="19"/>
  <p:tag name="KSO_WM_TEMPLATE_THUMBS_INDEX" val="1、4、7、12、13、14、15、16、17、18、20、24、25、28、33、36、40、43、44"/>
  <p:tag name="KSO_WM_UNIT_SHOW_EDIT_AREA_INDICATION" val="1"/>
</p:tagLst>
</file>

<file path=ppt/tags/tag197.xml><?xml version="1.0" encoding="utf-8"?>
<p:tagLst xmlns:p="http://schemas.openxmlformats.org/presentationml/2006/main">
  <p:tag name="AS_UNIQUEID" val="2894"/>
</p:tagLst>
</file>

<file path=ppt/tags/tag198.xml><?xml version="1.0" encoding="utf-8"?>
<p:tagLst xmlns:p="http://schemas.openxmlformats.org/presentationml/2006/main">
  <p:tag name="AS_UNIQUEID" val="2895"/>
</p:tagLst>
</file>

<file path=ppt/tags/tag199.xml><?xml version="1.0" encoding="utf-8"?>
<p:tagLst xmlns:p="http://schemas.openxmlformats.org/presentationml/2006/main">
  <p:tag name="AS_UNIQUEID" val="19"/>
  <p:tag name="KSO_WM_UNIT_TABLE_BEAUTIFY" val="smartTable{dabfa489-3190-46cd-85b8-055b54c1008d}"/>
  <p:tag name="TABLE_ENDDRAG_ORIGIN_RECT" val="773*411"/>
  <p:tag name="TABLE_ENDDRAG_RECT" val="37*98*773*411"/>
</p:tagLst>
</file>

<file path=ppt/tags/tag2.xml><?xml version="1.0" encoding="utf-8"?>
<p:tagLst xmlns:p="http://schemas.openxmlformats.org/presentationml/2006/main">
  <p:tag name="AS_UNIQUEID" val="20275"/>
  <p:tag name="KSO_WM_BEAUTIFY_FLAG" val="#wm#"/>
  <p:tag name="KSO_WM_TAG_VERSION" val="1.0"/>
  <p:tag name="KSO_WM_UNIT_COMPATIBLE" val="0"/>
  <p:tag name="KSO_WM_UNIT_DIAGRAM_ISNUMVISUAL" val="0"/>
  <p:tag name="KSO_WM_UNIT_DIAGRAM_ISREFERUNIT" val="0"/>
  <p:tag name="KSO_WM_UNIT_HIGHLIGHT" val="0"/>
  <p:tag name="KSO_WM_UNIT_ID" val="_1**"/>
  <p:tag name="KSO_WM_UNIT_LAYERLEVEL" val="1"/>
</p:tagLst>
</file>

<file path=ppt/tags/tag20.xml><?xml version="1.0" encoding="utf-8"?>
<p:tagLst xmlns:p="http://schemas.openxmlformats.org/presentationml/2006/main">
  <p:tag name="AS_UNIQUEID" val="679"/>
  <p:tag name="KSO_WM_BEAUTIFY_FLAG" val=""/>
</p:tagLst>
</file>

<file path=ppt/tags/tag200.xml><?xml version="1.0" encoding="utf-8"?>
<p:tagLst xmlns:p="http://schemas.openxmlformats.org/presentationml/2006/main">
  <p:tag name="AS_UNIQUEID" val="20"/>
</p:tagLst>
</file>

<file path=ppt/tags/tag201.xml><?xml version="1.0" encoding="utf-8"?>
<p:tagLst xmlns:p="http://schemas.openxmlformats.org/presentationml/2006/main">
  <p:tag name="AS_UNIQUEID" val="21"/>
</p:tagLst>
</file>

<file path=ppt/tags/tag202.xml><?xml version="1.0" encoding="utf-8"?>
<p:tagLst xmlns:p="http://schemas.openxmlformats.org/presentationml/2006/main">
  <p:tag name="AS_UNIQUEID" val="22"/>
</p:tagLst>
</file>

<file path=ppt/tags/tag203.xml><?xml version="1.0" encoding="utf-8"?>
<p:tagLst xmlns:p="http://schemas.openxmlformats.org/presentationml/2006/main">
  <p:tag name="AS_UNIQUEID" val="23"/>
</p:tagLst>
</file>

<file path=ppt/tags/tag204.xml><?xml version="1.0" encoding="utf-8"?>
<p:tagLst xmlns:p="http://schemas.openxmlformats.org/presentationml/2006/main">
  <p:tag name="AS_UNIQUEID" val="24"/>
</p:tagLst>
</file>

<file path=ppt/tags/tag205.xml><?xml version="1.0" encoding="utf-8"?>
<p:tagLst xmlns:p="http://schemas.openxmlformats.org/presentationml/2006/main">
  <p:tag name="AS_UNIQUEID" val="25"/>
</p:tagLst>
</file>

<file path=ppt/tags/tag206.xml><?xml version="1.0" encoding="utf-8"?>
<p:tagLst xmlns:p="http://schemas.openxmlformats.org/presentationml/2006/main">
  <p:tag name="AS_UNIQUEID" val="26"/>
</p:tagLst>
</file>

<file path=ppt/tags/tag207.xml><?xml version="1.0" encoding="utf-8"?>
<p:tagLst xmlns:p="http://schemas.openxmlformats.org/presentationml/2006/main">
  <p:tag name="AS_UNIQUEID" val="27"/>
</p:tagLst>
</file>

<file path=ppt/tags/tag208.xml><?xml version="1.0" encoding="utf-8"?>
<p:tagLst xmlns:p="http://schemas.openxmlformats.org/presentationml/2006/main">
  <p:tag name="KSO_WM_SPECIAL_SOURCE" val="bdnull"/>
</p:tagLst>
</file>

<file path=ppt/tags/tag209.xml><?xml version="1.0" encoding="utf-8"?>
<p:tagLst xmlns:p="http://schemas.openxmlformats.org/presentationml/2006/main">
  <p:tag name="AS_UNIQUEID" val="19371"/>
</p:tagLst>
</file>

<file path=ppt/tags/tag21.xml><?xml version="1.0" encoding="utf-8"?>
<p:tagLst xmlns:p="http://schemas.openxmlformats.org/presentationml/2006/main">
  <p:tag name="AS_UNIQUEID" val="680"/>
  <p:tag name="KSO_WM_BEAUTIFY_FLAG" val=""/>
</p:tagLst>
</file>

<file path=ppt/tags/tag210.xml><?xml version="1.0" encoding="utf-8"?>
<p:tagLst xmlns:p="http://schemas.openxmlformats.org/presentationml/2006/main">
  <p:tag name="AS_UNIQUEID" val="19414"/>
</p:tagLst>
</file>

<file path=ppt/tags/tag211.xml><?xml version="1.0" encoding="utf-8"?>
<p:tagLst xmlns:p="http://schemas.openxmlformats.org/presentationml/2006/main">
  <p:tag name="AS_UNIQUEID" val="17064"/>
  <p:tag name="KSO_WM_BEAUTIFY_FLAG" val=""/>
</p:tagLst>
</file>

<file path=ppt/tags/tag212.xml><?xml version="1.0" encoding="utf-8"?>
<p:tagLst xmlns:p="http://schemas.openxmlformats.org/presentationml/2006/main">
  <p:tag name="KSO_WM_BEAUTIFY_FLAG" val="#wm#"/>
  <p:tag name="KSO_WM_SLIDE_BACKGROUND_TYPE" val="general"/>
  <p:tag name="KSO_WM_SLIDE_BK_DARK_LIGHT" val="2"/>
  <p:tag name="KSO_WM_SLIDE_ID" val="custom20205176_1"/>
  <p:tag name="KSO_WM_SLIDE_INDEX" val="1"/>
  <p:tag name="KSO_WM_SLIDE_ITEM_CNT" val="0"/>
  <p:tag name="KSO_WM_SLIDE_LAYOUT" val="a_b"/>
  <p:tag name="KSO_WM_SLIDE_LAYOUT_CNT" val="1_1"/>
  <p:tag name="KSO_WM_SLIDE_SUBTYPE" val="defaultBlank"/>
  <p:tag name="KSO_WM_SLIDE_TYPE" val="title"/>
  <p:tag name="KSO_WM_SPECIAL_SOURCE" val="bdnull"/>
  <p:tag name="KSO_WM_TAG_VERSION" val="1.0"/>
  <p:tag name="KSO_WM_TEMPLATE_CATEGORY" val="custom"/>
  <p:tag name="KSO_WM_TEMPLATE_COLOR_TYPE" val="1"/>
  <p:tag name="KSO_WM_TEMPLATE_INDEX" val="20205176"/>
  <p:tag name="KSO_WM_TEMPLATE_MASTER_TYPE" val="0"/>
  <p:tag name="KSO_WM_TEMPLATE_SUBCATEGORY" val="19"/>
  <p:tag name="KSO_WM_TEMPLATE_THUMBS_INDEX" val="1、4、7、12、13、14、15、16、17、18、20、24、25、28、33、36、40、43、44"/>
  <p:tag name="KSO_WM_UNIT_SHOW_EDIT_AREA_INDICATION" val="1"/>
</p:tagLst>
</file>

<file path=ppt/tags/tag213.xml><?xml version="1.0" encoding="utf-8"?>
<p:tagLst xmlns:p="http://schemas.openxmlformats.org/presentationml/2006/main">
  <p:tag name="AS_UNIQUEID" val="2894"/>
</p:tagLst>
</file>

<file path=ppt/tags/tag214.xml><?xml version="1.0" encoding="utf-8"?>
<p:tagLst xmlns:p="http://schemas.openxmlformats.org/presentationml/2006/main">
  <p:tag name="AS_UNIQUEID" val="2895"/>
</p:tagLst>
</file>

<file path=ppt/tags/tag215.xml><?xml version="1.0" encoding="utf-8"?>
<p:tagLst xmlns:p="http://schemas.openxmlformats.org/presentationml/2006/main">
  <p:tag name="AS_UNIQUEID" val="6239"/>
</p:tagLst>
</file>

<file path=ppt/tags/tag216.xml><?xml version="1.0" encoding="utf-8"?>
<p:tagLst xmlns:p="http://schemas.openxmlformats.org/presentationml/2006/main">
  <p:tag name="AS_UNIQUEID" val="17604"/>
</p:tagLst>
</file>

<file path=ppt/tags/tag217.xml><?xml version="1.0" encoding="utf-8"?>
<p:tagLst xmlns:p="http://schemas.openxmlformats.org/presentationml/2006/main">
  <p:tag name="AS_UNIQUEID" val="34"/>
  <p:tag name="KSO_WM_BEAUTIFY_FLAG" val=""/>
  <p:tag name="KSO_WM_UNIT_TABLE_BEAUTIFY" val="smartTable{14ea296d-c810-44e4-92cf-4902a4c5460b}"/>
  <p:tag name="TABLE_ENDDRAG_ORIGIN_RECT" val="826*183"/>
  <p:tag name="TABLE_ENDDRAG_RECT" val="20*155*826*183"/>
</p:tagLst>
</file>

<file path=ppt/tags/tag218.xml><?xml version="1.0" encoding="utf-8"?>
<p:tagLst xmlns:p="http://schemas.openxmlformats.org/presentationml/2006/main">
  <p:tag name="AS_UNIQUEID" val="20367"/>
</p:tagLst>
</file>

<file path=ppt/tags/tag219.xml><?xml version="1.0" encoding="utf-8"?>
<p:tagLst xmlns:p="http://schemas.openxmlformats.org/presentationml/2006/main">
  <p:tag name="AS_UNIQUEID" val="20368"/>
</p:tagLst>
</file>

<file path=ppt/tags/tag22.xml><?xml version="1.0" encoding="utf-8"?>
<p:tagLst xmlns:p="http://schemas.openxmlformats.org/presentationml/2006/main">
  <p:tag name="AS_UNIQUEID" val="20289"/>
</p:tagLst>
</file>

<file path=ppt/tags/tag220.xml><?xml version="1.0" encoding="utf-8"?>
<p:tagLst xmlns:p="http://schemas.openxmlformats.org/presentationml/2006/main">
  <p:tag name="AS_UNIQUEID" val="20369"/>
</p:tagLst>
</file>

<file path=ppt/tags/tag221.xml><?xml version="1.0" encoding="utf-8"?>
<p:tagLst xmlns:p="http://schemas.openxmlformats.org/presentationml/2006/main">
  <p:tag name="AS_UNIQUEID" val="20370"/>
</p:tagLst>
</file>

<file path=ppt/tags/tag222.xml><?xml version="1.0" encoding="utf-8"?>
<p:tagLst xmlns:p="http://schemas.openxmlformats.org/presentationml/2006/main">
  <p:tag name="AS_UNIQUEID" val="20371"/>
</p:tagLst>
</file>

<file path=ppt/tags/tag223.xml><?xml version="1.0" encoding="utf-8"?>
<p:tagLst xmlns:p="http://schemas.openxmlformats.org/presentationml/2006/main">
  <p:tag name="AS_UNIQUEID" val="968"/>
</p:tagLst>
</file>

<file path=ppt/tags/tag224.xml><?xml version="1.0" encoding="utf-8"?>
<p:tagLst xmlns:p="http://schemas.openxmlformats.org/presentationml/2006/main">
  <p:tag name="AS_UNIQUEID" val="969"/>
</p:tagLst>
</file>

<file path=ppt/tags/tag225.xml><?xml version="1.0" encoding="utf-8"?>
<p:tagLst xmlns:p="http://schemas.openxmlformats.org/presentationml/2006/main">
  <p:tag name="AS_UNIQUEID" val="970"/>
</p:tagLst>
</file>

<file path=ppt/tags/tag226.xml><?xml version="1.0" encoding="utf-8"?>
<p:tagLst xmlns:p="http://schemas.openxmlformats.org/presentationml/2006/main">
  <p:tag name="AS_UNIQUEID" val="6239"/>
</p:tagLst>
</file>

<file path=ppt/tags/tag227.xml><?xml version="1.0" encoding="utf-8"?>
<p:tagLst xmlns:p="http://schemas.openxmlformats.org/presentationml/2006/main">
  <p:tag name="AS_UNIQUEID" val="470"/>
</p:tagLst>
</file>

<file path=ppt/tags/tag228.xml><?xml version="1.0" encoding="utf-8"?>
<p:tagLst xmlns:p="http://schemas.openxmlformats.org/presentationml/2006/main">
  <p:tag name="AS_UNIQUEID" val="471"/>
</p:tagLst>
</file>

<file path=ppt/tags/tag229.xml><?xml version="1.0" encoding="utf-8"?>
<p:tagLst xmlns:p="http://schemas.openxmlformats.org/presentationml/2006/main">
  <p:tag name="AS_UNIQUEID" val="472"/>
</p:tagLst>
</file>

<file path=ppt/tags/tag23.xml><?xml version="1.0" encoding="utf-8"?>
<p:tagLst xmlns:p="http://schemas.openxmlformats.org/presentationml/2006/main">
  <p:tag name="AS_UNIQUEID" val="679"/>
  <p:tag name="KSO_WM_BEAUTIFY_FLAG" val=""/>
</p:tagLst>
</file>

<file path=ppt/tags/tag230.xml><?xml version="1.0" encoding="utf-8"?>
<p:tagLst xmlns:p="http://schemas.openxmlformats.org/presentationml/2006/main">
  <p:tag name="AS_UNIQUEID" val="1873"/>
</p:tagLst>
</file>

<file path=ppt/tags/tag231.xml><?xml version="1.0" encoding="utf-8"?>
<p:tagLst xmlns:p="http://schemas.openxmlformats.org/presentationml/2006/main">
  <p:tag name="AS_UNIQUEID" val="1875"/>
</p:tagLst>
</file>

<file path=ppt/tags/tag232.xml><?xml version="1.0" encoding="utf-8"?>
<p:tagLst xmlns:p="http://schemas.openxmlformats.org/presentationml/2006/main">
  <p:tag name="AS_UNIQUEID" val="2"/>
</p:tagLst>
</file>

<file path=ppt/tags/tag233.xml><?xml version="1.0" encoding="utf-8"?>
<p:tagLst xmlns:p="http://schemas.openxmlformats.org/presentationml/2006/main">
  <p:tag name="AS_UNIQUEID" val="977"/>
</p:tagLst>
</file>

<file path=ppt/tags/tag234.xml><?xml version="1.0" encoding="utf-8"?>
<p:tagLst xmlns:p="http://schemas.openxmlformats.org/presentationml/2006/main">
  <p:tag name="AS_UNIQUEID" val="20376"/>
</p:tagLst>
</file>

<file path=ppt/tags/tag235.xml><?xml version="1.0" encoding="utf-8"?>
<p:tagLst xmlns:p="http://schemas.openxmlformats.org/presentationml/2006/main">
  <p:tag name="AS_UNIQUEID" val="470"/>
</p:tagLst>
</file>

<file path=ppt/tags/tag236.xml><?xml version="1.0" encoding="utf-8"?>
<p:tagLst xmlns:p="http://schemas.openxmlformats.org/presentationml/2006/main">
  <p:tag name="AS_UNIQUEID" val="471"/>
</p:tagLst>
</file>

<file path=ppt/tags/tag237.xml><?xml version="1.0" encoding="utf-8"?>
<p:tagLst xmlns:p="http://schemas.openxmlformats.org/presentationml/2006/main">
  <p:tag name="AS_UNIQUEID" val="472"/>
</p:tagLst>
</file>

<file path=ppt/tags/tag238.xml><?xml version="1.0" encoding="utf-8"?>
<p:tagLst xmlns:p="http://schemas.openxmlformats.org/presentationml/2006/main">
  <p:tag name="AS_UNIQUEID" val="992"/>
</p:tagLst>
</file>

<file path=ppt/tags/tag239.xml><?xml version="1.0" encoding="utf-8"?>
<p:tagLst xmlns:p="http://schemas.openxmlformats.org/presentationml/2006/main">
  <p:tag name="AS_UNIQUEID" val="994"/>
</p:tagLst>
</file>

<file path=ppt/tags/tag24.xml><?xml version="1.0" encoding="utf-8"?>
<p:tagLst xmlns:p="http://schemas.openxmlformats.org/presentationml/2006/main">
  <p:tag name="AS_UNIQUEID" val="680"/>
  <p:tag name="KSO_WM_BEAUTIFY_FLAG" val=""/>
</p:tagLst>
</file>

<file path=ppt/tags/tag240.xml><?xml version="1.0" encoding="utf-8"?>
<p:tagLst xmlns:p="http://schemas.openxmlformats.org/presentationml/2006/main">
  <p:tag name="AS_UNIQUEID" val="20362"/>
</p:tagLst>
</file>

<file path=ppt/tags/tag241.xml><?xml version="1.0" encoding="utf-8"?>
<p:tagLst xmlns:p="http://schemas.openxmlformats.org/presentationml/2006/main">
  <p:tag name="AS_UNIQUEID" val="470"/>
</p:tagLst>
</file>

<file path=ppt/tags/tag242.xml><?xml version="1.0" encoding="utf-8"?>
<p:tagLst xmlns:p="http://schemas.openxmlformats.org/presentationml/2006/main">
  <p:tag name="AS_UNIQUEID" val="471"/>
</p:tagLst>
</file>

<file path=ppt/tags/tag243.xml><?xml version="1.0" encoding="utf-8"?>
<p:tagLst xmlns:p="http://schemas.openxmlformats.org/presentationml/2006/main">
  <p:tag name="AS_UNIQUEID" val="472"/>
</p:tagLst>
</file>

<file path=ppt/tags/tag244.xml><?xml version="1.0" encoding="utf-8"?>
<p:tagLst xmlns:p="http://schemas.openxmlformats.org/presentationml/2006/main">
  <p:tag name="AS_UNIQUEID" val="997"/>
</p:tagLst>
</file>

<file path=ppt/tags/tag245.xml><?xml version="1.0" encoding="utf-8"?>
<p:tagLst xmlns:p="http://schemas.openxmlformats.org/presentationml/2006/main">
  <p:tag name="AS_UNIQUEID" val="999"/>
</p:tagLst>
</file>

<file path=ppt/tags/tag246.xml><?xml version="1.0" encoding="utf-8"?>
<p:tagLst xmlns:p="http://schemas.openxmlformats.org/presentationml/2006/main">
  <p:tag name="AS_UNIQUEID" val="20365"/>
</p:tagLst>
</file>

<file path=ppt/tags/tag247.xml><?xml version="1.0" encoding="utf-8"?>
<p:tagLst xmlns:p="http://schemas.openxmlformats.org/presentationml/2006/main">
  <p:tag name="AS_UNIQUEID" val="470"/>
</p:tagLst>
</file>

<file path=ppt/tags/tag248.xml><?xml version="1.0" encoding="utf-8"?>
<p:tagLst xmlns:p="http://schemas.openxmlformats.org/presentationml/2006/main">
  <p:tag name="AS_UNIQUEID" val="471"/>
</p:tagLst>
</file>

<file path=ppt/tags/tag249.xml><?xml version="1.0" encoding="utf-8"?>
<p:tagLst xmlns:p="http://schemas.openxmlformats.org/presentationml/2006/main">
  <p:tag name="AS_UNIQUEID" val="472"/>
</p:tagLst>
</file>

<file path=ppt/tags/tag25.xml><?xml version="1.0" encoding="utf-8"?>
<p:tagLst xmlns:p="http://schemas.openxmlformats.org/presentationml/2006/main">
  <p:tag name="AS_UNIQUEID" val="20290"/>
</p:tagLst>
</file>

<file path=ppt/tags/tag250.xml><?xml version="1.0" encoding="utf-8"?>
<p:tagLst xmlns:p="http://schemas.openxmlformats.org/presentationml/2006/main">
  <p:tag name="AS_UNIQUEID" val="20376"/>
</p:tagLst>
</file>

<file path=ppt/tags/tag251.xml><?xml version="1.0" encoding="utf-8"?>
<p:tagLst xmlns:p="http://schemas.openxmlformats.org/presentationml/2006/main">
  <p:tag name="AS_UNIQUEID" val="20377"/>
</p:tagLst>
</file>

<file path=ppt/tags/tag252.xml><?xml version="1.0" encoding="utf-8"?>
<p:tagLst xmlns:p="http://schemas.openxmlformats.org/presentationml/2006/main">
  <p:tag name="AS_UNIQUEID" val="20378"/>
</p:tagLst>
</file>

<file path=ppt/tags/tag253.xml><?xml version="1.0" encoding="utf-8"?>
<p:tagLst xmlns:p="http://schemas.openxmlformats.org/presentationml/2006/main">
  <p:tag name="AS_UNIQUEID" val="20379"/>
</p:tagLst>
</file>

<file path=ppt/tags/tag254.xml><?xml version="1.0" encoding="utf-8"?>
<p:tagLst xmlns:p="http://schemas.openxmlformats.org/presentationml/2006/main">
  <p:tag name="AS_UNIQUEID" val="470"/>
</p:tagLst>
</file>

<file path=ppt/tags/tag255.xml><?xml version="1.0" encoding="utf-8"?>
<p:tagLst xmlns:p="http://schemas.openxmlformats.org/presentationml/2006/main">
  <p:tag name="AS_UNIQUEID" val="471"/>
</p:tagLst>
</file>

<file path=ppt/tags/tag256.xml><?xml version="1.0" encoding="utf-8"?>
<p:tagLst xmlns:p="http://schemas.openxmlformats.org/presentationml/2006/main">
  <p:tag name="AS_UNIQUEID" val="472"/>
</p:tagLst>
</file>

<file path=ppt/tags/tag257.xml><?xml version="1.0" encoding="utf-8"?>
<p:tagLst xmlns:p="http://schemas.openxmlformats.org/presentationml/2006/main">
  <p:tag name="AS_UNIQUEID" val="980"/>
</p:tagLst>
</file>

<file path=ppt/tags/tag258.xml><?xml version="1.0" encoding="utf-8"?>
<p:tagLst xmlns:p="http://schemas.openxmlformats.org/presentationml/2006/main">
  <p:tag name="AS_UNIQUEID" val="982"/>
</p:tagLst>
</file>

<file path=ppt/tags/tag259.xml><?xml version="1.0" encoding="utf-8"?>
<p:tagLst xmlns:p="http://schemas.openxmlformats.org/presentationml/2006/main">
  <p:tag name="AS_UNIQUEID" val="8997"/>
</p:tagLst>
</file>

<file path=ppt/tags/tag26.xml><?xml version="1.0" encoding="utf-8"?>
<p:tagLst xmlns:p="http://schemas.openxmlformats.org/presentationml/2006/main">
  <p:tag name="AS_UNIQUEID" val="679"/>
  <p:tag name="KSO_WM_BEAUTIFY_FLAG" val=""/>
</p:tagLst>
</file>

<file path=ppt/tags/tag260.xml><?xml version="1.0" encoding="utf-8"?>
<p:tagLst xmlns:p="http://schemas.openxmlformats.org/presentationml/2006/main">
  <p:tag name="AS_UNIQUEID" val="8998"/>
</p:tagLst>
</file>

<file path=ppt/tags/tag261.xml><?xml version="1.0" encoding="utf-8"?>
<p:tagLst xmlns:p="http://schemas.openxmlformats.org/presentationml/2006/main">
  <p:tag name="AS_UNIQUEID" val="8993"/>
</p:tagLst>
</file>

<file path=ppt/tags/tag262.xml><?xml version="1.0" encoding="utf-8"?>
<p:tagLst xmlns:p="http://schemas.openxmlformats.org/presentationml/2006/main">
  <p:tag name="AS_UNIQUEID" val="8994"/>
</p:tagLst>
</file>

<file path=ppt/tags/tag263.xml><?xml version="1.0" encoding="utf-8"?>
<p:tagLst xmlns:p="http://schemas.openxmlformats.org/presentationml/2006/main">
  <p:tag name="AS_UNIQUEID" val="8995"/>
</p:tagLst>
</file>

<file path=ppt/tags/tag264.xml><?xml version="1.0" encoding="utf-8"?>
<p:tagLst xmlns:p="http://schemas.openxmlformats.org/presentationml/2006/main">
  <p:tag name="AS_UNIQUEID" val="8999"/>
</p:tagLst>
</file>

<file path=ppt/tags/tag265.xml><?xml version="1.0" encoding="utf-8"?>
<p:tagLst xmlns:p="http://schemas.openxmlformats.org/presentationml/2006/main">
  <p:tag name="AS_UNIQUEID" val="9001"/>
</p:tagLst>
</file>

<file path=ppt/tags/tag266.xml><?xml version="1.0" encoding="utf-8"?>
<p:tagLst xmlns:p="http://schemas.openxmlformats.org/presentationml/2006/main">
  <p:tag name="AS_UNIQUEID" val="470"/>
</p:tagLst>
</file>

<file path=ppt/tags/tag267.xml><?xml version="1.0" encoding="utf-8"?>
<p:tagLst xmlns:p="http://schemas.openxmlformats.org/presentationml/2006/main">
  <p:tag name="AS_UNIQUEID" val="471"/>
</p:tagLst>
</file>

<file path=ppt/tags/tag268.xml><?xml version="1.0" encoding="utf-8"?>
<p:tagLst xmlns:p="http://schemas.openxmlformats.org/presentationml/2006/main">
  <p:tag name="AS_UNIQUEID" val="472"/>
</p:tagLst>
</file>

<file path=ppt/tags/tag269.xml><?xml version="1.0" encoding="utf-8"?>
<p:tagLst xmlns:p="http://schemas.openxmlformats.org/presentationml/2006/main">
  <p:tag name="AS_UNIQUEID" val="985"/>
</p:tagLst>
</file>

<file path=ppt/tags/tag27.xml><?xml version="1.0" encoding="utf-8"?>
<p:tagLst xmlns:p="http://schemas.openxmlformats.org/presentationml/2006/main">
  <p:tag name="AS_UNIQUEID" val="680"/>
  <p:tag name="KSO_WM_BEAUTIFY_FLAG" val=""/>
</p:tagLst>
</file>

<file path=ppt/tags/tag270.xml><?xml version="1.0" encoding="utf-8"?>
<p:tagLst xmlns:p="http://schemas.openxmlformats.org/presentationml/2006/main">
  <p:tag name="AS_UNIQUEID" val="986"/>
</p:tagLst>
</file>

<file path=ppt/tags/tag271.xml><?xml version="1.0" encoding="utf-8"?>
<p:tagLst xmlns:p="http://schemas.openxmlformats.org/presentationml/2006/main">
  <p:tag name="AS_UNIQUEID" val="987"/>
</p:tagLst>
</file>

<file path=ppt/tags/tag272.xml><?xml version="1.0" encoding="utf-8"?>
<p:tagLst xmlns:p="http://schemas.openxmlformats.org/presentationml/2006/main">
  <p:tag name="AS_UNIQUEID" val="989"/>
</p:tagLst>
</file>

<file path=ppt/tags/tag273.xml><?xml version="1.0" encoding="utf-8"?>
<p:tagLst xmlns:p="http://schemas.openxmlformats.org/presentationml/2006/main">
  <p:tag name="AS_UNIQUEID" val="470"/>
</p:tagLst>
</file>

<file path=ppt/tags/tag274.xml><?xml version="1.0" encoding="utf-8"?>
<p:tagLst xmlns:p="http://schemas.openxmlformats.org/presentationml/2006/main">
  <p:tag name="AS_UNIQUEID" val="471"/>
</p:tagLst>
</file>

<file path=ppt/tags/tag275.xml><?xml version="1.0" encoding="utf-8"?>
<p:tagLst xmlns:p="http://schemas.openxmlformats.org/presentationml/2006/main">
  <p:tag name="AS_UNIQUEID" val="472"/>
</p:tagLst>
</file>

<file path=ppt/tags/tag276.xml><?xml version="1.0" encoding="utf-8"?>
<p:tagLst xmlns:p="http://schemas.openxmlformats.org/presentationml/2006/main">
  <p:tag name="AS_UNIQUEID" val="4170"/>
  <p:tag name="KSO_WM_BEAUTIFY_FLAG" val=""/>
  <p:tag name="PA" val="v5.2.8"/>
</p:tagLst>
</file>

<file path=ppt/tags/tag277.xml><?xml version="1.0" encoding="utf-8"?>
<p:tagLst xmlns:p="http://schemas.openxmlformats.org/presentationml/2006/main">
  <p:tag name="AS_UNIQUEID" val="20385"/>
</p:tagLst>
</file>

<file path=ppt/tags/tag278.xml><?xml version="1.0" encoding="utf-8"?>
<p:tagLst xmlns:p="http://schemas.openxmlformats.org/presentationml/2006/main">
  <p:tag name="AS_UNIQUEID" val="20386"/>
</p:tagLst>
</file>

<file path=ppt/tags/tag279.xml><?xml version="1.0" encoding="utf-8"?>
<p:tagLst xmlns:p="http://schemas.openxmlformats.org/presentationml/2006/main">
  <p:tag name="KSO_WM_BEAUTIFY_FLAG" val="#wm#"/>
  <p:tag name="KSO_WM_TEMPLATE_CATEGORY" val="custom"/>
  <p:tag name="KSO_WM_TEMPLATE_INDEX" val="20205176"/>
</p:tagLst>
</file>

<file path=ppt/tags/tag28.xml><?xml version="1.0" encoding="utf-8"?>
<p:tagLst xmlns:p="http://schemas.openxmlformats.org/presentationml/2006/main">
  <p:tag name="AS_UNIQUEID" val="20292"/>
</p:tagLst>
</file>

<file path=ppt/tags/tag280.xml><?xml version="1.0" encoding="utf-8"?>
<p:tagLst xmlns:p="http://schemas.openxmlformats.org/presentationml/2006/main">
  <p:tag name="AS_UNIQUEID" val="11313"/>
</p:tagLst>
</file>

<file path=ppt/tags/tag281.xml><?xml version="1.0" encoding="utf-8"?>
<p:tagLst xmlns:p="http://schemas.openxmlformats.org/presentationml/2006/main">
  <p:tag name="AS_UNIQUEID" val="11314"/>
</p:tagLst>
</file>

<file path=ppt/tags/tag282.xml><?xml version="1.0" encoding="utf-8"?>
<p:tagLst xmlns:p="http://schemas.openxmlformats.org/presentationml/2006/main">
  <p:tag name="AS_UNIQUEID" val="11316"/>
  <p:tag name="KSO_WM_BEAUTIFY_FLAG" val=""/>
</p:tagLst>
</file>

<file path=ppt/tags/tag283.xml><?xml version="1.0" encoding="utf-8"?>
<p:tagLst xmlns:p="http://schemas.openxmlformats.org/presentationml/2006/main">
  <p:tag name="AS_UNIQUEID" val="1032"/>
</p:tagLst>
</file>

<file path=ppt/tags/tag284.xml><?xml version="1.0" encoding="utf-8"?>
<p:tagLst xmlns:p="http://schemas.openxmlformats.org/presentationml/2006/main">
  <p:tag name="AS_UNIQUEID" val="1039"/>
</p:tagLst>
</file>

<file path=ppt/tags/tag285.xml><?xml version="1.0" encoding="utf-8"?>
<p:tagLst xmlns:p="http://schemas.openxmlformats.org/presentationml/2006/main">
  <p:tag name="AS_UNIQUEID" val="7902"/>
</p:tagLst>
</file>

<file path=ppt/tags/tag286.xml><?xml version="1.0" encoding="utf-8"?>
<p:tagLst xmlns:p="http://schemas.openxmlformats.org/presentationml/2006/main">
  <p:tag name="AS_UNIQUEID" val="1033"/>
  <p:tag name="KSO_WM_BEAUTIFY_FLAG" val=""/>
</p:tagLst>
</file>

<file path=ppt/tags/tag287.xml><?xml version="1.0" encoding="utf-8"?>
<p:tagLst xmlns:p="http://schemas.openxmlformats.org/presentationml/2006/main">
  <p:tag name="AS_UNIQUEID" val="1035"/>
  <p:tag name="KSO_WM_BEAUTIFY_FLAG" val=""/>
</p:tagLst>
</file>

<file path=ppt/tags/tag288.xml><?xml version="1.0" encoding="utf-8"?>
<p:tagLst xmlns:p="http://schemas.openxmlformats.org/presentationml/2006/main">
  <p:tag name="AS_UNIQUEID" val="1035"/>
</p:tagLst>
</file>

<file path=ppt/tags/tag289.xml><?xml version="1.0" encoding="utf-8"?>
<p:tagLst xmlns:p="http://schemas.openxmlformats.org/presentationml/2006/main">
  <p:tag name="AS_UNIQUEID" val="20389"/>
</p:tagLst>
</file>

<file path=ppt/tags/tag29.xml><?xml version="1.0" encoding="utf-8"?>
<p:tagLst xmlns:p="http://schemas.openxmlformats.org/presentationml/2006/main">
  <p:tag name="AS_UNIQUEID" val="679"/>
  <p:tag name="KSO_WM_BEAUTIFY_FLAG" val=""/>
</p:tagLst>
</file>

<file path=ppt/tags/tag290.xml><?xml version="1.0" encoding="utf-8"?>
<p:tagLst xmlns:p="http://schemas.openxmlformats.org/presentationml/2006/main">
  <p:tag name="AS_UNIQUEID" val="20390"/>
</p:tagLst>
</file>

<file path=ppt/tags/tag291.xml><?xml version="1.0" encoding="utf-8"?>
<p:tagLst xmlns:p="http://schemas.openxmlformats.org/presentationml/2006/main">
  <p:tag name="AS_UNIQUEID" val="11307"/>
</p:tagLst>
</file>

<file path=ppt/tags/tag292.xml><?xml version="1.0" encoding="utf-8"?>
<p:tagLst xmlns:p="http://schemas.openxmlformats.org/presentationml/2006/main">
  <p:tag name="AS_UNIQUEID" val="11308"/>
</p:tagLst>
</file>

<file path=ppt/tags/tag293.xml><?xml version="1.0" encoding="utf-8"?>
<p:tagLst xmlns:p="http://schemas.openxmlformats.org/presentationml/2006/main">
  <p:tag name="AS_UNIQUEID" val="11309"/>
</p:tagLst>
</file>

<file path=ppt/tags/tag294.xml><?xml version="1.0" encoding="utf-8"?>
<p:tagLst xmlns:p="http://schemas.openxmlformats.org/presentationml/2006/main">
  <p:tag name="AS_UNIQUEID" val="1185"/>
</p:tagLst>
</file>

<file path=ppt/tags/tag295.xml><?xml version="1.0" encoding="utf-8"?>
<p:tagLst xmlns:p="http://schemas.openxmlformats.org/presentationml/2006/main">
  <p:tag name="AS_UNIQUEID" val="20392"/>
</p:tagLst>
</file>

<file path=ppt/tags/tag296.xml><?xml version="1.0" encoding="utf-8"?>
<p:tagLst xmlns:p="http://schemas.openxmlformats.org/presentationml/2006/main">
  <p:tag name="AS_UNIQUEID" val="20163"/>
</p:tagLst>
</file>

<file path=ppt/tags/tag297.xml><?xml version="1.0" encoding="utf-8"?>
<p:tagLst xmlns:p="http://schemas.openxmlformats.org/presentationml/2006/main">
  <p:tag name="AS_UNIQUEID" val="20164"/>
</p:tagLst>
</file>

<file path=ppt/tags/tag298.xml><?xml version="1.0" encoding="utf-8"?>
<p:tagLst xmlns:p="http://schemas.openxmlformats.org/presentationml/2006/main">
  <p:tag name="AS_UNIQUEID" val="20167"/>
</p:tagLst>
</file>

<file path=ppt/tags/tag299.xml><?xml version="1.0" encoding="utf-8"?>
<p:tagLst xmlns:p="http://schemas.openxmlformats.org/presentationml/2006/main">
  <p:tag name="AS_UNIQUEID" val="102"/>
</p:tagLst>
</file>

<file path=ppt/tags/tag3.xml><?xml version="1.0" encoding="utf-8"?>
<p:tagLst xmlns:p="http://schemas.openxmlformats.org/presentationml/2006/main">
  <p:tag name="AS_UNIQUEID" val="20276"/>
  <p:tag name="KSO_WM_BEAUTIFY_FLAG" val="#wm#"/>
  <p:tag name="KSO_WM_TAG_VERSION" val="1.0"/>
  <p:tag name="KSO_WM_UNIT_COMPATIBLE" val="0"/>
  <p:tag name="KSO_WM_UNIT_DIAGRAM_ISNUMVISUAL" val="0"/>
  <p:tag name="KSO_WM_UNIT_DIAGRAM_ISREFERUNIT" val="0"/>
  <p:tag name="KSO_WM_UNIT_HIGHLIGHT" val="0"/>
  <p:tag name="KSO_WM_UNIT_ID" val="_1**"/>
  <p:tag name="KSO_WM_UNIT_LAYERLEVEL" val="1"/>
</p:tagLst>
</file>

<file path=ppt/tags/tag30.xml><?xml version="1.0" encoding="utf-8"?>
<p:tagLst xmlns:p="http://schemas.openxmlformats.org/presentationml/2006/main">
  <p:tag name="AS_UNIQUEID" val="680"/>
  <p:tag name="KSO_WM_BEAUTIFY_FLAG" val=""/>
</p:tagLst>
</file>

<file path=ppt/tags/tag300.xml><?xml version="1.0" encoding="utf-8"?>
<p:tagLst xmlns:p="http://schemas.openxmlformats.org/presentationml/2006/main">
  <p:tag name="AS_UNIQUEID" val="104"/>
</p:tagLst>
</file>

<file path=ppt/tags/tag301.xml><?xml version="1.0" encoding="utf-8"?>
<p:tagLst xmlns:p="http://schemas.openxmlformats.org/presentationml/2006/main">
  <p:tag name="AS_UNIQUEID" val="7908"/>
</p:tagLst>
</file>

<file path=ppt/tags/tag302.xml><?xml version="1.0" encoding="utf-8"?>
<p:tagLst xmlns:p="http://schemas.openxmlformats.org/presentationml/2006/main">
  <p:tag name="AS_UNIQUEID" val="101"/>
  <p:tag name="KSO_WM_BEAUTIFY_FLAG" val=""/>
  <p:tag name="KSO_WM_DIAGRAM_GROUP_CODE" val="r1-1"/>
  <p:tag name="KSO_WM_TAG_VERSION" val="1.0"/>
  <p:tag name="KSO_WM_TEMPLATE_CATEGORY" val="diagram"/>
  <p:tag name="KSO_WM_TEMPLATE_INDEX" val="20177002"/>
  <p:tag name="KSO_WM_UNIT_CLEAR" val="0"/>
  <p:tag name="KSO_WM_UNIT_COMPATIBLE" val="0"/>
  <p:tag name="KSO_WM_UNIT_DIAGRAM_CONTRAST_TITLE_CNT" val="2"/>
  <p:tag name="KSO_WM_UNIT_DIAGRAM_DIMENSION_TITLE_CNT" val="1"/>
  <p:tag name="KSO_WM_UNIT_HIGHLIGHT" val="0"/>
  <p:tag name="KSO_WM_UNIT_ID" val="diagram20177002_1*r_t*1_1"/>
  <p:tag name="KSO_WM_UNIT_LAYERLEVEL" val="1_1"/>
  <p:tag name="KSO_WM_UNIT_PRESET_TEXT" val="PART THREE"/>
  <p:tag name="KSO_WM_UNIT_TEXT_FILL_FORE_SCHEMECOLOR_INDEX" val="13"/>
  <p:tag name="KSO_WM_UNIT_TEXT_FILL_TYPE" val="1"/>
  <p:tag name="KSO_WM_UNIT_VALUE" val="5"/>
</p:tagLst>
</file>

<file path=ppt/tags/tag303.xml><?xml version="1.0" encoding="utf-8"?>
<p:tagLst xmlns:p="http://schemas.openxmlformats.org/presentationml/2006/main">
  <p:tag name="AS_UNIQUEID" val="105"/>
  <p:tag name="KSO_WM_BEAUTIFY_FLAG" val=""/>
</p:tagLst>
</file>

<file path=ppt/tags/tag304.xml><?xml version="1.0" encoding="utf-8"?>
<p:tagLst xmlns:p="http://schemas.openxmlformats.org/presentationml/2006/main">
  <p:tag name="AS_UNIQUEID" val="7910"/>
</p:tagLst>
</file>

<file path=ppt/tags/tag305.xml><?xml version="1.0" encoding="utf-8"?>
<p:tagLst xmlns:p="http://schemas.openxmlformats.org/presentationml/2006/main">
  <p:tag name="AS_UNIQUEID" val="7911"/>
</p:tagLst>
</file>

<file path=ppt/tags/tag306.xml><?xml version="1.0" encoding="utf-8"?>
<p:tagLst xmlns:p="http://schemas.openxmlformats.org/presentationml/2006/main">
  <p:tag name="AS_UNIQUEID" val="103"/>
  <p:tag name="KSO_WM_BEAUTIFY_FLAG" val=""/>
  <p:tag name="KSO_WM_DIAGRAM_GROUP_CODE" val="r1-1"/>
  <p:tag name="KSO_WM_TAG_VERSION" val="1.0"/>
  <p:tag name="KSO_WM_TEMPLATE_CATEGORY" val="diagram"/>
  <p:tag name="KSO_WM_TEMPLATE_INDEX" val="20177002"/>
  <p:tag name="KSO_WM_UNIT_CLEAR" val="0"/>
  <p:tag name="KSO_WM_UNIT_COMPATIBLE" val="0"/>
  <p:tag name="KSO_WM_UNIT_DIAGRAM_CONTRAST_TITLE_CNT" val="2"/>
  <p:tag name="KSO_WM_UNIT_DIAGRAM_DIMENSION_TITLE_CNT" val="1"/>
  <p:tag name="KSO_WM_UNIT_HIGHLIGHT" val="0"/>
  <p:tag name="KSO_WM_UNIT_ID" val="diagram20177002_1*r_t*1_2"/>
  <p:tag name="KSO_WM_UNIT_LAYERLEVEL" val="1_1"/>
  <p:tag name="KSO_WM_UNIT_PRESET_TEXT" val="PART THREE"/>
  <p:tag name="KSO_WM_UNIT_TEXT_FILL_FORE_SCHEMECOLOR_INDEX" val="13"/>
  <p:tag name="KSO_WM_UNIT_TEXT_FILL_TYPE" val="1"/>
  <p:tag name="KSO_WM_UNIT_VALUE" val="5"/>
</p:tagLst>
</file>

<file path=ppt/tags/tag307.xml><?xml version="1.0" encoding="utf-8"?>
<p:tagLst xmlns:p="http://schemas.openxmlformats.org/presentationml/2006/main">
  <p:tag name="AS_UNIQUEID" val="105"/>
  <p:tag name="KSO_WM_BEAUTIFY_FLAG" val=""/>
</p:tagLst>
</file>

<file path=ppt/tags/tag308.xml><?xml version="1.0" encoding="utf-8"?>
<p:tagLst xmlns:p="http://schemas.openxmlformats.org/presentationml/2006/main">
  <p:tag name="AS_UNIQUEID" val="7912"/>
</p:tagLst>
</file>

<file path=ppt/tags/tag309.xml><?xml version="1.0" encoding="utf-8"?>
<p:tagLst xmlns:p="http://schemas.openxmlformats.org/presentationml/2006/main">
  <p:tag name="AS_UNIQUEID" val="105"/>
</p:tagLst>
</file>

<file path=ppt/tags/tag31.xml><?xml version="1.0" encoding="utf-8"?>
<p:tagLst xmlns:p="http://schemas.openxmlformats.org/presentationml/2006/main">
  <p:tag name="AS_UNIQUEID" val="20293"/>
</p:tagLst>
</file>

<file path=ppt/tags/tag310.xml><?xml version="1.0" encoding="utf-8"?>
<p:tagLst xmlns:p="http://schemas.openxmlformats.org/presentationml/2006/main">
  <p:tag name="AS_UNIQUEID" val="17532"/>
</p:tagLst>
</file>

<file path=ppt/tags/tag311.xml><?xml version="1.0" encoding="utf-8"?>
<p:tagLst xmlns:p="http://schemas.openxmlformats.org/presentationml/2006/main">
  <p:tag name="AS_UNIQUEID" val="20168"/>
</p:tagLst>
</file>

<file path=ppt/tags/tag312.xml><?xml version="1.0" encoding="utf-8"?>
<p:tagLst xmlns:p="http://schemas.openxmlformats.org/presentationml/2006/main">
  <p:tag name="AS_UNIQUEID" val="20169"/>
</p:tagLst>
</file>

<file path=ppt/tags/tag313.xml><?xml version="1.0" encoding="utf-8"?>
<p:tagLst xmlns:p="http://schemas.openxmlformats.org/presentationml/2006/main">
  <p:tag name="AS_UNIQUEID" val="20170"/>
</p:tagLst>
</file>

<file path=ppt/tags/tag314.xml><?xml version="1.0" encoding="utf-8"?>
<p:tagLst xmlns:p="http://schemas.openxmlformats.org/presentationml/2006/main">
  <p:tag name="AS_UNIQUEID" val="20171"/>
</p:tagLst>
</file>

<file path=ppt/tags/tag315.xml><?xml version="1.0" encoding="utf-8"?>
<p:tagLst xmlns:p="http://schemas.openxmlformats.org/presentationml/2006/main">
  <p:tag name="AS_UNIQUEID" val="20394"/>
</p:tagLst>
</file>

<file path=ppt/tags/tag316.xml><?xml version="1.0" encoding="utf-8"?>
<p:tagLst xmlns:p="http://schemas.openxmlformats.org/presentationml/2006/main">
  <p:tag name="AS_UNIQUEID" val="20395"/>
</p:tagLst>
</file>

<file path=ppt/tags/tag317.xml><?xml version="1.0" encoding="utf-8"?>
<p:tagLst xmlns:p="http://schemas.openxmlformats.org/presentationml/2006/main">
  <p:tag name="AS_UNIQUEID" val="20396"/>
</p:tagLst>
</file>

<file path=ppt/tags/tag318.xml><?xml version="1.0" encoding="utf-8"?>
<p:tagLst xmlns:p="http://schemas.openxmlformats.org/presentationml/2006/main">
  <p:tag name="AS_UNIQUEID" val="111"/>
</p:tagLst>
</file>

<file path=ppt/tags/tag319.xml><?xml version="1.0" encoding="utf-8"?>
<p:tagLst xmlns:p="http://schemas.openxmlformats.org/presentationml/2006/main">
  <p:tag name="AS_UNIQUEID" val="112"/>
</p:tagLst>
</file>

<file path=ppt/tags/tag32.xml><?xml version="1.0" encoding="utf-8"?>
<p:tagLst xmlns:p="http://schemas.openxmlformats.org/presentationml/2006/main">
  <p:tag name="AS_UNIQUEID" val="679"/>
  <p:tag name="KSO_WM_BEAUTIFY_FLAG" val=""/>
</p:tagLst>
</file>

<file path=ppt/tags/tag320.xml><?xml version="1.0" encoding="utf-8"?>
<p:tagLst xmlns:p="http://schemas.openxmlformats.org/presentationml/2006/main">
  <p:tag name="AS_UNIQUEID" val="113"/>
</p:tagLst>
</file>

<file path=ppt/tags/tag321.xml><?xml version="1.0" encoding="utf-8"?>
<p:tagLst xmlns:p="http://schemas.openxmlformats.org/presentationml/2006/main">
  <p:tag name="AS_UNIQUEID" val="114"/>
</p:tagLst>
</file>

<file path=ppt/tags/tag322.xml><?xml version="1.0" encoding="utf-8"?>
<p:tagLst xmlns:p="http://schemas.openxmlformats.org/presentationml/2006/main">
  <p:tag name="AS_UNIQUEID" val="115"/>
</p:tagLst>
</file>

<file path=ppt/tags/tag323.xml><?xml version="1.0" encoding="utf-8"?>
<p:tagLst xmlns:p="http://schemas.openxmlformats.org/presentationml/2006/main">
  <p:tag name="AS_UNIQUEID" val="106"/>
</p:tagLst>
</file>

<file path=ppt/tags/tag324.xml><?xml version="1.0" encoding="utf-8"?>
<p:tagLst xmlns:p="http://schemas.openxmlformats.org/presentationml/2006/main">
  <p:tag name="AS_UNIQUEID" val="107"/>
</p:tagLst>
</file>

<file path=ppt/tags/tag325.xml><?xml version="1.0" encoding="utf-8"?>
<p:tagLst xmlns:p="http://schemas.openxmlformats.org/presentationml/2006/main">
  <p:tag name="AS_UNIQUEID" val="108"/>
</p:tagLst>
</file>

<file path=ppt/tags/tag326.xml><?xml version="1.0" encoding="utf-8"?>
<p:tagLst xmlns:p="http://schemas.openxmlformats.org/presentationml/2006/main">
  <p:tag name="AS_UNIQUEID" val="109"/>
</p:tagLst>
</file>

<file path=ppt/tags/tag327.xml><?xml version="1.0" encoding="utf-8"?>
<p:tagLst xmlns:p="http://schemas.openxmlformats.org/presentationml/2006/main">
  <p:tag name="AS_UNIQUEID" val="110"/>
</p:tagLst>
</file>

<file path=ppt/tags/tag328.xml><?xml version="1.0" encoding="utf-8"?>
<p:tagLst xmlns:p="http://schemas.openxmlformats.org/presentationml/2006/main">
  <p:tag name="AS_UNIQUEID" val="1019"/>
</p:tagLst>
</file>

<file path=ppt/tags/tag329.xml><?xml version="1.0" encoding="utf-8"?>
<p:tagLst xmlns:p="http://schemas.openxmlformats.org/presentationml/2006/main">
  <p:tag name="AS_UNIQUEID" val="20399"/>
</p:tagLst>
</file>

<file path=ppt/tags/tag33.xml><?xml version="1.0" encoding="utf-8"?>
<p:tagLst xmlns:p="http://schemas.openxmlformats.org/presentationml/2006/main">
  <p:tag name="AS_UNIQUEID" val="680"/>
  <p:tag name="KSO_WM_BEAUTIFY_FLAG" val=""/>
</p:tagLst>
</file>

<file path=ppt/tags/tag330.xml><?xml version="1.0" encoding="utf-8"?>
<p:tagLst xmlns:p="http://schemas.openxmlformats.org/presentationml/2006/main">
  <p:tag name="AS_UNIQUEID" val="20400"/>
</p:tagLst>
</file>

<file path=ppt/tags/tag331.xml><?xml version="1.0" encoding="utf-8"?>
<p:tagLst xmlns:p="http://schemas.openxmlformats.org/presentationml/2006/main">
  <p:tag name="AS_UNIQUEID" val="11380"/>
</p:tagLst>
</file>

<file path=ppt/tags/tag332.xml><?xml version="1.0" encoding="utf-8"?>
<p:tagLst xmlns:p="http://schemas.openxmlformats.org/presentationml/2006/main">
  <p:tag name="AS_UNIQUEID" val="11381"/>
</p:tagLst>
</file>

<file path=ppt/tags/tag333.xml><?xml version="1.0" encoding="utf-8"?>
<p:tagLst xmlns:p="http://schemas.openxmlformats.org/presentationml/2006/main">
  <p:tag name="AS_UNIQUEID" val="11382"/>
</p:tagLst>
</file>

<file path=ppt/tags/tag334.xml><?xml version="1.0" encoding="utf-8"?>
<p:tagLst xmlns:p="http://schemas.openxmlformats.org/presentationml/2006/main">
  <p:tag name="AS_UNIQUEID" val="11383"/>
</p:tagLst>
</file>

<file path=ppt/tags/tag335.xml><?xml version="1.0" encoding="utf-8"?>
<p:tagLst xmlns:p="http://schemas.openxmlformats.org/presentationml/2006/main">
  <p:tag name="AS_UNIQUEID" val="7933"/>
</p:tagLst>
</file>

<file path=ppt/tags/tag336.xml><?xml version="1.0" encoding="utf-8"?>
<p:tagLst xmlns:p="http://schemas.openxmlformats.org/presentationml/2006/main">
  <p:tag name="AS_UNIQUEID" val="20401"/>
</p:tagLst>
</file>

<file path=ppt/tags/tag337.xml><?xml version="1.0" encoding="utf-8"?>
<p:tagLst xmlns:p="http://schemas.openxmlformats.org/presentationml/2006/main">
  <p:tag name="AS_UNIQUEID" val="470"/>
</p:tagLst>
</file>

<file path=ppt/tags/tag338.xml><?xml version="1.0" encoding="utf-8"?>
<p:tagLst xmlns:p="http://schemas.openxmlformats.org/presentationml/2006/main">
  <p:tag name="AS_UNIQUEID" val="471"/>
</p:tagLst>
</file>

<file path=ppt/tags/tag339.xml><?xml version="1.0" encoding="utf-8"?>
<p:tagLst xmlns:p="http://schemas.openxmlformats.org/presentationml/2006/main">
  <p:tag name="AS_UNIQUEID" val="472"/>
</p:tagLst>
</file>

<file path=ppt/tags/tag34.xml><?xml version="1.0" encoding="utf-8"?>
<p:tagLst xmlns:p="http://schemas.openxmlformats.org/presentationml/2006/main">
  <p:tag name="AS_UNIQUEID" val="20295"/>
</p:tagLst>
</file>

<file path=ppt/tags/tag340.xml><?xml version="1.0" encoding="utf-8"?>
<p:tagLst xmlns:p="http://schemas.openxmlformats.org/presentationml/2006/main">
  <p:tag name="AS_UNIQUEID" val="1019"/>
</p:tagLst>
</file>

<file path=ppt/tags/tag341.xml><?xml version="1.0" encoding="utf-8"?>
<p:tagLst xmlns:p="http://schemas.openxmlformats.org/presentationml/2006/main">
  <p:tag name="AS_UNIQUEID" val="20404"/>
</p:tagLst>
</file>

<file path=ppt/tags/tag342.xml><?xml version="1.0" encoding="utf-8"?>
<p:tagLst xmlns:p="http://schemas.openxmlformats.org/presentationml/2006/main">
  <p:tag name="AS_UNIQUEID" val="20405"/>
</p:tagLst>
</file>

<file path=ppt/tags/tag343.xml><?xml version="1.0" encoding="utf-8"?>
<p:tagLst xmlns:p="http://schemas.openxmlformats.org/presentationml/2006/main">
  <p:tag name="AS_UNIQUEID" val="11380"/>
</p:tagLst>
</file>

<file path=ppt/tags/tag344.xml><?xml version="1.0" encoding="utf-8"?>
<p:tagLst xmlns:p="http://schemas.openxmlformats.org/presentationml/2006/main">
  <p:tag name="AS_UNIQUEID" val="11381"/>
</p:tagLst>
</file>

<file path=ppt/tags/tag345.xml><?xml version="1.0" encoding="utf-8"?>
<p:tagLst xmlns:p="http://schemas.openxmlformats.org/presentationml/2006/main">
  <p:tag name="AS_UNIQUEID" val="11382"/>
</p:tagLst>
</file>

<file path=ppt/tags/tag346.xml><?xml version="1.0" encoding="utf-8"?>
<p:tagLst xmlns:p="http://schemas.openxmlformats.org/presentationml/2006/main">
  <p:tag name="AS_UNIQUEID" val="1018"/>
</p:tagLst>
</file>

<file path=ppt/tags/tag347.xml><?xml version="1.0" encoding="utf-8"?>
<p:tagLst xmlns:p="http://schemas.openxmlformats.org/presentationml/2006/main">
  <p:tag name="AS_UNIQUEID" val="470"/>
</p:tagLst>
</file>

<file path=ppt/tags/tag348.xml><?xml version="1.0" encoding="utf-8"?>
<p:tagLst xmlns:p="http://schemas.openxmlformats.org/presentationml/2006/main">
  <p:tag name="AS_UNIQUEID" val="471"/>
</p:tagLst>
</file>

<file path=ppt/tags/tag349.xml><?xml version="1.0" encoding="utf-8"?>
<p:tagLst xmlns:p="http://schemas.openxmlformats.org/presentationml/2006/main">
  <p:tag name="AS_UNIQUEID" val="472"/>
</p:tagLst>
</file>

<file path=ppt/tags/tag35.xml><?xml version="1.0" encoding="utf-8"?>
<p:tagLst xmlns:p="http://schemas.openxmlformats.org/presentationml/2006/main">
  <p:tag name="AS_UNIQUEID" val="679"/>
  <p:tag name="KSO_WM_BEAUTIFY_FLAG" val=""/>
</p:tagLst>
</file>

<file path=ppt/tags/tag350.xml><?xml version="1.0" encoding="utf-8"?>
<p:tagLst xmlns:p="http://schemas.openxmlformats.org/presentationml/2006/main">
  <p:tag name="AS_UNIQUEID" val="1019"/>
</p:tagLst>
</file>

<file path=ppt/tags/tag351.xml><?xml version="1.0" encoding="utf-8"?>
<p:tagLst xmlns:p="http://schemas.openxmlformats.org/presentationml/2006/main">
  <p:tag name="AS_UNIQUEID" val="20408"/>
</p:tagLst>
</file>

<file path=ppt/tags/tag352.xml><?xml version="1.0" encoding="utf-8"?>
<p:tagLst xmlns:p="http://schemas.openxmlformats.org/presentationml/2006/main">
  <p:tag name="AS_UNIQUEID" val="20409"/>
</p:tagLst>
</file>

<file path=ppt/tags/tag353.xml><?xml version="1.0" encoding="utf-8"?>
<p:tagLst xmlns:p="http://schemas.openxmlformats.org/presentationml/2006/main">
  <p:tag name="AS_UNIQUEID" val="11380"/>
</p:tagLst>
</file>

<file path=ppt/tags/tag354.xml><?xml version="1.0" encoding="utf-8"?>
<p:tagLst xmlns:p="http://schemas.openxmlformats.org/presentationml/2006/main">
  <p:tag name="AS_UNIQUEID" val="11382"/>
</p:tagLst>
</file>

<file path=ppt/tags/tag355.xml><?xml version="1.0" encoding="utf-8"?>
<p:tagLst xmlns:p="http://schemas.openxmlformats.org/presentationml/2006/main">
  <p:tag name="AS_UNIQUEID" val="1018"/>
</p:tagLst>
</file>

<file path=ppt/tags/tag356.xml><?xml version="1.0" encoding="utf-8"?>
<p:tagLst xmlns:p="http://schemas.openxmlformats.org/presentationml/2006/main">
  <p:tag name="AS_UNIQUEID" val="20410"/>
</p:tagLst>
</file>

<file path=ppt/tags/tag357.xml><?xml version="1.0" encoding="utf-8"?>
<p:tagLst xmlns:p="http://schemas.openxmlformats.org/presentationml/2006/main">
  <p:tag name="AS_UNIQUEID" val="20192"/>
</p:tagLst>
</file>

<file path=ppt/tags/tag358.xml><?xml version="1.0" encoding="utf-8"?>
<p:tagLst xmlns:p="http://schemas.openxmlformats.org/presentationml/2006/main">
  <p:tag name="AS_UNIQUEID" val="20411"/>
</p:tagLst>
</file>

<file path=ppt/tags/tag359.xml><?xml version="1.0" encoding="utf-8"?>
<p:tagLst xmlns:p="http://schemas.openxmlformats.org/presentationml/2006/main">
  <p:tag name="AS_UNIQUEID" val="7957"/>
</p:tagLst>
</file>

<file path=ppt/tags/tag36.xml><?xml version="1.0" encoding="utf-8"?>
<p:tagLst xmlns:p="http://schemas.openxmlformats.org/presentationml/2006/main">
  <p:tag name="AS_UNIQUEID" val="680"/>
  <p:tag name="KSO_WM_BEAUTIFY_FLAG" val=""/>
</p:tagLst>
</file>

<file path=ppt/tags/tag360.xml><?xml version="1.0" encoding="utf-8"?>
<p:tagLst xmlns:p="http://schemas.openxmlformats.org/presentationml/2006/main">
  <p:tag name="AS_UNIQUEID" val="470"/>
</p:tagLst>
</file>

<file path=ppt/tags/tag361.xml><?xml version="1.0" encoding="utf-8"?>
<p:tagLst xmlns:p="http://schemas.openxmlformats.org/presentationml/2006/main">
  <p:tag name="AS_UNIQUEID" val="471"/>
</p:tagLst>
</file>

<file path=ppt/tags/tag362.xml><?xml version="1.0" encoding="utf-8"?>
<p:tagLst xmlns:p="http://schemas.openxmlformats.org/presentationml/2006/main">
  <p:tag name="AS_UNIQUEID" val="472"/>
</p:tagLst>
</file>

<file path=ppt/tags/tag363.xml><?xml version="1.0" encoding="utf-8"?>
<p:tagLst xmlns:p="http://schemas.openxmlformats.org/presentationml/2006/main">
  <p:tag name="AS_UNIQUEID" val="6239"/>
</p:tagLst>
</file>

<file path=ppt/tags/tag364.xml><?xml version="1.0" encoding="utf-8"?>
<p:tagLst xmlns:p="http://schemas.openxmlformats.org/presentationml/2006/main">
  <p:tag name="AS_UNIQUEID" val="17604"/>
</p:tagLst>
</file>

<file path=ppt/tags/tag365.xml><?xml version="1.0" encoding="utf-8"?>
<p:tagLst xmlns:p="http://schemas.openxmlformats.org/presentationml/2006/main">
  <p:tag name="AS_UNIQUEID" val="6127"/>
  <p:tag name="KSO_WM_BEAUTIFY_FLAG" val=""/>
</p:tagLst>
</file>

<file path=ppt/tags/tag366.xml><?xml version="1.0" encoding="utf-8"?>
<p:tagLst xmlns:p="http://schemas.openxmlformats.org/presentationml/2006/main">
  <p:tag name="AS_UNIQUEID" val="6126"/>
  <p:tag name="KSO_WM_BEAUTIFY_FLAG" val=""/>
</p:tagLst>
</file>

<file path=ppt/tags/tag367.xml><?xml version="1.0" encoding="utf-8"?>
<p:tagLst xmlns:p="http://schemas.openxmlformats.org/presentationml/2006/main">
  <p:tag name="AS_UNIQUEID" val="19452"/>
  <p:tag name="KSO_WM_BEAUTIFY_FLAG" val=""/>
</p:tagLst>
</file>

<file path=ppt/tags/tag368.xml><?xml version="1.0" encoding="utf-8"?>
<p:tagLst xmlns:p="http://schemas.openxmlformats.org/presentationml/2006/main">
  <p:tag name="AS_UNIQUEID" val="7793"/>
</p:tagLst>
</file>

<file path=ppt/tags/tag369.xml><?xml version="1.0" encoding="utf-8"?>
<p:tagLst xmlns:p="http://schemas.openxmlformats.org/presentationml/2006/main">
  <p:tag name="AS_UNIQUEID" val="7794"/>
</p:tagLst>
</file>

<file path=ppt/tags/tag37.xml><?xml version="1.0" encoding="utf-8"?>
<p:tagLst xmlns:p="http://schemas.openxmlformats.org/presentationml/2006/main">
  <p:tag name="AS_UNIQUEID" val="20296"/>
</p:tagLst>
</file>

<file path=ppt/tags/tag370.xml><?xml version="1.0" encoding="utf-8"?>
<p:tagLst xmlns:p="http://schemas.openxmlformats.org/presentationml/2006/main">
  <p:tag name="AS_UNIQUEID" val="7795"/>
</p:tagLst>
</file>

<file path=ppt/tags/tag371.xml><?xml version="1.0" encoding="utf-8"?>
<p:tagLst xmlns:p="http://schemas.openxmlformats.org/presentationml/2006/main">
  <p:tag name="AS_UNIQUEID" val="7796"/>
</p:tagLst>
</file>

<file path=ppt/tags/tag372.xml><?xml version="1.0" encoding="utf-8"?>
<p:tagLst xmlns:p="http://schemas.openxmlformats.org/presentationml/2006/main">
  <p:tag name="AS_UNIQUEID" val="10974"/>
  <p:tag name="KSO_WM_BEAUTIFY_FLAG" val=""/>
</p:tagLst>
</file>

<file path=ppt/tags/tag373.xml><?xml version="1.0" encoding="utf-8"?>
<p:tagLst xmlns:p="http://schemas.openxmlformats.org/presentationml/2006/main">
  <p:tag name="AS_UNIQUEID" val="17201"/>
</p:tagLst>
</file>

<file path=ppt/tags/tag374.xml><?xml version="1.0" encoding="utf-8"?>
<p:tagLst xmlns:p="http://schemas.openxmlformats.org/presentationml/2006/main">
  <p:tag name="AS_UNIQUEID" val="20414"/>
</p:tagLst>
</file>

<file path=ppt/tags/tag375.xml><?xml version="1.0" encoding="utf-8"?>
<p:tagLst xmlns:p="http://schemas.openxmlformats.org/presentationml/2006/main">
  <p:tag name="AS_UNIQUEID" val="1230"/>
</p:tagLst>
</file>

<file path=ppt/tags/tag376.xml><?xml version="1.0" encoding="utf-8"?>
<p:tagLst xmlns:p="http://schemas.openxmlformats.org/presentationml/2006/main">
  <p:tag name="AS_UNIQUEID" val="134"/>
</p:tagLst>
</file>

<file path=ppt/tags/tag377.xml><?xml version="1.0" encoding="utf-8"?>
<p:tagLst xmlns:p="http://schemas.openxmlformats.org/presentationml/2006/main">
  <p:tag name="AS_UNIQUEID" val="1232"/>
</p:tagLst>
</file>

<file path=ppt/tags/tag378.xml><?xml version="1.0" encoding="utf-8"?>
<p:tagLst xmlns:p="http://schemas.openxmlformats.org/presentationml/2006/main">
  <p:tag name="AS_UNIQUEID" val="1233"/>
</p:tagLst>
</file>

<file path=ppt/tags/tag379.xml><?xml version="1.0" encoding="utf-8"?>
<p:tagLst xmlns:p="http://schemas.openxmlformats.org/presentationml/2006/main">
  <p:tag name="AS_UNIQUEID" val="1235"/>
</p:tagLst>
</file>

<file path=ppt/tags/tag38.xml><?xml version="1.0" encoding="utf-8"?>
<p:tagLst xmlns:p="http://schemas.openxmlformats.org/presentationml/2006/main">
  <p:tag name="AS_UNIQUEID" val="679"/>
  <p:tag name="KSO_WM_BEAUTIFY_FLAG" val=""/>
</p:tagLst>
</file>

<file path=ppt/tags/tag380.xml><?xml version="1.0" encoding="utf-8"?>
<p:tagLst xmlns:p="http://schemas.openxmlformats.org/presentationml/2006/main">
  <p:tag name="AS_UNIQUEID" val="20417"/>
</p:tagLst>
</file>

<file path=ppt/tags/tag381.xml><?xml version="1.0" encoding="utf-8"?>
<p:tagLst xmlns:p="http://schemas.openxmlformats.org/presentationml/2006/main">
  <p:tag name="AS_UNIQUEID" val="20418"/>
</p:tagLst>
</file>

<file path=ppt/tags/tag382.xml><?xml version="1.0" encoding="utf-8"?>
<p:tagLst xmlns:p="http://schemas.openxmlformats.org/presentationml/2006/main">
  <p:tag name="AS_UNIQUEID" val="20419"/>
</p:tagLst>
</file>

<file path=ppt/tags/tag383.xml><?xml version="1.0" encoding="utf-8"?>
<p:tagLst xmlns:p="http://schemas.openxmlformats.org/presentationml/2006/main">
  <p:tag name="AS_UNIQUEID" val="20420"/>
</p:tagLst>
</file>

<file path=ppt/tags/tag384.xml><?xml version="1.0" encoding="utf-8"?>
<p:tagLst xmlns:p="http://schemas.openxmlformats.org/presentationml/2006/main">
  <p:tag name="AS_UNIQUEID" val="1869"/>
  <p:tag name="KSO_WM_BEAUTIFY_FLAG" val=""/>
</p:tagLst>
</file>

<file path=ppt/tags/tag385.xml><?xml version="1.0" encoding="utf-8"?>
<p:tagLst xmlns:p="http://schemas.openxmlformats.org/presentationml/2006/main">
  <p:tag name="AS_UNIQUEID" val="1870"/>
  <p:tag name="KSO_WM_BEAUTIFY_FLAG" val=""/>
</p:tagLst>
</file>

<file path=ppt/tags/tag386.xml><?xml version="1.0" encoding="utf-8"?>
<p:tagLst xmlns:p="http://schemas.openxmlformats.org/presentationml/2006/main">
  <p:tag name="AS_UNIQUEID" val="1872"/>
  <p:tag name="KSO_WM_BEAUTIFY_FLAG" val=""/>
</p:tagLst>
</file>

<file path=ppt/tags/tag387.xml><?xml version="1.0" encoding="utf-8"?>
<p:tagLst xmlns:p="http://schemas.openxmlformats.org/presentationml/2006/main">
  <p:tag name="AS_UNIQUEID" val="1873"/>
  <p:tag name="KSO_WM_BEAUTIFY_FLAG" val=""/>
</p:tagLst>
</file>

<file path=ppt/tags/tag388.xml><?xml version="1.0" encoding="utf-8"?>
<p:tagLst xmlns:p="http://schemas.openxmlformats.org/presentationml/2006/main">
  <p:tag name="AS_UNIQUEID" val="1874"/>
  <p:tag name="KSO_WM_BEAUTIFY_FLAG" val=""/>
</p:tagLst>
</file>

<file path=ppt/tags/tag389.xml><?xml version="1.0" encoding="utf-8"?>
<p:tagLst xmlns:p="http://schemas.openxmlformats.org/presentationml/2006/main">
  <p:tag name="AS_UNIQUEID" val="1875"/>
  <p:tag name="KSO_WM_BEAUTIFY_FLAG" val=""/>
</p:tagLst>
</file>

<file path=ppt/tags/tag39.xml><?xml version="1.0" encoding="utf-8"?>
<p:tagLst xmlns:p="http://schemas.openxmlformats.org/presentationml/2006/main">
  <p:tag name="AS_UNIQUEID" val="680"/>
  <p:tag name="KSO_WM_BEAUTIFY_FLAG" val=""/>
</p:tagLst>
</file>

<file path=ppt/tags/tag390.xml><?xml version="1.0" encoding="utf-8"?>
<p:tagLst xmlns:p="http://schemas.openxmlformats.org/presentationml/2006/main">
  <p:tag name="AS_UNIQUEID" val="1876"/>
  <p:tag name="KSO_WM_BEAUTIFY_FLAG" val=""/>
</p:tagLst>
</file>

<file path=ppt/tags/tag391.xml><?xml version="1.0" encoding="utf-8"?>
<p:tagLst xmlns:p="http://schemas.openxmlformats.org/presentationml/2006/main">
  <p:tag name="AS_UNIQUEID" val="1877"/>
  <p:tag name="KSO_WM_BEAUTIFY_FLAG" val=""/>
</p:tagLst>
</file>

<file path=ppt/tags/tag392.xml><?xml version="1.0" encoding="utf-8"?>
<p:tagLst xmlns:p="http://schemas.openxmlformats.org/presentationml/2006/main">
  <p:tag name="AS_UNIQUEID" val="1878"/>
  <p:tag name="KSO_WM_BEAUTIFY_FLAG" val=""/>
</p:tagLst>
</file>

<file path=ppt/tags/tag393.xml><?xml version="1.0" encoding="utf-8"?>
<p:tagLst xmlns:p="http://schemas.openxmlformats.org/presentationml/2006/main">
  <p:tag name="AS_UNIQUEID" val="1879"/>
  <p:tag name="KSO_WM_BEAUTIFY_FLAG" val=""/>
</p:tagLst>
</file>

<file path=ppt/tags/tag394.xml><?xml version="1.0" encoding="utf-8"?>
<p:tagLst xmlns:p="http://schemas.openxmlformats.org/presentationml/2006/main">
  <p:tag name="AS_UNIQUEID" val="1880"/>
  <p:tag name="KSO_WM_BEAUTIFY_FLAG" val=""/>
</p:tagLst>
</file>

<file path=ppt/tags/tag395.xml><?xml version="1.0" encoding="utf-8"?>
<p:tagLst xmlns:p="http://schemas.openxmlformats.org/presentationml/2006/main">
  <p:tag name="AS_UNIQUEID" val="1881"/>
  <p:tag name="KSO_WM_BEAUTIFY_FLAG" val=""/>
</p:tagLst>
</file>

<file path=ppt/tags/tag396.xml><?xml version="1.0" encoding="utf-8"?>
<p:tagLst xmlns:p="http://schemas.openxmlformats.org/presentationml/2006/main">
  <p:tag name="AS_UNIQUEID" val="1882"/>
  <p:tag name="KSO_WM_BEAUTIFY_FLAG" val=""/>
</p:tagLst>
</file>

<file path=ppt/tags/tag397.xml><?xml version="1.0" encoding="utf-8"?>
<p:tagLst xmlns:p="http://schemas.openxmlformats.org/presentationml/2006/main">
  <p:tag name="AS_UNIQUEID" val="1883"/>
  <p:tag name="KSO_WM_BEAUTIFY_FLAG" val=""/>
</p:tagLst>
</file>

<file path=ppt/tags/tag398.xml><?xml version="1.0" encoding="utf-8"?>
<p:tagLst xmlns:p="http://schemas.openxmlformats.org/presentationml/2006/main">
  <p:tag name="AS_UNIQUEID" val="1884"/>
  <p:tag name="KSO_WM_BEAUTIFY_FLAG" val=""/>
</p:tagLst>
</file>

<file path=ppt/tags/tag399.xml><?xml version="1.0" encoding="utf-8"?>
<p:tagLst xmlns:p="http://schemas.openxmlformats.org/presentationml/2006/main">
  <p:tag name="AS_UNIQUEID" val="1885"/>
  <p:tag name="KSO_WM_BEAUTIFY_FLAG" val=""/>
</p:tagLst>
</file>

<file path=ppt/tags/tag4.xml><?xml version="1.0" encoding="utf-8"?>
<p:tagLst xmlns:p="http://schemas.openxmlformats.org/presentationml/2006/main">
  <p:tag name="AS_UNIQUEID" val="20277"/>
  <p:tag name="KSO_WM_BEAUTIFY_FLAG" val="#wm#"/>
  <p:tag name="KSO_WM_TAG_VERSION" val="1.0"/>
  <p:tag name="KSO_WM_UNIT_COMPATIBLE" val="0"/>
  <p:tag name="KSO_WM_UNIT_DIAGRAM_ISNUMVISUAL" val="0"/>
  <p:tag name="KSO_WM_UNIT_DIAGRAM_ISREFERUNIT" val="0"/>
  <p:tag name="KSO_WM_UNIT_HIGHLIGHT" val="0"/>
  <p:tag name="KSO_WM_UNIT_ID" val="_1**"/>
  <p:tag name="KSO_WM_UNIT_LAYERLEVEL" val="1"/>
</p:tagLst>
</file>

<file path=ppt/tags/tag40.xml><?xml version="1.0" encoding="utf-8"?>
<p:tagLst xmlns:p="http://schemas.openxmlformats.org/presentationml/2006/main">
  <p:tag name="AS_UNIQUEID" val="20298"/>
</p:tagLst>
</file>

<file path=ppt/tags/tag400.xml><?xml version="1.0" encoding="utf-8"?>
<p:tagLst xmlns:p="http://schemas.openxmlformats.org/presentationml/2006/main">
  <p:tag name="AS_UNIQUEID" val="1886"/>
  <p:tag name="KSO_WM_BEAUTIFY_FLAG" val=""/>
</p:tagLst>
</file>

<file path=ppt/tags/tag401.xml><?xml version="1.0" encoding="utf-8"?>
<p:tagLst xmlns:p="http://schemas.openxmlformats.org/presentationml/2006/main">
  <p:tag name="AS_UNIQUEID" val="1887"/>
  <p:tag name="KSO_WM_BEAUTIFY_FLAG" val=""/>
</p:tagLst>
</file>

<file path=ppt/tags/tag402.xml><?xml version="1.0" encoding="utf-8"?>
<p:tagLst xmlns:p="http://schemas.openxmlformats.org/presentationml/2006/main">
  <p:tag name="AS_UNIQUEID" val="1888"/>
  <p:tag name="KSO_WM_BEAUTIFY_FLAG" val=""/>
</p:tagLst>
</file>

<file path=ppt/tags/tag403.xml><?xml version="1.0" encoding="utf-8"?>
<p:tagLst xmlns:p="http://schemas.openxmlformats.org/presentationml/2006/main">
  <p:tag name="AS_UNIQUEID" val="1889"/>
  <p:tag name="KSO_WM_BEAUTIFY_FLAG" val=""/>
</p:tagLst>
</file>

<file path=ppt/tags/tag404.xml><?xml version="1.0" encoding="utf-8"?>
<p:tagLst xmlns:p="http://schemas.openxmlformats.org/presentationml/2006/main">
  <p:tag name="AS_UNIQUEID" val="1890"/>
  <p:tag name="KSO_WM_BEAUTIFY_FLAG" val=""/>
</p:tagLst>
</file>

<file path=ppt/tags/tag405.xml><?xml version="1.0" encoding="utf-8"?>
<p:tagLst xmlns:p="http://schemas.openxmlformats.org/presentationml/2006/main">
  <p:tag name="AS_UNIQUEID" val="1891"/>
  <p:tag name="KSO_WM_BEAUTIFY_FLAG" val=""/>
</p:tagLst>
</file>

<file path=ppt/tags/tag406.xml><?xml version="1.0" encoding="utf-8"?>
<p:tagLst xmlns:p="http://schemas.openxmlformats.org/presentationml/2006/main">
  <p:tag name="AS_UNIQUEID" val="1892"/>
  <p:tag name="KSO_WM_BEAUTIFY_FLAG" val=""/>
</p:tagLst>
</file>

<file path=ppt/tags/tag407.xml><?xml version="1.0" encoding="utf-8"?>
<p:tagLst xmlns:p="http://schemas.openxmlformats.org/presentationml/2006/main">
  <p:tag name="AS_UNIQUEID" val="1893"/>
  <p:tag name="KSO_WM_BEAUTIFY_FLAG" val=""/>
</p:tagLst>
</file>

<file path=ppt/tags/tag408.xml><?xml version="1.0" encoding="utf-8"?>
<p:tagLst xmlns:p="http://schemas.openxmlformats.org/presentationml/2006/main">
  <p:tag name="AS_UNIQUEID" val="1894"/>
  <p:tag name="KSO_WM_BEAUTIFY_FLAG" val=""/>
</p:tagLst>
</file>

<file path=ppt/tags/tag409.xml><?xml version="1.0" encoding="utf-8"?>
<p:tagLst xmlns:p="http://schemas.openxmlformats.org/presentationml/2006/main">
  <p:tag name="AS_UNIQUEID" val="1895"/>
  <p:tag name="KSO_WM_BEAUTIFY_FLAG" val=""/>
</p:tagLst>
</file>

<file path=ppt/tags/tag41.xml><?xml version="1.0" encoding="utf-8"?>
<p:tagLst xmlns:p="http://schemas.openxmlformats.org/presentationml/2006/main">
  <p:tag name="AS_UNIQUEID" val="689"/>
  <p:tag name="KSO_WM_BEAUTIFY_FLAG" val=""/>
</p:tagLst>
</file>

<file path=ppt/tags/tag410.xml><?xml version="1.0" encoding="utf-8"?>
<p:tagLst xmlns:p="http://schemas.openxmlformats.org/presentationml/2006/main">
  <p:tag name="AS_UNIQUEID" val="1896"/>
  <p:tag name="KSO_WM_BEAUTIFY_FLAG" val=""/>
</p:tagLst>
</file>

<file path=ppt/tags/tag411.xml><?xml version="1.0" encoding="utf-8"?>
<p:tagLst xmlns:p="http://schemas.openxmlformats.org/presentationml/2006/main">
  <p:tag name="AS_UNIQUEID" val="10033"/>
  <p:tag name="KSO_WM_BEAUTIFY_FLAG" val=""/>
</p:tagLst>
</file>

<file path=ppt/tags/tag412.xml><?xml version="1.0" encoding="utf-8"?>
<p:tagLst xmlns:p="http://schemas.openxmlformats.org/presentationml/2006/main">
  <p:tag name="AS_UNIQUEID" val="19588"/>
  <p:tag name="KSO_WM_BEAUTIFY_FLAG" val="#wm#"/>
  <p:tag name="KSO_WM_SLIDE_BACKGROUND_TYPE" val="general"/>
  <p:tag name="KSO_WM_TAG_VERSION" val="1.0"/>
  <p:tag name="KSO_WM_UNIT_COMPATIBLE" val="0"/>
  <p:tag name="KSO_WM_UNIT_DIAGRAM_ISNUMVISUAL" val="0"/>
  <p:tag name="KSO_WM_UNIT_DIAGRAM_ISREFERUNIT" val="0"/>
  <p:tag name="KSO_WM_UNIT_HIGHLIGHT" val="0"/>
  <p:tag name="KSO_WM_UNIT_ID" val="_12**"/>
  <p:tag name="KSO_WM_UNIT_LAYERLEVEL" val="1"/>
  <p:tag name="KSO_WM_UNIT_TYPE" val="i"/>
</p:tagLst>
</file>

<file path=ppt/tags/tag413.xml><?xml version="1.0" encoding="utf-8"?>
<p:tagLst xmlns:p="http://schemas.openxmlformats.org/presentationml/2006/main">
  <p:tag name="AS_UNIQUEID" val="19589"/>
  <p:tag name="KSO_WM_BEAUTIFY_FLAG" val=""/>
  <p:tag name="KSO_WM_UNIT_TEXT_FILL_FORE_SCHEMECOLOR_INDEX" val="13"/>
  <p:tag name="KSO_WM_UNIT_TEXT_FILL_FORE_SCHEMECOLOR_INDEX_BRIGHTNESS" val="0"/>
  <p:tag name="KSO_WM_UNIT_TEXT_FILL_TYPE" val="1"/>
</p:tagLst>
</file>

<file path=ppt/tags/tag414.xml><?xml version="1.0" encoding="utf-8"?>
<p:tagLst xmlns:p="http://schemas.openxmlformats.org/presentationml/2006/main">
  <p:tag name="AS_UNIQUEID" val="19590"/>
  <p:tag name="KSO_WM_BEAUTIFY_FLAG" val=""/>
  <p:tag name="KSO_WM_UNIT_LINE_FILL_TYPE" val="2"/>
  <p:tag name="KSO_WM_UNIT_LINE_FORE_SCHEMECOLOR_INDEX" val="6"/>
  <p:tag name="KSO_WM_UNIT_LINE_FORE_SCHEMECOLOR_INDEX_BRIGHTNESS" val="0"/>
</p:tagLst>
</file>

<file path=ppt/tags/tag415.xml><?xml version="1.0" encoding="utf-8"?>
<p:tagLst xmlns:p="http://schemas.openxmlformats.org/presentationml/2006/main">
  <p:tag name="AS_UNIQUEID" val="19591"/>
  <p:tag name="KSO_WM_BEAUTIFY_FLAG" val=""/>
  <p:tag name="KSO_WM_UNIT_LINE_FILL_TYPE" val="2"/>
  <p:tag name="KSO_WM_UNIT_LINE_FORE_SCHEMECOLOR_INDEX" val="6"/>
  <p:tag name="KSO_WM_UNIT_LINE_FORE_SCHEMECOLOR_INDEX_BRIGHTNESS" val="0"/>
</p:tagLst>
</file>

<file path=ppt/tags/tag416.xml><?xml version="1.0" encoding="utf-8"?>
<p:tagLst xmlns:p="http://schemas.openxmlformats.org/presentationml/2006/main">
  <p:tag name="AS_UNIQUEID" val="19592"/>
  <p:tag name="KSO_WM_BEAUTIFY_FLAG" val=""/>
  <p:tag name="KSO_WM_UNIT_LINE_FILL_TYPE" val="2"/>
  <p:tag name="KSO_WM_UNIT_LINE_FORE_SCHEMECOLOR_INDEX" val="6"/>
  <p:tag name="KSO_WM_UNIT_LINE_FORE_SCHEMECOLOR_INDEX_BRIGHTNESS" val="0"/>
</p:tagLst>
</file>

<file path=ppt/tags/tag417.xml><?xml version="1.0" encoding="utf-8"?>
<p:tagLst xmlns:p="http://schemas.openxmlformats.org/presentationml/2006/main">
  <p:tag name="AS_UNIQUEID" val="19593"/>
  <p:tag name="KSO_WM_BEAUTIFY_FLAG" val=""/>
  <p:tag name="KSO_WM_UNIT_LINE_FILL_TYPE" val="2"/>
  <p:tag name="KSO_WM_UNIT_LINE_FORE_SCHEMECOLOR_INDEX" val="6"/>
  <p:tag name="KSO_WM_UNIT_LINE_FORE_SCHEMECOLOR_INDEX_BRIGHTNESS" val="0"/>
</p:tagLst>
</file>

<file path=ppt/tags/tag418.xml><?xml version="1.0" encoding="utf-8"?>
<p:tagLst xmlns:p="http://schemas.openxmlformats.org/presentationml/2006/main">
  <p:tag name="AS_UNIQUEID" val="19594"/>
  <p:tag name="KSO_WM_BEAUTIFY_FLAG" val=""/>
  <p:tag name="KSO_WM_UNIT_LINE_FILL_TYPE" val="2"/>
  <p:tag name="KSO_WM_UNIT_LINE_FORE_SCHEMECOLOR_INDEX" val="6"/>
  <p:tag name="KSO_WM_UNIT_LINE_FORE_SCHEMECOLOR_INDEX_BRIGHTNESS" val="0"/>
</p:tagLst>
</file>

<file path=ppt/tags/tag419.xml><?xml version="1.0" encoding="utf-8"?>
<p:tagLst xmlns:p="http://schemas.openxmlformats.org/presentationml/2006/main">
  <p:tag name="AS_UNIQUEID" val="19595"/>
  <p:tag name="KSO_WM_BEAUTIFY_FLAG" val=""/>
  <p:tag name="KSO_WM_UNIT_LINE_FILL_TYPE" val="2"/>
  <p:tag name="KSO_WM_UNIT_LINE_FORE_SCHEMECOLOR_INDEX" val="6"/>
  <p:tag name="KSO_WM_UNIT_LINE_FORE_SCHEMECOLOR_INDEX_BRIGHTNESS" val="0"/>
</p:tagLst>
</file>

<file path=ppt/tags/tag42.xml><?xml version="1.0" encoding="utf-8"?>
<p:tagLst xmlns:p="http://schemas.openxmlformats.org/presentationml/2006/main">
  <p:tag name="AS_UNIQUEID" val="20299"/>
</p:tagLst>
</file>

<file path=ppt/tags/tag420.xml><?xml version="1.0" encoding="utf-8"?>
<p:tagLst xmlns:p="http://schemas.openxmlformats.org/presentationml/2006/main">
  <p:tag name="AS_UNIQUEID" val="19596"/>
  <p:tag name="KSO_WM_BEAUTIFY_FLAG" val=""/>
  <p:tag name="KSO_WM_UNIT_LINE_FILL_TYPE" val="2"/>
  <p:tag name="KSO_WM_UNIT_LINE_FORE_SCHEMECOLOR_INDEX" val="6"/>
  <p:tag name="KSO_WM_UNIT_LINE_FORE_SCHEMECOLOR_INDEX_BRIGHTNESS" val="0"/>
  <p:tag name="KSO_WM_UNIT_TEXT_FILL_FORE_SCHEMECOLOR_INDEX" val="13"/>
  <p:tag name="KSO_WM_UNIT_TEXT_FILL_FORE_SCHEMECOLOR_INDEX_BRIGHTNESS" val="0"/>
  <p:tag name="KSO_WM_UNIT_TEXT_FILL_TYPE" val="1"/>
</p:tagLst>
</file>

<file path=ppt/tags/tag421.xml><?xml version="1.0" encoding="utf-8"?>
<p:tagLst xmlns:p="http://schemas.openxmlformats.org/presentationml/2006/main">
  <p:tag name="AS_UNIQUEID" val="19597"/>
  <p:tag name="KSO_WM_BEAUTIFY_FLAG" val=""/>
  <p:tag name="KSO_WM_UNIT_LINE_FILL_TYPE" val="2"/>
  <p:tag name="KSO_WM_UNIT_LINE_FORE_SCHEMECOLOR_INDEX" val="6"/>
  <p:tag name="KSO_WM_UNIT_LINE_FORE_SCHEMECOLOR_INDEX_BRIGHTNESS" val="0"/>
  <p:tag name="KSO_WM_UNIT_TEXT_FILL_FORE_SCHEMECOLOR_INDEX" val="13"/>
  <p:tag name="KSO_WM_UNIT_TEXT_FILL_FORE_SCHEMECOLOR_INDEX_BRIGHTNESS" val="0"/>
  <p:tag name="KSO_WM_UNIT_TEXT_FILL_TYPE" val="1"/>
</p:tagLst>
</file>

<file path=ppt/tags/tag422.xml><?xml version="1.0" encoding="utf-8"?>
<p:tagLst xmlns:p="http://schemas.openxmlformats.org/presentationml/2006/main">
  <p:tag name="AS_UNIQUEID" val="19598"/>
  <p:tag name="KSO_WM_BEAUTIFY_FLAG" val=""/>
  <p:tag name="KSO_WM_UNIT_LINE_FILL_TYPE" val="2"/>
  <p:tag name="KSO_WM_UNIT_LINE_FORE_SCHEMECOLOR_INDEX" val="6"/>
  <p:tag name="KSO_WM_UNIT_LINE_FORE_SCHEMECOLOR_INDEX_BRIGHTNESS" val="0"/>
  <p:tag name="KSO_WM_UNIT_TEXT_FILL_FORE_SCHEMECOLOR_INDEX" val="13"/>
  <p:tag name="KSO_WM_UNIT_TEXT_FILL_FORE_SCHEMECOLOR_INDEX_BRIGHTNESS" val="0"/>
  <p:tag name="KSO_WM_UNIT_TEXT_FILL_TYPE" val="1"/>
</p:tagLst>
</file>

<file path=ppt/tags/tag423.xml><?xml version="1.0" encoding="utf-8"?>
<p:tagLst xmlns:p="http://schemas.openxmlformats.org/presentationml/2006/main">
  <p:tag name="AS_UNIQUEID" val="19600"/>
  <p:tag name="KSO_WM_BEAUTIFY_FLAG" val=""/>
  <p:tag name="KSO_WM_UNIT_LINE_FILL_TYPE" val="2"/>
  <p:tag name="KSO_WM_UNIT_LINE_FORE_SCHEMECOLOR_INDEX" val="6"/>
  <p:tag name="KSO_WM_UNIT_LINE_FORE_SCHEMECOLOR_INDEX_BRIGHTNESS" val="0"/>
  <p:tag name="KSO_WM_UNIT_TEXT_FILL_FORE_SCHEMECOLOR_INDEX" val="14"/>
  <p:tag name="KSO_WM_UNIT_TEXT_FILL_FORE_SCHEMECOLOR_INDEX_BRIGHTNESS" val="0"/>
  <p:tag name="KSO_WM_UNIT_TEXT_FILL_TYPE" val="1"/>
</p:tagLst>
</file>

<file path=ppt/tags/tag424.xml><?xml version="1.0" encoding="utf-8"?>
<p:tagLst xmlns:p="http://schemas.openxmlformats.org/presentationml/2006/main">
  <p:tag name="AS_UNIQUEID" val="19602"/>
  <p:tag name="KSO_WM_BEAUTIFY_FLAG" val=""/>
  <p:tag name="KSO_WM_UNIT_LINE_FILL_TYPE" val="2"/>
  <p:tag name="KSO_WM_UNIT_LINE_FORE_SCHEMECOLOR_INDEX" val="6"/>
  <p:tag name="KSO_WM_UNIT_LINE_FORE_SCHEMECOLOR_INDEX_BRIGHTNESS" val="0"/>
  <p:tag name="KSO_WM_UNIT_TEXT_FILL_FORE_SCHEMECOLOR_INDEX" val="14"/>
  <p:tag name="KSO_WM_UNIT_TEXT_FILL_FORE_SCHEMECOLOR_INDEX_BRIGHTNESS" val="0"/>
  <p:tag name="KSO_WM_UNIT_TEXT_FILL_TYPE" val="1"/>
</p:tagLst>
</file>

<file path=ppt/tags/tag425.xml><?xml version="1.0" encoding="utf-8"?>
<p:tagLst xmlns:p="http://schemas.openxmlformats.org/presentationml/2006/main">
  <p:tag name="AS_UNIQUEID" val="19604"/>
  <p:tag name="KSO_WM_BEAUTIFY_FLAG" val=""/>
  <p:tag name="KSO_WM_UNIT_LINE_FILL_TYPE" val="2"/>
  <p:tag name="KSO_WM_UNIT_LINE_FORE_SCHEMECOLOR_INDEX" val="6"/>
  <p:tag name="KSO_WM_UNIT_LINE_FORE_SCHEMECOLOR_INDEX_BRIGHTNESS" val="0"/>
  <p:tag name="KSO_WM_UNIT_TEXT_FILL_FORE_SCHEMECOLOR_INDEX" val="14"/>
  <p:tag name="KSO_WM_UNIT_TEXT_FILL_FORE_SCHEMECOLOR_INDEX_BRIGHTNESS" val="0"/>
  <p:tag name="KSO_WM_UNIT_TEXT_FILL_TYPE" val="1"/>
</p:tagLst>
</file>

<file path=ppt/tags/tag426.xml><?xml version="1.0" encoding="utf-8"?>
<p:tagLst xmlns:p="http://schemas.openxmlformats.org/presentationml/2006/main">
  <p:tag name="AS_UNIQUEID" val="19606"/>
  <p:tag name="KSO_WM_BEAUTIFY_FLAG" val=""/>
  <p:tag name="KSO_WM_UNIT_LINE_FILL_TYPE" val="2"/>
  <p:tag name="KSO_WM_UNIT_LINE_FORE_SCHEMECOLOR_INDEX" val="6"/>
  <p:tag name="KSO_WM_UNIT_LINE_FORE_SCHEMECOLOR_INDEX_BRIGHTNESS" val="0"/>
  <p:tag name="KSO_WM_UNIT_TEXT_FILL_FORE_SCHEMECOLOR_INDEX" val="14"/>
  <p:tag name="KSO_WM_UNIT_TEXT_FILL_FORE_SCHEMECOLOR_INDEX_BRIGHTNESS" val="0"/>
  <p:tag name="KSO_WM_UNIT_TEXT_FILL_TYPE" val="1"/>
</p:tagLst>
</file>

<file path=ppt/tags/tag427.xml><?xml version="1.0" encoding="utf-8"?>
<p:tagLst xmlns:p="http://schemas.openxmlformats.org/presentationml/2006/main">
  <p:tag name="AS_UNIQUEID" val="19608"/>
  <p:tag name="KSO_WM_BEAUTIFY_FLAG" val=""/>
  <p:tag name="KSO_WM_UNIT_LINE_FILL_TYPE" val="2"/>
  <p:tag name="KSO_WM_UNIT_LINE_FORE_SCHEMECOLOR_INDEX" val="6"/>
  <p:tag name="KSO_WM_UNIT_LINE_FORE_SCHEMECOLOR_INDEX_BRIGHTNESS" val="0"/>
  <p:tag name="KSO_WM_UNIT_TEXT_FILL_FORE_SCHEMECOLOR_INDEX" val="14"/>
  <p:tag name="KSO_WM_UNIT_TEXT_FILL_FORE_SCHEMECOLOR_INDEX_BRIGHTNESS" val="0"/>
  <p:tag name="KSO_WM_UNIT_TEXT_FILL_TYPE" val="1"/>
</p:tagLst>
</file>

<file path=ppt/tags/tag428.xml><?xml version="1.0" encoding="utf-8"?>
<p:tagLst xmlns:p="http://schemas.openxmlformats.org/presentationml/2006/main">
  <p:tag name="AS_UNIQUEID" val="19610"/>
  <p:tag name="KSO_WM_BEAUTIFY_FLAG" val=""/>
  <p:tag name="KSO_WM_UNIT_LINE_FILL_TYPE" val="2"/>
  <p:tag name="KSO_WM_UNIT_LINE_FORE_SCHEMECOLOR_INDEX" val="6"/>
  <p:tag name="KSO_WM_UNIT_LINE_FORE_SCHEMECOLOR_INDEX_BRIGHTNESS" val="0"/>
  <p:tag name="KSO_WM_UNIT_TEXT_FILL_FORE_SCHEMECOLOR_INDEX" val="14"/>
  <p:tag name="KSO_WM_UNIT_TEXT_FILL_FORE_SCHEMECOLOR_INDEX_BRIGHTNESS" val="0"/>
  <p:tag name="KSO_WM_UNIT_TEXT_FILL_TYPE" val="1"/>
</p:tagLst>
</file>

<file path=ppt/tags/tag429.xml><?xml version="1.0" encoding="utf-8"?>
<p:tagLst xmlns:p="http://schemas.openxmlformats.org/presentationml/2006/main">
  <p:tag name="AS_UNIQUEID" val="19612"/>
  <p:tag name="KSO_WM_BEAUTIFY_FLAG" val=""/>
  <p:tag name="KSO_WM_UNIT_LINE_FILL_TYPE" val="2"/>
  <p:tag name="KSO_WM_UNIT_LINE_FORE_SCHEMECOLOR_INDEX" val="6"/>
  <p:tag name="KSO_WM_UNIT_LINE_FORE_SCHEMECOLOR_INDEX_BRIGHTNESS" val="0"/>
  <p:tag name="KSO_WM_UNIT_TEXT_FILL_FORE_SCHEMECOLOR_INDEX" val="14"/>
  <p:tag name="KSO_WM_UNIT_TEXT_FILL_FORE_SCHEMECOLOR_INDEX_BRIGHTNESS" val="0"/>
  <p:tag name="KSO_WM_UNIT_TEXT_FILL_TYPE" val="1"/>
</p:tagLst>
</file>

<file path=ppt/tags/tag43.xml><?xml version="1.0" encoding="utf-8"?>
<p:tagLst xmlns:p="http://schemas.openxmlformats.org/presentationml/2006/main">
  <p:tag name="AS_UNIQUEID" val="20300"/>
  <p:tag name="KSO_WM_BEAUTIFY_FLAG" val=""/>
</p:tagLst>
</file>

<file path=ppt/tags/tag430.xml><?xml version="1.0" encoding="utf-8"?>
<p:tagLst xmlns:p="http://schemas.openxmlformats.org/presentationml/2006/main">
  <p:tag name="AS_UNIQUEID" val="19614"/>
  <p:tag name="KSO_WM_BEAUTIFY_FLAG" val=""/>
  <p:tag name="KSO_WM_UNIT_LINE_FILL_TYPE" val="2"/>
  <p:tag name="KSO_WM_UNIT_LINE_FORE_SCHEMECOLOR_INDEX" val="6"/>
  <p:tag name="KSO_WM_UNIT_LINE_FORE_SCHEMECOLOR_INDEX_BRIGHTNESS" val="0"/>
  <p:tag name="KSO_WM_UNIT_TEXT_FILL_FORE_SCHEMECOLOR_INDEX" val="14"/>
  <p:tag name="KSO_WM_UNIT_TEXT_FILL_FORE_SCHEMECOLOR_INDEX_BRIGHTNESS" val="0"/>
  <p:tag name="KSO_WM_UNIT_TEXT_FILL_TYPE" val="1"/>
</p:tagLst>
</file>

<file path=ppt/tags/tag431.xml><?xml version="1.0" encoding="utf-8"?>
<p:tagLst xmlns:p="http://schemas.openxmlformats.org/presentationml/2006/main">
  <p:tag name="AS_UNIQUEID" val="19616"/>
  <p:tag name="KSO_WM_BEAUTIFY_FLAG" val=""/>
  <p:tag name="KSO_WM_UNIT_LINE_FILL_TYPE" val="2"/>
  <p:tag name="KSO_WM_UNIT_LINE_FORE_SCHEMECOLOR_INDEX" val="6"/>
  <p:tag name="KSO_WM_UNIT_LINE_FORE_SCHEMECOLOR_INDEX_BRIGHTNESS" val="0"/>
  <p:tag name="KSO_WM_UNIT_TEXT_FILL_FORE_SCHEMECOLOR_INDEX" val="14"/>
  <p:tag name="KSO_WM_UNIT_TEXT_FILL_FORE_SCHEMECOLOR_INDEX_BRIGHTNESS" val="0"/>
  <p:tag name="KSO_WM_UNIT_TEXT_FILL_TYPE" val="1"/>
</p:tagLst>
</file>

<file path=ppt/tags/tag432.xml><?xml version="1.0" encoding="utf-8"?>
<p:tagLst xmlns:p="http://schemas.openxmlformats.org/presentationml/2006/main">
  <p:tag name="AS_UNIQUEID" val="19618"/>
  <p:tag name="KSO_WM_BEAUTIFY_FLAG" val=""/>
  <p:tag name="KSO_WM_UNIT_LINE_FILL_TYPE" val="2"/>
  <p:tag name="KSO_WM_UNIT_LINE_FORE_SCHEMECOLOR_INDEX" val="6"/>
  <p:tag name="KSO_WM_UNIT_LINE_FORE_SCHEMECOLOR_INDEX_BRIGHTNESS" val="0"/>
  <p:tag name="KSO_WM_UNIT_TEXT_FILL_FORE_SCHEMECOLOR_INDEX" val="14"/>
  <p:tag name="KSO_WM_UNIT_TEXT_FILL_FORE_SCHEMECOLOR_INDEX_BRIGHTNESS" val="0"/>
  <p:tag name="KSO_WM_UNIT_TEXT_FILL_TYPE" val="1"/>
</p:tagLst>
</file>

<file path=ppt/tags/tag433.xml><?xml version="1.0" encoding="utf-8"?>
<p:tagLst xmlns:p="http://schemas.openxmlformats.org/presentationml/2006/main">
  <p:tag name="AS_UNIQUEID" val="19620"/>
  <p:tag name="KSO_WM_BEAUTIFY_FLAG" val=""/>
  <p:tag name="KSO_WM_UNIT_LINE_FILL_TYPE" val="2"/>
  <p:tag name="KSO_WM_UNIT_LINE_FORE_SCHEMECOLOR_INDEX" val="6"/>
  <p:tag name="KSO_WM_UNIT_LINE_FORE_SCHEMECOLOR_INDEX_BRIGHTNESS" val="0"/>
  <p:tag name="KSO_WM_UNIT_TEXT_FILL_FORE_SCHEMECOLOR_INDEX" val="14"/>
  <p:tag name="KSO_WM_UNIT_TEXT_FILL_FORE_SCHEMECOLOR_INDEX_BRIGHTNESS" val="0"/>
  <p:tag name="KSO_WM_UNIT_TEXT_FILL_TYPE" val="1"/>
</p:tagLst>
</file>

<file path=ppt/tags/tag434.xml><?xml version="1.0" encoding="utf-8"?>
<p:tagLst xmlns:p="http://schemas.openxmlformats.org/presentationml/2006/main">
  <p:tag name="AS_UNIQUEID" val="19622"/>
  <p:tag name="KSO_WM_BEAUTIFY_FLAG" val=""/>
  <p:tag name="KSO_WM_UNIT_LINE_FILL_TYPE" val="2"/>
  <p:tag name="KSO_WM_UNIT_LINE_FORE_SCHEMECOLOR_INDEX" val="6"/>
  <p:tag name="KSO_WM_UNIT_LINE_FORE_SCHEMECOLOR_INDEX_BRIGHTNESS" val="0"/>
  <p:tag name="KSO_WM_UNIT_TEXT_FILL_FORE_SCHEMECOLOR_INDEX" val="14"/>
  <p:tag name="KSO_WM_UNIT_TEXT_FILL_FORE_SCHEMECOLOR_INDEX_BRIGHTNESS" val="0"/>
  <p:tag name="KSO_WM_UNIT_TEXT_FILL_TYPE" val="1"/>
</p:tagLst>
</file>

<file path=ppt/tags/tag435.xml><?xml version="1.0" encoding="utf-8"?>
<p:tagLst xmlns:p="http://schemas.openxmlformats.org/presentationml/2006/main">
  <p:tag name="AS_UNIQUEID" val="19624"/>
  <p:tag name="KSO_WM_BEAUTIFY_FLAG" val=""/>
  <p:tag name="KSO_WM_UNIT_LINE_FILL_TYPE" val="2"/>
  <p:tag name="KSO_WM_UNIT_LINE_FORE_SCHEMECOLOR_INDEX" val="6"/>
  <p:tag name="KSO_WM_UNIT_LINE_FORE_SCHEMECOLOR_INDEX_BRIGHTNESS" val="0"/>
  <p:tag name="KSO_WM_UNIT_TEXT_FILL_FORE_SCHEMECOLOR_INDEX" val="14"/>
  <p:tag name="KSO_WM_UNIT_TEXT_FILL_FORE_SCHEMECOLOR_INDEX_BRIGHTNESS" val="0"/>
  <p:tag name="KSO_WM_UNIT_TEXT_FILL_TYPE" val="1"/>
</p:tagLst>
</file>

<file path=ppt/tags/tag436.xml><?xml version="1.0" encoding="utf-8"?>
<p:tagLst xmlns:p="http://schemas.openxmlformats.org/presentationml/2006/main">
  <p:tag name="AS_UNIQUEID" val="19626"/>
  <p:tag name="KSO_WM_BEAUTIFY_FLAG" val=""/>
  <p:tag name="KSO_WM_UNIT_LINE_FILL_TYPE" val="2"/>
  <p:tag name="KSO_WM_UNIT_LINE_FORE_SCHEMECOLOR_INDEX" val="6"/>
  <p:tag name="KSO_WM_UNIT_LINE_FORE_SCHEMECOLOR_INDEX_BRIGHTNESS" val="0"/>
  <p:tag name="KSO_WM_UNIT_TEXT_FILL_FORE_SCHEMECOLOR_INDEX" val="14"/>
  <p:tag name="KSO_WM_UNIT_TEXT_FILL_FORE_SCHEMECOLOR_INDEX_BRIGHTNESS" val="0"/>
  <p:tag name="KSO_WM_UNIT_TEXT_FILL_TYPE" val="1"/>
</p:tagLst>
</file>

<file path=ppt/tags/tag437.xml><?xml version="1.0" encoding="utf-8"?>
<p:tagLst xmlns:p="http://schemas.openxmlformats.org/presentationml/2006/main">
  <p:tag name="AS_UNIQUEID" val="19628"/>
  <p:tag name="KSO_WM_BEAUTIFY_FLAG" val=""/>
  <p:tag name="KSO_WM_UNIT_LINE_FILL_TYPE" val="2"/>
  <p:tag name="KSO_WM_UNIT_LINE_FORE_SCHEMECOLOR_INDEX" val="6"/>
  <p:tag name="KSO_WM_UNIT_LINE_FORE_SCHEMECOLOR_INDEX_BRIGHTNESS" val="0"/>
  <p:tag name="KSO_WM_UNIT_TEXT_FILL_FORE_SCHEMECOLOR_INDEX" val="14"/>
  <p:tag name="KSO_WM_UNIT_TEXT_FILL_FORE_SCHEMECOLOR_INDEX_BRIGHTNESS" val="0"/>
  <p:tag name="KSO_WM_UNIT_TEXT_FILL_TYPE" val="1"/>
</p:tagLst>
</file>

<file path=ppt/tags/tag438.xml><?xml version="1.0" encoding="utf-8"?>
<p:tagLst xmlns:p="http://schemas.openxmlformats.org/presentationml/2006/main">
  <p:tag name="AS_UNIQUEID" val="19630"/>
  <p:tag name="KSO_WM_BEAUTIFY_FLAG" val=""/>
  <p:tag name="KSO_WM_UNIT_LINE_FILL_TYPE" val="2"/>
  <p:tag name="KSO_WM_UNIT_LINE_FORE_SCHEMECOLOR_INDEX" val="6"/>
  <p:tag name="KSO_WM_UNIT_LINE_FORE_SCHEMECOLOR_INDEX_BRIGHTNESS" val="0"/>
  <p:tag name="KSO_WM_UNIT_TEXT_FILL_FORE_SCHEMECOLOR_INDEX" val="14"/>
  <p:tag name="KSO_WM_UNIT_TEXT_FILL_FORE_SCHEMECOLOR_INDEX_BRIGHTNESS" val="0"/>
  <p:tag name="KSO_WM_UNIT_TEXT_FILL_TYPE" val="1"/>
</p:tagLst>
</file>

<file path=ppt/tags/tag439.xml><?xml version="1.0" encoding="utf-8"?>
<p:tagLst xmlns:p="http://schemas.openxmlformats.org/presentationml/2006/main">
  <p:tag name="AS_UNIQUEID" val="19631"/>
  <p:tag name="KSO_WM_BEAUTIFY_FLAG" val=""/>
  <p:tag name="KSO_WM_UNIT_LINE_FILL_TYPE" val="2"/>
  <p:tag name="KSO_WM_UNIT_LINE_FORE_SCHEMECOLOR_INDEX" val="6"/>
  <p:tag name="KSO_WM_UNIT_LINE_FORE_SCHEMECOLOR_INDEX_BRIGHTNESS" val="0"/>
  <p:tag name="KSO_WM_UNIT_TEXT_FILL_FORE_SCHEMECOLOR_INDEX" val="13"/>
  <p:tag name="KSO_WM_UNIT_TEXT_FILL_FORE_SCHEMECOLOR_INDEX_BRIGHTNESS" val="0"/>
  <p:tag name="KSO_WM_UNIT_TEXT_FILL_TYPE" val="1"/>
</p:tagLst>
</file>

<file path=ppt/tags/tag44.xml><?xml version="1.0" encoding="utf-8"?>
<p:tagLst xmlns:p="http://schemas.openxmlformats.org/presentationml/2006/main">
  <p:tag name="AS_UNIQUEID" val="20301"/>
  <p:tag name="KSO_WM_BEAUTIFY_FLAG" val=""/>
</p:tagLst>
</file>

<file path=ppt/tags/tag440.xml><?xml version="1.0" encoding="utf-8"?>
<p:tagLst xmlns:p="http://schemas.openxmlformats.org/presentationml/2006/main">
  <p:tag name="AS_UNIQUEID" val="19633"/>
  <p:tag name="KSO_WM_BEAUTIFY_FLAG" val=""/>
  <p:tag name="KSO_WM_UNIT_LINE_FILL_TYPE" val="2"/>
  <p:tag name="KSO_WM_UNIT_LINE_FORE_SCHEMECOLOR_INDEX" val="6"/>
  <p:tag name="KSO_WM_UNIT_LINE_FORE_SCHEMECOLOR_INDEX_BRIGHTNESS" val="0"/>
  <p:tag name="KSO_WM_UNIT_TEXT_FILL_FORE_SCHEMECOLOR_INDEX" val="14"/>
  <p:tag name="KSO_WM_UNIT_TEXT_FILL_FORE_SCHEMECOLOR_INDEX_BRIGHTNESS" val="0"/>
  <p:tag name="KSO_WM_UNIT_TEXT_FILL_TYPE" val="1"/>
</p:tagLst>
</file>

<file path=ppt/tags/tag441.xml><?xml version="1.0" encoding="utf-8"?>
<p:tagLst xmlns:p="http://schemas.openxmlformats.org/presentationml/2006/main">
  <p:tag name="AS_UNIQUEID" val="19634"/>
  <p:tag name="KSO_WM_BEAUTIFY_FLAG" val=""/>
  <p:tag name="KSO_WM_UNIT_TEXT_FILL_FORE_SCHEMECOLOR_INDEX" val="13"/>
  <p:tag name="KSO_WM_UNIT_TEXT_FILL_FORE_SCHEMECOLOR_INDEX_BRIGHTNESS" val="0"/>
  <p:tag name="KSO_WM_UNIT_TEXT_FILL_TYPE" val="1"/>
</p:tagLst>
</file>

<file path=ppt/tags/tag442.xml><?xml version="1.0" encoding="utf-8"?>
<p:tagLst xmlns:p="http://schemas.openxmlformats.org/presentationml/2006/main">
  <p:tag name="AS_UNIQUEID" val="19635"/>
  <p:tag name="KSO_WM_BEAUTIFY_FLAG" val=""/>
  <p:tag name="KSO_WM_UNIT_TEXT_FILL_FORE_SCHEMECOLOR_INDEX" val="13"/>
  <p:tag name="KSO_WM_UNIT_TEXT_FILL_FORE_SCHEMECOLOR_INDEX_BRIGHTNESS" val="0"/>
  <p:tag name="KSO_WM_UNIT_TEXT_FILL_TYPE" val="1"/>
</p:tagLst>
</file>

<file path=ppt/tags/tag443.xml><?xml version="1.0" encoding="utf-8"?>
<p:tagLst xmlns:p="http://schemas.openxmlformats.org/presentationml/2006/main">
  <p:tag name="AS_UNIQUEID" val="19636"/>
  <p:tag name="KSO_WM_BEAUTIFY_FLAG" val=""/>
  <p:tag name="KSO_WM_UNIT_TEXT_FILL_FORE_SCHEMECOLOR_INDEX" val="13"/>
  <p:tag name="KSO_WM_UNIT_TEXT_FILL_FORE_SCHEMECOLOR_INDEX_BRIGHTNESS" val="0"/>
  <p:tag name="KSO_WM_UNIT_TEXT_FILL_TYPE" val="1"/>
</p:tagLst>
</file>

<file path=ppt/tags/tag444.xml><?xml version="1.0" encoding="utf-8"?>
<p:tagLst xmlns:p="http://schemas.openxmlformats.org/presentationml/2006/main">
  <p:tag name="KSO_WM_SLIDE_BACKGROUND_TYPE" val="general"/>
  <p:tag name="KSO_WM_SPECIAL_SOURCE" val="bdnull"/>
</p:tagLst>
</file>

<file path=ppt/tags/tag445.xml><?xml version="1.0" encoding="utf-8"?>
<p:tagLst xmlns:p="http://schemas.openxmlformats.org/presentationml/2006/main">
  <p:tag name="AS_UNIQUEID" val="19584"/>
</p:tagLst>
</file>

<file path=ppt/tags/tag446.xml><?xml version="1.0" encoding="utf-8"?>
<p:tagLst xmlns:p="http://schemas.openxmlformats.org/presentationml/2006/main">
  <p:tag name="AS_UNIQUEID" val="19585"/>
</p:tagLst>
</file>

<file path=ppt/tags/tag447.xml><?xml version="1.0" encoding="utf-8"?>
<p:tagLst xmlns:p="http://schemas.openxmlformats.org/presentationml/2006/main">
  <p:tag name="AS_UNIQUEID" val="19586"/>
</p:tagLst>
</file>

<file path=ppt/tags/tag448.xml><?xml version="1.0" encoding="utf-8"?>
<p:tagLst xmlns:p="http://schemas.openxmlformats.org/presentationml/2006/main">
  <p:tag name="AS_UNIQUEID" val="20251"/>
</p:tagLst>
</file>

<file path=ppt/tags/tag449.xml><?xml version="1.0" encoding="utf-8"?>
<p:tagLst xmlns:p="http://schemas.openxmlformats.org/presentationml/2006/main">
  <p:tag name="AS_UNIQUEID" val="20252"/>
</p:tagLst>
</file>

<file path=ppt/tags/tag45.xml><?xml version="1.0" encoding="utf-8"?>
<p:tagLst xmlns:p="http://schemas.openxmlformats.org/presentationml/2006/main">
  <p:tag name="AS_UNIQUEID" val="20302"/>
</p:tagLst>
</file>

<file path=ppt/tags/tag450.xml><?xml version="1.0" encoding="utf-8"?>
<p:tagLst xmlns:p="http://schemas.openxmlformats.org/presentationml/2006/main">
  <p:tag name="AS_UNIQUEID" val="20253"/>
</p:tagLst>
</file>

<file path=ppt/tags/tag451.xml><?xml version="1.0" encoding="utf-8"?>
<p:tagLst xmlns:p="http://schemas.openxmlformats.org/presentationml/2006/main">
  <p:tag name="AS_UNIQUEID" val="20254"/>
</p:tagLst>
</file>

<file path=ppt/tags/tag452.xml><?xml version="1.0" encoding="utf-8"?>
<p:tagLst xmlns:p="http://schemas.openxmlformats.org/presentationml/2006/main">
  <p:tag name="AS_UNIQUEID" val="20255"/>
</p:tagLst>
</file>

<file path=ppt/tags/tag453.xml><?xml version="1.0" encoding="utf-8"?>
<p:tagLst xmlns:p="http://schemas.openxmlformats.org/presentationml/2006/main">
  <p:tag name="AS_UNIQUEID" val="20248"/>
</p:tagLst>
</file>

<file path=ppt/tags/tag454.xml><?xml version="1.0" encoding="utf-8"?>
<p:tagLst xmlns:p="http://schemas.openxmlformats.org/presentationml/2006/main">
  <p:tag name="AS_UNIQUEID" val="20249"/>
</p:tagLst>
</file>

<file path=ppt/tags/tag455.xml><?xml version="1.0" encoding="utf-8"?>
<p:tagLst xmlns:p="http://schemas.openxmlformats.org/presentationml/2006/main">
  <p:tag name="AS_UNIQUEID" val="20260"/>
</p:tagLst>
</file>

<file path=ppt/tags/tag456.xml><?xml version="1.0" encoding="utf-8"?>
<p:tagLst xmlns:p="http://schemas.openxmlformats.org/presentationml/2006/main">
  <p:tag name="AS_UNIQUEID" val="20262"/>
</p:tagLst>
</file>

<file path=ppt/tags/tag457.xml><?xml version="1.0" encoding="utf-8"?>
<p:tagLst xmlns:p="http://schemas.openxmlformats.org/presentationml/2006/main">
  <p:tag name="AS_UNIQUEID" val="20263"/>
</p:tagLst>
</file>

<file path=ppt/tags/tag458.xml><?xml version="1.0" encoding="utf-8"?>
<p:tagLst xmlns:p="http://schemas.openxmlformats.org/presentationml/2006/main">
  <p:tag name="AS_UNIQUEID" val="20264"/>
</p:tagLst>
</file>

<file path=ppt/tags/tag459.xml><?xml version="1.0" encoding="utf-8"?>
<p:tagLst xmlns:p="http://schemas.openxmlformats.org/presentationml/2006/main">
  <p:tag name="AS_UNIQUEID" val="20257"/>
</p:tagLst>
</file>

<file path=ppt/tags/tag46.xml><?xml version="1.0" encoding="utf-8"?>
<p:tagLst xmlns:p="http://schemas.openxmlformats.org/presentationml/2006/main">
  <p:tag name="AS_UNIQUEID" val="679"/>
  <p:tag name="KSO_WM_BEAUTIFY_FLAG" val=""/>
</p:tagLst>
</file>

<file path=ppt/tags/tag460.xml><?xml version="1.0" encoding="utf-8"?>
<p:tagLst xmlns:p="http://schemas.openxmlformats.org/presentationml/2006/main">
  <p:tag name="AS_UNIQUEID" val="20258"/>
</p:tagLst>
</file>

<file path=ppt/tags/tag461.xml><?xml version="1.0" encoding="utf-8"?>
<p:tagLst xmlns:p="http://schemas.openxmlformats.org/presentationml/2006/main">
  <p:tag name="AS_UNIQUEID" val="20269"/>
</p:tagLst>
</file>

<file path=ppt/tags/tag462.xml><?xml version="1.0" encoding="utf-8"?>
<p:tagLst xmlns:p="http://schemas.openxmlformats.org/presentationml/2006/main">
  <p:tag name="AS_UNIQUEID" val="20271"/>
</p:tagLst>
</file>

<file path=ppt/tags/tag463.xml><?xml version="1.0" encoding="utf-8"?>
<p:tagLst xmlns:p="http://schemas.openxmlformats.org/presentationml/2006/main">
  <p:tag name="AS_UNIQUEID" val="20272"/>
</p:tagLst>
</file>

<file path=ppt/tags/tag464.xml><?xml version="1.0" encoding="utf-8"?>
<p:tagLst xmlns:p="http://schemas.openxmlformats.org/presentationml/2006/main">
  <p:tag name="AS_UNIQUEID" val="20266"/>
</p:tagLst>
</file>

<file path=ppt/tags/tag465.xml><?xml version="1.0" encoding="utf-8"?>
<p:tagLst xmlns:p="http://schemas.openxmlformats.org/presentationml/2006/main">
  <p:tag name="AS_UNIQUEID" val="20267"/>
</p:tagLst>
</file>

<file path=ppt/tags/tag466.xml><?xml version="1.0" encoding="utf-8"?>
<p:tagLst xmlns:p="http://schemas.openxmlformats.org/presentationml/2006/main">
  <p:tag name="AS_UNIQUEID" val="20431"/>
</p:tagLst>
</file>

<file path=ppt/tags/tag467.xml><?xml version="1.0" encoding="utf-8"?>
<p:tagLst xmlns:p="http://schemas.openxmlformats.org/presentationml/2006/main">
  <p:tag name="AS_UNIQUEID" val="20432"/>
</p:tagLst>
</file>

<file path=ppt/tags/tag468.xml><?xml version="1.0" encoding="utf-8"?>
<p:tagLst xmlns:p="http://schemas.openxmlformats.org/presentationml/2006/main">
  <p:tag name="AS_UNIQUEID" val="20436"/>
</p:tagLst>
</file>

<file path=ppt/tags/tag469.xml><?xml version="1.0" encoding="utf-8"?>
<p:tagLst xmlns:p="http://schemas.openxmlformats.org/presentationml/2006/main">
  <p:tag name="AS_UNIQUEID" val="20434"/>
</p:tagLst>
</file>

<file path=ppt/tags/tag47.xml><?xml version="1.0" encoding="utf-8"?>
<p:tagLst xmlns:p="http://schemas.openxmlformats.org/presentationml/2006/main">
  <p:tag name="AS_UNIQUEID" val="680"/>
  <p:tag name="KSO_WM_BEAUTIFY_FLAG" val=""/>
</p:tagLst>
</file>

<file path=ppt/tags/tag470.xml><?xml version="1.0" encoding="utf-8"?>
<p:tagLst xmlns:p="http://schemas.openxmlformats.org/presentationml/2006/main">
  <p:tag name="AS_UNIQUEID" val="20435"/>
</p:tagLst>
</file>

<file path=ppt/tags/tag471.xml><?xml version="1.0" encoding="utf-8"?>
<p:tagLst xmlns:p="http://schemas.openxmlformats.org/presentationml/2006/main">
  <p:tag name="AS_UNIQUEID" val="20327"/>
</p:tagLst>
</file>

<file path=ppt/tags/tag472.xml><?xml version="1.0" encoding="utf-8"?>
<p:tagLst xmlns:p="http://schemas.openxmlformats.org/presentationml/2006/main">
  <p:tag name="AS_UNIQUEID" val="20328"/>
</p:tagLst>
</file>

<file path=ppt/tags/tag473.xml><?xml version="1.0" encoding="utf-8"?>
<p:tagLst xmlns:p="http://schemas.openxmlformats.org/presentationml/2006/main">
  <p:tag name="AS_UNIQUEID" val="20329"/>
</p:tagLst>
</file>

<file path=ppt/tags/tag474.xml><?xml version="1.0" encoding="utf-8"?>
<p:tagLst xmlns:p="http://schemas.openxmlformats.org/presentationml/2006/main">
  <p:tag name="AS_UNIQUEID" val="20330"/>
</p:tagLst>
</file>

<file path=ppt/tags/tag475.xml><?xml version="1.0" encoding="utf-8"?>
<p:tagLst xmlns:p="http://schemas.openxmlformats.org/presentationml/2006/main">
  <p:tag name="AS_UNIQUEID" val="20331"/>
</p:tagLst>
</file>

<file path=ppt/tags/tag476.xml><?xml version="1.0" encoding="utf-8"?>
<p:tagLst xmlns:p="http://schemas.openxmlformats.org/presentationml/2006/main">
  <p:tag name="AS_UNIQUEID" val="20332"/>
</p:tagLst>
</file>

<file path=ppt/tags/tag477.xml><?xml version="1.0" encoding="utf-8"?>
<p:tagLst xmlns:p="http://schemas.openxmlformats.org/presentationml/2006/main">
  <p:tag name="AS_OS" val="Unix 3.10 unknown"/>
  <p:tag name="AS_RELEASE_DATE" val="2023.03.31"/>
  <p:tag name="AS_TITLE" val="Aspose.Slides for Java"/>
  <p:tag name="AS_VERSION" val="23.3"/>
  <p:tag name="COMMONDATA" val="eyJoZGlkIjoiN2Y3NDFmMWM5ZWQ4YjAzOWJhYzk4ODFhNzZkNmUyN2YifQ=="/>
  <p:tag name="commondata" val="eyJoZGlkIjoiZGIxODkzNDE3N2U5MDUwZTkxNzE1ODAyODM3MGU0YjYifQ=="/>
</p:tagLst>
</file>

<file path=ppt/tags/tag48.xml><?xml version="1.0" encoding="utf-8"?>
<p:tagLst xmlns:p="http://schemas.openxmlformats.org/presentationml/2006/main">
  <p:tag name="AS_UNIQUEID" val="20304"/>
</p:tagLst>
</file>

<file path=ppt/tags/tag49.xml><?xml version="1.0" encoding="utf-8"?>
<p:tagLst xmlns:p="http://schemas.openxmlformats.org/presentationml/2006/main">
  <p:tag name="AS_UNIQUEID" val="689"/>
  <p:tag name="KSO_WM_BEAUTIFY_FLAG" val=""/>
</p:tagLst>
</file>

<file path=ppt/tags/tag5.xml><?xml version="1.0" encoding="utf-8"?>
<p:tagLst xmlns:p="http://schemas.openxmlformats.org/presentationml/2006/main">
  <p:tag name="AS_UNIQUEID" val="20278"/>
  <p:tag name="KSO_WM_BEAUTIFY_FLAG" val="#wm#"/>
  <p:tag name="KSO_WM_TAG_VERSION" val="1.0"/>
  <p:tag name="KSO_WM_UNIT_COMPATIBLE" val="0"/>
  <p:tag name="KSO_WM_UNIT_DIAGRAM_ISNUMVISUAL" val="0"/>
  <p:tag name="KSO_WM_UNIT_DIAGRAM_ISREFERUNIT" val="0"/>
  <p:tag name="KSO_WM_UNIT_HIGHLIGHT" val="0"/>
  <p:tag name="KSO_WM_UNIT_ID" val="_1**"/>
  <p:tag name="KSO_WM_UNIT_LAYERLEVEL" val="1"/>
</p:tagLst>
</file>

<file path=ppt/tags/tag50.xml><?xml version="1.0" encoding="utf-8"?>
<p:tagLst xmlns:p="http://schemas.openxmlformats.org/presentationml/2006/main">
  <p:tag name="AS_UNIQUEID" val="20305"/>
</p:tagLst>
</file>

<file path=ppt/tags/tag51.xml><?xml version="1.0" encoding="utf-8"?>
<p:tagLst xmlns:p="http://schemas.openxmlformats.org/presentationml/2006/main">
  <p:tag name="AS_UNIQUEID" val="20306"/>
  <p:tag name="KSO_WM_BEAUTIFY_FLAG" val=""/>
</p:tagLst>
</file>

<file path=ppt/tags/tag52.xml><?xml version="1.0" encoding="utf-8"?>
<p:tagLst xmlns:p="http://schemas.openxmlformats.org/presentationml/2006/main">
  <p:tag name="AS_UNIQUEID" val="20307"/>
  <p:tag name="KSO_WM_BEAUTIFY_FLAG" val=""/>
</p:tagLst>
</file>

<file path=ppt/tags/tag53.xml><?xml version="1.0" encoding="utf-8"?>
<p:tagLst xmlns:p="http://schemas.openxmlformats.org/presentationml/2006/main">
  <p:tag name="AS_UNIQUEID" val="20309"/>
</p:tagLst>
</file>

<file path=ppt/tags/tag54.xml><?xml version="1.0" encoding="utf-8"?>
<p:tagLst xmlns:p="http://schemas.openxmlformats.org/presentationml/2006/main">
  <p:tag name="AS_UNIQUEID" val="20310"/>
</p:tagLst>
</file>

<file path=ppt/tags/tag55.xml><?xml version="1.0" encoding="utf-8"?>
<p:tagLst xmlns:p="http://schemas.openxmlformats.org/presentationml/2006/main">
  <p:tag name="AS_UNIQUEID" val="688"/>
  <p:tag name="KSO_WM_BEAUTIFY_FLAG" val=""/>
</p:tagLst>
</file>

<file path=ppt/tags/tag56.xml><?xml version="1.0" encoding="utf-8"?>
<p:tagLst xmlns:p="http://schemas.openxmlformats.org/presentationml/2006/main">
  <p:tag name="AS_UNIQUEID" val="689"/>
  <p:tag name="KSO_WM_BEAUTIFY_FLAG" val=""/>
</p:tagLst>
</file>

<file path=ppt/tags/tag57.xml><?xml version="1.0" encoding="utf-8"?>
<p:tagLst xmlns:p="http://schemas.openxmlformats.org/presentationml/2006/main">
  <p:tag name="AS_UNIQUEID" val="3164"/>
  <p:tag name="KSO_WM_BEAUTIFY_FLAG" val=""/>
</p:tagLst>
</file>

<file path=ppt/tags/tag58.xml><?xml version="1.0" encoding="utf-8"?>
<p:tagLst xmlns:p="http://schemas.openxmlformats.org/presentationml/2006/main">
  <p:tag name="AS_UNIQUEID" val="20312"/>
</p:tagLst>
</file>

<file path=ppt/tags/tag59.xml><?xml version="1.0" encoding="utf-8"?>
<p:tagLst xmlns:p="http://schemas.openxmlformats.org/presentationml/2006/main">
  <p:tag name="AS_UNIQUEID" val="679"/>
  <p:tag name="KSO_WM_BEAUTIFY_FLAG" val=""/>
</p:tagLst>
</file>

<file path=ppt/tags/tag6.xml><?xml version="1.0" encoding="utf-8"?>
<p:tagLst xmlns:p="http://schemas.openxmlformats.org/presentationml/2006/main">
  <p:tag name="AS_UNIQUEID" val="3164"/>
  <p:tag name="KSO_WM_BEAUTIFY_FLAG" val=""/>
</p:tagLst>
</file>

<file path=ppt/tags/tag60.xml><?xml version="1.0" encoding="utf-8"?>
<p:tagLst xmlns:p="http://schemas.openxmlformats.org/presentationml/2006/main">
  <p:tag name="AS_UNIQUEID" val="680"/>
  <p:tag name="KSO_WM_BEAUTIFY_FLAG" val=""/>
</p:tagLst>
</file>

<file path=ppt/tags/tag61.xml><?xml version="1.0" encoding="utf-8"?>
<p:tagLst xmlns:p="http://schemas.openxmlformats.org/presentationml/2006/main">
  <p:tag name="AS_UNIQUEID" val="7768"/>
</p:tagLst>
</file>

<file path=ppt/tags/tag62.xml><?xml version="1.0" encoding="utf-8"?>
<p:tagLst xmlns:p="http://schemas.openxmlformats.org/presentationml/2006/main">
  <p:tag name="AS_UNIQUEID" val="12678"/>
  <p:tag name="KSO_WM_BEAUTIFY_FLAG" val="#wm#"/>
  <p:tag name="KSO_WM_TAG_VERSION" val="1.0"/>
  <p:tag name="KSO_WM_UNIT_COMPATIBLE" val="0"/>
  <p:tag name="KSO_WM_UNIT_DIAGRAM_ISNUMVISUAL" val="0"/>
  <p:tag name="KSO_WM_UNIT_DIAGRAM_ISREFERUNIT" val="0"/>
  <p:tag name="KSO_WM_UNIT_HIGHLIGHT" val="0"/>
  <p:tag name="KSO_WM_UNIT_ID" val="_2**"/>
  <p:tag name="KSO_WM_UNIT_LAYERLEVEL" val="1"/>
</p:tagLst>
</file>

<file path=ppt/tags/tag63.xml><?xml version="1.0" encoding="utf-8"?>
<p:tagLst xmlns:p="http://schemas.openxmlformats.org/presentationml/2006/main">
  <p:tag name="AS_UNIQUEID" val="12679"/>
  <p:tag name="KSO_WM_BEAUTIFY_FLAG" val="#wm#"/>
  <p:tag name="KSO_WM_TAG_VERSION" val="1.0"/>
  <p:tag name="KSO_WM_UNIT_COMPATIBLE" val="0"/>
  <p:tag name="KSO_WM_UNIT_DIAGRAM_ISNUMVISUAL" val="0"/>
  <p:tag name="KSO_WM_UNIT_DIAGRAM_ISREFERUNIT" val="0"/>
  <p:tag name="KSO_WM_UNIT_HIGHLIGHT" val="0"/>
  <p:tag name="KSO_WM_UNIT_ID" val="_2**"/>
  <p:tag name="KSO_WM_UNIT_LAYERLEVEL" val="1"/>
</p:tagLst>
</file>

<file path=ppt/tags/tag64.xml><?xml version="1.0" encoding="utf-8"?>
<p:tagLst xmlns:p="http://schemas.openxmlformats.org/presentationml/2006/main">
  <p:tag name="AS_UNIQUEID" val="12680"/>
  <p:tag name="KSO_WM_BEAUTIFY_FLAG" val="#wm#"/>
  <p:tag name="KSO_WM_TAG_VERSION" val="1.0"/>
  <p:tag name="KSO_WM_UNIT_COMPATIBLE" val="0"/>
  <p:tag name="KSO_WM_UNIT_DIAGRAM_ISNUMVISUAL" val="0"/>
  <p:tag name="KSO_WM_UNIT_DIAGRAM_ISREFERUNIT" val="0"/>
  <p:tag name="KSO_WM_UNIT_HIGHLIGHT" val="0"/>
  <p:tag name="KSO_WM_UNIT_ID" val="_2**"/>
  <p:tag name="KSO_WM_UNIT_LAYERLEVEL" val="1"/>
</p:tagLst>
</file>

<file path=ppt/tags/tag65.xml><?xml version="1.0" encoding="utf-8"?>
<p:tagLst xmlns:p="http://schemas.openxmlformats.org/presentationml/2006/main">
  <p:tag name="AS_UNIQUEID" val="12681"/>
  <p:tag name="KSO_WM_BEAUTIFY_FLAG" val="#wm#"/>
  <p:tag name="KSO_WM_TAG_VERSION" val="1.0"/>
  <p:tag name="KSO_WM_UNIT_COMPATIBLE" val="0"/>
  <p:tag name="KSO_WM_UNIT_DIAGRAM_ISNUMVISUAL" val="0"/>
  <p:tag name="KSO_WM_UNIT_DIAGRAM_ISREFERUNIT" val="0"/>
  <p:tag name="KSO_WM_UNIT_HIGHLIGHT" val="0"/>
  <p:tag name="KSO_WM_UNIT_ID" val="_2**"/>
  <p:tag name="KSO_WM_UNIT_LAYERLEVEL" val="1"/>
</p:tagLst>
</file>

<file path=ppt/tags/tag66.xml><?xml version="1.0" encoding="utf-8"?>
<p:tagLst xmlns:p="http://schemas.openxmlformats.org/presentationml/2006/main">
  <p:tag name="AS_UNIQUEID" val="12682"/>
  <p:tag name="KSO_WM_BEAUTIFY_FLAG" val="#wm#"/>
  <p:tag name="KSO_WM_TAG_VERSION" val="1.0"/>
  <p:tag name="KSO_WM_UNIT_COMPATIBLE" val="0"/>
  <p:tag name="KSO_WM_UNIT_DIAGRAM_ISNUMVISUAL" val="0"/>
  <p:tag name="KSO_WM_UNIT_DIAGRAM_ISREFERUNIT" val="0"/>
  <p:tag name="KSO_WM_UNIT_HIGHLIGHT" val="0"/>
  <p:tag name="KSO_WM_UNIT_ID" val="_2**"/>
  <p:tag name="KSO_WM_UNIT_LAYERLEVEL" val="1"/>
</p:tagLst>
</file>

<file path=ppt/tags/tag67.xml><?xml version="1.0" encoding="utf-8"?>
<p:tagLst xmlns:p="http://schemas.openxmlformats.org/presentationml/2006/main">
  <p:tag name="AS_UNIQUEID" val="275"/>
</p:tagLst>
</file>

<file path=ppt/tags/tag68.xml><?xml version="1.0" encoding="utf-8"?>
<p:tagLst xmlns:p="http://schemas.openxmlformats.org/presentationml/2006/main">
  <p:tag name="AS_UNIQUEID" val="276"/>
</p:tagLst>
</file>

<file path=ppt/tags/tag69.xml><?xml version="1.0" encoding="utf-8"?>
<p:tagLst xmlns:p="http://schemas.openxmlformats.org/presentationml/2006/main">
  <p:tag name="AS_UNIQUEID" val="20320"/>
  <p:tag name="KSO_WM_BEAUTIFY_FLAG" val="#wm#"/>
  <p:tag name="KSO_WM_TAG_VERSION" val="1.0"/>
  <p:tag name="KSO_WM_TEMPLATE_CATEGORY" val="custom"/>
  <p:tag name="KSO_WM_TEMPLATE_INDEX" val="20205176"/>
  <p:tag name="KSO_WM_UNIT_COMPATIBLE" val="0"/>
  <p:tag name="KSO_WM_UNIT_DIAGRAM_ISNUMVISUAL" val="0"/>
  <p:tag name="KSO_WM_UNIT_DIAGRAM_ISREFERUNIT" val="0"/>
  <p:tag name="KSO_WM_UNIT_HIGHLIGHT" val="0"/>
  <p:tag name="KSO_WM_UNIT_ID" val="_0**"/>
  <p:tag name="KSO_WM_UNIT_LAYERLEVEL" val="1"/>
</p:tagLst>
</file>

<file path=ppt/tags/tag7.xml><?xml version="1.0" encoding="utf-8"?>
<p:tagLst xmlns:p="http://schemas.openxmlformats.org/presentationml/2006/main">
  <p:tag name="AS_UNIQUEID" val="3168"/>
  <p:tag name="KSO_WM_BEAUTIFY_FLAG" val=""/>
</p:tagLst>
</file>

<file path=ppt/tags/tag70.xml><?xml version="1.0" encoding="utf-8"?>
<p:tagLst xmlns:p="http://schemas.openxmlformats.org/presentationml/2006/main">
  <p:tag name="AS_UNIQUEID" val="20321"/>
  <p:tag name="KSO_WM_BEAUTIFY_FLAG" val="#wm#"/>
  <p:tag name="KSO_WM_TAG_VERSION" val="1.0"/>
  <p:tag name="KSO_WM_TEMPLATE_CATEGORY" val="custom"/>
  <p:tag name="KSO_WM_TEMPLATE_INDEX" val="20205176"/>
  <p:tag name="KSO_WM_UNIT_COMPATIBLE" val="0"/>
  <p:tag name="KSO_WM_UNIT_DIAGRAM_ISNUMVISUAL" val="0"/>
  <p:tag name="KSO_WM_UNIT_DIAGRAM_ISREFERUNIT" val="0"/>
  <p:tag name="KSO_WM_UNIT_HIGHLIGHT" val="0"/>
  <p:tag name="KSO_WM_UNIT_ID" val="_0**"/>
  <p:tag name="KSO_WM_UNIT_LAYERLEVEL" val="1"/>
</p:tagLst>
</file>

<file path=ppt/tags/tag71.xml><?xml version="1.0" encoding="utf-8"?>
<p:tagLst xmlns:p="http://schemas.openxmlformats.org/presentationml/2006/main">
  <p:tag name="AS_UNIQUEID" val="20322"/>
  <p:tag name="KSO_WM_BEAUTIFY_FLAG" val="#wm#"/>
  <p:tag name="KSO_WM_TAG_VERSION" val="1.0"/>
  <p:tag name="KSO_WM_UNIT_COMPATIBLE" val="0"/>
  <p:tag name="KSO_WM_UNIT_DIAGRAM_ISNUMVISUAL" val="0"/>
  <p:tag name="KSO_WM_UNIT_DIAGRAM_ISREFERUNIT" val="0"/>
  <p:tag name="KSO_WM_UNIT_HIGHLIGHT" val="0"/>
  <p:tag name="KSO_WM_UNIT_ID" val="_0**"/>
  <p:tag name="KSO_WM_UNIT_LAYERLEVEL" val="1"/>
</p:tagLst>
</file>

<file path=ppt/tags/tag72.xml><?xml version="1.0" encoding="utf-8"?>
<p:tagLst xmlns:p="http://schemas.openxmlformats.org/presentationml/2006/main">
  <p:tag name="AS_UNIQUEID" val="20323"/>
  <p:tag name="KSO_WM_BEAUTIFY_FLAG" val="#wm#"/>
  <p:tag name="KSO_WM_TAG_VERSION" val="1.0"/>
  <p:tag name="KSO_WM_UNIT_COMPATIBLE" val="0"/>
  <p:tag name="KSO_WM_UNIT_DIAGRAM_ISNUMVISUAL" val="0"/>
  <p:tag name="KSO_WM_UNIT_DIAGRAM_ISREFERUNIT" val="0"/>
  <p:tag name="KSO_WM_UNIT_HIGHLIGHT" val="0"/>
  <p:tag name="KSO_WM_UNIT_ID" val="_0**"/>
  <p:tag name="KSO_WM_UNIT_LAYERLEVEL" val="1"/>
</p:tagLst>
</file>

<file path=ppt/tags/tag73.xml><?xml version="1.0" encoding="utf-8"?>
<p:tagLst xmlns:p="http://schemas.openxmlformats.org/presentationml/2006/main">
  <p:tag name="AS_UNIQUEID" val="20324"/>
  <p:tag name="KSO_WM_BEAUTIFY_FLAG" val="#wm#"/>
  <p:tag name="KSO_WM_TAG_VERSION" val="1.0"/>
  <p:tag name="KSO_WM_UNIT_COMPATIBLE" val="0"/>
  <p:tag name="KSO_WM_UNIT_DIAGRAM_ISNUMVISUAL" val="0"/>
  <p:tag name="KSO_WM_UNIT_DIAGRAM_ISREFERUNIT" val="0"/>
  <p:tag name="KSO_WM_UNIT_HIGHLIGHT" val="0"/>
  <p:tag name="KSO_WM_UNIT_ID" val="_0**"/>
  <p:tag name="KSO_WM_UNIT_LAYERLEVEL" val="1"/>
</p:tagLst>
</file>

<file path=ppt/tags/tag74.xml><?xml version="1.0" encoding="utf-8"?>
<p:tagLst xmlns:p="http://schemas.openxmlformats.org/presentationml/2006/main">
  <p:tag name="AS_UNIQUEID" val="20325"/>
</p:tagLst>
</file>

<file path=ppt/tags/tag75.xml><?xml version="1.0" encoding="utf-8"?>
<p:tagLst xmlns:p="http://schemas.openxmlformats.org/presentationml/2006/main">
  <p:tag name="KSO_WM_BEAUTIFY_FLAG" val="#wm#"/>
  <p:tag name="KSO_WM_TAG_VERSION" val="1.0"/>
  <p:tag name="KSO_WM_TEMPLATE_CATEGORY" val="custom"/>
  <p:tag name="KSO_WM_TEMPLATE_COLOR_TYPE" val="1"/>
  <p:tag name="KSO_WM_TEMPLATE_INDEX" val="20205176"/>
  <p:tag name="KSO_WM_TEMPLATE_MASTER_TYPE" val="0"/>
  <p:tag name="KSO_WM_TEMPLATE_SUBCATEGORY" val="19"/>
  <p:tag name="KSO_WM_TEMPLATE_THUMBS_INDEX" val="1、4、7、12、13、14、15、16、17、18、20、24、25、28、33、36、40、43、44"/>
  <p:tag name="KSO_WM_UNIT_SHOW_EDIT_AREA_INDICATION" val="1"/>
</p:tagLst>
</file>

<file path=ppt/tags/tag76.xml><?xml version="1.0" encoding="utf-8"?>
<p:tagLst xmlns:p="http://schemas.openxmlformats.org/presentationml/2006/main">
  <p:tag name="KSO_WM_BEAUTIFY_FLAG" val="#wm#"/>
  <p:tag name="KSO_WM_TEMPLATE_CATEGORY" val="custom"/>
  <p:tag name="KSO_WM_TEMPLATE_INDEX" val="20205176"/>
  <p:tag name="KSO_WM_SPECIAL_SOURCE" val="bdnull"/>
</p:tagLst>
</file>

<file path=ppt/tags/tag77.xml><?xml version="1.0" encoding="utf-8"?>
<p:tagLst xmlns:p="http://schemas.openxmlformats.org/presentationml/2006/main">
  <p:tag name="AS_UNIQUEID" val="2359"/>
</p:tagLst>
</file>

<file path=ppt/tags/tag78.xml><?xml version="1.0" encoding="utf-8"?>
<p:tagLst xmlns:p="http://schemas.openxmlformats.org/presentationml/2006/main">
  <p:tag name="AS_UNIQUEID" val="2360"/>
</p:tagLst>
</file>

<file path=ppt/tags/tag79.xml><?xml version="1.0" encoding="utf-8"?>
<p:tagLst xmlns:p="http://schemas.openxmlformats.org/presentationml/2006/main">
  <p:tag name="AS_UNIQUEID" val="2361"/>
</p:tagLst>
</file>

<file path=ppt/tags/tag8.xml><?xml version="1.0" encoding="utf-8"?>
<p:tagLst xmlns:p="http://schemas.openxmlformats.org/presentationml/2006/main">
  <p:tag name="AS_UNIQUEID" val="20280"/>
</p:tagLst>
</file>

<file path=ppt/tags/tag80.xml><?xml version="1.0" encoding="utf-8"?>
<p:tagLst xmlns:p="http://schemas.openxmlformats.org/presentationml/2006/main">
  <p:tag name="AS_UNIQUEID" val="2362"/>
</p:tagLst>
</file>

<file path=ppt/tags/tag81.xml><?xml version="1.0" encoding="utf-8"?>
<p:tagLst xmlns:p="http://schemas.openxmlformats.org/presentationml/2006/main">
  <p:tag name="AS_UNIQUEID" val="2363"/>
</p:tagLst>
</file>

<file path=ppt/tags/tag82.xml><?xml version="1.0" encoding="utf-8"?>
<p:tagLst xmlns:p="http://schemas.openxmlformats.org/presentationml/2006/main">
  <p:tag name="AS_UNIQUEID" val="2366"/>
</p:tagLst>
</file>

<file path=ppt/tags/tag83.xml><?xml version="1.0" encoding="utf-8"?>
<p:tagLst xmlns:p="http://schemas.openxmlformats.org/presentationml/2006/main">
  <p:tag name="AS_UNIQUEID" val="2372"/>
</p:tagLst>
</file>

<file path=ppt/tags/tag84.xml><?xml version="1.0" encoding="utf-8"?>
<p:tagLst xmlns:p="http://schemas.openxmlformats.org/presentationml/2006/main">
  <p:tag name="AS_UNIQUEID" val="2373"/>
</p:tagLst>
</file>

<file path=ppt/tags/tag85.xml><?xml version="1.0" encoding="utf-8"?>
<p:tagLst xmlns:p="http://schemas.openxmlformats.org/presentationml/2006/main">
  <p:tag name="AS_UNIQUEID" val="2374"/>
</p:tagLst>
</file>

<file path=ppt/tags/tag86.xml><?xml version="1.0" encoding="utf-8"?>
<p:tagLst xmlns:p="http://schemas.openxmlformats.org/presentationml/2006/main">
  <p:tag name="AS_UNIQUEID" val="2375"/>
</p:tagLst>
</file>

<file path=ppt/tags/tag87.xml><?xml version="1.0" encoding="utf-8"?>
<p:tagLst xmlns:p="http://schemas.openxmlformats.org/presentationml/2006/main">
  <p:tag name="AS_UNIQUEID" val="2376"/>
</p:tagLst>
</file>

<file path=ppt/tags/tag88.xml><?xml version="1.0" encoding="utf-8"?>
<p:tagLst xmlns:p="http://schemas.openxmlformats.org/presentationml/2006/main">
  <p:tag name="AS_UNIQUEID" val="2377"/>
</p:tagLst>
</file>

<file path=ppt/tags/tag89.xml><?xml version="1.0" encoding="utf-8"?>
<p:tagLst xmlns:p="http://schemas.openxmlformats.org/presentationml/2006/main">
  <p:tag name="AS_UNIQUEID" val="2378"/>
</p:tagLst>
</file>

<file path=ppt/tags/tag9.xml><?xml version="1.0" encoding="utf-8"?>
<p:tagLst xmlns:p="http://schemas.openxmlformats.org/presentationml/2006/main">
  <p:tag name="AS_UNIQUEID" val="679"/>
  <p:tag name="KSO_WM_BEAUTIFY_FLAG" val=""/>
</p:tagLst>
</file>

<file path=ppt/tags/tag90.xml><?xml version="1.0" encoding="utf-8"?>
<p:tagLst xmlns:p="http://schemas.openxmlformats.org/presentationml/2006/main">
  <p:tag name="AS_UNIQUEID" val="2379"/>
</p:tagLst>
</file>

<file path=ppt/tags/tag91.xml><?xml version="1.0" encoding="utf-8"?>
<p:tagLst xmlns:p="http://schemas.openxmlformats.org/presentationml/2006/main">
  <p:tag name="AS_UNIQUEID" val="2380"/>
</p:tagLst>
</file>

<file path=ppt/tags/tag92.xml><?xml version="1.0" encoding="utf-8"?>
<p:tagLst xmlns:p="http://schemas.openxmlformats.org/presentationml/2006/main">
  <p:tag name="AS_UNIQUEID" val="2381"/>
</p:tagLst>
</file>

<file path=ppt/tags/tag93.xml><?xml version="1.0" encoding="utf-8"?>
<p:tagLst xmlns:p="http://schemas.openxmlformats.org/presentationml/2006/main">
  <p:tag name="AS_UNIQUEID" val="2382"/>
</p:tagLst>
</file>

<file path=ppt/tags/tag94.xml><?xml version="1.0" encoding="utf-8"?>
<p:tagLst xmlns:p="http://schemas.openxmlformats.org/presentationml/2006/main">
  <p:tag name="AS_UNIQUEID" val="2383"/>
</p:tagLst>
</file>

<file path=ppt/tags/tag95.xml><?xml version="1.0" encoding="utf-8"?>
<p:tagLst xmlns:p="http://schemas.openxmlformats.org/presentationml/2006/main">
  <p:tag name="AS_UNIQUEID" val="2384"/>
</p:tagLst>
</file>

<file path=ppt/tags/tag96.xml><?xml version="1.0" encoding="utf-8"?>
<p:tagLst xmlns:p="http://schemas.openxmlformats.org/presentationml/2006/main">
  <p:tag name="AS_UNIQUEID" val="2385"/>
</p:tagLst>
</file>

<file path=ppt/tags/tag97.xml><?xml version="1.0" encoding="utf-8"?>
<p:tagLst xmlns:p="http://schemas.openxmlformats.org/presentationml/2006/main">
  <p:tag name="AS_UNIQUEID" val="2386"/>
</p:tagLst>
</file>

<file path=ppt/tags/tag98.xml><?xml version="1.0" encoding="utf-8"?>
<p:tagLst xmlns:p="http://schemas.openxmlformats.org/presentationml/2006/main">
  <p:tag name="AS_UNIQUEID" val="2389"/>
</p:tagLst>
</file>

<file path=ppt/tags/tag99.xml><?xml version="1.0" encoding="utf-8"?>
<p:tagLst xmlns:p="http://schemas.openxmlformats.org/presentationml/2006/main">
  <p:tag name="AS_UNIQUEID" val="2392"/>
</p:tagLst>
</file>

<file path=ppt/theme/theme1.xml><?xml version="1.0" encoding="utf-8"?>
<a:theme xmlns:a="http://schemas.openxmlformats.org/drawingml/2006/main" name="Office 主题​​">
  <a:themeElements>
    <a:clrScheme name="新版空白演示配色">
      <a:dk1>
        <a:srgbClr val="000000"/>
      </a:dk1>
      <a:lt1>
        <a:srgbClr val="FFFFFF"/>
      </a:lt1>
      <a:dk2>
        <a:srgbClr val="0F1423"/>
      </a:dk2>
      <a:lt2>
        <a:srgbClr val="FFFFFF"/>
      </a:lt2>
      <a:accent1>
        <a:srgbClr val="6096E6"/>
      </a:accent1>
      <a:accent2>
        <a:srgbClr val="58B6E5"/>
      </a:accent2>
      <a:accent3>
        <a:srgbClr val="56CA95"/>
      </a:accent3>
      <a:accent4>
        <a:srgbClr val="FFBA55"/>
      </a:accent4>
      <a:accent5>
        <a:srgbClr val="F18870"/>
      </a:accent5>
      <a:accent6>
        <a:srgbClr val="EC5F74"/>
      </a:accent6>
      <a:hlink>
        <a:srgbClr val="0563C1"/>
      </a:hlink>
      <a:folHlink>
        <a:srgbClr val="954D72"/>
      </a:folHlink>
    </a:clrScheme>
    <a:fontScheme name="自定义 9">
      <a:majorFont>
        <a:latin typeface="Arial"/>
        <a:ea typeface="微软雅黑"/>
        <a:cs typeface="Arial"/>
      </a:majorFont>
      <a:minorFont>
        <a:latin typeface="Arial"/>
        <a:ea typeface="微软雅黑"/>
        <a:cs typeface="Arial"/>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gs>
            <a:gs pos="100000">
              <a:schemeClr val="phClr">
                <a:lumMod val="85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Calibri Light"/>
        <a:cs typeface="Arial"/>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Calibri"/>
        <a:cs typeface="Arial"/>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10520</Words>
  <Application>WPS 演示</Application>
  <PresentationFormat/>
  <Paragraphs>704</Paragraphs>
  <Slides>41</Slides>
  <Notes>18</Notes>
  <HiddenSlides>0</HiddenSlides>
  <MMClips>1</MMClips>
  <ScaleCrop>false</ScaleCrop>
  <HeadingPairs>
    <vt:vector size="6" baseType="variant">
      <vt:variant>
        <vt:lpstr>已用的字体</vt:lpstr>
      </vt:variant>
      <vt:variant>
        <vt:i4>20</vt:i4>
      </vt:variant>
      <vt:variant>
        <vt:lpstr>主题</vt:lpstr>
      </vt:variant>
      <vt:variant>
        <vt:i4>1</vt:i4>
      </vt:variant>
      <vt:variant>
        <vt:lpstr>幻灯片标题</vt:lpstr>
      </vt:variant>
      <vt:variant>
        <vt:i4>41</vt:i4>
      </vt:variant>
    </vt:vector>
  </HeadingPairs>
  <TitlesOfParts>
    <vt:vector size="62" baseType="lpstr">
      <vt:lpstr>Arial</vt:lpstr>
      <vt:lpstr>宋体</vt:lpstr>
      <vt:lpstr>Wingdings</vt:lpstr>
      <vt:lpstr>Wingdings</vt:lpstr>
      <vt:lpstr>思源黑体 CN Bold</vt:lpstr>
      <vt:lpstr>黑体</vt:lpstr>
      <vt:lpstr>微软雅黑</vt:lpstr>
      <vt:lpstr>华文中宋</vt:lpstr>
      <vt:lpstr>新宋体</vt:lpstr>
      <vt:lpstr>华文琥珀</vt:lpstr>
      <vt:lpstr>等线</vt:lpstr>
      <vt:lpstr>Arial</vt:lpstr>
      <vt:lpstr>仿宋</vt:lpstr>
      <vt:lpstr>Arial Unicode MS</vt:lpstr>
      <vt:lpstr>Calibri</vt:lpstr>
      <vt:lpstr>方正粗黑宋简体</vt:lpstr>
      <vt:lpstr>楷体</vt:lpstr>
      <vt:lpstr>幼圆</vt:lpstr>
      <vt:lpstr>华文楷体</vt:lpstr>
      <vt:lpstr>Calibri</vt:lpstr>
      <vt:lpstr>Office 主题​​</vt:lpstr>
      <vt:lpstr>PowerPoint 演示文稿</vt:lpstr>
      <vt:lpstr>所有权，是是权利人可以依法支配其所有物，依照自己的意愿占有、使用、收益和处分，并享有其利益的权利。</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Company>学科网</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rbm.xkw.com</dc:creator>
  <cp:lastModifiedBy>shirley</cp:lastModifiedBy>
  <cp:revision>7</cp:revision>
  <cp:lastPrinted>2024-03-25T09:49:00Z</cp:lastPrinted>
  <dcterms:created xsi:type="dcterms:W3CDTF">2024-03-25T09:49:00Z</dcterms:created>
  <dcterms:modified xsi:type="dcterms:W3CDTF">2024-11-20T12:21:26Z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lbum">
    <vt:lpwstr>rbm.xkw.com</vt:lpwstr>
  </property>
  <property fmtid="{D5CDD505-2E9C-101B-9397-08002B2CF9AE}" pid="3" name="author">
    <vt:lpwstr>rbm.xkw.com</vt:lpwstr>
  </property>
  <property fmtid="{D5CDD505-2E9C-101B-9397-08002B2CF9AE}" pid="4" name="company">
    <vt:lpwstr>学科网</vt:lpwstr>
  </property>
  <property fmtid="{D5CDD505-2E9C-101B-9397-08002B2CF9AE}" pid="5" name="copyright">
    <vt:lpwstr>学科网版权所有</vt:lpwstr>
  </property>
  <property fmtid="{D5CDD505-2E9C-101B-9397-08002B2CF9AE}" pid="6" name="ICV">
    <vt:lpwstr>F1E1A5AF161841039139F5C374A6926A_12</vt:lpwstr>
  </property>
  <property fmtid="{D5CDD505-2E9C-101B-9397-08002B2CF9AE}" pid="7" name="KSOProductBuildVer">
    <vt:lpwstr>2052-12.1.0.18912</vt:lpwstr>
  </property>
</Properties>
</file>