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3"/>
    <p:sldMasterId id="2147483704" r:id="rId4"/>
    <p:sldMasterId id="2147483726" r:id="rId5"/>
  </p:sldMasterIdLst>
  <p:notesMasterIdLst>
    <p:notesMasterId r:id="rId12"/>
  </p:notesMasterIdLst>
  <p:sldIdLst>
    <p:sldId id="484" r:id="rId6"/>
    <p:sldId id="549" r:id="rId7"/>
    <p:sldId id="486" r:id="rId8"/>
    <p:sldId id="492" r:id="rId9"/>
    <p:sldId id="553" r:id="rId10"/>
    <p:sldId id="554" r:id="rId11"/>
    <p:sldId id="490" r:id="rId13"/>
    <p:sldId id="297" r:id="rId14"/>
    <p:sldId id="493" r:id="rId15"/>
    <p:sldId id="267" r:id="rId16"/>
    <p:sldId id="495" r:id="rId17"/>
    <p:sldId id="301" r:id="rId18"/>
    <p:sldId id="386" r:id="rId19"/>
    <p:sldId id="498" r:id="rId20"/>
    <p:sldId id="614" r:id="rId21"/>
    <p:sldId id="308" r:id="rId22"/>
    <p:sldId id="500" r:id="rId23"/>
    <p:sldId id="615" r:id="rId24"/>
    <p:sldId id="620" r:id="rId25"/>
    <p:sldId id="502" r:id="rId26"/>
    <p:sldId id="619" r:id="rId27"/>
    <p:sldId id="280" r:id="rId28"/>
    <p:sldId id="621" r:id="rId29"/>
    <p:sldId id="622" r:id="rId30"/>
    <p:sldId id="623" r:id="rId31"/>
    <p:sldId id="508" r:id="rId32"/>
    <p:sldId id="292" r:id="rId33"/>
    <p:sldId id="293" r:id="rId34"/>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91223841-9DBB-41ED-A149-1CE0BC57FC02}">
          <p14:sldIdLst>
            <p14:sldId id="484"/>
            <p14:sldId id="549"/>
            <p14:sldId id="486"/>
            <p14:sldId id="492"/>
            <p14:sldId id="553"/>
            <p14:sldId id="554"/>
            <p14:sldId id="490"/>
            <p14:sldId id="297"/>
            <p14:sldId id="493"/>
            <p14:sldId id="267"/>
            <p14:sldId id="495"/>
            <p14:sldId id="301"/>
            <p14:sldId id="386"/>
            <p14:sldId id="498"/>
            <p14:sldId id="614"/>
            <p14:sldId id="308"/>
            <p14:sldId id="500"/>
            <p14:sldId id="615"/>
            <p14:sldId id="620"/>
            <p14:sldId id="502"/>
            <p14:sldId id="619"/>
            <p14:sldId id="280"/>
            <p14:sldId id="621"/>
            <p14:sldId id="622"/>
            <p14:sldId id="623"/>
            <p14:sldId id="508"/>
          </p14:sldIdLst>
        </p14:section>
        <p14:section name="无标题节" id="{41771F9A-5B00-4534-850E-31C494FF3D19}">
          <p14:sldIdLst>
            <p14:sldId id="292"/>
            <p14:sldId id="293"/>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JH" initials="" lastIdx="0" clrIdx="0"/>
  <p:cmAuthor id="1" name="作者" initials="" lastIdx="0" clrIdx="1"/>
  <p:cmAuthor id="2" name="CHINESE-BC06F90" initials="" lastIdx="0" clrIdx="0"/>
  <p:cmAuthor id="3" name="1206988966@qq.com" initials="" lastIdx="0" clrIdx="2"/>
  <p:cmAuthor id="4" name="姜伟光" initials="" lastIdx="0" clrIdx="0"/>
  <p:cmAuthor id="5" name="Author" initials="" lastIdx="0" clrIdx="2"/>
  <p:cmAuthor id="6" name="Administrator" initials="" lastIdx="0" clrIdx="3"/>
  <p:cmAuthor id="7" name="宋洁然" initials="" lastIdx="0" clrIdx="1"/>
  <p:cmAuthor id="8" name="ming qiu" initials="" lastIdx="0" clrIdx="1"/>
  <p:cmAuthor id="9" name="dongyu" initials="" lastIdx="0" clrIdx="8"/>
  <p:cmAuthor id="10" name="86137" initials="" lastIdx="0" clrIdx="10"/>
  <p:cmAuthor id="11" name="admin" initials="" lastIdx="0" clrIdx="0"/>
  <p:cmAuthor id="12" name="user" initials="" lastIdx="0" clrIdx="0"/>
  <p:cmAuthor id="13" name="杜B格小生" initials="" lastIdx="0" clrIdx="0"/>
  <p:cmAuthor id="14" name="222" initials="" lastIdx="0" clrIdx="0"/>
  <p:cmAuthor id="15" name="Vivian Liu" initials="" lastIdx="0" clrIdx="1"/>
  <p:cmAuthor id="16" name="刘浩" initials="" lastIdx="0" clrIdx="0"/>
  <p:cmAuthor id="17" name="孙宇婷" initials="" lastIdx="0" clrIdx="21"/>
  <p:cmAuthor id="18" name="Windows 用户" initials="" lastIdx="0" clrIdx="0"/>
  <p:cmAuthor id="76" name="李 智" initials="李" lastIdx="0" clrIdx="25"/>
  <p:cmAuthor id="19" name="ASUS" initials="" lastIdx="0" clrIdx="0"/>
  <p:cmAuthor id="20" name="陈洁" initials="" lastIdx="0" clrIdx="20"/>
  <p:cmAuthor id="21" name="未知用户1" initials="" lastIdx="0" clrIdx="0"/>
  <p:cmAuthor id="22" name="自由精灵" initials="" lastIdx="0" clrIdx="21"/>
  <p:cmAuthor id="23" name="NFB" initials="" lastIdx="0" clrIdx="14"/>
  <p:cmAuthor id="24" name="na" initials="" lastIdx="0" clrIdx="24"/>
  <p:cmAuthor id="25" name="古" initials="" lastIdx="0" clrIdx="24"/>
  <p:cmAuthor id="26" name="刘刘" initials="" lastIdx="0" clrIdx="20"/>
  <p:cmAuthor id="27" name="叶 思冰" initials="" lastIdx="0" clrIdx="25"/>
  <p:cmAuthor id="28" name="nijingen" initials="n" lastIdx="0" clrIdx="27"/>
  <p:cmAuthor id="31" name="lenovo" initials="l" lastIdx="0" clrIdx="30"/>
  <p:cmAuthor id="2000" name="张瑞霞" initials="authorId_524709945" lastIdx="0" clrIdx="0"/>
  <p:cmAuthor id="2001" name="Dino._6ZFrB7nA" initials="authorId_1257418890" lastIdx="0" clrIdx="1"/>
  <p:cmAuthor id="29" name="韩琳晶" initials="韩" lastIdx="0" clrIdx="28"/>
  <p:cmAuthor id="32" name="陈庆" initials="陈" lastIdx="0" clrIdx="31"/>
  <p:cmAuthor id="34" name="a'su's" initials="a" lastIdx="0" clrIdx="33"/>
  <p:cmAuthor id="35" name="陈芳" initials="" lastIdx="0" clrIdx="35"/>
  <p:cmAuthor id="37" name="DELL" initials="" lastIdx="0" clrIdx="25"/>
  <p:cmAuthor id="41" name="EXX008" initials="E" lastIdx="0" clrIdx="40"/>
  <p:cmAuthor id="38" name="邹 嘉豪" initials="" lastIdx="0" clrIdx="25"/>
  <p:cmAuthor id="30" name="yisimin" initials="y" lastIdx="0" clrIdx="29"/>
  <p:cmAuthor id="77" name="雨昕" initials="雨" lastIdx="0" clrIdx="26"/>
  <p:cmAuthor id="33" name="86138" initials="8" lastIdx="0" clrIdx="33"/>
  <p:cmAuthor id="42" name="1" initials="1" lastIdx="0" clrIdx="41"/>
  <p:cmAuthor id="45" name="longyaohua" initials="l" lastIdx="0" clrIdx="4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9" Type="http://schemas.openxmlformats.org/officeDocument/2006/relationships/tags" Target="tags/tag642.xml"/><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notesMaster" Target="notesMasters/notesMaster1.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tags" Target="../tags/tag641.xml"/><Relationship Id="rId5" Type="http://schemas.openxmlformats.org/officeDocument/2006/relationships/tags" Target="../tags/tag640.xml"/><Relationship Id="rId4" Type="http://schemas.openxmlformats.org/officeDocument/2006/relationships/tags" Target="../tags/tag639.xml"/><Relationship Id="rId3" Type="http://schemas.openxmlformats.org/officeDocument/2006/relationships/tags" Target="../tags/tag638.xml"/><Relationship Id="rId2" Type="http://schemas.openxmlformats.org/officeDocument/2006/relationships/tags" Target="../tags/tag637.xml"/><Relationship Id="rId1" Type="http://schemas.openxmlformats.org/officeDocument/2006/relationships/tags" Target="../tags/tag6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507.xml"/><Relationship Id="rId3" Type="http://schemas.openxmlformats.org/officeDocument/2006/relationships/tags" Target="../tags/tag506.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519.xml"/><Relationship Id="rId3" Type="http://schemas.openxmlformats.org/officeDocument/2006/relationships/tags" Target="../tags/tag518.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531.xml"/><Relationship Id="rId3" Type="http://schemas.openxmlformats.org/officeDocument/2006/relationships/tags" Target="../tags/tag530.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535.xml"/><Relationship Id="rId3" Type="http://schemas.openxmlformats.org/officeDocument/2006/relationships/tags" Target="../tags/tag534.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578.xml"/><Relationship Id="rId4" Type="http://schemas.openxmlformats.org/officeDocument/2006/relationships/tags" Target="../tags/tag577.xml"/><Relationship Id="rId3" Type="http://schemas.openxmlformats.org/officeDocument/2006/relationships/tags" Target="../tags/tag576.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622.xml"/><Relationship Id="rId3" Type="http://schemas.openxmlformats.org/officeDocument/2006/relationships/tags" Target="../tags/tag621.xml"/><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幻灯片图像占位符 1"/>
          <p:cNvSpPr>
            <a:spLocks noGrp="1" noRot="1" noChangeAspect="1" noTextEdit="1"/>
          </p:cNvSpPr>
          <p:nvPr>
            <p:ph type="sldImg"/>
            <p:custDataLst>
              <p:tags r:id="rId3"/>
            </p:custDataLst>
          </p:nvPr>
        </p:nvSpPr>
        <p:spPr/>
      </p:sp>
      <p:sp>
        <p:nvSpPr>
          <p:cNvPr id="134147" name="文本占位符 2"/>
          <p:cNvSpPr txBox="1">
            <a:spLocks noGrp="1"/>
          </p:cNvSpPr>
          <p:nvPr>
            <p:ph type="body" idx="1"/>
            <p:custDataLst>
              <p:tags r:id="rId4"/>
            </p:custDataLst>
          </p:nvPr>
        </p:nvSpPr>
        <p:spPr/>
        <p:txBody>
          <a:bodyPr wrap="square" lIns="91440" tIns="45720" rIns="91440" bIns="45720" anchor="t" anchorCtr="0"/>
          <a:lstStyle/>
          <a:p>
            <a:pPr marL="0" lvl="0" indent="0" algn="l" defTabSz="914400" rtl="0" eaLnBrk="0" fontAlgn="base" latinLnBrk="0" hangingPunct="0">
              <a:lnSpc>
                <a:spcPct val="100000"/>
              </a:lnSpc>
              <a:spcBef>
                <a:spcPct val="0"/>
              </a:spcBef>
              <a:spcAft>
                <a:spcPct val="0"/>
              </a:spcAft>
              <a:buClrTx/>
              <a:buSzTx/>
              <a:buFontTx/>
              <a:buNone/>
            </a:pPr>
            <a:endParaRPr lang="zh-CN" altLang="en-US" sz="1600" u="none" baseline="0">
              <a:solidFill>
                <a:srgbClr val="000000"/>
              </a:solidFill>
              <a:effectLst/>
              <a:latin typeface="微软雅黑" panose="020B0503020204020204" charset="-122"/>
              <a:ea typeface="微软雅黑" panose="020B050302020402020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幻灯片图像占位符 1"/>
          <p:cNvSpPr>
            <a:spLocks noGrp="1" noRot="1" noChangeAspect="1" noTextEdit="1"/>
          </p:cNvSpPr>
          <p:nvPr>
            <p:ph type="sldImg"/>
            <p:custDataLst>
              <p:tags r:id="rId3"/>
            </p:custDataLst>
          </p:nvPr>
        </p:nvSpPr>
        <p:spPr/>
      </p:sp>
      <p:sp>
        <p:nvSpPr>
          <p:cNvPr id="137219" name="文本占位符 2"/>
          <p:cNvSpPr txBox="1">
            <a:spLocks noGrp="1"/>
          </p:cNvSpPr>
          <p:nvPr>
            <p:ph type="body" idx="1"/>
            <p:custDataLst>
              <p:tags r:id="rId4"/>
            </p:custDataLst>
          </p:nvPr>
        </p:nvSpPr>
        <p:spPr/>
        <p:txBody>
          <a:bodyPr wrap="square" lIns="91440" tIns="45720" rIns="91440" bIns="45720" anchor="t" anchorCtr="0"/>
          <a:lstStyle/>
          <a:p>
            <a:pPr marL="0" lvl="0" indent="0" algn="l" defTabSz="914400" rtl="0" eaLnBrk="0" fontAlgn="base" latinLnBrk="0" hangingPunct="0">
              <a:lnSpc>
                <a:spcPct val="100000"/>
              </a:lnSpc>
              <a:spcBef>
                <a:spcPct val="0"/>
              </a:spcBef>
              <a:spcAft>
                <a:spcPct val="0"/>
              </a:spcAft>
              <a:buClrTx/>
              <a:buSzTx/>
              <a:buFontTx/>
              <a:buNone/>
            </a:pPr>
            <a:endParaRPr lang="zh-CN" altLang="en-US" sz="1600" u="none" baseline="0">
              <a:solidFill>
                <a:srgbClr val="000000"/>
              </a:solidFill>
              <a:effectLst/>
              <a:latin typeface="微软雅黑" panose="020B0503020204020204" charset="-122"/>
              <a:ea typeface="微软雅黑" panose="020B050302020402020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幻灯片图像占位符 1"/>
          <p:cNvSpPr>
            <a:spLocks noGrp="1" noRot="1" noChangeAspect="1"/>
          </p:cNvSpPr>
          <p:nvPr>
            <p:ph type="sldImg"/>
            <p:custDataLst>
              <p:tags r:id="rId3"/>
            </p:custDataLst>
          </p:nvPr>
        </p:nvSpPr>
        <p:spPr/>
      </p:sp>
      <p:sp>
        <p:nvSpPr>
          <p:cNvPr id="105474" name="文本占位符 2"/>
          <p:cNvSpPr txBox="1">
            <a:spLocks noGrp="1"/>
          </p:cNvSpPr>
          <p:nvPr>
            <p:ph type="body" idx="1"/>
            <p:custDataLst>
              <p:tags r:id="rId4"/>
            </p:custDataLst>
          </p:nvPr>
        </p:nvSpPr>
        <p:spPr/>
        <p:txBody>
          <a:bodyPr lIns="91440" tIns="45720" rIns="91440" bIns="45720" anchor="t"/>
          <a:lstStyle/>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1" Type="http://schemas.openxmlformats.org/officeDocument/2006/relationships/tags" Target="../tags/tag85.xml"/><Relationship Id="rId20" Type="http://schemas.openxmlformats.org/officeDocument/2006/relationships/tags" Target="../tags/tag84.xml"/><Relationship Id="rId2" Type="http://schemas.openxmlformats.org/officeDocument/2006/relationships/tags" Target="../tags/tag66.xml"/><Relationship Id="rId19" Type="http://schemas.openxmlformats.org/officeDocument/2006/relationships/tags" Target="../tags/tag83.xml"/><Relationship Id="rId18" Type="http://schemas.openxmlformats.org/officeDocument/2006/relationships/tags" Target="../tags/tag82.xml"/><Relationship Id="rId17" Type="http://schemas.openxmlformats.org/officeDocument/2006/relationships/tags" Target="../tags/tag81.xml"/><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tags" Target="../tags/tag157.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image" Target="../media/image3.png"/><Relationship Id="rId2" Type="http://schemas.openxmlformats.org/officeDocument/2006/relationships/tags" Target="../tags/tag158.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tags" Target="../tags/tag180.xml"/><Relationship Id="rId6" Type="http://schemas.openxmlformats.org/officeDocument/2006/relationships/image" Target="../media/image5.png"/><Relationship Id="rId5" Type="http://schemas.openxmlformats.org/officeDocument/2006/relationships/tags" Target="../tags/tag179.xml"/><Relationship Id="rId4" Type="http://schemas.openxmlformats.org/officeDocument/2006/relationships/image" Target="../media/image4.png"/><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tags" Target="../tags/tag201.xml"/><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0" Type="http://schemas.openxmlformats.org/officeDocument/2006/relationships/tags" Target="../tags/tag217.xm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234.xml"/><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tags" Target="../tags/tag244.xml"/><Relationship Id="rId7" Type="http://schemas.openxmlformats.org/officeDocument/2006/relationships/tags" Target="../tags/tag243.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 Id="rId3" Type="http://schemas.openxmlformats.org/officeDocument/2006/relationships/tags" Target="../tags/tag239.xml"/><Relationship Id="rId2" Type="http://schemas.openxmlformats.org/officeDocument/2006/relationships/tags" Target="../tags/tag238.xml"/><Relationship Id="rId12" Type="http://schemas.openxmlformats.org/officeDocument/2006/relationships/tags" Target="../tags/tag248.xml"/><Relationship Id="rId11" Type="http://schemas.openxmlformats.org/officeDocument/2006/relationships/tags" Target="../tags/tag247.xml"/><Relationship Id="rId10" Type="http://schemas.openxmlformats.org/officeDocument/2006/relationships/tags" Target="../tags/tag246.xml"/><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8" Type="http://schemas.openxmlformats.org/officeDocument/2006/relationships/tags" Target="../tags/tag255.xml"/><Relationship Id="rId7" Type="http://schemas.openxmlformats.org/officeDocument/2006/relationships/tags" Target="../tags/tag254.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7" Type="http://schemas.openxmlformats.org/officeDocument/2006/relationships/tags" Target="../tags/tag261.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9" Type="http://schemas.openxmlformats.org/officeDocument/2006/relationships/tags" Target="../tags/tag269.xml"/><Relationship Id="rId8" Type="http://schemas.openxmlformats.org/officeDocument/2006/relationships/tags" Target="../tags/tag268.xml"/><Relationship Id="rId7" Type="http://schemas.openxmlformats.org/officeDocument/2006/relationships/tags" Target="../tags/tag267.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9" Type="http://schemas.openxmlformats.org/officeDocument/2006/relationships/tags" Target="../tags/tag277.xml"/><Relationship Id="rId8" Type="http://schemas.openxmlformats.org/officeDocument/2006/relationships/tags" Target="../tags/tag276.xml"/><Relationship Id="rId7" Type="http://schemas.openxmlformats.org/officeDocument/2006/relationships/tags" Target="../tags/tag275.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7" Type="http://schemas.openxmlformats.org/officeDocument/2006/relationships/tags" Target="../tags/tag283.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4" Type="http://schemas.openxmlformats.org/officeDocument/2006/relationships/tags" Target="../tags/tag286.xml"/><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9" Type="http://schemas.openxmlformats.org/officeDocument/2006/relationships/tags" Target="../tags/tag294.xml"/><Relationship Id="rId8" Type="http://schemas.openxmlformats.org/officeDocument/2006/relationships/tags" Target="../tags/tag293.xml"/><Relationship Id="rId7" Type="http://schemas.openxmlformats.org/officeDocument/2006/relationships/tags" Target="../tags/tag292.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tags" Target="../tags/tag287.xml"/><Relationship Id="rId12" Type="http://schemas.openxmlformats.org/officeDocument/2006/relationships/tags" Target="../tags/tag297.xml"/><Relationship Id="rId11" Type="http://schemas.openxmlformats.org/officeDocument/2006/relationships/tags" Target="../tags/tag296.xml"/><Relationship Id="rId10" Type="http://schemas.openxmlformats.org/officeDocument/2006/relationships/tags" Target="../tags/tag295.xml"/><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9" Type="http://schemas.openxmlformats.org/officeDocument/2006/relationships/tags" Target="../tags/tag305.xml"/><Relationship Id="rId8" Type="http://schemas.openxmlformats.org/officeDocument/2006/relationships/tags" Target="../tags/tag304.xml"/><Relationship Id="rId7" Type="http://schemas.openxmlformats.org/officeDocument/2006/relationships/tags" Target="../tags/tag303.xml"/><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5" Type="http://schemas.openxmlformats.org/officeDocument/2006/relationships/tags" Target="../tags/tag311.xml"/><Relationship Id="rId14" Type="http://schemas.openxmlformats.org/officeDocument/2006/relationships/tags" Target="../tags/tag310.xml"/><Relationship Id="rId13" Type="http://schemas.openxmlformats.org/officeDocument/2006/relationships/tags" Target="../tags/tag309.xml"/><Relationship Id="rId12" Type="http://schemas.openxmlformats.org/officeDocument/2006/relationships/tags" Target="../tags/tag308.xml"/><Relationship Id="rId11" Type="http://schemas.openxmlformats.org/officeDocument/2006/relationships/tags" Target="../tags/tag307.xml"/><Relationship Id="rId10" Type="http://schemas.openxmlformats.org/officeDocument/2006/relationships/tags" Target="../tags/tag306.xml"/><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6" Type="http://schemas.openxmlformats.org/officeDocument/2006/relationships/tags" Target="../tags/tag316.xml"/><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5" Type="http://schemas.openxmlformats.org/officeDocument/2006/relationships/tags" Target="../tags/tag332.xml"/><Relationship Id="rId4" Type="http://schemas.openxmlformats.org/officeDocument/2006/relationships/tags" Target="../tags/tag331.xml"/><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5" Type="http://schemas.openxmlformats.org/officeDocument/2006/relationships/tags" Target="../tags/tag336.xml"/><Relationship Id="rId4" Type="http://schemas.openxmlformats.org/officeDocument/2006/relationships/tags" Target="../tags/tag335.xml"/><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9" Type="http://schemas.openxmlformats.org/officeDocument/2006/relationships/tags" Target="../tags/tag344.xml"/><Relationship Id="rId8" Type="http://schemas.openxmlformats.org/officeDocument/2006/relationships/tags" Target="../tags/tag343.xml"/><Relationship Id="rId7" Type="http://schemas.openxmlformats.org/officeDocument/2006/relationships/tags" Target="../tags/tag342.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8" Type="http://schemas.openxmlformats.org/officeDocument/2006/relationships/tags" Target="../tags/tag357.xml"/><Relationship Id="rId7" Type="http://schemas.openxmlformats.org/officeDocument/2006/relationships/tags" Target="../tags/tag356.xml"/><Relationship Id="rId6" Type="http://schemas.openxmlformats.org/officeDocument/2006/relationships/tags" Target="../tags/tag355.xml"/><Relationship Id="rId5" Type="http://schemas.openxmlformats.org/officeDocument/2006/relationships/tags" Target="../tags/tag354.xml"/><Relationship Id="rId4" Type="http://schemas.openxmlformats.org/officeDocument/2006/relationships/tags" Target="../tags/tag353.xml"/><Relationship Id="rId3" Type="http://schemas.openxmlformats.org/officeDocument/2006/relationships/tags" Target="../tags/tag352.xml"/><Relationship Id="rId2" Type="http://schemas.openxmlformats.org/officeDocument/2006/relationships/tags" Target="../tags/tag351.xml"/><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4" Type="http://schemas.openxmlformats.org/officeDocument/2006/relationships/tags" Target="../tags/tag360.xml"/><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9" Type="http://schemas.openxmlformats.org/officeDocument/2006/relationships/tags" Target="../tags/tag368.xml"/><Relationship Id="rId8" Type="http://schemas.openxmlformats.org/officeDocument/2006/relationships/tags" Target="../tags/tag367.xml"/><Relationship Id="rId7" Type="http://schemas.openxmlformats.org/officeDocument/2006/relationships/tags" Target="../tags/tag366.xml"/><Relationship Id="rId6" Type="http://schemas.openxmlformats.org/officeDocument/2006/relationships/tags" Target="../tags/tag365.xml"/><Relationship Id="rId5" Type="http://schemas.openxmlformats.org/officeDocument/2006/relationships/tags" Target="../tags/tag364.xml"/><Relationship Id="rId4" Type="http://schemas.openxmlformats.org/officeDocument/2006/relationships/tags" Target="../tags/tag363.xml"/><Relationship Id="rId3" Type="http://schemas.openxmlformats.org/officeDocument/2006/relationships/tags" Target="../tags/tag362.xml"/><Relationship Id="rId2" Type="http://schemas.openxmlformats.org/officeDocument/2006/relationships/tags" Target="../tags/tag361.xml"/><Relationship Id="rId12" Type="http://schemas.openxmlformats.org/officeDocument/2006/relationships/tags" Target="../tags/tag371.xml"/><Relationship Id="rId11" Type="http://schemas.openxmlformats.org/officeDocument/2006/relationships/tags" Target="../tags/tag370.xml"/><Relationship Id="rId10" Type="http://schemas.openxmlformats.org/officeDocument/2006/relationships/tags" Target="../tags/tag369.xml"/><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8" Type="http://schemas.openxmlformats.org/officeDocument/2006/relationships/tags" Target="../tags/tag378.xml"/><Relationship Id="rId7" Type="http://schemas.openxmlformats.org/officeDocument/2006/relationships/tags" Target="../tags/tag377.xml"/><Relationship Id="rId6" Type="http://schemas.openxmlformats.org/officeDocument/2006/relationships/tags" Target="../tags/tag376.xml"/><Relationship Id="rId5" Type="http://schemas.openxmlformats.org/officeDocument/2006/relationships/tags" Target="../tags/tag375.xml"/><Relationship Id="rId4" Type="http://schemas.openxmlformats.org/officeDocument/2006/relationships/tags" Target="../tags/tag374.xml"/><Relationship Id="rId3" Type="http://schemas.openxmlformats.org/officeDocument/2006/relationships/tags" Target="../tags/tag373.xml"/><Relationship Id="rId2" Type="http://schemas.openxmlformats.org/officeDocument/2006/relationships/tags" Target="../tags/tag372.xml"/><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7" Type="http://schemas.openxmlformats.org/officeDocument/2006/relationships/tags" Target="../tags/tag384.xml"/><Relationship Id="rId6" Type="http://schemas.openxmlformats.org/officeDocument/2006/relationships/tags" Target="../tags/tag383.xml"/><Relationship Id="rId5" Type="http://schemas.openxmlformats.org/officeDocument/2006/relationships/tags" Target="../tags/tag382.xml"/><Relationship Id="rId4" Type="http://schemas.openxmlformats.org/officeDocument/2006/relationships/tags" Target="../tags/tag381.xml"/><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9" Type="http://schemas.openxmlformats.org/officeDocument/2006/relationships/tags" Target="../tags/tag392.xml"/><Relationship Id="rId8" Type="http://schemas.openxmlformats.org/officeDocument/2006/relationships/tags" Target="../tags/tag391.xml"/><Relationship Id="rId7" Type="http://schemas.openxmlformats.org/officeDocument/2006/relationships/tags" Target="../tags/tag390.xml"/><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9" Type="http://schemas.openxmlformats.org/officeDocument/2006/relationships/tags" Target="../tags/tag400.xml"/><Relationship Id="rId8" Type="http://schemas.openxmlformats.org/officeDocument/2006/relationships/tags" Target="../tags/tag399.xml"/><Relationship Id="rId7" Type="http://schemas.openxmlformats.org/officeDocument/2006/relationships/tags" Target="../tags/tag398.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3" Type="http://schemas.openxmlformats.org/officeDocument/2006/relationships/tags" Target="../tags/tag394.xml"/><Relationship Id="rId2" Type="http://schemas.openxmlformats.org/officeDocument/2006/relationships/tags" Target="../tags/tag393.xm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7" Type="http://schemas.openxmlformats.org/officeDocument/2006/relationships/tags" Target="../tags/tag406.xml"/><Relationship Id="rId6" Type="http://schemas.openxmlformats.org/officeDocument/2006/relationships/tags" Target="../tags/tag405.xml"/><Relationship Id="rId5" Type="http://schemas.openxmlformats.org/officeDocument/2006/relationships/tags" Target="../tags/tag404.xml"/><Relationship Id="rId4" Type="http://schemas.openxmlformats.org/officeDocument/2006/relationships/tags" Target="../tags/tag403.xml"/><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4" Type="http://schemas.openxmlformats.org/officeDocument/2006/relationships/tags" Target="../tags/tag409.xml"/><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9" Type="http://schemas.openxmlformats.org/officeDocument/2006/relationships/tags" Target="../tags/tag417.xml"/><Relationship Id="rId8" Type="http://schemas.openxmlformats.org/officeDocument/2006/relationships/tags" Target="../tags/tag416.xml"/><Relationship Id="rId7" Type="http://schemas.openxmlformats.org/officeDocument/2006/relationships/tags" Target="../tags/tag415.xml"/><Relationship Id="rId6" Type="http://schemas.openxmlformats.org/officeDocument/2006/relationships/tags" Target="../tags/tag414.xml"/><Relationship Id="rId5" Type="http://schemas.openxmlformats.org/officeDocument/2006/relationships/tags" Target="../tags/tag413.xml"/><Relationship Id="rId4" Type="http://schemas.openxmlformats.org/officeDocument/2006/relationships/tags" Target="../tags/tag412.xml"/><Relationship Id="rId3" Type="http://schemas.openxmlformats.org/officeDocument/2006/relationships/tags" Target="../tags/tag411.xml"/><Relationship Id="rId2" Type="http://schemas.openxmlformats.org/officeDocument/2006/relationships/tags" Target="../tags/tag410.xml"/><Relationship Id="rId12" Type="http://schemas.openxmlformats.org/officeDocument/2006/relationships/tags" Target="../tags/tag420.xml"/><Relationship Id="rId11" Type="http://schemas.openxmlformats.org/officeDocument/2006/relationships/tags" Target="../tags/tag419.xml"/><Relationship Id="rId10" Type="http://schemas.openxmlformats.org/officeDocument/2006/relationships/tags" Target="../tags/tag418.xml"/><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9" Type="http://schemas.openxmlformats.org/officeDocument/2006/relationships/tags" Target="../tags/tag428.xml"/><Relationship Id="rId8" Type="http://schemas.openxmlformats.org/officeDocument/2006/relationships/tags" Target="../tags/tag427.xml"/><Relationship Id="rId7" Type="http://schemas.openxmlformats.org/officeDocument/2006/relationships/tags" Target="../tags/tag426.xml"/><Relationship Id="rId6" Type="http://schemas.openxmlformats.org/officeDocument/2006/relationships/tags" Target="../tags/tag425.xml"/><Relationship Id="rId5" Type="http://schemas.openxmlformats.org/officeDocument/2006/relationships/tags" Target="../tags/tag424.xml"/><Relationship Id="rId4" Type="http://schemas.openxmlformats.org/officeDocument/2006/relationships/tags" Target="../tags/tag423.xml"/><Relationship Id="rId3" Type="http://schemas.openxmlformats.org/officeDocument/2006/relationships/tags" Target="../tags/tag422.xml"/><Relationship Id="rId2" Type="http://schemas.openxmlformats.org/officeDocument/2006/relationships/tags" Target="../tags/tag421.xml"/><Relationship Id="rId15" Type="http://schemas.openxmlformats.org/officeDocument/2006/relationships/tags" Target="../tags/tag434.xml"/><Relationship Id="rId14" Type="http://schemas.openxmlformats.org/officeDocument/2006/relationships/tags" Target="../tags/tag433.xml"/><Relationship Id="rId13" Type="http://schemas.openxmlformats.org/officeDocument/2006/relationships/tags" Target="../tags/tag432.xml"/><Relationship Id="rId12" Type="http://schemas.openxmlformats.org/officeDocument/2006/relationships/tags" Target="../tags/tag431.xml"/><Relationship Id="rId11" Type="http://schemas.openxmlformats.org/officeDocument/2006/relationships/tags" Target="../tags/tag430.xml"/><Relationship Id="rId10" Type="http://schemas.openxmlformats.org/officeDocument/2006/relationships/tags" Target="../tags/tag429.xml"/><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6" Type="http://schemas.openxmlformats.org/officeDocument/2006/relationships/tags" Target="../tags/tag439.xml"/><Relationship Id="rId5" Type="http://schemas.openxmlformats.org/officeDocument/2006/relationships/tags" Target="../tags/tag438.xml"/><Relationship Id="rId4" Type="http://schemas.openxmlformats.org/officeDocument/2006/relationships/tags" Target="../tags/tag437.xml"/><Relationship Id="rId3" Type="http://schemas.openxmlformats.org/officeDocument/2006/relationships/tags" Target="../tags/tag436.xml"/><Relationship Id="rId2" Type="http://schemas.openxmlformats.org/officeDocument/2006/relationships/tags" Target="../tags/tag435.xml"/><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9" Type="http://schemas.openxmlformats.org/officeDocument/2006/relationships/tags" Target="../tags/tag447.xml"/><Relationship Id="rId8" Type="http://schemas.openxmlformats.org/officeDocument/2006/relationships/tags" Target="../tags/tag446.xml"/><Relationship Id="rId7" Type="http://schemas.openxmlformats.org/officeDocument/2006/relationships/tags" Target="../tags/tag445.xml"/><Relationship Id="rId6" Type="http://schemas.openxmlformats.org/officeDocument/2006/relationships/tags" Target="../tags/tag444.xml"/><Relationship Id="rId5" Type="http://schemas.openxmlformats.org/officeDocument/2006/relationships/tags" Target="../tags/tag443.xml"/><Relationship Id="rId4" Type="http://schemas.openxmlformats.org/officeDocument/2006/relationships/tags" Target="../tags/tag442.xml"/><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5" Type="http://schemas.openxmlformats.org/officeDocument/2006/relationships/tags" Target="../tags/tag455.xml"/><Relationship Id="rId4" Type="http://schemas.openxmlformats.org/officeDocument/2006/relationships/tags" Target="../tags/tag454.xml"/><Relationship Id="rId3" Type="http://schemas.openxmlformats.org/officeDocument/2006/relationships/tags" Target="../tags/tag453.xml"/><Relationship Id="rId2" Type="http://schemas.openxmlformats.org/officeDocument/2006/relationships/tags" Target="../tags/tag452.xml"/><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5" Type="http://schemas.openxmlformats.org/officeDocument/2006/relationships/tags" Target="../tags/tag459.xml"/><Relationship Id="rId4" Type="http://schemas.openxmlformats.org/officeDocument/2006/relationships/tags" Target="../tags/tag458.xml"/><Relationship Id="rId3" Type="http://schemas.openxmlformats.org/officeDocument/2006/relationships/tags" Target="../tags/tag457.xml"/><Relationship Id="rId2" Type="http://schemas.openxmlformats.org/officeDocument/2006/relationships/tags" Target="../tags/tag456.xml"/><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9" Type="http://schemas.openxmlformats.org/officeDocument/2006/relationships/tags" Target="../tags/tag467.xml"/><Relationship Id="rId8" Type="http://schemas.openxmlformats.org/officeDocument/2006/relationships/tags" Target="../tags/tag466.xml"/><Relationship Id="rId7" Type="http://schemas.openxmlformats.org/officeDocument/2006/relationships/tags" Target="../tags/tag465.xml"/><Relationship Id="rId6" Type="http://schemas.openxmlformats.org/officeDocument/2006/relationships/tags" Target="../tags/tag464.xml"/><Relationship Id="rId5" Type="http://schemas.openxmlformats.org/officeDocument/2006/relationships/tags" Target="../tags/tag463.xml"/><Relationship Id="rId4" Type="http://schemas.openxmlformats.org/officeDocument/2006/relationships/tags" Target="../tags/tag462.xml"/><Relationship Id="rId3" Type="http://schemas.openxmlformats.org/officeDocument/2006/relationships/tags" Target="../tags/tag461.xml"/><Relationship Id="rId2" Type="http://schemas.openxmlformats.org/officeDocument/2006/relationships/tags" Target="../tags/tag460.xml"/><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15362" name="Slide Number Placeholder 5"/>
          <p:cNvSpPr>
            <a:spLocks noGrp="1"/>
          </p:cNvSpPr>
          <p:nvPr>
            <p:ph type="sldNum" sz="quarter" idx="4"/>
            <p:custDataLst>
              <p:tags r:id="rId2"/>
            </p:custDataLst>
          </p:nvPr>
        </p:nvSpPr>
        <p:spPr>
          <a:xfrm>
            <a:off x="8610600" y="6356354"/>
            <a:ext cx="2743200" cy="365125"/>
          </a:xfrm>
          <a:prstGeom prst="rect">
            <a:avLst/>
          </a:prstGeom>
          <a:noFill/>
          <a:ln w="9525">
            <a:noFill/>
          </a:ln>
        </p:spPr>
        <p:txBody>
          <a:bodyPr lIns="91440" tIns="45720" rIns="91440" bIns="45720" anchor="ctr" anchorCtr="0"/>
          <a:lstStyle/>
          <a:p>
            <a:pPr algn="r"/>
            <a:fld id="{9A0DB2DC-4C9A-4742-B13C-FB6460FD3503}" type="slidenum">
              <a:rPr lang="en-US" altLang="en-US"/>
            </a:fld>
            <a:endParaRPr lang="en-US" altLang="en-US"/>
          </a:p>
        </p:txBody>
      </p:sp>
      <p:sp>
        <p:nvSpPr>
          <p:cNvPr id="15365" name="Date Placeholder 3"/>
          <p:cNvSpPr>
            <a:spLocks noGrp="1"/>
          </p:cNvSpPr>
          <p:nvPr>
            <p:ph type="dt" sz="half" idx="2"/>
            <p:custDataLst>
              <p:tags r:id="rId3"/>
            </p:custDataLst>
          </p:nvPr>
        </p:nvSpPr>
        <p:spPr>
          <a:xfrm>
            <a:off x="838200" y="6356354"/>
            <a:ext cx="2743200" cy="365125"/>
          </a:xfrm>
          <a:prstGeom prst="rect">
            <a:avLst/>
          </a:prstGeom>
          <a:noFill/>
          <a:ln w="9525">
            <a:noFill/>
          </a:ln>
        </p:spPr>
        <p:txBody>
          <a:bodyPr lIns="91440" tIns="45720" rIns="91440" bIns="45720" anchor="ctr" anchorCtr="0"/>
          <a:lstStyle/>
          <a:p>
            <a:pPr eaLnBrk="0" hangingPunct="0"/>
            <a:endParaRPr lang="en-US" altLang="en-US"/>
          </a:p>
        </p:txBody>
      </p:sp>
      <p:sp>
        <p:nvSpPr>
          <p:cNvPr id="15366" name="Footer Placeholder 4"/>
          <p:cNvSpPr>
            <a:spLocks noGrp="1"/>
          </p:cNvSpPr>
          <p:nvPr>
            <p:ph type="ftr" sz="quarter" idx="3"/>
            <p:custDataLst>
              <p:tags r:id="rId4"/>
            </p:custDataLst>
          </p:nvPr>
        </p:nvSpPr>
        <p:spPr>
          <a:xfrm>
            <a:off x="4038600" y="6356354"/>
            <a:ext cx="4114800" cy="365125"/>
          </a:xfrm>
          <a:prstGeom prst="rect">
            <a:avLst/>
          </a:prstGeom>
          <a:noFill/>
          <a:ln w="9525">
            <a:noFill/>
          </a:ln>
        </p:spPr>
        <p:txBody>
          <a:bodyPr lIns="91440" tIns="45720" rIns="91440" bIns="45720" anchor="ctr" anchorCtr="0"/>
          <a:lstStyle/>
          <a:p>
            <a:pPr algn="ctr" eaLnBrk="0" hangingPunct="0"/>
            <a:endParaRPr lang="en-US" altLang="en-US"/>
          </a:p>
        </p:txBody>
      </p:sp>
    </p:spTree>
  </p:cSld>
  <p:clrMapOvr>
    <a:masterClrMapping/>
  </p:clrMapOvr>
  <p:transition spd="slow" advClick="0"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ww.51pptmoban.com">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3_两栏内容">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966" y="152400"/>
            <a:ext cx="10974069" cy="99060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8535034" y="6356350"/>
            <a:ext cx="3051172"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3864712" y="6356350"/>
            <a:ext cx="4673495" cy="365125"/>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16712" y="6356350"/>
            <a:ext cx="2642023" cy="365125"/>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grpSp>
        <p:nvGrpSpPr>
          <p:cNvPr id="47" name="Group 47"/>
          <p:cNvGrpSpPr>
            <a:grpSpLocks noChangeAspect="1"/>
          </p:cNvGrpSpPr>
          <p:nvPr userDrawn="1">
            <p:custDataLst>
              <p:tags r:id="rId2"/>
            </p:custDataLst>
          </p:nvPr>
        </p:nvGrpSpPr>
        <p:grpSpPr>
          <a:xfrm>
            <a:off x="11645290" y="112015"/>
            <a:ext cx="315249" cy="611717"/>
            <a:chOff x="2711" y="1294"/>
            <a:chExt cx="336" cy="652"/>
          </a:xfrm>
          <a:solidFill>
            <a:schemeClr val="bg1"/>
          </a:solidFill>
        </p:grpSpPr>
        <p:sp>
          <p:nvSpPr>
            <p:cNvPr id="49" name="Freeform 48"/>
            <p:cNvSpPr/>
            <p:nvPr userDrawn="1">
              <p:custDataLst>
                <p:tags r:id="rId3"/>
              </p:custDataLst>
            </p:nvPr>
          </p:nvSpPr>
          <p:spPr bwMode="auto">
            <a:xfrm>
              <a:off x="2711" y="1294"/>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0" name="Freeform 49"/>
            <p:cNvSpPr/>
            <p:nvPr userDrawn="1">
              <p:custDataLst>
                <p:tags r:id="rId4"/>
              </p:custDataLst>
            </p:nvPr>
          </p:nvSpPr>
          <p:spPr bwMode="auto">
            <a:xfrm>
              <a:off x="2711" y="1445"/>
              <a:ext cx="336" cy="199"/>
            </a:xfrm>
            <a:custGeom>
              <a:avLst/>
              <a:gdLst>
                <a:gd name="T0" fmla="*/ 302 w 336"/>
                <a:gd name="T1" fmla="*/ 199 h 199"/>
                <a:gd name="T2" fmla="*/ 167 w 336"/>
                <a:gd name="T3" fmla="*/ 67 h 199"/>
                <a:gd name="T4" fmla="*/ 33 w 336"/>
                <a:gd name="T5" fmla="*/ 199 h 199"/>
                <a:gd name="T6" fmla="*/ 0 w 336"/>
                <a:gd name="T7" fmla="*/ 165 h 199"/>
                <a:gd name="T8" fmla="*/ 167 w 336"/>
                <a:gd name="T9" fmla="*/ 0 h 199"/>
                <a:gd name="T10" fmla="*/ 336 w 336"/>
                <a:gd name="T11" fmla="*/ 165 h 199"/>
                <a:gd name="T12" fmla="*/ 302 w 336"/>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336" h="199">
                  <a:moveTo>
                    <a:pt x="302" y="199"/>
                  </a:moveTo>
                  <a:lnTo>
                    <a:pt x="167" y="67"/>
                  </a:lnTo>
                  <a:lnTo>
                    <a:pt x="33" y="199"/>
                  </a:lnTo>
                  <a:lnTo>
                    <a:pt x="0" y="165"/>
                  </a:lnTo>
                  <a:lnTo>
                    <a:pt x="167" y="0"/>
                  </a:lnTo>
                  <a:lnTo>
                    <a:pt x="336" y="165"/>
                  </a:lnTo>
                  <a:lnTo>
                    <a:pt x="302"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1" name="Freeform 50"/>
            <p:cNvSpPr/>
            <p:nvPr userDrawn="1">
              <p:custDataLst>
                <p:tags r:id="rId5"/>
              </p:custDataLst>
            </p:nvPr>
          </p:nvSpPr>
          <p:spPr bwMode="auto">
            <a:xfrm>
              <a:off x="2711" y="1594"/>
              <a:ext cx="336" cy="201"/>
            </a:xfrm>
            <a:custGeom>
              <a:avLst/>
              <a:gdLst>
                <a:gd name="T0" fmla="*/ 302 w 336"/>
                <a:gd name="T1" fmla="*/ 201 h 201"/>
                <a:gd name="T2" fmla="*/ 167 w 336"/>
                <a:gd name="T3" fmla="*/ 69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9"/>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2" name="Freeform 51"/>
            <p:cNvSpPr/>
            <p:nvPr userDrawn="1">
              <p:custDataLst>
                <p:tags r:id="rId6"/>
              </p:custDataLst>
            </p:nvPr>
          </p:nvSpPr>
          <p:spPr bwMode="auto">
            <a:xfrm>
              <a:off x="2711" y="1745"/>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3" name="Freeform 52"/>
            <p:cNvSpPr/>
            <p:nvPr userDrawn="1">
              <p:custDataLst>
                <p:tags r:id="rId7"/>
              </p:custDataLst>
            </p:nvPr>
          </p:nvSpPr>
          <p:spPr bwMode="auto">
            <a:xfrm>
              <a:off x="2711" y="1294"/>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4" name="Freeform 53"/>
            <p:cNvSpPr/>
            <p:nvPr userDrawn="1">
              <p:custDataLst>
                <p:tags r:id="rId8"/>
              </p:custDataLst>
            </p:nvPr>
          </p:nvSpPr>
          <p:spPr bwMode="auto">
            <a:xfrm>
              <a:off x="2711" y="1445"/>
              <a:ext cx="336" cy="199"/>
            </a:xfrm>
            <a:custGeom>
              <a:avLst/>
              <a:gdLst>
                <a:gd name="T0" fmla="*/ 302 w 336"/>
                <a:gd name="T1" fmla="*/ 199 h 199"/>
                <a:gd name="T2" fmla="*/ 167 w 336"/>
                <a:gd name="T3" fmla="*/ 67 h 199"/>
                <a:gd name="T4" fmla="*/ 33 w 336"/>
                <a:gd name="T5" fmla="*/ 199 h 199"/>
                <a:gd name="T6" fmla="*/ 0 w 336"/>
                <a:gd name="T7" fmla="*/ 165 h 199"/>
                <a:gd name="T8" fmla="*/ 167 w 336"/>
                <a:gd name="T9" fmla="*/ 0 h 199"/>
                <a:gd name="T10" fmla="*/ 336 w 336"/>
                <a:gd name="T11" fmla="*/ 165 h 199"/>
                <a:gd name="T12" fmla="*/ 302 w 336"/>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336" h="199">
                  <a:moveTo>
                    <a:pt x="302" y="199"/>
                  </a:moveTo>
                  <a:lnTo>
                    <a:pt x="167" y="67"/>
                  </a:lnTo>
                  <a:lnTo>
                    <a:pt x="33" y="199"/>
                  </a:lnTo>
                  <a:lnTo>
                    <a:pt x="0" y="165"/>
                  </a:lnTo>
                  <a:lnTo>
                    <a:pt x="167" y="0"/>
                  </a:lnTo>
                  <a:lnTo>
                    <a:pt x="336" y="165"/>
                  </a:lnTo>
                  <a:lnTo>
                    <a:pt x="302"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5" name="Freeform 54"/>
            <p:cNvSpPr/>
            <p:nvPr userDrawn="1">
              <p:custDataLst>
                <p:tags r:id="rId9"/>
              </p:custDataLst>
            </p:nvPr>
          </p:nvSpPr>
          <p:spPr bwMode="auto">
            <a:xfrm>
              <a:off x="2711" y="1594"/>
              <a:ext cx="336" cy="201"/>
            </a:xfrm>
            <a:custGeom>
              <a:avLst/>
              <a:gdLst>
                <a:gd name="T0" fmla="*/ 302 w 336"/>
                <a:gd name="T1" fmla="*/ 201 h 201"/>
                <a:gd name="T2" fmla="*/ 167 w 336"/>
                <a:gd name="T3" fmla="*/ 69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9"/>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6" name="Freeform 55"/>
            <p:cNvSpPr/>
            <p:nvPr userDrawn="1">
              <p:custDataLst>
                <p:tags r:id="rId10"/>
              </p:custDataLst>
            </p:nvPr>
          </p:nvSpPr>
          <p:spPr bwMode="auto">
            <a:xfrm>
              <a:off x="2711" y="1745"/>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grpSp>
      <p:grpSp>
        <p:nvGrpSpPr>
          <p:cNvPr id="67" name="Group 9"/>
          <p:cNvGrpSpPr>
            <a:grpSpLocks noChangeAspect="1"/>
          </p:cNvGrpSpPr>
          <p:nvPr userDrawn="1">
            <p:custDataLst>
              <p:tags r:id="rId11"/>
            </p:custDataLst>
          </p:nvPr>
        </p:nvGrpSpPr>
        <p:grpSpPr>
          <a:xfrm>
            <a:off x="161159" y="112015"/>
            <a:ext cx="731040" cy="729656"/>
            <a:chOff x="1808" y="550"/>
            <a:chExt cx="2142" cy="2138"/>
          </a:xfrm>
          <a:solidFill>
            <a:srgbClr val="E8D6E4"/>
          </a:solidFill>
        </p:grpSpPr>
        <p:sp>
          <p:nvSpPr>
            <p:cNvPr id="68" name="Freeform 10"/>
            <p:cNvSpPr/>
            <p:nvPr>
              <p:custDataLst>
                <p:tags r:id="rId12"/>
              </p:custDataLst>
            </p:nvPr>
          </p:nvSpPr>
          <p:spPr bwMode="auto">
            <a:xfrm>
              <a:off x="1822" y="555"/>
              <a:ext cx="1298" cy="1339"/>
            </a:xfrm>
            <a:custGeom>
              <a:avLst/>
              <a:gdLst>
                <a:gd name="T0" fmla="*/ 499 w 546"/>
                <a:gd name="T1" fmla="*/ 0 h 563"/>
                <a:gd name="T2" fmla="*/ 219 w 546"/>
                <a:gd name="T3" fmla="*/ 289 h 563"/>
                <a:gd name="T4" fmla="*/ 216 w 546"/>
                <a:gd name="T5" fmla="*/ 292 h 563"/>
                <a:gd name="T6" fmla="*/ 0 w 546"/>
                <a:gd name="T7" fmla="*/ 516 h 563"/>
                <a:gd name="T8" fmla="*/ 9 w 546"/>
                <a:gd name="T9" fmla="*/ 563 h 563"/>
                <a:gd name="T10" fmla="*/ 245 w 546"/>
                <a:gd name="T11" fmla="*/ 320 h 563"/>
                <a:gd name="T12" fmla="*/ 247 w 546"/>
                <a:gd name="T13" fmla="*/ 317 h 563"/>
                <a:gd name="T14" fmla="*/ 546 w 546"/>
                <a:gd name="T15" fmla="*/ 8 h 563"/>
                <a:gd name="T16" fmla="*/ 499 w 546"/>
                <a:gd name="T1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6" h="563">
                  <a:moveTo>
                    <a:pt x="499" y="0"/>
                  </a:moveTo>
                  <a:cubicBezTo>
                    <a:pt x="219" y="289"/>
                    <a:pt x="219" y="289"/>
                    <a:pt x="219" y="289"/>
                  </a:cubicBezTo>
                  <a:cubicBezTo>
                    <a:pt x="216" y="292"/>
                    <a:pt x="216" y="292"/>
                    <a:pt x="216" y="292"/>
                  </a:cubicBezTo>
                  <a:cubicBezTo>
                    <a:pt x="0" y="516"/>
                    <a:pt x="0" y="516"/>
                    <a:pt x="0" y="516"/>
                  </a:cubicBezTo>
                  <a:cubicBezTo>
                    <a:pt x="2" y="532"/>
                    <a:pt x="5" y="547"/>
                    <a:pt x="9" y="563"/>
                  </a:cubicBezTo>
                  <a:cubicBezTo>
                    <a:pt x="245" y="320"/>
                    <a:pt x="245" y="320"/>
                    <a:pt x="245" y="320"/>
                  </a:cubicBezTo>
                  <a:cubicBezTo>
                    <a:pt x="247" y="317"/>
                    <a:pt x="247" y="317"/>
                    <a:pt x="247" y="317"/>
                  </a:cubicBezTo>
                  <a:cubicBezTo>
                    <a:pt x="546" y="8"/>
                    <a:pt x="546" y="8"/>
                    <a:pt x="546" y="8"/>
                  </a:cubicBezTo>
                  <a:cubicBezTo>
                    <a:pt x="530" y="5"/>
                    <a:pt x="514" y="2"/>
                    <a:pt x="49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69" name="Freeform 11"/>
            <p:cNvSpPr/>
            <p:nvPr>
              <p:custDataLst>
                <p:tags r:id="rId13"/>
              </p:custDataLst>
            </p:nvPr>
          </p:nvSpPr>
          <p:spPr bwMode="auto">
            <a:xfrm>
              <a:off x="1924" y="681"/>
              <a:ext cx="438" cy="452"/>
            </a:xfrm>
            <a:custGeom>
              <a:avLst/>
              <a:gdLst>
                <a:gd name="T0" fmla="*/ 0 w 184"/>
                <a:gd name="T1" fmla="*/ 190 h 190"/>
                <a:gd name="T2" fmla="*/ 59 w 184"/>
                <a:gd name="T3" fmla="*/ 129 h 190"/>
                <a:gd name="T4" fmla="*/ 62 w 184"/>
                <a:gd name="T5" fmla="*/ 126 h 190"/>
                <a:gd name="T6" fmla="*/ 184 w 184"/>
                <a:gd name="T7" fmla="*/ 0 h 190"/>
                <a:gd name="T8" fmla="*/ 78 w 184"/>
                <a:gd name="T9" fmla="*/ 81 h 190"/>
                <a:gd name="T10" fmla="*/ 0 w 184"/>
                <a:gd name="T11" fmla="*/ 190 h 190"/>
              </a:gdLst>
              <a:ahLst/>
              <a:cxnLst>
                <a:cxn ang="0">
                  <a:pos x="T0" y="T1"/>
                </a:cxn>
                <a:cxn ang="0">
                  <a:pos x="T2" y="T3"/>
                </a:cxn>
                <a:cxn ang="0">
                  <a:pos x="T4" y="T5"/>
                </a:cxn>
                <a:cxn ang="0">
                  <a:pos x="T6" y="T7"/>
                </a:cxn>
                <a:cxn ang="0">
                  <a:pos x="T8" y="T9"/>
                </a:cxn>
                <a:cxn ang="0">
                  <a:pos x="T10" y="T11"/>
                </a:cxn>
              </a:cxnLst>
              <a:rect l="0" t="0" r="r" b="b"/>
              <a:pathLst>
                <a:path w="184" h="190">
                  <a:moveTo>
                    <a:pt x="0" y="190"/>
                  </a:moveTo>
                  <a:cubicBezTo>
                    <a:pt x="59" y="129"/>
                    <a:pt x="59" y="129"/>
                    <a:pt x="59" y="129"/>
                  </a:cubicBezTo>
                  <a:cubicBezTo>
                    <a:pt x="62" y="126"/>
                    <a:pt x="62" y="126"/>
                    <a:pt x="62" y="126"/>
                  </a:cubicBezTo>
                  <a:cubicBezTo>
                    <a:pt x="184" y="0"/>
                    <a:pt x="184" y="0"/>
                    <a:pt x="184" y="0"/>
                  </a:cubicBezTo>
                  <a:cubicBezTo>
                    <a:pt x="146" y="21"/>
                    <a:pt x="110" y="48"/>
                    <a:pt x="78" y="81"/>
                  </a:cubicBezTo>
                  <a:cubicBezTo>
                    <a:pt x="46" y="114"/>
                    <a:pt x="20" y="151"/>
                    <a:pt x="0"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0" name="Freeform 12"/>
            <p:cNvSpPr/>
            <p:nvPr>
              <p:custDataLst>
                <p:tags r:id="rId14"/>
              </p:custDataLst>
            </p:nvPr>
          </p:nvSpPr>
          <p:spPr bwMode="auto">
            <a:xfrm>
              <a:off x="1808" y="550"/>
              <a:ext cx="1008" cy="1042"/>
            </a:xfrm>
            <a:custGeom>
              <a:avLst/>
              <a:gdLst>
                <a:gd name="T0" fmla="*/ 154 w 424"/>
                <a:gd name="T1" fmla="*/ 222 h 438"/>
                <a:gd name="T2" fmla="*/ 151 w 424"/>
                <a:gd name="T3" fmla="*/ 225 h 438"/>
                <a:gd name="T4" fmla="*/ 6 w 424"/>
                <a:gd name="T5" fmla="*/ 374 h 438"/>
                <a:gd name="T6" fmla="*/ 0 w 424"/>
                <a:gd name="T7" fmla="*/ 438 h 438"/>
                <a:gd name="T8" fmla="*/ 179 w 424"/>
                <a:gd name="T9" fmla="*/ 253 h 438"/>
                <a:gd name="T10" fmla="*/ 182 w 424"/>
                <a:gd name="T11" fmla="*/ 250 h 438"/>
                <a:gd name="T12" fmla="*/ 424 w 424"/>
                <a:gd name="T13" fmla="*/ 0 h 438"/>
                <a:gd name="T14" fmla="*/ 361 w 424"/>
                <a:gd name="T15" fmla="*/ 8 h 438"/>
                <a:gd name="T16" fmla="*/ 154 w 424"/>
                <a:gd name="T17" fmla="*/ 22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438">
                  <a:moveTo>
                    <a:pt x="154" y="222"/>
                  </a:moveTo>
                  <a:cubicBezTo>
                    <a:pt x="151" y="225"/>
                    <a:pt x="151" y="225"/>
                    <a:pt x="151" y="225"/>
                  </a:cubicBezTo>
                  <a:cubicBezTo>
                    <a:pt x="6" y="374"/>
                    <a:pt x="6" y="374"/>
                    <a:pt x="6" y="374"/>
                  </a:cubicBezTo>
                  <a:cubicBezTo>
                    <a:pt x="3" y="395"/>
                    <a:pt x="1" y="417"/>
                    <a:pt x="0" y="438"/>
                  </a:cubicBezTo>
                  <a:cubicBezTo>
                    <a:pt x="179" y="253"/>
                    <a:pt x="179" y="253"/>
                    <a:pt x="179" y="253"/>
                  </a:cubicBezTo>
                  <a:cubicBezTo>
                    <a:pt x="182" y="250"/>
                    <a:pt x="182" y="250"/>
                    <a:pt x="182" y="250"/>
                  </a:cubicBezTo>
                  <a:cubicBezTo>
                    <a:pt x="424" y="0"/>
                    <a:pt x="424" y="0"/>
                    <a:pt x="424" y="0"/>
                  </a:cubicBezTo>
                  <a:cubicBezTo>
                    <a:pt x="403" y="1"/>
                    <a:pt x="382" y="3"/>
                    <a:pt x="361" y="8"/>
                  </a:cubicBezTo>
                  <a:lnTo>
                    <a:pt x="154" y="2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1" name="Freeform 13"/>
            <p:cNvSpPr/>
            <p:nvPr>
              <p:custDataLst>
                <p:tags r:id="rId15"/>
              </p:custDataLst>
            </p:nvPr>
          </p:nvSpPr>
          <p:spPr bwMode="auto">
            <a:xfrm>
              <a:off x="2913" y="1615"/>
              <a:ext cx="1037" cy="1073"/>
            </a:xfrm>
            <a:custGeom>
              <a:avLst/>
              <a:gdLst>
                <a:gd name="T0" fmla="*/ 436 w 436"/>
                <a:gd name="T1" fmla="*/ 0 h 451"/>
                <a:gd name="T2" fmla="*/ 187 w 436"/>
                <a:gd name="T3" fmla="*/ 257 h 451"/>
                <a:gd name="T4" fmla="*/ 185 w 436"/>
                <a:gd name="T5" fmla="*/ 260 h 451"/>
                <a:gd name="T6" fmla="*/ 0 w 436"/>
                <a:gd name="T7" fmla="*/ 451 h 451"/>
                <a:gd name="T8" fmla="*/ 61 w 436"/>
                <a:gd name="T9" fmla="*/ 445 h 451"/>
                <a:gd name="T10" fmla="*/ 213 w 436"/>
                <a:gd name="T11" fmla="*/ 287 h 451"/>
                <a:gd name="T12" fmla="*/ 216 w 436"/>
                <a:gd name="T13" fmla="*/ 284 h 451"/>
                <a:gd name="T14" fmla="*/ 432 w 436"/>
                <a:gd name="T15" fmla="*/ 61 h 451"/>
                <a:gd name="T16" fmla="*/ 436 w 436"/>
                <a:gd name="T17"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451">
                  <a:moveTo>
                    <a:pt x="436" y="0"/>
                  </a:moveTo>
                  <a:cubicBezTo>
                    <a:pt x="187" y="257"/>
                    <a:pt x="187" y="257"/>
                    <a:pt x="187" y="257"/>
                  </a:cubicBezTo>
                  <a:cubicBezTo>
                    <a:pt x="185" y="260"/>
                    <a:pt x="185" y="260"/>
                    <a:pt x="185" y="260"/>
                  </a:cubicBezTo>
                  <a:cubicBezTo>
                    <a:pt x="0" y="451"/>
                    <a:pt x="0" y="451"/>
                    <a:pt x="0" y="451"/>
                  </a:cubicBezTo>
                  <a:cubicBezTo>
                    <a:pt x="20" y="450"/>
                    <a:pt x="40" y="448"/>
                    <a:pt x="61" y="445"/>
                  </a:cubicBezTo>
                  <a:cubicBezTo>
                    <a:pt x="213" y="287"/>
                    <a:pt x="213" y="287"/>
                    <a:pt x="213" y="287"/>
                  </a:cubicBezTo>
                  <a:cubicBezTo>
                    <a:pt x="216" y="284"/>
                    <a:pt x="216" y="284"/>
                    <a:pt x="216" y="284"/>
                  </a:cubicBezTo>
                  <a:cubicBezTo>
                    <a:pt x="432" y="61"/>
                    <a:pt x="432" y="61"/>
                    <a:pt x="432" y="61"/>
                  </a:cubicBezTo>
                  <a:cubicBezTo>
                    <a:pt x="434" y="41"/>
                    <a:pt x="436" y="21"/>
                    <a:pt x="4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2" name="Freeform 14"/>
            <p:cNvSpPr/>
            <p:nvPr>
              <p:custDataLst>
                <p:tags r:id="rId16"/>
              </p:custDataLst>
            </p:nvPr>
          </p:nvSpPr>
          <p:spPr bwMode="auto">
            <a:xfrm>
              <a:off x="2376" y="1085"/>
              <a:ext cx="1477" cy="1522"/>
            </a:xfrm>
            <a:custGeom>
              <a:avLst/>
              <a:gdLst>
                <a:gd name="T0" fmla="*/ 271 w 621"/>
                <a:gd name="T1" fmla="*/ 342 h 640"/>
                <a:gd name="T2" fmla="*/ 268 w 621"/>
                <a:gd name="T3" fmla="*/ 345 h 640"/>
                <a:gd name="T4" fmla="*/ 0 w 621"/>
                <a:gd name="T5" fmla="*/ 622 h 640"/>
                <a:gd name="T6" fmla="*/ 38 w 621"/>
                <a:gd name="T7" fmla="*/ 640 h 640"/>
                <a:gd name="T8" fmla="*/ 297 w 621"/>
                <a:gd name="T9" fmla="*/ 372 h 640"/>
                <a:gd name="T10" fmla="*/ 299 w 621"/>
                <a:gd name="T11" fmla="*/ 369 h 640"/>
                <a:gd name="T12" fmla="*/ 621 w 621"/>
                <a:gd name="T13" fmla="*/ 37 h 640"/>
                <a:gd name="T14" fmla="*/ 602 w 621"/>
                <a:gd name="T15" fmla="*/ 0 h 640"/>
                <a:gd name="T16" fmla="*/ 271 w 621"/>
                <a:gd name="T17" fmla="*/ 342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640">
                  <a:moveTo>
                    <a:pt x="271" y="342"/>
                  </a:moveTo>
                  <a:cubicBezTo>
                    <a:pt x="268" y="345"/>
                    <a:pt x="268" y="345"/>
                    <a:pt x="268" y="345"/>
                  </a:cubicBezTo>
                  <a:cubicBezTo>
                    <a:pt x="0" y="622"/>
                    <a:pt x="0" y="622"/>
                    <a:pt x="0" y="622"/>
                  </a:cubicBezTo>
                  <a:cubicBezTo>
                    <a:pt x="13" y="628"/>
                    <a:pt x="25" y="634"/>
                    <a:pt x="38" y="640"/>
                  </a:cubicBezTo>
                  <a:cubicBezTo>
                    <a:pt x="297" y="372"/>
                    <a:pt x="297" y="372"/>
                    <a:pt x="297" y="372"/>
                  </a:cubicBezTo>
                  <a:cubicBezTo>
                    <a:pt x="299" y="369"/>
                    <a:pt x="299" y="369"/>
                    <a:pt x="299" y="369"/>
                  </a:cubicBezTo>
                  <a:cubicBezTo>
                    <a:pt x="621" y="37"/>
                    <a:pt x="621" y="37"/>
                    <a:pt x="621" y="37"/>
                  </a:cubicBezTo>
                  <a:cubicBezTo>
                    <a:pt x="615" y="24"/>
                    <a:pt x="609" y="12"/>
                    <a:pt x="602" y="0"/>
                  </a:cubicBezTo>
                  <a:lnTo>
                    <a:pt x="271" y="3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3" name="Freeform 15"/>
            <p:cNvSpPr/>
            <p:nvPr>
              <p:custDataLst>
                <p:tags r:id="rId17"/>
              </p:custDataLst>
            </p:nvPr>
          </p:nvSpPr>
          <p:spPr bwMode="auto">
            <a:xfrm>
              <a:off x="2019" y="738"/>
              <a:ext cx="1544" cy="1591"/>
            </a:xfrm>
            <a:custGeom>
              <a:avLst/>
              <a:gdLst>
                <a:gd name="T0" fmla="*/ 278 w 649"/>
                <a:gd name="T1" fmla="*/ 350 h 669"/>
                <a:gd name="T2" fmla="*/ 276 w 649"/>
                <a:gd name="T3" fmla="*/ 353 h 669"/>
                <a:gd name="T4" fmla="*/ 0 w 649"/>
                <a:gd name="T5" fmla="*/ 638 h 669"/>
                <a:gd name="T6" fmla="*/ 25 w 649"/>
                <a:gd name="T7" fmla="*/ 669 h 669"/>
                <a:gd name="T8" fmla="*/ 304 w 649"/>
                <a:gd name="T9" fmla="*/ 381 h 669"/>
                <a:gd name="T10" fmla="*/ 307 w 649"/>
                <a:gd name="T11" fmla="*/ 378 h 669"/>
                <a:gd name="T12" fmla="*/ 649 w 649"/>
                <a:gd name="T13" fmla="*/ 24 h 669"/>
                <a:gd name="T14" fmla="*/ 617 w 649"/>
                <a:gd name="T15" fmla="*/ 0 h 669"/>
                <a:gd name="T16" fmla="*/ 278 w 649"/>
                <a:gd name="T17" fmla="*/ 35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9" h="669">
                  <a:moveTo>
                    <a:pt x="278" y="350"/>
                  </a:moveTo>
                  <a:cubicBezTo>
                    <a:pt x="276" y="353"/>
                    <a:pt x="276" y="353"/>
                    <a:pt x="276" y="353"/>
                  </a:cubicBezTo>
                  <a:cubicBezTo>
                    <a:pt x="0" y="638"/>
                    <a:pt x="0" y="638"/>
                    <a:pt x="0" y="638"/>
                  </a:cubicBezTo>
                  <a:cubicBezTo>
                    <a:pt x="8" y="649"/>
                    <a:pt x="16" y="659"/>
                    <a:pt x="25" y="669"/>
                  </a:cubicBezTo>
                  <a:cubicBezTo>
                    <a:pt x="304" y="381"/>
                    <a:pt x="304" y="381"/>
                    <a:pt x="304" y="381"/>
                  </a:cubicBezTo>
                  <a:cubicBezTo>
                    <a:pt x="307" y="378"/>
                    <a:pt x="307" y="378"/>
                    <a:pt x="307" y="378"/>
                  </a:cubicBezTo>
                  <a:cubicBezTo>
                    <a:pt x="649" y="24"/>
                    <a:pt x="649" y="24"/>
                    <a:pt x="649" y="24"/>
                  </a:cubicBezTo>
                  <a:cubicBezTo>
                    <a:pt x="639" y="15"/>
                    <a:pt x="628" y="7"/>
                    <a:pt x="617" y="0"/>
                  </a:cubicBezTo>
                  <a:lnTo>
                    <a:pt x="278" y="3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4" name="Freeform 16"/>
            <p:cNvSpPr/>
            <p:nvPr>
              <p:custDataLst>
                <p:tags r:id="rId18"/>
              </p:custDataLst>
            </p:nvPr>
          </p:nvSpPr>
          <p:spPr bwMode="auto">
            <a:xfrm>
              <a:off x="2616" y="1320"/>
              <a:ext cx="1318" cy="1358"/>
            </a:xfrm>
            <a:custGeom>
              <a:avLst/>
              <a:gdLst>
                <a:gd name="T0" fmla="*/ 241 w 554"/>
                <a:gd name="T1" fmla="*/ 312 h 571"/>
                <a:gd name="T2" fmla="*/ 238 w 554"/>
                <a:gd name="T3" fmla="*/ 315 h 571"/>
                <a:gd name="T4" fmla="*/ 0 w 554"/>
                <a:gd name="T5" fmla="*/ 561 h 571"/>
                <a:gd name="T6" fmla="*/ 46 w 554"/>
                <a:gd name="T7" fmla="*/ 571 h 571"/>
                <a:gd name="T8" fmla="*/ 267 w 554"/>
                <a:gd name="T9" fmla="*/ 342 h 571"/>
                <a:gd name="T10" fmla="*/ 270 w 554"/>
                <a:gd name="T11" fmla="*/ 339 h 571"/>
                <a:gd name="T12" fmla="*/ 554 w 554"/>
                <a:gd name="T13" fmla="*/ 46 h 571"/>
                <a:gd name="T14" fmla="*/ 543 w 554"/>
                <a:gd name="T15" fmla="*/ 0 h 571"/>
                <a:gd name="T16" fmla="*/ 241 w 554"/>
                <a:gd name="T17" fmla="*/ 3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4" h="571">
                  <a:moveTo>
                    <a:pt x="241" y="312"/>
                  </a:moveTo>
                  <a:cubicBezTo>
                    <a:pt x="238" y="315"/>
                    <a:pt x="238" y="315"/>
                    <a:pt x="238" y="315"/>
                  </a:cubicBezTo>
                  <a:cubicBezTo>
                    <a:pt x="0" y="561"/>
                    <a:pt x="0" y="561"/>
                    <a:pt x="0" y="561"/>
                  </a:cubicBezTo>
                  <a:cubicBezTo>
                    <a:pt x="15" y="565"/>
                    <a:pt x="31" y="568"/>
                    <a:pt x="46" y="571"/>
                  </a:cubicBezTo>
                  <a:cubicBezTo>
                    <a:pt x="267" y="342"/>
                    <a:pt x="267" y="342"/>
                    <a:pt x="267" y="342"/>
                  </a:cubicBezTo>
                  <a:cubicBezTo>
                    <a:pt x="270" y="339"/>
                    <a:pt x="270" y="339"/>
                    <a:pt x="270" y="339"/>
                  </a:cubicBezTo>
                  <a:cubicBezTo>
                    <a:pt x="554" y="46"/>
                    <a:pt x="554" y="46"/>
                    <a:pt x="554" y="46"/>
                  </a:cubicBezTo>
                  <a:cubicBezTo>
                    <a:pt x="551" y="30"/>
                    <a:pt x="547" y="15"/>
                    <a:pt x="543" y="0"/>
                  </a:cubicBezTo>
                  <a:lnTo>
                    <a:pt x="241" y="3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5" name="Freeform 17"/>
            <p:cNvSpPr/>
            <p:nvPr>
              <p:custDataLst>
                <p:tags r:id="rId19"/>
              </p:custDataLst>
            </p:nvPr>
          </p:nvSpPr>
          <p:spPr bwMode="auto">
            <a:xfrm>
              <a:off x="2179" y="892"/>
              <a:ext cx="1548" cy="1596"/>
            </a:xfrm>
            <a:custGeom>
              <a:avLst/>
              <a:gdLst>
                <a:gd name="T0" fmla="*/ 283 w 651"/>
                <a:gd name="T1" fmla="*/ 354 h 671"/>
                <a:gd name="T2" fmla="*/ 280 w 651"/>
                <a:gd name="T3" fmla="*/ 357 h 671"/>
                <a:gd name="T4" fmla="*/ 0 w 651"/>
                <a:gd name="T5" fmla="*/ 646 h 671"/>
                <a:gd name="T6" fmla="*/ 32 w 651"/>
                <a:gd name="T7" fmla="*/ 671 h 671"/>
                <a:gd name="T8" fmla="*/ 308 w 651"/>
                <a:gd name="T9" fmla="*/ 384 h 671"/>
                <a:gd name="T10" fmla="*/ 311 w 651"/>
                <a:gd name="T11" fmla="*/ 382 h 671"/>
                <a:gd name="T12" fmla="*/ 651 w 651"/>
                <a:gd name="T13" fmla="*/ 30 h 671"/>
                <a:gd name="T14" fmla="*/ 625 w 651"/>
                <a:gd name="T15" fmla="*/ 0 h 671"/>
                <a:gd name="T16" fmla="*/ 283 w 651"/>
                <a:gd name="T17" fmla="*/ 354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1" h="671">
                  <a:moveTo>
                    <a:pt x="283" y="354"/>
                  </a:moveTo>
                  <a:cubicBezTo>
                    <a:pt x="280" y="357"/>
                    <a:pt x="280" y="357"/>
                    <a:pt x="280" y="357"/>
                  </a:cubicBezTo>
                  <a:cubicBezTo>
                    <a:pt x="0" y="646"/>
                    <a:pt x="0" y="646"/>
                    <a:pt x="0" y="646"/>
                  </a:cubicBezTo>
                  <a:cubicBezTo>
                    <a:pt x="10" y="655"/>
                    <a:pt x="21" y="663"/>
                    <a:pt x="32" y="671"/>
                  </a:cubicBezTo>
                  <a:cubicBezTo>
                    <a:pt x="308" y="384"/>
                    <a:pt x="308" y="384"/>
                    <a:pt x="308" y="384"/>
                  </a:cubicBezTo>
                  <a:cubicBezTo>
                    <a:pt x="311" y="382"/>
                    <a:pt x="311" y="382"/>
                    <a:pt x="311" y="382"/>
                  </a:cubicBezTo>
                  <a:cubicBezTo>
                    <a:pt x="651" y="30"/>
                    <a:pt x="651" y="30"/>
                    <a:pt x="651" y="30"/>
                  </a:cubicBezTo>
                  <a:cubicBezTo>
                    <a:pt x="643" y="20"/>
                    <a:pt x="634" y="10"/>
                    <a:pt x="625" y="0"/>
                  </a:cubicBezTo>
                  <a:lnTo>
                    <a:pt x="283" y="3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6" name="Freeform 18"/>
            <p:cNvSpPr/>
            <p:nvPr>
              <p:custDataLst>
                <p:tags r:id="rId20"/>
              </p:custDataLst>
            </p:nvPr>
          </p:nvSpPr>
          <p:spPr bwMode="auto">
            <a:xfrm>
              <a:off x="1896" y="621"/>
              <a:ext cx="1467" cy="1513"/>
            </a:xfrm>
            <a:custGeom>
              <a:avLst/>
              <a:gdLst>
                <a:gd name="T0" fmla="*/ 259 w 617"/>
                <a:gd name="T1" fmla="*/ 330 h 636"/>
                <a:gd name="T2" fmla="*/ 256 w 617"/>
                <a:gd name="T3" fmla="*/ 333 h 636"/>
                <a:gd name="T4" fmla="*/ 0 w 617"/>
                <a:gd name="T5" fmla="*/ 598 h 636"/>
                <a:gd name="T6" fmla="*/ 19 w 617"/>
                <a:gd name="T7" fmla="*/ 636 h 636"/>
                <a:gd name="T8" fmla="*/ 285 w 617"/>
                <a:gd name="T9" fmla="*/ 361 h 636"/>
                <a:gd name="T10" fmla="*/ 288 w 617"/>
                <a:gd name="T11" fmla="*/ 358 h 636"/>
                <a:gd name="T12" fmla="*/ 617 w 617"/>
                <a:gd name="T13" fmla="*/ 17 h 636"/>
                <a:gd name="T14" fmla="*/ 579 w 617"/>
                <a:gd name="T15" fmla="*/ 0 h 636"/>
                <a:gd name="T16" fmla="*/ 259 w 617"/>
                <a:gd name="T17" fmla="*/ 33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7" h="636">
                  <a:moveTo>
                    <a:pt x="259" y="330"/>
                  </a:moveTo>
                  <a:cubicBezTo>
                    <a:pt x="256" y="333"/>
                    <a:pt x="256" y="333"/>
                    <a:pt x="256" y="333"/>
                  </a:cubicBezTo>
                  <a:cubicBezTo>
                    <a:pt x="0" y="598"/>
                    <a:pt x="0" y="598"/>
                    <a:pt x="0" y="598"/>
                  </a:cubicBezTo>
                  <a:cubicBezTo>
                    <a:pt x="6" y="611"/>
                    <a:pt x="12" y="623"/>
                    <a:pt x="19" y="636"/>
                  </a:cubicBezTo>
                  <a:cubicBezTo>
                    <a:pt x="285" y="361"/>
                    <a:pt x="285" y="361"/>
                    <a:pt x="285" y="361"/>
                  </a:cubicBezTo>
                  <a:cubicBezTo>
                    <a:pt x="288" y="358"/>
                    <a:pt x="288" y="358"/>
                    <a:pt x="288" y="358"/>
                  </a:cubicBezTo>
                  <a:cubicBezTo>
                    <a:pt x="617" y="17"/>
                    <a:pt x="617" y="17"/>
                    <a:pt x="617" y="17"/>
                  </a:cubicBezTo>
                  <a:cubicBezTo>
                    <a:pt x="604" y="11"/>
                    <a:pt x="592" y="5"/>
                    <a:pt x="579" y="0"/>
                  </a:cubicBezTo>
                  <a:lnTo>
                    <a:pt x="259" y="3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7" name="Freeform 19"/>
            <p:cNvSpPr/>
            <p:nvPr>
              <p:custDataLst>
                <p:tags r:id="rId21"/>
              </p:custDataLst>
            </p:nvPr>
          </p:nvSpPr>
          <p:spPr bwMode="auto">
            <a:xfrm>
              <a:off x="3341" y="2048"/>
              <a:ext cx="519" cy="535"/>
            </a:xfrm>
            <a:custGeom>
              <a:avLst/>
              <a:gdLst>
                <a:gd name="T0" fmla="*/ 79 w 218"/>
                <a:gd name="T1" fmla="*/ 144 h 225"/>
                <a:gd name="T2" fmla="*/ 76 w 218"/>
                <a:gd name="T3" fmla="*/ 147 h 225"/>
                <a:gd name="T4" fmla="*/ 0 w 218"/>
                <a:gd name="T5" fmla="*/ 225 h 225"/>
                <a:gd name="T6" fmla="*/ 129 w 218"/>
                <a:gd name="T7" fmla="*/ 132 h 225"/>
                <a:gd name="T8" fmla="*/ 218 w 218"/>
                <a:gd name="T9" fmla="*/ 0 h 225"/>
                <a:gd name="T10" fmla="*/ 79 w 218"/>
                <a:gd name="T11" fmla="*/ 144 h 225"/>
              </a:gdLst>
              <a:ahLst/>
              <a:cxnLst>
                <a:cxn ang="0">
                  <a:pos x="T0" y="T1"/>
                </a:cxn>
                <a:cxn ang="0">
                  <a:pos x="T2" y="T3"/>
                </a:cxn>
                <a:cxn ang="0">
                  <a:pos x="T4" y="T5"/>
                </a:cxn>
                <a:cxn ang="0">
                  <a:pos x="T6" y="T7"/>
                </a:cxn>
                <a:cxn ang="0">
                  <a:pos x="T8" y="T9"/>
                </a:cxn>
                <a:cxn ang="0">
                  <a:pos x="T10" y="T11"/>
                </a:cxn>
              </a:cxnLst>
              <a:rect l="0" t="0" r="r" b="b"/>
              <a:pathLst>
                <a:path w="218" h="225">
                  <a:moveTo>
                    <a:pt x="79" y="144"/>
                  </a:moveTo>
                  <a:cubicBezTo>
                    <a:pt x="76" y="147"/>
                    <a:pt x="76" y="147"/>
                    <a:pt x="76" y="147"/>
                  </a:cubicBezTo>
                  <a:cubicBezTo>
                    <a:pt x="0" y="225"/>
                    <a:pt x="0" y="225"/>
                    <a:pt x="0" y="225"/>
                  </a:cubicBezTo>
                  <a:cubicBezTo>
                    <a:pt x="47" y="203"/>
                    <a:pt x="91" y="172"/>
                    <a:pt x="129" y="132"/>
                  </a:cubicBezTo>
                  <a:cubicBezTo>
                    <a:pt x="167" y="92"/>
                    <a:pt x="197" y="48"/>
                    <a:pt x="218" y="0"/>
                  </a:cubicBezTo>
                  <a:lnTo>
                    <a:pt x="79"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gr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互动探究·关键能力">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87D720C7-63CD-4447-B566-5496FA4D5184}"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8BFB0C6-581F-4A4F-BC3E-6981B2FD6940}" type="slidenum">
              <a:rPr lang="zh-CN" altLang="en-US" smtClean="0"/>
            </a:fld>
            <a:endParaRPr lang="zh-CN" altLang="en-US"/>
          </a:p>
        </p:txBody>
      </p:sp>
    </p:spTree>
  </p:cSld>
  <p:clrMapOvr>
    <a:masterClrMapping/>
  </p:clrMapOvr>
  <p:transition/>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Iphone 6 floating">
    <p:spTree>
      <p:nvGrpSpPr>
        <p:cNvPr id="1" name=""/>
        <p:cNvGrpSpPr/>
        <p:nvPr/>
      </p:nvGrpSpPr>
      <p:grpSpPr>
        <a:xfrm>
          <a:off x="0" y="0"/>
          <a:ext cx="0" cy="0"/>
          <a:chOff x="0" y="0"/>
          <a:chExt cx="0" cy="0"/>
        </a:xfrm>
      </p:grpSpPr>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矩形 1"/>
          <p:cNvSpPr/>
          <p:nvPr userDrawn="1">
            <p:custDataLst>
              <p:tags r:id="rId2"/>
            </p:custDataLst>
          </p:nvPr>
        </p:nvSpPr>
        <p:spPr bwMode="auto">
          <a:xfrm>
            <a:off x="151653" y="161365"/>
            <a:ext cx="11896912" cy="6531535"/>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通用">
    <p:spTree>
      <p:nvGrpSpPr>
        <p:cNvPr id="1" name=""/>
        <p:cNvGrpSpPr/>
        <p:nvPr/>
      </p:nvGrpSpPr>
      <p:grpSpPr>
        <a:xfrm>
          <a:off x="0" y="0"/>
          <a:ext cx="0" cy="0"/>
          <a:chOff x="0" y="0"/>
          <a:chExt cx="0" cy="0"/>
        </a:xfrm>
      </p:grpSpPr>
      <p:pic>
        <p:nvPicPr>
          <p:cNvPr id="8" name="稻壳儿春秋广告/盗版必究        原创来源：http://chn.docer.com/works?userid=199329941#!/work_time" descr="图片包含 物体  已生成极高可信度的说明"/>
          <p:cNvPicPr>
            <a:picLocks noChangeAspect="1"/>
          </p:cNvPicPr>
          <p:nvPr>
            <p:custDataLst>
              <p:tags r:id="rId2"/>
            </p:custDataLst>
          </p:nvPr>
        </p:nvPicPr>
        <p:blipFill>
          <a:blip r:embed="rId3"/>
          <a:stretch>
            <a:fillRect/>
          </a:stretch>
        </p:blipFill>
        <p:spPr>
          <a:xfrm>
            <a:off x="307340" y="0"/>
            <a:ext cx="419100" cy="934720"/>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2"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600"/>
              </a:spcAft>
              <a:buFont typeface="Arial" panose="020B0604020202020204" pitchFamily="34" charset="0"/>
              <a:buNone/>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defTabSz="914400" eaLnBrk="1" fontAlgn="auto" latinLnBrk="0" hangingPunct="1">
              <a:buFont typeface="Arial" panose="020B0604020202020204" pitchFamily="34" charset="0"/>
              <a:buNone/>
              <a:tabLst>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5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2"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a:t>单击此处编辑母版文本样式</a:t>
            </a:r>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正文】一部分">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281307" y="1003935"/>
            <a:ext cx="11629391" cy="5629910"/>
          </a:xfrm>
          <a:prstGeom prst="rect">
            <a:avLst/>
          </a:prstGeom>
          <a:solidFill>
            <a:schemeClr val="bg1">
              <a:alpha val="70000"/>
            </a:schemeClr>
          </a:solidFill>
          <a:ln w="38100">
            <a:gradFill>
              <a:gsLst>
                <a:gs pos="0">
                  <a:srgbClr val="999ACF"/>
                </a:gs>
                <a:gs pos="53000">
                  <a:srgbClr val="CA96B5"/>
                </a:gs>
                <a:gs pos="100000">
                  <a:srgbClr val="8B95B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5" name="图片 14"/>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rcRect l="23583" t="47677" r="24810" b="38384"/>
          <a:stretch>
            <a:fillRect/>
          </a:stretch>
        </p:blipFill>
        <p:spPr>
          <a:xfrm>
            <a:off x="10984233" y="-3810"/>
            <a:ext cx="1226821" cy="1007745"/>
          </a:xfrm>
          <a:prstGeom prst="rect">
            <a:avLst/>
          </a:prstGeom>
        </p:spPr>
      </p:pic>
      <p:pic>
        <p:nvPicPr>
          <p:cNvPr id="16" name="图片 15"/>
          <p:cNvPicPr>
            <a:picLocks noChangeAspect="1"/>
          </p:cNvPicPr>
          <p:nvPr userDrawn="1">
            <p:custDataLst>
              <p:tags r:id="rId5"/>
            </p:custDataLst>
          </p:nvPr>
        </p:nvPicPr>
        <p:blipFill>
          <a:blip r:embed="rId6"/>
          <a:stretch>
            <a:fillRect/>
          </a:stretch>
        </p:blipFill>
        <p:spPr>
          <a:xfrm>
            <a:off x="10872470" y="5835015"/>
            <a:ext cx="1643380" cy="1054100"/>
          </a:xfrm>
          <a:prstGeom prst="rect">
            <a:avLst/>
          </a:prstGeom>
        </p:spPr>
      </p:pic>
      <p:pic>
        <p:nvPicPr>
          <p:cNvPr id="17" name="图片 16"/>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rcRect l="12625" t="60047" r="46427" b="7731"/>
          <a:stretch>
            <a:fillRect/>
          </a:stretch>
        </p:blipFill>
        <p:spPr>
          <a:xfrm rot="13860000">
            <a:off x="-202563" y="5828667"/>
            <a:ext cx="1355725" cy="1066801"/>
          </a:xfrm>
          <a:custGeom>
            <a:avLst/>
            <a:gdLst>
              <a:gd name="connsiteX0" fmla="*/ 0 w 2064328"/>
              <a:gd name="connsiteY0" fmla="*/ 0 h 1624446"/>
              <a:gd name="connsiteX1" fmla="*/ 2064328 w 2064328"/>
              <a:gd name="connsiteY1" fmla="*/ 0 h 1624446"/>
              <a:gd name="connsiteX2" fmla="*/ 2064328 w 2064328"/>
              <a:gd name="connsiteY2" fmla="*/ 812223 h 1624446"/>
              <a:gd name="connsiteX3" fmla="*/ 1750662 w 2064328"/>
              <a:gd name="connsiteY3" fmla="*/ 812223 h 1624446"/>
              <a:gd name="connsiteX4" fmla="*/ 1750662 w 2064328"/>
              <a:gd name="connsiteY4" fmla="*/ 1624446 h 1624446"/>
              <a:gd name="connsiteX5" fmla="*/ 0 w 2064328"/>
              <a:gd name="connsiteY5" fmla="*/ 1624446 h 162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328" h="1624446">
                <a:moveTo>
                  <a:pt x="0" y="0"/>
                </a:moveTo>
                <a:lnTo>
                  <a:pt x="2064328" y="0"/>
                </a:lnTo>
                <a:lnTo>
                  <a:pt x="2064328" y="812223"/>
                </a:lnTo>
                <a:lnTo>
                  <a:pt x="1750662" y="812223"/>
                </a:lnTo>
                <a:lnTo>
                  <a:pt x="1750662" y="1624446"/>
                </a:lnTo>
                <a:lnTo>
                  <a:pt x="0" y="1624446"/>
                </a:lnTo>
                <a:close/>
              </a:path>
            </a:pathLst>
          </a:custGeom>
        </p:spPr>
      </p:pic>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3"/>
          <p:cNvSpPr>
            <a:spLocks noGrp="1"/>
          </p:cNvSpPr>
          <p:nvPr>
            <p:ph type="dt" sz="half" idx="10"/>
            <p:custDataLst>
              <p:tags r:id="rId3"/>
            </p:custDataLst>
          </p:nvPr>
        </p:nvSpPr>
        <p:spPr>
          <a:xfrm>
            <a:off x="611719" y="6314017"/>
            <a:ext cx="2700867" cy="317500"/>
          </a:xfrm>
          <a:prstGeom prst="rect">
            <a:avLst/>
          </a:prstGeom>
        </p:spPr>
        <p:txBody>
          <a:bodyPr lIns="68580" tIns="34290" rIns="68580" bIns="34290" rtlCol="0" anchor="ctr" anchorCtr="0"/>
          <a:lstStyle>
            <a:defPPr>
              <a:defRPr lang="zh-CN"/>
            </a:defPPr>
            <a:lvl1pPr marL="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1pPr>
            <a:lvl2pPr marL="45720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2pPr>
            <a:lvl3pPr marL="91440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3pPr>
            <a:lvl4pPr marL="137160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4pPr>
            <a:lvl5pPr marL="182880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5pPr>
            <a:lvl6pPr marL="2286000" algn="l" defTabSz="685800" rtl="0" eaLnBrk="1" latinLnBrk="0" hangingPunct="1">
              <a:defRPr lang="zh-CN" altLang="en-US" sz="1865" kern="1200">
                <a:solidFill>
                  <a:schemeClr val="tx1"/>
                </a:solidFill>
                <a:latin typeface="+mn-lt"/>
                <a:ea typeface="+mn-ea"/>
                <a:cs typeface="+mn-cs"/>
              </a:defRPr>
            </a:lvl6pPr>
            <a:lvl7pPr marL="2743200" algn="l" defTabSz="685800" rtl="0" eaLnBrk="1" latinLnBrk="0" hangingPunct="1">
              <a:defRPr lang="zh-CN" altLang="en-US" sz="1865" kern="1200">
                <a:solidFill>
                  <a:schemeClr val="tx1"/>
                </a:solidFill>
                <a:latin typeface="+mn-lt"/>
                <a:ea typeface="+mn-ea"/>
                <a:cs typeface="+mn-cs"/>
              </a:defRPr>
            </a:lvl7pPr>
            <a:lvl8pPr marL="3200400" algn="l" defTabSz="685800" rtl="0" eaLnBrk="1" latinLnBrk="0" hangingPunct="1">
              <a:defRPr lang="zh-CN" altLang="en-US" sz="1865" kern="1200">
                <a:solidFill>
                  <a:schemeClr val="tx1"/>
                </a:solidFill>
                <a:latin typeface="+mn-lt"/>
                <a:ea typeface="+mn-ea"/>
                <a:cs typeface="+mn-cs"/>
              </a:defRPr>
            </a:lvl8pPr>
            <a:lvl9pPr marL="3657600" algn="l" defTabSz="685800" rtl="0" eaLnBrk="1" latinLnBrk="0" hangingPunct="1">
              <a:defRPr lang="zh-CN" altLang="en-US" sz="1865" kern="1200">
                <a:solidFill>
                  <a:schemeClr val="tx1"/>
                </a:solidFill>
                <a:latin typeface="+mn-lt"/>
                <a:ea typeface="+mn-ea"/>
                <a:cs typeface="+mn-cs"/>
              </a:defRPr>
            </a:lvl9pPr>
          </a:lstStyle>
          <a:p>
            <a:pPr lvl="0"/>
            <a:fld id="{BD527434-6FD5-4344-AB65-FC83DF54E082}" type="datetime1">
              <a:rPr lang="zh-CN" altLang="en-US" sz="800">
                <a:solidFill>
                  <a:srgbClr val="898989"/>
                </a:solidFill>
                <a:ea typeface="微软雅黑" panose="020B0503020204020204" charset="-122"/>
              </a:rPr>
            </a:fld>
            <a:endParaRPr lang="zh-CN" altLang="en-US" sz="800">
              <a:solidFill>
                <a:srgbClr val="898989"/>
              </a:solidFill>
              <a:ea typeface="微软雅黑" panose="020B0503020204020204" charset="-122"/>
            </a:endParaRPr>
          </a:p>
        </p:txBody>
      </p:sp>
      <p:sp>
        <p:nvSpPr>
          <p:cNvPr id="4" name="页脚占位符 4"/>
          <p:cNvSpPr>
            <a:spLocks noGrp="1"/>
          </p:cNvSpPr>
          <p:nvPr>
            <p:ph type="ftr" sz="quarter" idx="11"/>
            <p:custDataLst>
              <p:tags r:id="rId4"/>
            </p:custDataLst>
          </p:nvPr>
        </p:nvSpPr>
        <p:spPr>
          <a:xfrm>
            <a:off x="4116919" y="6314017"/>
            <a:ext cx="3958167" cy="317500"/>
          </a:xfrm>
          <a:prstGeom prst="rect">
            <a:avLst/>
          </a:prstGeom>
        </p:spPr>
        <p:txBody>
          <a:bodyPr lIns="68580" tIns="34290" rIns="68580" bIns="34290" rtlCol="0" anchor="ctr" anchorCtr="0"/>
          <a:lstStyle>
            <a:defPPr>
              <a:defRPr lang="zh-CN"/>
            </a:defPPr>
            <a:lvl1pPr marL="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1pPr>
            <a:lvl2pPr marL="45720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2pPr>
            <a:lvl3pPr marL="91440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3pPr>
            <a:lvl4pPr marL="137160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4pPr>
            <a:lvl5pPr marL="182880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5pPr>
            <a:lvl6pPr marL="2286000" algn="l" defTabSz="685800" rtl="0" eaLnBrk="1" latinLnBrk="0" hangingPunct="1">
              <a:defRPr lang="zh-CN" altLang="en-US" sz="1865" kern="1200">
                <a:solidFill>
                  <a:schemeClr val="tx1"/>
                </a:solidFill>
                <a:latin typeface="+mn-lt"/>
                <a:ea typeface="+mn-ea"/>
                <a:cs typeface="+mn-cs"/>
              </a:defRPr>
            </a:lvl6pPr>
            <a:lvl7pPr marL="2743200" algn="l" defTabSz="685800" rtl="0" eaLnBrk="1" latinLnBrk="0" hangingPunct="1">
              <a:defRPr lang="zh-CN" altLang="en-US" sz="1865" kern="1200">
                <a:solidFill>
                  <a:schemeClr val="tx1"/>
                </a:solidFill>
                <a:latin typeface="+mn-lt"/>
                <a:ea typeface="+mn-ea"/>
                <a:cs typeface="+mn-cs"/>
              </a:defRPr>
            </a:lvl7pPr>
            <a:lvl8pPr marL="3200400" algn="l" defTabSz="685800" rtl="0" eaLnBrk="1" latinLnBrk="0" hangingPunct="1">
              <a:defRPr lang="zh-CN" altLang="en-US" sz="1865" kern="1200">
                <a:solidFill>
                  <a:schemeClr val="tx1"/>
                </a:solidFill>
                <a:latin typeface="+mn-lt"/>
                <a:ea typeface="+mn-ea"/>
                <a:cs typeface="+mn-cs"/>
              </a:defRPr>
            </a:lvl8pPr>
            <a:lvl9pPr marL="3657600" algn="l" defTabSz="685800" rtl="0" eaLnBrk="1" latinLnBrk="0" hangingPunct="1">
              <a:defRPr lang="zh-CN" altLang="en-US" sz="1865" kern="1200">
                <a:solidFill>
                  <a:schemeClr val="tx1"/>
                </a:solidFill>
                <a:latin typeface="+mn-lt"/>
                <a:ea typeface="+mn-ea"/>
                <a:cs typeface="+mn-cs"/>
              </a:defRPr>
            </a:lvl9pPr>
          </a:lstStyle>
          <a:p>
            <a:pPr lvl="0" algn="ctr"/>
            <a:endParaRPr lang="zh-CN" altLang="en-US" sz="800">
              <a:solidFill>
                <a:srgbClr val="898989"/>
              </a:solidFill>
              <a:ea typeface="微软雅黑" panose="020B0503020204020204" charset="-122"/>
            </a:endParaRPr>
          </a:p>
        </p:txBody>
      </p:sp>
      <p:sp>
        <p:nvSpPr>
          <p:cNvPr id="5" name="灯片编号占位符 5"/>
          <p:cNvSpPr>
            <a:spLocks noGrp="1"/>
          </p:cNvSpPr>
          <p:nvPr>
            <p:ph type="sldNum" sz="quarter" idx="12"/>
            <p:custDataLst>
              <p:tags r:id="rId5"/>
            </p:custDataLst>
          </p:nvPr>
        </p:nvSpPr>
        <p:spPr>
          <a:xfrm>
            <a:off x="8877302" y="6314017"/>
            <a:ext cx="2700867" cy="317500"/>
          </a:xfrm>
          <a:prstGeom prst="rect">
            <a:avLst/>
          </a:prstGeom>
        </p:spPr>
        <p:txBody>
          <a:bodyPr lIns="68580" tIns="34290" rIns="68580" bIns="34290" rtlCol="0" anchor="ctr" anchorCtr="0"/>
          <a:lstStyle>
            <a:defPPr>
              <a:defRPr lang="zh-CN"/>
            </a:defPPr>
            <a:lvl1pPr marL="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1pPr>
            <a:lvl2pPr marL="45720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2pPr>
            <a:lvl3pPr marL="91440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3pPr>
            <a:lvl4pPr marL="137160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4pPr>
            <a:lvl5pPr marL="1828800" indent="0" algn="l" defTabSz="685800" rtl="0" eaLnBrk="1" fontAlgn="base" latinLnBrk="0" hangingPunct="1">
              <a:lnSpc>
                <a:spcPct val="100000"/>
              </a:lnSpc>
              <a:spcBef>
                <a:spcPct val="0"/>
              </a:spcBef>
              <a:spcAft>
                <a:spcPct val="0"/>
              </a:spcAft>
              <a:buClrTx/>
              <a:buSzTx/>
              <a:buFontTx/>
              <a:buNone/>
              <a:defRPr kumimoji="0" lang="zh-CN" altLang="en-US" sz="1865" b="0" i="0" u="none" kern="1200" baseline="0">
                <a:solidFill>
                  <a:schemeClr val="tx1"/>
                </a:solidFill>
                <a:latin typeface="+mn-lt"/>
                <a:ea typeface="+mn-ea"/>
                <a:cs typeface="+mn-cs"/>
              </a:defRPr>
            </a:lvl5pPr>
            <a:lvl6pPr marL="2286000" algn="l" defTabSz="685800" rtl="0" eaLnBrk="1" latinLnBrk="0" hangingPunct="1">
              <a:defRPr lang="zh-CN" altLang="en-US" sz="1865" kern="1200">
                <a:solidFill>
                  <a:schemeClr val="tx1"/>
                </a:solidFill>
                <a:latin typeface="+mn-lt"/>
                <a:ea typeface="+mn-ea"/>
                <a:cs typeface="+mn-cs"/>
              </a:defRPr>
            </a:lvl6pPr>
            <a:lvl7pPr marL="2743200" algn="l" defTabSz="685800" rtl="0" eaLnBrk="1" latinLnBrk="0" hangingPunct="1">
              <a:defRPr lang="zh-CN" altLang="en-US" sz="1865" kern="1200">
                <a:solidFill>
                  <a:schemeClr val="tx1"/>
                </a:solidFill>
                <a:latin typeface="+mn-lt"/>
                <a:ea typeface="+mn-ea"/>
                <a:cs typeface="+mn-cs"/>
              </a:defRPr>
            </a:lvl7pPr>
            <a:lvl8pPr marL="3200400" algn="l" defTabSz="685800" rtl="0" eaLnBrk="1" latinLnBrk="0" hangingPunct="1">
              <a:defRPr lang="zh-CN" altLang="en-US" sz="1865" kern="1200">
                <a:solidFill>
                  <a:schemeClr val="tx1"/>
                </a:solidFill>
                <a:latin typeface="+mn-lt"/>
                <a:ea typeface="+mn-ea"/>
                <a:cs typeface="+mn-cs"/>
              </a:defRPr>
            </a:lvl8pPr>
            <a:lvl9pPr marL="3657600" algn="l" defTabSz="685800" rtl="0" eaLnBrk="1" latinLnBrk="0" hangingPunct="1">
              <a:defRPr lang="zh-CN" altLang="en-US" sz="1865" kern="1200">
                <a:solidFill>
                  <a:schemeClr val="tx1"/>
                </a:solidFill>
                <a:latin typeface="+mn-lt"/>
                <a:ea typeface="+mn-ea"/>
                <a:cs typeface="+mn-cs"/>
              </a:defRPr>
            </a:lvl9pPr>
          </a:lstStyle>
          <a:p>
            <a:pPr lvl="0" algn="r"/>
            <a:fld id="{DF7212A5-079F-466F-AE95-46C5FE3513A0}" type="slidenum">
              <a:rPr lang="zh-CN" altLang="en-US" sz="800">
                <a:solidFill>
                  <a:srgbClr val="898989"/>
                </a:solidFill>
                <a:ea typeface="微软雅黑" panose="020B0503020204020204" charset="-122"/>
              </a:rPr>
            </a:fld>
            <a:endParaRPr lang="zh-CN" altLang="en-US" sz="800">
              <a:solidFill>
                <a:srgbClr val="898989"/>
              </a:solidFill>
              <a:ea typeface="微软雅黑" panose="020B0503020204020204" charset="-122"/>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2" name="矩形 1"/>
          <p:cNvSpPr/>
          <p:nvPr userDrawn="1">
            <p:custDataLst>
              <p:tags r:id="rId2"/>
            </p:custDataLst>
          </p:nvPr>
        </p:nvSpPr>
        <p:spPr bwMode="auto">
          <a:xfrm>
            <a:off x="151653" y="161365"/>
            <a:ext cx="11896912" cy="6531535"/>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2"/>
            </p:custDataLst>
          </p:nvPr>
        </p:nvSpPr>
        <p:spPr>
          <a:xfrm>
            <a:off x="838200" y="6356351"/>
            <a:ext cx="2743200" cy="365125"/>
          </a:xfrm>
          <a:prstGeom prst="rect">
            <a:avLst/>
          </a:prstGeom>
        </p:spPr>
        <p:txBody>
          <a:bodyPr lIns="86411" tIns="43205" rIns="86411" bIns="43205" rtlCol="0" anchor="ctr" anchorCtr="0">
            <a:noAutofit/>
          </a:bodyPr>
          <a:lstStyle>
            <a:defPPr>
              <a:defRPr lang="zh-CN"/>
            </a:defPPr>
            <a:lvl1pPr marL="0" indent="0" algn="l" defTabSz="864235" rtl="0" eaLnBrk="0" fontAlgn="base" hangingPunct="0">
              <a:lnSpc>
                <a:spcPct val="100000"/>
              </a:lnSpc>
              <a:spcBef>
                <a:spcPct val="0"/>
              </a:spcBef>
              <a:spcAft>
                <a:spcPct val="0"/>
              </a:spcAft>
              <a:buClrTx/>
              <a:buSzTx/>
              <a:buFontTx/>
              <a:buNone/>
              <a:defRPr kumimoji="0" lang="zh-CN" altLang="en-US" sz="1165" b="0" i="0" u="none" baseline="0">
                <a:solidFill>
                  <a:schemeClr val="tx1">
                    <a:tint val="75000"/>
                  </a:schemeClr>
                </a:solidFill>
                <a:latin typeface="Calibri" panose="020F0502020204030204"/>
                <a:ea typeface="宋体" panose="02010600030101010101" pitchFamily="2" charset="-122"/>
              </a:defRPr>
            </a:lvl1pPr>
            <a:lvl2pPr marL="457200" indent="0" algn="l" defTabSz="864235"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a:ea typeface="宋体" panose="02010600030101010101" pitchFamily="2" charset="-122"/>
              </a:defRPr>
            </a:lvl2pPr>
            <a:lvl3pPr marL="914400" indent="0" algn="l" defTabSz="864235"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a:ea typeface="宋体" panose="02010600030101010101" pitchFamily="2" charset="-122"/>
              </a:defRPr>
            </a:lvl3pPr>
            <a:lvl4pPr marL="1371600" indent="0" algn="l" defTabSz="864235"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a:ea typeface="宋体" panose="02010600030101010101" pitchFamily="2" charset="-122"/>
              </a:defRPr>
            </a:lvl4pPr>
            <a:lvl5pPr marL="1828800" indent="0" algn="l" defTabSz="864235"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a:ea typeface="宋体" panose="02010600030101010101" pitchFamily="2" charset="-122"/>
              </a:defRPr>
            </a:lvl5pPr>
          </a:lstStyle>
          <a:p>
            <a:endParaRPr lang="zh-CN" altLang="en-US">
              <a:solidFill>
                <a:srgbClr val="898989"/>
              </a:solidFill>
            </a:endParaRPr>
          </a:p>
        </p:txBody>
      </p:sp>
      <p:sp>
        <p:nvSpPr>
          <p:cNvPr id="3" name="Footer Placeholder 4"/>
          <p:cNvSpPr>
            <a:spLocks noGrp="1"/>
          </p:cNvSpPr>
          <p:nvPr>
            <p:ph type="ftr" sz="quarter" idx="11"/>
            <p:custDataLst>
              <p:tags r:id="rId3"/>
            </p:custDataLst>
          </p:nvPr>
        </p:nvSpPr>
        <p:spPr>
          <a:xfrm>
            <a:off x="4038601" y="6356351"/>
            <a:ext cx="4114800" cy="365125"/>
          </a:xfrm>
          <a:prstGeom prst="rect">
            <a:avLst/>
          </a:prstGeom>
        </p:spPr>
        <p:txBody>
          <a:bodyPr lIns="86411" tIns="43205" rIns="86411" bIns="43205" rtlCol="0" anchor="ctr" anchorCtr="0">
            <a:noAutofit/>
          </a:bodyPr>
          <a:lstStyle>
            <a:defPPr>
              <a:defRPr lang="zh-CN"/>
            </a:defPPr>
            <a:lvl1pPr marL="0" indent="0" algn="ctr" defTabSz="864235" rtl="0" eaLnBrk="0" fontAlgn="base" hangingPunct="0">
              <a:lnSpc>
                <a:spcPct val="100000"/>
              </a:lnSpc>
              <a:spcBef>
                <a:spcPct val="0"/>
              </a:spcBef>
              <a:spcAft>
                <a:spcPct val="0"/>
              </a:spcAft>
              <a:buClrTx/>
              <a:buSzTx/>
              <a:buFontTx/>
              <a:buNone/>
              <a:defRPr kumimoji="0" lang="zh-CN" altLang="en-US" sz="1165" b="0" i="0" u="none" baseline="0">
                <a:solidFill>
                  <a:schemeClr val="tx1">
                    <a:tint val="75000"/>
                  </a:schemeClr>
                </a:solidFill>
                <a:latin typeface="Calibri" panose="020F0502020204030204"/>
                <a:ea typeface="宋体" panose="02010600030101010101" pitchFamily="2" charset="-122"/>
              </a:defRPr>
            </a:lvl1pPr>
            <a:lvl2pPr marL="457200" indent="0" algn="l" defTabSz="864235"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a:ea typeface="宋体" panose="02010600030101010101" pitchFamily="2" charset="-122"/>
              </a:defRPr>
            </a:lvl2pPr>
            <a:lvl3pPr marL="914400" indent="0" algn="l" defTabSz="864235"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a:ea typeface="宋体" panose="02010600030101010101" pitchFamily="2" charset="-122"/>
              </a:defRPr>
            </a:lvl3pPr>
            <a:lvl4pPr marL="1371600" indent="0" algn="l" defTabSz="864235"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a:ea typeface="宋体" panose="02010600030101010101" pitchFamily="2" charset="-122"/>
              </a:defRPr>
            </a:lvl4pPr>
            <a:lvl5pPr marL="1828800" indent="0" algn="l" defTabSz="864235"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a:ea typeface="宋体" panose="02010600030101010101" pitchFamily="2" charset="-122"/>
              </a:defRPr>
            </a:lvl5pPr>
          </a:lstStyle>
          <a:p>
            <a:endParaRPr lang="zh-CN" altLang="en-US">
              <a:solidFill>
                <a:srgbClr val="898989"/>
              </a:solidFill>
            </a:endParaRPr>
          </a:p>
        </p:txBody>
      </p:sp>
      <p:sp>
        <p:nvSpPr>
          <p:cNvPr id="4" name="Slide Number Placeholder 5"/>
          <p:cNvSpPr>
            <a:spLocks noGrp="1"/>
          </p:cNvSpPr>
          <p:nvPr>
            <p:ph type="sldNum" sz="quarter" idx="12"/>
            <p:custDataLst>
              <p:tags r:id="rId4"/>
            </p:custDataLst>
          </p:nvPr>
        </p:nvSpPr>
        <p:spPr>
          <a:xfrm>
            <a:off x="8610600" y="6356351"/>
            <a:ext cx="2743200" cy="365125"/>
          </a:xfrm>
          <a:prstGeom prst="rect">
            <a:avLst/>
          </a:prstGeom>
        </p:spPr>
        <p:txBody>
          <a:bodyPr lIns="86411" tIns="43205" rIns="86411" bIns="43205" numCol="1" anchor="ctr" anchorCtr="0" compatLnSpc="1">
            <a:noAutofit/>
          </a:bodyPr>
          <a:lstStyle>
            <a:defPPr>
              <a:defRPr lang="zh-CN"/>
            </a:defPPr>
            <a:lvl1pPr marL="0" indent="0" algn="r" defTabSz="864235" rtl="0" eaLnBrk="0" fontAlgn="base" hangingPunct="0">
              <a:lnSpc>
                <a:spcPct val="100000"/>
              </a:lnSpc>
              <a:spcBef>
                <a:spcPct val="0"/>
              </a:spcBef>
              <a:spcAft>
                <a:spcPct val="0"/>
              </a:spcAft>
              <a:buClrTx/>
              <a:buSzTx/>
              <a:buFontTx/>
              <a:buNone/>
              <a:defRPr kumimoji="0" lang="zh-CN" altLang="en-US" sz="1165" b="0" i="0" u="none" baseline="0">
                <a:solidFill>
                  <a:srgbClr val="898989"/>
                </a:solidFill>
                <a:latin typeface="Calibri" panose="020F0502020204030204"/>
                <a:ea typeface="宋体" panose="02010600030101010101" pitchFamily="2" charset="-122"/>
              </a:defRPr>
            </a:lvl1pPr>
            <a:lvl2pPr marL="457200" indent="0" algn="l" defTabSz="864235"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a:ea typeface="宋体" panose="02010600030101010101" pitchFamily="2" charset="-122"/>
              </a:defRPr>
            </a:lvl2pPr>
            <a:lvl3pPr marL="914400" indent="0" algn="l" defTabSz="864235"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a:ea typeface="宋体" panose="02010600030101010101" pitchFamily="2" charset="-122"/>
              </a:defRPr>
            </a:lvl3pPr>
            <a:lvl4pPr marL="1371600" indent="0" algn="l" defTabSz="864235"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a:ea typeface="宋体" panose="02010600030101010101" pitchFamily="2" charset="-122"/>
              </a:defRPr>
            </a:lvl4pPr>
            <a:lvl5pPr marL="1828800" indent="0" algn="l" defTabSz="864235"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a:ea typeface="宋体" panose="02010600030101010101" pitchFamily="2" charset="-122"/>
              </a:defRPr>
            </a:lvl5pPr>
          </a:lstStyle>
          <a:p>
            <a:pPr eaLnBrk="1" hangingPunct="1"/>
            <a:fld id="{296E00F3-DF98-444C-B48E-2E9DDDCCF5AC}" type="slidenum">
              <a:rPr lang="en-US" altLang="zh-CN" smtClean="0"/>
            </a:fld>
            <a:endParaRPr lang="en-US" altLang="zh-CN"/>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0A08C9A9-EB5C-4042-9FCC-20893CD412BB}"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71026210-3622-4239-8A31-611FA597A72F}" type="slidenum">
              <a:rPr lang="zh-CN" altLang="en-US" smtClean="0"/>
            </a:fld>
            <a:endParaRPr lang="zh-CN" altLang="en-US"/>
          </a:p>
        </p:txBody>
      </p:sp>
      <p:pic>
        <p:nvPicPr>
          <p:cNvPr id="6" name="图片 5"/>
          <p:cNvPicPr>
            <a:picLocks noChangeAspect="1"/>
          </p:cNvPicPr>
          <p:nvPr userDrawn="1">
            <p:custDataLst>
              <p:tags r:id="rId5"/>
            </p:custDataLst>
          </p:nvPr>
        </p:nvPicPr>
        <p:blipFill>
          <a:blip r:embed="rId6"/>
          <a:stretch>
            <a:fillRect/>
          </a:stretch>
        </p:blipFill>
        <p:spPr>
          <a:xfrm>
            <a:off x="378595" y="322326"/>
            <a:ext cx="874760" cy="681656"/>
          </a:xfrm>
          <a:prstGeom prst="rect">
            <a:avLst/>
          </a:prstGeom>
        </p:spPr>
      </p:pic>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ww.51pptmoban.com">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grpSp>
        <p:nvGrpSpPr>
          <p:cNvPr id="47" name="Group 47"/>
          <p:cNvGrpSpPr>
            <a:grpSpLocks noChangeAspect="1"/>
          </p:cNvGrpSpPr>
          <p:nvPr userDrawn="1">
            <p:custDataLst>
              <p:tags r:id="rId2"/>
            </p:custDataLst>
          </p:nvPr>
        </p:nvGrpSpPr>
        <p:grpSpPr>
          <a:xfrm>
            <a:off x="11644985" y="112014"/>
            <a:ext cx="315241" cy="611717"/>
            <a:chOff x="2711" y="1294"/>
            <a:chExt cx="336" cy="652"/>
          </a:xfrm>
          <a:solidFill>
            <a:schemeClr val="bg1"/>
          </a:solidFill>
        </p:grpSpPr>
        <p:sp>
          <p:nvSpPr>
            <p:cNvPr id="49" name="Freeform 48"/>
            <p:cNvSpPr/>
            <p:nvPr userDrawn="1">
              <p:custDataLst>
                <p:tags r:id="rId3"/>
              </p:custDataLst>
            </p:nvPr>
          </p:nvSpPr>
          <p:spPr bwMode="auto">
            <a:xfrm>
              <a:off x="2711" y="1294"/>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solidFill>
              </a:endParaRPr>
            </a:p>
          </p:txBody>
        </p:sp>
        <p:sp>
          <p:nvSpPr>
            <p:cNvPr id="50" name="Freeform 49"/>
            <p:cNvSpPr/>
            <p:nvPr userDrawn="1">
              <p:custDataLst>
                <p:tags r:id="rId4"/>
              </p:custDataLst>
            </p:nvPr>
          </p:nvSpPr>
          <p:spPr bwMode="auto">
            <a:xfrm>
              <a:off x="2711" y="1445"/>
              <a:ext cx="336" cy="199"/>
            </a:xfrm>
            <a:custGeom>
              <a:avLst/>
              <a:gdLst>
                <a:gd name="T0" fmla="*/ 302 w 336"/>
                <a:gd name="T1" fmla="*/ 199 h 199"/>
                <a:gd name="T2" fmla="*/ 167 w 336"/>
                <a:gd name="T3" fmla="*/ 67 h 199"/>
                <a:gd name="T4" fmla="*/ 33 w 336"/>
                <a:gd name="T5" fmla="*/ 199 h 199"/>
                <a:gd name="T6" fmla="*/ 0 w 336"/>
                <a:gd name="T7" fmla="*/ 165 h 199"/>
                <a:gd name="T8" fmla="*/ 167 w 336"/>
                <a:gd name="T9" fmla="*/ 0 h 199"/>
                <a:gd name="T10" fmla="*/ 336 w 336"/>
                <a:gd name="T11" fmla="*/ 165 h 199"/>
                <a:gd name="T12" fmla="*/ 302 w 336"/>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336" h="199">
                  <a:moveTo>
                    <a:pt x="302" y="199"/>
                  </a:moveTo>
                  <a:lnTo>
                    <a:pt x="167" y="67"/>
                  </a:lnTo>
                  <a:lnTo>
                    <a:pt x="33" y="199"/>
                  </a:lnTo>
                  <a:lnTo>
                    <a:pt x="0" y="165"/>
                  </a:lnTo>
                  <a:lnTo>
                    <a:pt x="167" y="0"/>
                  </a:lnTo>
                  <a:lnTo>
                    <a:pt x="336" y="165"/>
                  </a:lnTo>
                  <a:lnTo>
                    <a:pt x="302"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solidFill>
              </a:endParaRPr>
            </a:p>
          </p:txBody>
        </p:sp>
        <p:sp>
          <p:nvSpPr>
            <p:cNvPr id="51" name="Freeform 50"/>
            <p:cNvSpPr/>
            <p:nvPr userDrawn="1">
              <p:custDataLst>
                <p:tags r:id="rId5"/>
              </p:custDataLst>
            </p:nvPr>
          </p:nvSpPr>
          <p:spPr bwMode="auto">
            <a:xfrm>
              <a:off x="2711" y="1594"/>
              <a:ext cx="336" cy="201"/>
            </a:xfrm>
            <a:custGeom>
              <a:avLst/>
              <a:gdLst>
                <a:gd name="T0" fmla="*/ 302 w 336"/>
                <a:gd name="T1" fmla="*/ 201 h 201"/>
                <a:gd name="T2" fmla="*/ 167 w 336"/>
                <a:gd name="T3" fmla="*/ 69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9"/>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solidFill>
              </a:endParaRPr>
            </a:p>
          </p:txBody>
        </p:sp>
        <p:sp>
          <p:nvSpPr>
            <p:cNvPr id="52" name="Freeform 51"/>
            <p:cNvSpPr/>
            <p:nvPr userDrawn="1">
              <p:custDataLst>
                <p:tags r:id="rId6"/>
              </p:custDataLst>
            </p:nvPr>
          </p:nvSpPr>
          <p:spPr bwMode="auto">
            <a:xfrm>
              <a:off x="2711" y="1745"/>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solidFill>
              </a:endParaRPr>
            </a:p>
          </p:txBody>
        </p:sp>
        <p:sp>
          <p:nvSpPr>
            <p:cNvPr id="53" name="Freeform 52"/>
            <p:cNvSpPr/>
            <p:nvPr userDrawn="1">
              <p:custDataLst>
                <p:tags r:id="rId7"/>
              </p:custDataLst>
            </p:nvPr>
          </p:nvSpPr>
          <p:spPr bwMode="auto">
            <a:xfrm>
              <a:off x="2711" y="1294"/>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solidFill>
              </a:endParaRPr>
            </a:p>
          </p:txBody>
        </p:sp>
        <p:sp>
          <p:nvSpPr>
            <p:cNvPr id="54" name="Freeform 53"/>
            <p:cNvSpPr/>
            <p:nvPr userDrawn="1">
              <p:custDataLst>
                <p:tags r:id="rId8"/>
              </p:custDataLst>
            </p:nvPr>
          </p:nvSpPr>
          <p:spPr bwMode="auto">
            <a:xfrm>
              <a:off x="2711" y="1445"/>
              <a:ext cx="336" cy="199"/>
            </a:xfrm>
            <a:custGeom>
              <a:avLst/>
              <a:gdLst>
                <a:gd name="T0" fmla="*/ 302 w 336"/>
                <a:gd name="T1" fmla="*/ 199 h 199"/>
                <a:gd name="T2" fmla="*/ 167 w 336"/>
                <a:gd name="T3" fmla="*/ 67 h 199"/>
                <a:gd name="T4" fmla="*/ 33 w 336"/>
                <a:gd name="T5" fmla="*/ 199 h 199"/>
                <a:gd name="T6" fmla="*/ 0 w 336"/>
                <a:gd name="T7" fmla="*/ 165 h 199"/>
                <a:gd name="T8" fmla="*/ 167 w 336"/>
                <a:gd name="T9" fmla="*/ 0 h 199"/>
                <a:gd name="T10" fmla="*/ 336 w 336"/>
                <a:gd name="T11" fmla="*/ 165 h 199"/>
                <a:gd name="T12" fmla="*/ 302 w 336"/>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336" h="199">
                  <a:moveTo>
                    <a:pt x="302" y="199"/>
                  </a:moveTo>
                  <a:lnTo>
                    <a:pt x="167" y="67"/>
                  </a:lnTo>
                  <a:lnTo>
                    <a:pt x="33" y="199"/>
                  </a:lnTo>
                  <a:lnTo>
                    <a:pt x="0" y="165"/>
                  </a:lnTo>
                  <a:lnTo>
                    <a:pt x="167" y="0"/>
                  </a:lnTo>
                  <a:lnTo>
                    <a:pt x="336" y="165"/>
                  </a:lnTo>
                  <a:lnTo>
                    <a:pt x="302"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solidFill>
              </a:endParaRPr>
            </a:p>
          </p:txBody>
        </p:sp>
        <p:sp>
          <p:nvSpPr>
            <p:cNvPr id="55" name="Freeform 54"/>
            <p:cNvSpPr/>
            <p:nvPr userDrawn="1">
              <p:custDataLst>
                <p:tags r:id="rId9"/>
              </p:custDataLst>
            </p:nvPr>
          </p:nvSpPr>
          <p:spPr bwMode="auto">
            <a:xfrm>
              <a:off x="2711" y="1594"/>
              <a:ext cx="336" cy="201"/>
            </a:xfrm>
            <a:custGeom>
              <a:avLst/>
              <a:gdLst>
                <a:gd name="T0" fmla="*/ 302 w 336"/>
                <a:gd name="T1" fmla="*/ 201 h 201"/>
                <a:gd name="T2" fmla="*/ 167 w 336"/>
                <a:gd name="T3" fmla="*/ 69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9"/>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solidFill>
              </a:endParaRPr>
            </a:p>
          </p:txBody>
        </p:sp>
        <p:sp>
          <p:nvSpPr>
            <p:cNvPr id="56" name="Freeform 55"/>
            <p:cNvSpPr/>
            <p:nvPr userDrawn="1">
              <p:custDataLst>
                <p:tags r:id="rId10"/>
              </p:custDataLst>
            </p:nvPr>
          </p:nvSpPr>
          <p:spPr bwMode="auto">
            <a:xfrm>
              <a:off x="2711" y="1745"/>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solidFill>
              </a:endParaRPr>
            </a:p>
          </p:txBody>
        </p:sp>
      </p:gr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3_两栏内容">
    <p:spTree>
      <p:nvGrpSpPr>
        <p:cNvPr id="1" name=""/>
        <p:cNvGrpSpPr/>
        <p:nvPr/>
      </p:nvGrpSpPr>
      <p:grpSpPr>
        <a:xfrm>
          <a:off x="0" y="0"/>
          <a:ext cx="0" cy="0"/>
          <a:chOff x="0" y="0"/>
          <a:chExt cx="0" cy="0"/>
        </a:xfrm>
      </p:grpSpPr>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互动探究·关键能力">
    <p:spTree>
      <p:nvGrpSpPr>
        <p:cNvPr id="1" name=""/>
        <p:cNvGrpSpPr/>
        <p:nvPr/>
      </p:nvGrpSpPr>
      <p:grpSpPr>
        <a:xfrm>
          <a:off x="0" y="0"/>
          <a:ext cx="0" cy="0"/>
          <a:chOff x="0" y="0"/>
          <a:chExt cx="0" cy="0"/>
        </a:xfrm>
      </p:grpSpPr>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93B0D7C-BD9B-42FA-B8A0-181E944F5DD0}" type="slidenum">
              <a:rPr lang="zh-CN" altLang="en-US" smtClean="0"/>
            </a:fld>
            <a:endParaRPr lang="zh-CN" altLang="en-US"/>
          </a:p>
        </p:txBody>
      </p:sp>
      <p:sp>
        <p:nvSpPr>
          <p:cNvPr id="11" name="矩形 10"/>
          <p:cNvSpPr/>
          <p:nvPr userDrawn="1">
            <p:custDataLst>
              <p:tags r:id="rId7"/>
            </p:custDataLst>
          </p:nvPr>
        </p:nvSpPr>
        <p:spPr>
          <a:xfrm>
            <a:off x="137160" y="121920"/>
            <a:ext cx="11917680" cy="6614160"/>
          </a:xfrm>
          <a:prstGeom prst="rect">
            <a:avLst/>
          </a:prstGeom>
          <a:noFill/>
          <a:ln>
            <a:solidFill>
              <a:srgbClr val="E50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8"/>
            </p:custDataLst>
          </p:nvPr>
        </p:nvSpPr>
        <p:spPr>
          <a:xfrm>
            <a:off x="5276848" y="6682740"/>
            <a:ext cx="1638300" cy="99060"/>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B93B0D7C-BD9B-42FA-B8A0-181E944F5DD0}" type="slidenum">
              <a:rPr lang="zh-CN" altLang="en-US" smtClean="0"/>
            </a:fld>
            <a:endParaRPr lang="zh-CN" alt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4"/>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5"/>
            </p:custDataLst>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7" name="Freeform 5"/>
          <p:cNvSpPr/>
          <p:nvPr userDrawn="1">
            <p:custDataLst>
              <p:tags r:id="rId7"/>
            </p:custDataLst>
          </p:nvPr>
        </p:nvSpPr>
        <p:spPr bwMode="auto">
          <a:xfrm>
            <a:off x="518160" y="0"/>
            <a:ext cx="1167384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8" name="Freeform 5"/>
          <p:cNvSpPr/>
          <p:nvPr userDrawn="1">
            <p:custDataLst>
              <p:tags r:id="rId8"/>
            </p:custDataLst>
          </p:nvPr>
        </p:nvSpPr>
        <p:spPr bwMode="auto">
          <a:xfrm>
            <a:off x="0" y="0"/>
            <a:ext cx="1219200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rgbClr val="E501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1" name="组合 10"/>
          <p:cNvGrpSpPr/>
          <p:nvPr userDrawn="1">
            <p:custDataLst>
              <p:tags r:id="rId9"/>
            </p:custDataLst>
          </p:nvPr>
        </p:nvGrpSpPr>
        <p:grpSpPr>
          <a:xfrm>
            <a:off x="11347450" y="336157"/>
            <a:ext cx="340365" cy="714486"/>
            <a:chOff x="11363960" y="193039"/>
            <a:chExt cx="477475" cy="944881"/>
          </a:xfrm>
        </p:grpSpPr>
        <p:cxnSp>
          <p:nvCxnSpPr>
            <p:cNvPr id="12" name="直接连接符 11"/>
            <p:cNvCxnSpPr/>
            <p:nvPr>
              <p:custDataLst>
                <p:tags r:id="rId10"/>
              </p:custDataLst>
            </p:nvPr>
          </p:nvCxnSpPr>
          <p:spPr>
            <a:xfrm flipH="1">
              <a:off x="11363960" y="340360"/>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1"/>
              </p:custDataLst>
            </p:nvPr>
          </p:nvCxnSpPr>
          <p:spPr>
            <a:xfrm flipH="1">
              <a:off x="11612880" y="508000"/>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2"/>
              </p:custDataLst>
            </p:nvPr>
          </p:nvCxnSpPr>
          <p:spPr>
            <a:xfrm flipH="1">
              <a:off x="11841435" y="193039"/>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4"/>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5"/>
            </p:custDataLst>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7" name="Freeform 5"/>
          <p:cNvSpPr/>
          <p:nvPr userDrawn="1">
            <p:custDataLst>
              <p:tags r:id="rId7"/>
            </p:custDataLst>
          </p:nvPr>
        </p:nvSpPr>
        <p:spPr bwMode="auto">
          <a:xfrm>
            <a:off x="518160" y="0"/>
            <a:ext cx="1167384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8" name="Freeform 5"/>
          <p:cNvSpPr/>
          <p:nvPr userDrawn="1">
            <p:custDataLst>
              <p:tags r:id="rId8"/>
            </p:custDataLst>
          </p:nvPr>
        </p:nvSpPr>
        <p:spPr bwMode="auto">
          <a:xfrm>
            <a:off x="0" y="0"/>
            <a:ext cx="1219200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rgbClr val="E501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07DD7863-7BD7-481C-A3B1-05ADD35A3E37}"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93B0D7C-BD9B-42FA-B8A0-181E944F5DD0}"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07DD7863-7BD7-481C-A3B1-05ADD35A3E37}"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93B0D7C-BD9B-42FA-B8A0-181E944F5DD0}" type="slidenum">
              <a:rPr lang="zh-CN" altLang="en-US" smtClean="0"/>
            </a:fld>
            <a:endParaRPr lang="zh-CN" alt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7DD7863-7BD7-481C-A3B1-05ADD35A3E3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93B0D7C-BD9B-42FA-B8A0-181E944F5DD0}" type="slidenum">
              <a:rPr lang="zh-CN" altLang="en-US" smtClean="0"/>
            </a:fld>
            <a:endParaRPr lang="zh-CN" altLang="en-US"/>
          </a:p>
        </p:txBody>
      </p:sp>
      <p:sp>
        <p:nvSpPr>
          <p:cNvPr id="6" name="矩形 5"/>
          <p:cNvSpPr/>
          <p:nvPr userDrawn="1">
            <p:custDataLst>
              <p:tags r:id="rId6"/>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custDataLst>
              <p:tags r:id="rId7"/>
            </p:custDataLst>
          </p:nvPr>
        </p:nvSpPr>
        <p:spPr>
          <a:xfrm>
            <a:off x="0" y="6140900"/>
            <a:ext cx="12192000" cy="717101"/>
          </a:xfrm>
          <a:custGeom>
            <a:avLst/>
            <a:gdLst>
              <a:gd name="connsiteX0" fmla="*/ 7645062 w 12192000"/>
              <a:gd name="connsiteY0" fmla="*/ 0 h 717101"/>
              <a:gd name="connsiteX1" fmla="*/ 7676897 w 12192000"/>
              <a:gd name="connsiteY1" fmla="*/ 0 h 717101"/>
              <a:gd name="connsiteX2" fmla="*/ 12192000 w 12192000"/>
              <a:gd name="connsiteY2" fmla="*/ 0 h 717101"/>
              <a:gd name="connsiteX3" fmla="*/ 12192000 w 12192000"/>
              <a:gd name="connsiteY3" fmla="*/ 717101 h 717101"/>
              <a:gd name="connsiteX4" fmla="*/ 0 w 12192000"/>
              <a:gd name="connsiteY4" fmla="*/ 717101 h 717101"/>
              <a:gd name="connsiteX5" fmla="*/ 0 w 12192000"/>
              <a:gd name="connsiteY5" fmla="*/ 617524 h 717101"/>
              <a:gd name="connsiteX6" fmla="*/ 6295136 w 12192000"/>
              <a:gd name="connsiteY6" fmla="*/ 617524 h 717101"/>
              <a:gd name="connsiteX7" fmla="*/ 6333067 w 12192000"/>
              <a:gd name="connsiteY7" fmla="*/ 616854 h 717101"/>
              <a:gd name="connsiteX8" fmla="*/ 6370997 w 12192000"/>
              <a:gd name="connsiteY8" fmla="*/ 613505 h 717101"/>
              <a:gd name="connsiteX9" fmla="*/ 6406896 w 12192000"/>
              <a:gd name="connsiteY9" fmla="*/ 608817 h 717101"/>
              <a:gd name="connsiteX10" fmla="*/ 6443473 w 12192000"/>
              <a:gd name="connsiteY10" fmla="*/ 602119 h 717101"/>
              <a:gd name="connsiteX11" fmla="*/ 6461760 w 12192000"/>
              <a:gd name="connsiteY11" fmla="*/ 598101 h 717101"/>
              <a:gd name="connsiteX12" fmla="*/ 6479372 w 12192000"/>
              <a:gd name="connsiteY12" fmla="*/ 594752 h 717101"/>
              <a:gd name="connsiteX13" fmla="*/ 6496982 w 12192000"/>
              <a:gd name="connsiteY13" fmla="*/ 589394 h 717101"/>
              <a:gd name="connsiteX14" fmla="*/ 6513238 w 12192000"/>
              <a:gd name="connsiteY14" fmla="*/ 584036 h 717101"/>
              <a:gd name="connsiteX15" fmla="*/ 6530849 w 12192000"/>
              <a:gd name="connsiteY15" fmla="*/ 578008 h 717101"/>
              <a:gd name="connsiteX16" fmla="*/ 6547782 w 12192000"/>
              <a:gd name="connsiteY16" fmla="*/ 571980 h 717101"/>
              <a:gd name="connsiteX17" fmla="*/ 6564037 w 12192000"/>
              <a:gd name="connsiteY17" fmla="*/ 565282 h 717101"/>
              <a:gd name="connsiteX18" fmla="*/ 6580972 w 12192000"/>
              <a:gd name="connsiteY18" fmla="*/ 558585 h 717101"/>
              <a:gd name="connsiteX19" fmla="*/ 6597228 w 12192000"/>
              <a:gd name="connsiteY19" fmla="*/ 551217 h 717101"/>
              <a:gd name="connsiteX20" fmla="*/ 6612805 w 12192000"/>
              <a:gd name="connsiteY20" fmla="*/ 543180 h 717101"/>
              <a:gd name="connsiteX21" fmla="*/ 6628384 w 12192000"/>
              <a:gd name="connsiteY21" fmla="*/ 534473 h 717101"/>
              <a:gd name="connsiteX22" fmla="*/ 6643964 w 12192000"/>
              <a:gd name="connsiteY22" fmla="*/ 525766 h 717101"/>
              <a:gd name="connsiteX23" fmla="*/ 6659541 w 12192000"/>
              <a:gd name="connsiteY23" fmla="*/ 516389 h 717101"/>
              <a:gd name="connsiteX24" fmla="*/ 6674444 w 12192000"/>
              <a:gd name="connsiteY24" fmla="*/ 506343 h 717101"/>
              <a:gd name="connsiteX25" fmla="*/ 6690021 w 12192000"/>
              <a:gd name="connsiteY25" fmla="*/ 496296 h 717101"/>
              <a:gd name="connsiteX26" fmla="*/ 6704924 w 12192000"/>
              <a:gd name="connsiteY26" fmla="*/ 485580 h 717101"/>
              <a:gd name="connsiteX27" fmla="*/ 6732693 w 12192000"/>
              <a:gd name="connsiteY27" fmla="*/ 463478 h 717101"/>
              <a:gd name="connsiteX28" fmla="*/ 6761142 w 12192000"/>
              <a:gd name="connsiteY28" fmla="*/ 438027 h 717101"/>
              <a:gd name="connsiteX29" fmla="*/ 6788235 w 12192000"/>
              <a:gd name="connsiteY29" fmla="*/ 411906 h 717101"/>
              <a:gd name="connsiteX30" fmla="*/ 6813973 w 12192000"/>
              <a:gd name="connsiteY30" fmla="*/ 385115 h 717101"/>
              <a:gd name="connsiteX31" fmla="*/ 6835649 w 12192000"/>
              <a:gd name="connsiteY31" fmla="*/ 361004 h 717101"/>
              <a:gd name="connsiteX32" fmla="*/ 6856645 w 12192000"/>
              <a:gd name="connsiteY32" fmla="*/ 338902 h 717101"/>
              <a:gd name="connsiteX33" fmla="*/ 6878998 w 12192000"/>
              <a:gd name="connsiteY33" fmla="*/ 316799 h 717101"/>
              <a:gd name="connsiteX34" fmla="*/ 6901349 w 12192000"/>
              <a:gd name="connsiteY34" fmla="*/ 295367 h 717101"/>
              <a:gd name="connsiteX35" fmla="*/ 6924379 w 12192000"/>
              <a:gd name="connsiteY35" fmla="*/ 275274 h 717101"/>
              <a:gd name="connsiteX36" fmla="*/ 6947409 w 12192000"/>
              <a:gd name="connsiteY36" fmla="*/ 255851 h 717101"/>
              <a:gd name="connsiteX37" fmla="*/ 6971115 w 12192000"/>
              <a:gd name="connsiteY37" fmla="*/ 236427 h 717101"/>
              <a:gd name="connsiteX38" fmla="*/ 6995500 w 12192000"/>
              <a:gd name="connsiteY38" fmla="*/ 218344 h 717101"/>
              <a:gd name="connsiteX39" fmla="*/ 7019883 w 12192000"/>
              <a:gd name="connsiteY39" fmla="*/ 200930 h 717101"/>
              <a:gd name="connsiteX40" fmla="*/ 7044267 w 12192000"/>
              <a:gd name="connsiteY40" fmla="*/ 183516 h 717101"/>
              <a:gd name="connsiteX41" fmla="*/ 7069329 w 12192000"/>
              <a:gd name="connsiteY41" fmla="*/ 168111 h 717101"/>
              <a:gd name="connsiteX42" fmla="*/ 7095067 w 12192000"/>
              <a:gd name="connsiteY42" fmla="*/ 152707 h 717101"/>
              <a:gd name="connsiteX43" fmla="*/ 7120805 w 12192000"/>
              <a:gd name="connsiteY43" fmla="*/ 137302 h 717101"/>
              <a:gd name="connsiteX44" fmla="*/ 7147221 w 12192000"/>
              <a:gd name="connsiteY44" fmla="*/ 123237 h 717101"/>
              <a:gd name="connsiteX45" fmla="*/ 7173637 w 12192000"/>
              <a:gd name="connsiteY45" fmla="*/ 109842 h 717101"/>
              <a:gd name="connsiteX46" fmla="*/ 7201409 w 12192000"/>
              <a:gd name="connsiteY46" fmla="*/ 97786 h 717101"/>
              <a:gd name="connsiteX47" fmla="*/ 7228502 w 12192000"/>
              <a:gd name="connsiteY47" fmla="*/ 85730 h 717101"/>
              <a:gd name="connsiteX48" fmla="*/ 7255595 w 12192000"/>
              <a:gd name="connsiteY48" fmla="*/ 75014 h 717101"/>
              <a:gd name="connsiteX49" fmla="*/ 7284043 w 12192000"/>
              <a:gd name="connsiteY49" fmla="*/ 64968 h 717101"/>
              <a:gd name="connsiteX50" fmla="*/ 7312491 w 12192000"/>
              <a:gd name="connsiteY50" fmla="*/ 54921 h 717101"/>
              <a:gd name="connsiteX51" fmla="*/ 7340262 w 12192000"/>
              <a:gd name="connsiteY51" fmla="*/ 46214 h 717101"/>
              <a:gd name="connsiteX52" fmla="*/ 7370065 w 12192000"/>
              <a:gd name="connsiteY52" fmla="*/ 38847 h 717101"/>
              <a:gd name="connsiteX53" fmla="*/ 7399190 w 12192000"/>
              <a:gd name="connsiteY53" fmla="*/ 30809 h 717101"/>
              <a:gd name="connsiteX54" fmla="*/ 7428315 w 12192000"/>
              <a:gd name="connsiteY54" fmla="*/ 24782 h 717101"/>
              <a:gd name="connsiteX55" fmla="*/ 7458795 w 12192000"/>
              <a:gd name="connsiteY55" fmla="*/ 19423 h 717101"/>
              <a:gd name="connsiteX56" fmla="*/ 7488598 w 12192000"/>
              <a:gd name="connsiteY56" fmla="*/ 13396 h 717101"/>
              <a:gd name="connsiteX57" fmla="*/ 7519755 w 12192000"/>
              <a:gd name="connsiteY57" fmla="*/ 9377 h 717101"/>
              <a:gd name="connsiteX58" fmla="*/ 7550235 w 12192000"/>
              <a:gd name="connsiteY58" fmla="*/ 6028 h 717101"/>
              <a:gd name="connsiteX59" fmla="*/ 7581392 w 12192000"/>
              <a:gd name="connsiteY59" fmla="*/ 4019 h 717101"/>
              <a:gd name="connsiteX60" fmla="*/ 7612550 w 12192000"/>
              <a:gd name="connsiteY60" fmla="*/ 2010 h 71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717101">
                <a:moveTo>
                  <a:pt x="7645062" y="0"/>
                </a:moveTo>
                <a:lnTo>
                  <a:pt x="7676897" y="0"/>
                </a:lnTo>
                <a:lnTo>
                  <a:pt x="12192000" y="0"/>
                </a:lnTo>
                <a:lnTo>
                  <a:pt x="12192000" y="717101"/>
                </a:lnTo>
                <a:lnTo>
                  <a:pt x="0" y="717101"/>
                </a:lnTo>
                <a:lnTo>
                  <a:pt x="0" y="617524"/>
                </a:lnTo>
                <a:lnTo>
                  <a:pt x="6295136" y="617524"/>
                </a:lnTo>
                <a:lnTo>
                  <a:pt x="6333067" y="616854"/>
                </a:lnTo>
                <a:lnTo>
                  <a:pt x="6370997" y="613505"/>
                </a:lnTo>
                <a:lnTo>
                  <a:pt x="6406896" y="608817"/>
                </a:lnTo>
                <a:lnTo>
                  <a:pt x="6443473" y="602119"/>
                </a:lnTo>
                <a:lnTo>
                  <a:pt x="6461760" y="598101"/>
                </a:lnTo>
                <a:lnTo>
                  <a:pt x="6479372" y="594752"/>
                </a:lnTo>
                <a:lnTo>
                  <a:pt x="6496982" y="589394"/>
                </a:lnTo>
                <a:lnTo>
                  <a:pt x="6513238" y="584036"/>
                </a:lnTo>
                <a:lnTo>
                  <a:pt x="6530849" y="578008"/>
                </a:lnTo>
                <a:lnTo>
                  <a:pt x="6547782" y="571980"/>
                </a:lnTo>
                <a:lnTo>
                  <a:pt x="6564037" y="565282"/>
                </a:lnTo>
                <a:lnTo>
                  <a:pt x="6580972" y="558585"/>
                </a:lnTo>
                <a:lnTo>
                  <a:pt x="6597228" y="551217"/>
                </a:lnTo>
                <a:lnTo>
                  <a:pt x="6612805" y="543180"/>
                </a:lnTo>
                <a:lnTo>
                  <a:pt x="6628384" y="534473"/>
                </a:lnTo>
                <a:lnTo>
                  <a:pt x="6643964" y="525766"/>
                </a:lnTo>
                <a:lnTo>
                  <a:pt x="6659541" y="516389"/>
                </a:lnTo>
                <a:lnTo>
                  <a:pt x="6674444" y="506343"/>
                </a:lnTo>
                <a:lnTo>
                  <a:pt x="6690021" y="496296"/>
                </a:lnTo>
                <a:lnTo>
                  <a:pt x="6704924" y="485580"/>
                </a:lnTo>
                <a:lnTo>
                  <a:pt x="6732693" y="463478"/>
                </a:lnTo>
                <a:lnTo>
                  <a:pt x="6761142" y="438027"/>
                </a:lnTo>
                <a:lnTo>
                  <a:pt x="6788235" y="411906"/>
                </a:lnTo>
                <a:lnTo>
                  <a:pt x="6813973" y="385115"/>
                </a:lnTo>
                <a:lnTo>
                  <a:pt x="6835649" y="361004"/>
                </a:lnTo>
                <a:lnTo>
                  <a:pt x="6856645" y="338902"/>
                </a:lnTo>
                <a:lnTo>
                  <a:pt x="6878998" y="316799"/>
                </a:lnTo>
                <a:lnTo>
                  <a:pt x="6901349" y="295367"/>
                </a:lnTo>
                <a:lnTo>
                  <a:pt x="6924379" y="275274"/>
                </a:lnTo>
                <a:lnTo>
                  <a:pt x="6947409" y="255851"/>
                </a:lnTo>
                <a:lnTo>
                  <a:pt x="6971115" y="236427"/>
                </a:lnTo>
                <a:lnTo>
                  <a:pt x="6995500" y="218344"/>
                </a:lnTo>
                <a:lnTo>
                  <a:pt x="7019883" y="200930"/>
                </a:lnTo>
                <a:lnTo>
                  <a:pt x="7044267" y="183516"/>
                </a:lnTo>
                <a:lnTo>
                  <a:pt x="7069329" y="168111"/>
                </a:lnTo>
                <a:lnTo>
                  <a:pt x="7095067" y="152707"/>
                </a:lnTo>
                <a:lnTo>
                  <a:pt x="7120805" y="137302"/>
                </a:lnTo>
                <a:lnTo>
                  <a:pt x="7147221" y="123237"/>
                </a:lnTo>
                <a:lnTo>
                  <a:pt x="7173637" y="109842"/>
                </a:lnTo>
                <a:lnTo>
                  <a:pt x="7201409" y="97786"/>
                </a:lnTo>
                <a:lnTo>
                  <a:pt x="7228502" y="85730"/>
                </a:lnTo>
                <a:lnTo>
                  <a:pt x="7255595" y="75014"/>
                </a:lnTo>
                <a:lnTo>
                  <a:pt x="7284043" y="64968"/>
                </a:lnTo>
                <a:lnTo>
                  <a:pt x="7312491" y="54921"/>
                </a:lnTo>
                <a:lnTo>
                  <a:pt x="7340262" y="46214"/>
                </a:lnTo>
                <a:lnTo>
                  <a:pt x="7370065" y="38847"/>
                </a:lnTo>
                <a:lnTo>
                  <a:pt x="7399190" y="30809"/>
                </a:lnTo>
                <a:lnTo>
                  <a:pt x="7428315" y="24782"/>
                </a:lnTo>
                <a:lnTo>
                  <a:pt x="7458795" y="19423"/>
                </a:lnTo>
                <a:lnTo>
                  <a:pt x="7488598" y="13396"/>
                </a:lnTo>
                <a:lnTo>
                  <a:pt x="7519755" y="9377"/>
                </a:lnTo>
                <a:lnTo>
                  <a:pt x="7550235" y="6028"/>
                </a:lnTo>
                <a:lnTo>
                  <a:pt x="7581392" y="4019"/>
                </a:lnTo>
                <a:lnTo>
                  <a:pt x="7612550" y="2010"/>
                </a:lnTo>
                <a:close/>
              </a:path>
            </a:pathLst>
          </a:cu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custDataLst>
              <p:tags r:id="rId8"/>
            </p:custDataLst>
          </p:nvPr>
        </p:nvSpPr>
        <p:spPr>
          <a:xfrm>
            <a:off x="9071525" y="1845053"/>
            <a:ext cx="1986140" cy="1986140"/>
          </a:xfrm>
          <a:prstGeom prst="ellipse">
            <a:avLst/>
          </a:prstGeom>
          <a:solidFill>
            <a:srgbClr val="E50112">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custDataLst>
              <p:tags r:id="rId9"/>
            </p:custDataLst>
          </p:nvPr>
        </p:nvSpPr>
        <p:spPr>
          <a:xfrm>
            <a:off x="9236270" y="3902433"/>
            <a:ext cx="385042" cy="385042"/>
          </a:xfrm>
          <a:prstGeom prst="ellipse">
            <a:avLst/>
          </a:prstGeom>
          <a:solidFill>
            <a:schemeClr val="bg1">
              <a:lumMod val="7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7DD7863-7BD7-481C-A3B1-05ADD35A3E3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93B0D7C-BD9B-42FA-B8A0-181E944F5DD0}" type="slidenum">
              <a:rPr lang="zh-CN" altLang="en-US" smtClean="0"/>
            </a:fld>
            <a:endParaRPr lang="zh-CN" altLang="en-US"/>
          </a:p>
        </p:txBody>
      </p:sp>
      <p:sp>
        <p:nvSpPr>
          <p:cNvPr id="6" name="矩形 5"/>
          <p:cNvSpPr/>
          <p:nvPr userDrawn="1">
            <p:custDataLst>
              <p:tags r:id="rId6"/>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custDataLst>
              <p:tags r:id="rId7"/>
            </p:custDataLst>
          </p:nvPr>
        </p:nvSpPr>
        <p:spPr>
          <a:xfrm>
            <a:off x="0" y="6140900"/>
            <a:ext cx="12192000" cy="717101"/>
          </a:xfrm>
          <a:custGeom>
            <a:avLst/>
            <a:gdLst>
              <a:gd name="connsiteX0" fmla="*/ 7645062 w 12192000"/>
              <a:gd name="connsiteY0" fmla="*/ 0 h 717101"/>
              <a:gd name="connsiteX1" fmla="*/ 7676897 w 12192000"/>
              <a:gd name="connsiteY1" fmla="*/ 0 h 717101"/>
              <a:gd name="connsiteX2" fmla="*/ 12192000 w 12192000"/>
              <a:gd name="connsiteY2" fmla="*/ 0 h 717101"/>
              <a:gd name="connsiteX3" fmla="*/ 12192000 w 12192000"/>
              <a:gd name="connsiteY3" fmla="*/ 717101 h 717101"/>
              <a:gd name="connsiteX4" fmla="*/ 0 w 12192000"/>
              <a:gd name="connsiteY4" fmla="*/ 717101 h 717101"/>
              <a:gd name="connsiteX5" fmla="*/ 0 w 12192000"/>
              <a:gd name="connsiteY5" fmla="*/ 617524 h 717101"/>
              <a:gd name="connsiteX6" fmla="*/ 6295136 w 12192000"/>
              <a:gd name="connsiteY6" fmla="*/ 617524 h 717101"/>
              <a:gd name="connsiteX7" fmla="*/ 6333067 w 12192000"/>
              <a:gd name="connsiteY7" fmla="*/ 616854 h 717101"/>
              <a:gd name="connsiteX8" fmla="*/ 6370997 w 12192000"/>
              <a:gd name="connsiteY8" fmla="*/ 613505 h 717101"/>
              <a:gd name="connsiteX9" fmla="*/ 6406896 w 12192000"/>
              <a:gd name="connsiteY9" fmla="*/ 608817 h 717101"/>
              <a:gd name="connsiteX10" fmla="*/ 6443473 w 12192000"/>
              <a:gd name="connsiteY10" fmla="*/ 602119 h 717101"/>
              <a:gd name="connsiteX11" fmla="*/ 6461760 w 12192000"/>
              <a:gd name="connsiteY11" fmla="*/ 598101 h 717101"/>
              <a:gd name="connsiteX12" fmla="*/ 6479372 w 12192000"/>
              <a:gd name="connsiteY12" fmla="*/ 594752 h 717101"/>
              <a:gd name="connsiteX13" fmla="*/ 6496982 w 12192000"/>
              <a:gd name="connsiteY13" fmla="*/ 589394 h 717101"/>
              <a:gd name="connsiteX14" fmla="*/ 6513238 w 12192000"/>
              <a:gd name="connsiteY14" fmla="*/ 584036 h 717101"/>
              <a:gd name="connsiteX15" fmla="*/ 6530849 w 12192000"/>
              <a:gd name="connsiteY15" fmla="*/ 578008 h 717101"/>
              <a:gd name="connsiteX16" fmla="*/ 6547782 w 12192000"/>
              <a:gd name="connsiteY16" fmla="*/ 571980 h 717101"/>
              <a:gd name="connsiteX17" fmla="*/ 6564037 w 12192000"/>
              <a:gd name="connsiteY17" fmla="*/ 565282 h 717101"/>
              <a:gd name="connsiteX18" fmla="*/ 6580972 w 12192000"/>
              <a:gd name="connsiteY18" fmla="*/ 558585 h 717101"/>
              <a:gd name="connsiteX19" fmla="*/ 6597228 w 12192000"/>
              <a:gd name="connsiteY19" fmla="*/ 551217 h 717101"/>
              <a:gd name="connsiteX20" fmla="*/ 6612805 w 12192000"/>
              <a:gd name="connsiteY20" fmla="*/ 543180 h 717101"/>
              <a:gd name="connsiteX21" fmla="*/ 6628384 w 12192000"/>
              <a:gd name="connsiteY21" fmla="*/ 534473 h 717101"/>
              <a:gd name="connsiteX22" fmla="*/ 6643964 w 12192000"/>
              <a:gd name="connsiteY22" fmla="*/ 525766 h 717101"/>
              <a:gd name="connsiteX23" fmla="*/ 6659541 w 12192000"/>
              <a:gd name="connsiteY23" fmla="*/ 516389 h 717101"/>
              <a:gd name="connsiteX24" fmla="*/ 6674444 w 12192000"/>
              <a:gd name="connsiteY24" fmla="*/ 506343 h 717101"/>
              <a:gd name="connsiteX25" fmla="*/ 6690021 w 12192000"/>
              <a:gd name="connsiteY25" fmla="*/ 496296 h 717101"/>
              <a:gd name="connsiteX26" fmla="*/ 6704924 w 12192000"/>
              <a:gd name="connsiteY26" fmla="*/ 485580 h 717101"/>
              <a:gd name="connsiteX27" fmla="*/ 6732693 w 12192000"/>
              <a:gd name="connsiteY27" fmla="*/ 463478 h 717101"/>
              <a:gd name="connsiteX28" fmla="*/ 6761142 w 12192000"/>
              <a:gd name="connsiteY28" fmla="*/ 438027 h 717101"/>
              <a:gd name="connsiteX29" fmla="*/ 6788235 w 12192000"/>
              <a:gd name="connsiteY29" fmla="*/ 411906 h 717101"/>
              <a:gd name="connsiteX30" fmla="*/ 6813973 w 12192000"/>
              <a:gd name="connsiteY30" fmla="*/ 385115 h 717101"/>
              <a:gd name="connsiteX31" fmla="*/ 6835649 w 12192000"/>
              <a:gd name="connsiteY31" fmla="*/ 361004 h 717101"/>
              <a:gd name="connsiteX32" fmla="*/ 6856645 w 12192000"/>
              <a:gd name="connsiteY32" fmla="*/ 338902 h 717101"/>
              <a:gd name="connsiteX33" fmla="*/ 6878998 w 12192000"/>
              <a:gd name="connsiteY33" fmla="*/ 316799 h 717101"/>
              <a:gd name="connsiteX34" fmla="*/ 6901349 w 12192000"/>
              <a:gd name="connsiteY34" fmla="*/ 295367 h 717101"/>
              <a:gd name="connsiteX35" fmla="*/ 6924379 w 12192000"/>
              <a:gd name="connsiteY35" fmla="*/ 275274 h 717101"/>
              <a:gd name="connsiteX36" fmla="*/ 6947409 w 12192000"/>
              <a:gd name="connsiteY36" fmla="*/ 255851 h 717101"/>
              <a:gd name="connsiteX37" fmla="*/ 6971115 w 12192000"/>
              <a:gd name="connsiteY37" fmla="*/ 236427 h 717101"/>
              <a:gd name="connsiteX38" fmla="*/ 6995500 w 12192000"/>
              <a:gd name="connsiteY38" fmla="*/ 218344 h 717101"/>
              <a:gd name="connsiteX39" fmla="*/ 7019883 w 12192000"/>
              <a:gd name="connsiteY39" fmla="*/ 200930 h 717101"/>
              <a:gd name="connsiteX40" fmla="*/ 7044267 w 12192000"/>
              <a:gd name="connsiteY40" fmla="*/ 183516 h 717101"/>
              <a:gd name="connsiteX41" fmla="*/ 7069329 w 12192000"/>
              <a:gd name="connsiteY41" fmla="*/ 168111 h 717101"/>
              <a:gd name="connsiteX42" fmla="*/ 7095067 w 12192000"/>
              <a:gd name="connsiteY42" fmla="*/ 152707 h 717101"/>
              <a:gd name="connsiteX43" fmla="*/ 7120805 w 12192000"/>
              <a:gd name="connsiteY43" fmla="*/ 137302 h 717101"/>
              <a:gd name="connsiteX44" fmla="*/ 7147221 w 12192000"/>
              <a:gd name="connsiteY44" fmla="*/ 123237 h 717101"/>
              <a:gd name="connsiteX45" fmla="*/ 7173637 w 12192000"/>
              <a:gd name="connsiteY45" fmla="*/ 109842 h 717101"/>
              <a:gd name="connsiteX46" fmla="*/ 7201409 w 12192000"/>
              <a:gd name="connsiteY46" fmla="*/ 97786 h 717101"/>
              <a:gd name="connsiteX47" fmla="*/ 7228502 w 12192000"/>
              <a:gd name="connsiteY47" fmla="*/ 85730 h 717101"/>
              <a:gd name="connsiteX48" fmla="*/ 7255595 w 12192000"/>
              <a:gd name="connsiteY48" fmla="*/ 75014 h 717101"/>
              <a:gd name="connsiteX49" fmla="*/ 7284043 w 12192000"/>
              <a:gd name="connsiteY49" fmla="*/ 64968 h 717101"/>
              <a:gd name="connsiteX50" fmla="*/ 7312491 w 12192000"/>
              <a:gd name="connsiteY50" fmla="*/ 54921 h 717101"/>
              <a:gd name="connsiteX51" fmla="*/ 7340262 w 12192000"/>
              <a:gd name="connsiteY51" fmla="*/ 46214 h 717101"/>
              <a:gd name="connsiteX52" fmla="*/ 7370065 w 12192000"/>
              <a:gd name="connsiteY52" fmla="*/ 38847 h 717101"/>
              <a:gd name="connsiteX53" fmla="*/ 7399190 w 12192000"/>
              <a:gd name="connsiteY53" fmla="*/ 30809 h 717101"/>
              <a:gd name="connsiteX54" fmla="*/ 7428315 w 12192000"/>
              <a:gd name="connsiteY54" fmla="*/ 24782 h 717101"/>
              <a:gd name="connsiteX55" fmla="*/ 7458795 w 12192000"/>
              <a:gd name="connsiteY55" fmla="*/ 19423 h 717101"/>
              <a:gd name="connsiteX56" fmla="*/ 7488598 w 12192000"/>
              <a:gd name="connsiteY56" fmla="*/ 13396 h 717101"/>
              <a:gd name="connsiteX57" fmla="*/ 7519755 w 12192000"/>
              <a:gd name="connsiteY57" fmla="*/ 9377 h 717101"/>
              <a:gd name="connsiteX58" fmla="*/ 7550235 w 12192000"/>
              <a:gd name="connsiteY58" fmla="*/ 6028 h 717101"/>
              <a:gd name="connsiteX59" fmla="*/ 7581392 w 12192000"/>
              <a:gd name="connsiteY59" fmla="*/ 4019 h 717101"/>
              <a:gd name="connsiteX60" fmla="*/ 7612550 w 12192000"/>
              <a:gd name="connsiteY60" fmla="*/ 2010 h 71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717101">
                <a:moveTo>
                  <a:pt x="7645062" y="0"/>
                </a:moveTo>
                <a:lnTo>
                  <a:pt x="7676897" y="0"/>
                </a:lnTo>
                <a:lnTo>
                  <a:pt x="12192000" y="0"/>
                </a:lnTo>
                <a:lnTo>
                  <a:pt x="12192000" y="717101"/>
                </a:lnTo>
                <a:lnTo>
                  <a:pt x="0" y="717101"/>
                </a:lnTo>
                <a:lnTo>
                  <a:pt x="0" y="617524"/>
                </a:lnTo>
                <a:lnTo>
                  <a:pt x="6295136" y="617524"/>
                </a:lnTo>
                <a:lnTo>
                  <a:pt x="6333067" y="616854"/>
                </a:lnTo>
                <a:lnTo>
                  <a:pt x="6370997" y="613505"/>
                </a:lnTo>
                <a:lnTo>
                  <a:pt x="6406896" y="608817"/>
                </a:lnTo>
                <a:lnTo>
                  <a:pt x="6443473" y="602119"/>
                </a:lnTo>
                <a:lnTo>
                  <a:pt x="6461760" y="598101"/>
                </a:lnTo>
                <a:lnTo>
                  <a:pt x="6479372" y="594752"/>
                </a:lnTo>
                <a:lnTo>
                  <a:pt x="6496982" y="589394"/>
                </a:lnTo>
                <a:lnTo>
                  <a:pt x="6513238" y="584036"/>
                </a:lnTo>
                <a:lnTo>
                  <a:pt x="6530849" y="578008"/>
                </a:lnTo>
                <a:lnTo>
                  <a:pt x="6547782" y="571980"/>
                </a:lnTo>
                <a:lnTo>
                  <a:pt x="6564037" y="565282"/>
                </a:lnTo>
                <a:lnTo>
                  <a:pt x="6580972" y="558585"/>
                </a:lnTo>
                <a:lnTo>
                  <a:pt x="6597228" y="551217"/>
                </a:lnTo>
                <a:lnTo>
                  <a:pt x="6612805" y="543180"/>
                </a:lnTo>
                <a:lnTo>
                  <a:pt x="6628384" y="534473"/>
                </a:lnTo>
                <a:lnTo>
                  <a:pt x="6643964" y="525766"/>
                </a:lnTo>
                <a:lnTo>
                  <a:pt x="6659541" y="516389"/>
                </a:lnTo>
                <a:lnTo>
                  <a:pt x="6674444" y="506343"/>
                </a:lnTo>
                <a:lnTo>
                  <a:pt x="6690021" y="496296"/>
                </a:lnTo>
                <a:lnTo>
                  <a:pt x="6704924" y="485580"/>
                </a:lnTo>
                <a:lnTo>
                  <a:pt x="6732693" y="463478"/>
                </a:lnTo>
                <a:lnTo>
                  <a:pt x="6761142" y="438027"/>
                </a:lnTo>
                <a:lnTo>
                  <a:pt x="6788235" y="411906"/>
                </a:lnTo>
                <a:lnTo>
                  <a:pt x="6813973" y="385115"/>
                </a:lnTo>
                <a:lnTo>
                  <a:pt x="6835649" y="361004"/>
                </a:lnTo>
                <a:lnTo>
                  <a:pt x="6856645" y="338902"/>
                </a:lnTo>
                <a:lnTo>
                  <a:pt x="6878998" y="316799"/>
                </a:lnTo>
                <a:lnTo>
                  <a:pt x="6901349" y="295367"/>
                </a:lnTo>
                <a:lnTo>
                  <a:pt x="6924379" y="275274"/>
                </a:lnTo>
                <a:lnTo>
                  <a:pt x="6947409" y="255851"/>
                </a:lnTo>
                <a:lnTo>
                  <a:pt x="6971115" y="236427"/>
                </a:lnTo>
                <a:lnTo>
                  <a:pt x="6995500" y="218344"/>
                </a:lnTo>
                <a:lnTo>
                  <a:pt x="7019883" y="200930"/>
                </a:lnTo>
                <a:lnTo>
                  <a:pt x="7044267" y="183516"/>
                </a:lnTo>
                <a:lnTo>
                  <a:pt x="7069329" y="168111"/>
                </a:lnTo>
                <a:lnTo>
                  <a:pt x="7095067" y="152707"/>
                </a:lnTo>
                <a:lnTo>
                  <a:pt x="7120805" y="137302"/>
                </a:lnTo>
                <a:lnTo>
                  <a:pt x="7147221" y="123237"/>
                </a:lnTo>
                <a:lnTo>
                  <a:pt x="7173637" y="109842"/>
                </a:lnTo>
                <a:lnTo>
                  <a:pt x="7201409" y="97786"/>
                </a:lnTo>
                <a:lnTo>
                  <a:pt x="7228502" y="85730"/>
                </a:lnTo>
                <a:lnTo>
                  <a:pt x="7255595" y="75014"/>
                </a:lnTo>
                <a:lnTo>
                  <a:pt x="7284043" y="64968"/>
                </a:lnTo>
                <a:lnTo>
                  <a:pt x="7312491" y="54921"/>
                </a:lnTo>
                <a:lnTo>
                  <a:pt x="7340262" y="46214"/>
                </a:lnTo>
                <a:lnTo>
                  <a:pt x="7370065" y="38847"/>
                </a:lnTo>
                <a:lnTo>
                  <a:pt x="7399190" y="30809"/>
                </a:lnTo>
                <a:lnTo>
                  <a:pt x="7428315" y="24782"/>
                </a:lnTo>
                <a:lnTo>
                  <a:pt x="7458795" y="19423"/>
                </a:lnTo>
                <a:lnTo>
                  <a:pt x="7488598" y="13396"/>
                </a:lnTo>
                <a:lnTo>
                  <a:pt x="7519755" y="9377"/>
                </a:lnTo>
                <a:lnTo>
                  <a:pt x="7550235" y="6028"/>
                </a:lnTo>
                <a:lnTo>
                  <a:pt x="7581392" y="4019"/>
                </a:lnTo>
                <a:lnTo>
                  <a:pt x="7612550" y="2010"/>
                </a:lnTo>
                <a:close/>
              </a:path>
            </a:pathLst>
          </a:cu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07DD7863-7BD7-481C-A3B1-05ADD35A3E37}"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93B0D7C-BD9B-42FA-B8A0-181E944F5DD0}" type="slidenum">
              <a:rPr lang="zh-CN" altLang="en-US" smtClean="0"/>
            </a:fld>
            <a:endParaRPr lang="zh-CN" alt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07DD7863-7BD7-481C-A3B1-05ADD35A3E37}"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93B0D7C-BD9B-42FA-B8A0-181E944F5DD0}" type="slidenum">
              <a:rPr lang="zh-CN" altLang="en-US" smtClean="0"/>
            </a:fld>
            <a:endParaRPr lang="zh-CN" altLang="en-US"/>
          </a:p>
        </p:txBody>
      </p:sp>
      <p:sp>
        <p:nvSpPr>
          <p:cNvPr id="15" name="矩形 14"/>
          <p:cNvSpPr/>
          <p:nvPr userDrawn="1">
            <p:custDataLst>
              <p:tags r:id="rId8"/>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userDrawn="1">
            <p:custDataLst>
              <p:tags r:id="rId9"/>
            </p:custDataLst>
          </p:nvPr>
        </p:nvSpPr>
        <p:spPr>
          <a:xfrm>
            <a:off x="4806132" y="2774118"/>
            <a:ext cx="6678840" cy="4083883"/>
          </a:xfrm>
          <a:custGeom>
            <a:avLst/>
            <a:gdLst>
              <a:gd name="connsiteX0" fmla="*/ 2554598 w 6678840"/>
              <a:gd name="connsiteY0" fmla="*/ 0 h 4083883"/>
              <a:gd name="connsiteX1" fmla="*/ 6678840 w 6678840"/>
              <a:gd name="connsiteY1" fmla="*/ 4083883 h 4083883"/>
              <a:gd name="connsiteX2" fmla="*/ 1518902 w 6678840"/>
              <a:gd name="connsiteY2" fmla="*/ 4083883 h 4083883"/>
              <a:gd name="connsiteX3" fmla="*/ 0 w 6678840"/>
              <a:gd name="connsiteY3" fmla="*/ 2579844 h 4083883"/>
            </a:gdLst>
            <a:ahLst/>
            <a:cxnLst>
              <a:cxn ang="0">
                <a:pos x="connsiteX0" y="connsiteY0"/>
              </a:cxn>
              <a:cxn ang="0">
                <a:pos x="connsiteX1" y="connsiteY1"/>
              </a:cxn>
              <a:cxn ang="0">
                <a:pos x="connsiteX2" y="connsiteY2"/>
              </a:cxn>
              <a:cxn ang="0">
                <a:pos x="connsiteX3" y="connsiteY3"/>
              </a:cxn>
            </a:cxnLst>
            <a:rect l="l" t="t" r="r" b="b"/>
            <a:pathLst>
              <a:path w="6678840" h="4083883">
                <a:moveTo>
                  <a:pt x="2554598" y="0"/>
                </a:moveTo>
                <a:lnTo>
                  <a:pt x="6678840" y="4083883"/>
                </a:lnTo>
                <a:lnTo>
                  <a:pt x="1518902" y="4083883"/>
                </a:lnTo>
                <a:lnTo>
                  <a:pt x="0" y="2579844"/>
                </a:lnTo>
                <a:close/>
              </a:path>
            </a:pathLst>
          </a:custGeom>
          <a:gradFill>
            <a:gsLst>
              <a:gs pos="2000">
                <a:srgbClr val="FFFFFF">
                  <a:alpha val="0"/>
                </a:srgbClr>
              </a:gs>
              <a:gs pos="100000">
                <a:schemeClr val="bg1">
                  <a:lumMod val="65000"/>
                  <a:alpha val="42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custDataLst>
              <p:tags r:id="rId10"/>
            </p:custDataLst>
          </p:nvPr>
        </p:nvSpPr>
        <p:spPr>
          <a:xfrm>
            <a:off x="4762348" y="2753043"/>
            <a:ext cx="2667303" cy="2667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custDataLst>
              <p:tags r:id="rId11"/>
            </p:custDataLst>
          </p:nvPr>
        </p:nvSpPr>
        <p:spPr>
          <a:xfrm>
            <a:off x="5560695" y="2471155"/>
            <a:ext cx="1070610" cy="65017"/>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custDataLst>
              <p:tags r:id="rId12"/>
            </p:custDataLst>
          </p:nvPr>
        </p:nvSpPr>
        <p:spPr>
          <a:xfrm>
            <a:off x="232232" y="274320"/>
            <a:ext cx="11727537" cy="6309360"/>
          </a:xfrm>
          <a:prstGeom prst="rect">
            <a:avLst/>
          </a:prstGeom>
          <a:noFill/>
          <a:ln w="19050">
            <a:solidFill>
              <a:srgbClr val="E50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07DD7863-7BD7-481C-A3B1-05ADD35A3E37}"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93B0D7C-BD9B-42FA-B8A0-181E944F5DD0}" type="slidenum">
              <a:rPr lang="zh-CN" altLang="en-US" smtClean="0"/>
            </a:fld>
            <a:endParaRPr lang="zh-CN" altLang="en-US"/>
          </a:p>
        </p:txBody>
      </p:sp>
      <p:grpSp>
        <p:nvGrpSpPr>
          <p:cNvPr id="8" name="组合 7"/>
          <p:cNvGrpSpPr/>
          <p:nvPr userDrawn="1">
            <p:custDataLst>
              <p:tags r:id="rId8"/>
            </p:custDataLst>
          </p:nvPr>
        </p:nvGrpSpPr>
        <p:grpSpPr>
          <a:xfrm>
            <a:off x="5360662" y="200018"/>
            <a:ext cx="1984917" cy="2683677"/>
            <a:chOff x="9086099" y="0"/>
            <a:chExt cx="1984917" cy="2683677"/>
          </a:xfrm>
        </p:grpSpPr>
        <p:sp>
          <p:nvSpPr>
            <p:cNvPr id="9" name="矩形 8"/>
            <p:cNvSpPr/>
            <p:nvPr>
              <p:custDataLst>
                <p:tags r:id="rId9"/>
              </p:custDataLst>
            </p:nvPr>
          </p:nvSpPr>
          <p:spPr>
            <a:xfrm>
              <a:off x="9086099" y="0"/>
              <a:ext cx="1984917" cy="2683677"/>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10"/>
              </p:custDataLst>
            </p:nvPr>
          </p:nvSpPr>
          <p:spPr>
            <a:xfrm>
              <a:off x="9837090" y="128991"/>
              <a:ext cx="738664" cy="2477601"/>
            </a:xfrm>
            <a:prstGeom prst="rect">
              <a:avLst/>
            </a:prstGeom>
            <a:noFill/>
          </p:spPr>
          <p:txBody>
            <a:bodyPr vert="eaVert" wrap="none" rtlCol="0">
              <a:spAutoFit/>
            </a:bodyPr>
            <a:lstStyle/>
            <a:p>
              <a:r>
                <a:rPr lang="en-US" altLang="zh-CN" sz="3600" spc="-150">
                  <a:solidFill>
                    <a:schemeClr val="bg1"/>
                  </a:solidFill>
                </a:rPr>
                <a:t>CONTETNS</a:t>
              </a:r>
              <a:endParaRPr lang="zh-CN" altLang="en-US" sz="3600" spc="-150">
                <a:solidFill>
                  <a:schemeClr val="bg1"/>
                </a:solidFill>
              </a:endParaRPr>
            </a:p>
          </p:txBody>
        </p:sp>
        <p:sp>
          <p:nvSpPr>
            <p:cNvPr id="11" name="文本框 10"/>
            <p:cNvSpPr txBox="1"/>
            <p:nvPr>
              <p:custDataLst>
                <p:tags r:id="rId11"/>
              </p:custDataLst>
            </p:nvPr>
          </p:nvSpPr>
          <p:spPr>
            <a:xfrm>
              <a:off x="9499451" y="1064275"/>
              <a:ext cx="461665" cy="682238"/>
            </a:xfrm>
            <a:prstGeom prst="rect">
              <a:avLst/>
            </a:prstGeom>
            <a:noFill/>
          </p:spPr>
          <p:txBody>
            <a:bodyPr vert="eaVert" wrap="none" rtlCol="0">
              <a:spAutoFit/>
            </a:bodyPr>
            <a:lstStyle/>
            <a:p>
              <a:r>
                <a:rPr lang="zh-CN" altLang="en-US">
                  <a:solidFill>
                    <a:schemeClr val="bg1"/>
                  </a:solidFill>
                </a:rPr>
                <a:t>目  录</a:t>
              </a:r>
              <a:endParaRPr lang="zh-CN" altLang="en-US">
                <a:solidFill>
                  <a:schemeClr val="bg1"/>
                </a:solidFill>
              </a:endParaRPr>
            </a:p>
          </p:txBody>
        </p:sp>
        <p:sp>
          <p:nvSpPr>
            <p:cNvPr id="12" name="等腰三角形 11"/>
            <p:cNvSpPr/>
            <p:nvPr>
              <p:custDataLst>
                <p:tags r:id="rId12"/>
              </p:custDataLst>
            </p:nvPr>
          </p:nvSpPr>
          <p:spPr>
            <a:xfrm rot="10800000">
              <a:off x="9575249" y="717100"/>
              <a:ext cx="261343" cy="22529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a:solidFill>
                  <a:schemeClr val="bg1"/>
                </a:solidFill>
              </a:endParaRPr>
            </a:p>
          </p:txBody>
        </p:sp>
        <p:grpSp>
          <p:nvGrpSpPr>
            <p:cNvPr id="13" name="组合 12"/>
            <p:cNvGrpSpPr/>
            <p:nvPr>
              <p:custDataLst>
                <p:tags r:id="rId13"/>
              </p:custDataLst>
            </p:nvPr>
          </p:nvGrpSpPr>
          <p:grpSpPr>
            <a:xfrm rot="5400000">
              <a:off x="8966974" y="997813"/>
              <a:ext cx="2373528" cy="844032"/>
              <a:chOff x="9356187" y="138294"/>
              <a:chExt cx="2373528" cy="844032"/>
            </a:xfrm>
          </p:grpSpPr>
          <p:cxnSp>
            <p:nvCxnSpPr>
              <p:cNvPr id="14" name="直接连接符 13"/>
              <p:cNvCxnSpPr/>
              <p:nvPr>
                <p:custDataLst>
                  <p:tags r:id="rId14"/>
                </p:custDataLst>
              </p:nvPr>
            </p:nvCxnSpPr>
            <p:spPr>
              <a:xfrm rot="16200000" flipH="1">
                <a:off x="11319077" y="631424"/>
                <a:ext cx="0" cy="70180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5"/>
                </p:custDataLst>
              </p:nvPr>
            </p:nvCxnSpPr>
            <p:spPr>
              <a:xfrm rot="16200000" flipH="1">
                <a:off x="10542951" y="-1048470"/>
                <a:ext cx="0" cy="23735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93B0D7C-BD9B-42FA-B8A0-181E944F5DD0}" type="slidenum">
              <a:rPr lang="zh-CN" altLang="en-US" smtClean="0"/>
            </a:fld>
            <a:endParaRPr lang="zh-CN" alt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竖排标题 1"/>
          <p:cNvSpPr>
            <a:spLocks noGrp="1"/>
          </p:cNvSpPr>
          <p:nvPr>
            <p:ph type="title" orient="vert"/>
            <p:custDataLst>
              <p:tags r:id="rId3"/>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4"/>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5"/>
            </p:custDataLst>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B93B0D7C-BD9B-42FA-B8A0-181E944F5DD0}" type="slidenum">
              <a:rPr lang="zh-CN" altLang="en-US" smtClean="0"/>
            </a:fld>
            <a:endParaRPr lang="zh-CN" altLang="en-US"/>
          </a:p>
        </p:txBody>
      </p:sp>
      <p:sp>
        <p:nvSpPr>
          <p:cNvPr id="8" name="Freeform 5"/>
          <p:cNvSpPr/>
          <p:nvPr userDrawn="1">
            <p:custDataLst>
              <p:tags r:id="rId8"/>
            </p:custDataLst>
          </p:nvPr>
        </p:nvSpPr>
        <p:spPr bwMode="auto">
          <a:xfrm>
            <a:off x="518160" y="0"/>
            <a:ext cx="1167384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9" name="Freeform 5"/>
          <p:cNvSpPr/>
          <p:nvPr userDrawn="1">
            <p:custDataLst>
              <p:tags r:id="rId9"/>
            </p:custDataLst>
          </p:nvPr>
        </p:nvSpPr>
        <p:spPr bwMode="auto">
          <a:xfrm>
            <a:off x="0" y="0"/>
            <a:ext cx="1219200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rgbClr val="E501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矩形: 圆角 1"/>
          <p:cNvSpPr/>
          <p:nvPr userDrawn="1">
            <p:custDataLst>
              <p:tags r:id="rId2"/>
            </p:custDataLst>
          </p:nvPr>
        </p:nvSpPr>
        <p:spPr>
          <a:xfrm rot="2700000">
            <a:off x="329128" y="125950"/>
            <a:ext cx="608141" cy="608141"/>
          </a:xfrm>
          <a:prstGeom prst="roundRect">
            <a:avLst/>
          </a:prstGeom>
          <a:solidFill>
            <a:schemeClr val="accent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cxnSp>
        <p:nvCxnSpPr>
          <p:cNvPr id="3" name="直接连接符 2"/>
          <p:cNvCxnSpPr/>
          <p:nvPr userDrawn="1">
            <p:custDataLst>
              <p:tags r:id="rId3"/>
            </p:custDataLst>
          </p:nvPr>
        </p:nvCxnSpPr>
        <p:spPr>
          <a:xfrm>
            <a:off x="893928" y="825072"/>
            <a:ext cx="1114567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任意多边形: 形状 10"/>
          <p:cNvSpPr/>
          <p:nvPr userDrawn="1">
            <p:custDataLst>
              <p:tags r:id="rId4"/>
            </p:custDataLst>
          </p:nvPr>
        </p:nvSpPr>
        <p:spPr>
          <a:xfrm rot="2700000">
            <a:off x="10083792" y="608544"/>
            <a:ext cx="433056" cy="433056"/>
          </a:xfrm>
          <a:custGeom>
            <a:avLst/>
            <a:gdLst>
              <a:gd name="connsiteX0" fmla="*/ 29688 w 542085"/>
              <a:gd name="connsiteY0" fmla="*/ 29687 h 542085"/>
              <a:gd name="connsiteX1" fmla="*/ 101359 w 542085"/>
              <a:gd name="connsiteY1" fmla="*/ 0 h 542085"/>
              <a:gd name="connsiteX2" fmla="*/ 506782 w 542085"/>
              <a:gd name="connsiteY2" fmla="*/ 0 h 542085"/>
              <a:gd name="connsiteX3" fmla="*/ 542085 w 542085"/>
              <a:gd name="connsiteY3" fmla="*/ 7127 h 542085"/>
              <a:gd name="connsiteX4" fmla="*/ 7127 w 542085"/>
              <a:gd name="connsiteY4" fmla="*/ 542085 h 542085"/>
              <a:gd name="connsiteX5" fmla="*/ 0 w 542085"/>
              <a:gd name="connsiteY5" fmla="*/ 506782 h 542085"/>
              <a:gd name="connsiteX6" fmla="*/ 0 w 542085"/>
              <a:gd name="connsiteY6" fmla="*/ 101359 h 542085"/>
              <a:gd name="connsiteX7" fmla="*/ 29688 w 542085"/>
              <a:gd name="connsiteY7" fmla="*/ 29687 h 54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085" h="542085">
                <a:moveTo>
                  <a:pt x="29688" y="29687"/>
                </a:moveTo>
                <a:cubicBezTo>
                  <a:pt x="48030" y="11345"/>
                  <a:pt x="73370" y="0"/>
                  <a:pt x="101359" y="0"/>
                </a:cubicBezTo>
                <a:lnTo>
                  <a:pt x="506782" y="0"/>
                </a:lnTo>
                <a:lnTo>
                  <a:pt x="542085" y="7127"/>
                </a:lnTo>
                <a:lnTo>
                  <a:pt x="7127" y="542085"/>
                </a:lnTo>
                <a:lnTo>
                  <a:pt x="0" y="506782"/>
                </a:lnTo>
                <a:lnTo>
                  <a:pt x="0" y="101359"/>
                </a:lnTo>
                <a:cubicBezTo>
                  <a:pt x="0" y="73369"/>
                  <a:pt x="11345" y="48029"/>
                  <a:pt x="29688" y="29687"/>
                </a:cubicBez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7" name="任意多边形: 形状 11"/>
          <p:cNvSpPr/>
          <p:nvPr userDrawn="1">
            <p:custDataLst>
              <p:tags r:id="rId5"/>
            </p:custDataLst>
          </p:nvPr>
        </p:nvSpPr>
        <p:spPr>
          <a:xfrm rot="2700000">
            <a:off x="10535614" y="608544"/>
            <a:ext cx="433056" cy="433056"/>
          </a:xfrm>
          <a:custGeom>
            <a:avLst/>
            <a:gdLst>
              <a:gd name="connsiteX0" fmla="*/ 29688 w 542085"/>
              <a:gd name="connsiteY0" fmla="*/ 29687 h 542085"/>
              <a:gd name="connsiteX1" fmla="*/ 101359 w 542085"/>
              <a:gd name="connsiteY1" fmla="*/ 0 h 542085"/>
              <a:gd name="connsiteX2" fmla="*/ 506782 w 542085"/>
              <a:gd name="connsiteY2" fmla="*/ 0 h 542085"/>
              <a:gd name="connsiteX3" fmla="*/ 542085 w 542085"/>
              <a:gd name="connsiteY3" fmla="*/ 7127 h 542085"/>
              <a:gd name="connsiteX4" fmla="*/ 7127 w 542085"/>
              <a:gd name="connsiteY4" fmla="*/ 542085 h 542085"/>
              <a:gd name="connsiteX5" fmla="*/ 0 w 542085"/>
              <a:gd name="connsiteY5" fmla="*/ 506782 h 542085"/>
              <a:gd name="connsiteX6" fmla="*/ 0 w 542085"/>
              <a:gd name="connsiteY6" fmla="*/ 101359 h 542085"/>
              <a:gd name="connsiteX7" fmla="*/ 29688 w 542085"/>
              <a:gd name="connsiteY7" fmla="*/ 29687 h 54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085" h="542085">
                <a:moveTo>
                  <a:pt x="29688" y="29687"/>
                </a:moveTo>
                <a:cubicBezTo>
                  <a:pt x="48030" y="11345"/>
                  <a:pt x="73370" y="0"/>
                  <a:pt x="101359" y="0"/>
                </a:cubicBezTo>
                <a:lnTo>
                  <a:pt x="506782" y="0"/>
                </a:lnTo>
                <a:lnTo>
                  <a:pt x="542085" y="7127"/>
                </a:lnTo>
                <a:lnTo>
                  <a:pt x="7127" y="542085"/>
                </a:lnTo>
                <a:lnTo>
                  <a:pt x="0" y="506782"/>
                </a:lnTo>
                <a:lnTo>
                  <a:pt x="0" y="101359"/>
                </a:lnTo>
                <a:cubicBezTo>
                  <a:pt x="0" y="73369"/>
                  <a:pt x="11345" y="48029"/>
                  <a:pt x="29688" y="29687"/>
                </a:cubicBez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8" name="任意多边形: 形状 12"/>
          <p:cNvSpPr/>
          <p:nvPr userDrawn="1">
            <p:custDataLst>
              <p:tags r:id="rId6"/>
            </p:custDataLst>
          </p:nvPr>
        </p:nvSpPr>
        <p:spPr>
          <a:xfrm rot="2700000">
            <a:off x="10987435" y="608544"/>
            <a:ext cx="433056" cy="433056"/>
          </a:xfrm>
          <a:custGeom>
            <a:avLst/>
            <a:gdLst>
              <a:gd name="connsiteX0" fmla="*/ 29688 w 542085"/>
              <a:gd name="connsiteY0" fmla="*/ 29687 h 542085"/>
              <a:gd name="connsiteX1" fmla="*/ 101359 w 542085"/>
              <a:gd name="connsiteY1" fmla="*/ 0 h 542085"/>
              <a:gd name="connsiteX2" fmla="*/ 506782 w 542085"/>
              <a:gd name="connsiteY2" fmla="*/ 0 h 542085"/>
              <a:gd name="connsiteX3" fmla="*/ 542085 w 542085"/>
              <a:gd name="connsiteY3" fmla="*/ 7127 h 542085"/>
              <a:gd name="connsiteX4" fmla="*/ 7127 w 542085"/>
              <a:gd name="connsiteY4" fmla="*/ 542085 h 542085"/>
              <a:gd name="connsiteX5" fmla="*/ 0 w 542085"/>
              <a:gd name="connsiteY5" fmla="*/ 506782 h 542085"/>
              <a:gd name="connsiteX6" fmla="*/ 0 w 542085"/>
              <a:gd name="connsiteY6" fmla="*/ 101359 h 542085"/>
              <a:gd name="connsiteX7" fmla="*/ 29688 w 542085"/>
              <a:gd name="connsiteY7" fmla="*/ 29687 h 54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085" h="542085">
                <a:moveTo>
                  <a:pt x="29688" y="29687"/>
                </a:moveTo>
                <a:cubicBezTo>
                  <a:pt x="48030" y="11345"/>
                  <a:pt x="73370" y="0"/>
                  <a:pt x="101359" y="0"/>
                </a:cubicBezTo>
                <a:lnTo>
                  <a:pt x="506782" y="0"/>
                </a:lnTo>
                <a:lnTo>
                  <a:pt x="542085" y="7127"/>
                </a:lnTo>
                <a:lnTo>
                  <a:pt x="7127" y="542085"/>
                </a:lnTo>
                <a:lnTo>
                  <a:pt x="0" y="506782"/>
                </a:lnTo>
                <a:lnTo>
                  <a:pt x="0" y="101359"/>
                </a:lnTo>
                <a:cubicBezTo>
                  <a:pt x="0" y="73369"/>
                  <a:pt x="11345" y="48029"/>
                  <a:pt x="29688" y="29687"/>
                </a:cubicBez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9" name="标题 1"/>
          <p:cNvSpPr>
            <a:spLocks noGrp="1"/>
          </p:cNvSpPr>
          <p:nvPr>
            <p:ph type="title"/>
            <p:custDataLst>
              <p:tags r:id="rId7"/>
            </p:custDataLst>
          </p:nvPr>
        </p:nvSpPr>
        <p:spPr>
          <a:xfrm>
            <a:off x="1059464" y="137632"/>
            <a:ext cx="5109091" cy="584775"/>
          </a:xfrm>
          <a:noFill/>
        </p:spPr>
        <p:txBody>
          <a:bodyPr wrap="none" rtlCol="0">
            <a:spAutoFit/>
            <a:scene3d>
              <a:camera prst="orthographicFront"/>
              <a:lightRig rig="threePt" dir="t"/>
            </a:scene3d>
            <a:sp3d contourW="6350"/>
          </a:bodyPr>
          <a:lstStyle>
            <a:lvl1pPr>
              <a:defRPr kumimoji="0" lang="zh-CN" altLang="en-US" sz="3200" b="1" i="0" u="none" strike="noStrike" cap="none" spc="0" normalizeH="0" baseline="0">
                <a:ln>
                  <a:noFill/>
                </a:ln>
                <a:solidFill>
                  <a:srgbClr val="2980B9"/>
                </a:solidFill>
                <a:effectLst/>
                <a:uLnTx/>
                <a:uFillTx/>
                <a:latin typeface="Arial" panose="020B0604020202020204"/>
                <a:ea typeface="微软雅黑" panose="020B0503020204020204" charset="-122"/>
                <a:cs typeface="+mn-cs"/>
              </a:defRPr>
            </a:lvl1pPr>
          </a:lstStyle>
          <a:p>
            <a:pPr marL="0" marR="0" lvl="0" indent="0" fontAlgn="auto">
              <a:lnSpc>
                <a:spcPct val="100000"/>
              </a:lnSpc>
              <a:spcBef>
                <a:spcPct val="0"/>
              </a:spcBef>
              <a:spcAft>
                <a:spcPct val="0"/>
              </a:spcAft>
              <a:buClrTx/>
              <a:buSzTx/>
              <a:buFontTx/>
            </a:pPr>
            <a:r>
              <a:rPr lang="zh-CN" altLang="en-US" smtClean="0"/>
              <a:t>单击此处编辑母版标题样式</a:t>
            </a:r>
            <a:endParaRPr lang="zh-CN" altLang="en-US"/>
          </a:p>
        </p:txBody>
      </p:sp>
      <p:sp>
        <p:nvSpPr>
          <p:cNvPr id="10" name="文本占位符 2"/>
          <p:cNvSpPr>
            <a:spLocks noGrp="1"/>
          </p:cNvSpPr>
          <p:nvPr>
            <p:ph type="body" idx="1" hasCustomPrompt="1"/>
            <p:custDataLst>
              <p:tags r:id="rId8"/>
            </p:custDataLst>
          </p:nvPr>
        </p:nvSpPr>
        <p:spPr>
          <a:xfrm>
            <a:off x="373878" y="247232"/>
            <a:ext cx="514885" cy="424732"/>
          </a:xfrm>
        </p:spPr>
        <p:txBody>
          <a:bodyPr wrap="none" anchor="b">
            <a:spAutoFit/>
          </a:bodyPr>
          <a:lstStyle>
            <a:lvl1pPr marL="0" indent="0" algn="ctr">
              <a:buNone/>
              <a:defRPr sz="2400" b="0">
                <a:solidFill>
                  <a:schemeClr val="bg1"/>
                </a:solidFill>
                <a:latin typeface="Impact" panose="020B080603090205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00</a:t>
            </a:r>
            <a:endParaRPr lang="zh-CN" altLang="en-US" smtClean="0"/>
          </a:p>
        </p:txBody>
      </p:sp>
      <p:sp>
        <p:nvSpPr>
          <p:cNvPr id="11" name="文本占位符 4"/>
          <p:cNvSpPr>
            <a:spLocks noGrp="1"/>
          </p:cNvSpPr>
          <p:nvPr>
            <p:ph type="body" sz="quarter" idx="3" hasCustomPrompt="1"/>
            <p:custDataLst>
              <p:tags r:id="rId9"/>
            </p:custDataLst>
          </p:nvPr>
        </p:nvSpPr>
        <p:spPr>
          <a:xfrm>
            <a:off x="1059464" y="825072"/>
            <a:ext cx="1107996" cy="424732"/>
          </a:xfrm>
          <a:solidFill>
            <a:schemeClr val="accent1"/>
          </a:solidFill>
        </p:spPr>
        <p:txBody>
          <a:bodyPr wrap="none" anchor="t">
            <a:spAutoFit/>
          </a:bodyP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副标题</a:t>
            </a:r>
            <a:endParaRPr lang="zh-CN" altLang="en-US" smtClean="0"/>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ww.51pptmoban.com">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本讲内容&amp;金句">
    <p:spTree>
      <p:nvGrpSpPr>
        <p:cNvPr id="1" name=""/>
        <p:cNvGrpSpPr/>
        <p:nvPr/>
      </p:nvGrpSpPr>
      <p:grpSpPr>
        <a:xfrm>
          <a:off x="0" y="0"/>
          <a:ext cx="0" cy="0"/>
          <a:chOff x="0" y="0"/>
          <a:chExt cx="0" cy="0"/>
        </a:xfrm>
      </p:grpSpPr>
    </p:spTree>
  </p:cSld>
  <p:clrMapOvr>
    <a:masterClrMapping/>
  </p:clrMapOvr>
  <p:transition/>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93B0D7C-BD9B-42FA-B8A0-181E944F5DD0}" type="slidenum">
              <a:rPr lang="zh-CN" altLang="en-US" smtClean="0"/>
            </a:fld>
            <a:endParaRPr lang="zh-CN" altLang="en-US"/>
          </a:p>
        </p:txBody>
      </p:sp>
      <p:sp>
        <p:nvSpPr>
          <p:cNvPr id="11" name="矩形 10"/>
          <p:cNvSpPr/>
          <p:nvPr userDrawn="1">
            <p:custDataLst>
              <p:tags r:id="rId7"/>
            </p:custDataLst>
          </p:nvPr>
        </p:nvSpPr>
        <p:spPr>
          <a:xfrm>
            <a:off x="137160" y="121920"/>
            <a:ext cx="11917680" cy="6614160"/>
          </a:xfrm>
          <a:prstGeom prst="rect">
            <a:avLst/>
          </a:prstGeom>
          <a:noFill/>
          <a:ln>
            <a:solidFill>
              <a:srgbClr val="E50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8"/>
            </p:custDataLst>
          </p:nvPr>
        </p:nvSpPr>
        <p:spPr>
          <a:xfrm>
            <a:off x="5276848" y="6682740"/>
            <a:ext cx="1638300" cy="99060"/>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B93B0D7C-BD9B-42FA-B8A0-181E944F5DD0}" type="slidenum">
              <a:rPr lang="zh-CN" altLang="en-US" smtClean="0"/>
            </a:fld>
            <a:endParaRPr lang="zh-CN" alt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4"/>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5"/>
            </p:custDataLst>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7" name="Freeform 5"/>
          <p:cNvSpPr/>
          <p:nvPr userDrawn="1">
            <p:custDataLst>
              <p:tags r:id="rId7"/>
            </p:custDataLst>
          </p:nvPr>
        </p:nvSpPr>
        <p:spPr bwMode="auto">
          <a:xfrm>
            <a:off x="518160" y="0"/>
            <a:ext cx="1167384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8" name="Freeform 5"/>
          <p:cNvSpPr/>
          <p:nvPr userDrawn="1">
            <p:custDataLst>
              <p:tags r:id="rId8"/>
            </p:custDataLst>
          </p:nvPr>
        </p:nvSpPr>
        <p:spPr bwMode="auto">
          <a:xfrm>
            <a:off x="0" y="0"/>
            <a:ext cx="1219200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rgbClr val="E501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1" name="组合 10"/>
          <p:cNvGrpSpPr/>
          <p:nvPr userDrawn="1">
            <p:custDataLst>
              <p:tags r:id="rId9"/>
            </p:custDataLst>
          </p:nvPr>
        </p:nvGrpSpPr>
        <p:grpSpPr>
          <a:xfrm>
            <a:off x="11347450" y="336157"/>
            <a:ext cx="340365" cy="714486"/>
            <a:chOff x="11363960" y="193039"/>
            <a:chExt cx="477475" cy="944881"/>
          </a:xfrm>
        </p:grpSpPr>
        <p:cxnSp>
          <p:nvCxnSpPr>
            <p:cNvPr id="12" name="直接连接符 11"/>
            <p:cNvCxnSpPr/>
            <p:nvPr>
              <p:custDataLst>
                <p:tags r:id="rId10"/>
              </p:custDataLst>
            </p:nvPr>
          </p:nvCxnSpPr>
          <p:spPr>
            <a:xfrm flipH="1">
              <a:off x="11363960" y="340360"/>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1"/>
              </p:custDataLst>
            </p:nvPr>
          </p:nvCxnSpPr>
          <p:spPr>
            <a:xfrm flipH="1">
              <a:off x="11612880" y="508000"/>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2"/>
              </p:custDataLst>
            </p:nvPr>
          </p:nvCxnSpPr>
          <p:spPr>
            <a:xfrm flipH="1">
              <a:off x="11841435" y="193039"/>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4"/>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5"/>
            </p:custDataLst>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7" name="Freeform 5"/>
          <p:cNvSpPr/>
          <p:nvPr userDrawn="1">
            <p:custDataLst>
              <p:tags r:id="rId7"/>
            </p:custDataLst>
          </p:nvPr>
        </p:nvSpPr>
        <p:spPr bwMode="auto">
          <a:xfrm>
            <a:off x="518160" y="0"/>
            <a:ext cx="1167384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8" name="Freeform 5"/>
          <p:cNvSpPr/>
          <p:nvPr userDrawn="1">
            <p:custDataLst>
              <p:tags r:id="rId8"/>
            </p:custDataLst>
          </p:nvPr>
        </p:nvSpPr>
        <p:spPr bwMode="auto">
          <a:xfrm>
            <a:off x="0" y="0"/>
            <a:ext cx="1219200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rgbClr val="E501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07DD7863-7BD7-481C-A3B1-05ADD35A3E37}"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93B0D7C-BD9B-42FA-B8A0-181E944F5DD0}" type="slidenum">
              <a:rPr lang="zh-CN" altLang="en-US" smtClean="0"/>
            </a:fld>
            <a:endParaRPr lang="zh-CN" alt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07DD7863-7BD7-481C-A3B1-05ADD35A3E37}"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93B0D7C-BD9B-42FA-B8A0-181E944F5DD0}" type="slidenum">
              <a:rPr lang="zh-CN" altLang="en-US" smtClean="0"/>
            </a:fld>
            <a:endParaRPr lang="zh-CN" alt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7DD7863-7BD7-481C-A3B1-05ADD35A3E3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93B0D7C-BD9B-42FA-B8A0-181E944F5DD0}" type="slidenum">
              <a:rPr lang="zh-CN" altLang="en-US" smtClean="0"/>
            </a:fld>
            <a:endParaRPr lang="zh-CN" altLang="en-US"/>
          </a:p>
        </p:txBody>
      </p:sp>
      <p:sp>
        <p:nvSpPr>
          <p:cNvPr id="6" name="矩形 5"/>
          <p:cNvSpPr/>
          <p:nvPr userDrawn="1">
            <p:custDataLst>
              <p:tags r:id="rId6"/>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custDataLst>
              <p:tags r:id="rId7"/>
            </p:custDataLst>
          </p:nvPr>
        </p:nvSpPr>
        <p:spPr>
          <a:xfrm>
            <a:off x="0" y="6140900"/>
            <a:ext cx="12192000" cy="717101"/>
          </a:xfrm>
          <a:custGeom>
            <a:avLst/>
            <a:gdLst>
              <a:gd name="connsiteX0" fmla="*/ 7645062 w 12192000"/>
              <a:gd name="connsiteY0" fmla="*/ 0 h 717101"/>
              <a:gd name="connsiteX1" fmla="*/ 7676897 w 12192000"/>
              <a:gd name="connsiteY1" fmla="*/ 0 h 717101"/>
              <a:gd name="connsiteX2" fmla="*/ 12192000 w 12192000"/>
              <a:gd name="connsiteY2" fmla="*/ 0 h 717101"/>
              <a:gd name="connsiteX3" fmla="*/ 12192000 w 12192000"/>
              <a:gd name="connsiteY3" fmla="*/ 717101 h 717101"/>
              <a:gd name="connsiteX4" fmla="*/ 0 w 12192000"/>
              <a:gd name="connsiteY4" fmla="*/ 717101 h 717101"/>
              <a:gd name="connsiteX5" fmla="*/ 0 w 12192000"/>
              <a:gd name="connsiteY5" fmla="*/ 617524 h 717101"/>
              <a:gd name="connsiteX6" fmla="*/ 6295136 w 12192000"/>
              <a:gd name="connsiteY6" fmla="*/ 617524 h 717101"/>
              <a:gd name="connsiteX7" fmla="*/ 6333067 w 12192000"/>
              <a:gd name="connsiteY7" fmla="*/ 616854 h 717101"/>
              <a:gd name="connsiteX8" fmla="*/ 6370997 w 12192000"/>
              <a:gd name="connsiteY8" fmla="*/ 613505 h 717101"/>
              <a:gd name="connsiteX9" fmla="*/ 6406896 w 12192000"/>
              <a:gd name="connsiteY9" fmla="*/ 608817 h 717101"/>
              <a:gd name="connsiteX10" fmla="*/ 6443473 w 12192000"/>
              <a:gd name="connsiteY10" fmla="*/ 602119 h 717101"/>
              <a:gd name="connsiteX11" fmla="*/ 6461760 w 12192000"/>
              <a:gd name="connsiteY11" fmla="*/ 598101 h 717101"/>
              <a:gd name="connsiteX12" fmla="*/ 6479372 w 12192000"/>
              <a:gd name="connsiteY12" fmla="*/ 594752 h 717101"/>
              <a:gd name="connsiteX13" fmla="*/ 6496982 w 12192000"/>
              <a:gd name="connsiteY13" fmla="*/ 589394 h 717101"/>
              <a:gd name="connsiteX14" fmla="*/ 6513238 w 12192000"/>
              <a:gd name="connsiteY14" fmla="*/ 584036 h 717101"/>
              <a:gd name="connsiteX15" fmla="*/ 6530849 w 12192000"/>
              <a:gd name="connsiteY15" fmla="*/ 578008 h 717101"/>
              <a:gd name="connsiteX16" fmla="*/ 6547782 w 12192000"/>
              <a:gd name="connsiteY16" fmla="*/ 571980 h 717101"/>
              <a:gd name="connsiteX17" fmla="*/ 6564037 w 12192000"/>
              <a:gd name="connsiteY17" fmla="*/ 565282 h 717101"/>
              <a:gd name="connsiteX18" fmla="*/ 6580972 w 12192000"/>
              <a:gd name="connsiteY18" fmla="*/ 558585 h 717101"/>
              <a:gd name="connsiteX19" fmla="*/ 6597228 w 12192000"/>
              <a:gd name="connsiteY19" fmla="*/ 551217 h 717101"/>
              <a:gd name="connsiteX20" fmla="*/ 6612805 w 12192000"/>
              <a:gd name="connsiteY20" fmla="*/ 543180 h 717101"/>
              <a:gd name="connsiteX21" fmla="*/ 6628384 w 12192000"/>
              <a:gd name="connsiteY21" fmla="*/ 534473 h 717101"/>
              <a:gd name="connsiteX22" fmla="*/ 6643964 w 12192000"/>
              <a:gd name="connsiteY22" fmla="*/ 525766 h 717101"/>
              <a:gd name="connsiteX23" fmla="*/ 6659541 w 12192000"/>
              <a:gd name="connsiteY23" fmla="*/ 516389 h 717101"/>
              <a:gd name="connsiteX24" fmla="*/ 6674444 w 12192000"/>
              <a:gd name="connsiteY24" fmla="*/ 506343 h 717101"/>
              <a:gd name="connsiteX25" fmla="*/ 6690021 w 12192000"/>
              <a:gd name="connsiteY25" fmla="*/ 496296 h 717101"/>
              <a:gd name="connsiteX26" fmla="*/ 6704924 w 12192000"/>
              <a:gd name="connsiteY26" fmla="*/ 485580 h 717101"/>
              <a:gd name="connsiteX27" fmla="*/ 6732693 w 12192000"/>
              <a:gd name="connsiteY27" fmla="*/ 463478 h 717101"/>
              <a:gd name="connsiteX28" fmla="*/ 6761142 w 12192000"/>
              <a:gd name="connsiteY28" fmla="*/ 438027 h 717101"/>
              <a:gd name="connsiteX29" fmla="*/ 6788235 w 12192000"/>
              <a:gd name="connsiteY29" fmla="*/ 411906 h 717101"/>
              <a:gd name="connsiteX30" fmla="*/ 6813973 w 12192000"/>
              <a:gd name="connsiteY30" fmla="*/ 385115 h 717101"/>
              <a:gd name="connsiteX31" fmla="*/ 6835649 w 12192000"/>
              <a:gd name="connsiteY31" fmla="*/ 361004 h 717101"/>
              <a:gd name="connsiteX32" fmla="*/ 6856645 w 12192000"/>
              <a:gd name="connsiteY32" fmla="*/ 338902 h 717101"/>
              <a:gd name="connsiteX33" fmla="*/ 6878998 w 12192000"/>
              <a:gd name="connsiteY33" fmla="*/ 316799 h 717101"/>
              <a:gd name="connsiteX34" fmla="*/ 6901349 w 12192000"/>
              <a:gd name="connsiteY34" fmla="*/ 295367 h 717101"/>
              <a:gd name="connsiteX35" fmla="*/ 6924379 w 12192000"/>
              <a:gd name="connsiteY35" fmla="*/ 275274 h 717101"/>
              <a:gd name="connsiteX36" fmla="*/ 6947409 w 12192000"/>
              <a:gd name="connsiteY36" fmla="*/ 255851 h 717101"/>
              <a:gd name="connsiteX37" fmla="*/ 6971115 w 12192000"/>
              <a:gd name="connsiteY37" fmla="*/ 236427 h 717101"/>
              <a:gd name="connsiteX38" fmla="*/ 6995500 w 12192000"/>
              <a:gd name="connsiteY38" fmla="*/ 218344 h 717101"/>
              <a:gd name="connsiteX39" fmla="*/ 7019883 w 12192000"/>
              <a:gd name="connsiteY39" fmla="*/ 200930 h 717101"/>
              <a:gd name="connsiteX40" fmla="*/ 7044267 w 12192000"/>
              <a:gd name="connsiteY40" fmla="*/ 183516 h 717101"/>
              <a:gd name="connsiteX41" fmla="*/ 7069329 w 12192000"/>
              <a:gd name="connsiteY41" fmla="*/ 168111 h 717101"/>
              <a:gd name="connsiteX42" fmla="*/ 7095067 w 12192000"/>
              <a:gd name="connsiteY42" fmla="*/ 152707 h 717101"/>
              <a:gd name="connsiteX43" fmla="*/ 7120805 w 12192000"/>
              <a:gd name="connsiteY43" fmla="*/ 137302 h 717101"/>
              <a:gd name="connsiteX44" fmla="*/ 7147221 w 12192000"/>
              <a:gd name="connsiteY44" fmla="*/ 123237 h 717101"/>
              <a:gd name="connsiteX45" fmla="*/ 7173637 w 12192000"/>
              <a:gd name="connsiteY45" fmla="*/ 109842 h 717101"/>
              <a:gd name="connsiteX46" fmla="*/ 7201409 w 12192000"/>
              <a:gd name="connsiteY46" fmla="*/ 97786 h 717101"/>
              <a:gd name="connsiteX47" fmla="*/ 7228502 w 12192000"/>
              <a:gd name="connsiteY47" fmla="*/ 85730 h 717101"/>
              <a:gd name="connsiteX48" fmla="*/ 7255595 w 12192000"/>
              <a:gd name="connsiteY48" fmla="*/ 75014 h 717101"/>
              <a:gd name="connsiteX49" fmla="*/ 7284043 w 12192000"/>
              <a:gd name="connsiteY49" fmla="*/ 64968 h 717101"/>
              <a:gd name="connsiteX50" fmla="*/ 7312491 w 12192000"/>
              <a:gd name="connsiteY50" fmla="*/ 54921 h 717101"/>
              <a:gd name="connsiteX51" fmla="*/ 7340262 w 12192000"/>
              <a:gd name="connsiteY51" fmla="*/ 46214 h 717101"/>
              <a:gd name="connsiteX52" fmla="*/ 7370065 w 12192000"/>
              <a:gd name="connsiteY52" fmla="*/ 38847 h 717101"/>
              <a:gd name="connsiteX53" fmla="*/ 7399190 w 12192000"/>
              <a:gd name="connsiteY53" fmla="*/ 30809 h 717101"/>
              <a:gd name="connsiteX54" fmla="*/ 7428315 w 12192000"/>
              <a:gd name="connsiteY54" fmla="*/ 24782 h 717101"/>
              <a:gd name="connsiteX55" fmla="*/ 7458795 w 12192000"/>
              <a:gd name="connsiteY55" fmla="*/ 19423 h 717101"/>
              <a:gd name="connsiteX56" fmla="*/ 7488598 w 12192000"/>
              <a:gd name="connsiteY56" fmla="*/ 13396 h 717101"/>
              <a:gd name="connsiteX57" fmla="*/ 7519755 w 12192000"/>
              <a:gd name="connsiteY57" fmla="*/ 9377 h 717101"/>
              <a:gd name="connsiteX58" fmla="*/ 7550235 w 12192000"/>
              <a:gd name="connsiteY58" fmla="*/ 6028 h 717101"/>
              <a:gd name="connsiteX59" fmla="*/ 7581392 w 12192000"/>
              <a:gd name="connsiteY59" fmla="*/ 4019 h 717101"/>
              <a:gd name="connsiteX60" fmla="*/ 7612550 w 12192000"/>
              <a:gd name="connsiteY60" fmla="*/ 2010 h 71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717101">
                <a:moveTo>
                  <a:pt x="7645062" y="0"/>
                </a:moveTo>
                <a:lnTo>
                  <a:pt x="7676897" y="0"/>
                </a:lnTo>
                <a:lnTo>
                  <a:pt x="12192000" y="0"/>
                </a:lnTo>
                <a:lnTo>
                  <a:pt x="12192000" y="717101"/>
                </a:lnTo>
                <a:lnTo>
                  <a:pt x="0" y="717101"/>
                </a:lnTo>
                <a:lnTo>
                  <a:pt x="0" y="617524"/>
                </a:lnTo>
                <a:lnTo>
                  <a:pt x="6295136" y="617524"/>
                </a:lnTo>
                <a:lnTo>
                  <a:pt x="6333067" y="616854"/>
                </a:lnTo>
                <a:lnTo>
                  <a:pt x="6370997" y="613505"/>
                </a:lnTo>
                <a:lnTo>
                  <a:pt x="6406896" y="608817"/>
                </a:lnTo>
                <a:lnTo>
                  <a:pt x="6443473" y="602119"/>
                </a:lnTo>
                <a:lnTo>
                  <a:pt x="6461760" y="598101"/>
                </a:lnTo>
                <a:lnTo>
                  <a:pt x="6479372" y="594752"/>
                </a:lnTo>
                <a:lnTo>
                  <a:pt x="6496982" y="589394"/>
                </a:lnTo>
                <a:lnTo>
                  <a:pt x="6513238" y="584036"/>
                </a:lnTo>
                <a:lnTo>
                  <a:pt x="6530849" y="578008"/>
                </a:lnTo>
                <a:lnTo>
                  <a:pt x="6547782" y="571980"/>
                </a:lnTo>
                <a:lnTo>
                  <a:pt x="6564037" y="565282"/>
                </a:lnTo>
                <a:lnTo>
                  <a:pt x="6580972" y="558585"/>
                </a:lnTo>
                <a:lnTo>
                  <a:pt x="6597228" y="551217"/>
                </a:lnTo>
                <a:lnTo>
                  <a:pt x="6612805" y="543180"/>
                </a:lnTo>
                <a:lnTo>
                  <a:pt x="6628384" y="534473"/>
                </a:lnTo>
                <a:lnTo>
                  <a:pt x="6643964" y="525766"/>
                </a:lnTo>
                <a:lnTo>
                  <a:pt x="6659541" y="516389"/>
                </a:lnTo>
                <a:lnTo>
                  <a:pt x="6674444" y="506343"/>
                </a:lnTo>
                <a:lnTo>
                  <a:pt x="6690021" y="496296"/>
                </a:lnTo>
                <a:lnTo>
                  <a:pt x="6704924" y="485580"/>
                </a:lnTo>
                <a:lnTo>
                  <a:pt x="6732693" y="463478"/>
                </a:lnTo>
                <a:lnTo>
                  <a:pt x="6761142" y="438027"/>
                </a:lnTo>
                <a:lnTo>
                  <a:pt x="6788235" y="411906"/>
                </a:lnTo>
                <a:lnTo>
                  <a:pt x="6813973" y="385115"/>
                </a:lnTo>
                <a:lnTo>
                  <a:pt x="6835649" y="361004"/>
                </a:lnTo>
                <a:lnTo>
                  <a:pt x="6856645" y="338902"/>
                </a:lnTo>
                <a:lnTo>
                  <a:pt x="6878998" y="316799"/>
                </a:lnTo>
                <a:lnTo>
                  <a:pt x="6901349" y="295367"/>
                </a:lnTo>
                <a:lnTo>
                  <a:pt x="6924379" y="275274"/>
                </a:lnTo>
                <a:lnTo>
                  <a:pt x="6947409" y="255851"/>
                </a:lnTo>
                <a:lnTo>
                  <a:pt x="6971115" y="236427"/>
                </a:lnTo>
                <a:lnTo>
                  <a:pt x="6995500" y="218344"/>
                </a:lnTo>
                <a:lnTo>
                  <a:pt x="7019883" y="200930"/>
                </a:lnTo>
                <a:lnTo>
                  <a:pt x="7044267" y="183516"/>
                </a:lnTo>
                <a:lnTo>
                  <a:pt x="7069329" y="168111"/>
                </a:lnTo>
                <a:lnTo>
                  <a:pt x="7095067" y="152707"/>
                </a:lnTo>
                <a:lnTo>
                  <a:pt x="7120805" y="137302"/>
                </a:lnTo>
                <a:lnTo>
                  <a:pt x="7147221" y="123237"/>
                </a:lnTo>
                <a:lnTo>
                  <a:pt x="7173637" y="109842"/>
                </a:lnTo>
                <a:lnTo>
                  <a:pt x="7201409" y="97786"/>
                </a:lnTo>
                <a:lnTo>
                  <a:pt x="7228502" y="85730"/>
                </a:lnTo>
                <a:lnTo>
                  <a:pt x="7255595" y="75014"/>
                </a:lnTo>
                <a:lnTo>
                  <a:pt x="7284043" y="64968"/>
                </a:lnTo>
                <a:lnTo>
                  <a:pt x="7312491" y="54921"/>
                </a:lnTo>
                <a:lnTo>
                  <a:pt x="7340262" y="46214"/>
                </a:lnTo>
                <a:lnTo>
                  <a:pt x="7370065" y="38847"/>
                </a:lnTo>
                <a:lnTo>
                  <a:pt x="7399190" y="30809"/>
                </a:lnTo>
                <a:lnTo>
                  <a:pt x="7428315" y="24782"/>
                </a:lnTo>
                <a:lnTo>
                  <a:pt x="7458795" y="19423"/>
                </a:lnTo>
                <a:lnTo>
                  <a:pt x="7488598" y="13396"/>
                </a:lnTo>
                <a:lnTo>
                  <a:pt x="7519755" y="9377"/>
                </a:lnTo>
                <a:lnTo>
                  <a:pt x="7550235" y="6028"/>
                </a:lnTo>
                <a:lnTo>
                  <a:pt x="7581392" y="4019"/>
                </a:lnTo>
                <a:lnTo>
                  <a:pt x="7612550" y="2010"/>
                </a:lnTo>
                <a:close/>
              </a:path>
            </a:pathLst>
          </a:cu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custDataLst>
              <p:tags r:id="rId8"/>
            </p:custDataLst>
          </p:nvPr>
        </p:nvSpPr>
        <p:spPr>
          <a:xfrm>
            <a:off x="9071525" y="1845053"/>
            <a:ext cx="1986140" cy="1986140"/>
          </a:xfrm>
          <a:prstGeom prst="ellipse">
            <a:avLst/>
          </a:prstGeom>
          <a:solidFill>
            <a:srgbClr val="E50112">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custDataLst>
              <p:tags r:id="rId9"/>
            </p:custDataLst>
          </p:nvPr>
        </p:nvSpPr>
        <p:spPr>
          <a:xfrm>
            <a:off x="9236270" y="3902433"/>
            <a:ext cx="385042" cy="385042"/>
          </a:xfrm>
          <a:prstGeom prst="ellipse">
            <a:avLst/>
          </a:prstGeom>
          <a:solidFill>
            <a:schemeClr val="bg1">
              <a:lumMod val="7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7DD7863-7BD7-481C-A3B1-05ADD35A3E3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93B0D7C-BD9B-42FA-B8A0-181E944F5DD0}" type="slidenum">
              <a:rPr lang="zh-CN" altLang="en-US" smtClean="0"/>
            </a:fld>
            <a:endParaRPr lang="zh-CN" altLang="en-US"/>
          </a:p>
        </p:txBody>
      </p:sp>
      <p:sp>
        <p:nvSpPr>
          <p:cNvPr id="6" name="矩形 5"/>
          <p:cNvSpPr/>
          <p:nvPr userDrawn="1">
            <p:custDataLst>
              <p:tags r:id="rId6"/>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custDataLst>
              <p:tags r:id="rId7"/>
            </p:custDataLst>
          </p:nvPr>
        </p:nvSpPr>
        <p:spPr>
          <a:xfrm>
            <a:off x="0" y="6140900"/>
            <a:ext cx="12192000" cy="717101"/>
          </a:xfrm>
          <a:custGeom>
            <a:avLst/>
            <a:gdLst>
              <a:gd name="connsiteX0" fmla="*/ 7645062 w 12192000"/>
              <a:gd name="connsiteY0" fmla="*/ 0 h 717101"/>
              <a:gd name="connsiteX1" fmla="*/ 7676897 w 12192000"/>
              <a:gd name="connsiteY1" fmla="*/ 0 h 717101"/>
              <a:gd name="connsiteX2" fmla="*/ 12192000 w 12192000"/>
              <a:gd name="connsiteY2" fmla="*/ 0 h 717101"/>
              <a:gd name="connsiteX3" fmla="*/ 12192000 w 12192000"/>
              <a:gd name="connsiteY3" fmla="*/ 717101 h 717101"/>
              <a:gd name="connsiteX4" fmla="*/ 0 w 12192000"/>
              <a:gd name="connsiteY4" fmla="*/ 717101 h 717101"/>
              <a:gd name="connsiteX5" fmla="*/ 0 w 12192000"/>
              <a:gd name="connsiteY5" fmla="*/ 617524 h 717101"/>
              <a:gd name="connsiteX6" fmla="*/ 6295136 w 12192000"/>
              <a:gd name="connsiteY6" fmla="*/ 617524 h 717101"/>
              <a:gd name="connsiteX7" fmla="*/ 6333067 w 12192000"/>
              <a:gd name="connsiteY7" fmla="*/ 616854 h 717101"/>
              <a:gd name="connsiteX8" fmla="*/ 6370997 w 12192000"/>
              <a:gd name="connsiteY8" fmla="*/ 613505 h 717101"/>
              <a:gd name="connsiteX9" fmla="*/ 6406896 w 12192000"/>
              <a:gd name="connsiteY9" fmla="*/ 608817 h 717101"/>
              <a:gd name="connsiteX10" fmla="*/ 6443473 w 12192000"/>
              <a:gd name="connsiteY10" fmla="*/ 602119 h 717101"/>
              <a:gd name="connsiteX11" fmla="*/ 6461760 w 12192000"/>
              <a:gd name="connsiteY11" fmla="*/ 598101 h 717101"/>
              <a:gd name="connsiteX12" fmla="*/ 6479372 w 12192000"/>
              <a:gd name="connsiteY12" fmla="*/ 594752 h 717101"/>
              <a:gd name="connsiteX13" fmla="*/ 6496982 w 12192000"/>
              <a:gd name="connsiteY13" fmla="*/ 589394 h 717101"/>
              <a:gd name="connsiteX14" fmla="*/ 6513238 w 12192000"/>
              <a:gd name="connsiteY14" fmla="*/ 584036 h 717101"/>
              <a:gd name="connsiteX15" fmla="*/ 6530849 w 12192000"/>
              <a:gd name="connsiteY15" fmla="*/ 578008 h 717101"/>
              <a:gd name="connsiteX16" fmla="*/ 6547782 w 12192000"/>
              <a:gd name="connsiteY16" fmla="*/ 571980 h 717101"/>
              <a:gd name="connsiteX17" fmla="*/ 6564037 w 12192000"/>
              <a:gd name="connsiteY17" fmla="*/ 565282 h 717101"/>
              <a:gd name="connsiteX18" fmla="*/ 6580972 w 12192000"/>
              <a:gd name="connsiteY18" fmla="*/ 558585 h 717101"/>
              <a:gd name="connsiteX19" fmla="*/ 6597228 w 12192000"/>
              <a:gd name="connsiteY19" fmla="*/ 551217 h 717101"/>
              <a:gd name="connsiteX20" fmla="*/ 6612805 w 12192000"/>
              <a:gd name="connsiteY20" fmla="*/ 543180 h 717101"/>
              <a:gd name="connsiteX21" fmla="*/ 6628384 w 12192000"/>
              <a:gd name="connsiteY21" fmla="*/ 534473 h 717101"/>
              <a:gd name="connsiteX22" fmla="*/ 6643964 w 12192000"/>
              <a:gd name="connsiteY22" fmla="*/ 525766 h 717101"/>
              <a:gd name="connsiteX23" fmla="*/ 6659541 w 12192000"/>
              <a:gd name="connsiteY23" fmla="*/ 516389 h 717101"/>
              <a:gd name="connsiteX24" fmla="*/ 6674444 w 12192000"/>
              <a:gd name="connsiteY24" fmla="*/ 506343 h 717101"/>
              <a:gd name="connsiteX25" fmla="*/ 6690021 w 12192000"/>
              <a:gd name="connsiteY25" fmla="*/ 496296 h 717101"/>
              <a:gd name="connsiteX26" fmla="*/ 6704924 w 12192000"/>
              <a:gd name="connsiteY26" fmla="*/ 485580 h 717101"/>
              <a:gd name="connsiteX27" fmla="*/ 6732693 w 12192000"/>
              <a:gd name="connsiteY27" fmla="*/ 463478 h 717101"/>
              <a:gd name="connsiteX28" fmla="*/ 6761142 w 12192000"/>
              <a:gd name="connsiteY28" fmla="*/ 438027 h 717101"/>
              <a:gd name="connsiteX29" fmla="*/ 6788235 w 12192000"/>
              <a:gd name="connsiteY29" fmla="*/ 411906 h 717101"/>
              <a:gd name="connsiteX30" fmla="*/ 6813973 w 12192000"/>
              <a:gd name="connsiteY30" fmla="*/ 385115 h 717101"/>
              <a:gd name="connsiteX31" fmla="*/ 6835649 w 12192000"/>
              <a:gd name="connsiteY31" fmla="*/ 361004 h 717101"/>
              <a:gd name="connsiteX32" fmla="*/ 6856645 w 12192000"/>
              <a:gd name="connsiteY32" fmla="*/ 338902 h 717101"/>
              <a:gd name="connsiteX33" fmla="*/ 6878998 w 12192000"/>
              <a:gd name="connsiteY33" fmla="*/ 316799 h 717101"/>
              <a:gd name="connsiteX34" fmla="*/ 6901349 w 12192000"/>
              <a:gd name="connsiteY34" fmla="*/ 295367 h 717101"/>
              <a:gd name="connsiteX35" fmla="*/ 6924379 w 12192000"/>
              <a:gd name="connsiteY35" fmla="*/ 275274 h 717101"/>
              <a:gd name="connsiteX36" fmla="*/ 6947409 w 12192000"/>
              <a:gd name="connsiteY36" fmla="*/ 255851 h 717101"/>
              <a:gd name="connsiteX37" fmla="*/ 6971115 w 12192000"/>
              <a:gd name="connsiteY37" fmla="*/ 236427 h 717101"/>
              <a:gd name="connsiteX38" fmla="*/ 6995500 w 12192000"/>
              <a:gd name="connsiteY38" fmla="*/ 218344 h 717101"/>
              <a:gd name="connsiteX39" fmla="*/ 7019883 w 12192000"/>
              <a:gd name="connsiteY39" fmla="*/ 200930 h 717101"/>
              <a:gd name="connsiteX40" fmla="*/ 7044267 w 12192000"/>
              <a:gd name="connsiteY40" fmla="*/ 183516 h 717101"/>
              <a:gd name="connsiteX41" fmla="*/ 7069329 w 12192000"/>
              <a:gd name="connsiteY41" fmla="*/ 168111 h 717101"/>
              <a:gd name="connsiteX42" fmla="*/ 7095067 w 12192000"/>
              <a:gd name="connsiteY42" fmla="*/ 152707 h 717101"/>
              <a:gd name="connsiteX43" fmla="*/ 7120805 w 12192000"/>
              <a:gd name="connsiteY43" fmla="*/ 137302 h 717101"/>
              <a:gd name="connsiteX44" fmla="*/ 7147221 w 12192000"/>
              <a:gd name="connsiteY44" fmla="*/ 123237 h 717101"/>
              <a:gd name="connsiteX45" fmla="*/ 7173637 w 12192000"/>
              <a:gd name="connsiteY45" fmla="*/ 109842 h 717101"/>
              <a:gd name="connsiteX46" fmla="*/ 7201409 w 12192000"/>
              <a:gd name="connsiteY46" fmla="*/ 97786 h 717101"/>
              <a:gd name="connsiteX47" fmla="*/ 7228502 w 12192000"/>
              <a:gd name="connsiteY47" fmla="*/ 85730 h 717101"/>
              <a:gd name="connsiteX48" fmla="*/ 7255595 w 12192000"/>
              <a:gd name="connsiteY48" fmla="*/ 75014 h 717101"/>
              <a:gd name="connsiteX49" fmla="*/ 7284043 w 12192000"/>
              <a:gd name="connsiteY49" fmla="*/ 64968 h 717101"/>
              <a:gd name="connsiteX50" fmla="*/ 7312491 w 12192000"/>
              <a:gd name="connsiteY50" fmla="*/ 54921 h 717101"/>
              <a:gd name="connsiteX51" fmla="*/ 7340262 w 12192000"/>
              <a:gd name="connsiteY51" fmla="*/ 46214 h 717101"/>
              <a:gd name="connsiteX52" fmla="*/ 7370065 w 12192000"/>
              <a:gd name="connsiteY52" fmla="*/ 38847 h 717101"/>
              <a:gd name="connsiteX53" fmla="*/ 7399190 w 12192000"/>
              <a:gd name="connsiteY53" fmla="*/ 30809 h 717101"/>
              <a:gd name="connsiteX54" fmla="*/ 7428315 w 12192000"/>
              <a:gd name="connsiteY54" fmla="*/ 24782 h 717101"/>
              <a:gd name="connsiteX55" fmla="*/ 7458795 w 12192000"/>
              <a:gd name="connsiteY55" fmla="*/ 19423 h 717101"/>
              <a:gd name="connsiteX56" fmla="*/ 7488598 w 12192000"/>
              <a:gd name="connsiteY56" fmla="*/ 13396 h 717101"/>
              <a:gd name="connsiteX57" fmla="*/ 7519755 w 12192000"/>
              <a:gd name="connsiteY57" fmla="*/ 9377 h 717101"/>
              <a:gd name="connsiteX58" fmla="*/ 7550235 w 12192000"/>
              <a:gd name="connsiteY58" fmla="*/ 6028 h 717101"/>
              <a:gd name="connsiteX59" fmla="*/ 7581392 w 12192000"/>
              <a:gd name="connsiteY59" fmla="*/ 4019 h 717101"/>
              <a:gd name="connsiteX60" fmla="*/ 7612550 w 12192000"/>
              <a:gd name="connsiteY60" fmla="*/ 2010 h 71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717101">
                <a:moveTo>
                  <a:pt x="7645062" y="0"/>
                </a:moveTo>
                <a:lnTo>
                  <a:pt x="7676897" y="0"/>
                </a:lnTo>
                <a:lnTo>
                  <a:pt x="12192000" y="0"/>
                </a:lnTo>
                <a:lnTo>
                  <a:pt x="12192000" y="717101"/>
                </a:lnTo>
                <a:lnTo>
                  <a:pt x="0" y="717101"/>
                </a:lnTo>
                <a:lnTo>
                  <a:pt x="0" y="617524"/>
                </a:lnTo>
                <a:lnTo>
                  <a:pt x="6295136" y="617524"/>
                </a:lnTo>
                <a:lnTo>
                  <a:pt x="6333067" y="616854"/>
                </a:lnTo>
                <a:lnTo>
                  <a:pt x="6370997" y="613505"/>
                </a:lnTo>
                <a:lnTo>
                  <a:pt x="6406896" y="608817"/>
                </a:lnTo>
                <a:lnTo>
                  <a:pt x="6443473" y="602119"/>
                </a:lnTo>
                <a:lnTo>
                  <a:pt x="6461760" y="598101"/>
                </a:lnTo>
                <a:lnTo>
                  <a:pt x="6479372" y="594752"/>
                </a:lnTo>
                <a:lnTo>
                  <a:pt x="6496982" y="589394"/>
                </a:lnTo>
                <a:lnTo>
                  <a:pt x="6513238" y="584036"/>
                </a:lnTo>
                <a:lnTo>
                  <a:pt x="6530849" y="578008"/>
                </a:lnTo>
                <a:lnTo>
                  <a:pt x="6547782" y="571980"/>
                </a:lnTo>
                <a:lnTo>
                  <a:pt x="6564037" y="565282"/>
                </a:lnTo>
                <a:lnTo>
                  <a:pt x="6580972" y="558585"/>
                </a:lnTo>
                <a:lnTo>
                  <a:pt x="6597228" y="551217"/>
                </a:lnTo>
                <a:lnTo>
                  <a:pt x="6612805" y="543180"/>
                </a:lnTo>
                <a:lnTo>
                  <a:pt x="6628384" y="534473"/>
                </a:lnTo>
                <a:lnTo>
                  <a:pt x="6643964" y="525766"/>
                </a:lnTo>
                <a:lnTo>
                  <a:pt x="6659541" y="516389"/>
                </a:lnTo>
                <a:lnTo>
                  <a:pt x="6674444" y="506343"/>
                </a:lnTo>
                <a:lnTo>
                  <a:pt x="6690021" y="496296"/>
                </a:lnTo>
                <a:lnTo>
                  <a:pt x="6704924" y="485580"/>
                </a:lnTo>
                <a:lnTo>
                  <a:pt x="6732693" y="463478"/>
                </a:lnTo>
                <a:lnTo>
                  <a:pt x="6761142" y="438027"/>
                </a:lnTo>
                <a:lnTo>
                  <a:pt x="6788235" y="411906"/>
                </a:lnTo>
                <a:lnTo>
                  <a:pt x="6813973" y="385115"/>
                </a:lnTo>
                <a:lnTo>
                  <a:pt x="6835649" y="361004"/>
                </a:lnTo>
                <a:lnTo>
                  <a:pt x="6856645" y="338902"/>
                </a:lnTo>
                <a:lnTo>
                  <a:pt x="6878998" y="316799"/>
                </a:lnTo>
                <a:lnTo>
                  <a:pt x="6901349" y="295367"/>
                </a:lnTo>
                <a:lnTo>
                  <a:pt x="6924379" y="275274"/>
                </a:lnTo>
                <a:lnTo>
                  <a:pt x="6947409" y="255851"/>
                </a:lnTo>
                <a:lnTo>
                  <a:pt x="6971115" y="236427"/>
                </a:lnTo>
                <a:lnTo>
                  <a:pt x="6995500" y="218344"/>
                </a:lnTo>
                <a:lnTo>
                  <a:pt x="7019883" y="200930"/>
                </a:lnTo>
                <a:lnTo>
                  <a:pt x="7044267" y="183516"/>
                </a:lnTo>
                <a:lnTo>
                  <a:pt x="7069329" y="168111"/>
                </a:lnTo>
                <a:lnTo>
                  <a:pt x="7095067" y="152707"/>
                </a:lnTo>
                <a:lnTo>
                  <a:pt x="7120805" y="137302"/>
                </a:lnTo>
                <a:lnTo>
                  <a:pt x="7147221" y="123237"/>
                </a:lnTo>
                <a:lnTo>
                  <a:pt x="7173637" y="109842"/>
                </a:lnTo>
                <a:lnTo>
                  <a:pt x="7201409" y="97786"/>
                </a:lnTo>
                <a:lnTo>
                  <a:pt x="7228502" y="85730"/>
                </a:lnTo>
                <a:lnTo>
                  <a:pt x="7255595" y="75014"/>
                </a:lnTo>
                <a:lnTo>
                  <a:pt x="7284043" y="64968"/>
                </a:lnTo>
                <a:lnTo>
                  <a:pt x="7312491" y="54921"/>
                </a:lnTo>
                <a:lnTo>
                  <a:pt x="7340262" y="46214"/>
                </a:lnTo>
                <a:lnTo>
                  <a:pt x="7370065" y="38847"/>
                </a:lnTo>
                <a:lnTo>
                  <a:pt x="7399190" y="30809"/>
                </a:lnTo>
                <a:lnTo>
                  <a:pt x="7428315" y="24782"/>
                </a:lnTo>
                <a:lnTo>
                  <a:pt x="7458795" y="19423"/>
                </a:lnTo>
                <a:lnTo>
                  <a:pt x="7488598" y="13396"/>
                </a:lnTo>
                <a:lnTo>
                  <a:pt x="7519755" y="9377"/>
                </a:lnTo>
                <a:lnTo>
                  <a:pt x="7550235" y="6028"/>
                </a:lnTo>
                <a:lnTo>
                  <a:pt x="7581392" y="4019"/>
                </a:lnTo>
                <a:lnTo>
                  <a:pt x="7612550" y="2010"/>
                </a:lnTo>
                <a:close/>
              </a:path>
            </a:pathLst>
          </a:cu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07DD7863-7BD7-481C-A3B1-05ADD35A3E37}"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93B0D7C-BD9B-42FA-B8A0-181E944F5DD0}" type="slidenum">
              <a:rPr lang="zh-CN" altLang="en-US" smtClean="0"/>
            </a:fld>
            <a:endParaRPr lang="zh-CN" alt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07DD7863-7BD7-481C-A3B1-05ADD35A3E37}"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93B0D7C-BD9B-42FA-B8A0-181E944F5DD0}" type="slidenum">
              <a:rPr lang="zh-CN" altLang="en-US" smtClean="0"/>
            </a:fld>
            <a:endParaRPr lang="zh-CN" altLang="en-US"/>
          </a:p>
        </p:txBody>
      </p:sp>
      <p:sp>
        <p:nvSpPr>
          <p:cNvPr id="15" name="矩形 14"/>
          <p:cNvSpPr/>
          <p:nvPr userDrawn="1">
            <p:custDataLst>
              <p:tags r:id="rId8"/>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userDrawn="1">
            <p:custDataLst>
              <p:tags r:id="rId9"/>
            </p:custDataLst>
          </p:nvPr>
        </p:nvSpPr>
        <p:spPr>
          <a:xfrm>
            <a:off x="4806132" y="2774118"/>
            <a:ext cx="6678840" cy="4083883"/>
          </a:xfrm>
          <a:custGeom>
            <a:avLst/>
            <a:gdLst>
              <a:gd name="connsiteX0" fmla="*/ 2554598 w 6678840"/>
              <a:gd name="connsiteY0" fmla="*/ 0 h 4083883"/>
              <a:gd name="connsiteX1" fmla="*/ 6678840 w 6678840"/>
              <a:gd name="connsiteY1" fmla="*/ 4083883 h 4083883"/>
              <a:gd name="connsiteX2" fmla="*/ 1518902 w 6678840"/>
              <a:gd name="connsiteY2" fmla="*/ 4083883 h 4083883"/>
              <a:gd name="connsiteX3" fmla="*/ 0 w 6678840"/>
              <a:gd name="connsiteY3" fmla="*/ 2579844 h 4083883"/>
            </a:gdLst>
            <a:ahLst/>
            <a:cxnLst>
              <a:cxn ang="0">
                <a:pos x="connsiteX0" y="connsiteY0"/>
              </a:cxn>
              <a:cxn ang="0">
                <a:pos x="connsiteX1" y="connsiteY1"/>
              </a:cxn>
              <a:cxn ang="0">
                <a:pos x="connsiteX2" y="connsiteY2"/>
              </a:cxn>
              <a:cxn ang="0">
                <a:pos x="connsiteX3" y="connsiteY3"/>
              </a:cxn>
            </a:cxnLst>
            <a:rect l="l" t="t" r="r" b="b"/>
            <a:pathLst>
              <a:path w="6678840" h="4083883">
                <a:moveTo>
                  <a:pt x="2554598" y="0"/>
                </a:moveTo>
                <a:lnTo>
                  <a:pt x="6678840" y="4083883"/>
                </a:lnTo>
                <a:lnTo>
                  <a:pt x="1518902" y="4083883"/>
                </a:lnTo>
                <a:lnTo>
                  <a:pt x="0" y="2579844"/>
                </a:lnTo>
                <a:close/>
              </a:path>
            </a:pathLst>
          </a:custGeom>
          <a:gradFill>
            <a:gsLst>
              <a:gs pos="2000">
                <a:srgbClr val="FFFFFF">
                  <a:alpha val="0"/>
                </a:srgbClr>
              </a:gs>
              <a:gs pos="100000">
                <a:schemeClr val="bg1">
                  <a:lumMod val="65000"/>
                  <a:alpha val="42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custDataLst>
              <p:tags r:id="rId10"/>
            </p:custDataLst>
          </p:nvPr>
        </p:nvSpPr>
        <p:spPr>
          <a:xfrm>
            <a:off x="4762348" y="2753043"/>
            <a:ext cx="2667303" cy="2667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custDataLst>
              <p:tags r:id="rId11"/>
            </p:custDataLst>
          </p:nvPr>
        </p:nvSpPr>
        <p:spPr>
          <a:xfrm>
            <a:off x="5560695" y="2471155"/>
            <a:ext cx="1070610" cy="65017"/>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custDataLst>
              <p:tags r:id="rId12"/>
            </p:custDataLst>
          </p:nvPr>
        </p:nvSpPr>
        <p:spPr>
          <a:xfrm>
            <a:off x="232232" y="274320"/>
            <a:ext cx="11727537" cy="6309360"/>
          </a:xfrm>
          <a:prstGeom prst="rect">
            <a:avLst/>
          </a:prstGeom>
          <a:noFill/>
          <a:ln w="19050">
            <a:solidFill>
              <a:srgbClr val="E50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07DD7863-7BD7-481C-A3B1-05ADD35A3E37}"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93B0D7C-BD9B-42FA-B8A0-181E944F5DD0}" type="slidenum">
              <a:rPr lang="zh-CN" altLang="en-US" smtClean="0"/>
            </a:fld>
            <a:endParaRPr lang="zh-CN" altLang="en-US"/>
          </a:p>
        </p:txBody>
      </p:sp>
      <p:grpSp>
        <p:nvGrpSpPr>
          <p:cNvPr id="8" name="组合 7"/>
          <p:cNvGrpSpPr/>
          <p:nvPr userDrawn="1">
            <p:custDataLst>
              <p:tags r:id="rId8"/>
            </p:custDataLst>
          </p:nvPr>
        </p:nvGrpSpPr>
        <p:grpSpPr>
          <a:xfrm>
            <a:off x="5360662" y="200018"/>
            <a:ext cx="1984917" cy="2683677"/>
            <a:chOff x="9086099" y="0"/>
            <a:chExt cx="1984917" cy="2683677"/>
          </a:xfrm>
        </p:grpSpPr>
        <p:sp>
          <p:nvSpPr>
            <p:cNvPr id="9" name="矩形 8"/>
            <p:cNvSpPr/>
            <p:nvPr>
              <p:custDataLst>
                <p:tags r:id="rId9"/>
              </p:custDataLst>
            </p:nvPr>
          </p:nvSpPr>
          <p:spPr>
            <a:xfrm>
              <a:off x="9086099" y="0"/>
              <a:ext cx="1984917" cy="2683677"/>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10"/>
              </p:custDataLst>
            </p:nvPr>
          </p:nvSpPr>
          <p:spPr>
            <a:xfrm>
              <a:off x="9837090" y="128991"/>
              <a:ext cx="738664" cy="2477601"/>
            </a:xfrm>
            <a:prstGeom prst="rect">
              <a:avLst/>
            </a:prstGeom>
            <a:noFill/>
          </p:spPr>
          <p:txBody>
            <a:bodyPr vert="eaVert" wrap="none" rtlCol="0">
              <a:spAutoFit/>
            </a:bodyPr>
            <a:lstStyle/>
            <a:p>
              <a:r>
                <a:rPr lang="en-US" altLang="zh-CN" sz="3600" spc="-150">
                  <a:solidFill>
                    <a:schemeClr val="bg1"/>
                  </a:solidFill>
                </a:rPr>
                <a:t>CONTETNS</a:t>
              </a:r>
              <a:endParaRPr lang="zh-CN" altLang="en-US" sz="3600" spc="-150">
                <a:solidFill>
                  <a:schemeClr val="bg1"/>
                </a:solidFill>
              </a:endParaRPr>
            </a:p>
          </p:txBody>
        </p:sp>
        <p:sp>
          <p:nvSpPr>
            <p:cNvPr id="11" name="文本框 10"/>
            <p:cNvSpPr txBox="1"/>
            <p:nvPr>
              <p:custDataLst>
                <p:tags r:id="rId11"/>
              </p:custDataLst>
            </p:nvPr>
          </p:nvSpPr>
          <p:spPr>
            <a:xfrm>
              <a:off x="9499451" y="1064275"/>
              <a:ext cx="461665" cy="682238"/>
            </a:xfrm>
            <a:prstGeom prst="rect">
              <a:avLst/>
            </a:prstGeom>
            <a:noFill/>
          </p:spPr>
          <p:txBody>
            <a:bodyPr vert="eaVert" wrap="none" rtlCol="0">
              <a:spAutoFit/>
            </a:bodyPr>
            <a:lstStyle/>
            <a:p>
              <a:r>
                <a:rPr lang="zh-CN" altLang="en-US">
                  <a:solidFill>
                    <a:schemeClr val="bg1"/>
                  </a:solidFill>
                </a:rPr>
                <a:t>目  录</a:t>
              </a:r>
              <a:endParaRPr lang="zh-CN" altLang="en-US">
                <a:solidFill>
                  <a:schemeClr val="bg1"/>
                </a:solidFill>
              </a:endParaRPr>
            </a:p>
          </p:txBody>
        </p:sp>
        <p:sp>
          <p:nvSpPr>
            <p:cNvPr id="12" name="等腰三角形 11"/>
            <p:cNvSpPr/>
            <p:nvPr>
              <p:custDataLst>
                <p:tags r:id="rId12"/>
              </p:custDataLst>
            </p:nvPr>
          </p:nvSpPr>
          <p:spPr>
            <a:xfrm rot="10800000">
              <a:off x="9575249" y="717100"/>
              <a:ext cx="261343" cy="22529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a:solidFill>
                  <a:schemeClr val="bg1"/>
                </a:solidFill>
              </a:endParaRPr>
            </a:p>
          </p:txBody>
        </p:sp>
        <p:grpSp>
          <p:nvGrpSpPr>
            <p:cNvPr id="13" name="组合 12"/>
            <p:cNvGrpSpPr/>
            <p:nvPr>
              <p:custDataLst>
                <p:tags r:id="rId13"/>
              </p:custDataLst>
            </p:nvPr>
          </p:nvGrpSpPr>
          <p:grpSpPr>
            <a:xfrm rot="5400000">
              <a:off x="8966974" y="997813"/>
              <a:ext cx="2373528" cy="844032"/>
              <a:chOff x="9356187" y="138294"/>
              <a:chExt cx="2373528" cy="844032"/>
            </a:xfrm>
          </p:grpSpPr>
          <p:cxnSp>
            <p:nvCxnSpPr>
              <p:cNvPr id="14" name="直接连接符 13"/>
              <p:cNvCxnSpPr/>
              <p:nvPr>
                <p:custDataLst>
                  <p:tags r:id="rId14"/>
                </p:custDataLst>
              </p:nvPr>
            </p:nvCxnSpPr>
            <p:spPr>
              <a:xfrm rot="16200000" flipH="1">
                <a:off x="11319077" y="631424"/>
                <a:ext cx="0" cy="70180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5"/>
                </p:custDataLst>
              </p:nvPr>
            </p:nvCxnSpPr>
            <p:spPr>
              <a:xfrm rot="16200000" flipH="1">
                <a:off x="10542951" y="-1048470"/>
                <a:ext cx="0" cy="23735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93B0D7C-BD9B-42FA-B8A0-181E944F5DD0}" type="slidenum">
              <a:rPr lang="zh-CN" altLang="en-US" smtClean="0"/>
            </a:fld>
            <a:endParaRPr lang="zh-CN" alt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竖排标题 1"/>
          <p:cNvSpPr>
            <a:spLocks noGrp="1"/>
          </p:cNvSpPr>
          <p:nvPr>
            <p:ph type="title" orient="vert"/>
            <p:custDataLst>
              <p:tags r:id="rId3"/>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4"/>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5"/>
            </p:custDataLst>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B93B0D7C-BD9B-42FA-B8A0-181E944F5DD0}" type="slidenum">
              <a:rPr lang="zh-CN" altLang="en-US" smtClean="0"/>
            </a:fld>
            <a:endParaRPr lang="zh-CN" altLang="en-US"/>
          </a:p>
        </p:txBody>
      </p:sp>
      <p:sp>
        <p:nvSpPr>
          <p:cNvPr id="8" name="Freeform 5"/>
          <p:cNvSpPr/>
          <p:nvPr userDrawn="1">
            <p:custDataLst>
              <p:tags r:id="rId8"/>
            </p:custDataLst>
          </p:nvPr>
        </p:nvSpPr>
        <p:spPr bwMode="auto">
          <a:xfrm>
            <a:off x="518160" y="0"/>
            <a:ext cx="1167384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9" name="Freeform 5"/>
          <p:cNvSpPr/>
          <p:nvPr userDrawn="1">
            <p:custDataLst>
              <p:tags r:id="rId9"/>
            </p:custDataLst>
          </p:nvPr>
        </p:nvSpPr>
        <p:spPr bwMode="auto">
          <a:xfrm>
            <a:off x="0" y="0"/>
            <a:ext cx="1219200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3">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rgbClr val="E501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矩形: 圆角 1"/>
          <p:cNvSpPr/>
          <p:nvPr userDrawn="1">
            <p:custDataLst>
              <p:tags r:id="rId2"/>
            </p:custDataLst>
          </p:nvPr>
        </p:nvSpPr>
        <p:spPr>
          <a:xfrm rot="2700000">
            <a:off x="329128" y="125950"/>
            <a:ext cx="608141" cy="608141"/>
          </a:xfrm>
          <a:prstGeom prst="roundRect">
            <a:avLst/>
          </a:prstGeom>
          <a:solidFill>
            <a:schemeClr val="accent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cxnSp>
        <p:nvCxnSpPr>
          <p:cNvPr id="3" name="直接连接符 2"/>
          <p:cNvCxnSpPr/>
          <p:nvPr userDrawn="1">
            <p:custDataLst>
              <p:tags r:id="rId3"/>
            </p:custDataLst>
          </p:nvPr>
        </p:nvCxnSpPr>
        <p:spPr>
          <a:xfrm>
            <a:off x="893928" y="825072"/>
            <a:ext cx="1114567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任意多边形: 形状 10"/>
          <p:cNvSpPr/>
          <p:nvPr userDrawn="1">
            <p:custDataLst>
              <p:tags r:id="rId4"/>
            </p:custDataLst>
          </p:nvPr>
        </p:nvSpPr>
        <p:spPr>
          <a:xfrm rot="2700000">
            <a:off x="10083792" y="608544"/>
            <a:ext cx="433056" cy="433056"/>
          </a:xfrm>
          <a:custGeom>
            <a:avLst/>
            <a:gdLst>
              <a:gd name="connsiteX0" fmla="*/ 29688 w 542085"/>
              <a:gd name="connsiteY0" fmla="*/ 29687 h 542085"/>
              <a:gd name="connsiteX1" fmla="*/ 101359 w 542085"/>
              <a:gd name="connsiteY1" fmla="*/ 0 h 542085"/>
              <a:gd name="connsiteX2" fmla="*/ 506782 w 542085"/>
              <a:gd name="connsiteY2" fmla="*/ 0 h 542085"/>
              <a:gd name="connsiteX3" fmla="*/ 542085 w 542085"/>
              <a:gd name="connsiteY3" fmla="*/ 7127 h 542085"/>
              <a:gd name="connsiteX4" fmla="*/ 7127 w 542085"/>
              <a:gd name="connsiteY4" fmla="*/ 542085 h 542085"/>
              <a:gd name="connsiteX5" fmla="*/ 0 w 542085"/>
              <a:gd name="connsiteY5" fmla="*/ 506782 h 542085"/>
              <a:gd name="connsiteX6" fmla="*/ 0 w 542085"/>
              <a:gd name="connsiteY6" fmla="*/ 101359 h 542085"/>
              <a:gd name="connsiteX7" fmla="*/ 29688 w 542085"/>
              <a:gd name="connsiteY7" fmla="*/ 29687 h 54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085" h="542085">
                <a:moveTo>
                  <a:pt x="29688" y="29687"/>
                </a:moveTo>
                <a:cubicBezTo>
                  <a:pt x="48030" y="11345"/>
                  <a:pt x="73370" y="0"/>
                  <a:pt x="101359" y="0"/>
                </a:cubicBezTo>
                <a:lnTo>
                  <a:pt x="506782" y="0"/>
                </a:lnTo>
                <a:lnTo>
                  <a:pt x="542085" y="7127"/>
                </a:lnTo>
                <a:lnTo>
                  <a:pt x="7127" y="542085"/>
                </a:lnTo>
                <a:lnTo>
                  <a:pt x="0" y="506782"/>
                </a:lnTo>
                <a:lnTo>
                  <a:pt x="0" y="101359"/>
                </a:lnTo>
                <a:cubicBezTo>
                  <a:pt x="0" y="73369"/>
                  <a:pt x="11345" y="48029"/>
                  <a:pt x="29688" y="29687"/>
                </a:cubicBez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7" name="任意多边形: 形状 11"/>
          <p:cNvSpPr/>
          <p:nvPr userDrawn="1">
            <p:custDataLst>
              <p:tags r:id="rId5"/>
            </p:custDataLst>
          </p:nvPr>
        </p:nvSpPr>
        <p:spPr>
          <a:xfrm rot="2700000">
            <a:off x="10535614" y="608544"/>
            <a:ext cx="433056" cy="433056"/>
          </a:xfrm>
          <a:custGeom>
            <a:avLst/>
            <a:gdLst>
              <a:gd name="connsiteX0" fmla="*/ 29688 w 542085"/>
              <a:gd name="connsiteY0" fmla="*/ 29687 h 542085"/>
              <a:gd name="connsiteX1" fmla="*/ 101359 w 542085"/>
              <a:gd name="connsiteY1" fmla="*/ 0 h 542085"/>
              <a:gd name="connsiteX2" fmla="*/ 506782 w 542085"/>
              <a:gd name="connsiteY2" fmla="*/ 0 h 542085"/>
              <a:gd name="connsiteX3" fmla="*/ 542085 w 542085"/>
              <a:gd name="connsiteY3" fmla="*/ 7127 h 542085"/>
              <a:gd name="connsiteX4" fmla="*/ 7127 w 542085"/>
              <a:gd name="connsiteY4" fmla="*/ 542085 h 542085"/>
              <a:gd name="connsiteX5" fmla="*/ 0 w 542085"/>
              <a:gd name="connsiteY5" fmla="*/ 506782 h 542085"/>
              <a:gd name="connsiteX6" fmla="*/ 0 w 542085"/>
              <a:gd name="connsiteY6" fmla="*/ 101359 h 542085"/>
              <a:gd name="connsiteX7" fmla="*/ 29688 w 542085"/>
              <a:gd name="connsiteY7" fmla="*/ 29687 h 54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085" h="542085">
                <a:moveTo>
                  <a:pt x="29688" y="29687"/>
                </a:moveTo>
                <a:cubicBezTo>
                  <a:pt x="48030" y="11345"/>
                  <a:pt x="73370" y="0"/>
                  <a:pt x="101359" y="0"/>
                </a:cubicBezTo>
                <a:lnTo>
                  <a:pt x="506782" y="0"/>
                </a:lnTo>
                <a:lnTo>
                  <a:pt x="542085" y="7127"/>
                </a:lnTo>
                <a:lnTo>
                  <a:pt x="7127" y="542085"/>
                </a:lnTo>
                <a:lnTo>
                  <a:pt x="0" y="506782"/>
                </a:lnTo>
                <a:lnTo>
                  <a:pt x="0" y="101359"/>
                </a:lnTo>
                <a:cubicBezTo>
                  <a:pt x="0" y="73369"/>
                  <a:pt x="11345" y="48029"/>
                  <a:pt x="29688" y="29687"/>
                </a:cubicBez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8" name="任意多边形: 形状 12"/>
          <p:cNvSpPr/>
          <p:nvPr userDrawn="1">
            <p:custDataLst>
              <p:tags r:id="rId6"/>
            </p:custDataLst>
          </p:nvPr>
        </p:nvSpPr>
        <p:spPr>
          <a:xfrm rot="2700000">
            <a:off x="10987435" y="608544"/>
            <a:ext cx="433056" cy="433056"/>
          </a:xfrm>
          <a:custGeom>
            <a:avLst/>
            <a:gdLst>
              <a:gd name="connsiteX0" fmla="*/ 29688 w 542085"/>
              <a:gd name="connsiteY0" fmla="*/ 29687 h 542085"/>
              <a:gd name="connsiteX1" fmla="*/ 101359 w 542085"/>
              <a:gd name="connsiteY1" fmla="*/ 0 h 542085"/>
              <a:gd name="connsiteX2" fmla="*/ 506782 w 542085"/>
              <a:gd name="connsiteY2" fmla="*/ 0 h 542085"/>
              <a:gd name="connsiteX3" fmla="*/ 542085 w 542085"/>
              <a:gd name="connsiteY3" fmla="*/ 7127 h 542085"/>
              <a:gd name="connsiteX4" fmla="*/ 7127 w 542085"/>
              <a:gd name="connsiteY4" fmla="*/ 542085 h 542085"/>
              <a:gd name="connsiteX5" fmla="*/ 0 w 542085"/>
              <a:gd name="connsiteY5" fmla="*/ 506782 h 542085"/>
              <a:gd name="connsiteX6" fmla="*/ 0 w 542085"/>
              <a:gd name="connsiteY6" fmla="*/ 101359 h 542085"/>
              <a:gd name="connsiteX7" fmla="*/ 29688 w 542085"/>
              <a:gd name="connsiteY7" fmla="*/ 29687 h 54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085" h="542085">
                <a:moveTo>
                  <a:pt x="29688" y="29687"/>
                </a:moveTo>
                <a:cubicBezTo>
                  <a:pt x="48030" y="11345"/>
                  <a:pt x="73370" y="0"/>
                  <a:pt x="101359" y="0"/>
                </a:cubicBezTo>
                <a:lnTo>
                  <a:pt x="506782" y="0"/>
                </a:lnTo>
                <a:lnTo>
                  <a:pt x="542085" y="7127"/>
                </a:lnTo>
                <a:lnTo>
                  <a:pt x="7127" y="542085"/>
                </a:lnTo>
                <a:lnTo>
                  <a:pt x="0" y="506782"/>
                </a:lnTo>
                <a:lnTo>
                  <a:pt x="0" y="101359"/>
                </a:lnTo>
                <a:cubicBezTo>
                  <a:pt x="0" y="73369"/>
                  <a:pt x="11345" y="48029"/>
                  <a:pt x="29688" y="29687"/>
                </a:cubicBez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9" name="标题 1"/>
          <p:cNvSpPr>
            <a:spLocks noGrp="1"/>
          </p:cNvSpPr>
          <p:nvPr>
            <p:ph type="title"/>
            <p:custDataLst>
              <p:tags r:id="rId7"/>
            </p:custDataLst>
          </p:nvPr>
        </p:nvSpPr>
        <p:spPr>
          <a:xfrm>
            <a:off x="1059464" y="137632"/>
            <a:ext cx="5109091" cy="584775"/>
          </a:xfrm>
          <a:noFill/>
        </p:spPr>
        <p:txBody>
          <a:bodyPr wrap="none" rtlCol="0">
            <a:spAutoFit/>
            <a:scene3d>
              <a:camera prst="orthographicFront"/>
              <a:lightRig rig="threePt" dir="t"/>
            </a:scene3d>
            <a:sp3d contourW="6350"/>
          </a:bodyPr>
          <a:lstStyle>
            <a:lvl1pPr>
              <a:defRPr kumimoji="0" lang="zh-CN" altLang="en-US" sz="3200" b="1" i="0" u="none" strike="noStrike" cap="none" spc="0" normalizeH="0" baseline="0">
                <a:ln>
                  <a:noFill/>
                </a:ln>
                <a:solidFill>
                  <a:srgbClr val="2980B9"/>
                </a:solidFill>
                <a:effectLst/>
                <a:uLnTx/>
                <a:uFillTx/>
                <a:latin typeface="Arial" panose="020B0604020202020204"/>
                <a:ea typeface="微软雅黑" panose="020B0503020204020204" charset="-122"/>
                <a:cs typeface="+mn-cs"/>
              </a:defRPr>
            </a:lvl1pPr>
          </a:lstStyle>
          <a:p>
            <a:pPr marL="0" marR="0" lvl="0" indent="0" fontAlgn="auto">
              <a:lnSpc>
                <a:spcPct val="100000"/>
              </a:lnSpc>
              <a:spcBef>
                <a:spcPct val="0"/>
              </a:spcBef>
              <a:spcAft>
                <a:spcPct val="0"/>
              </a:spcAft>
              <a:buClrTx/>
              <a:buSzTx/>
              <a:buFontTx/>
            </a:pPr>
            <a:r>
              <a:rPr lang="zh-CN" altLang="en-US" smtClean="0"/>
              <a:t>单击此处编辑母版标题样式</a:t>
            </a:r>
            <a:endParaRPr lang="zh-CN" altLang="en-US"/>
          </a:p>
        </p:txBody>
      </p:sp>
      <p:sp>
        <p:nvSpPr>
          <p:cNvPr id="10" name="文本占位符 2"/>
          <p:cNvSpPr>
            <a:spLocks noGrp="1"/>
          </p:cNvSpPr>
          <p:nvPr>
            <p:ph type="body" idx="1" hasCustomPrompt="1"/>
            <p:custDataLst>
              <p:tags r:id="rId8"/>
            </p:custDataLst>
          </p:nvPr>
        </p:nvSpPr>
        <p:spPr>
          <a:xfrm>
            <a:off x="373878" y="247232"/>
            <a:ext cx="514885" cy="424732"/>
          </a:xfrm>
        </p:spPr>
        <p:txBody>
          <a:bodyPr wrap="none" anchor="b">
            <a:spAutoFit/>
          </a:bodyPr>
          <a:lstStyle>
            <a:lvl1pPr marL="0" indent="0" algn="ctr">
              <a:buNone/>
              <a:defRPr sz="2400" b="0">
                <a:solidFill>
                  <a:schemeClr val="bg1"/>
                </a:solidFill>
                <a:latin typeface="Impact" panose="020B080603090205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00</a:t>
            </a:r>
            <a:endParaRPr lang="zh-CN" altLang="en-US" smtClean="0"/>
          </a:p>
        </p:txBody>
      </p:sp>
      <p:sp>
        <p:nvSpPr>
          <p:cNvPr id="11" name="文本占位符 4"/>
          <p:cNvSpPr>
            <a:spLocks noGrp="1"/>
          </p:cNvSpPr>
          <p:nvPr>
            <p:ph type="body" sz="quarter" idx="3" hasCustomPrompt="1"/>
            <p:custDataLst>
              <p:tags r:id="rId9"/>
            </p:custDataLst>
          </p:nvPr>
        </p:nvSpPr>
        <p:spPr>
          <a:xfrm>
            <a:off x="1059464" y="825072"/>
            <a:ext cx="1107996" cy="424732"/>
          </a:xfrm>
          <a:solidFill>
            <a:schemeClr val="accent1"/>
          </a:solidFill>
        </p:spPr>
        <p:txBody>
          <a:bodyPr wrap="none" anchor="t">
            <a:spAutoFit/>
          </a:bodyP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副标题</a:t>
            </a:r>
            <a:endParaRPr lang="zh-CN" altLang="en-US" smtClean="0"/>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ww.51pptmoban.com">
    <p:spTree>
      <p:nvGrpSpPr>
        <p:cNvPr id="1" name=""/>
        <p:cNvGrpSpPr/>
        <p:nvPr/>
      </p:nvGrpSpPr>
      <p:grpSpPr>
        <a:xfrm>
          <a:off x="0" y="0"/>
          <a:ext cx="0" cy="0"/>
          <a:chOff x="0" y="0"/>
          <a:chExt cx="0" cy="0"/>
        </a:xfrm>
      </p:grpSpPr>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本讲内容&amp;金句">
    <p:spTree>
      <p:nvGrpSpPr>
        <p:cNvPr id="1" name=""/>
        <p:cNvGrpSpPr/>
        <p:nvPr/>
      </p:nvGrpSpPr>
      <p:grpSpPr>
        <a:xfrm>
          <a:off x="0" y="0"/>
          <a:ext cx="0" cy="0"/>
          <a:chOff x="0" y="0"/>
          <a:chExt cx="0" cy="0"/>
        </a:xfrm>
      </p:grpSpPr>
    </p:spTree>
  </p:cSld>
  <p:clrMapOvr>
    <a:masterClrMapping/>
  </p:clrMapOvr>
  <p:transition/>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3" Type="http://schemas.openxmlformats.org/officeDocument/2006/relationships/theme" Target="../theme/theme1.xml"/><Relationship Id="rId32" Type="http://schemas.openxmlformats.org/officeDocument/2006/relationships/tags" Target="../tags/tag94.xml"/><Relationship Id="rId31" Type="http://schemas.openxmlformats.org/officeDocument/2006/relationships/tags" Target="../tags/tag93.xml"/><Relationship Id="rId30" Type="http://schemas.openxmlformats.org/officeDocument/2006/relationships/image" Target="../media/image2.png"/><Relationship Id="rId3" Type="http://schemas.openxmlformats.org/officeDocument/2006/relationships/slideLayout" Target="../slideLayouts/slideLayout3.xml"/><Relationship Id="rId29" Type="http://schemas.openxmlformats.org/officeDocument/2006/relationships/tags" Target="../tags/tag92.xml"/><Relationship Id="rId28" Type="http://schemas.openxmlformats.org/officeDocument/2006/relationships/image" Target="file:///D:\qq&#25991;&#20214;\712321467\Image\C2C\Image2\%7b75232B38-A165-1FB7-499C-2E1C792CACB5%7d.png" TargetMode="External"/><Relationship Id="rId27" Type="http://schemas.openxmlformats.org/officeDocument/2006/relationships/image" Target="../media/image1.png"/><Relationship Id="rId26" Type="http://schemas.openxmlformats.org/officeDocument/2006/relationships/tags" Target="../tags/tag91.xml"/><Relationship Id="rId25" Type="http://schemas.openxmlformats.org/officeDocument/2006/relationships/tags" Target="../tags/tag90.xml"/><Relationship Id="rId24" Type="http://schemas.openxmlformats.org/officeDocument/2006/relationships/tags" Target="../tags/tag89.xml"/><Relationship Id="rId23" Type="http://schemas.openxmlformats.org/officeDocument/2006/relationships/tags" Target="../tags/tag88.xml"/><Relationship Id="rId22" Type="http://schemas.openxmlformats.org/officeDocument/2006/relationships/tags" Target="../tags/tag87.xml"/><Relationship Id="rId21" Type="http://schemas.openxmlformats.org/officeDocument/2006/relationships/tags" Target="../tags/tag86.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7" Type="http://schemas.openxmlformats.org/officeDocument/2006/relationships/theme" Target="../theme/theme2.xml"/><Relationship Id="rId46" Type="http://schemas.openxmlformats.org/officeDocument/2006/relationships/tags" Target="../tags/tag227.xml"/><Relationship Id="rId45" Type="http://schemas.openxmlformats.org/officeDocument/2006/relationships/tags" Target="../tags/tag226.xml"/><Relationship Id="rId44" Type="http://schemas.openxmlformats.org/officeDocument/2006/relationships/tags" Target="../tags/tag225.xml"/><Relationship Id="rId43" Type="http://schemas.openxmlformats.org/officeDocument/2006/relationships/tags" Target="../tags/tag224.xml"/><Relationship Id="rId42" Type="http://schemas.openxmlformats.org/officeDocument/2006/relationships/image" Target="file:///D:\qq&#25991;&#20214;\712321467\Image\C2C\Image2\%7b75232B38-A165-1FB7-499C-2E1C792CACB5%7d.png" TargetMode="External"/><Relationship Id="rId41" Type="http://schemas.openxmlformats.org/officeDocument/2006/relationships/image" Target="../media/image2.png"/><Relationship Id="rId40" Type="http://schemas.openxmlformats.org/officeDocument/2006/relationships/tags" Target="../tags/tag223.xml"/><Relationship Id="rId4" Type="http://schemas.openxmlformats.org/officeDocument/2006/relationships/slideLayout" Target="../slideLayouts/slideLayout24.xml"/><Relationship Id="rId39" Type="http://schemas.openxmlformats.org/officeDocument/2006/relationships/tags" Target="../tags/tag222.xml"/><Relationship Id="rId38" Type="http://schemas.openxmlformats.org/officeDocument/2006/relationships/tags" Target="../tags/tag221.xml"/><Relationship Id="rId37" Type="http://schemas.openxmlformats.org/officeDocument/2006/relationships/tags" Target="../tags/tag220.xml"/><Relationship Id="rId36" Type="http://schemas.openxmlformats.org/officeDocument/2006/relationships/tags" Target="../tags/tag219.xml"/><Relationship Id="rId35" Type="http://schemas.openxmlformats.org/officeDocument/2006/relationships/tags" Target="../tags/tag218.xml"/><Relationship Id="rId34" Type="http://schemas.openxmlformats.org/officeDocument/2006/relationships/slideLayout" Target="../slideLayouts/slideLayout54.xml"/><Relationship Id="rId33" Type="http://schemas.openxmlformats.org/officeDocument/2006/relationships/slideLayout" Target="../slideLayouts/slideLayout53.xml"/><Relationship Id="rId32" Type="http://schemas.openxmlformats.org/officeDocument/2006/relationships/slideLayout" Target="../slideLayouts/slideLayout52.xml"/><Relationship Id="rId31" Type="http://schemas.openxmlformats.org/officeDocument/2006/relationships/slideLayout" Target="../slideLayouts/slideLayout51.xml"/><Relationship Id="rId30" Type="http://schemas.openxmlformats.org/officeDocument/2006/relationships/slideLayout" Target="../slideLayouts/slideLayout50.xml"/><Relationship Id="rId3" Type="http://schemas.openxmlformats.org/officeDocument/2006/relationships/slideLayout" Target="../slideLayouts/slideLayout23.xml"/><Relationship Id="rId29" Type="http://schemas.openxmlformats.org/officeDocument/2006/relationships/slideLayout" Target="../slideLayouts/slideLayout49.xml"/><Relationship Id="rId28" Type="http://schemas.openxmlformats.org/officeDocument/2006/relationships/slideLayout" Target="../slideLayouts/slideLayout48.xml"/><Relationship Id="rId27" Type="http://schemas.openxmlformats.org/officeDocument/2006/relationships/slideLayout" Target="../slideLayouts/slideLayout47.xml"/><Relationship Id="rId26" Type="http://schemas.openxmlformats.org/officeDocument/2006/relationships/slideLayout" Target="../slideLayouts/slideLayout46.xml"/><Relationship Id="rId25" Type="http://schemas.openxmlformats.org/officeDocument/2006/relationships/slideLayout" Target="../slideLayouts/slideLayout45.xml"/><Relationship Id="rId24" Type="http://schemas.openxmlformats.org/officeDocument/2006/relationships/slideLayout" Target="../slideLayouts/slideLayout44.xml"/><Relationship Id="rId23" Type="http://schemas.openxmlformats.org/officeDocument/2006/relationships/slideLayout" Target="../slideLayouts/slideLayout43.xml"/><Relationship Id="rId22" Type="http://schemas.openxmlformats.org/officeDocument/2006/relationships/slideLayout" Target="../slideLayouts/slideLayout42.xml"/><Relationship Id="rId21" Type="http://schemas.openxmlformats.org/officeDocument/2006/relationships/slideLayout" Target="../slideLayouts/slideLayout41.xml"/><Relationship Id="rId20" Type="http://schemas.openxmlformats.org/officeDocument/2006/relationships/slideLayout" Target="../slideLayouts/slideLayout40.xml"/><Relationship Id="rId2" Type="http://schemas.openxmlformats.org/officeDocument/2006/relationships/slideLayout" Target="../slideLayouts/slideLayout22.xml"/><Relationship Id="rId19" Type="http://schemas.openxmlformats.org/officeDocument/2006/relationships/slideLayout" Target="../slideLayouts/slideLayout39.xml"/><Relationship Id="rId18" Type="http://schemas.openxmlformats.org/officeDocument/2006/relationships/slideLayout" Target="../slideLayouts/slideLayout38.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0" Type="http://schemas.openxmlformats.org/officeDocument/2006/relationships/theme" Target="../theme/theme3.xml"/><Relationship Id="rId3" Type="http://schemas.openxmlformats.org/officeDocument/2006/relationships/slideLayout" Target="../slideLayouts/slideLayout57.xml"/><Relationship Id="rId29" Type="http://schemas.openxmlformats.org/officeDocument/2006/relationships/image" Target="file:///D:\qq&#25991;&#20214;\712321467\Image\C2C\Image2\%7b75232B38-A165-1FB7-499C-2E1C792CACB5%7d.png" TargetMode="External"/><Relationship Id="rId28" Type="http://schemas.openxmlformats.org/officeDocument/2006/relationships/image" Target="../media/image2.png"/><Relationship Id="rId27" Type="http://schemas.openxmlformats.org/officeDocument/2006/relationships/tags" Target="../tags/tag350.xml"/><Relationship Id="rId26" Type="http://schemas.openxmlformats.org/officeDocument/2006/relationships/tags" Target="../tags/tag349.xml"/><Relationship Id="rId25" Type="http://schemas.openxmlformats.org/officeDocument/2006/relationships/tags" Target="../tags/tag348.xml"/><Relationship Id="rId24" Type="http://schemas.openxmlformats.org/officeDocument/2006/relationships/tags" Target="../tags/tag347.xml"/><Relationship Id="rId23" Type="http://schemas.openxmlformats.org/officeDocument/2006/relationships/tags" Target="../tags/tag346.xml"/><Relationship Id="rId22" Type="http://schemas.openxmlformats.org/officeDocument/2006/relationships/tags" Target="../tags/tag345.xml"/><Relationship Id="rId21" Type="http://schemas.openxmlformats.org/officeDocument/2006/relationships/slideLayout" Target="../slideLayouts/slideLayout75.xml"/><Relationship Id="rId20" Type="http://schemas.openxmlformats.org/officeDocument/2006/relationships/slideLayout" Target="../slideLayouts/slideLayout74.xml"/><Relationship Id="rId2" Type="http://schemas.openxmlformats.org/officeDocument/2006/relationships/slideLayout" Target="../slideLayouts/slideLayout56.xml"/><Relationship Id="rId19" Type="http://schemas.openxmlformats.org/officeDocument/2006/relationships/slideLayout" Target="../slideLayouts/slideLayout73.xml"/><Relationship Id="rId18" Type="http://schemas.openxmlformats.org/officeDocument/2006/relationships/slideLayout" Target="../slideLayouts/slideLayout72.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84.xml"/><Relationship Id="rId8" Type="http://schemas.openxmlformats.org/officeDocument/2006/relationships/slideLayout" Target="../slideLayouts/slideLayout83.xml"/><Relationship Id="rId7" Type="http://schemas.openxmlformats.org/officeDocument/2006/relationships/slideLayout" Target="../slideLayouts/slideLayout82.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30" Type="http://schemas.openxmlformats.org/officeDocument/2006/relationships/theme" Target="../theme/theme4.xml"/><Relationship Id="rId3" Type="http://schemas.openxmlformats.org/officeDocument/2006/relationships/slideLayout" Target="../slideLayouts/slideLayout78.xml"/><Relationship Id="rId29" Type="http://schemas.openxmlformats.org/officeDocument/2006/relationships/image" Target="file:///D:\qq&#25991;&#20214;\712321467\Image\C2C\Image2\%7b75232B38-A165-1FB7-499C-2E1C792CACB5%7d.png" TargetMode="External"/><Relationship Id="rId28" Type="http://schemas.openxmlformats.org/officeDocument/2006/relationships/image" Target="../media/image2.png"/><Relationship Id="rId27" Type="http://schemas.openxmlformats.org/officeDocument/2006/relationships/tags" Target="../tags/tag473.xml"/><Relationship Id="rId26" Type="http://schemas.openxmlformats.org/officeDocument/2006/relationships/tags" Target="../tags/tag472.xml"/><Relationship Id="rId25" Type="http://schemas.openxmlformats.org/officeDocument/2006/relationships/tags" Target="../tags/tag471.xml"/><Relationship Id="rId24" Type="http://schemas.openxmlformats.org/officeDocument/2006/relationships/tags" Target="../tags/tag470.xml"/><Relationship Id="rId23" Type="http://schemas.openxmlformats.org/officeDocument/2006/relationships/tags" Target="../tags/tag469.xml"/><Relationship Id="rId22" Type="http://schemas.openxmlformats.org/officeDocument/2006/relationships/tags" Target="../tags/tag468.xml"/><Relationship Id="rId21" Type="http://schemas.openxmlformats.org/officeDocument/2006/relationships/slideLayout" Target="../slideLayouts/slideLayout96.xml"/><Relationship Id="rId20" Type="http://schemas.openxmlformats.org/officeDocument/2006/relationships/slideLayout" Target="../slideLayouts/slideLayout95.xml"/><Relationship Id="rId2" Type="http://schemas.openxmlformats.org/officeDocument/2006/relationships/slideLayout" Target="../slideLayouts/slideLayout77.xml"/><Relationship Id="rId19" Type="http://schemas.openxmlformats.org/officeDocument/2006/relationships/slideLayout" Target="../slideLayouts/slideLayout94.xml"/><Relationship Id="rId18" Type="http://schemas.openxmlformats.org/officeDocument/2006/relationships/slideLayout" Target="../slideLayouts/slideLayout93.xml"/><Relationship Id="rId17" Type="http://schemas.openxmlformats.org/officeDocument/2006/relationships/slideLayout" Target="../slideLayouts/slideLayout92.xml"/><Relationship Id="rId16" Type="http://schemas.openxmlformats.org/officeDocument/2006/relationships/slideLayout" Target="../slideLayouts/slideLayout91.xml"/><Relationship Id="rId15" Type="http://schemas.openxmlformats.org/officeDocument/2006/relationships/slideLayout" Target="../slideLayouts/slideLayout90.xml"/><Relationship Id="rId14" Type="http://schemas.openxmlformats.org/officeDocument/2006/relationships/slideLayout" Target="../slideLayouts/slideLayout89.xml"/><Relationship Id="rId13" Type="http://schemas.openxmlformats.org/officeDocument/2006/relationships/slideLayout" Target="../slideLayouts/slideLayout88.xml"/><Relationship Id="rId12" Type="http://schemas.openxmlformats.org/officeDocument/2006/relationships/slideLayout" Target="../slideLayouts/slideLayout87.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2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23"/>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24"/>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5"/>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1073743875" descr="学科网 zxxk.com"/>
          <p:cNvPicPr>
            <a:picLocks noChangeAspect="1"/>
          </p:cNvPicPr>
          <p:nvPr>
            <p:custDataLst>
              <p:tags r:id="rId26"/>
            </p:custDataLst>
          </p:nvPr>
        </p:nvPicPr>
        <p:blipFill>
          <a:blip r:embed="rId27" r:link="rId28"/>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29"/>
            </p:custDataLst>
          </p:nvPr>
        </p:nvPicPr>
        <p:blipFill>
          <a:blip r:embed="rId30" r:link="rId28"/>
          <a:stretch>
            <a:fillRect/>
          </a:stretch>
        </p:blipFill>
        <p:spPr>
          <a:xfrm>
            <a:off x="838200" y="365125"/>
            <a:ext cx="9525" cy="9525"/>
          </a:xfrm>
          <a:prstGeom prst="rect">
            <a:avLst/>
          </a:prstGeom>
          <a:noFill/>
          <a:ln>
            <a:noFill/>
            <a:miter lim="800000"/>
            <a:headEnd/>
            <a:tailEnd/>
          </a:ln>
        </p:spPr>
      </p:pic>
      <p:pic>
        <p:nvPicPr>
          <p:cNvPr id="9" name="图片 1073743875" descr="学科网 zxxk.com"/>
          <p:cNvPicPr>
            <a:picLocks noChangeAspect="1"/>
          </p:cNvPicPr>
          <p:nvPr>
            <p:custDataLst>
              <p:tags r:id="rId31"/>
            </p:custDataLst>
          </p:nvPr>
        </p:nvPicPr>
        <p:blipFill>
          <a:blip r:embed="rId30" r:link="rId28"/>
          <a:stretch>
            <a:fillRect/>
          </a:stretch>
        </p:blipFill>
        <p:spPr>
          <a:xfrm>
            <a:off x="838200" y="365125"/>
            <a:ext cx="9525" cy="9525"/>
          </a:xfrm>
          <a:prstGeom prst="rect">
            <a:avLst/>
          </a:prstGeom>
          <a:noFill/>
          <a:ln>
            <a:noFill/>
            <a:miter lim="800000"/>
            <a:headEnd/>
            <a:tailEnd/>
          </a:ln>
        </p:spPr>
      </p:pic>
      <p:pic>
        <p:nvPicPr>
          <p:cNvPr id="10" name="图片 1073743875" descr="学科网 zxxk.com"/>
          <p:cNvPicPr>
            <a:picLocks noChangeAspect="1"/>
          </p:cNvPicPr>
          <p:nvPr>
            <p:custDataLst>
              <p:tags r:id="rId32"/>
            </p:custDataLst>
          </p:nvPr>
        </p:nvPicPr>
        <p:blipFill>
          <a:blip r:embed="rId30" r:link="rId28"/>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5"/>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3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3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3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3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custDataLst>
              <p:tags r:id="rId40"/>
            </p:custDataLst>
          </p:nvPr>
        </p:nvPicPr>
        <p:blipFill>
          <a:blip r:embed="rId41" r:link="rId42"/>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43"/>
            </p:custDataLst>
          </p:nvPr>
        </p:nvPicPr>
        <p:blipFill>
          <a:blip r:embed="rId41" r:link="rId42"/>
          <a:stretch>
            <a:fillRect/>
          </a:stretch>
        </p:blipFill>
        <p:spPr>
          <a:xfrm>
            <a:off x="838200" y="365125"/>
            <a:ext cx="9525" cy="9525"/>
          </a:xfrm>
          <a:prstGeom prst="rect">
            <a:avLst/>
          </a:prstGeom>
          <a:noFill/>
          <a:ln>
            <a:noFill/>
            <a:miter lim="800000"/>
            <a:headEnd/>
            <a:tailEnd/>
          </a:ln>
        </p:spPr>
      </p:pic>
      <p:pic>
        <p:nvPicPr>
          <p:cNvPr id="9" name="图片 1073743875" descr="学科网 zxxk.com"/>
          <p:cNvPicPr>
            <a:picLocks noChangeAspect="1"/>
          </p:cNvPicPr>
          <p:nvPr>
            <p:custDataLst>
              <p:tags r:id="rId44"/>
            </p:custDataLst>
          </p:nvPr>
        </p:nvPicPr>
        <p:blipFill>
          <a:blip r:embed="rId41" r:link="rId42"/>
          <a:stretch>
            <a:fillRect/>
          </a:stretch>
        </p:blipFill>
        <p:spPr>
          <a:xfrm>
            <a:off x="838200" y="365125"/>
            <a:ext cx="9525" cy="9525"/>
          </a:xfrm>
          <a:prstGeom prst="rect">
            <a:avLst/>
          </a:prstGeom>
          <a:noFill/>
          <a:ln>
            <a:noFill/>
            <a:miter lim="800000"/>
            <a:headEnd/>
            <a:tailEnd/>
          </a:ln>
        </p:spPr>
      </p:pic>
      <p:pic>
        <p:nvPicPr>
          <p:cNvPr id="10" name="图片 1073743875" descr="学科网 zxxk.com"/>
          <p:cNvPicPr>
            <a:picLocks noChangeAspect="1"/>
          </p:cNvPicPr>
          <p:nvPr>
            <p:custDataLst>
              <p:tags r:id="rId45"/>
            </p:custDataLst>
          </p:nvPr>
        </p:nvPicPr>
        <p:blipFill>
          <a:blip r:embed="rId41" r:link="rId42"/>
          <a:stretch>
            <a:fillRect/>
          </a:stretch>
        </p:blipFill>
        <p:spPr>
          <a:xfrm>
            <a:off x="838200" y="365125"/>
            <a:ext cx="9525" cy="9525"/>
          </a:xfrm>
          <a:prstGeom prst="rect">
            <a:avLst/>
          </a:prstGeom>
          <a:noFill/>
          <a:ln>
            <a:noFill/>
            <a:miter lim="800000"/>
            <a:headEnd/>
            <a:tailEnd/>
          </a:ln>
        </p:spPr>
      </p:pic>
      <p:pic>
        <p:nvPicPr>
          <p:cNvPr id="11" name="图片 1073743875" descr="学科网 zxxk.com"/>
          <p:cNvPicPr>
            <a:picLocks noChangeAspect="1"/>
          </p:cNvPicPr>
          <p:nvPr>
            <p:custDataLst>
              <p:tags r:id="rId46"/>
            </p:custDataLst>
          </p:nvPr>
        </p:nvPicPr>
        <p:blipFill>
          <a:blip r:embed="rId41" r:link="rId4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2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D7863-7BD7-481C-A3B1-05ADD35A3E37}" type="datetimeFigureOut">
              <a:rPr lang="zh-CN" altLang="en-US" smtClean="0"/>
            </a:fld>
            <a:endParaRPr lang="zh-CN" altLang="en-US"/>
          </a:p>
        </p:txBody>
      </p:sp>
      <p:sp>
        <p:nvSpPr>
          <p:cNvPr id="5" name="页脚占位符 4"/>
          <p:cNvSpPr>
            <a:spLocks noGrp="1"/>
          </p:cNvSpPr>
          <p:nvPr>
            <p:ph type="ftr" sz="quarter" idx="3"/>
            <p:custDataLst>
              <p:tags r:id="rId2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B0D7C-BD9B-42FA-B8A0-181E944F5DD0}" type="slidenum">
              <a:rPr lang="zh-CN" altLang="en-US" smtClean="0"/>
            </a:fld>
            <a:endParaRPr lang="zh-CN" altLang="en-US"/>
          </a:p>
        </p:txBody>
      </p:sp>
      <p:pic>
        <p:nvPicPr>
          <p:cNvPr id="7" name="图片 1073743875" descr="学科网 zxxk.com"/>
          <p:cNvPicPr>
            <a:picLocks noChangeAspect="1"/>
          </p:cNvPicPr>
          <p:nvPr>
            <p:custDataLst>
              <p:tags r:id="rId27"/>
            </p:custDataLst>
          </p:nvPr>
        </p:nvPicPr>
        <p:blipFill>
          <a:blip r:embed="rId28" r:link="rId2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2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D7863-7BD7-481C-A3B1-05ADD35A3E37}" type="datetimeFigureOut">
              <a:rPr lang="zh-CN" altLang="en-US" smtClean="0"/>
            </a:fld>
            <a:endParaRPr lang="zh-CN" altLang="en-US"/>
          </a:p>
        </p:txBody>
      </p:sp>
      <p:sp>
        <p:nvSpPr>
          <p:cNvPr id="5" name="页脚占位符 4"/>
          <p:cNvSpPr>
            <a:spLocks noGrp="1"/>
          </p:cNvSpPr>
          <p:nvPr>
            <p:ph type="ftr" sz="quarter" idx="3"/>
            <p:custDataLst>
              <p:tags r:id="rId2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B0D7C-BD9B-42FA-B8A0-181E944F5DD0}" type="slidenum">
              <a:rPr lang="zh-CN" altLang="en-US" smtClean="0"/>
            </a:fld>
            <a:endParaRPr lang="zh-CN" altLang="en-US"/>
          </a:p>
        </p:txBody>
      </p:sp>
      <p:pic>
        <p:nvPicPr>
          <p:cNvPr id="7" name="图片 1073743875" descr="学科网 zxxk.com"/>
          <p:cNvPicPr>
            <a:picLocks noChangeAspect="1"/>
          </p:cNvPicPr>
          <p:nvPr>
            <p:custDataLst>
              <p:tags r:id="rId27"/>
            </p:custDataLst>
          </p:nvPr>
        </p:nvPicPr>
        <p:blipFill>
          <a:blip r:embed="rId28" r:link="rId2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8.png"/><Relationship Id="rId3" Type="http://schemas.openxmlformats.org/officeDocument/2006/relationships/tags" Target="../tags/tag476.xml"/><Relationship Id="rId2" Type="http://schemas.openxmlformats.org/officeDocument/2006/relationships/tags" Target="../tags/tag475.xml"/><Relationship Id="rId1" Type="http://schemas.openxmlformats.org/officeDocument/2006/relationships/tags" Target="../tags/tag474.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tags" Target="../tags/tag529.xml"/><Relationship Id="rId3" Type="http://schemas.openxmlformats.org/officeDocument/2006/relationships/tags" Target="../tags/tag528.xml"/><Relationship Id="rId2" Type="http://schemas.openxmlformats.org/officeDocument/2006/relationships/tags" Target="../tags/tag527.xml"/><Relationship Id="rId1" Type="http://schemas.openxmlformats.org/officeDocument/2006/relationships/tags" Target="../tags/tag526.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tags" Target="../tags/tag533.xml"/><Relationship Id="rId1" Type="http://schemas.openxmlformats.org/officeDocument/2006/relationships/tags" Target="../tags/tag532.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tags" Target="../tags/tag540.xml"/><Relationship Id="rId6" Type="http://schemas.openxmlformats.org/officeDocument/2006/relationships/image" Target="../media/image15.png"/><Relationship Id="rId5" Type="http://schemas.openxmlformats.org/officeDocument/2006/relationships/tags" Target="../tags/tag539.xml"/><Relationship Id="rId4" Type="http://schemas.openxmlformats.org/officeDocument/2006/relationships/tags" Target="../tags/tag538.xml"/><Relationship Id="rId3" Type="http://schemas.openxmlformats.org/officeDocument/2006/relationships/image" Target="../media/image14.png"/><Relationship Id="rId2" Type="http://schemas.openxmlformats.org/officeDocument/2006/relationships/tags" Target="../tags/tag537.xml"/><Relationship Id="rId1" Type="http://schemas.openxmlformats.org/officeDocument/2006/relationships/tags" Target="../tags/tag536.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43.xml"/><Relationship Id="rId2" Type="http://schemas.openxmlformats.org/officeDocument/2006/relationships/tags" Target="../tags/tag542.xml"/><Relationship Id="rId1" Type="http://schemas.openxmlformats.org/officeDocument/2006/relationships/tags" Target="../tags/tag541.xml"/></Relationships>
</file>

<file path=ppt/slides/_rels/slide14.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tags" Target="../tags/tag548.xml"/><Relationship Id="rId7" Type="http://schemas.openxmlformats.org/officeDocument/2006/relationships/tags" Target="../tags/tag547.xml"/><Relationship Id="rId6" Type="http://schemas.openxmlformats.org/officeDocument/2006/relationships/image" Target="../media/image16.png"/><Relationship Id="rId5" Type="http://schemas.openxmlformats.org/officeDocument/2006/relationships/tags" Target="../tags/tag546.xml"/><Relationship Id="rId4" Type="http://schemas.microsoft.com/office/2007/relationships/media" Target="../media/media3.mp4"/><Relationship Id="rId3" Type="http://schemas.openxmlformats.org/officeDocument/2006/relationships/video" Target="../media/media3.mp4"/><Relationship Id="rId2" Type="http://schemas.openxmlformats.org/officeDocument/2006/relationships/tags" Target="../tags/tag545.xml"/><Relationship Id="rId10" Type="http://schemas.openxmlformats.org/officeDocument/2006/relationships/slideLayout" Target="../slideLayouts/slideLayout7.xml"/><Relationship Id="rId1" Type="http://schemas.openxmlformats.org/officeDocument/2006/relationships/tags" Target="../tags/tag544.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7.xml"/><Relationship Id="rId4" Type="http://schemas.openxmlformats.org/officeDocument/2006/relationships/tags" Target="../tags/tag552.xml"/><Relationship Id="rId3" Type="http://schemas.openxmlformats.org/officeDocument/2006/relationships/tags" Target="../tags/tag551.xml"/><Relationship Id="rId2" Type="http://schemas.openxmlformats.org/officeDocument/2006/relationships/tags" Target="../tags/tag550.xml"/><Relationship Id="rId1" Type="http://schemas.openxmlformats.org/officeDocument/2006/relationships/tags" Target="../tags/tag54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tags" Target="../tags/tag553.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tags" Target="../tags/tag563.xml"/><Relationship Id="rId7" Type="http://schemas.openxmlformats.org/officeDocument/2006/relationships/tags" Target="../tags/tag562.xml"/><Relationship Id="rId6" Type="http://schemas.openxmlformats.org/officeDocument/2006/relationships/tags" Target="../tags/tag561.xml"/><Relationship Id="rId5" Type="http://schemas.openxmlformats.org/officeDocument/2006/relationships/tags" Target="../tags/tag560.xml"/><Relationship Id="rId4" Type="http://schemas.openxmlformats.org/officeDocument/2006/relationships/tags" Target="../tags/tag559.xml"/><Relationship Id="rId3" Type="http://schemas.openxmlformats.org/officeDocument/2006/relationships/tags" Target="../tags/tag558.xml"/><Relationship Id="rId2" Type="http://schemas.openxmlformats.org/officeDocument/2006/relationships/tags" Target="../tags/tag557.xml"/><Relationship Id="rId1" Type="http://schemas.openxmlformats.org/officeDocument/2006/relationships/tags" Target="../tags/tag556.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7.xml"/><Relationship Id="rId5" Type="http://schemas.openxmlformats.org/officeDocument/2006/relationships/image" Target="../media/image18.png"/><Relationship Id="rId4" Type="http://schemas.openxmlformats.org/officeDocument/2006/relationships/tags" Target="../tags/tag565.xml"/><Relationship Id="rId3" Type="http://schemas.microsoft.com/office/2007/relationships/media" Target="../media/media4.mp4"/><Relationship Id="rId2" Type="http://schemas.openxmlformats.org/officeDocument/2006/relationships/video" Target="../media/media4.mp4"/><Relationship Id="rId1" Type="http://schemas.openxmlformats.org/officeDocument/2006/relationships/tags" Target="../tags/tag564.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tags" Target="../tags/tag568.xml"/><Relationship Id="rId2" Type="http://schemas.openxmlformats.org/officeDocument/2006/relationships/tags" Target="../tags/tag567.xml"/><Relationship Id="rId1" Type="http://schemas.openxmlformats.org/officeDocument/2006/relationships/tags" Target="../tags/tag566.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56.xml"/><Relationship Id="rId5" Type="http://schemas.openxmlformats.org/officeDocument/2006/relationships/tags" Target="../tags/tag478.xml"/><Relationship Id="rId4" Type="http://schemas.openxmlformats.org/officeDocument/2006/relationships/image" Target="../media/image9.png"/><Relationship Id="rId3" Type="http://schemas.openxmlformats.org/officeDocument/2006/relationships/tags" Target="../tags/tag477.xml"/><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49.xml"/><Relationship Id="rId7" Type="http://schemas.openxmlformats.org/officeDocument/2006/relationships/tags" Target="../tags/tag575.xml"/><Relationship Id="rId6" Type="http://schemas.openxmlformats.org/officeDocument/2006/relationships/tags" Target="../tags/tag574.xml"/><Relationship Id="rId5" Type="http://schemas.openxmlformats.org/officeDocument/2006/relationships/tags" Target="../tags/tag573.xml"/><Relationship Id="rId4" Type="http://schemas.openxmlformats.org/officeDocument/2006/relationships/tags" Target="../tags/tag572.xml"/><Relationship Id="rId3" Type="http://schemas.openxmlformats.org/officeDocument/2006/relationships/tags" Target="../tags/tag571.xml"/><Relationship Id="rId2" Type="http://schemas.openxmlformats.org/officeDocument/2006/relationships/tags" Target="../tags/tag570.xml"/><Relationship Id="rId1" Type="http://schemas.openxmlformats.org/officeDocument/2006/relationships/tags" Target="../tags/tag569.xml"/></Relationships>
</file>

<file path=ppt/slides/_rels/slide21.xml.rels><?xml version="1.0" encoding="UTF-8" standalone="yes"?>
<Relationships xmlns="http://schemas.openxmlformats.org/package/2006/relationships"><Relationship Id="rId9" Type="http://schemas.openxmlformats.org/officeDocument/2006/relationships/tags" Target="../tags/tag587.xml"/><Relationship Id="rId8" Type="http://schemas.openxmlformats.org/officeDocument/2006/relationships/tags" Target="../tags/tag586.xml"/><Relationship Id="rId7" Type="http://schemas.openxmlformats.org/officeDocument/2006/relationships/tags" Target="../tags/tag585.xml"/><Relationship Id="rId6" Type="http://schemas.openxmlformats.org/officeDocument/2006/relationships/tags" Target="../tags/tag584.xml"/><Relationship Id="rId5" Type="http://schemas.openxmlformats.org/officeDocument/2006/relationships/tags" Target="../tags/tag583.xml"/><Relationship Id="rId4" Type="http://schemas.openxmlformats.org/officeDocument/2006/relationships/tags" Target="../tags/tag582.xml"/><Relationship Id="rId3" Type="http://schemas.openxmlformats.org/officeDocument/2006/relationships/tags" Target="../tags/tag581.xml"/><Relationship Id="rId2" Type="http://schemas.openxmlformats.org/officeDocument/2006/relationships/tags" Target="../tags/tag580.xml"/><Relationship Id="rId12" Type="http://schemas.openxmlformats.org/officeDocument/2006/relationships/slideLayout" Target="../slideLayouts/slideLayout77.xml"/><Relationship Id="rId11" Type="http://schemas.openxmlformats.org/officeDocument/2006/relationships/tags" Target="../tags/tag589.xml"/><Relationship Id="rId10" Type="http://schemas.openxmlformats.org/officeDocument/2006/relationships/tags" Target="../tags/tag588.xml"/><Relationship Id="rId1" Type="http://schemas.openxmlformats.org/officeDocument/2006/relationships/tags" Target="../tags/tag579.xml"/></Relationships>
</file>

<file path=ppt/slides/_rels/slide22.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595.xml"/><Relationship Id="rId7" Type="http://schemas.openxmlformats.org/officeDocument/2006/relationships/tags" Target="../tags/tag594.xml"/><Relationship Id="rId6" Type="http://schemas.openxmlformats.org/officeDocument/2006/relationships/tags" Target="../tags/tag593.xml"/><Relationship Id="rId5" Type="http://schemas.openxmlformats.org/officeDocument/2006/relationships/image" Target="../media/image20.png"/><Relationship Id="rId4" Type="http://schemas.openxmlformats.org/officeDocument/2006/relationships/tags" Target="../tags/tag592.xml"/><Relationship Id="rId3" Type="http://schemas.openxmlformats.org/officeDocument/2006/relationships/image" Target="../media/image19.png"/><Relationship Id="rId2" Type="http://schemas.openxmlformats.org/officeDocument/2006/relationships/tags" Target="../tags/tag591.xml"/><Relationship Id="rId12" Type="http://schemas.openxmlformats.org/officeDocument/2006/relationships/slideLayout" Target="../slideLayouts/slideLayout9.xml"/><Relationship Id="rId11" Type="http://schemas.openxmlformats.org/officeDocument/2006/relationships/tags" Target="../tags/tag597.xml"/><Relationship Id="rId10" Type="http://schemas.openxmlformats.org/officeDocument/2006/relationships/tags" Target="../tags/tag596.xml"/><Relationship Id="rId1" Type="http://schemas.openxmlformats.org/officeDocument/2006/relationships/tags" Target="../tags/tag590.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7.xml"/><Relationship Id="rId4" Type="http://schemas.openxmlformats.org/officeDocument/2006/relationships/tags" Target="../tags/tag601.xml"/><Relationship Id="rId3" Type="http://schemas.openxmlformats.org/officeDocument/2006/relationships/tags" Target="../tags/tag600.xml"/><Relationship Id="rId2" Type="http://schemas.openxmlformats.org/officeDocument/2006/relationships/tags" Target="../tags/tag599.xml"/><Relationship Id="rId1" Type="http://schemas.openxmlformats.org/officeDocument/2006/relationships/tags" Target="../tags/tag598.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7.xml"/><Relationship Id="rId7" Type="http://schemas.openxmlformats.org/officeDocument/2006/relationships/tags" Target="../tags/tag606.xml"/><Relationship Id="rId6" Type="http://schemas.openxmlformats.org/officeDocument/2006/relationships/image" Target="../media/image23.jpeg"/><Relationship Id="rId5" Type="http://schemas.openxmlformats.org/officeDocument/2006/relationships/tags" Target="../tags/tag605.xml"/><Relationship Id="rId4" Type="http://schemas.openxmlformats.org/officeDocument/2006/relationships/image" Target="../media/image22.jpeg"/><Relationship Id="rId3" Type="http://schemas.openxmlformats.org/officeDocument/2006/relationships/tags" Target="../tags/tag604.xml"/><Relationship Id="rId2" Type="http://schemas.openxmlformats.org/officeDocument/2006/relationships/tags" Target="../tags/tag603.xml"/><Relationship Id="rId1" Type="http://schemas.openxmlformats.org/officeDocument/2006/relationships/tags" Target="../tags/tag60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8.xml"/><Relationship Id="rId1" Type="http://schemas.openxmlformats.org/officeDocument/2006/relationships/tags" Target="../tags/tag607.xml"/></Relationships>
</file>

<file path=ppt/slides/_rels/slide26.xml.rels><?xml version="1.0" encoding="UTF-8" standalone="yes"?>
<Relationships xmlns="http://schemas.openxmlformats.org/package/2006/relationships"><Relationship Id="rId9" Type="http://schemas.openxmlformats.org/officeDocument/2006/relationships/tags" Target="../tags/tag617.xml"/><Relationship Id="rId8" Type="http://schemas.openxmlformats.org/officeDocument/2006/relationships/tags" Target="../tags/tag616.xml"/><Relationship Id="rId7" Type="http://schemas.openxmlformats.org/officeDocument/2006/relationships/tags" Target="../tags/tag615.xml"/><Relationship Id="rId6" Type="http://schemas.openxmlformats.org/officeDocument/2006/relationships/tags" Target="../tags/tag614.xml"/><Relationship Id="rId5" Type="http://schemas.openxmlformats.org/officeDocument/2006/relationships/tags" Target="../tags/tag613.xml"/><Relationship Id="rId4" Type="http://schemas.openxmlformats.org/officeDocument/2006/relationships/tags" Target="../tags/tag612.xml"/><Relationship Id="rId3" Type="http://schemas.openxmlformats.org/officeDocument/2006/relationships/tags" Target="../tags/tag611.xml"/><Relationship Id="rId2" Type="http://schemas.openxmlformats.org/officeDocument/2006/relationships/tags" Target="../tags/tag610.xml"/><Relationship Id="rId14" Type="http://schemas.openxmlformats.org/officeDocument/2006/relationships/notesSlide" Target="../notesSlides/notesSlide6.xml"/><Relationship Id="rId13" Type="http://schemas.openxmlformats.org/officeDocument/2006/relationships/slideLayout" Target="../slideLayouts/slideLayout16.xml"/><Relationship Id="rId12" Type="http://schemas.openxmlformats.org/officeDocument/2006/relationships/tags" Target="../tags/tag620.xml"/><Relationship Id="rId11" Type="http://schemas.openxmlformats.org/officeDocument/2006/relationships/tags" Target="../tags/tag619.xml"/><Relationship Id="rId10" Type="http://schemas.openxmlformats.org/officeDocument/2006/relationships/tags" Target="../tags/tag618.xml"/><Relationship Id="rId1" Type="http://schemas.openxmlformats.org/officeDocument/2006/relationships/tags" Target="../tags/tag609.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26.xml"/><Relationship Id="rId3" Type="http://schemas.openxmlformats.org/officeDocument/2006/relationships/tags" Target="../tags/tag625.xml"/><Relationship Id="rId2" Type="http://schemas.openxmlformats.org/officeDocument/2006/relationships/tags" Target="../tags/tag624.xml"/><Relationship Id="rId1" Type="http://schemas.openxmlformats.org/officeDocument/2006/relationships/tags" Target="../tags/tag623.xml"/></Relationships>
</file>

<file path=ppt/slides/_rels/slide28.xml.rels><?xml version="1.0" encoding="UTF-8" standalone="yes"?>
<Relationships xmlns="http://schemas.openxmlformats.org/package/2006/relationships"><Relationship Id="rId9" Type="http://schemas.openxmlformats.org/officeDocument/2006/relationships/tags" Target="../tags/tag635.xml"/><Relationship Id="rId8" Type="http://schemas.openxmlformats.org/officeDocument/2006/relationships/tags" Target="../tags/tag634.xml"/><Relationship Id="rId7" Type="http://schemas.openxmlformats.org/officeDocument/2006/relationships/tags" Target="../tags/tag633.xml"/><Relationship Id="rId6" Type="http://schemas.openxmlformats.org/officeDocument/2006/relationships/tags" Target="../tags/tag632.xml"/><Relationship Id="rId5" Type="http://schemas.openxmlformats.org/officeDocument/2006/relationships/tags" Target="../tags/tag631.xml"/><Relationship Id="rId4" Type="http://schemas.openxmlformats.org/officeDocument/2006/relationships/tags" Target="../tags/tag630.xml"/><Relationship Id="rId3" Type="http://schemas.openxmlformats.org/officeDocument/2006/relationships/tags" Target="../tags/tag629.xml"/><Relationship Id="rId2" Type="http://schemas.openxmlformats.org/officeDocument/2006/relationships/tags" Target="../tags/tag628.xml"/><Relationship Id="rId10" Type="http://schemas.openxmlformats.org/officeDocument/2006/relationships/slideLayout" Target="../slideLayouts/slideLayout2.xml"/><Relationship Id="rId1" Type="http://schemas.openxmlformats.org/officeDocument/2006/relationships/tags" Target="../tags/tag627.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483.xml"/><Relationship Id="rId4" Type="http://schemas.openxmlformats.org/officeDocument/2006/relationships/tags" Target="../tags/tag482.xml"/><Relationship Id="rId3" Type="http://schemas.openxmlformats.org/officeDocument/2006/relationships/tags" Target="../tags/tag481.xml"/><Relationship Id="rId2" Type="http://schemas.openxmlformats.org/officeDocument/2006/relationships/tags" Target="../tags/tag480.xml"/><Relationship Id="rId1" Type="http://schemas.openxmlformats.org/officeDocument/2006/relationships/tags" Target="../tags/tag479.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87.xml"/><Relationship Id="rId4" Type="http://schemas.openxmlformats.org/officeDocument/2006/relationships/image" Target="../media/image10.jpeg"/><Relationship Id="rId3" Type="http://schemas.openxmlformats.org/officeDocument/2006/relationships/tags" Target="../tags/tag486.xml"/><Relationship Id="rId2" Type="http://schemas.openxmlformats.org/officeDocument/2006/relationships/tags" Target="../tags/tag485.xml"/><Relationship Id="rId1" Type="http://schemas.openxmlformats.org/officeDocument/2006/relationships/tags" Target="../tags/tag484.xml"/></Relationships>
</file>

<file path=ppt/slides/_rels/slide5.xml.rels><?xml version="1.0" encoding="UTF-8" standalone="yes"?>
<Relationships xmlns="http://schemas.openxmlformats.org/package/2006/relationships"><Relationship Id="rId9" Type="http://schemas.openxmlformats.org/officeDocument/2006/relationships/tags" Target="../tags/tag496.xml"/><Relationship Id="rId8" Type="http://schemas.openxmlformats.org/officeDocument/2006/relationships/tags" Target="../tags/tag495.xml"/><Relationship Id="rId7" Type="http://schemas.openxmlformats.org/officeDocument/2006/relationships/tags" Target="../tags/tag494.xml"/><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 Id="rId3" Type="http://schemas.openxmlformats.org/officeDocument/2006/relationships/tags" Target="../tags/tag490.xml"/><Relationship Id="rId2" Type="http://schemas.openxmlformats.org/officeDocument/2006/relationships/tags" Target="../tags/tag489.xml"/><Relationship Id="rId16" Type="http://schemas.openxmlformats.org/officeDocument/2006/relationships/slideLayout" Target="../slideLayouts/slideLayout2.xml"/><Relationship Id="rId15" Type="http://schemas.openxmlformats.org/officeDocument/2006/relationships/tags" Target="../tags/tag502.xml"/><Relationship Id="rId14" Type="http://schemas.openxmlformats.org/officeDocument/2006/relationships/tags" Target="../tags/tag501.xml"/><Relationship Id="rId13" Type="http://schemas.openxmlformats.org/officeDocument/2006/relationships/tags" Target="../tags/tag500.xml"/><Relationship Id="rId12" Type="http://schemas.openxmlformats.org/officeDocument/2006/relationships/tags" Target="../tags/tag499.xml"/><Relationship Id="rId11" Type="http://schemas.openxmlformats.org/officeDocument/2006/relationships/tags" Target="../tags/tag498.xml"/><Relationship Id="rId10" Type="http://schemas.openxmlformats.org/officeDocument/2006/relationships/tags" Target="../tags/tag497.xml"/><Relationship Id="rId1" Type="http://schemas.openxmlformats.org/officeDocument/2006/relationships/tags" Target="../tags/tag488.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56.xml"/><Relationship Id="rId3" Type="http://schemas.openxmlformats.org/officeDocument/2006/relationships/tags" Target="../tags/tag505.xml"/><Relationship Id="rId2" Type="http://schemas.openxmlformats.org/officeDocument/2006/relationships/tags" Target="../tags/tag504.xml"/><Relationship Id="rId1" Type="http://schemas.openxmlformats.org/officeDocument/2006/relationships/tags" Target="../tags/tag503.xml"/></Relationships>
</file>

<file path=ppt/slides/_rels/slide7.xml.rels><?xml version="1.0" encoding="UTF-8" standalone="yes"?>
<Relationships xmlns="http://schemas.openxmlformats.org/package/2006/relationships"><Relationship Id="rId9" Type="http://schemas.openxmlformats.org/officeDocument/2006/relationships/tags" Target="../tags/tag515.xml"/><Relationship Id="rId8" Type="http://schemas.openxmlformats.org/officeDocument/2006/relationships/image" Target="../media/image11.png"/><Relationship Id="rId7" Type="http://schemas.openxmlformats.org/officeDocument/2006/relationships/tags" Target="../tags/tag514.xml"/><Relationship Id="rId6" Type="http://schemas.openxmlformats.org/officeDocument/2006/relationships/tags" Target="../tags/tag513.xml"/><Relationship Id="rId5" Type="http://schemas.openxmlformats.org/officeDocument/2006/relationships/tags" Target="../tags/tag512.xml"/><Relationship Id="rId4" Type="http://schemas.openxmlformats.org/officeDocument/2006/relationships/tags" Target="../tags/tag511.xml"/><Relationship Id="rId3" Type="http://schemas.openxmlformats.org/officeDocument/2006/relationships/tags" Target="../tags/tag510.xml"/><Relationship Id="rId2" Type="http://schemas.openxmlformats.org/officeDocument/2006/relationships/tags" Target="../tags/tag509.xml"/><Relationship Id="rId13" Type="http://schemas.openxmlformats.org/officeDocument/2006/relationships/notesSlide" Target="../notesSlides/notesSlide2.xml"/><Relationship Id="rId12" Type="http://schemas.openxmlformats.org/officeDocument/2006/relationships/slideLayout" Target="../slideLayouts/slideLayout14.xml"/><Relationship Id="rId11" Type="http://schemas.openxmlformats.org/officeDocument/2006/relationships/tags" Target="../tags/tag517.xml"/><Relationship Id="rId10" Type="http://schemas.openxmlformats.org/officeDocument/2006/relationships/tags" Target="../tags/tag516.xml"/><Relationship Id="rId1" Type="http://schemas.openxmlformats.org/officeDocument/2006/relationships/tags" Target="../tags/tag508.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22.xml"/><Relationship Id="rId2" Type="http://schemas.openxmlformats.org/officeDocument/2006/relationships/tags" Target="../tags/tag521.xml"/><Relationship Id="rId1" Type="http://schemas.openxmlformats.org/officeDocument/2006/relationships/tags" Target="../tags/tag520.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525.xml"/><Relationship Id="rId5" Type="http://schemas.openxmlformats.org/officeDocument/2006/relationships/image" Target="../media/image12.png"/><Relationship Id="rId4" Type="http://schemas.openxmlformats.org/officeDocument/2006/relationships/tags" Target="../tags/tag524.xml"/><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tags" Target="../tags/tag5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txBox="1"/>
          <p:nvPr>
            <p:custDataLst>
              <p:tags r:id="rId1"/>
            </p:custDataLst>
          </p:nvPr>
        </p:nvSpPr>
        <p:spPr>
          <a:xfrm>
            <a:off x="1566545" y="3299460"/>
            <a:ext cx="9358313" cy="644525"/>
          </a:xfrm>
          <a:prstGeom prst="rect">
            <a:avLst/>
          </a:prstGeom>
        </p:spPr>
        <p:txBody>
          <a:bodyPr vert="horz" wrap="square" lIns="91440" tIns="45720" rIns="91440" bIns="45720" numCol="1" anchor="t" anchorCtr="0" compatLnSpc="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spcAft>
                <a:spcPct val="0"/>
              </a:spcAft>
              <a:buClr>
                <a:schemeClr val="accent1"/>
              </a:buClr>
              <a:buSzPct val="76000"/>
              <a:buFont typeface="Wingdings 3" panose="05040102010807070707" pitchFamily="18" charset="2"/>
              <a:buNone/>
              <a:defRPr/>
            </a:pPr>
            <a:r>
              <a:rPr lang="en-US" altLang="zh-CN" sz="4000" b="1">
                <a:latin typeface="微软雅黑" panose="020B0503020204020204" charset="-122"/>
                <a:ea typeface="微软雅黑" panose="020B0503020204020204" charset="-122"/>
                <a:cs typeface="微软雅黑" panose="020B0503020204020204" charset="-122"/>
              </a:rPr>
              <a:t>1.2   </a:t>
            </a:r>
            <a:r>
              <a:rPr lang="zh-CN" sz="4000" b="1">
                <a:latin typeface="微软雅黑" panose="020B0503020204020204" charset="-122"/>
                <a:ea typeface="微软雅黑" panose="020B0503020204020204" charset="-122"/>
                <a:cs typeface="微软雅黑" panose="020B0503020204020204" charset="-122"/>
                <a:sym typeface="+mn-ea"/>
              </a:rPr>
              <a:t>积极维护</a:t>
            </a:r>
            <a:r>
              <a:rPr lang="zh-CN" altLang="en-US" sz="4000" b="1">
                <a:solidFill>
                  <a:srgbClr val="1C07B9"/>
                </a:solidFill>
                <a:highlight>
                  <a:srgbClr val="FFFF00"/>
                </a:highlight>
                <a:latin typeface="微软雅黑" panose="020B0503020204020204" charset="-122"/>
                <a:ea typeface="微软雅黑" panose="020B0503020204020204" charset="-122"/>
                <a:cs typeface="微软雅黑" panose="020B0503020204020204" charset="-122"/>
                <a:sym typeface="+mn-ea"/>
              </a:rPr>
              <a:t>人身权利</a:t>
            </a:r>
            <a:endParaRPr lang="zh-CN" altLang="en-US" sz="4000" b="1">
              <a:solidFill>
                <a:srgbClr val="1C07B9"/>
              </a:solidFill>
              <a:highlight>
                <a:srgbClr val="FFFF00"/>
              </a:highlight>
              <a:latin typeface="微软雅黑" panose="020B0503020204020204" charset="-122"/>
              <a:ea typeface="微软雅黑" panose="020B0503020204020204" charset="-122"/>
              <a:cs typeface="微软雅黑" panose="020B0503020204020204" charset="-122"/>
              <a:sym typeface="+mn-ea"/>
            </a:endParaRPr>
          </a:p>
        </p:txBody>
      </p:sp>
      <p:sp>
        <p:nvSpPr>
          <p:cNvPr id="4" name="文本框 5"/>
          <p:cNvSpPr txBox="1"/>
          <p:nvPr>
            <p:custDataLst>
              <p:tags r:id="rId2"/>
            </p:custDataLst>
          </p:nvPr>
        </p:nvSpPr>
        <p:spPr>
          <a:xfrm>
            <a:off x="1947545" y="2142490"/>
            <a:ext cx="8833485" cy="701675"/>
          </a:xfrm>
          <a:prstGeom prst="rect">
            <a:avLst/>
          </a:prstGeom>
        </p:spPr>
        <p:txBody>
          <a:bodyPr vert="horz" wrap="square" lIns="91440" tIns="45720" rIns="91440" bIns="4572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a:solidFill>
                  <a:srgbClr val="C00000"/>
                </a:solidFill>
                <a:latin typeface="微软雅黑" panose="020B0503020204020204" charset="-122"/>
                <a:ea typeface="微软雅黑" panose="020B0503020204020204" charset="-122"/>
                <a:cs typeface="微软雅黑" panose="020B0503020204020204" charset="-122"/>
              </a:rPr>
              <a:t> </a:t>
            </a: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第一课</a:t>
            </a:r>
            <a:r>
              <a:rPr lang="en-US" altLang="zh-CN"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在生活中学民法用民法</a:t>
            </a:r>
            <a:endPar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custDataLst>
              <p:tags r:id="rId3"/>
            </p:custDataLst>
          </p:nvPr>
        </p:nvPicPr>
        <p:blipFill>
          <a:blip r:embed="rId4"/>
          <a:stretch>
            <a:fillRect/>
          </a:stretch>
        </p:blipFill>
        <p:spPr>
          <a:xfrm>
            <a:off x="9781540" y="4008120"/>
            <a:ext cx="2410460" cy="278066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5575" y="565150"/>
            <a:ext cx="1983740" cy="460375"/>
          </a:xfrm>
          <a:prstGeom prst="rect">
            <a:avLst/>
          </a:prstGeom>
        </p:spPr>
        <p:style>
          <a:lnRef idx="2">
            <a:schemeClr val="lt1"/>
          </a:lnRef>
          <a:fillRef idx="1">
            <a:schemeClr val="accent1"/>
          </a:fillRef>
          <a:effectRef idx="1">
            <a:schemeClr val="accent1"/>
          </a:effectRef>
          <a:fontRef idx="minor">
            <a:schemeClr val="lt1"/>
          </a:fontRef>
        </p:style>
        <p:txBody>
          <a:bodyPr wrap="square" rtlCol="0" anchor="t">
            <a:spAutoFit/>
          </a:bodyPr>
          <a:lstStyle/>
          <a:p>
            <a:pPr algn="ctr"/>
            <a:r>
              <a:rPr sz="2400" b="1">
                <a:solidFill>
                  <a:schemeClr val="bg1"/>
                </a:solidFill>
                <a:latin typeface="微软雅黑" panose="020B0503020204020204" charset="-122"/>
                <a:ea typeface="微软雅黑" panose="020B0503020204020204" charset="-122"/>
                <a:cs typeface="微软雅黑" panose="020B0503020204020204" charset="-122"/>
                <a:sym typeface="+mn-ea"/>
              </a:rPr>
              <a:t>1．姓名权</a:t>
            </a:r>
            <a:endParaRPr sz="2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custDataLst>
              <p:tags r:id="rId2"/>
            </p:custDataLst>
          </p:nvPr>
        </p:nvSpPr>
        <p:spPr>
          <a:xfrm>
            <a:off x="155575" y="1212215"/>
            <a:ext cx="11965305" cy="5645785"/>
          </a:xfrm>
          <a:prstGeom prst="rect">
            <a:avLst/>
          </a:prstGeom>
          <a:noFill/>
          <a:ln>
            <a:solidFill>
              <a:schemeClr val="tx1"/>
            </a:solidFill>
            <a:prstDash val="dash"/>
          </a:ln>
        </p:spPr>
        <p:txBody>
          <a:bodyPr wrap="square" rtlCol="0" anchor="t">
            <a:noAutofit/>
          </a:bodyPr>
          <a:lstStyle/>
          <a:p>
            <a:pPr indent="0" fontAlgn="auto">
              <a:lnSpc>
                <a:spcPct val="120000"/>
              </a:lnSpc>
            </a:pPr>
            <a:r>
              <a:rPr lang="zh-CN" altLang="en-US" sz="2400" b="1">
                <a:latin typeface="微软雅黑" panose="020B0503020204020204" charset="-122"/>
                <a:ea typeface="微软雅黑" panose="020B0503020204020204" charset="-122"/>
                <a:cs typeface="微软雅黑" panose="020B0503020204020204" charset="-122"/>
              </a:rPr>
              <a:t>（</a:t>
            </a:r>
            <a:r>
              <a:rPr lang="en-US" altLang="zh-CN" sz="2400" b="1">
                <a:latin typeface="微软雅黑" panose="020B0503020204020204" charset="-122"/>
                <a:ea typeface="微软雅黑" panose="020B0503020204020204" charset="-122"/>
                <a:cs typeface="微软雅黑" panose="020B0503020204020204" charset="-122"/>
              </a:rPr>
              <a:t>1</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含义</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u="sng">
                <a:latin typeface="微软雅黑" panose="020B0503020204020204" charset="-122"/>
                <a:ea typeface="微软雅黑" panose="020B0503020204020204" charset="-122"/>
                <a:cs typeface="微软雅黑" panose="020B0503020204020204" charset="-122"/>
              </a:rPr>
              <a:t>是</a:t>
            </a:r>
            <a:r>
              <a:rPr lang="zh-CN" altLang="en-US" sz="2400" b="1" u="sng">
                <a:highlight>
                  <a:srgbClr val="FFFF00"/>
                </a:highlight>
                <a:latin typeface="微软雅黑" panose="020B0503020204020204" charset="-122"/>
                <a:ea typeface="微软雅黑" panose="020B0503020204020204" charset="-122"/>
                <a:cs typeface="微软雅黑" panose="020B0503020204020204" charset="-122"/>
              </a:rPr>
              <a:t>自然人</a:t>
            </a:r>
            <a:r>
              <a:rPr lang="zh-CN" altLang="en-US" sz="2400" b="1" u="sng">
                <a:latin typeface="微软雅黑" panose="020B0503020204020204" charset="-122"/>
                <a:ea typeface="微软雅黑" panose="020B0503020204020204" charset="-122"/>
                <a:cs typeface="微软雅黑" panose="020B0503020204020204" charset="-122"/>
              </a:rPr>
              <a:t>对其姓名享有的人身权利</a:t>
            </a:r>
            <a:r>
              <a:rPr lang="zh-CN" altLang="en-US" sz="2400" b="1">
                <a:latin typeface="微软雅黑" panose="020B0503020204020204" charset="-122"/>
                <a:ea typeface="微软雅黑" panose="020B0503020204020204" charset="-122"/>
                <a:cs typeface="微软雅黑" panose="020B0503020204020204" charset="-122"/>
              </a:rPr>
              <a:t>。</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注</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rgbClr val="0070C0"/>
                </a:solidFill>
                <a:latin typeface="微软雅黑" panose="020B0503020204020204" charset="-122"/>
                <a:ea typeface="微软雅黑" panose="020B0503020204020204" charset="-122"/>
                <a:cs typeface="微软雅黑" panose="020B0503020204020204" charset="-122"/>
              </a:rPr>
              <a:t>法人和非法人组织享有是名称权</a:t>
            </a:r>
            <a:r>
              <a:rPr lang="zh-CN" altLang="en-US" sz="2400" b="1">
                <a:solidFill>
                  <a:schemeClr val="accent1">
                    <a:lumMod val="50000"/>
                  </a:schemeClr>
                </a:solidFill>
                <a:latin typeface="微软雅黑" panose="020B0503020204020204" charset="-122"/>
                <a:ea typeface="微软雅黑" panose="020B0503020204020204" charset="-122"/>
                <a:cs typeface="微软雅黑" panose="020B0503020204020204" charset="-122"/>
              </a:rPr>
              <a:t>）</a:t>
            </a:r>
            <a:endParaRPr lang="zh-CN" altLang="en-US" sz="2400" b="1">
              <a:solidFill>
                <a:schemeClr val="accent1">
                  <a:lumMod val="50000"/>
                </a:schemeClr>
              </a:solidFill>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zh-CN" sz="2400" b="1">
                <a:latin typeface="微软雅黑" panose="020B0503020204020204" charset="-122"/>
                <a:ea typeface="微软雅黑" panose="020B0503020204020204" charset="-122"/>
                <a:cs typeface="微软雅黑" panose="020B0503020204020204" charset="-122"/>
                <a:sym typeface="+mn-ea"/>
              </a:rPr>
              <a:t>（</a:t>
            </a:r>
            <a:r>
              <a:rPr lang="en-US" altLang="zh-CN" sz="2400" b="1">
                <a:latin typeface="微软雅黑" panose="020B0503020204020204" charset="-122"/>
                <a:ea typeface="微软雅黑" panose="020B0503020204020204" charset="-122"/>
                <a:cs typeface="微软雅黑" panose="020B0503020204020204" charset="-122"/>
                <a:sym typeface="+mn-ea"/>
              </a:rPr>
              <a:t>2</a:t>
            </a:r>
            <a:r>
              <a:rPr lang="zh-CN" altLang="en-US" sz="2400" b="1">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特点</a:t>
            </a:r>
            <a:r>
              <a:rPr sz="2400" b="1">
                <a:latin typeface="微软雅黑" panose="020B0503020204020204" charset="-122"/>
                <a:ea typeface="微软雅黑" panose="020B0503020204020204" charset="-122"/>
                <a:cs typeface="微软雅黑" panose="020B0503020204020204" charset="-122"/>
                <a:sym typeface="+mn-ea"/>
              </a:rPr>
              <a:t>：姓名是我们用来</a:t>
            </a:r>
            <a:r>
              <a:rPr sz="2400" b="1" u="sng">
                <a:solidFill>
                  <a:srgbClr val="00B0F0"/>
                </a:solidFill>
                <a:latin typeface="微软雅黑" panose="020B0503020204020204" charset="-122"/>
                <a:ea typeface="微软雅黑" panose="020B0503020204020204" charset="-122"/>
                <a:cs typeface="微软雅黑" panose="020B0503020204020204" charset="-122"/>
                <a:sym typeface="+mn-ea"/>
              </a:rPr>
              <a:t>表现自我、区别于他人的符号</a:t>
            </a:r>
            <a:r>
              <a:rPr sz="2400" b="1">
                <a:latin typeface="微软雅黑" panose="020B0503020204020204" charset="-122"/>
                <a:ea typeface="微软雅黑" panose="020B0503020204020204" charset="-122"/>
                <a:cs typeface="微软雅黑" panose="020B0503020204020204" charset="-122"/>
                <a:sym typeface="+mn-ea"/>
              </a:rPr>
              <a:t>，因此，姓名总是与特定个人相联系，在很大程度上体现个人在人格上的基本特征。</a:t>
            </a:r>
            <a:endParaRPr sz="2400" b="1">
              <a:latin typeface="微软雅黑" panose="020B0503020204020204" charset="-122"/>
              <a:ea typeface="微软雅黑" panose="020B0503020204020204" charset="-122"/>
              <a:cs typeface="微软雅黑" panose="020B0503020204020204" charset="-122"/>
              <a:sym typeface="+mn-ea"/>
            </a:endParaRPr>
          </a:p>
          <a:p>
            <a:pPr indent="0" fontAlgn="auto">
              <a:lnSpc>
                <a:spcPct val="120000"/>
              </a:lnSpc>
            </a:pPr>
            <a:r>
              <a:rPr lang="zh-CN" sz="2800" b="1">
                <a:latin typeface="微软雅黑" panose="020B0503020204020204" charset="-122"/>
                <a:ea typeface="微软雅黑" panose="020B0503020204020204" charset="-122"/>
                <a:cs typeface="微软雅黑" panose="020B0503020204020204" charset="-122"/>
                <a:sym typeface="+mn-ea"/>
              </a:rPr>
              <a:t>（</a:t>
            </a:r>
            <a:r>
              <a:rPr lang="en-US" altLang="zh-CN" sz="2800" b="1">
                <a:latin typeface="微软雅黑" panose="020B0503020204020204" charset="-122"/>
                <a:ea typeface="微软雅黑" panose="020B0503020204020204" charset="-122"/>
                <a:cs typeface="微软雅黑" panose="020B0503020204020204" charset="-122"/>
                <a:sym typeface="+mn-ea"/>
              </a:rPr>
              <a:t>3</a:t>
            </a:r>
            <a:r>
              <a:rPr lang="zh-CN" altLang="en-US" sz="2800" b="1">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法律规定</a:t>
            </a:r>
            <a:r>
              <a:rPr sz="2800" b="1">
                <a:solidFill>
                  <a:srgbClr val="002060"/>
                </a:solidFill>
                <a:latin typeface="微软雅黑" panose="020B0503020204020204" charset="-122"/>
                <a:ea typeface="微软雅黑" panose="020B0503020204020204" charset="-122"/>
                <a:cs typeface="微软雅黑" panose="020B0503020204020204" charset="-122"/>
                <a:sym typeface="+mn-ea"/>
              </a:rPr>
              <a:t>：</a:t>
            </a:r>
            <a:endParaRPr sz="2800" b="1">
              <a:solidFill>
                <a:srgbClr val="002060"/>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20000"/>
              </a:lnSpc>
            </a:pPr>
            <a:r>
              <a:rPr lang="zh-CN" sz="2800" b="1">
                <a:solidFill>
                  <a:srgbClr val="002060"/>
                </a:solidFill>
                <a:latin typeface="微软雅黑" panose="020B0503020204020204" charset="-122"/>
                <a:ea typeface="微软雅黑" panose="020B0503020204020204" charset="-122"/>
                <a:cs typeface="微软雅黑" panose="020B0503020204020204" charset="-122"/>
                <a:sym typeface="+mn-ea"/>
              </a:rPr>
              <a:t>①</a:t>
            </a:r>
            <a:r>
              <a:rPr sz="2800" b="1">
                <a:latin typeface="微软雅黑" panose="020B0503020204020204" charset="-122"/>
                <a:ea typeface="微软雅黑" panose="020B0503020204020204" charset="-122"/>
                <a:cs typeface="微软雅黑" panose="020B0503020204020204" charset="-122"/>
                <a:sym typeface="+mn-ea"/>
              </a:rPr>
              <a:t>自然人有权依法</a:t>
            </a:r>
            <a:r>
              <a:rPr sz="2800" b="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决定、使用、变更</a:t>
            </a:r>
            <a:r>
              <a:rPr sz="2800" b="1">
                <a:highlight>
                  <a:srgbClr val="FFFF00"/>
                </a:highlight>
                <a:latin typeface="微软雅黑" panose="020B0503020204020204" charset="-122"/>
                <a:ea typeface="微软雅黑" panose="020B0503020204020204" charset="-122"/>
                <a:cs typeface="微软雅黑" panose="020B0503020204020204" charset="-122"/>
                <a:sym typeface="+mn-ea"/>
              </a:rPr>
              <a:t>或者</a:t>
            </a:r>
            <a:r>
              <a:rPr sz="2800" b="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许可</a:t>
            </a:r>
            <a:r>
              <a:rPr sz="2800" b="1">
                <a:latin typeface="微软雅黑" panose="020B0503020204020204" charset="-122"/>
                <a:ea typeface="微软雅黑" panose="020B0503020204020204" charset="-122"/>
                <a:cs typeface="微软雅黑" panose="020B0503020204020204" charset="-122"/>
                <a:sym typeface="+mn-ea"/>
              </a:rPr>
              <a:t>他人使用自己的姓名，但是</a:t>
            </a:r>
            <a:r>
              <a:rPr sz="2800" b="1">
                <a:solidFill>
                  <a:srgbClr val="FF0000"/>
                </a:solidFill>
                <a:latin typeface="微软雅黑" panose="020B0503020204020204" charset="-122"/>
                <a:ea typeface="微软雅黑" panose="020B0503020204020204" charset="-122"/>
                <a:cs typeface="微软雅黑" panose="020B0503020204020204" charset="-122"/>
                <a:sym typeface="+mn-ea"/>
              </a:rPr>
              <a:t>不得违背公序良俗</a:t>
            </a:r>
            <a:r>
              <a:rPr sz="2800" b="1">
                <a:latin typeface="微软雅黑" panose="020B0503020204020204" charset="-122"/>
                <a:ea typeface="微软雅黑" panose="020B0503020204020204" charset="-122"/>
                <a:cs typeface="微软雅黑" panose="020B0503020204020204" charset="-122"/>
                <a:sym typeface="+mn-ea"/>
              </a:rPr>
              <a:t>。</a:t>
            </a:r>
            <a:endParaRPr sz="2800" b="1">
              <a:latin typeface="微软雅黑" panose="020B0503020204020204" charset="-122"/>
              <a:ea typeface="微软雅黑" panose="020B0503020204020204" charset="-122"/>
              <a:cs typeface="微软雅黑" panose="020B0503020204020204" charset="-122"/>
              <a:sym typeface="+mn-ea"/>
            </a:endParaRPr>
          </a:p>
          <a:p>
            <a:pPr indent="0" fontAlgn="auto">
              <a:lnSpc>
                <a:spcPct val="120000"/>
              </a:lnSpc>
            </a:pPr>
            <a:r>
              <a:rPr lang="zh-CN" sz="2800" b="1">
                <a:latin typeface="微软雅黑" panose="020B0503020204020204" charset="-122"/>
                <a:ea typeface="微软雅黑" panose="020B0503020204020204" charset="-122"/>
                <a:cs typeface="微软雅黑" panose="020B0503020204020204" charset="-122"/>
                <a:sym typeface="+mn-ea"/>
              </a:rPr>
              <a:t>②</a:t>
            </a:r>
            <a:r>
              <a:rPr sz="2800" b="1">
                <a:latin typeface="微软雅黑" panose="020B0503020204020204" charset="-122"/>
                <a:ea typeface="微软雅黑" panose="020B0503020204020204" charset="-122"/>
                <a:cs typeface="微软雅黑" panose="020B0503020204020204" charset="-122"/>
                <a:sym typeface="+mn-ea"/>
              </a:rPr>
              <a:t>任何组织或者个人不得以</a:t>
            </a:r>
            <a:r>
              <a:rPr sz="2800" b="1">
                <a:solidFill>
                  <a:schemeClr val="accent6">
                    <a:lumMod val="75000"/>
                  </a:schemeClr>
                </a:solidFill>
                <a:highlight>
                  <a:srgbClr val="FFFF00"/>
                </a:highlight>
                <a:latin typeface="微软雅黑" panose="020B0503020204020204" charset="-122"/>
                <a:ea typeface="微软雅黑" panose="020B0503020204020204" charset="-122"/>
                <a:cs typeface="微软雅黑" panose="020B0503020204020204" charset="-122"/>
                <a:sym typeface="+mn-ea"/>
              </a:rPr>
              <a:t>干涉、盗用、假冒</a:t>
            </a:r>
            <a:r>
              <a:rPr sz="2800" b="1">
                <a:latin typeface="微软雅黑" panose="020B0503020204020204" charset="-122"/>
                <a:ea typeface="微软雅黑" panose="020B0503020204020204" charset="-122"/>
                <a:cs typeface="微软雅黑" panose="020B0503020204020204" charset="-122"/>
                <a:sym typeface="+mn-ea"/>
              </a:rPr>
              <a:t>等方式侵害他人的姓名权。</a:t>
            </a:r>
            <a:endParaRPr sz="2800" b="1">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zh-CN" altLang="en-US" sz="2800" b="1">
                <a:latin typeface="微软雅黑" panose="020B0503020204020204" charset="-122"/>
                <a:ea typeface="微软雅黑" panose="020B0503020204020204" charset="-122"/>
                <a:cs typeface="微软雅黑" panose="020B0503020204020204" charset="-122"/>
                <a:sym typeface="+mn-ea"/>
              </a:rPr>
              <a:t>③一般来说，</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未成年人</a:t>
            </a:r>
            <a:r>
              <a:rPr lang="zh-CN" altLang="en-US" sz="2800" b="1">
                <a:latin typeface="微软雅黑" panose="020B0503020204020204" charset="-122"/>
                <a:ea typeface="微软雅黑" panose="020B0503020204020204" charset="-122"/>
                <a:cs typeface="微软雅黑" panose="020B0503020204020204" charset="-122"/>
                <a:sym typeface="+mn-ea"/>
              </a:rPr>
              <a:t>由</a:t>
            </a:r>
            <a:r>
              <a:rPr lang="zh-CN" altLang="en-US" sz="2800" b="1">
                <a:solidFill>
                  <a:schemeClr val="accent2">
                    <a:lumMod val="50000"/>
                  </a:schemeClr>
                </a:solidFill>
                <a:latin typeface="微软雅黑" panose="020B0503020204020204" charset="-122"/>
                <a:ea typeface="微软雅黑" panose="020B0503020204020204" charset="-122"/>
                <a:cs typeface="微软雅黑" panose="020B0503020204020204" charset="-122"/>
                <a:sym typeface="+mn-ea"/>
              </a:rPr>
              <a:t>父母决定其姓名</a:t>
            </a:r>
            <a:r>
              <a:rPr lang="zh-CN" altLang="en-US" sz="2800" b="1">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成年后</a:t>
            </a:r>
            <a:r>
              <a:rPr lang="zh-CN" altLang="en-US" sz="2800" b="1">
                <a:solidFill>
                  <a:schemeClr val="accent2">
                    <a:lumMod val="50000"/>
                  </a:schemeClr>
                </a:solidFill>
                <a:latin typeface="微软雅黑" panose="020B0503020204020204" charset="-122"/>
                <a:ea typeface="微软雅黑" panose="020B0503020204020204" charset="-122"/>
                <a:cs typeface="微软雅黑" panose="020B0503020204020204" charset="-122"/>
                <a:sym typeface="+mn-ea"/>
              </a:rPr>
              <a:t>有权自己决定</a:t>
            </a:r>
            <a:r>
              <a:rPr lang="zh-CN" altLang="en-US" sz="2800" b="1">
                <a:latin typeface="微软雅黑" panose="020B0503020204020204" charset="-122"/>
                <a:ea typeface="微软雅黑" panose="020B0503020204020204" charset="-122"/>
                <a:cs typeface="微软雅黑" panose="020B0503020204020204" charset="-122"/>
                <a:sym typeface="+mn-ea"/>
              </a:rPr>
              <a:t>继续使用或者改变姓名，但是应当遵守相关法律、法规的规定。</a:t>
            </a:r>
            <a:endParaRPr lang="zh-CN" altLang="en-US" sz="2800" b="1">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zh-CN" altLang="en-US" sz="2800" b="1" u="sng">
                <a:solidFill>
                  <a:srgbClr val="FF0000"/>
                </a:solidFill>
                <a:latin typeface="微软雅黑" panose="020B0503020204020204" charset="-122"/>
                <a:ea typeface="微软雅黑" panose="020B0503020204020204" charset="-122"/>
                <a:cs typeface="微软雅黑" panose="020B0503020204020204" charset="-122"/>
                <a:sym typeface="+mn-ea"/>
              </a:rPr>
              <a:t>④具有一定社会知名度</a:t>
            </a:r>
            <a:r>
              <a:rPr lang="zh-CN" altLang="en-US" sz="2800" b="1">
                <a:latin typeface="微软雅黑" panose="020B0503020204020204" charset="-122"/>
                <a:ea typeface="微软雅黑" panose="020B0503020204020204" charset="-122"/>
                <a:cs typeface="微软雅黑" panose="020B0503020204020204" charset="-122"/>
                <a:sym typeface="+mn-ea"/>
              </a:rPr>
              <a:t>，被他人使用足以</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造成公众混淆</a:t>
            </a:r>
            <a:r>
              <a:rPr lang="zh-CN" altLang="en-US" sz="2800" b="1">
                <a:latin typeface="微软雅黑" panose="020B0503020204020204" charset="-122"/>
                <a:ea typeface="微软雅黑" panose="020B0503020204020204" charset="-122"/>
                <a:cs typeface="微软雅黑" panose="020B0503020204020204" charset="-122"/>
                <a:sym typeface="+mn-ea"/>
              </a:rPr>
              <a:t>的笔名、艺名、网名、译名、姓名的简称等，</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参照姓名权加以保护</a:t>
            </a:r>
            <a:r>
              <a:rPr lang="zh-CN" altLang="en-US" sz="2800" b="1">
                <a:latin typeface="微软雅黑" panose="020B0503020204020204" charset="-122"/>
                <a:ea typeface="微软雅黑" panose="020B0503020204020204" charset="-122"/>
                <a:cs typeface="微软雅黑" panose="020B0503020204020204" charset="-122"/>
                <a:sym typeface="+mn-ea"/>
              </a:rPr>
              <a:t>。</a:t>
            </a:r>
            <a:endParaRPr lang="zh-CN" altLang="en-US" sz="2800" b="1">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5"/>
          <p:cNvSpPr txBox="1"/>
          <p:nvPr>
            <p:custDataLst>
              <p:tags r:id="rId3"/>
            </p:custDataLst>
          </p:nvPr>
        </p:nvSpPr>
        <p:spPr>
          <a:xfrm>
            <a:off x="0" y="-7226"/>
            <a:ext cx="6021070" cy="701675"/>
          </a:xfrm>
          <a:prstGeom prst="rect">
            <a:avLst/>
          </a:prstGeom>
        </p:spPr>
        <p:txBody>
          <a:bodyPr vert="horz" wrap="square" lIns="91440" tIns="45720" rIns="91440" bIns="45720" anchor="t" anchorCtr="0">
            <a:noAutofit/>
          </a:bodyPr>
          <a:lstStyle>
            <a:defPPr>
              <a:defRPr lang="zh-CN"/>
            </a:defPPr>
            <a:lvl1pPr>
              <a:lnSpc>
                <a:spcPct val="90000"/>
              </a:lnSpc>
              <a:spcBef>
                <a:spcPct val="0"/>
              </a:spcBef>
              <a:buNone/>
              <a:defRPr sz="3200" b="1">
                <a:solidFill>
                  <a:srgbClr val="C00000"/>
                </a:solidFill>
                <a:latin typeface="华文新魏" panose="02010800040101010101" pitchFamily="2" charset="-122"/>
                <a:ea typeface="华文新魏" panose="02010800040101010101" pitchFamily="2" charset="-122"/>
                <a:cs typeface="华文新魏" panose="02010800040101010101" pitchFamily="2" charset="-122"/>
              </a:defRPr>
            </a:lvl1pPr>
          </a:lstStyle>
          <a:p>
            <a:r>
              <a:rPr lang="zh-CN" altLang="en-US"/>
              <a:t> </a:t>
            </a:r>
            <a:r>
              <a:rPr lang="zh-CN" altLang="en-US">
                <a:latin typeface="微软雅黑" panose="020B0503020204020204" charset="-122"/>
                <a:ea typeface="微软雅黑" panose="020B0503020204020204" charset="-122"/>
              </a:rPr>
              <a:t>二、姓名肖像受保护</a:t>
            </a:r>
            <a:endParaRPr lang="zh-CN" altLang="en-US">
              <a:latin typeface="微软雅黑" panose="020B0503020204020204" charset="-122"/>
              <a:ea typeface="微软雅黑" panose="020B0503020204020204" charset="-122"/>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6"/>
          <p:cNvSpPr/>
          <p:nvPr>
            <p:custDataLst>
              <p:tags r:id="rId1"/>
            </p:custDataLst>
          </p:nvPr>
        </p:nvSpPr>
        <p:spPr>
          <a:xfrm>
            <a:off x="492044" y="782563"/>
            <a:ext cx="10764520" cy="4356100"/>
          </a:xfrm>
          <a:prstGeom prst="rect">
            <a:avLst/>
          </a:prstGeom>
          <a:solidFill>
            <a:srgbClr val="F2F2F2"/>
          </a:solidFill>
          <a:ln w="9525" cap="flat" cmpd="sng">
            <a:solidFill>
              <a:schemeClr val="tx1"/>
            </a:solidFill>
            <a:prstDash val="solid"/>
            <a:miter/>
            <a:headEnd type="none" w="med" len="med"/>
            <a:tailEnd type="none" w="med" len="med"/>
          </a:ln>
        </p:spPr>
        <p:txBody>
          <a:bodyPr wrap="square">
            <a:spAutoFit/>
          </a:bodyPr>
          <a:lstStyle/>
          <a:p>
            <a:pPr defTabSz="914400" eaLnBrk="0" hangingPunct="0">
              <a:lnSpc>
                <a:spcPct val="110000"/>
              </a:lnSpc>
              <a:buClrTx/>
              <a:buSzTx/>
              <a:buFont typeface="Arial" panose="020B0604020202020204" pitchFamily="34" charset="0"/>
              <a:buNone/>
            </a:pPr>
            <a:r>
              <a:rPr lang="en-US" altLang="en-US" sz="2800" b="1" err="1">
                <a:solidFill>
                  <a:srgbClr val="C00000"/>
                </a:solidFill>
                <a:effectLst/>
                <a:latin typeface="微软雅黑" panose="020B0503020204020204" charset="-122"/>
                <a:ea typeface="微软雅黑" panose="020B0503020204020204" charset="-122"/>
                <a:cs typeface="仿宋" panose="02010609060101010101" charset="-122"/>
                <a:sym typeface="Wingdings" panose="05000000000000000000" pitchFamily="2" charset="2"/>
              </a:rPr>
              <a:t>干涉：指妨害、阻碍他人行使姓名权的行为。</a:t>
            </a:r>
            <a:endParaRPr lang="en-US" altLang="en-US" sz="2800" b="1" err="1">
              <a:solidFill>
                <a:srgbClr val="C00000"/>
              </a:solidFill>
              <a:effectLst/>
              <a:latin typeface="微软雅黑" panose="020B0503020204020204" charset="-122"/>
              <a:ea typeface="微软雅黑" panose="020B0503020204020204" charset="-122"/>
              <a:cs typeface="仿宋" panose="02010609060101010101" charset="-122"/>
              <a:sym typeface="Wingdings" panose="05000000000000000000" pitchFamily="2" charset="2"/>
            </a:endParaRPr>
          </a:p>
          <a:p>
            <a:pPr defTabSz="914400" eaLnBrk="0" hangingPunct="0">
              <a:lnSpc>
                <a:spcPct val="110000"/>
              </a:lnSpc>
              <a:buClrTx/>
              <a:buSzTx/>
              <a:buFont typeface="Arial" panose="020B0604020202020204" pitchFamily="34" charset="0"/>
              <a:buNone/>
            </a:pPr>
            <a:r>
              <a:rPr lang="en-US" altLang="en-US" sz="2800" b="1">
                <a:effectLst/>
                <a:latin typeface="仿宋" panose="02010609060101010101" charset="-122"/>
                <a:ea typeface="仿宋" panose="02010609060101010101" charset="-122"/>
                <a:cs typeface="仿宋" panose="02010609060101010101" charset="-122"/>
                <a:sym typeface="Wingdings" panose="05000000000000000000" pitchFamily="2" charset="2"/>
              </a:rPr>
              <a:t>（例如：养父母强迫养子女更改姓名。）</a:t>
            </a:r>
            <a:endParaRPr lang="en-US" altLang="en-US" sz="2800" b="1">
              <a:effectLst/>
              <a:latin typeface="仿宋" panose="02010609060101010101" charset="-122"/>
              <a:ea typeface="仿宋" panose="02010609060101010101" charset="-122"/>
              <a:cs typeface="仿宋" panose="02010609060101010101" charset="-122"/>
              <a:sym typeface="Wingdings" panose="05000000000000000000" pitchFamily="2" charset="2"/>
            </a:endParaRPr>
          </a:p>
          <a:p>
            <a:pPr defTabSz="914400" eaLnBrk="0" hangingPunct="0">
              <a:lnSpc>
                <a:spcPct val="110000"/>
              </a:lnSpc>
              <a:buClrTx/>
              <a:buSzTx/>
              <a:buFont typeface="Arial" panose="020B0604020202020204" pitchFamily="34" charset="0"/>
              <a:buNone/>
            </a:pPr>
            <a:endParaRPr lang="en-US" altLang="zh-CN" sz="2800" b="1">
              <a:solidFill>
                <a:srgbClr val="C00000"/>
              </a:solidFill>
              <a:effectLst/>
              <a:latin typeface="仿宋" panose="02010609060101010101" charset="-122"/>
              <a:ea typeface="仿宋" panose="02010609060101010101" charset="-122"/>
              <a:cs typeface="仿宋" panose="02010609060101010101" charset="-122"/>
              <a:sym typeface="Wingdings" panose="05000000000000000000" pitchFamily="2" charset="2"/>
            </a:endParaRPr>
          </a:p>
          <a:p>
            <a:pPr defTabSz="914400" eaLnBrk="0" hangingPunct="0">
              <a:lnSpc>
                <a:spcPct val="110000"/>
              </a:lnSpc>
              <a:buClrTx/>
              <a:buSzTx/>
              <a:buFont typeface="Arial" panose="020B0604020202020204" pitchFamily="34" charset="0"/>
              <a:buNone/>
            </a:pPr>
            <a:r>
              <a:rPr lang="en-US" altLang="en-US" sz="2800" b="1" err="1">
                <a:solidFill>
                  <a:srgbClr val="C00000"/>
                </a:solidFill>
                <a:effectLst/>
                <a:latin typeface="微软雅黑" panose="020B0503020204020204" charset="-122"/>
                <a:ea typeface="微软雅黑" panose="020B0503020204020204" charset="-122"/>
                <a:cs typeface="仿宋" panose="02010609060101010101" charset="-122"/>
                <a:sym typeface="Wingdings" panose="05000000000000000000" pitchFamily="2" charset="2"/>
              </a:rPr>
              <a:t>盗用：指未经允许，为牟取不正当利益，擅自使用他人姓名。</a:t>
            </a:r>
            <a:endParaRPr lang="en-US" altLang="en-US" sz="2800" b="1" err="1">
              <a:solidFill>
                <a:srgbClr val="C00000"/>
              </a:solidFill>
              <a:effectLst/>
              <a:latin typeface="微软雅黑" panose="020B0503020204020204" charset="-122"/>
              <a:ea typeface="微软雅黑" panose="020B0503020204020204" charset="-122"/>
              <a:cs typeface="仿宋" panose="02010609060101010101" charset="-122"/>
              <a:sym typeface="Wingdings" panose="05000000000000000000" pitchFamily="2" charset="2"/>
            </a:endParaRPr>
          </a:p>
          <a:p>
            <a:pPr defTabSz="914400" eaLnBrk="0" hangingPunct="0">
              <a:lnSpc>
                <a:spcPct val="110000"/>
              </a:lnSpc>
              <a:buClrTx/>
              <a:buSzTx/>
              <a:buFont typeface="Arial" panose="020B0604020202020204" pitchFamily="34" charset="0"/>
              <a:buNone/>
            </a:pPr>
            <a:r>
              <a:rPr lang="en-US" altLang="en-US" sz="2800" b="1">
                <a:effectLst/>
                <a:latin typeface="仿宋" panose="02010609060101010101" charset="-122"/>
                <a:ea typeface="仿宋" panose="02010609060101010101" charset="-122"/>
                <a:cs typeface="仿宋" panose="02010609060101010101" charset="-122"/>
                <a:sym typeface="Wingdings" panose="05000000000000000000" pitchFamily="2" charset="2"/>
              </a:rPr>
              <a:t>（例如：擅自将歌星“腾格尔”的名字作为店名。）</a:t>
            </a:r>
            <a:endParaRPr lang="en-US" altLang="en-US" sz="2800" b="1">
              <a:effectLst/>
              <a:latin typeface="仿宋" panose="02010609060101010101" charset="-122"/>
              <a:ea typeface="仿宋" panose="02010609060101010101" charset="-122"/>
              <a:cs typeface="仿宋" panose="02010609060101010101" charset="-122"/>
              <a:sym typeface="Wingdings" panose="05000000000000000000" pitchFamily="2" charset="2"/>
            </a:endParaRPr>
          </a:p>
          <a:p>
            <a:pPr defTabSz="914400" eaLnBrk="0" hangingPunct="0">
              <a:lnSpc>
                <a:spcPct val="110000"/>
              </a:lnSpc>
              <a:buClrTx/>
              <a:buSzTx/>
              <a:buFont typeface="Arial" panose="020B0604020202020204" pitchFamily="34" charset="0"/>
              <a:buNone/>
            </a:pPr>
            <a:endParaRPr lang="en-US" altLang="zh-CN" sz="2800" b="1">
              <a:solidFill>
                <a:srgbClr val="C00000"/>
              </a:solidFill>
              <a:effectLst/>
              <a:latin typeface="仿宋" panose="02010609060101010101" charset="-122"/>
              <a:ea typeface="仿宋" panose="02010609060101010101" charset="-122"/>
              <a:cs typeface="仿宋" panose="02010609060101010101" charset="-122"/>
              <a:sym typeface="Wingdings" panose="05000000000000000000" pitchFamily="2" charset="2"/>
            </a:endParaRPr>
          </a:p>
          <a:p>
            <a:pPr defTabSz="914400" eaLnBrk="0" hangingPunct="0">
              <a:lnSpc>
                <a:spcPct val="110000"/>
              </a:lnSpc>
              <a:buClrTx/>
              <a:buSzTx/>
              <a:buFont typeface="Arial" panose="020B0604020202020204" pitchFamily="34" charset="0"/>
              <a:buNone/>
            </a:pPr>
            <a:r>
              <a:rPr lang="en-US" altLang="en-US" sz="2800" b="1" err="1">
                <a:solidFill>
                  <a:srgbClr val="C00000"/>
                </a:solidFill>
                <a:effectLst/>
                <a:latin typeface="微软雅黑" panose="020B0503020204020204" charset="-122"/>
                <a:ea typeface="微软雅黑" panose="020B0503020204020204" charset="-122"/>
                <a:cs typeface="仿宋" panose="02010609060101010101" charset="-122"/>
                <a:sym typeface="Wingdings" panose="05000000000000000000" pitchFamily="2" charset="2"/>
              </a:rPr>
              <a:t>假冒：</a:t>
            </a:r>
            <a:r>
              <a:rPr lang="zh-CN" altLang="en-US" sz="2800" b="1">
                <a:solidFill>
                  <a:srgbClr val="C00000"/>
                </a:solidFill>
                <a:effectLst/>
                <a:latin typeface="微软雅黑" panose="020B0503020204020204" charset="-122"/>
                <a:ea typeface="微软雅黑" panose="020B0503020204020204" charset="-122"/>
                <a:cs typeface="仿宋" panose="02010609060101010101" charset="-122"/>
                <a:sym typeface="Wingdings" panose="05000000000000000000" pitchFamily="2" charset="2"/>
              </a:rPr>
              <a:t>即冒名顶替，冒充他人进行活动。</a:t>
            </a:r>
            <a:endParaRPr lang="zh-CN" altLang="en-US" sz="2800" b="1">
              <a:solidFill>
                <a:srgbClr val="C00000"/>
              </a:solidFill>
              <a:effectLst/>
              <a:latin typeface="微软雅黑" panose="020B0503020204020204" charset="-122"/>
              <a:ea typeface="微软雅黑" panose="020B0503020204020204" charset="-122"/>
              <a:cs typeface="仿宋" panose="02010609060101010101" charset="-122"/>
              <a:sym typeface="Wingdings" panose="05000000000000000000" pitchFamily="2" charset="2"/>
            </a:endParaRPr>
          </a:p>
          <a:p>
            <a:pPr defTabSz="914400" eaLnBrk="0" hangingPunct="0">
              <a:lnSpc>
                <a:spcPct val="110000"/>
              </a:lnSpc>
              <a:buClrTx/>
              <a:buSzTx/>
              <a:buFont typeface="Arial" panose="020B0604020202020204" pitchFamily="34" charset="0"/>
              <a:buNone/>
            </a:pPr>
            <a:r>
              <a:rPr lang="zh-CN" altLang="en-US" sz="2800" b="1">
                <a:effectLst/>
                <a:latin typeface="仿宋" panose="02010609060101010101" charset="-122"/>
                <a:ea typeface="仿宋" panose="02010609060101010101" charset="-122"/>
                <a:cs typeface="仿宋" panose="02010609060101010101" charset="-122"/>
                <a:sym typeface="Wingdings" panose="05000000000000000000" pitchFamily="2" charset="2"/>
              </a:rPr>
              <a:t>（例如：冒充“齐玉苓”的名字，借用齐玉苓的考试成绩上大学，致使齐玉苓名落孙山。）</a:t>
            </a:r>
            <a:r>
              <a:rPr lang="zh-CN" altLang="en-US" sz="2800" b="1">
                <a:solidFill>
                  <a:srgbClr val="C00000"/>
                </a:solidFill>
                <a:effectLst/>
                <a:latin typeface="仿宋" panose="02010609060101010101" charset="-122"/>
                <a:ea typeface="仿宋" panose="02010609060101010101" charset="-122"/>
                <a:cs typeface="仿宋" panose="02010609060101010101" charset="-122"/>
                <a:sym typeface="Wingdings" panose="05000000000000000000" pitchFamily="2" charset="2"/>
              </a:rPr>
              <a:t> </a:t>
            </a:r>
            <a:endParaRPr lang="en-US" altLang="en-US" sz="2800" b="1">
              <a:solidFill>
                <a:srgbClr val="C00000"/>
              </a:solidFill>
              <a:effectLst/>
              <a:latin typeface="仿宋" panose="02010609060101010101" charset="-122"/>
              <a:ea typeface="仿宋" panose="02010609060101010101" charset="-122"/>
              <a:cs typeface="仿宋" panose="02010609060101010101" charset="-122"/>
            </a:endParaRPr>
          </a:p>
        </p:txBody>
      </p:sp>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8381365" y="5060950"/>
            <a:ext cx="3836670" cy="17970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blinds(horizontal)">
                                      <p:cBhvr>
                                        <p:cTn id="7" dur="500" fill="hold"/>
                                        <p:tgtEl>
                                          <p:spTgt spid="113666"/>
                                        </p:tgtEl>
                                      </p:cBhvr>
                                    </p:animEffect>
                                  </p:childTnLst>
                                </p:cTn>
                              </p:par>
                              <p:par>
                                <p:cTn id="8" presetID="2" presetClass="entr" presetSubtype="4" fill="hold" nodeType="withEffect">
                                  <p:stCondLst>
                                    <p:cond delay="0"/>
                                  </p:stCondLst>
                                  <p:childTnLst>
                                    <p:set>
                                      <p:cBhvr>
                                        <p:cTn id="9" dur="1" fill="hold">
                                          <p:stCondLst>
                                            <p:cond delay="0"/>
                                          </p:stCondLst>
                                        </p:cTn>
                                        <p:tgtEl>
                                          <p:spTgt spid="113666">
                                            <p:txEl>
                                              <p:pRg st="0" end="0"/>
                                            </p:txEl>
                                          </p:spTgt>
                                        </p:tgtEl>
                                        <p:attrNameLst>
                                          <p:attrName>style.visibility</p:attrName>
                                        </p:attrNameLst>
                                      </p:cBhvr>
                                      <p:to>
                                        <p:strVal val="visible"/>
                                      </p:to>
                                    </p:set>
                                    <p:anim calcmode="lin" valueType="num">
                                      <p:cBhvr additive="base">
                                        <p:cTn id="10" dur="500" fill="hold"/>
                                        <p:tgtEl>
                                          <p:spTgt spid="113666">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1366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13666">
                                            <p:txEl>
                                              <p:pRg st="1" end="1"/>
                                            </p:txEl>
                                          </p:spTgt>
                                        </p:tgtEl>
                                        <p:attrNameLst>
                                          <p:attrName>style.visibility</p:attrName>
                                        </p:attrNameLst>
                                      </p:cBhvr>
                                      <p:to>
                                        <p:strVal val="visible"/>
                                      </p:to>
                                    </p:set>
                                    <p:anim calcmode="lin" valueType="num">
                                      <p:cBhvr additive="base">
                                        <p:cTn id="14" dur="500" fill="hold"/>
                                        <p:tgtEl>
                                          <p:spTgt spid="11366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3666">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3666">
                                            <p:txEl>
                                              <p:pRg st="3" end="3"/>
                                            </p:txEl>
                                          </p:spTgt>
                                        </p:tgtEl>
                                        <p:attrNameLst>
                                          <p:attrName>style.visibility</p:attrName>
                                        </p:attrNameLst>
                                      </p:cBhvr>
                                      <p:to>
                                        <p:strVal val="visible"/>
                                      </p:to>
                                    </p:set>
                                    <p:anim calcmode="lin" valueType="num">
                                      <p:cBhvr additive="base">
                                        <p:cTn id="18" dur="500" fill="hold"/>
                                        <p:tgtEl>
                                          <p:spTgt spid="113666">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3666">
                                            <p:txEl>
                                              <p:pRg st="3" end="3"/>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3666">
                                            <p:txEl>
                                              <p:pRg st="4" end="4"/>
                                            </p:txEl>
                                          </p:spTgt>
                                        </p:tgtEl>
                                        <p:attrNameLst>
                                          <p:attrName>style.visibility</p:attrName>
                                        </p:attrNameLst>
                                      </p:cBhvr>
                                      <p:to>
                                        <p:strVal val="visible"/>
                                      </p:to>
                                    </p:set>
                                    <p:anim calcmode="lin" valueType="num">
                                      <p:cBhvr additive="base">
                                        <p:cTn id="22" dur="500" fill="hold"/>
                                        <p:tgtEl>
                                          <p:spTgt spid="113666">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3666">
                                            <p:txEl>
                                              <p:pRg st="4" end="4"/>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3666">
                                            <p:txEl>
                                              <p:pRg st="6" end="6"/>
                                            </p:txEl>
                                          </p:spTgt>
                                        </p:tgtEl>
                                        <p:attrNameLst>
                                          <p:attrName>style.visibility</p:attrName>
                                        </p:attrNameLst>
                                      </p:cBhvr>
                                      <p:to>
                                        <p:strVal val="visible"/>
                                      </p:to>
                                    </p:set>
                                    <p:anim calcmode="lin" valueType="num">
                                      <p:cBhvr additive="base">
                                        <p:cTn id="26" dur="500" fill="hold"/>
                                        <p:tgtEl>
                                          <p:spTgt spid="113666">
                                            <p:txEl>
                                              <p:pRg st="6" end="6"/>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3666">
                                            <p:txEl>
                                              <p:pRg st="6" end="6"/>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3666">
                                            <p:txEl>
                                              <p:pRg st="7" end="7"/>
                                            </p:txEl>
                                          </p:spTgt>
                                        </p:tgtEl>
                                        <p:attrNameLst>
                                          <p:attrName>style.visibility</p:attrName>
                                        </p:attrNameLst>
                                      </p:cBhvr>
                                      <p:to>
                                        <p:strVal val="visible"/>
                                      </p:to>
                                    </p:set>
                                    <p:anim calcmode="lin" valueType="num">
                                      <p:cBhvr additive="base">
                                        <p:cTn id="30" dur="500" fill="hold"/>
                                        <p:tgtEl>
                                          <p:spTgt spid="113666">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366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图文框 12"/>
          <p:cNvSpPr/>
          <p:nvPr>
            <p:custDataLst>
              <p:tags r:id="rId1"/>
            </p:custDataLst>
          </p:nvPr>
        </p:nvSpPr>
        <p:spPr>
          <a:xfrm>
            <a:off x="282575" y="855345"/>
            <a:ext cx="11761470" cy="5565775"/>
          </a:xfrm>
          <a:prstGeom prst="frame">
            <a:avLst>
              <a:gd name="adj1" fmla="val 58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pic>
        <p:nvPicPr>
          <p:cNvPr id="2" name="图片 1"/>
          <p:cNvPicPr>
            <a:picLocks noChangeAspect="1"/>
          </p:cNvPicPr>
          <p:nvPr>
            <p:custDataLst>
              <p:tags r:id="rId2"/>
            </p:custDataLst>
          </p:nvPr>
        </p:nvPicPr>
        <p:blipFill>
          <a:blip r:embed="rId3"/>
          <a:stretch>
            <a:fillRect/>
          </a:stretch>
        </p:blipFill>
        <p:spPr>
          <a:xfrm>
            <a:off x="282454" y="1914832"/>
            <a:ext cx="2801876" cy="4106078"/>
          </a:xfrm>
          <a:prstGeom prst="rect">
            <a:avLst/>
          </a:prstGeom>
        </p:spPr>
      </p:pic>
      <p:sp>
        <p:nvSpPr>
          <p:cNvPr id="3" name="文本框 2"/>
          <p:cNvSpPr txBox="1"/>
          <p:nvPr>
            <p:custDataLst>
              <p:tags r:id="rId4"/>
            </p:custDataLst>
          </p:nvPr>
        </p:nvSpPr>
        <p:spPr>
          <a:xfrm>
            <a:off x="3083560" y="987425"/>
            <a:ext cx="8902700" cy="3753485"/>
          </a:xfrm>
          <a:prstGeom prst="rect">
            <a:avLst/>
          </a:prstGeom>
          <a:noFill/>
        </p:spPr>
        <p:txBody>
          <a:bodyPr wrap="square" rtlCol="0" anchor="t">
            <a:spAutoFit/>
          </a:bodyPr>
          <a:lstStyle/>
          <a:p>
            <a:pPr fontAlgn="auto">
              <a:lnSpc>
                <a:spcPct val="150000"/>
              </a:lnSpc>
            </a:pPr>
            <a:r>
              <a:rPr lang="en-US" altLang="zh-CN" sz="2795" b="1">
                <a:latin typeface="宋体" panose="02010600030101010101" pitchFamily="2" charset="-122"/>
                <a:ea typeface="宋体" panose="02010600030101010101" pitchFamily="2" charset="-122"/>
                <a:cs typeface="宋体" panose="02010600030101010101" pitchFamily="2" charset="-122"/>
              </a:rPr>
              <a:t>  </a:t>
            </a:r>
            <a:r>
              <a:rPr lang="zh-CN" altLang="en-US" sz="2795"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3195" b="1">
                <a:solidFill>
                  <a:srgbClr val="FF0000"/>
                </a:solidFill>
                <a:latin typeface="微软雅黑" panose="020B0503020204020204" charset="-122"/>
                <a:ea typeface="微软雅黑" panose="020B0503020204020204" charset="-122"/>
                <a:cs typeface="宋体" panose="02010600030101010101" pitchFamily="2" charset="-122"/>
              </a:rPr>
              <a:t>★有关姓名权的规定</a:t>
            </a:r>
            <a:endParaRPr lang="zh-CN" altLang="en-US" sz="2795" b="1">
              <a:solidFill>
                <a:srgbClr val="FF0000"/>
              </a:solidFill>
              <a:latin typeface="微软雅黑" panose="020B0503020204020204" charset="-122"/>
              <a:ea typeface="微软雅黑" panose="020B0503020204020204" charset="-122"/>
              <a:cs typeface="宋体" panose="02010600030101010101" pitchFamily="2" charset="-122"/>
            </a:endParaRPr>
          </a:p>
          <a:p>
            <a:pPr fontAlgn="auto">
              <a:lnSpc>
                <a:spcPts val="3800"/>
              </a:lnSpc>
            </a:pPr>
            <a:r>
              <a:rPr lang="zh-CN" altLang="en-US" sz="2795" b="1">
                <a:solidFill>
                  <a:srgbClr val="FF0000"/>
                </a:solidFill>
                <a:latin typeface="微软雅黑" panose="020B0503020204020204" charset="-122"/>
                <a:ea typeface="微软雅黑" panose="020B0503020204020204" charset="-122"/>
                <a:cs typeface="宋体" panose="02010600030101010101" pitchFamily="2" charset="-122"/>
              </a:rPr>
              <a:t>    </a:t>
            </a:r>
            <a:r>
              <a:rPr lang="zh-CN" altLang="en-US" sz="2795" b="1">
                <a:latin typeface="微软雅黑" panose="020B0503020204020204" charset="-122"/>
                <a:ea typeface="微软雅黑" panose="020B0503020204020204" charset="-122"/>
              </a:rPr>
              <a:t>根据民法典的规定，自然人应当</a:t>
            </a:r>
            <a:r>
              <a:rPr lang="zh-CN" altLang="en-US" sz="2795" b="1">
                <a:solidFill>
                  <a:srgbClr val="0000FF"/>
                </a:solidFill>
                <a:latin typeface="微软雅黑" panose="020B0503020204020204" charset="-122"/>
                <a:ea typeface="微软雅黑" panose="020B0503020204020204" charset="-122"/>
              </a:rPr>
              <a:t>随父姓</a:t>
            </a:r>
            <a:r>
              <a:rPr lang="zh-CN" altLang="en-US" sz="2795" b="1">
                <a:latin typeface="微软雅黑" panose="020B0503020204020204" charset="-122"/>
                <a:ea typeface="微软雅黑" panose="020B0503020204020204" charset="-122"/>
              </a:rPr>
              <a:t>或者</a:t>
            </a:r>
            <a:r>
              <a:rPr lang="zh-CN" altLang="en-US" sz="2795" b="1">
                <a:solidFill>
                  <a:srgbClr val="0000FF"/>
                </a:solidFill>
                <a:latin typeface="微软雅黑" panose="020B0503020204020204" charset="-122"/>
                <a:ea typeface="微软雅黑" panose="020B0503020204020204" charset="-122"/>
              </a:rPr>
              <a:t>母姓</a:t>
            </a:r>
            <a:r>
              <a:rPr lang="zh-CN" altLang="en-US" sz="2795" b="1">
                <a:latin typeface="微软雅黑" panose="020B0503020204020204" charset="-122"/>
                <a:ea typeface="微软雅黑" panose="020B0503020204020204" charset="-122"/>
              </a:rPr>
              <a:t>，但是</a:t>
            </a:r>
            <a:r>
              <a:rPr lang="zh-CN" altLang="en-US" sz="2795" b="1">
                <a:solidFill>
                  <a:srgbClr val="0000FF"/>
                </a:solidFill>
                <a:latin typeface="微软雅黑" panose="020B0503020204020204" charset="-122"/>
                <a:ea typeface="微软雅黑" panose="020B0503020204020204" charset="-122"/>
              </a:rPr>
              <a:t>有下列情形之一</a:t>
            </a:r>
            <a:r>
              <a:rPr lang="zh-CN" altLang="en-US" sz="2795" b="1">
                <a:latin typeface="微软雅黑" panose="020B0503020204020204" charset="-122"/>
                <a:ea typeface="微软雅黑" panose="020B0503020204020204" charset="-122"/>
              </a:rPr>
              <a:t>的，</a:t>
            </a:r>
            <a:r>
              <a:rPr lang="zh-CN" altLang="en-US" sz="2795" b="1">
                <a:solidFill>
                  <a:srgbClr val="FF0000"/>
                </a:solidFill>
                <a:latin typeface="微软雅黑" panose="020B0503020204020204" charset="-122"/>
                <a:ea typeface="微软雅黑" panose="020B0503020204020204" charset="-122"/>
              </a:rPr>
              <a:t>可以在父姓和母姓之外选取姓氏：</a:t>
            </a:r>
            <a:endParaRPr lang="zh-CN" altLang="en-US" sz="2795" b="1">
              <a:solidFill>
                <a:srgbClr val="FF0000"/>
              </a:solidFill>
              <a:latin typeface="微软雅黑" panose="020B0503020204020204" charset="-122"/>
              <a:ea typeface="微软雅黑" panose="020B0503020204020204" charset="-122"/>
            </a:endParaRPr>
          </a:p>
          <a:p>
            <a:pPr fontAlgn="auto">
              <a:lnSpc>
                <a:spcPts val="3800"/>
              </a:lnSpc>
            </a:pPr>
            <a:r>
              <a:rPr lang="zh-CN" altLang="en-US" sz="2795" b="1">
                <a:latin typeface="微软雅黑" panose="020B0503020204020204" charset="-122"/>
                <a:ea typeface="微软雅黑" panose="020B0503020204020204" charset="-122"/>
              </a:rPr>
              <a:t>（一）选取其他</a:t>
            </a:r>
            <a:r>
              <a:rPr lang="zh-CN" altLang="en-US" sz="2795" b="1">
                <a:solidFill>
                  <a:srgbClr val="FF0000"/>
                </a:solidFill>
                <a:latin typeface="微软雅黑" panose="020B0503020204020204" charset="-122"/>
                <a:ea typeface="微软雅黑" panose="020B0503020204020204" charset="-122"/>
              </a:rPr>
              <a:t>直系长辈血亲的姓氏</a:t>
            </a:r>
            <a:r>
              <a:rPr lang="zh-CN" altLang="en-US" sz="2795" b="1">
                <a:latin typeface="微软雅黑" panose="020B0503020204020204" charset="-122"/>
                <a:ea typeface="微软雅黑" panose="020B0503020204020204" charset="-122"/>
              </a:rPr>
              <a:t>；</a:t>
            </a:r>
            <a:endParaRPr lang="zh-CN" altLang="en-US" sz="2795" b="1">
              <a:latin typeface="微软雅黑" panose="020B0503020204020204" charset="-122"/>
              <a:ea typeface="微软雅黑" panose="020B0503020204020204" charset="-122"/>
            </a:endParaRPr>
          </a:p>
          <a:p>
            <a:pPr fontAlgn="auto">
              <a:lnSpc>
                <a:spcPts val="3800"/>
              </a:lnSpc>
            </a:pPr>
            <a:r>
              <a:rPr lang="zh-CN" altLang="en-US" sz="2795" b="1">
                <a:latin typeface="微软雅黑" panose="020B0503020204020204" charset="-122"/>
                <a:ea typeface="微软雅黑" panose="020B0503020204020204" charset="-122"/>
              </a:rPr>
              <a:t>（二）因由法定扶养人以外的人扶养而</a:t>
            </a:r>
            <a:r>
              <a:rPr lang="zh-CN" altLang="en-US" sz="2795" b="1">
                <a:solidFill>
                  <a:srgbClr val="FF0000"/>
                </a:solidFill>
                <a:latin typeface="微软雅黑" panose="020B0503020204020204" charset="-122"/>
                <a:ea typeface="微软雅黑" panose="020B0503020204020204" charset="-122"/>
              </a:rPr>
              <a:t>选取抚养人姓氏；</a:t>
            </a:r>
            <a:endParaRPr lang="zh-CN" altLang="en-US" sz="2795" b="1">
              <a:solidFill>
                <a:srgbClr val="FF0000"/>
              </a:solidFill>
              <a:latin typeface="微软雅黑" panose="020B0503020204020204" charset="-122"/>
              <a:ea typeface="微软雅黑" panose="020B0503020204020204" charset="-122"/>
            </a:endParaRPr>
          </a:p>
          <a:p>
            <a:pPr fontAlgn="auto">
              <a:lnSpc>
                <a:spcPts val="3800"/>
              </a:lnSpc>
            </a:pPr>
            <a:r>
              <a:rPr lang="zh-CN" altLang="en-US" sz="2795" b="1">
                <a:latin typeface="微软雅黑" panose="020B0503020204020204" charset="-122"/>
                <a:ea typeface="微软雅黑" panose="020B0503020204020204" charset="-122"/>
              </a:rPr>
              <a:t>（三）</a:t>
            </a:r>
            <a:r>
              <a:rPr lang="zh-CN" altLang="en-US" sz="2795" b="1">
                <a:solidFill>
                  <a:srgbClr val="FF0000"/>
                </a:solidFill>
                <a:latin typeface="微软雅黑" panose="020B0503020204020204" charset="-122"/>
                <a:ea typeface="微软雅黑" panose="020B0503020204020204" charset="-122"/>
              </a:rPr>
              <a:t>有不违背公序良俗的其他正当理由。</a:t>
            </a:r>
            <a:r>
              <a:rPr lang="zh-CN" altLang="en-US" sz="2795" b="1">
                <a:latin typeface="微软雅黑" panose="020B0503020204020204" charset="-122"/>
                <a:ea typeface="微软雅黑" panose="020B0503020204020204" charset="-122"/>
              </a:rPr>
              <a:t>少数民族自然人的姓氏可以</a:t>
            </a:r>
            <a:r>
              <a:rPr lang="zh-CN" altLang="en-US" sz="2795" b="1">
                <a:solidFill>
                  <a:srgbClr val="FF0000"/>
                </a:solidFill>
                <a:latin typeface="微软雅黑" panose="020B0503020204020204" charset="-122"/>
                <a:ea typeface="微软雅黑" panose="020B0503020204020204" charset="-122"/>
              </a:rPr>
              <a:t>遵从本民族的文化传统和风俗习惯。 </a:t>
            </a:r>
            <a:endParaRPr lang="zh-CN" altLang="en-US" sz="2795" b="1">
              <a:solidFill>
                <a:srgbClr val="FF0000"/>
              </a:solidFill>
              <a:latin typeface="微软雅黑" panose="020B0503020204020204" charset="-122"/>
              <a:ea typeface="微软雅黑" panose="020B0503020204020204" charset="-122"/>
            </a:endParaRPr>
          </a:p>
        </p:txBody>
      </p:sp>
      <p:pic>
        <p:nvPicPr>
          <p:cNvPr id="31" name="图片 30"/>
          <p:cNvPicPr>
            <a:picLocks noChangeAspect="1"/>
          </p:cNvPicPr>
          <p:nvPr>
            <p:custDataLst>
              <p:tags r:id="rId5"/>
            </p:custDataLst>
          </p:nvPr>
        </p:nvPicPr>
        <p:blipFill>
          <a:blip r:embed="rId6"/>
          <a:srcRect t="37881" b="39493"/>
          <a:stretch>
            <a:fillRect/>
          </a:stretch>
        </p:blipFill>
        <p:spPr>
          <a:xfrm>
            <a:off x="5166059" y="292827"/>
            <a:ext cx="6970119" cy="727587"/>
          </a:xfrm>
          <a:prstGeom prst="rect">
            <a:avLst/>
          </a:prstGeom>
        </p:spPr>
      </p:pic>
      <p:sp>
        <p:nvSpPr>
          <p:cNvPr id="5" name="文本框 4"/>
          <p:cNvSpPr txBox="1"/>
          <p:nvPr>
            <p:custDataLst>
              <p:tags r:id="rId7"/>
            </p:custDataLst>
          </p:nvPr>
        </p:nvSpPr>
        <p:spPr>
          <a:xfrm>
            <a:off x="6942347" y="306117"/>
            <a:ext cx="2593975" cy="645160"/>
          </a:xfrm>
          <a:prstGeom prst="rect">
            <a:avLst/>
          </a:prstGeom>
          <a:noFill/>
        </p:spPr>
        <p:txBody>
          <a:bodyPr wrap="none" rtlCol="0">
            <a:spAutoFit/>
          </a:bodyPr>
          <a:lstStyle/>
          <a:p>
            <a:pPr algn="l"/>
            <a:r>
              <a:rPr lang="zh-CN" altLang="en-US" sz="3595" b="1">
                <a:solidFill>
                  <a:srgbClr val="FFFF00"/>
                </a:solidFill>
                <a:latin typeface="微软雅黑" panose="020B0503020204020204" charset="-122"/>
                <a:ea typeface="微软雅黑" panose="020B0503020204020204" charset="-122"/>
                <a:sym typeface="+mn-ea"/>
              </a:rPr>
              <a:t>相关链接</a:t>
            </a:r>
            <a:r>
              <a:rPr lang="en-US" altLang="zh-CN" sz="3595" b="1">
                <a:solidFill>
                  <a:srgbClr val="FFFF00"/>
                </a:solidFill>
                <a:latin typeface="微软雅黑" panose="020B0503020204020204" charset="-122"/>
                <a:ea typeface="微软雅黑" panose="020B0503020204020204" charset="-122"/>
                <a:sym typeface="+mn-ea"/>
              </a:rPr>
              <a:t>P9</a:t>
            </a:r>
            <a:endParaRPr lang="en-US" altLang="zh-CN" sz="3595" b="1">
              <a:solidFill>
                <a:srgbClr val="FFFF00"/>
              </a:solidFill>
              <a:latin typeface="微软雅黑" panose="020B0503020204020204" charset="-122"/>
              <a:ea typeface="微软雅黑" panose="020B0503020204020204" charset="-122"/>
              <a:sym typeface="+mn-ea"/>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custDataLst>
              <p:tags r:id="rId1"/>
            </p:custDataLst>
          </p:nvPr>
        </p:nvSpPr>
        <p:spPr>
          <a:xfrm>
            <a:off x="347980" y="725170"/>
            <a:ext cx="11548745" cy="2409190"/>
          </a:xfrm>
        </p:spPr>
        <p:txBody>
          <a:bodyPr>
            <a:normAutofit fontScale="90000" lnSpcReduction="10000"/>
          </a:bodyPr>
          <a:lstStyle/>
          <a:p>
            <a:pPr marL="0" indent="0" fontAlgn="auto">
              <a:lnSpc>
                <a:spcPct val="120000"/>
              </a:lnSpc>
              <a:buNone/>
            </a:pPr>
            <a:r>
              <a:rPr lang="en-US" altLang="zh-CN" b="1">
                <a:latin typeface="微软雅黑" panose="020B0503020204020204" charset="-122"/>
                <a:ea typeface="微软雅黑" panose="020B0503020204020204" charset="-122"/>
                <a:cs typeface="微软雅黑" panose="020B0503020204020204" charset="-122"/>
              </a:rPr>
              <a:t>   </a:t>
            </a:r>
            <a:r>
              <a:rPr lang="zh-CN" b="1">
                <a:latin typeface="微软雅黑" panose="020B0503020204020204" charset="-122"/>
                <a:ea typeface="微软雅黑" panose="020B0503020204020204" charset="-122"/>
                <a:cs typeface="微软雅黑" panose="020B0503020204020204" charset="-122"/>
              </a:rPr>
              <a:t>张明年幼时父母便已离婚，随母亲李利生活。张明年满18周岁后，征得李利同意，到户籍登记机关改随母姓。其父张丙闻知后，坚决不同意，通过熟人到户籍机关将其改回姓张。并通过朋友圈发布小张的照片，控诉其不孝行为，并带有侮辱性语言，为此小张非常烦恼。</a:t>
            </a:r>
            <a:endParaRPr lang="zh-CN" b="1">
              <a:latin typeface="微软雅黑" panose="020B0503020204020204" charset="-122"/>
              <a:ea typeface="微软雅黑" panose="020B0503020204020204" charset="-122"/>
              <a:cs typeface="微软雅黑" panose="020B0503020204020204" charset="-122"/>
            </a:endParaRPr>
          </a:p>
          <a:p>
            <a:pPr marL="0" indent="0" algn="l" fontAlgn="auto">
              <a:lnSpc>
                <a:spcPct val="120000"/>
              </a:lnSpc>
              <a:buNone/>
            </a:pPr>
            <a:r>
              <a:rPr lang="zh-CN" altLang="en-US" b="1">
                <a:latin typeface="微软雅黑" panose="020B0503020204020204" charset="-122"/>
                <a:ea typeface="微软雅黑" panose="020B0503020204020204" charset="-122"/>
                <a:cs typeface="微软雅黑" panose="020B0503020204020204" charset="-122"/>
                <a:sym typeface="+mn-ea"/>
              </a:rPr>
              <a:t>思考：</a:t>
            </a:r>
            <a:r>
              <a:rPr lang="en-US" altLang="zh-CN" b="1">
                <a:latin typeface="微软雅黑" panose="020B0503020204020204" charset="-122"/>
                <a:ea typeface="微软雅黑" panose="020B0503020204020204" charset="-122"/>
                <a:cs typeface="微软雅黑" panose="020B0503020204020204" charset="-122"/>
                <a:sym typeface="+mn-ea"/>
              </a:rPr>
              <a:t> </a:t>
            </a:r>
            <a:r>
              <a:rPr lang="zh-CN" altLang="en-US" b="1">
                <a:latin typeface="微软雅黑" panose="020B0503020204020204" charset="-122"/>
                <a:ea typeface="微软雅黑" panose="020B0503020204020204" charset="-122"/>
                <a:cs typeface="微软雅黑" panose="020B0503020204020204" charset="-122"/>
                <a:sym typeface="+mn-ea"/>
              </a:rPr>
              <a:t>运用所学知识，分析</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张丙</a:t>
            </a:r>
            <a:r>
              <a:rPr lang="zh-CN" altLang="en-US" b="1">
                <a:solidFill>
                  <a:schemeClr val="tx1"/>
                </a:solidFill>
                <a:latin typeface="微软雅黑" panose="020B0503020204020204" charset="-122"/>
                <a:ea typeface="微软雅黑" panose="020B0503020204020204" charset="-122"/>
                <a:cs typeface="微软雅黑" panose="020B0503020204020204" charset="-122"/>
                <a:sym typeface="+mn-ea"/>
              </a:rPr>
              <a:t>的行为。</a:t>
            </a:r>
            <a:endParaRPr lang="zh-CN" altLang="en-US"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7412" name="Rectangle 1"/>
          <p:cNvSpPr/>
          <p:nvPr>
            <p:custDataLst>
              <p:tags r:id="rId2"/>
            </p:custDataLst>
          </p:nvPr>
        </p:nvSpPr>
        <p:spPr>
          <a:xfrm flipH="1">
            <a:off x="254000" y="3429000"/>
            <a:ext cx="11642090" cy="2676525"/>
          </a:xfrm>
          <a:prstGeom prst="rect">
            <a:avLst/>
          </a:prstGeom>
          <a:noFill/>
          <a:ln w="28575" cmpd="sng">
            <a:solidFill>
              <a:schemeClr val="accent1">
                <a:shade val="50000"/>
              </a:schemeClr>
            </a:solidFill>
            <a:prstDash val="solid"/>
            <a:miter lim="800000"/>
          </a:ln>
        </p:spPr>
        <p:txBody>
          <a:bodyPr wrap="square" anchor="ctr" anchorCtr="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5pPr>
          </a:lstStyle>
          <a:p>
            <a:pPr indent="266700">
              <a:tabLst>
                <a:tab pos="2609215" algn="l"/>
              </a:tabLst>
            </a:pPr>
            <a:r>
              <a:rPr lang="zh-CN" altLang="en-US" sz="2800">
                <a:latin typeface="黑体" panose="02010609060101010101" charset="-122"/>
                <a:ea typeface="黑体" panose="02010609060101010101" charset="-122"/>
              </a:rPr>
              <a:t>参考答案：</a:t>
            </a:r>
            <a:endParaRPr lang="en-US" altLang="zh-CN" sz="2800">
              <a:latin typeface="黑体" panose="02010609060101010101" charset="-122"/>
              <a:ea typeface="黑体" panose="02010609060101010101" charset="-122"/>
            </a:endParaRPr>
          </a:p>
          <a:p>
            <a:pPr indent="266700">
              <a:tabLst>
                <a:tab pos="2609215" algn="l"/>
              </a:tabLst>
            </a:pPr>
            <a:r>
              <a:rPr lang="en-US" altLang="zh-CN" sz="2800">
                <a:latin typeface="黑体" panose="02010609060101010101" charset="-122"/>
                <a:ea typeface="黑体" panose="02010609060101010101" charset="-122"/>
              </a:rPr>
              <a:t>①</a:t>
            </a:r>
            <a:r>
              <a:rPr lang="zh-CN" altLang="en-US" sz="2800">
                <a:latin typeface="黑体" panose="02010609060101010101" charset="-122"/>
                <a:ea typeface="黑体" panose="02010609060101010101" charset="-122"/>
              </a:rPr>
              <a:t>法律规定，自然人有权决定、使用和依照规定变更自己的姓名，禁止他人干涉、盗用、假冒。</a:t>
            </a:r>
            <a:r>
              <a:rPr lang="en-US" altLang="zh-CN" sz="2800" b="0">
                <a:latin typeface="黑体" panose="02010609060101010101" charset="-122"/>
                <a:ea typeface="黑体" panose="02010609060101010101" charset="-122"/>
              </a:rPr>
              <a:t> </a:t>
            </a:r>
            <a:endParaRPr lang="en-US" altLang="zh-CN" sz="2800" b="0">
              <a:latin typeface="黑体" panose="02010609060101010101" charset="-122"/>
              <a:ea typeface="黑体" panose="02010609060101010101" charset="-122"/>
            </a:endParaRPr>
          </a:p>
          <a:p>
            <a:pPr indent="266700">
              <a:tabLst>
                <a:tab pos="2609215" algn="l"/>
              </a:tabLst>
            </a:pPr>
            <a:r>
              <a:rPr lang="en-US" altLang="zh-CN" sz="2800">
                <a:latin typeface="黑体" panose="02010609060101010101" charset="-122"/>
                <a:ea typeface="黑体" panose="02010609060101010101" charset="-122"/>
              </a:rPr>
              <a:t>②</a:t>
            </a:r>
            <a:r>
              <a:rPr lang="zh-CN" altLang="en-US" sz="2800">
                <a:latin typeface="黑体" panose="02010609060101010101" charset="-122"/>
                <a:ea typeface="黑体" panose="02010609060101010101" charset="-122"/>
              </a:rPr>
              <a:t>张明</a:t>
            </a:r>
            <a:r>
              <a:rPr lang="zh-CN" altLang="en-US" sz="2800">
                <a:solidFill>
                  <a:srgbClr val="FF0000"/>
                </a:solidFill>
                <a:latin typeface="黑体" panose="02010609060101010101" charset="-122"/>
                <a:ea typeface="黑体" panose="02010609060101010101" charset="-122"/>
              </a:rPr>
              <a:t>年满</a:t>
            </a:r>
            <a:r>
              <a:rPr lang="en-US" altLang="zh-CN" sz="2800">
                <a:solidFill>
                  <a:srgbClr val="FF0000"/>
                </a:solidFill>
                <a:latin typeface="黑体" panose="02010609060101010101" charset="-122"/>
                <a:ea typeface="黑体" panose="02010609060101010101" charset="-122"/>
              </a:rPr>
              <a:t>18</a:t>
            </a:r>
            <a:r>
              <a:rPr lang="zh-CN" altLang="en-US" sz="2800">
                <a:solidFill>
                  <a:srgbClr val="FF0000"/>
                </a:solidFill>
                <a:latin typeface="黑体" panose="02010609060101010101" charset="-122"/>
                <a:ea typeface="黑体" panose="02010609060101010101" charset="-122"/>
              </a:rPr>
              <a:t>周岁</a:t>
            </a:r>
            <a:r>
              <a:rPr lang="zh-CN" altLang="en-US" sz="2800">
                <a:latin typeface="黑体" panose="02010609060101010101" charset="-122"/>
                <a:ea typeface="黑体" panose="02010609060101010101" charset="-122"/>
              </a:rPr>
              <a:t>，已具有</a:t>
            </a:r>
            <a:r>
              <a:rPr lang="zh-CN" altLang="en-US" sz="2800">
                <a:solidFill>
                  <a:srgbClr val="FF0000"/>
                </a:solidFill>
                <a:latin typeface="黑体" panose="02010609060101010101" charset="-122"/>
                <a:ea typeface="黑体" panose="02010609060101010101" charset="-122"/>
              </a:rPr>
              <a:t>完全民事行为能力</a:t>
            </a:r>
            <a:r>
              <a:rPr lang="zh-CN" altLang="en-US" sz="2800">
                <a:latin typeface="黑体" panose="02010609060101010101" charset="-122"/>
                <a:ea typeface="黑体" panose="02010609060101010101" charset="-122"/>
              </a:rPr>
              <a:t>，其</a:t>
            </a:r>
            <a:r>
              <a:rPr lang="zh-CN" altLang="en-US" sz="2800">
                <a:solidFill>
                  <a:srgbClr val="FF0000"/>
                </a:solidFill>
                <a:latin typeface="黑体" panose="02010609060101010101" charset="-122"/>
                <a:ea typeface="黑体" panose="02010609060101010101" charset="-122"/>
              </a:rPr>
              <a:t>有权决定自己的姓氏（改名为李明）</a:t>
            </a:r>
            <a:r>
              <a:rPr lang="zh-CN" altLang="en-US" sz="2800">
                <a:latin typeface="黑体" panose="02010609060101010101" charset="-122"/>
                <a:ea typeface="黑体" panose="02010609060101010101" charset="-122"/>
              </a:rPr>
              <a:t>，张丙将李明的姓名改回张明，属于</a:t>
            </a:r>
            <a:r>
              <a:rPr lang="zh-CN" altLang="en-US" sz="2800">
                <a:solidFill>
                  <a:srgbClr val="0000FF"/>
                </a:solidFill>
                <a:latin typeface="黑体" panose="02010609060101010101" charset="-122"/>
                <a:ea typeface="黑体" panose="02010609060101010101" charset="-122"/>
              </a:rPr>
              <a:t>干涉李明的姓名权的行为，侵犯了李明的姓名权。</a:t>
            </a:r>
            <a:endParaRPr lang="zh-CN" altLang="en-US" sz="2800">
              <a:solidFill>
                <a:srgbClr val="0000FF"/>
              </a:solidFill>
              <a:latin typeface="黑体" panose="02010609060101010101" charset="-122"/>
              <a:ea typeface="黑体" panose="02010609060101010101" charset="-122"/>
            </a:endParaRPr>
          </a:p>
        </p:txBody>
      </p:sp>
      <p:sp>
        <p:nvSpPr>
          <p:cNvPr id="17" name="矩形 16"/>
          <p:cNvSpPr/>
          <p:nvPr>
            <p:custDataLst>
              <p:tags r:id="rId3"/>
            </p:custDataLst>
          </p:nvPr>
        </p:nvSpPr>
        <p:spPr>
          <a:xfrm>
            <a:off x="5055631" y="18339"/>
            <a:ext cx="1808480" cy="583565"/>
          </a:xfrm>
          <a:prstGeom prst="rect">
            <a:avLst/>
          </a:prstGeom>
          <a:solidFill>
            <a:schemeClr val="accent1"/>
          </a:solidFill>
        </p:spPr>
        <p:txBody>
          <a:bodyPr wrap="none">
            <a:spAutoFit/>
          </a:bodyPr>
          <a:lstStyle/>
          <a:p>
            <a:pPr defTabSz="1218565">
              <a:defRPr/>
            </a:pPr>
            <a:r>
              <a:rPr lang="zh-CN" altLang="zh-CN" sz="3200" b="1" kern="0">
                <a:solidFill>
                  <a:schemeClr val="bg1"/>
                </a:solidFill>
                <a:latin typeface="微软雅黑" panose="020B0503020204020204" charset="-122"/>
                <a:ea typeface="微软雅黑" panose="020B0503020204020204" charset="-122"/>
                <a:cs typeface="+mn-ea"/>
                <a:sym typeface="+mn-lt"/>
              </a:rPr>
              <a:t>案例分析</a:t>
            </a:r>
            <a:endParaRPr lang="zh-CN" altLang="zh-CN" sz="3200" b="1" kern="0">
              <a:solidFill>
                <a:schemeClr val="bg1"/>
              </a:solidFill>
              <a:latin typeface="微软雅黑" panose="020B0503020204020204" charset="-122"/>
              <a:ea typeface="微软雅黑" panose="020B0503020204020204" charset="-122"/>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custDataLst>
              <p:tags r:id="rId1"/>
            </p:custDataLst>
          </p:nvPr>
        </p:nvCxnSpPr>
        <p:spPr>
          <a:xfrm flipH="1">
            <a:off x="801162" y="0"/>
            <a:ext cx="506938" cy="8033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2"/>
            </p:custDataLst>
          </p:nvPr>
        </p:nvSpPr>
        <p:spPr>
          <a:xfrm>
            <a:off x="1308100" y="140070"/>
            <a:ext cx="4965700" cy="521970"/>
          </a:xfrm>
          <a:prstGeom prst="rect">
            <a:avLst/>
          </a:prstGeom>
          <a:noFill/>
        </p:spPr>
        <p:txBody>
          <a:bodyPr wrap="square" rtlCol="0">
            <a:spAutoFit/>
          </a:bodyPr>
          <a:lstStyle/>
          <a:p>
            <a:pPr algn="dist"/>
            <a:r>
              <a:rPr lang="zh-CN" altLang="en-US" sz="2800" b="1">
                <a:solidFill>
                  <a:schemeClr val="bg1"/>
                </a:solidFill>
                <a:latin typeface="黑体" panose="02010609060101010101" charset="-122"/>
                <a:ea typeface="黑体" panose="02010609060101010101" charset="-122"/>
                <a:sym typeface="+mn-ea"/>
              </a:rPr>
              <a:t>姓名肖像受保护</a:t>
            </a:r>
            <a:endParaRPr lang="zh-CN" altLang="en-US" sz="2800" b="1">
              <a:solidFill>
                <a:schemeClr val="bg1"/>
              </a:solidFill>
              <a:latin typeface="黑体" panose="02010609060101010101" charset="-122"/>
              <a:ea typeface="黑体" panose="02010609060101010101" charset="-122"/>
              <a:sym typeface="+mn-ea"/>
            </a:endParaRPr>
          </a:p>
        </p:txBody>
      </p:sp>
      <p:pic>
        <p:nvPicPr>
          <p:cNvPr id="2" name="肖像权">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0" y="0"/>
            <a:ext cx="12192000" cy="6149340"/>
          </a:xfrm>
          <a:prstGeom prst="rect">
            <a:avLst/>
          </a:prstGeom>
        </p:spPr>
      </p:pic>
      <p:sp>
        <p:nvSpPr>
          <p:cNvPr id="4" name="文本框 3"/>
          <p:cNvSpPr txBox="1"/>
          <p:nvPr>
            <p:custDataLst>
              <p:tags r:id="rId7"/>
            </p:custDataLst>
          </p:nvPr>
        </p:nvSpPr>
        <p:spPr>
          <a:xfrm>
            <a:off x="371792" y="6148705"/>
            <a:ext cx="3834411"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结合课本，了解肖像权。</a:t>
            </a:r>
            <a:endParaRPr lang="zh-CN" altLang="en-US" sz="2800" b="1">
              <a:latin typeface="微软雅黑" panose="020B0503020204020204" charset="-122"/>
              <a:ea typeface="微软雅黑" panose="020B0503020204020204" charset="-122"/>
            </a:endParaRPr>
          </a:p>
        </p:txBody>
      </p:sp>
      <p:pic>
        <p:nvPicPr>
          <p:cNvPr id="3" name="Picture 3"/>
          <p:cNvPicPr>
            <a:picLocks noChangeAspect="1"/>
          </p:cNvPicPr>
          <p:nvPr>
            <p:custDataLst>
              <p:tags r:id="rId8"/>
            </p:custDataLst>
          </p:nvPr>
        </p:nvPicPr>
        <p:blipFill>
          <a:blip r:embed="rId9"/>
          <a:stretch>
            <a:fillRect/>
          </a:stretch>
        </p:blipFill>
        <p:spPr>
          <a:xfrm flipH="1">
            <a:off x="11734800" y="10439400"/>
            <a:ext cx="0" cy="0"/>
          </a:xfrm>
          <a:prstGeom prst="rect">
            <a:avLst/>
          </a:prstGeom>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2" fill="hold" display="0">
                  <p:stCondLst>
                    <p:cond delay="indefinite"/>
                  </p:stCondLst>
                </p:cTn>
                <p:tgtEl>
                  <p:spTgt spid="2"/>
                </p:tgtEl>
              </p:cMediaNode>
            </p:vide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文本框 99"/>
          <p:cNvSpPr/>
          <p:nvPr>
            <p:custDataLst>
              <p:tags r:id="rId1"/>
            </p:custDataLst>
          </p:nvPr>
        </p:nvSpPr>
        <p:spPr>
          <a:xfrm>
            <a:off x="292735" y="991870"/>
            <a:ext cx="11241405" cy="3192780"/>
          </a:xfrm>
          <a:prstGeom prst="rect">
            <a:avLst/>
          </a:prstGeom>
          <a:solidFill>
            <a:sysClr val="window" lastClr="FFFFFF"/>
          </a:solidFill>
          <a:ln w="12700" cmpd="sng">
            <a:solidFill>
              <a:schemeClr val="accent1">
                <a:shade val="50000"/>
              </a:schemeClr>
            </a:solidFill>
            <a:prstDash val="sysDot"/>
            <a:miter lim="800000"/>
          </a:ln>
        </p:spPr>
        <p:txBody>
          <a:bodyPr wrap="square">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a:lnSpc>
                <a:spcPct val="120000"/>
              </a:lnSpc>
              <a:buFont typeface="Arial" panose="020B0604020202020204"/>
            </a:pPr>
            <a:r>
              <a:rPr sz="24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1</a:t>
            </a:r>
            <a:r>
              <a:rPr sz="2400" b="1">
                <a:solidFill>
                  <a:srgbClr val="FF0000"/>
                </a:solidFill>
                <a:latin typeface="微软雅黑" panose="020B0503020204020204" charset="-122"/>
                <a:ea typeface="微软雅黑" panose="020B0503020204020204" charset="-122"/>
                <a:cs typeface="微软雅黑" panose="020B0503020204020204" charset="-122"/>
              </a:rPr>
              <a:t>）含义：</a:t>
            </a:r>
            <a:r>
              <a:rPr sz="2400" b="1">
                <a:solidFill>
                  <a:schemeClr val="tx1"/>
                </a:solidFill>
                <a:latin typeface="微软雅黑" panose="020B0503020204020204" charset="-122"/>
                <a:ea typeface="微软雅黑" panose="020B0503020204020204" charset="-122"/>
                <a:cs typeface="微软雅黑" panose="020B0503020204020204" charset="-122"/>
              </a:rPr>
              <a:t> 是通过影像、雕塑、绘画等方式在一定载体上所反映的</a:t>
            </a:r>
            <a:r>
              <a:rPr sz="2400" b="1">
                <a:solidFill>
                  <a:srgbClr val="0070C0"/>
                </a:solidFill>
                <a:latin typeface="微软雅黑" panose="020B0503020204020204" charset="-122"/>
                <a:ea typeface="微软雅黑" panose="020B0503020204020204" charset="-122"/>
                <a:cs typeface="微软雅黑" panose="020B0503020204020204" charset="-122"/>
              </a:rPr>
              <a:t>特定自然人可以</a:t>
            </a:r>
            <a:r>
              <a:rPr sz="2400" b="1">
                <a:solidFill>
                  <a:srgbClr val="FF0000"/>
                </a:solidFill>
                <a:latin typeface="微软雅黑" panose="020B0503020204020204" charset="-122"/>
                <a:ea typeface="微软雅黑" panose="020B0503020204020204" charset="-122"/>
                <a:cs typeface="微软雅黑" panose="020B0503020204020204" charset="-122"/>
              </a:rPr>
              <a:t>被识别</a:t>
            </a:r>
            <a:r>
              <a:rPr sz="2400" b="1">
                <a:solidFill>
                  <a:srgbClr val="0070C0"/>
                </a:solidFill>
                <a:latin typeface="微软雅黑" panose="020B0503020204020204" charset="-122"/>
                <a:ea typeface="微软雅黑" panose="020B0503020204020204" charset="-122"/>
                <a:cs typeface="微软雅黑" panose="020B0503020204020204" charset="-122"/>
              </a:rPr>
              <a:t>的外部形象</a:t>
            </a:r>
            <a:r>
              <a:rPr sz="2400" b="1">
                <a:solidFill>
                  <a:schemeClr val="tx1"/>
                </a:solidFill>
                <a:latin typeface="微软雅黑" panose="020B0503020204020204" charset="-122"/>
                <a:ea typeface="微软雅黑" panose="020B0503020204020204" charset="-122"/>
                <a:cs typeface="微软雅黑" panose="020B0503020204020204" charset="-122"/>
              </a:rPr>
              <a:t>。</a:t>
            </a:r>
            <a:endParaRPr sz="2400" b="1">
              <a:solidFill>
                <a:schemeClr val="tx1"/>
              </a:solidFill>
              <a:latin typeface="微软雅黑" panose="020B0503020204020204" charset="-122"/>
              <a:ea typeface="微软雅黑" panose="020B0503020204020204" charset="-122"/>
              <a:cs typeface="微软雅黑" panose="020B0503020204020204" charset="-122"/>
            </a:endParaRPr>
          </a:p>
          <a:p>
            <a:pPr>
              <a:lnSpc>
                <a:spcPct val="120000"/>
              </a:lnSpc>
              <a:buFont typeface="Arial" panose="020B0604020202020204"/>
            </a:pPr>
            <a:r>
              <a:rPr sz="24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2</a:t>
            </a:r>
            <a:r>
              <a:rPr sz="2400" b="1">
                <a:solidFill>
                  <a:srgbClr val="FF0000"/>
                </a:solidFill>
                <a:latin typeface="微软雅黑" panose="020B0503020204020204" charset="-122"/>
                <a:ea typeface="微软雅黑" panose="020B0503020204020204" charset="-122"/>
                <a:cs typeface="微软雅黑" panose="020B0503020204020204" charset="-122"/>
              </a:rPr>
              <a:t>）法律规定：</a:t>
            </a:r>
            <a:endParaRPr sz="2400" b="1">
              <a:solidFill>
                <a:srgbClr val="FF0000"/>
              </a:solidFill>
              <a:latin typeface="微软雅黑" panose="020B0503020204020204" charset="-122"/>
              <a:ea typeface="微软雅黑" panose="020B0503020204020204" charset="-122"/>
              <a:cs typeface="微软雅黑" panose="020B0503020204020204" charset="-122"/>
            </a:endParaRPr>
          </a:p>
          <a:p>
            <a:pPr>
              <a:lnSpc>
                <a:spcPct val="120000"/>
              </a:lnSpc>
              <a:buFont typeface="Arial" panose="020B0604020202020204"/>
            </a:pPr>
            <a:r>
              <a:rPr sz="2400" b="1">
                <a:solidFill>
                  <a:schemeClr val="tx1"/>
                </a:solidFill>
                <a:latin typeface="微软雅黑" panose="020B0503020204020204" charset="-122"/>
                <a:ea typeface="微软雅黑" panose="020B0503020204020204" charset="-122"/>
                <a:cs typeface="微软雅黑" panose="020B0503020204020204" charset="-122"/>
              </a:rPr>
              <a:t>   ①</a:t>
            </a:r>
            <a:r>
              <a:rPr sz="2400" b="1" u="sng">
                <a:solidFill>
                  <a:srgbClr val="FF0000"/>
                </a:solidFill>
                <a:latin typeface="微软雅黑" panose="020B0503020204020204" charset="-122"/>
                <a:ea typeface="微软雅黑" panose="020B0503020204020204" charset="-122"/>
                <a:cs typeface="微软雅黑" panose="020B0503020204020204" charset="-122"/>
              </a:rPr>
              <a:t>自然人享有肖像权</a:t>
            </a:r>
            <a:r>
              <a:rPr sz="2400" b="1">
                <a:solidFill>
                  <a:srgbClr val="FF0000"/>
                </a:solidFill>
                <a:latin typeface="微软雅黑" panose="020B0503020204020204" charset="-122"/>
                <a:ea typeface="微软雅黑" panose="020B0503020204020204" charset="-122"/>
                <a:cs typeface="微软雅黑" panose="020B0503020204020204" charset="-122"/>
              </a:rPr>
              <a:t>。</a:t>
            </a:r>
            <a:r>
              <a:rPr sz="2400" b="1">
                <a:solidFill>
                  <a:schemeClr val="tx1"/>
                </a:solidFill>
                <a:latin typeface="微软雅黑" panose="020B0503020204020204" charset="-122"/>
                <a:ea typeface="微软雅黑" panose="020B0503020204020204" charset="-122"/>
                <a:cs typeface="微软雅黑" panose="020B0503020204020204" charset="-122"/>
              </a:rPr>
              <a:t>自然人有权依法</a:t>
            </a:r>
            <a:r>
              <a:rPr sz="2400" b="1" u="sng">
                <a:gradFill>
                  <a:gsLst>
                    <a:gs pos="50000">
                      <a:schemeClr val="accent1"/>
                    </a:gs>
                    <a:gs pos="0">
                      <a:schemeClr val="accent1">
                        <a:lumMod val="25000"/>
                        <a:lumOff val="75000"/>
                      </a:schemeClr>
                    </a:gs>
                    <a:gs pos="100000">
                      <a:schemeClr val="accent1">
                        <a:lumMod val="85000"/>
                      </a:schemeClr>
                    </a:gs>
                  </a:gsLst>
                  <a:lin ang="5400000" scaled="1"/>
                </a:gradFill>
                <a:latin typeface="微软雅黑" panose="020B0503020204020204" charset="-122"/>
                <a:ea typeface="微软雅黑" panose="020B0503020204020204" charset="-122"/>
                <a:cs typeface="微软雅黑" panose="020B0503020204020204" charset="-122"/>
              </a:rPr>
              <a:t>制作、使用、公开或者许可</a:t>
            </a:r>
            <a:r>
              <a:rPr sz="2400" b="1">
                <a:solidFill>
                  <a:schemeClr val="tx1"/>
                </a:solidFill>
                <a:latin typeface="微软雅黑" panose="020B0503020204020204" charset="-122"/>
                <a:ea typeface="微软雅黑" panose="020B0503020204020204" charset="-122"/>
                <a:cs typeface="微软雅黑" panose="020B0503020204020204" charset="-122"/>
              </a:rPr>
              <a:t>他人使用自己的肖像。</a:t>
            </a:r>
            <a:endParaRPr sz="2400" b="1">
              <a:solidFill>
                <a:schemeClr val="tx1"/>
              </a:solidFill>
              <a:latin typeface="微软雅黑" panose="020B0503020204020204" charset="-122"/>
              <a:ea typeface="微软雅黑" panose="020B0503020204020204" charset="-122"/>
              <a:cs typeface="微软雅黑" panose="020B0503020204020204" charset="-122"/>
            </a:endParaRPr>
          </a:p>
          <a:p>
            <a:pPr>
              <a:lnSpc>
                <a:spcPct val="120000"/>
              </a:lnSpc>
              <a:buFont typeface="Arial" panose="020B0604020202020204"/>
            </a:pPr>
            <a:r>
              <a:rPr sz="2400" b="1">
                <a:solidFill>
                  <a:schemeClr val="tx1"/>
                </a:solidFill>
                <a:latin typeface="微软雅黑" panose="020B0503020204020204" charset="-122"/>
                <a:ea typeface="微软雅黑" panose="020B0503020204020204" charset="-122"/>
                <a:cs typeface="微软雅黑" panose="020B0503020204020204" charset="-122"/>
              </a:rPr>
              <a:t>   ②任何组织或者个人</a:t>
            </a:r>
            <a:r>
              <a:rPr sz="2400" b="1">
                <a:solidFill>
                  <a:srgbClr val="FF0000"/>
                </a:solidFill>
                <a:latin typeface="微软雅黑" panose="020B0503020204020204" charset="-122"/>
                <a:ea typeface="微软雅黑" panose="020B0503020204020204" charset="-122"/>
                <a:cs typeface="微软雅黑" panose="020B0503020204020204" charset="-122"/>
              </a:rPr>
              <a:t>不得以丑化、污损</a:t>
            </a:r>
            <a:r>
              <a:rPr sz="2400" b="1">
                <a:solidFill>
                  <a:schemeClr val="tx1"/>
                </a:solidFill>
                <a:latin typeface="微软雅黑" panose="020B0503020204020204" charset="-122"/>
                <a:ea typeface="微软雅黑" panose="020B0503020204020204" charset="-122"/>
                <a:cs typeface="微软雅黑" panose="020B0503020204020204" charset="-122"/>
              </a:rPr>
              <a:t>，或者</a:t>
            </a:r>
            <a:r>
              <a:rPr sz="2400" b="1">
                <a:solidFill>
                  <a:srgbClr val="FF0000"/>
                </a:solidFill>
                <a:latin typeface="微软雅黑" panose="020B0503020204020204" charset="-122"/>
                <a:ea typeface="微软雅黑" panose="020B0503020204020204" charset="-122"/>
                <a:cs typeface="微软雅黑" panose="020B0503020204020204" charset="-122"/>
              </a:rPr>
              <a:t>利用信息技术手段伪造</a:t>
            </a:r>
            <a:r>
              <a:rPr sz="2400" b="1">
                <a:solidFill>
                  <a:schemeClr val="tx1"/>
                </a:solidFill>
                <a:latin typeface="微软雅黑" panose="020B0503020204020204" charset="-122"/>
                <a:ea typeface="微软雅黑" panose="020B0503020204020204" charset="-122"/>
                <a:cs typeface="微软雅黑" panose="020B0503020204020204" charset="-122"/>
              </a:rPr>
              <a:t>等方式侵害他人的肖像权。</a:t>
            </a:r>
            <a:r>
              <a:rPr sz="2400">
                <a:latin typeface="微软雅黑" panose="020B0503020204020204" charset="-122"/>
                <a:ea typeface="微软雅黑" panose="020B0503020204020204" charset="-122"/>
                <a:cs typeface="微软雅黑" panose="020B0503020204020204" charset="-122"/>
                <a:sym typeface="+mn-ea"/>
              </a:rPr>
              <a:t>（</a:t>
            </a:r>
            <a:r>
              <a:rPr sz="2400" b="1">
                <a:solidFill>
                  <a:srgbClr val="FF0000"/>
                </a:solidFill>
                <a:latin typeface="微软雅黑" panose="020B0503020204020204" charset="-122"/>
                <a:ea typeface="微软雅黑" panose="020B0503020204020204" charset="-122"/>
                <a:cs typeface="微软雅黑" panose="020B0503020204020204" charset="-122"/>
                <a:sym typeface="+mn-ea"/>
              </a:rPr>
              <a:t>例：</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AI</a:t>
            </a:r>
            <a:r>
              <a:rPr sz="2400" b="1">
                <a:solidFill>
                  <a:srgbClr val="FF0000"/>
                </a:solidFill>
                <a:latin typeface="微软雅黑" panose="020B0503020204020204" charset="-122"/>
                <a:ea typeface="微软雅黑" panose="020B0503020204020204" charset="-122"/>
                <a:cs typeface="微软雅黑" panose="020B0503020204020204" charset="-122"/>
                <a:sym typeface="+mn-ea"/>
              </a:rPr>
              <a:t>换脸</a:t>
            </a:r>
            <a:r>
              <a:rPr sz="2400" smtClean="0">
                <a:latin typeface="微软雅黑" panose="020B0503020204020204" charset="-122"/>
                <a:ea typeface="微软雅黑" panose="020B0503020204020204" charset="-122"/>
                <a:cs typeface="微软雅黑" panose="020B0503020204020204" charset="-122"/>
                <a:sym typeface="+mn-ea"/>
              </a:rPr>
              <a:t>）</a:t>
            </a:r>
            <a:endParaRPr sz="24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custDataLst>
              <p:tags r:id="rId2"/>
            </p:custDataLst>
          </p:nvPr>
        </p:nvSpPr>
        <p:spPr>
          <a:xfrm>
            <a:off x="292735" y="4398645"/>
            <a:ext cx="6340475" cy="2306320"/>
          </a:xfrm>
          <a:prstGeom prst="rect">
            <a:avLst/>
          </a:prstGeom>
          <a:solidFill>
            <a:schemeClr val="accent6">
              <a:lumMod val="20000"/>
              <a:lumOff val="80000"/>
            </a:schemeClr>
          </a:solidFill>
          <a:ln w="12700" cmpd="sng">
            <a:solidFill>
              <a:schemeClr val="accent1">
                <a:shade val="50000"/>
              </a:schemeClr>
            </a:solidFill>
            <a:prstDash val="sysDot"/>
          </a:ln>
        </p:spPr>
        <p:txBody>
          <a:bodyPr wrap="square" rtlCol="0" anchor="t">
            <a:spAutoFit/>
          </a:bodyPr>
          <a:lstStyle/>
          <a:p>
            <a:pPr lvl="0" indent="0" fontAlgn="auto">
              <a:lnSpc>
                <a:spcPct val="120000"/>
              </a:lnSpc>
            </a:pPr>
            <a:r>
              <a:rPr lang="zh-CN" altLang="en-US" sz="2400" b="1">
                <a:latin typeface="微软雅黑" panose="020B0503020204020204" charset="-122"/>
                <a:ea typeface="微软雅黑" panose="020B0503020204020204" charset="-122"/>
                <a:sym typeface="等线" panose="02010600030101010101" charset="-122"/>
              </a:rPr>
              <a:t>侵犯肖像权的构成要件：</a:t>
            </a:r>
            <a:endParaRPr lang="zh-CN" altLang="en-US" sz="2400" b="1">
              <a:latin typeface="微软雅黑" panose="020B0503020204020204" charset="-122"/>
              <a:ea typeface="微软雅黑" panose="020B0503020204020204" charset="-122"/>
              <a:sym typeface="等线" panose="02010600030101010101" charset="-122"/>
            </a:endParaRPr>
          </a:p>
          <a:p>
            <a:pPr lvl="0" indent="0" fontAlgn="auto">
              <a:lnSpc>
                <a:spcPct val="120000"/>
              </a:lnSpc>
            </a:pPr>
            <a:r>
              <a:rPr lang="zh-CN" altLang="en-US" sz="2400" b="1">
                <a:solidFill>
                  <a:srgbClr val="FF0000"/>
                </a:solidFill>
                <a:latin typeface="微软雅黑" panose="020B0503020204020204" charset="-122"/>
                <a:ea typeface="微软雅黑" panose="020B0503020204020204" charset="-122"/>
                <a:sym typeface="等线" panose="02010600030101010101" charset="-122"/>
              </a:rPr>
              <a:t>①未经允许擅自使用。</a:t>
            </a:r>
            <a:r>
              <a:rPr lang="en-US" altLang="zh-CN" sz="2400" b="1">
                <a:solidFill>
                  <a:srgbClr val="FF0000"/>
                </a:solidFill>
                <a:latin typeface="微软雅黑" panose="020B0503020204020204" charset="-122"/>
                <a:ea typeface="微软雅黑" panose="020B0503020204020204" charset="-122"/>
                <a:sym typeface="等线" panose="02010600030101010101" charset="-122"/>
              </a:rPr>
              <a:t>        </a:t>
            </a:r>
            <a:endParaRPr lang="en-US" altLang="zh-CN" sz="2400" b="1">
              <a:solidFill>
                <a:srgbClr val="FF0000"/>
              </a:solidFill>
              <a:latin typeface="微软雅黑" panose="020B0503020204020204" charset="-122"/>
              <a:ea typeface="微软雅黑" panose="020B0503020204020204" charset="-122"/>
              <a:sym typeface="等线" panose="02010600030101010101" charset="-122"/>
            </a:endParaRPr>
          </a:p>
          <a:p>
            <a:pPr lvl="0" indent="0" fontAlgn="auto">
              <a:lnSpc>
                <a:spcPct val="120000"/>
              </a:lnSpc>
            </a:pPr>
            <a:r>
              <a:rPr lang="zh-CN" altLang="en-US" sz="2400" b="1">
                <a:solidFill>
                  <a:srgbClr val="FF0000"/>
                </a:solidFill>
                <a:latin typeface="微软雅黑" panose="020B0503020204020204" charset="-122"/>
                <a:ea typeface="微软雅黑" panose="020B0503020204020204" charset="-122"/>
                <a:sym typeface="等线" panose="02010600030101010101" charset="-122"/>
              </a:rPr>
              <a:t>②以营利为目的。</a:t>
            </a:r>
            <a:r>
              <a:rPr lang="en-US" altLang="zh-CN" sz="2400" b="1">
                <a:solidFill>
                  <a:srgbClr val="FF0000"/>
                </a:solidFill>
                <a:latin typeface="微软雅黑" panose="020B0503020204020204" charset="-122"/>
                <a:ea typeface="微软雅黑" panose="020B0503020204020204" charset="-122"/>
                <a:sym typeface="等线" panose="02010600030101010101" charset="-122"/>
              </a:rPr>
              <a:t>          </a:t>
            </a:r>
            <a:endParaRPr lang="en-US" altLang="zh-CN" sz="2400" b="1">
              <a:solidFill>
                <a:srgbClr val="FF0000"/>
              </a:solidFill>
              <a:latin typeface="微软雅黑" panose="020B0503020204020204" charset="-122"/>
              <a:ea typeface="微软雅黑" panose="020B0503020204020204" charset="-122"/>
              <a:sym typeface="等线" panose="02010600030101010101" charset="-122"/>
            </a:endParaRPr>
          </a:p>
          <a:p>
            <a:pPr lvl="0" indent="0" fontAlgn="auto">
              <a:lnSpc>
                <a:spcPct val="120000"/>
              </a:lnSpc>
            </a:pPr>
            <a:r>
              <a:rPr lang="zh-CN" altLang="en-US" sz="2400" b="1">
                <a:solidFill>
                  <a:srgbClr val="FF0000"/>
                </a:solidFill>
                <a:latin typeface="Calibri" panose="020F0502020204030204"/>
                <a:ea typeface="微软雅黑" panose="020B0503020204020204" charset="-122"/>
                <a:sym typeface="等线" panose="02010600030101010101" charset="-122"/>
              </a:rPr>
              <a:t>③恶意丑化、污损。</a:t>
            </a:r>
            <a:endParaRPr lang="zh-CN" altLang="en-US" sz="2400" b="1">
              <a:solidFill>
                <a:srgbClr val="FF0000"/>
              </a:solidFill>
              <a:latin typeface="Calibri" panose="020F0502020204030204"/>
              <a:ea typeface="微软雅黑" panose="020B0503020204020204" charset="-122"/>
              <a:sym typeface="等线" panose="02010600030101010101" charset="-122"/>
            </a:endParaRPr>
          </a:p>
          <a:p>
            <a:pPr lvl="0" indent="0" fontAlgn="auto">
              <a:lnSpc>
                <a:spcPct val="120000"/>
              </a:lnSpc>
            </a:pPr>
            <a:r>
              <a:rPr lang="zh-CN" altLang="en-US" sz="2400" b="1">
                <a:solidFill>
                  <a:srgbClr val="FF0000"/>
                </a:solidFill>
                <a:latin typeface="微软雅黑" panose="020B0503020204020204" charset="-122"/>
                <a:ea typeface="微软雅黑" panose="020B0503020204020204" charset="-122"/>
                <a:sym typeface="等线" panose="02010600030101010101" charset="-122"/>
              </a:rPr>
              <a:t>④</a:t>
            </a:r>
            <a:r>
              <a:rPr sz="2400" b="1">
                <a:solidFill>
                  <a:srgbClr val="FF0000"/>
                </a:solidFill>
                <a:latin typeface="微软雅黑" panose="020B0503020204020204" charset="-122"/>
                <a:ea typeface="微软雅黑" panose="020B0503020204020204" charset="-122"/>
                <a:cs typeface="宋体" panose="02010600030101010101" pitchFamily="2" charset="-122"/>
                <a:sym typeface="+mn-ea"/>
              </a:rPr>
              <a:t>利用信息技术手段伪造</a:t>
            </a:r>
            <a:r>
              <a:rPr lang="zh-CN" sz="2400" b="1">
                <a:solidFill>
                  <a:srgbClr val="FF0000"/>
                </a:solidFill>
                <a:latin typeface="微软雅黑" panose="020B0503020204020204" charset="-122"/>
                <a:ea typeface="微软雅黑" panose="020B0503020204020204" charset="-122"/>
                <a:cs typeface="宋体" panose="02010600030101010101" pitchFamily="2" charset="-122"/>
                <a:sym typeface="+mn-ea"/>
              </a:rPr>
              <a:t>（</a:t>
            </a:r>
            <a:r>
              <a:rPr lang="zh-CN" sz="2400" b="1">
                <a:solidFill>
                  <a:schemeClr val="accent2">
                    <a:lumMod val="50000"/>
                  </a:schemeClr>
                </a:solidFill>
                <a:latin typeface="微软雅黑" panose="020B0503020204020204" charset="-122"/>
                <a:ea typeface="微软雅黑" panose="020B0503020204020204" charset="-122"/>
                <a:cs typeface="宋体" panose="02010600030101010101" pitchFamily="2" charset="-122"/>
                <a:sym typeface="+mn-ea"/>
              </a:rPr>
              <a:t>恶意</a:t>
            </a:r>
            <a:r>
              <a:rPr lang="en-US" altLang="zh-CN" sz="2400" b="1">
                <a:solidFill>
                  <a:schemeClr val="accent2">
                    <a:lumMod val="50000"/>
                  </a:schemeClr>
                </a:solidFill>
                <a:latin typeface="微软雅黑" panose="020B0503020204020204" charset="-122"/>
                <a:ea typeface="微软雅黑" panose="020B0503020204020204" charset="-122"/>
                <a:cs typeface="宋体" panose="02010600030101010101" pitchFamily="2" charset="-122"/>
                <a:sym typeface="+mn-ea"/>
              </a:rPr>
              <a:t>P</a:t>
            </a:r>
            <a:r>
              <a:rPr lang="zh-CN" altLang="en-US" sz="2400" b="1">
                <a:solidFill>
                  <a:schemeClr val="accent2">
                    <a:lumMod val="50000"/>
                  </a:schemeClr>
                </a:solidFill>
                <a:latin typeface="微软雅黑" panose="020B0503020204020204" charset="-122"/>
                <a:ea typeface="微软雅黑" panose="020B0503020204020204" charset="-122"/>
                <a:cs typeface="宋体" panose="02010600030101010101" pitchFamily="2" charset="-122"/>
                <a:sym typeface="+mn-ea"/>
              </a:rPr>
              <a:t>图、换脸</a:t>
            </a:r>
            <a:r>
              <a:rPr lang="zh-CN" altLang="en-US" sz="2400" b="1">
                <a:solidFill>
                  <a:srgbClr val="FF0000"/>
                </a:solidFill>
                <a:latin typeface="微软雅黑" panose="020B0503020204020204" charset="-122"/>
                <a:ea typeface="微软雅黑" panose="020B0503020204020204" charset="-122"/>
                <a:cs typeface="宋体" panose="02010600030101010101" pitchFamily="2" charset="-122"/>
                <a:sym typeface="+mn-ea"/>
              </a:rPr>
              <a:t>）</a:t>
            </a:r>
            <a:r>
              <a:rPr lang="en-US" altLang="zh-CN" sz="2000" b="1">
                <a:solidFill>
                  <a:srgbClr val="FF0000"/>
                </a:solidFill>
                <a:latin typeface="微软雅黑" panose="020B0503020204020204" charset="-122"/>
                <a:ea typeface="微软雅黑" panose="020B0503020204020204" charset="-122"/>
                <a:cs typeface="宋体" panose="02010600030101010101" pitchFamily="2" charset="-122"/>
                <a:sym typeface="+mn-ea"/>
              </a:rPr>
              <a:t> </a:t>
            </a:r>
            <a:endParaRPr lang="en-US" altLang="zh-CN" sz="2000" b="1">
              <a:solidFill>
                <a:srgbClr val="FF0000"/>
              </a:solidFill>
              <a:latin typeface="微软雅黑" panose="020B0503020204020204" charset="-122"/>
              <a:ea typeface="微软雅黑" panose="020B0503020204020204" charset="-122"/>
              <a:cs typeface="宋体" panose="02010600030101010101" pitchFamily="2" charset="-122"/>
              <a:sym typeface="+mn-ea"/>
            </a:endParaRPr>
          </a:p>
        </p:txBody>
      </p:sp>
      <p:sp>
        <p:nvSpPr>
          <p:cNvPr id="19460" name="TextBox 3"/>
          <p:cNvSpPr/>
          <p:nvPr>
            <p:custDataLst>
              <p:tags r:id="rId3"/>
            </p:custDataLst>
          </p:nvPr>
        </p:nvSpPr>
        <p:spPr>
          <a:xfrm>
            <a:off x="317259" y="193040"/>
            <a:ext cx="2021205" cy="584775"/>
          </a:xfrm>
          <a:prstGeom prst="rect">
            <a:avLst/>
          </a:prstGeom>
          <a:solidFill>
            <a:srgbClr val="FFFF00"/>
          </a:solidFill>
          <a:ln>
            <a:noFill/>
            <a:miter lim="800000"/>
          </a:ln>
        </p:spPr>
        <p:txBody>
          <a:bodyPr wrap="square" anchor="ctr">
            <a:spAutoFit/>
          </a:bodyPr>
          <a:lstStyle/>
          <a:p>
            <a:pPr marL="171450" algn="ctr" defTabSz="685800" eaLnBrk="0" fontAlgn="base" hangingPunct="0">
              <a:spcBef>
                <a:spcPct val="0"/>
              </a:spcBef>
              <a:spcAft>
                <a:spcPct val="0"/>
              </a:spcAft>
            </a:pPr>
            <a:r>
              <a:rPr lang="en-US" altLang="zh-CN" sz="3200" b="1">
                <a:solidFill>
                  <a:srgbClr val="3333FF"/>
                </a:solidFill>
                <a:latin typeface="Arial" panose="020B0604020202020204" pitchFamily="34" charset="0"/>
                <a:ea typeface="微软雅黑" panose="020B0503020204020204" charset="-122"/>
              </a:rPr>
              <a:t>2.</a:t>
            </a:r>
            <a:r>
              <a:rPr lang="zh-CN" altLang="en-US" sz="3200" b="1">
                <a:solidFill>
                  <a:srgbClr val="3333FF"/>
                </a:solidFill>
                <a:latin typeface="Arial" panose="020B0604020202020204" pitchFamily="34" charset="0"/>
                <a:ea typeface="微软雅黑" panose="020B0503020204020204" charset="-122"/>
              </a:rPr>
              <a:t>肖像权</a:t>
            </a:r>
            <a:endParaRPr lang="zh-CN" altLang="en-US" sz="3200" b="1">
              <a:solidFill>
                <a:srgbClr val="3333FF"/>
              </a:solidFill>
              <a:latin typeface="Arial" panose="020B0604020202020204" pitchFamily="34" charset="0"/>
              <a:ea typeface="微软雅黑" panose="020B0503020204020204" charset="-122"/>
            </a:endParaRPr>
          </a:p>
        </p:txBody>
      </p:sp>
      <p:sp>
        <p:nvSpPr>
          <p:cNvPr id="8" name="文本框 7"/>
          <p:cNvSpPr txBox="1"/>
          <p:nvPr>
            <p:custDataLst>
              <p:tags r:id="rId4"/>
            </p:custDataLst>
          </p:nvPr>
        </p:nvSpPr>
        <p:spPr>
          <a:xfrm>
            <a:off x="7021195" y="4600575"/>
            <a:ext cx="4642485" cy="1568450"/>
          </a:xfrm>
          <a:prstGeom prst="rect">
            <a:avLst/>
          </a:prstGeom>
          <a:noFill/>
        </p:spPr>
        <p:txBody>
          <a:bodyPr wrap="square" rtlCol="0">
            <a:spAutoFit/>
          </a:bodyPr>
          <a:lstStyle/>
          <a:p>
            <a:r>
              <a:rPr lang="zh-CN" altLang="en-US" sz="2400" b="1"/>
              <a:t>注意：肖像应具有较强的</a:t>
            </a:r>
            <a:r>
              <a:rPr lang="zh-CN" altLang="en-US" sz="2400" b="1">
                <a:solidFill>
                  <a:srgbClr val="FF0000"/>
                </a:solidFill>
              </a:rPr>
              <a:t>可识别性</a:t>
            </a:r>
            <a:r>
              <a:rPr lang="zh-CN" altLang="en-US" sz="2400" b="1"/>
              <a:t>，如果通过载体呈现出来的外部形象无法指向或者识别特定自然人，则不构成侵犯肖像权。</a:t>
            </a:r>
            <a:endParaRPr lang="zh-CN" altLang="en-US" sz="2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 calcmode="lin" valueType="num">
                                      <p:cBhvr additive="base">
                                        <p:cTn id="17"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45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459">
                                            <p:txEl>
                                              <p:pRg st="3" end="3"/>
                                            </p:txEl>
                                          </p:spTgt>
                                        </p:tgtEl>
                                        <p:attrNameLst>
                                          <p:attrName>style.visibility</p:attrName>
                                        </p:attrNameLst>
                                      </p:cBhvr>
                                      <p:to>
                                        <p:strVal val="visible"/>
                                      </p:to>
                                    </p:set>
                                    <p:anim calcmode="lin" valueType="num">
                                      <p:cBhvr additive="base">
                                        <p:cTn id="21"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30250" y="1080770"/>
            <a:ext cx="4798060" cy="460375"/>
          </a:xfrm>
          <a:prstGeom prst="rect">
            <a:avLst/>
          </a:prstGeom>
          <a:noFill/>
        </p:spPr>
        <p:txBody>
          <a:bodyPr wrap="square" rtlCol="0" anchor="t">
            <a:spAutoFit/>
            <a:scene3d>
              <a:camera prst="orthographicFront"/>
              <a:lightRig rig="threePt" dir="t"/>
            </a:scene3d>
          </a:bodyPr>
          <a:lstStyle/>
          <a:p>
            <a:pPr algn="l"/>
            <a:endParaRPr lang="zh-CN" altLang="en-US" sz="2400" b="1">
              <a:solidFill>
                <a:schemeClr val="accent1"/>
              </a:solidFill>
              <a:effectLst/>
              <a:latin typeface="微软雅黑" panose="020B0503020204020204" charset="-122"/>
              <a:ea typeface="微软雅黑" panose="020B0503020204020204" charset="-122"/>
              <a:cs typeface="微软雅黑" panose="020B0503020204020204" charset="-122"/>
              <a:sym typeface="Wingdings" panose="05000000000000000000" pitchFamily="2" charset="2"/>
            </a:endParaRPr>
          </a:p>
        </p:txBody>
      </p:sp>
      <p:sp>
        <p:nvSpPr>
          <p:cNvPr id="6" name="文本框 5"/>
          <p:cNvSpPr txBox="1"/>
          <p:nvPr>
            <p:custDataLst>
              <p:tags r:id="rId2"/>
            </p:custDataLst>
          </p:nvPr>
        </p:nvSpPr>
        <p:spPr>
          <a:xfrm>
            <a:off x="394970" y="1186815"/>
            <a:ext cx="11651615" cy="4556125"/>
          </a:xfrm>
          <a:prstGeom prst="rect">
            <a:avLst/>
          </a:prstGeom>
          <a:noFill/>
          <a:ln>
            <a:solidFill>
              <a:schemeClr val="accent1"/>
            </a:solidFill>
            <a:prstDash val="dash"/>
          </a:ln>
          <a:extLst>
            <a:ext uri="{909E8E84-426E-40DD-AFC4-6F175D3DCCD1}">
              <a14:hiddenFill xmlns:a14="http://schemas.microsoft.com/office/drawing/2010/main">
                <a:solidFill>
                  <a:schemeClr val="bg1"/>
                </a:solidFill>
              </a14:hiddenFill>
            </a:ext>
          </a:extLst>
        </p:spPr>
        <p:txBody>
          <a:bodyPr wrap="square" rtlCol="0" anchor="t">
            <a:spAutoFit/>
          </a:bodyPr>
          <a:lstStyle/>
          <a:p>
            <a:pPr lvl="0">
              <a:lnSpc>
                <a:spcPct val="110000"/>
              </a:lnSpc>
            </a:pPr>
            <a:r>
              <a:rPr lang="zh-CN" altLang="en-US" sz="2400" b="1">
                <a:solidFill>
                  <a:srgbClr val="FF0000"/>
                </a:solidFill>
                <a:effectLst/>
                <a:latin typeface="微软雅黑" panose="020B0503020204020204" charset="-122"/>
                <a:ea typeface="微软雅黑" panose="020B0503020204020204" charset="-122"/>
                <a:sym typeface="等线" panose="02010600030101010101" charset="-122"/>
              </a:rPr>
              <a:t>①新闻报道拍摄照片和影像。</a:t>
            </a:r>
            <a:r>
              <a:rPr lang="zh-CN" altLang="en-US" sz="2400">
                <a:solidFill>
                  <a:schemeClr val="tx1"/>
                </a:solidFill>
                <a:effectLst/>
                <a:latin typeface="微软雅黑" panose="020B0503020204020204" charset="-122"/>
                <a:ea typeface="微软雅黑" panose="020B0503020204020204" charset="-122"/>
                <a:sym typeface="等线" panose="02010600030101010101" charset="-122"/>
              </a:rPr>
              <a:t>在新闻报道中使用相关人物的肖像，使观众了解真相。符合社会公众利益的行为不构成侵害被曝光者肖像权（如报道政治活动时使用了某政治家的肖像）</a:t>
            </a:r>
            <a:endParaRPr lang="zh-CN" altLang="en-US" sz="2400">
              <a:solidFill>
                <a:schemeClr val="tx1"/>
              </a:solidFill>
              <a:effectLst/>
              <a:latin typeface="微软雅黑" panose="020B0503020204020204" charset="-122"/>
              <a:ea typeface="微软雅黑" panose="020B0503020204020204" charset="-122"/>
              <a:sym typeface="等线" panose="02010600030101010101" charset="-122"/>
            </a:endParaRPr>
          </a:p>
          <a:p>
            <a:pPr lvl="0">
              <a:lnSpc>
                <a:spcPct val="110000"/>
              </a:lnSpc>
            </a:pPr>
            <a:r>
              <a:rPr lang="zh-CN" altLang="en-US" sz="2400" b="1">
                <a:solidFill>
                  <a:srgbClr val="FF0000"/>
                </a:solidFill>
                <a:effectLst/>
                <a:latin typeface="微软雅黑" panose="020B0503020204020204" charset="-122"/>
                <a:ea typeface="微软雅黑" panose="020B0503020204020204" charset="-122"/>
                <a:sym typeface="等线" panose="02010600030101010101" charset="-122"/>
              </a:rPr>
              <a:t>②通缉逃犯和罪犯而使用他人肖像。</a:t>
            </a:r>
            <a:r>
              <a:rPr lang="zh-CN" altLang="en-US" sz="2400">
                <a:solidFill>
                  <a:schemeClr val="tx1"/>
                </a:solidFill>
                <a:effectLst/>
                <a:latin typeface="微软雅黑" panose="020B0503020204020204" charset="-122"/>
                <a:ea typeface="微软雅黑" panose="020B0503020204020204" charset="-122"/>
                <a:sym typeface="等线" panose="02010600030101010101" charset="-122"/>
              </a:rPr>
              <a:t>国家机关为执行公务或为国家利益举办特定活动使用公民的肖像。</a:t>
            </a:r>
            <a:endParaRPr lang="zh-CN" altLang="en-US" sz="2400">
              <a:solidFill>
                <a:schemeClr val="tx1"/>
              </a:solidFill>
              <a:effectLst/>
              <a:latin typeface="微软雅黑" panose="020B0503020204020204" charset="-122"/>
              <a:ea typeface="微软雅黑" panose="020B0503020204020204" charset="-122"/>
              <a:sym typeface="等线" panose="02010600030101010101" charset="-122"/>
            </a:endParaRPr>
          </a:p>
          <a:p>
            <a:pPr lvl="0">
              <a:lnSpc>
                <a:spcPct val="110000"/>
              </a:lnSpc>
            </a:pPr>
            <a:r>
              <a:rPr lang="zh-CN" altLang="en-US" sz="2400" b="1">
                <a:solidFill>
                  <a:srgbClr val="FF0000"/>
                </a:solidFill>
                <a:effectLst/>
                <a:latin typeface="微软雅黑" panose="020B0503020204020204" charset="-122"/>
                <a:ea typeface="微软雅黑" panose="020B0503020204020204" charset="-122"/>
                <a:sym typeface="等线" panose="02010600030101010101" charset="-122"/>
              </a:rPr>
              <a:t>③为记载或宣传特定公众活动使用参与者的肖像。</a:t>
            </a:r>
            <a:r>
              <a:rPr lang="zh-CN" altLang="en-US" sz="2400">
                <a:solidFill>
                  <a:schemeClr val="tx1"/>
                </a:solidFill>
                <a:effectLst/>
                <a:latin typeface="微软雅黑" panose="020B0503020204020204" charset="-122"/>
                <a:ea typeface="微软雅黑" panose="020B0503020204020204" charset="-122"/>
                <a:sym typeface="等线" panose="02010600030101010101" charset="-122"/>
              </a:rPr>
              <a:t>因为公民参与此类活动中，就意味着在一定程度上处分了自己的肖像权，对其肖像在此活动中加以使用，不构成侵权。</a:t>
            </a:r>
            <a:endParaRPr lang="zh-CN" altLang="en-US" sz="2400">
              <a:solidFill>
                <a:schemeClr val="tx1"/>
              </a:solidFill>
              <a:effectLst/>
              <a:latin typeface="微软雅黑" panose="020B0503020204020204" charset="-122"/>
              <a:ea typeface="微软雅黑" panose="020B0503020204020204" charset="-122"/>
              <a:sym typeface="等线" panose="02010600030101010101" charset="-122"/>
            </a:endParaRPr>
          </a:p>
          <a:p>
            <a:pPr lvl="0">
              <a:lnSpc>
                <a:spcPct val="110000"/>
              </a:lnSpc>
            </a:pPr>
            <a:r>
              <a:rPr lang="zh-CN" altLang="en-US" sz="2400" b="1">
                <a:solidFill>
                  <a:srgbClr val="FF0000"/>
                </a:solidFill>
                <a:effectLst/>
                <a:latin typeface="微软雅黑" panose="020B0503020204020204" charset="-122"/>
                <a:ea typeface="微软雅黑" panose="020B0503020204020204" charset="-122"/>
                <a:sym typeface="等线" panose="02010600030101010101" charset="-122"/>
              </a:rPr>
              <a:t>④基于科研和教育目的在一定程度和一定范围内使用。</a:t>
            </a:r>
            <a:r>
              <a:rPr lang="zh-CN" altLang="en-US" sz="2400">
                <a:solidFill>
                  <a:schemeClr val="tx1"/>
                </a:solidFill>
                <a:effectLst/>
                <a:latin typeface="微软雅黑" panose="020B0503020204020204" charset="-122"/>
                <a:ea typeface="微软雅黑" panose="020B0503020204020204" charset="-122"/>
                <a:sym typeface="等线" panose="02010600030101010101" charset="-122"/>
              </a:rPr>
              <a:t>如为医学试验、法医学教学在课堂上向学员展示病人或者接受法医鉴定的受害人的肖像。</a:t>
            </a:r>
            <a:endParaRPr lang="zh-CN" altLang="en-US" sz="2400">
              <a:solidFill>
                <a:schemeClr val="tx1"/>
              </a:solidFill>
              <a:effectLst/>
              <a:latin typeface="微软雅黑" panose="020B0503020204020204" charset="-122"/>
              <a:ea typeface="微软雅黑" panose="020B0503020204020204" charset="-122"/>
              <a:sym typeface="等线" panose="02010600030101010101" charset="-122"/>
            </a:endParaRPr>
          </a:p>
          <a:p>
            <a:pPr lvl="0">
              <a:lnSpc>
                <a:spcPct val="110000"/>
              </a:lnSpc>
            </a:pPr>
            <a:r>
              <a:rPr lang="zh-CN" altLang="en-US" sz="2400" b="1">
                <a:solidFill>
                  <a:srgbClr val="FF0000"/>
                </a:solidFill>
                <a:effectLst/>
                <a:latin typeface="微软雅黑" panose="020B0503020204020204" charset="-122"/>
                <a:ea typeface="微软雅黑" panose="020B0503020204020204" charset="-122"/>
                <a:sym typeface="等线" panose="02010600030101010101" charset="-122"/>
              </a:rPr>
              <a:t>⑤为肖像权人自身的利益使用其肖像。</a:t>
            </a:r>
            <a:r>
              <a:rPr lang="zh-CN" altLang="en-US" sz="2400">
                <a:solidFill>
                  <a:schemeClr val="tx1"/>
                </a:solidFill>
                <a:effectLst/>
                <a:latin typeface="微软雅黑" panose="020B0503020204020204" charset="-122"/>
                <a:ea typeface="微软雅黑" panose="020B0503020204020204" charset="-122"/>
                <a:sym typeface="等线" panose="02010600030101010101" charset="-122"/>
              </a:rPr>
              <a:t>如为肖像权人具备某种特殊技能所做的广告中使用其肖像；在寻人启事中使用失踪人的肖像等。</a:t>
            </a:r>
            <a:endParaRPr lang="zh-CN" altLang="en-US" sz="2400">
              <a:solidFill>
                <a:schemeClr val="tx1"/>
              </a:solidFill>
              <a:effectLst/>
              <a:latin typeface="微软雅黑" panose="020B0503020204020204" charset="-122"/>
              <a:ea typeface="微软雅黑" panose="020B0503020204020204" charset="-122"/>
              <a:sym typeface="等线" panose="02010600030101010101" charset="-122"/>
            </a:endParaRPr>
          </a:p>
        </p:txBody>
      </p:sp>
      <p:sp>
        <p:nvSpPr>
          <p:cNvPr id="4" name="文本框 3"/>
          <p:cNvSpPr txBox="1"/>
          <p:nvPr>
            <p:custDataLst>
              <p:tags r:id="rId3"/>
            </p:custDataLst>
          </p:nvPr>
        </p:nvSpPr>
        <p:spPr>
          <a:xfrm>
            <a:off x="1370681" y="419168"/>
            <a:ext cx="8711565" cy="521970"/>
          </a:xfrm>
          <a:prstGeom prst="rect">
            <a:avLst/>
          </a:prstGeom>
          <a:noFill/>
        </p:spPr>
        <p:txBody>
          <a:bodyPr wrap="square" rtlCol="0" anchor="t">
            <a:spAutoFit/>
          </a:bodyPr>
          <a:lstStyle/>
          <a:p>
            <a:pPr indent="266700" defTabSz="914400" eaLnBrk="0" hangingPunct="0">
              <a:buClrTx/>
              <a:buSzTx/>
              <a:buFontTx/>
              <a:buNone/>
            </a:pP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拓展：下列情况属于合理使用他人肖像，不构成侵权</a:t>
            </a:r>
            <a:endPar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custDataLst>
              <p:tags r:id="rId1"/>
            </p:custDataLst>
          </p:nvPr>
        </p:nvSpPr>
        <p:spPr>
          <a:xfrm>
            <a:off x="0" y="227965"/>
            <a:ext cx="4674870" cy="460375"/>
          </a:xfrm>
        </p:spPr>
        <p:txBody>
          <a:bodyPr wrap="square">
            <a:normAutofit/>
          </a:bodyPr>
          <a:lstStyle/>
          <a:p>
            <a:r>
              <a:rPr lang="en-US" altLang="zh-CN" sz="2400">
                <a:solidFill>
                  <a:schemeClr val="bg1"/>
                </a:solidFill>
                <a:latin typeface="微软雅黑" panose="020B0503020204020204" charset="-122"/>
                <a:ea typeface="微软雅黑" panose="020B0503020204020204" charset="-122"/>
                <a:cs typeface="微软雅黑" panose="020B0503020204020204" charset="-122"/>
                <a:sym typeface="+mn-ea"/>
              </a:rPr>
              <a:t>2.</a:t>
            </a:r>
            <a:r>
              <a:rPr sz="2400">
                <a:solidFill>
                  <a:schemeClr val="bg1"/>
                </a:solidFill>
                <a:latin typeface="微软雅黑" panose="020B0503020204020204" charset="-122"/>
                <a:ea typeface="微软雅黑" panose="020B0503020204020204" charset="-122"/>
                <a:cs typeface="微软雅黑" panose="020B0503020204020204" charset="-122"/>
                <a:sym typeface="+mn-ea"/>
              </a:rPr>
              <a:t>肖像权</a:t>
            </a:r>
            <a:endParaRPr lang="zh-CN" altLang="en-US" sz="2400">
              <a:solidFill>
                <a:schemeClr val="bg1"/>
              </a:solidFill>
              <a:latin typeface="微软雅黑" panose="020B0503020204020204" charset="-122"/>
              <a:ea typeface="微软雅黑" panose="020B0503020204020204" charset="-122"/>
              <a:cs typeface="思源宋体" panose="02020400000000000000" charset="-122"/>
              <a:sym typeface="+mn-ea"/>
            </a:endParaRPr>
          </a:p>
        </p:txBody>
      </p:sp>
      <p:sp>
        <p:nvSpPr>
          <p:cNvPr id="9" name="文本框 8"/>
          <p:cNvSpPr txBox="1"/>
          <p:nvPr>
            <p:custDataLst>
              <p:tags r:id="rId2"/>
            </p:custDataLst>
          </p:nvPr>
        </p:nvSpPr>
        <p:spPr>
          <a:xfrm>
            <a:off x="334645" y="227965"/>
            <a:ext cx="5466080" cy="583565"/>
          </a:xfrm>
          <a:prstGeom prst="rect">
            <a:avLst/>
          </a:prstGeom>
          <a:solidFill>
            <a:srgbClr val="92D050"/>
          </a:solidFill>
        </p:spPr>
        <p:txBody>
          <a:bodyPr wrap="none" rtlCol="0">
            <a:spAutoFit/>
          </a:bodyPr>
          <a:lstStyle/>
          <a:p>
            <a:r>
              <a:rPr lang="zh-CN" altLang="en-US" sz="3200" b="1">
                <a:latin typeface="微软雅黑" panose="020B0503020204020204" charset="-122"/>
                <a:ea typeface="微软雅黑" panose="020B0503020204020204" charset="-122"/>
              </a:rPr>
              <a:t>以下行为哪些属于侵犯肖像权</a:t>
            </a:r>
            <a:endParaRPr lang="zh-CN" altLang="en-US" sz="3200" b="1">
              <a:latin typeface="微软雅黑" panose="020B0503020204020204" charset="-122"/>
              <a:ea typeface="微软雅黑" panose="020B0503020204020204" charset="-122"/>
            </a:endParaRPr>
          </a:p>
        </p:txBody>
      </p:sp>
      <p:sp>
        <p:nvSpPr>
          <p:cNvPr id="11" name="文本框 10"/>
          <p:cNvSpPr txBox="1"/>
          <p:nvPr>
            <p:custDataLst>
              <p:tags r:id="rId3"/>
            </p:custDataLst>
          </p:nvPr>
        </p:nvSpPr>
        <p:spPr>
          <a:xfrm>
            <a:off x="104775" y="963930"/>
            <a:ext cx="11982450" cy="4615180"/>
          </a:xfrm>
          <a:prstGeom prst="rect">
            <a:avLst/>
          </a:prstGeom>
          <a:noFill/>
        </p:spPr>
        <p:txBody>
          <a:bodyPr wrap="square" rtlCol="0">
            <a:spAutoFit/>
          </a:bodyPr>
          <a:lstStyle/>
          <a:p>
            <a:pPr>
              <a:lnSpc>
                <a:spcPct val="210000"/>
              </a:lnSpc>
            </a:pPr>
            <a:r>
              <a:rPr lang="en-US" altLang="zh-CN" sz="2800" b="1">
                <a:latin typeface="黑体" panose="02010609060101010101" charset="-122"/>
                <a:ea typeface="黑体" panose="02010609060101010101" charset="-122"/>
                <a:cs typeface="微软雅黑" panose="020B0503020204020204" charset="-122"/>
              </a:rPr>
              <a:t>1.</a:t>
            </a:r>
            <a:r>
              <a:rPr lang="zh-CN" altLang="en-US" sz="2800" b="1">
                <a:latin typeface="黑体" panose="02010609060101010101" charset="-122"/>
                <a:ea typeface="黑体" panose="02010609060101010101" charset="-122"/>
                <a:cs typeface="微软雅黑" panose="020B0503020204020204" charset="-122"/>
              </a:rPr>
              <a:t>王某未经李某同意，在网站上展示了李某的照片。</a:t>
            </a:r>
            <a:endParaRPr lang="zh-CN" altLang="en-US" sz="2800" b="1">
              <a:latin typeface="黑体" panose="02010609060101010101" charset="-122"/>
              <a:ea typeface="黑体" panose="02010609060101010101" charset="-122"/>
              <a:cs typeface="微软雅黑" panose="020B0503020204020204" charset="-122"/>
            </a:endParaRPr>
          </a:p>
          <a:p>
            <a:pPr>
              <a:lnSpc>
                <a:spcPct val="210000"/>
              </a:lnSpc>
            </a:pPr>
            <a:r>
              <a:rPr lang="en-US" altLang="zh-CN" sz="2800" b="1">
                <a:latin typeface="黑体" panose="02010609060101010101" charset="-122"/>
                <a:ea typeface="黑体" panose="02010609060101010101" charset="-122"/>
                <a:cs typeface="微软雅黑" panose="020B0503020204020204" charset="-122"/>
              </a:rPr>
              <a:t>2.</a:t>
            </a:r>
            <a:r>
              <a:rPr lang="zh-CN" altLang="en-US" sz="2800" b="1">
                <a:latin typeface="黑体" panose="02010609060101010101" charset="-122"/>
                <a:ea typeface="黑体" panose="02010609060101010101" charset="-122"/>
                <a:cs typeface="微软雅黑" panose="020B0503020204020204" charset="-122"/>
              </a:rPr>
              <a:t>甲在乙医院整容成功，该医院拍摄了甲整容前后的鼻子（仅见鼻子和嘴巴）并放在网站上。</a:t>
            </a:r>
            <a:endParaRPr lang="zh-CN" altLang="en-US" sz="2800" b="1">
              <a:latin typeface="黑体" panose="02010609060101010101" charset="-122"/>
              <a:ea typeface="黑体" panose="02010609060101010101" charset="-122"/>
              <a:cs typeface="微软雅黑" panose="020B0503020204020204" charset="-122"/>
            </a:endParaRPr>
          </a:p>
          <a:p>
            <a:pPr>
              <a:lnSpc>
                <a:spcPct val="210000"/>
              </a:lnSpc>
            </a:pPr>
            <a:r>
              <a:rPr lang="en-US" altLang="zh-CN" sz="2800" b="1">
                <a:latin typeface="黑体" panose="02010609060101010101" charset="-122"/>
                <a:ea typeface="黑体" panose="02010609060101010101" charset="-122"/>
                <a:cs typeface="微软雅黑" panose="020B0503020204020204" charset="-122"/>
              </a:rPr>
              <a:t>3.</a:t>
            </a:r>
            <a:r>
              <a:rPr lang="zh-CN" altLang="en-US" sz="2800" b="1">
                <a:latin typeface="黑体" panose="02010609060101010101" charset="-122"/>
                <a:ea typeface="黑体" panose="02010609060101010101" charset="-122"/>
                <a:cs typeface="微软雅黑" panose="020B0503020204020204" charset="-122"/>
              </a:rPr>
              <a:t>甲将乙的照片进行涂改、丑化放到了网站上。</a:t>
            </a:r>
            <a:endParaRPr lang="zh-CN" altLang="en-US" sz="2800" b="1">
              <a:latin typeface="黑体" panose="02010609060101010101" charset="-122"/>
              <a:ea typeface="黑体" panose="02010609060101010101" charset="-122"/>
              <a:cs typeface="微软雅黑" panose="020B0503020204020204" charset="-122"/>
            </a:endParaRPr>
          </a:p>
          <a:p>
            <a:pPr>
              <a:lnSpc>
                <a:spcPct val="210000"/>
              </a:lnSpc>
            </a:pPr>
            <a:r>
              <a:rPr lang="en-US" altLang="zh-CN" sz="2800" b="1">
                <a:latin typeface="黑体" panose="02010609060101010101" charset="-122"/>
                <a:ea typeface="黑体" panose="02010609060101010101" charset="-122"/>
                <a:cs typeface="微软雅黑" panose="020B0503020204020204" charset="-122"/>
              </a:rPr>
              <a:t>4.</a:t>
            </a:r>
            <a:r>
              <a:rPr lang="zh-CN" altLang="en-US" sz="2800" b="1">
                <a:latin typeface="黑体" panose="02010609060101010101" charset="-122"/>
                <a:ea typeface="黑体" panose="02010609060101010101" charset="-122"/>
                <a:cs typeface="微软雅黑" panose="020B0503020204020204" charset="-122"/>
              </a:rPr>
              <a:t>张某整容后酷似李某，并多次参加营利性的模仿秀表演。</a:t>
            </a:r>
            <a:endParaRPr lang="zh-CN" altLang="en-US" sz="2800" b="1">
              <a:latin typeface="黑体" panose="02010609060101010101" charset="-122"/>
              <a:ea typeface="黑体" panose="02010609060101010101" charset="-122"/>
              <a:cs typeface="微软雅黑" panose="020B0503020204020204" charset="-122"/>
            </a:endParaRPr>
          </a:p>
        </p:txBody>
      </p:sp>
      <p:sp>
        <p:nvSpPr>
          <p:cNvPr id="14" name="文本框 13"/>
          <p:cNvSpPr txBox="1"/>
          <p:nvPr>
            <p:custDataLst>
              <p:tags r:id="rId4"/>
            </p:custDataLst>
          </p:nvPr>
        </p:nvSpPr>
        <p:spPr>
          <a:xfrm>
            <a:off x="8389246" y="1278890"/>
            <a:ext cx="2600325" cy="521970"/>
          </a:xfrm>
          <a:prstGeom prst="rect">
            <a:avLst/>
          </a:prstGeom>
          <a:solidFill>
            <a:srgbClr val="FFFF00"/>
          </a:solidFill>
        </p:spPr>
        <p:txBody>
          <a:bodyPr wrap="square" rtlCol="0">
            <a:spAutoFit/>
          </a:bodyPr>
          <a:lstStyle/>
          <a:p>
            <a:r>
              <a:rPr lang="zh-CN" altLang="en-US" sz="2800" b="1">
                <a:latin typeface="微软雅黑" panose="020B0503020204020204" charset="-122"/>
                <a:ea typeface="微软雅黑" panose="020B0503020204020204" charset="-122"/>
                <a:cs typeface="微软雅黑" panose="020B0503020204020204" charset="-122"/>
              </a:rPr>
              <a:t>侵犯</a:t>
            </a:r>
            <a:r>
              <a:rPr lang="en-US" altLang="zh-CN" sz="2800"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未经同意</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5"/>
            </p:custDataLst>
          </p:nvPr>
        </p:nvSpPr>
        <p:spPr>
          <a:xfrm>
            <a:off x="2793365" y="3010535"/>
            <a:ext cx="2835275" cy="521970"/>
          </a:xfrm>
          <a:prstGeom prst="rect">
            <a:avLst/>
          </a:prstGeom>
          <a:solidFill>
            <a:srgbClr val="FFFF00"/>
          </a:solidFill>
        </p:spPr>
        <p:txBody>
          <a:bodyPr wrap="square" rtlCol="0">
            <a:spAutoFit/>
          </a:bodyPr>
          <a:lstStyle/>
          <a:p>
            <a:r>
              <a:rPr lang="zh-CN" altLang="en-US" sz="2800" b="1">
                <a:latin typeface="微软雅黑" panose="020B0503020204020204" charset="-122"/>
                <a:ea typeface="微软雅黑" panose="020B0503020204020204" charset="-122"/>
                <a:cs typeface="微软雅黑" panose="020B0503020204020204" charset="-122"/>
              </a:rPr>
              <a:t>不侵犯</a:t>
            </a:r>
            <a:r>
              <a:rPr lang="en-US" altLang="zh-CN" sz="2800"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不被识别</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custDataLst>
              <p:tags r:id="rId6"/>
            </p:custDataLst>
          </p:nvPr>
        </p:nvSpPr>
        <p:spPr>
          <a:xfrm>
            <a:off x="7726680" y="3947160"/>
            <a:ext cx="1821180" cy="521970"/>
          </a:xfrm>
          <a:prstGeom prst="rect">
            <a:avLst/>
          </a:prstGeom>
          <a:solidFill>
            <a:srgbClr val="FFFF00"/>
          </a:solidFill>
        </p:spPr>
        <p:txBody>
          <a:bodyPr wrap="square" rtlCol="0">
            <a:spAutoFit/>
          </a:bodyPr>
          <a:lstStyle/>
          <a:p>
            <a:r>
              <a:rPr lang="zh-CN" altLang="en-US" sz="2800" b="1">
                <a:latin typeface="微软雅黑" panose="020B0503020204020204" charset="-122"/>
                <a:ea typeface="微软雅黑" panose="020B0503020204020204" charset="-122"/>
                <a:cs typeface="微软雅黑" panose="020B0503020204020204" charset="-122"/>
              </a:rPr>
              <a:t>侵犯</a:t>
            </a:r>
            <a:r>
              <a:rPr lang="en-US" altLang="zh-CN" sz="2800"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丑化</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custDataLst>
              <p:tags r:id="rId7"/>
            </p:custDataLst>
          </p:nvPr>
        </p:nvSpPr>
        <p:spPr>
          <a:xfrm>
            <a:off x="6858000" y="5500370"/>
            <a:ext cx="3871595" cy="521970"/>
          </a:xfrm>
          <a:prstGeom prst="rect">
            <a:avLst/>
          </a:prstGeom>
          <a:solidFill>
            <a:srgbClr val="FFFF00"/>
          </a:solidFill>
        </p:spPr>
        <p:txBody>
          <a:bodyPr wrap="square" rtlCol="0">
            <a:spAutoFit/>
          </a:bodyPr>
          <a:lstStyle/>
          <a:p>
            <a:r>
              <a:rPr lang="zh-CN" altLang="en-US" sz="2800" b="1">
                <a:latin typeface="微软雅黑" panose="020B0503020204020204" charset="-122"/>
                <a:ea typeface="微软雅黑" panose="020B0503020204020204" charset="-122"/>
                <a:cs typeface="微软雅黑" panose="020B0503020204020204" charset="-122"/>
              </a:rPr>
              <a:t>不侵犯</a:t>
            </a:r>
            <a:r>
              <a:rPr lang="en-US" altLang="zh-CN" sz="2800"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未使用李某肖像</a:t>
            </a:r>
            <a:endParaRPr lang="zh-CN" altLang="en-US" sz="2800" b="1">
              <a:latin typeface="微软雅黑" panose="020B0503020204020204" charset="-122"/>
              <a:ea typeface="微软雅黑" panose="020B0503020204020204" charset="-122"/>
              <a:cs typeface="微软雅黑" panose="020B0503020204020204" charset="-122"/>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229995" y="0"/>
            <a:ext cx="8926195" cy="642620"/>
          </a:xfrm>
          <a:prstGeom prst="rect">
            <a:avLst/>
          </a:prstGeom>
          <a:noFill/>
        </p:spPr>
        <p:txBody>
          <a:bodyPr wrap="square" rtlCol="0">
            <a:noAutofit/>
          </a:bodyPr>
          <a:lstStyle/>
          <a:p>
            <a:pPr algn="ctr" fontAlgn="auto">
              <a:lnSpc>
                <a:spcPct val="100000"/>
              </a:lnSpc>
            </a:pP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英烈尊严，怎容践踏？</a:t>
            </a:r>
            <a:endPar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6" name="1f0c11504f94e9b4cefa2831853f4e85">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58750" y="641985"/>
            <a:ext cx="9648190" cy="54044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cTn>
                <p:tgtEl>
                  <p:spTgt spid="6"/>
                </p:tgtEl>
              </p:cMediaNode>
            </p:vide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矩形 2"/>
          <p:cNvSpPr/>
          <p:nvPr>
            <p:custDataLst>
              <p:tags r:id="rId1"/>
            </p:custDataLst>
          </p:nvPr>
        </p:nvSpPr>
        <p:spPr>
          <a:xfrm>
            <a:off x="469900" y="360680"/>
            <a:ext cx="11481435" cy="3044190"/>
          </a:xfrm>
          <a:prstGeom prst="rect">
            <a:avLst/>
          </a:prstGeom>
          <a:noFill/>
          <a:ln w="22225">
            <a:solidFill>
              <a:srgbClr val="7030A0"/>
            </a:solidFill>
          </a:ln>
        </p:spPr>
        <p:txBody>
          <a:bodyPr wrap="square">
            <a:spAutoFit/>
          </a:bodyPr>
          <a:lstStyle>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latin typeface="Arial" panose="020B0604020202020204" pitchFamily="34" charset="0"/>
                <a:ea typeface="宋体" panose="02010600030101010101" pitchFamily="2" charset="-122"/>
              </a:defRPr>
            </a:lvl5pPr>
          </a:lstStyle>
          <a:p>
            <a:pPr marL="0" marR="0" lvl="0" indent="0" eaLnBrk="1" hangingPunct="1">
              <a:lnSpc>
                <a:spcPct val="120000"/>
              </a:lnSpc>
            </a:pPr>
            <a:r>
              <a:rPr sz="3200" b="1" strike="noStrike" noProof="1">
                <a:solidFill>
                  <a:srgbClr val="FF0000"/>
                </a:solidFill>
                <a:latin typeface="微软雅黑" panose="020B0503020204020204" charset="-122"/>
                <a:ea typeface="微软雅黑" panose="020B0503020204020204" charset="-122"/>
                <a:cs typeface="微软雅黑" panose="020B0503020204020204" charset="-122"/>
              </a:rPr>
              <a:t>【相关链接】：</a:t>
            </a:r>
            <a:r>
              <a:rPr lang="en-US" altLang="zh-CN" sz="3200" b="1" strike="noStrike" noProof="1">
                <a:solidFill>
                  <a:srgbClr val="FF0000"/>
                </a:solidFill>
                <a:latin typeface="微软雅黑" panose="020B0503020204020204" charset="-122"/>
                <a:ea typeface="微软雅黑" panose="020B0503020204020204" charset="-122"/>
                <a:cs typeface="微软雅黑" panose="020B0503020204020204" charset="-122"/>
              </a:rPr>
              <a:t>“</a:t>
            </a:r>
            <a:r>
              <a:rPr sz="3200" b="1" strike="noStrike" noProof="1">
                <a:solidFill>
                  <a:srgbClr val="FF0000"/>
                </a:solidFill>
                <a:latin typeface="微软雅黑" panose="020B0503020204020204" charset="-122"/>
                <a:ea typeface="微软雅黑" panose="020B0503020204020204" charset="-122"/>
                <a:cs typeface="微软雅黑" panose="020B0503020204020204" charset="-122"/>
              </a:rPr>
              <a:t>英烈条款</a:t>
            </a:r>
            <a:r>
              <a:rPr lang="en-US" altLang="zh-CN" sz="3200" b="1" strike="noStrike" noProof="1">
                <a:solidFill>
                  <a:srgbClr val="FF0000"/>
                </a:solidFill>
                <a:latin typeface="微软雅黑" panose="020B0503020204020204" charset="-122"/>
                <a:ea typeface="微软雅黑" panose="020B0503020204020204" charset="-122"/>
                <a:cs typeface="微软雅黑" panose="020B0503020204020204" charset="-122"/>
              </a:rPr>
              <a:t>” </a:t>
            </a:r>
            <a:r>
              <a:rPr lang="en-US" altLang="zh-CN" sz="3200" b="1" strike="noStrike" noProof="1">
                <a:solidFill>
                  <a:srgbClr val="CC00FF"/>
                </a:solidFill>
                <a:latin typeface="微软雅黑" panose="020B0503020204020204" charset="-122"/>
                <a:ea typeface="微软雅黑" panose="020B0503020204020204" charset="-122"/>
                <a:cs typeface="微软雅黑" panose="020B0503020204020204" charset="-122"/>
              </a:rPr>
              <a:t>P10</a:t>
            </a:r>
            <a:endParaRPr sz="3200" b="1" strike="noStrike" noProof="1">
              <a:solidFill>
                <a:srgbClr val="CC00FF"/>
              </a:solidFill>
              <a:latin typeface="微软雅黑" panose="020B0503020204020204" charset="-122"/>
              <a:ea typeface="微软雅黑" panose="020B0503020204020204" charset="-122"/>
              <a:cs typeface="微软雅黑" panose="020B0503020204020204" charset="-122"/>
            </a:endParaRPr>
          </a:p>
          <a:p>
            <a:pPr marL="0" marR="0" lvl="0" indent="0" eaLnBrk="1" hangingPunct="1">
              <a:lnSpc>
                <a:spcPct val="120000"/>
              </a:lnSpc>
            </a:pPr>
            <a:r>
              <a:rPr lang="en-US" altLang="zh-CN" sz="3200" b="1" strike="noStrike" noProof="1">
                <a:latin typeface="微软雅黑" panose="020B0503020204020204" charset="-122"/>
                <a:ea typeface="微软雅黑" panose="020B0503020204020204" charset="-122"/>
                <a:cs typeface="微软雅黑" panose="020B0503020204020204" charset="-122"/>
              </a:rPr>
              <a:t>     《</a:t>
            </a:r>
            <a:r>
              <a:rPr lang="zh-CN" altLang="en-US" sz="3200" b="1" strike="noStrike" noProof="1">
                <a:latin typeface="微软雅黑" panose="020B0503020204020204" charset="-122"/>
                <a:ea typeface="微软雅黑" panose="020B0503020204020204" charset="-122"/>
                <a:cs typeface="微软雅黑" panose="020B0503020204020204" charset="-122"/>
              </a:rPr>
              <a:t>民法典</a:t>
            </a:r>
            <a:r>
              <a:rPr lang="en-US" altLang="zh-CN" sz="3200" b="1" strike="noStrike" noProof="1">
                <a:latin typeface="微软雅黑" panose="020B0503020204020204" charset="-122"/>
                <a:ea typeface="微软雅黑" panose="020B0503020204020204" charset="-122"/>
                <a:cs typeface="微软雅黑" panose="020B0503020204020204" charset="-122"/>
              </a:rPr>
              <a:t>》</a:t>
            </a:r>
            <a:r>
              <a:rPr lang="zh-CN" altLang="en-US" sz="3200" b="1" strike="noStrike" noProof="1">
                <a:latin typeface="微软雅黑" panose="020B0503020204020204" charset="-122"/>
                <a:ea typeface="微软雅黑" panose="020B0503020204020204" charset="-122"/>
                <a:cs typeface="微软雅黑" panose="020B0503020204020204" charset="-122"/>
              </a:rPr>
              <a:t>第</a:t>
            </a:r>
            <a:r>
              <a:rPr lang="en-US" altLang="zh-CN" sz="3200" b="1" strike="noStrike" noProof="1">
                <a:latin typeface="微软雅黑" panose="020B0503020204020204" charset="-122"/>
                <a:ea typeface="微软雅黑" panose="020B0503020204020204" charset="-122"/>
                <a:cs typeface="微软雅黑" panose="020B0503020204020204" charset="-122"/>
              </a:rPr>
              <a:t>185</a:t>
            </a:r>
            <a:r>
              <a:rPr lang="zh-CN" altLang="en-US" sz="3200" b="1" strike="noStrike" noProof="1">
                <a:latin typeface="微软雅黑" panose="020B0503020204020204" charset="-122"/>
                <a:ea typeface="微软雅黑" panose="020B0503020204020204" charset="-122"/>
                <a:cs typeface="微软雅黑" panose="020B0503020204020204" charset="-122"/>
              </a:rPr>
              <a:t>条规定：“侵害</a:t>
            </a:r>
            <a:r>
              <a:rPr lang="zh-CN" altLang="en-US" sz="3200" b="1" u="sng" strike="noStrike" noProof="1">
                <a:solidFill>
                  <a:srgbClr val="FF0000"/>
                </a:solidFill>
                <a:latin typeface="微软雅黑" panose="020B0503020204020204" charset="-122"/>
                <a:ea typeface="微软雅黑" panose="020B0503020204020204" charset="-122"/>
                <a:cs typeface="微软雅黑" panose="020B0503020204020204" charset="-122"/>
              </a:rPr>
              <a:t>英雄烈士</a:t>
            </a:r>
            <a:r>
              <a:rPr lang="zh-CN" altLang="en-US" sz="3200" b="1" strike="noStrike" noProof="1">
                <a:latin typeface="微软雅黑" panose="020B0503020204020204" charset="-122"/>
                <a:ea typeface="微软雅黑" panose="020B0503020204020204" charset="-122"/>
                <a:cs typeface="微软雅黑" panose="020B0503020204020204" charset="-122"/>
              </a:rPr>
              <a:t>等的姓名、肖像、名誉、荣誉，损害社会公共利益的，</a:t>
            </a:r>
            <a:r>
              <a:rPr lang="zh-CN" altLang="en-US" sz="3200" b="1" strike="noStrike" noProof="1">
                <a:solidFill>
                  <a:srgbClr val="FF0000"/>
                </a:solidFill>
                <a:latin typeface="微软雅黑" panose="020B0503020204020204" charset="-122"/>
                <a:ea typeface="微软雅黑" panose="020B0503020204020204" charset="-122"/>
                <a:cs typeface="微软雅黑" panose="020B0503020204020204" charset="-122"/>
              </a:rPr>
              <a:t>应当承担民事责任</a:t>
            </a:r>
            <a:r>
              <a:rPr lang="zh-CN" altLang="en-US" sz="3200" b="1" strike="noStrike" noProof="1">
                <a:latin typeface="微软雅黑" panose="020B0503020204020204" charset="-122"/>
                <a:ea typeface="微软雅黑" panose="020B0503020204020204" charset="-122"/>
                <a:cs typeface="微软雅黑" panose="020B0503020204020204" charset="-122"/>
              </a:rPr>
              <a:t>。</a:t>
            </a:r>
            <a:endParaRPr lang="en-US" altLang="zh-CN" sz="3200" b="1" strike="noStrike" noProof="1">
              <a:latin typeface="微软雅黑" panose="020B0503020204020204" charset="-122"/>
              <a:ea typeface="微软雅黑" panose="020B0503020204020204" charset="-122"/>
              <a:cs typeface="微软雅黑" panose="020B0503020204020204" charset="-122"/>
            </a:endParaRPr>
          </a:p>
          <a:p>
            <a:pPr marL="0" marR="0" lvl="0" indent="0" eaLnBrk="1" hangingPunct="1">
              <a:lnSpc>
                <a:spcPct val="120000"/>
              </a:lnSpc>
            </a:pPr>
            <a:r>
              <a:rPr lang="zh-CN" altLang="en-US" sz="3200" b="1" strike="noStrike" noProof="1">
                <a:latin typeface="微软雅黑" panose="020B0503020204020204" charset="-122"/>
                <a:ea typeface="微软雅黑" panose="020B0503020204020204" charset="-122"/>
                <a:cs typeface="微软雅黑" panose="020B0503020204020204" charset="-122"/>
              </a:rPr>
              <a:t>      这是民法典在人身权保护的规定中，从保护社会公共利益的角度特别设定的</a:t>
            </a:r>
            <a:r>
              <a:rPr lang="zh-CN" altLang="en-US" sz="3200" b="1" strike="noStrike" noProof="1">
                <a:solidFill>
                  <a:srgbClr val="FF0000"/>
                </a:solidFill>
                <a:latin typeface="微软雅黑" panose="020B0503020204020204" charset="-122"/>
                <a:ea typeface="微软雅黑" panose="020B0503020204020204" charset="-122"/>
                <a:cs typeface="微软雅黑" panose="020B0503020204020204" charset="-122"/>
              </a:rPr>
              <a:t>“英烈条款”</a:t>
            </a:r>
            <a:r>
              <a:rPr lang="zh-CN" altLang="en-US" sz="3200" b="1" strike="noStrike" noProof="1">
                <a:latin typeface="微软雅黑" panose="020B0503020204020204" charset="-122"/>
                <a:ea typeface="微软雅黑" panose="020B0503020204020204" charset="-122"/>
                <a:cs typeface="微软雅黑" panose="020B0503020204020204" charset="-122"/>
              </a:rPr>
              <a:t>。</a:t>
            </a:r>
            <a:endParaRPr lang="zh-CN" altLang="en-US" sz="3200" b="1" strike="noStrike" noProof="1">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2"/>
            </p:custDataLst>
          </p:nvPr>
        </p:nvSpPr>
        <p:spPr>
          <a:xfrm>
            <a:off x="196831" y="3628460"/>
            <a:ext cx="11485916" cy="523220"/>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诋毁英烈，</a:t>
            </a:r>
            <a:r>
              <a:rPr lang="zh-CN" altLang="en-US" sz="2800" b="1">
                <a:solidFill>
                  <a:srgbClr val="0000FF"/>
                </a:solidFill>
                <a:latin typeface="微软雅黑" panose="020B0503020204020204" charset="-122"/>
                <a:ea typeface="微软雅黑" panose="020B0503020204020204" charset="-122"/>
                <a:cs typeface="微软雅黑" panose="020B0503020204020204" charset="-122"/>
              </a:rPr>
              <a:t>是一种侵犯</a:t>
            </a:r>
            <a:r>
              <a:rPr lang="zh-CN" altLang="en-US" sz="2800" b="1" u="sng">
                <a:solidFill>
                  <a:srgbClr val="CC00FF"/>
                </a:solidFill>
                <a:latin typeface="微软雅黑" panose="020B0503020204020204" charset="-122"/>
                <a:ea typeface="微软雅黑" panose="020B0503020204020204" charset="-122"/>
                <a:cs typeface="微软雅黑" panose="020B0503020204020204" charset="-122"/>
              </a:rPr>
              <a:t>荣誉权</a:t>
            </a:r>
            <a:r>
              <a:rPr lang="zh-CN" altLang="en-US" sz="2800" b="1">
                <a:solidFill>
                  <a:srgbClr val="0000FF"/>
                </a:solidFill>
                <a:latin typeface="微软雅黑" panose="020B0503020204020204" charset="-122"/>
                <a:ea typeface="微软雅黑" panose="020B0503020204020204" charset="-122"/>
                <a:cs typeface="微软雅黑" panose="020B0503020204020204" charset="-122"/>
              </a:rPr>
              <a:t>和</a:t>
            </a:r>
            <a:r>
              <a:rPr lang="zh-CN" altLang="en-US" sz="2800" b="1" u="sng">
                <a:solidFill>
                  <a:srgbClr val="CC00FF"/>
                </a:solidFill>
                <a:latin typeface="微软雅黑" panose="020B0503020204020204" charset="-122"/>
                <a:ea typeface="微软雅黑" panose="020B0503020204020204" charset="-122"/>
                <a:cs typeface="微软雅黑" panose="020B0503020204020204" charset="-122"/>
              </a:rPr>
              <a:t>名誉权</a:t>
            </a:r>
            <a:r>
              <a:rPr lang="zh-CN" altLang="en-US" sz="2800" b="1">
                <a:solidFill>
                  <a:srgbClr val="0000FF"/>
                </a:solidFill>
                <a:latin typeface="微软雅黑" panose="020B0503020204020204" charset="-122"/>
                <a:ea typeface="微软雅黑" panose="020B0503020204020204" charset="-122"/>
                <a:cs typeface="微软雅黑" panose="020B0503020204020204" charset="-122"/>
              </a:rPr>
              <a:t>的行为，要承担民事赔偿责任。</a:t>
            </a:r>
            <a:endParaRPr lang="zh-CN" altLang="en-US" sz="2800">
              <a:solidFill>
                <a:srgbClr val="0000FF"/>
              </a:solidFill>
            </a:endParaRPr>
          </a:p>
        </p:txBody>
      </p:sp>
      <p:sp>
        <p:nvSpPr>
          <p:cNvPr id="3" name="文本框 2"/>
          <p:cNvSpPr txBox="1"/>
          <p:nvPr>
            <p:custDataLst>
              <p:tags r:id="rId3"/>
            </p:custDataLst>
          </p:nvPr>
        </p:nvSpPr>
        <p:spPr>
          <a:xfrm>
            <a:off x="469900" y="4285623"/>
            <a:ext cx="11288652" cy="2030095"/>
          </a:xfrm>
          <a:prstGeom prst="rect">
            <a:avLst/>
          </a:prstGeom>
          <a:noFill/>
        </p:spPr>
        <p:txBody>
          <a:bodyPr wrap="square" rtlCol="0" anchor="t">
            <a:spAutoFit/>
          </a:bodyPr>
          <a:lstStyle/>
          <a:p>
            <a:pPr>
              <a:lnSpc>
                <a:spcPct val="150000"/>
              </a:lnSpc>
            </a:pPr>
            <a:r>
              <a:rPr lang="en-US" altLang="zh-CN" sz="2800" b="1">
                <a:sym typeface="+mn-ea"/>
              </a:rPr>
              <a:t>     </a:t>
            </a:r>
            <a:r>
              <a:rPr lang="zh-CN" altLang="en-US" sz="2800" b="1">
                <a:latin typeface="微软雅黑" panose="020B0503020204020204" charset="-122"/>
                <a:ea typeface="微软雅黑" panose="020B0503020204020204" charset="-122"/>
                <a:sym typeface="+mn-ea"/>
              </a:rPr>
              <a:t>对于侵害英雄烈士的名誉、荣誉的行为，英雄烈士的</a:t>
            </a:r>
            <a:r>
              <a:rPr lang="zh-CN" altLang="en-US" sz="2800" b="1" u="sng">
                <a:latin typeface="微软雅黑" panose="020B0503020204020204" charset="-122"/>
                <a:ea typeface="微软雅黑" panose="020B0503020204020204" charset="-122"/>
                <a:sym typeface="+mn-ea"/>
              </a:rPr>
              <a:t>近亲属</a:t>
            </a:r>
            <a:r>
              <a:rPr lang="zh-CN" altLang="en-US" sz="2800" b="1">
                <a:latin typeface="微软雅黑" panose="020B0503020204020204" charset="-122"/>
                <a:ea typeface="微软雅黑" panose="020B0503020204020204" charset="-122"/>
                <a:sym typeface="+mn-ea"/>
              </a:rPr>
              <a:t>可以依法向人民法院提起诉讼。英雄烈士没有近亲属或近亲属不提起诉讼的，</a:t>
            </a:r>
            <a:r>
              <a:rPr lang="zh-CN" altLang="en-US" sz="2800" b="1" u="sng">
                <a:latin typeface="微软雅黑" panose="020B0503020204020204" charset="-122"/>
                <a:ea typeface="微软雅黑" panose="020B0503020204020204" charset="-122"/>
                <a:sym typeface="+mn-ea"/>
              </a:rPr>
              <a:t>检察机关</a:t>
            </a:r>
            <a:r>
              <a:rPr lang="zh-CN" altLang="en-US" sz="2800" b="1">
                <a:latin typeface="微软雅黑" panose="020B0503020204020204" charset="-122"/>
                <a:ea typeface="微软雅黑" panose="020B0503020204020204" charset="-122"/>
                <a:sym typeface="+mn-ea"/>
              </a:rPr>
              <a:t>可以依法向人民法院提起诉讼。</a:t>
            </a:r>
            <a:endParaRPr lang="zh-CN" altLang="en-US" sz="2800" b="1">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30001d31ded3d10dcaeca4b384467f8">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07645" y="207645"/>
            <a:ext cx="9813290" cy="5737225"/>
          </a:xfrm>
          <a:prstGeom prst="rect">
            <a:avLst/>
          </a:prstGeom>
        </p:spPr>
      </p:pic>
      <p:sp>
        <p:nvSpPr>
          <p:cNvPr id="3" name="文本框 2"/>
          <p:cNvSpPr txBox="1"/>
          <p:nvPr>
            <p:custDataLst>
              <p:tags r:id="rId5"/>
            </p:custDataLst>
          </p:nvPr>
        </p:nvSpPr>
        <p:spPr>
          <a:xfrm>
            <a:off x="565785" y="6101715"/>
            <a:ext cx="5966460" cy="554355"/>
          </a:xfrm>
          <a:prstGeom prst="rect">
            <a:avLst/>
          </a:prstGeom>
          <a:noFill/>
        </p:spPr>
        <p:txBody>
          <a:bodyPr wrap="square" rtlCol="0">
            <a:noAutofit/>
          </a:bodyPr>
          <a:lstStyle/>
          <a:p>
            <a:pPr algn="ctr" fontAlgn="auto">
              <a:lnSpc>
                <a:spcPct val="100000"/>
              </a:lnSpc>
            </a:pP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防校园霸凌，为成长助航</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0272395" y="756285"/>
            <a:ext cx="1514475" cy="4831080"/>
          </a:xfrm>
          <a:prstGeom prst="rect">
            <a:avLst/>
          </a:prstGeom>
          <a:noFill/>
        </p:spPr>
        <p:txBody>
          <a:bodyPr wrap="square" rtlCol="0">
            <a:spAutoFit/>
          </a:bodyPr>
          <a:p>
            <a:r>
              <a:rPr lang="zh-CN" altLang="en-US" sz="2800"/>
              <a:t>校园霸凌可能危害</a:t>
            </a:r>
            <a:r>
              <a:rPr lang="zh-CN" altLang="en-US" sz="2800"/>
              <a:t>到我们的哪些人身权利？</a:t>
            </a:r>
            <a:endParaRPr lang="zh-CN" altLang="en-US" sz="2800"/>
          </a:p>
          <a:p>
            <a:endParaRPr lang="zh-CN" altLang="en-US" sz="2800"/>
          </a:p>
          <a:p>
            <a:r>
              <a:rPr lang="zh-CN" altLang="en-US" sz="2800"/>
              <a:t>我们该怎么对待</a:t>
            </a:r>
            <a:r>
              <a:rPr lang="zh-CN" altLang="en-US" sz="2800"/>
              <a:t>霸凌行为？</a:t>
            </a:r>
            <a:endParaRPr lang="zh-CN" altLang="en-US" sz="280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2"/>
          <p:cNvSpPr txBox="1"/>
          <p:nvPr>
            <p:custDataLst>
              <p:tags r:id="rId1"/>
            </p:custDataLst>
          </p:nvPr>
        </p:nvSpPr>
        <p:spPr>
          <a:xfrm>
            <a:off x="67310" y="796638"/>
            <a:ext cx="3628175" cy="584775"/>
          </a:xfrm>
          <a:prstGeom prst="rect">
            <a:avLst/>
          </a:prstGeom>
          <a:solidFill>
            <a:srgbClr val="FFFF00"/>
          </a:solidFill>
          <a:ln>
            <a:noFill/>
            <a:miter lim="800000"/>
          </a:ln>
        </p:spPr>
        <p:txBody>
          <a:bodyPr wrap="square" anchor="ctr">
            <a:spAutoFit/>
          </a:bodyPr>
          <a:lstStyle>
            <a:defPPr>
              <a:defRPr lang="zh-CN"/>
            </a:defPPr>
            <a:lvl1pPr marL="171450" indent="0" algn="ctr" defTabSz="685800" eaLnBrk="0" fontAlgn="base" hangingPunct="0">
              <a:lnSpc>
                <a:spcPct val="100000"/>
              </a:lnSpc>
              <a:spcBef>
                <a:spcPct val="0"/>
              </a:spcBef>
              <a:spcAft>
                <a:spcPct val="0"/>
              </a:spcAft>
              <a:buClrTx/>
              <a:buSzTx/>
              <a:buFont typeface="Arial" panose="020B0604020202020204" pitchFamily="34" charset="0"/>
              <a:buNone/>
              <a:defRPr kumimoji="0" sz="2800" b="1" i="0" u="none" baseline="0">
                <a:solidFill>
                  <a:srgbClr val="3333FF"/>
                </a:solidFill>
                <a:latin typeface="Arial" panose="020B0604020202020204" pitchFamily="34" charset="0"/>
                <a:ea typeface="微软雅黑" panose="020B0503020204020204" charset="-122"/>
              </a:defRPr>
            </a:lvl1pPr>
            <a:lvl2pPr marL="514350" indent="-171450" defTabSz="68580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b="0" i="0" u="none" baseline="0">
                <a:solidFill>
                  <a:srgbClr val="595959"/>
                </a:solidFill>
                <a:latin typeface="Arial" panose="020B0604020202020204" pitchFamily="34" charset="0"/>
                <a:ea typeface="微软雅黑" panose="020B0503020204020204" charset="-122"/>
              </a:defRPr>
            </a:lvl2pPr>
            <a:lvl3pPr marL="857250" indent="-171450" defTabSz="685800" eaLnBrk="0" fontAlgn="base" hangingPunct="0">
              <a:lnSpc>
                <a:spcPct val="130000"/>
              </a:lnSpc>
              <a:spcBef>
                <a:spcPct val="0"/>
              </a:spcBef>
              <a:spcAft>
                <a:spcPts val="750"/>
              </a:spcAft>
              <a:buClrTx/>
              <a:buSzTx/>
              <a:buFont typeface="Arial" panose="020B0604020202020204" pitchFamily="34" charset="0"/>
              <a:buChar char="•"/>
              <a:defRPr kumimoji="0" sz="1200" b="0" i="0" u="none" baseline="0">
                <a:solidFill>
                  <a:srgbClr val="595959"/>
                </a:solidFill>
                <a:latin typeface="Arial" panose="020B0604020202020204" pitchFamily="34" charset="0"/>
                <a:ea typeface="微软雅黑" panose="020B0503020204020204" charset="-122"/>
              </a:defRPr>
            </a:lvl3pPr>
            <a:lvl4pPr marL="1200150" indent="-171450" defTabSz="685800" eaLnBrk="0" fontAlgn="base" hangingPunct="0">
              <a:lnSpc>
                <a:spcPct val="130000"/>
              </a:lnSpc>
              <a:spcBef>
                <a:spcPct val="0"/>
              </a:spcBef>
              <a:spcAft>
                <a:spcPts val="750"/>
              </a:spcAft>
              <a:buClrTx/>
              <a:buSzTx/>
              <a:buFont typeface="Arial" panose="020B0604020202020204" pitchFamily="34" charset="0"/>
              <a:buChar char="•"/>
              <a:defRPr kumimoji="0" sz="1200" b="0" i="0" u="none" baseline="0">
                <a:solidFill>
                  <a:srgbClr val="595959"/>
                </a:solidFill>
                <a:latin typeface="Arial" panose="020B0604020202020204" pitchFamily="34" charset="0"/>
                <a:ea typeface="微软雅黑" panose="020B0503020204020204" charset="-122"/>
              </a:defRPr>
            </a:lvl4pPr>
            <a:lvl5pPr marL="1543050" indent="-171450" defTabSz="685800" eaLnBrk="0" fontAlgn="base" hangingPunct="0">
              <a:lnSpc>
                <a:spcPct val="130000"/>
              </a:lnSpc>
              <a:spcBef>
                <a:spcPct val="0"/>
              </a:spcBef>
              <a:spcAft>
                <a:spcPts val="750"/>
              </a:spcAft>
              <a:buClrTx/>
              <a:buSzTx/>
              <a:buFont typeface="Arial" panose="020B0604020202020204" pitchFamily="34" charset="0"/>
              <a:buChar char="•"/>
              <a:defRPr kumimoji="0" sz="1200" b="0" i="0" u="none" baseline="0">
                <a:solidFill>
                  <a:srgbClr val="595959"/>
                </a:solidFill>
                <a:latin typeface="Arial" panose="020B0604020202020204" pitchFamily="34" charset="0"/>
                <a:ea typeface="微软雅黑" panose="020B0503020204020204" charset="-122"/>
              </a:defRPr>
            </a:lvl5pPr>
            <a:lvl6pPr marL="1885950" indent="-171450"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400"/>
            </a:lvl7pPr>
            <a:lvl8pPr marL="2571750" indent="-171450" defTabSz="685800">
              <a:lnSpc>
                <a:spcPct val="90000"/>
              </a:lnSpc>
              <a:spcBef>
                <a:spcPts val="375"/>
              </a:spcBef>
              <a:buFont typeface="Arial" panose="020B0604020202020204" pitchFamily="34" charset="0"/>
              <a:buChar char="•"/>
              <a:defRPr sz="1400"/>
            </a:lvl8pPr>
            <a:lvl9pPr marL="2914650" indent="-171450" defTabSz="685800">
              <a:lnSpc>
                <a:spcPct val="90000"/>
              </a:lnSpc>
              <a:spcBef>
                <a:spcPts val="375"/>
              </a:spcBef>
              <a:buFont typeface="Arial" panose="020B0604020202020204" pitchFamily="34" charset="0"/>
              <a:buChar char="•"/>
              <a:defRPr sz="1400"/>
            </a:lvl9pPr>
          </a:lstStyle>
          <a:p>
            <a:r>
              <a:rPr lang="en-US" altLang="zh-CN">
                <a:sym typeface="+mn-ea"/>
              </a:rPr>
              <a:t>1.</a:t>
            </a:r>
            <a:r>
              <a:rPr lang="zh-CN" altLang="en-US">
                <a:sym typeface="+mn-ea"/>
              </a:rPr>
              <a:t>名誉权和荣誉权</a:t>
            </a:r>
            <a:endParaRPr lang="zh-CN" altLang="en-US"/>
          </a:p>
        </p:txBody>
      </p:sp>
      <p:sp>
        <p:nvSpPr>
          <p:cNvPr id="6" name="Rectangle 1"/>
          <p:cNvSpPr/>
          <p:nvPr>
            <p:custDataLst>
              <p:tags r:id="rId2"/>
            </p:custDataLst>
          </p:nvPr>
        </p:nvSpPr>
        <p:spPr>
          <a:xfrm>
            <a:off x="0" y="1574939"/>
            <a:ext cx="4572000" cy="523220"/>
          </a:xfrm>
          <a:prstGeom prst="rect">
            <a:avLst/>
          </a:prstGeom>
          <a:noFill/>
          <a:ln w="28575" cmpd="sng">
            <a:noFill/>
            <a:prstDash val="solid"/>
            <a:miter lim="800000"/>
          </a:ln>
        </p:spPr>
        <p:txBody>
          <a:bodyPr wrap="square" anchor="ctr" anchorCtr="0">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lvl="0" indent="0">
              <a:lnSpc>
                <a:spcPct val="100000"/>
              </a:lnSpc>
              <a:spcAft>
                <a:spcPct val="0"/>
              </a:spcAft>
              <a:buFontTx/>
              <a:buNone/>
              <a:tabLst>
                <a:tab pos="2628900" algn="l"/>
              </a:tabLst>
            </a:pPr>
            <a:r>
              <a:rPr lang="zh-CN" altLang="en-US" sz="2800" b="1">
                <a:solidFill>
                  <a:srgbClr val="C00000"/>
                </a:solidFill>
                <a:latin typeface="微软雅黑" panose="020B0503020204020204" charset="-122"/>
                <a:sym typeface="+mn-ea"/>
              </a:rPr>
              <a:t>（</a:t>
            </a:r>
            <a:r>
              <a:rPr lang="en-US" altLang="zh-CN" sz="2800" b="1">
                <a:solidFill>
                  <a:srgbClr val="C00000"/>
                </a:solidFill>
                <a:latin typeface="微软雅黑" panose="020B0503020204020204" charset="-122"/>
                <a:sym typeface="+mn-ea"/>
              </a:rPr>
              <a:t>1</a:t>
            </a:r>
            <a:r>
              <a:rPr lang="zh-CN" altLang="en-US" sz="2800" b="1">
                <a:solidFill>
                  <a:srgbClr val="C00000"/>
                </a:solidFill>
                <a:latin typeface="微软雅黑" panose="020B0503020204020204" charset="-122"/>
                <a:sym typeface="+mn-ea"/>
              </a:rPr>
              <a:t>）名誉和荣誉的含义：</a:t>
            </a:r>
            <a:endParaRPr lang="zh-CN" altLang="en-US" sz="2800" b="1">
              <a:solidFill>
                <a:srgbClr val="C00000"/>
              </a:solidFill>
              <a:latin typeface="微软雅黑" panose="020B0503020204020204" charset="-122"/>
            </a:endParaRPr>
          </a:p>
        </p:txBody>
      </p:sp>
      <p:sp>
        <p:nvSpPr>
          <p:cNvPr id="3" name="文本框 2"/>
          <p:cNvSpPr txBox="1"/>
          <p:nvPr>
            <p:custDataLst>
              <p:tags r:id="rId3"/>
            </p:custDataLst>
          </p:nvPr>
        </p:nvSpPr>
        <p:spPr>
          <a:xfrm>
            <a:off x="716280" y="2211070"/>
            <a:ext cx="10988040" cy="1634102"/>
          </a:xfrm>
          <a:prstGeom prst="rect">
            <a:avLst/>
          </a:prstGeom>
          <a:solidFill>
            <a:schemeClr val="accent6">
              <a:lumMod val="20000"/>
              <a:lumOff val="80000"/>
            </a:schemeClr>
          </a:solidFill>
        </p:spPr>
        <p:txBody>
          <a:bodyPr wrap="square">
            <a:spAutoFit/>
          </a:bodyPr>
          <a:lstStyle>
            <a:defPPr>
              <a:defRPr lang="zh-CN"/>
            </a:defPPr>
            <a:lvl1pPr lvl="0" indent="0">
              <a:lnSpc>
                <a:spcPts val="4200"/>
              </a:lnSpc>
              <a:spcAft>
                <a:spcPct val="0"/>
              </a:spcAft>
              <a:buFontTx/>
              <a:buNone/>
              <a:defRPr sz="2800" b="1">
                <a:latin typeface="楷体" panose="02010609060101010101" charset="-122"/>
                <a:ea typeface="楷体" panose="02010609060101010101" charset="-122"/>
                <a:cs typeface="微软雅黑" panose="020B0503020204020204" charset="-122"/>
              </a:defRPr>
            </a:lvl1pPr>
          </a:lstStyle>
          <a:p>
            <a:pPr marL="457200" indent="-457200">
              <a:buFont typeface="Arial" panose="020B0604020202020204" pitchFamily="34" charset="0"/>
              <a:buChar char="•"/>
            </a:pPr>
            <a:r>
              <a:rPr lang="zh-CN" altLang="zh-CN">
                <a:solidFill>
                  <a:srgbClr val="FF0000"/>
                </a:solidFill>
                <a:latin typeface="黑体" panose="02010609060101010101" charset="-122"/>
                <a:ea typeface="黑体" panose="02010609060101010101" charset="-122"/>
              </a:rPr>
              <a:t>名誉</a:t>
            </a:r>
            <a:r>
              <a:rPr lang="zh-CN" altLang="zh-CN">
                <a:latin typeface="黑体" panose="02010609060101010101" charset="-122"/>
                <a:ea typeface="黑体" panose="02010609060101010101" charset="-122"/>
              </a:rPr>
              <a:t>是对民事主体的</a:t>
            </a:r>
            <a:r>
              <a:rPr lang="zh-CN" altLang="zh-CN">
                <a:solidFill>
                  <a:srgbClr val="FF0000"/>
                </a:solidFill>
                <a:latin typeface="黑体" panose="02010609060101010101" charset="-122"/>
                <a:ea typeface="黑体" panose="02010609060101010101" charset="-122"/>
              </a:rPr>
              <a:t>品德、声望、才能、信用</a:t>
            </a:r>
            <a:r>
              <a:rPr lang="zh-CN" altLang="zh-CN">
                <a:latin typeface="黑体" panose="02010609060101010101" charset="-122"/>
                <a:ea typeface="黑体" panose="02010609060101010101" charset="-122"/>
              </a:rPr>
              <a:t>等的</a:t>
            </a:r>
            <a:r>
              <a:rPr lang="zh-CN" altLang="zh-CN" u="sng">
                <a:solidFill>
                  <a:srgbClr val="C00000"/>
                </a:solidFill>
                <a:latin typeface="黑体" panose="02010609060101010101" charset="-122"/>
                <a:ea typeface="黑体" panose="02010609060101010101" charset="-122"/>
              </a:rPr>
              <a:t>社会评价</a:t>
            </a:r>
            <a:r>
              <a:rPr lang="zh-CN" altLang="zh-CN">
                <a:latin typeface="黑体" panose="02010609060101010101" charset="-122"/>
                <a:ea typeface="黑体" panose="02010609060101010101" charset="-122"/>
              </a:rPr>
              <a:t>。</a:t>
            </a:r>
            <a:endParaRPr lang="zh-CN" altLang="zh-CN">
              <a:latin typeface="黑体" panose="02010609060101010101" charset="-122"/>
              <a:ea typeface="黑体" panose="02010609060101010101" charset="-122"/>
            </a:endParaRPr>
          </a:p>
          <a:p>
            <a:pPr marL="457200" indent="-457200">
              <a:buFont typeface="Arial" panose="020B0604020202020204" pitchFamily="34" charset="0"/>
              <a:buChar char="•"/>
            </a:pPr>
            <a:r>
              <a:rPr err="1">
                <a:solidFill>
                  <a:srgbClr val="FF0000"/>
                </a:solidFill>
                <a:latin typeface="黑体" panose="02010609060101010101" charset="-122"/>
                <a:ea typeface="黑体" panose="02010609060101010101" charset="-122"/>
                <a:sym typeface="+mn-ea"/>
              </a:rPr>
              <a:t>荣誉</a:t>
            </a:r>
            <a:r>
              <a:rPr err="1">
                <a:solidFill>
                  <a:schemeClr val="tx1"/>
                </a:solidFill>
                <a:latin typeface="黑体" panose="02010609060101010101" charset="-122"/>
                <a:ea typeface="黑体" panose="02010609060101010101" charset="-122"/>
                <a:sym typeface="+mn-ea"/>
              </a:rPr>
              <a:t>是</a:t>
            </a:r>
            <a:r>
              <a:rPr err="1">
                <a:latin typeface="黑体" panose="02010609060101010101" charset="-122"/>
                <a:ea typeface="黑体" panose="02010609060101010101" charset="-122"/>
                <a:sym typeface="+mn-ea"/>
              </a:rPr>
              <a:t>公民、法人</a:t>
            </a:r>
            <a:r>
              <a:rPr err="1">
                <a:solidFill>
                  <a:srgbClr val="0000FF"/>
                </a:solidFill>
                <a:latin typeface="黑体" panose="02010609060101010101" charset="-122"/>
                <a:ea typeface="黑体" panose="02010609060101010101" charset="-122"/>
                <a:sym typeface="+mn-ea"/>
              </a:rPr>
              <a:t>对国家和社会</a:t>
            </a:r>
            <a:r>
              <a:rPr err="1">
                <a:latin typeface="黑体" panose="02010609060101010101" charset="-122"/>
                <a:ea typeface="黑体" panose="02010609060101010101" charset="-122"/>
                <a:sym typeface="+mn-ea"/>
              </a:rPr>
              <a:t>作出</a:t>
            </a:r>
            <a:r>
              <a:rPr err="1">
                <a:solidFill>
                  <a:srgbClr val="0000FF"/>
                </a:solidFill>
                <a:latin typeface="黑体" panose="02010609060101010101" charset="-122"/>
                <a:ea typeface="黑体" panose="02010609060101010101" charset="-122"/>
                <a:sym typeface="+mn-ea"/>
              </a:rPr>
              <a:t>突出贡献</a:t>
            </a:r>
            <a:r>
              <a:rPr err="1">
                <a:latin typeface="黑体" panose="02010609060101010101" charset="-122"/>
                <a:ea typeface="黑体" panose="02010609060101010101" charset="-122"/>
                <a:sym typeface="+mn-ea"/>
              </a:rPr>
              <a:t>或</a:t>
            </a:r>
            <a:r>
              <a:rPr err="1">
                <a:solidFill>
                  <a:srgbClr val="0000FF"/>
                </a:solidFill>
                <a:latin typeface="黑体" panose="02010609060101010101" charset="-122"/>
                <a:ea typeface="黑体" panose="02010609060101010101" charset="-122"/>
                <a:sym typeface="+mn-ea"/>
              </a:rPr>
              <a:t>取得优异成绩</a:t>
            </a:r>
            <a:r>
              <a:rPr err="1">
                <a:latin typeface="黑体" panose="02010609060101010101" charset="-122"/>
                <a:ea typeface="黑体" panose="02010609060101010101" charset="-122"/>
                <a:sym typeface="+mn-ea"/>
              </a:rPr>
              <a:t>而</a:t>
            </a:r>
            <a:r>
              <a:rPr u="sng" err="1">
                <a:latin typeface="黑体" panose="02010609060101010101" charset="-122"/>
                <a:ea typeface="黑体" panose="02010609060101010101" charset="-122"/>
                <a:sym typeface="+mn-ea"/>
              </a:rPr>
              <a:t>被授予</a:t>
            </a:r>
            <a:r>
              <a:rPr u="sng" err="1">
                <a:solidFill>
                  <a:srgbClr val="C00000"/>
                </a:solidFill>
                <a:latin typeface="黑体" panose="02010609060101010101" charset="-122"/>
                <a:ea typeface="黑体" panose="02010609060101010101" charset="-122"/>
                <a:sym typeface="+mn-ea"/>
              </a:rPr>
              <a:t>荣誉称号</a:t>
            </a:r>
            <a:r>
              <a:rPr>
                <a:latin typeface="黑体" panose="02010609060101010101" charset="-122"/>
                <a:ea typeface="黑体" panose="02010609060101010101" charset="-122"/>
                <a:sym typeface="+mn-ea"/>
              </a:rPr>
              <a:t>。 </a:t>
            </a:r>
            <a:endParaRPr lang="zh-CN" altLang="en-US">
              <a:solidFill>
                <a:srgbClr val="C00000"/>
              </a:solidFill>
              <a:latin typeface="黑体" panose="02010609060101010101" charset="-122"/>
              <a:ea typeface="黑体" panose="02010609060101010101" charset="-122"/>
            </a:endParaRPr>
          </a:p>
        </p:txBody>
      </p:sp>
      <p:sp>
        <p:nvSpPr>
          <p:cNvPr id="2" name="矩形 1"/>
          <p:cNvSpPr/>
          <p:nvPr>
            <p:custDataLst>
              <p:tags r:id="rId4"/>
            </p:custDataLst>
          </p:nvPr>
        </p:nvSpPr>
        <p:spPr>
          <a:xfrm>
            <a:off x="-84455" y="4070995"/>
            <a:ext cx="5758815" cy="523220"/>
          </a:xfrm>
          <a:prstGeom prst="rect">
            <a:avLst/>
          </a:prstGeom>
          <a:noFill/>
          <a:ln w="28575" cmpd="sng">
            <a:noFill/>
            <a:prstDash val="solid"/>
            <a:miter lim="800000"/>
          </a:ln>
        </p:spPr>
        <p:txBody>
          <a:bodyPr wrap="square" anchor="ctr" anchorCtr="0">
            <a:spAutoFit/>
          </a:bodyPr>
          <a:lstStyle/>
          <a:p>
            <a:pPr defTabSz="685800" eaLnBrk="0" fontAlgn="base" hangingPunct="0">
              <a:spcBef>
                <a:spcPct val="0"/>
              </a:spcBef>
              <a:spcAft>
                <a:spcPct val="0"/>
              </a:spcAft>
              <a:tabLst>
                <a:tab pos="2628900" algn="l"/>
              </a:tabLst>
            </a:pPr>
            <a:r>
              <a:rPr lang="zh-CN" altLang="en-US" sz="2800" b="1">
                <a:solidFill>
                  <a:srgbClr val="C00000"/>
                </a:solidFill>
                <a:latin typeface="微软雅黑" panose="020B0503020204020204" charset="-122"/>
                <a:ea typeface="微软雅黑" panose="020B0503020204020204" charset="-122"/>
              </a:rPr>
              <a:t>（</a:t>
            </a:r>
            <a:r>
              <a:rPr lang="en-US" altLang="zh-CN" sz="2800" b="1">
                <a:solidFill>
                  <a:srgbClr val="C00000"/>
                </a:solidFill>
                <a:latin typeface="微软雅黑" panose="020B0503020204020204" charset="-122"/>
                <a:ea typeface="微软雅黑" panose="020B0503020204020204" charset="-122"/>
              </a:rPr>
              <a:t>2</a:t>
            </a:r>
            <a:r>
              <a:rPr lang="zh-CN" altLang="en-US" sz="2800" b="1">
                <a:solidFill>
                  <a:srgbClr val="C00000"/>
                </a:solidFill>
                <a:latin typeface="微软雅黑" panose="020B0503020204020204" charset="-122"/>
                <a:ea typeface="微软雅黑" panose="020B0503020204020204" charset="-122"/>
              </a:rPr>
              <a:t>）</a:t>
            </a:r>
            <a:r>
              <a:rPr lang="zh-CN" altLang="zh-CN" sz="2800" b="1">
                <a:solidFill>
                  <a:srgbClr val="C00000"/>
                </a:solidFill>
                <a:latin typeface="微软雅黑" panose="020B0503020204020204" charset="-122"/>
                <a:ea typeface="微软雅黑" panose="020B0503020204020204" charset="-122"/>
              </a:rPr>
              <a:t>法律规定：</a:t>
            </a:r>
            <a:endParaRPr lang="zh-CN" altLang="zh-CN" sz="2800" b="1">
              <a:solidFill>
                <a:srgbClr val="C00000"/>
              </a:solidFill>
              <a:latin typeface="微软雅黑" panose="020B0503020204020204" charset="-122"/>
              <a:ea typeface="微软雅黑" panose="020B0503020204020204" charset="-122"/>
            </a:endParaRPr>
          </a:p>
        </p:txBody>
      </p:sp>
      <p:sp>
        <p:nvSpPr>
          <p:cNvPr id="7" name="文本框 5"/>
          <p:cNvSpPr txBox="1"/>
          <p:nvPr>
            <p:custDataLst>
              <p:tags r:id="rId5"/>
            </p:custDataLst>
          </p:nvPr>
        </p:nvSpPr>
        <p:spPr>
          <a:xfrm>
            <a:off x="-171450" y="125730"/>
            <a:ext cx="6021070" cy="518239"/>
          </a:xfrm>
          <a:prstGeom prst="rect">
            <a:avLst/>
          </a:prstGeom>
        </p:spPr>
        <p:txBody>
          <a:bodyPr vert="horz" wrap="square" lIns="91440" tIns="45720" rIns="91440" bIns="45720" anchor="t" anchorCtr="0">
            <a:noAutofit/>
          </a:bodyPr>
          <a:lstStyle>
            <a:defPPr>
              <a:defRPr lang="zh-CN"/>
            </a:defPPr>
            <a:lvl1pPr>
              <a:lnSpc>
                <a:spcPct val="90000"/>
              </a:lnSpc>
              <a:spcBef>
                <a:spcPct val="0"/>
              </a:spcBef>
              <a:buNone/>
              <a:defRPr sz="3200" b="1">
                <a:solidFill>
                  <a:srgbClr val="C00000"/>
                </a:solidFill>
                <a:latin typeface="华文新魏" panose="02010800040101010101" pitchFamily="2" charset="-122"/>
                <a:ea typeface="华文新魏" panose="02010800040101010101" pitchFamily="2" charset="-122"/>
                <a:cs typeface="华文新魏" panose="02010800040101010101" pitchFamily="2" charset="-122"/>
              </a:defRPr>
            </a:lvl1pPr>
          </a:lstStyle>
          <a:p>
            <a:r>
              <a:rPr lang="zh-CN" altLang="en-US"/>
              <a:t> </a:t>
            </a:r>
            <a:r>
              <a:rPr lang="zh-CN" altLang="en-US">
                <a:latin typeface="微软雅黑" panose="020B0503020204020204" charset="-122"/>
                <a:ea typeface="微软雅黑" panose="020B0503020204020204" charset="-122"/>
              </a:rPr>
              <a:t>三、名誉隐私不可侵</a:t>
            </a:r>
            <a:endParaRPr lang="zh-CN" altLang="en-US">
              <a:latin typeface="微软雅黑" panose="020B0503020204020204" charset="-122"/>
              <a:ea typeface="微软雅黑" panose="020B0503020204020204" charset="-122"/>
            </a:endParaRPr>
          </a:p>
        </p:txBody>
      </p:sp>
      <p:sp>
        <p:nvSpPr>
          <p:cNvPr id="4" name="文本框 3"/>
          <p:cNvSpPr txBox="1"/>
          <p:nvPr>
            <p:custDataLst>
              <p:tags r:id="rId6"/>
            </p:custDataLst>
          </p:nvPr>
        </p:nvSpPr>
        <p:spPr>
          <a:xfrm>
            <a:off x="716280" y="4674870"/>
            <a:ext cx="10988040" cy="1770380"/>
          </a:xfrm>
          <a:prstGeom prst="rect">
            <a:avLst/>
          </a:prstGeom>
          <a:noFill/>
        </p:spPr>
        <p:txBody>
          <a:bodyPr wrap="square" rtlCol="0" anchor="t">
            <a:spAutoFit/>
          </a:bodyPr>
          <a:lstStyle/>
          <a:p>
            <a:pPr indent="0" algn="l" fontAlgn="auto">
              <a:lnSpc>
                <a:spcPct val="130000"/>
              </a:lnSpc>
            </a:pPr>
            <a:r>
              <a:rPr sz="2800" b="1">
                <a:latin typeface="微软雅黑" panose="020B0503020204020204" charset="-122"/>
                <a:ea typeface="微软雅黑" panose="020B0503020204020204" charset="-122"/>
                <a:cs typeface="微软雅黑" panose="020B0503020204020204" charset="-122"/>
                <a:sym typeface="+mn-ea"/>
              </a:rPr>
              <a:t>①</a:t>
            </a:r>
            <a:r>
              <a:rPr lang="en-US" altLang="zh-CN" sz="2800" b="1">
                <a:latin typeface="微软雅黑" panose="020B0503020204020204" charset="-122"/>
                <a:ea typeface="微软雅黑" panose="020B0503020204020204" charset="-122"/>
                <a:cs typeface="微软雅黑" panose="020B0503020204020204" charset="-122"/>
                <a:sym typeface="+mn-ea"/>
              </a:rPr>
              <a:t> </a:t>
            </a:r>
            <a:r>
              <a:rPr sz="2800" b="1">
                <a:latin typeface="微软雅黑" panose="020B0503020204020204" charset="-122"/>
                <a:ea typeface="微软雅黑" panose="020B0503020204020204" charset="-122"/>
                <a:cs typeface="微软雅黑" panose="020B0503020204020204" charset="-122"/>
                <a:sym typeface="+mn-ea"/>
              </a:rPr>
              <a:t>任何组织或者个人不得以</a:t>
            </a:r>
            <a:r>
              <a:rPr sz="2800" b="1">
                <a:solidFill>
                  <a:srgbClr val="FF0000"/>
                </a:solidFill>
                <a:latin typeface="微软雅黑" panose="020B0503020204020204" charset="-122"/>
                <a:ea typeface="微软雅黑" panose="020B0503020204020204" charset="-122"/>
                <a:cs typeface="微软雅黑" panose="020B0503020204020204" charset="-122"/>
                <a:sym typeface="+mn-ea"/>
              </a:rPr>
              <a:t>侮辱、诽谤</a:t>
            </a:r>
            <a:r>
              <a:rPr sz="2800" b="1">
                <a:latin typeface="微软雅黑" panose="020B0503020204020204" charset="-122"/>
                <a:ea typeface="微软雅黑" panose="020B0503020204020204" charset="-122"/>
                <a:cs typeface="微软雅黑" panose="020B0503020204020204" charset="-122"/>
                <a:sym typeface="+mn-ea"/>
              </a:rPr>
              <a:t>等方式侵害他人的名誉权。</a:t>
            </a:r>
            <a:endParaRPr sz="2800" b="1">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30000"/>
              </a:lnSpc>
            </a:pPr>
            <a:r>
              <a:rPr sz="2800" b="1">
                <a:latin typeface="微软雅黑" panose="020B0503020204020204" charset="-122"/>
                <a:ea typeface="微软雅黑" panose="020B0503020204020204" charset="-122"/>
                <a:cs typeface="微软雅黑" panose="020B0503020204020204" charset="-122"/>
                <a:sym typeface="+mn-ea"/>
              </a:rPr>
              <a:t>②</a:t>
            </a:r>
            <a:r>
              <a:rPr lang="en-US" altLang="zh-CN" sz="2800" b="1">
                <a:latin typeface="微软雅黑" panose="020B0503020204020204" charset="-122"/>
                <a:ea typeface="微软雅黑" panose="020B0503020204020204" charset="-122"/>
                <a:cs typeface="微软雅黑" panose="020B0503020204020204" charset="-122"/>
                <a:sym typeface="+mn-ea"/>
              </a:rPr>
              <a:t> </a:t>
            </a:r>
            <a:r>
              <a:rPr sz="2800" b="1">
                <a:latin typeface="微软雅黑" panose="020B0503020204020204" charset="-122"/>
                <a:ea typeface="微软雅黑" panose="020B0503020204020204" charset="-122"/>
                <a:cs typeface="微软雅黑" panose="020B0503020204020204" charset="-122"/>
                <a:sym typeface="+mn-ea"/>
              </a:rPr>
              <a:t>任何组织或者个人不得</a:t>
            </a:r>
            <a:r>
              <a:rPr sz="2800" b="1">
                <a:solidFill>
                  <a:srgbClr val="FF0000"/>
                </a:solidFill>
                <a:latin typeface="微软雅黑" panose="020B0503020204020204" charset="-122"/>
                <a:ea typeface="微软雅黑" panose="020B0503020204020204" charset="-122"/>
                <a:cs typeface="微软雅黑" panose="020B0503020204020204" charset="-122"/>
                <a:sym typeface="+mn-ea"/>
              </a:rPr>
              <a:t>非法剥夺</a:t>
            </a:r>
            <a:r>
              <a:rPr sz="2800" b="1">
                <a:latin typeface="微软雅黑" panose="020B0503020204020204" charset="-122"/>
                <a:ea typeface="微软雅黑" panose="020B0503020204020204" charset="-122"/>
                <a:cs typeface="微软雅黑" panose="020B0503020204020204" charset="-122"/>
                <a:sym typeface="+mn-ea"/>
              </a:rPr>
              <a:t>他人的荣誉称号，不得</a:t>
            </a:r>
            <a:r>
              <a:rPr sz="2800" b="1">
                <a:solidFill>
                  <a:srgbClr val="FF0000"/>
                </a:solidFill>
                <a:latin typeface="微软雅黑" panose="020B0503020204020204" charset="-122"/>
                <a:ea typeface="微软雅黑" panose="020B0503020204020204" charset="-122"/>
                <a:cs typeface="微软雅黑" panose="020B0503020204020204" charset="-122"/>
                <a:sym typeface="+mn-ea"/>
              </a:rPr>
              <a:t>诋毁、贬损</a:t>
            </a:r>
            <a:r>
              <a:rPr sz="2800" b="1">
                <a:latin typeface="微软雅黑" panose="020B0503020204020204" charset="-122"/>
                <a:ea typeface="微软雅黑" panose="020B0503020204020204" charset="-122"/>
                <a:cs typeface="微软雅黑" panose="020B0503020204020204" charset="-122"/>
                <a:sym typeface="+mn-ea"/>
              </a:rPr>
              <a:t>他人的荣誉。</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792643" y="263497"/>
            <a:ext cx="7695169" cy="583565"/>
          </a:xfrm>
          <a:prstGeom prst="rect">
            <a:avLst/>
          </a:prstGeom>
          <a:solidFill>
            <a:srgbClr val="0070C0"/>
          </a:solidFill>
        </p:spPr>
        <p:txBody>
          <a:bodyPr wrap="square" rtlCol="0" anchor="t">
            <a:spAutoFit/>
          </a:bodyPr>
          <a:lstStyle/>
          <a:p>
            <a:r>
              <a:rPr lang="en-US" altLang="zh-CN" sz="3195" b="1">
                <a:solidFill>
                  <a:srgbClr val="FFFF00"/>
                </a:solidFill>
                <a:latin typeface="楷体" panose="02010609060101010101" charset="-122"/>
                <a:ea typeface="楷体" panose="02010609060101010101" charset="-122"/>
                <a:sym typeface="+mn-ea"/>
              </a:rPr>
              <a:t> 拓展思考</a:t>
            </a:r>
            <a:r>
              <a:rPr lang="zh-CN" altLang="zh-CN" sz="3195" b="1">
                <a:solidFill>
                  <a:srgbClr val="FFFF00"/>
                </a:solidFill>
                <a:latin typeface="微软雅黑" panose="020B0503020204020204" charset="-122"/>
                <a:ea typeface="微软雅黑" panose="020B0503020204020204" charset="-122"/>
                <a:sym typeface="+mn-ea"/>
              </a:rPr>
              <a:t>：名誉权</a:t>
            </a:r>
            <a:r>
              <a:rPr lang="zh-CN" altLang="zh-CN" sz="3195" b="1">
                <a:solidFill>
                  <a:schemeClr val="bg1"/>
                </a:solidFill>
                <a:latin typeface="微软雅黑" panose="020B0503020204020204" charset="-122"/>
                <a:ea typeface="微软雅黑" panose="020B0503020204020204" charset="-122"/>
                <a:sym typeface="+mn-ea"/>
              </a:rPr>
              <a:t>与</a:t>
            </a:r>
            <a:r>
              <a:rPr lang="zh-CN" altLang="zh-CN" sz="3195" b="1">
                <a:solidFill>
                  <a:srgbClr val="FFFF00"/>
                </a:solidFill>
                <a:latin typeface="微软雅黑" panose="020B0503020204020204" charset="-122"/>
                <a:ea typeface="微软雅黑" panose="020B0503020204020204" charset="-122"/>
                <a:sym typeface="+mn-ea"/>
              </a:rPr>
              <a:t>荣誉权</a:t>
            </a:r>
            <a:r>
              <a:rPr lang="zh-CN" altLang="zh-CN" sz="3195" b="1">
                <a:solidFill>
                  <a:schemeClr val="bg1"/>
                </a:solidFill>
                <a:latin typeface="微软雅黑" panose="020B0503020204020204" charset="-122"/>
                <a:ea typeface="微软雅黑" panose="020B0503020204020204" charset="-122"/>
                <a:sym typeface="+mn-ea"/>
              </a:rPr>
              <a:t>是一回事吗？</a:t>
            </a:r>
            <a:endParaRPr lang="zh-CN" altLang="zh-CN" sz="3195" b="1">
              <a:solidFill>
                <a:schemeClr val="bg1"/>
              </a:solidFill>
              <a:latin typeface="微软雅黑" panose="020B0503020204020204" charset="-122"/>
              <a:ea typeface="微软雅黑" panose="020B0503020204020204" charset="-122"/>
              <a:sym typeface="+mn-ea"/>
            </a:endParaRPr>
          </a:p>
        </p:txBody>
      </p:sp>
      <p:sp>
        <p:nvSpPr>
          <p:cNvPr id="2" name="文本框 1"/>
          <p:cNvSpPr txBox="1"/>
          <p:nvPr>
            <p:custDataLst>
              <p:tags r:id="rId2"/>
            </p:custDataLst>
          </p:nvPr>
        </p:nvSpPr>
        <p:spPr>
          <a:xfrm>
            <a:off x="489585" y="5422265"/>
            <a:ext cx="10916285" cy="1124585"/>
          </a:xfrm>
          <a:prstGeom prst="rect">
            <a:avLst/>
          </a:prstGeom>
          <a:solidFill>
            <a:schemeClr val="accent1">
              <a:lumMod val="20000"/>
              <a:lumOff val="80000"/>
            </a:schemeClr>
          </a:solidFill>
          <a:ln w="28575">
            <a:noFill/>
            <a:prstDash val="sysDash"/>
          </a:ln>
        </p:spPr>
        <p:txBody>
          <a:bodyPr wrap="square" rtlCol="0">
            <a:spAutoFit/>
          </a:bodyPr>
          <a:lstStyle/>
          <a:p>
            <a:pPr indent="0" fontAlgn="auto">
              <a:lnSpc>
                <a:spcPct val="120000"/>
              </a:lnSpc>
            </a:pPr>
            <a:r>
              <a:rPr lang="zh-CN" altLang="en-US" sz="2800" b="1">
                <a:solidFill>
                  <a:srgbClr val="FF0000"/>
                </a:solidFill>
                <a:latin typeface="微软雅黑" panose="020B0503020204020204" charset="-122"/>
                <a:ea typeface="微软雅黑" panose="020B0503020204020204" charset="-122"/>
              </a:rPr>
              <a:t>区分名誉权与荣誉权：</a:t>
            </a:r>
            <a:r>
              <a:rPr lang="zh-CN" altLang="en-US" sz="2800" b="1">
                <a:solidFill>
                  <a:srgbClr val="0000FF"/>
                </a:solidFill>
                <a:latin typeface="微软雅黑" panose="020B0503020204020204" charset="-122"/>
                <a:ea typeface="微软雅黑" panose="020B0503020204020204" charset="-122"/>
              </a:rPr>
              <a:t>名誉包括荣誉，荣誉是名誉的一种表现。</a:t>
            </a:r>
            <a:r>
              <a:rPr lang="zh-CN" altLang="en-US" sz="2800" b="1">
                <a:solidFill>
                  <a:srgbClr val="CC00FF"/>
                </a:solidFill>
                <a:latin typeface="微软雅黑" panose="020B0503020204020204" charset="-122"/>
                <a:ea typeface="微软雅黑" panose="020B0503020204020204" charset="-122"/>
              </a:rPr>
              <a:t>名誉权公民出生就有</a:t>
            </a:r>
            <a:r>
              <a:rPr lang="zh-CN" altLang="en-US" sz="2800" b="1">
                <a:solidFill>
                  <a:srgbClr val="0000FF"/>
                </a:solidFill>
                <a:latin typeface="微软雅黑" panose="020B0503020204020204" charset="-122"/>
                <a:ea typeface="微软雅黑" panose="020B0503020204020204" charset="-122"/>
              </a:rPr>
              <a:t>，</a:t>
            </a:r>
            <a:r>
              <a:rPr lang="zh-CN" altLang="en-US" sz="2800" b="1">
                <a:solidFill>
                  <a:srgbClr val="CC00FF"/>
                </a:solidFill>
                <a:latin typeface="微软雅黑" panose="020B0503020204020204" charset="-122"/>
                <a:ea typeface="微软雅黑" panose="020B0503020204020204" charset="-122"/>
              </a:rPr>
              <a:t>荣誉权要靠努力去争取</a:t>
            </a:r>
            <a:r>
              <a:rPr lang="zh-CN" altLang="en-US" sz="2800" b="1">
                <a:solidFill>
                  <a:srgbClr val="0000FF"/>
                </a:solidFill>
                <a:latin typeface="微软雅黑" panose="020B0503020204020204" charset="-122"/>
                <a:ea typeface="微软雅黑" panose="020B0503020204020204" charset="-122"/>
              </a:rPr>
              <a:t>。</a:t>
            </a:r>
            <a:endParaRPr lang="zh-CN" altLang="en-US" sz="2800" b="1">
              <a:solidFill>
                <a:srgbClr val="0000FF"/>
              </a:solidFill>
              <a:latin typeface="微软雅黑" panose="020B0503020204020204" charset="-122"/>
              <a:ea typeface="微软雅黑" panose="020B0503020204020204" charset="-122"/>
            </a:endParaRPr>
          </a:p>
        </p:txBody>
      </p:sp>
      <p:graphicFrame>
        <p:nvGraphicFramePr>
          <p:cNvPr id="6" name="表格 11"/>
          <p:cNvGraphicFramePr>
            <a:graphicFrameLocks noGrp="1"/>
          </p:cNvGraphicFramePr>
          <p:nvPr>
            <p:custDataLst>
              <p:tags r:id="rId3"/>
            </p:custDataLst>
          </p:nvPr>
        </p:nvGraphicFramePr>
        <p:xfrm>
          <a:off x="286385" y="1102360"/>
          <a:ext cx="11622405" cy="3889375"/>
        </p:xfrm>
        <a:graphic>
          <a:graphicData uri="http://schemas.openxmlformats.org/drawingml/2006/table">
            <a:tbl>
              <a:tblPr firstRow="1" bandRow="1">
                <a:effectLst/>
                <a:tableStyleId>{5940675A-B579-460E-94D1-54222C63F5DA}</a:tableStyleId>
              </a:tblPr>
              <a:tblGrid>
                <a:gridCol w="2782570"/>
                <a:gridCol w="4507230"/>
                <a:gridCol w="4332605"/>
              </a:tblGrid>
              <a:tr h="561340">
                <a:tc>
                  <a:txBody>
                    <a:bodyPr wrap="square"/>
                    <a:lstStyle/>
                    <a:p>
                      <a:endParaRPr lang="zh-CN" altLang="en-US" sz="2800" b="1">
                        <a:solidFill>
                          <a:srgbClr val="5A5A5A"/>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38100" cmpd="sng">
                      <a:solidFill>
                        <a:srgbClr val="5A5A5A"/>
                      </a:solidFill>
                    </a:lnB>
                    <a:noFill/>
                  </a:tcPr>
                </a:tc>
                <a:tc>
                  <a:txBody>
                    <a:bodyPr wrap="square"/>
                    <a:lstStyle/>
                    <a:p>
                      <a:pPr algn="ctr"/>
                      <a:r>
                        <a:rPr lang="zh-CN" altLang="en-US" sz="2800" b="1">
                          <a:solidFill>
                            <a:srgbClr val="FF0000"/>
                          </a:solidFill>
                          <a:latin typeface="Arial" panose="020B0604020202020204" pitchFamily="34" charset="0"/>
                          <a:ea typeface="微软雅黑" panose="020B0503020204020204" charset="-122"/>
                        </a:rPr>
                        <a:t>名誉权</a:t>
                      </a:r>
                      <a:endParaRPr lang="zh-CN" altLang="en-US" sz="2800" b="1">
                        <a:solidFill>
                          <a:srgbClr val="FF0000"/>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38100" cmpd="sng">
                      <a:solidFill>
                        <a:srgbClr val="5A5A5A"/>
                      </a:solidFill>
                    </a:lnB>
                    <a:noFill/>
                  </a:tcPr>
                </a:tc>
                <a:tc>
                  <a:txBody>
                    <a:bodyPr wrap="square"/>
                    <a:lstStyle/>
                    <a:p>
                      <a:pPr algn="ctr"/>
                      <a:r>
                        <a:rPr lang="zh-CN" altLang="en-US" sz="2800" b="1">
                          <a:solidFill>
                            <a:srgbClr val="FF0000"/>
                          </a:solidFill>
                          <a:latin typeface="Arial" panose="020B0604020202020204" pitchFamily="34" charset="0"/>
                          <a:ea typeface="微软雅黑" panose="020B0503020204020204" charset="-122"/>
                        </a:rPr>
                        <a:t>荣誉权</a:t>
                      </a:r>
                      <a:endParaRPr lang="zh-CN" altLang="en-US" sz="2800" b="1">
                        <a:solidFill>
                          <a:srgbClr val="FF0000"/>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38100" cmpd="sng">
                      <a:solidFill>
                        <a:srgbClr val="5A5A5A"/>
                      </a:solidFill>
                    </a:lnB>
                    <a:noFill/>
                  </a:tcPr>
                </a:tc>
              </a:tr>
              <a:tr h="989965">
                <a:tc>
                  <a:txBody>
                    <a:bodyPr wrap="square"/>
                    <a:lstStyle/>
                    <a:p>
                      <a:pPr algn="ctr"/>
                      <a:r>
                        <a:rPr lang="zh-CN" altLang="en-US" sz="2800" b="1">
                          <a:solidFill>
                            <a:srgbClr val="FF0000"/>
                          </a:solidFill>
                          <a:latin typeface="Arial" panose="020B0604020202020204" pitchFamily="34" charset="0"/>
                          <a:ea typeface="微软雅黑" panose="020B0503020204020204" charset="-122"/>
                        </a:rPr>
                        <a:t>主体不同</a:t>
                      </a:r>
                      <a:endParaRPr lang="zh-CN" altLang="en-US" sz="2800" b="1">
                        <a:solidFill>
                          <a:srgbClr val="FF0000"/>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12700" cmpd="sng">
                      <a:solidFill>
                        <a:srgbClr val="5A5A5A"/>
                      </a:solidFill>
                    </a:lnB>
                    <a:noFill/>
                  </a:tcPr>
                </a:tc>
                <a:tc>
                  <a:txBody>
                    <a:bodyPr wrap="square"/>
                    <a:lstStyle/>
                    <a:p>
                      <a:endParaRPr lang="zh-CN" altLang="en-US" sz="2800" b="1">
                        <a:solidFill>
                          <a:srgbClr val="002060"/>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12700" cmpd="sng">
                      <a:solidFill>
                        <a:srgbClr val="5A5A5A"/>
                      </a:solidFill>
                    </a:lnB>
                    <a:noFill/>
                  </a:tcPr>
                </a:tc>
                <a:tc>
                  <a:txBody>
                    <a:bodyPr wrap="square"/>
                    <a:lstStyle/>
                    <a:p>
                      <a:endParaRPr lang="zh-CN" altLang="en-US" sz="2800" b="1">
                        <a:solidFill>
                          <a:srgbClr val="002060"/>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12700" cmpd="sng">
                      <a:solidFill>
                        <a:srgbClr val="5A5A5A"/>
                      </a:solidFill>
                    </a:lnB>
                    <a:noFill/>
                  </a:tcPr>
                </a:tc>
              </a:tr>
              <a:tr h="650240">
                <a:tc>
                  <a:txBody>
                    <a:bodyPr wrap="square"/>
                    <a:lstStyle/>
                    <a:p>
                      <a:pPr algn="ctr"/>
                      <a:r>
                        <a:rPr lang="zh-CN" altLang="en-US" sz="2800" b="1">
                          <a:solidFill>
                            <a:srgbClr val="FF0000"/>
                          </a:solidFill>
                          <a:latin typeface="Arial" panose="020B0604020202020204" pitchFamily="34" charset="0"/>
                          <a:ea typeface="微软雅黑" panose="020B0503020204020204" charset="-122"/>
                        </a:rPr>
                        <a:t>客体不同</a:t>
                      </a:r>
                      <a:endParaRPr lang="zh-CN" altLang="en-US" sz="2800" b="1">
                        <a:solidFill>
                          <a:srgbClr val="FF0000"/>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12700" cmpd="sng">
                      <a:solidFill>
                        <a:srgbClr val="5A5A5A"/>
                      </a:solidFill>
                    </a:lnB>
                    <a:solidFill>
                      <a:srgbClr val="404040">
                        <a:tint val="20000"/>
                      </a:srgbClr>
                    </a:solidFill>
                  </a:tcPr>
                </a:tc>
                <a:tc>
                  <a:txBody>
                    <a:bodyPr wrap="square"/>
                    <a:lstStyle/>
                    <a:p>
                      <a:endParaRPr lang="zh-CN" altLang="en-US" sz="2800" b="1">
                        <a:solidFill>
                          <a:srgbClr val="002060"/>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12700" cmpd="sng">
                      <a:solidFill>
                        <a:srgbClr val="5A5A5A"/>
                      </a:solidFill>
                    </a:lnB>
                    <a:solidFill>
                      <a:srgbClr val="404040">
                        <a:tint val="20000"/>
                      </a:srgbClr>
                    </a:solidFill>
                  </a:tcPr>
                </a:tc>
                <a:tc>
                  <a:txBody>
                    <a:bodyPr wrap="square"/>
                    <a:lstStyle/>
                    <a:p>
                      <a:endParaRPr lang="zh-CN" altLang="en-US" sz="2800" b="1">
                        <a:solidFill>
                          <a:srgbClr val="002060"/>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12700" cmpd="sng">
                      <a:solidFill>
                        <a:srgbClr val="5A5A5A"/>
                      </a:solidFill>
                    </a:lnB>
                    <a:solidFill>
                      <a:srgbClr val="404040">
                        <a:tint val="20000"/>
                      </a:srgbClr>
                    </a:solidFill>
                  </a:tcPr>
                </a:tc>
              </a:tr>
              <a:tr h="989965">
                <a:tc>
                  <a:txBody>
                    <a:bodyPr wrap="square"/>
                    <a:lstStyle/>
                    <a:p>
                      <a:pPr algn="ctr"/>
                      <a:r>
                        <a:rPr lang="zh-CN" altLang="en-US" sz="2800" b="1">
                          <a:solidFill>
                            <a:srgbClr val="FF0000"/>
                          </a:solidFill>
                          <a:latin typeface="Arial" panose="020B0604020202020204" pitchFamily="34" charset="0"/>
                          <a:ea typeface="微软雅黑" panose="020B0503020204020204" charset="-122"/>
                        </a:rPr>
                        <a:t>取得的程序不同</a:t>
                      </a:r>
                      <a:endParaRPr lang="zh-CN" altLang="en-US" sz="2800" b="1">
                        <a:solidFill>
                          <a:srgbClr val="FF0000"/>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12700" cmpd="sng">
                      <a:solidFill>
                        <a:srgbClr val="5A5A5A"/>
                      </a:solidFill>
                    </a:lnB>
                    <a:noFill/>
                  </a:tcPr>
                </a:tc>
                <a:tc>
                  <a:txBody>
                    <a:bodyPr wrap="square"/>
                    <a:lstStyle/>
                    <a:p>
                      <a:endParaRPr lang="zh-CN" altLang="en-US" sz="2800" b="1">
                        <a:solidFill>
                          <a:srgbClr val="002060"/>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12700" cmpd="sng">
                      <a:solidFill>
                        <a:srgbClr val="5A5A5A"/>
                      </a:solidFill>
                    </a:lnB>
                    <a:noFill/>
                  </a:tcPr>
                </a:tc>
                <a:tc>
                  <a:txBody>
                    <a:bodyPr wrap="square"/>
                    <a:lstStyle/>
                    <a:p>
                      <a:endParaRPr lang="zh-CN" altLang="en-US" sz="2800" b="1">
                        <a:solidFill>
                          <a:srgbClr val="002060"/>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12700" cmpd="sng">
                      <a:solidFill>
                        <a:srgbClr val="5A5A5A"/>
                      </a:solidFill>
                    </a:lnB>
                    <a:noFill/>
                  </a:tcPr>
                </a:tc>
              </a:tr>
              <a:tr h="697865">
                <a:tc>
                  <a:txBody>
                    <a:bodyPr wrap="square"/>
                    <a:lstStyle/>
                    <a:p>
                      <a:pPr algn="ctr"/>
                      <a:r>
                        <a:rPr lang="zh-CN" altLang="en-US" sz="2800" b="1">
                          <a:solidFill>
                            <a:srgbClr val="FF0000"/>
                          </a:solidFill>
                          <a:latin typeface="Arial" panose="020B0604020202020204" pitchFamily="34" charset="0"/>
                          <a:ea typeface="微软雅黑" panose="020B0503020204020204" charset="-122"/>
                        </a:rPr>
                        <a:t>侵害方式不同</a:t>
                      </a:r>
                      <a:endParaRPr lang="zh-CN" altLang="en-US" sz="2800" b="1">
                        <a:solidFill>
                          <a:srgbClr val="FF0000"/>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12700" cmpd="sng">
                      <a:solidFill>
                        <a:srgbClr val="5A5A5A"/>
                      </a:solidFill>
                    </a:lnB>
                    <a:solidFill>
                      <a:srgbClr val="404040">
                        <a:tint val="20000"/>
                      </a:srgbClr>
                    </a:solidFill>
                  </a:tcPr>
                </a:tc>
                <a:tc>
                  <a:txBody>
                    <a:bodyPr wrap="square"/>
                    <a:lstStyle/>
                    <a:p>
                      <a:endParaRPr lang="zh-CN" altLang="en-US" sz="2800" b="1">
                        <a:solidFill>
                          <a:srgbClr val="002060"/>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12700" cmpd="sng">
                      <a:solidFill>
                        <a:srgbClr val="5A5A5A"/>
                      </a:solidFill>
                    </a:lnB>
                    <a:solidFill>
                      <a:srgbClr val="404040">
                        <a:tint val="20000"/>
                      </a:srgbClr>
                    </a:solidFill>
                  </a:tcPr>
                </a:tc>
                <a:tc>
                  <a:txBody>
                    <a:bodyPr wrap="square"/>
                    <a:lstStyle/>
                    <a:p>
                      <a:endParaRPr lang="zh-CN" altLang="en-US" sz="2800" b="1">
                        <a:solidFill>
                          <a:srgbClr val="002060"/>
                        </a:solidFill>
                        <a:latin typeface="Arial" panose="020B0604020202020204" pitchFamily="34" charset="0"/>
                        <a:ea typeface="微软雅黑" panose="020B0503020204020204" charset="-122"/>
                      </a:endParaRPr>
                    </a:p>
                  </a:txBody>
                  <a:tcPr vert="horz">
                    <a:lnL w="12700" cmpd="sng">
                      <a:solidFill>
                        <a:srgbClr val="5A5A5A"/>
                      </a:solidFill>
                    </a:lnL>
                    <a:lnR w="12700" cmpd="sng">
                      <a:solidFill>
                        <a:srgbClr val="5A5A5A"/>
                      </a:solidFill>
                    </a:lnR>
                    <a:lnT w="12700" cmpd="sng">
                      <a:solidFill>
                        <a:srgbClr val="5A5A5A"/>
                      </a:solidFill>
                    </a:lnT>
                    <a:lnB w="12700" cmpd="sng">
                      <a:solidFill>
                        <a:srgbClr val="5A5A5A"/>
                      </a:solidFill>
                    </a:lnB>
                    <a:solidFill>
                      <a:srgbClr val="404040">
                        <a:tint val="20000"/>
                      </a:srgbClr>
                    </a:solidFill>
                  </a:tcPr>
                </a:tc>
              </a:tr>
            </a:tbl>
          </a:graphicData>
        </a:graphic>
      </p:graphicFrame>
      <p:sp>
        <p:nvSpPr>
          <p:cNvPr id="7" name="文本框 6"/>
          <p:cNvSpPr txBox="1"/>
          <p:nvPr>
            <p:custDataLst>
              <p:tags r:id="rId4"/>
            </p:custDataLst>
          </p:nvPr>
        </p:nvSpPr>
        <p:spPr>
          <a:xfrm>
            <a:off x="3325495" y="1652270"/>
            <a:ext cx="3552825" cy="953135"/>
          </a:xfrm>
          <a:prstGeom prst="rect">
            <a:avLst/>
          </a:prstGeom>
          <a:noFill/>
        </p:spPr>
        <p:txBody>
          <a:bodyPr wrap="square" rtlCol="0">
            <a:spAutoFit/>
          </a:bodyPr>
          <a:lstStyle/>
          <a:p>
            <a:r>
              <a:rPr lang="zh-CN" altLang="en-US" sz="2800" b="1">
                <a:solidFill>
                  <a:srgbClr val="002060"/>
                </a:solidFill>
                <a:latin typeface="Arial" panose="020B0604020202020204" pitchFamily="34" charset="0"/>
                <a:ea typeface="微软雅黑" panose="020B0503020204020204" charset="-122"/>
                <a:sym typeface="+mn-ea"/>
              </a:rPr>
              <a:t>所有民事主体都享有的一种人身权</a:t>
            </a:r>
            <a:endParaRPr lang="zh-CN" altLang="en-US"/>
          </a:p>
        </p:txBody>
      </p:sp>
      <p:sp>
        <p:nvSpPr>
          <p:cNvPr id="8" name="文本框 7"/>
          <p:cNvSpPr txBox="1"/>
          <p:nvPr>
            <p:custDataLst>
              <p:tags r:id="rId5"/>
            </p:custDataLst>
          </p:nvPr>
        </p:nvSpPr>
        <p:spPr>
          <a:xfrm>
            <a:off x="7853045" y="1652270"/>
            <a:ext cx="3552825" cy="953135"/>
          </a:xfrm>
          <a:prstGeom prst="rect">
            <a:avLst/>
          </a:prstGeom>
          <a:noFill/>
        </p:spPr>
        <p:txBody>
          <a:bodyPr wrap="square" rtlCol="0">
            <a:spAutoFit/>
          </a:bodyPr>
          <a:lstStyle/>
          <a:p>
            <a:r>
              <a:rPr lang="zh-CN" altLang="en-US" sz="2800" b="1">
                <a:solidFill>
                  <a:srgbClr val="002060"/>
                </a:solidFill>
                <a:latin typeface="Arial" panose="020B0604020202020204" pitchFamily="34" charset="0"/>
                <a:ea typeface="微软雅黑" panose="020B0503020204020204" charset="-122"/>
                <a:sym typeface="+mn-ea"/>
              </a:rPr>
              <a:t>获得光荣称号或嘉奖的民事主体享有</a:t>
            </a:r>
            <a:endParaRPr lang="zh-CN" altLang="en-US"/>
          </a:p>
        </p:txBody>
      </p:sp>
      <p:sp>
        <p:nvSpPr>
          <p:cNvPr id="9" name="文本框 8"/>
          <p:cNvSpPr txBox="1"/>
          <p:nvPr>
            <p:custDataLst>
              <p:tags r:id="rId6"/>
            </p:custDataLst>
          </p:nvPr>
        </p:nvSpPr>
        <p:spPr>
          <a:xfrm>
            <a:off x="7853045" y="2683510"/>
            <a:ext cx="3552825" cy="521970"/>
          </a:xfrm>
          <a:prstGeom prst="rect">
            <a:avLst/>
          </a:prstGeom>
          <a:noFill/>
        </p:spPr>
        <p:txBody>
          <a:bodyPr wrap="square" rtlCol="0">
            <a:spAutoFit/>
          </a:bodyPr>
          <a:lstStyle/>
          <a:p>
            <a:r>
              <a:rPr lang="zh-CN" altLang="en-US" sz="2800" b="1">
                <a:solidFill>
                  <a:srgbClr val="002060"/>
                </a:solidFill>
                <a:latin typeface="Arial" panose="020B0604020202020204" pitchFamily="34" charset="0"/>
                <a:ea typeface="微软雅黑" panose="020B0503020204020204" charset="-122"/>
                <a:sym typeface="+mn-ea"/>
              </a:rPr>
              <a:t>荣誉称号、奖状等</a:t>
            </a:r>
            <a:endParaRPr lang="zh-CN" altLang="en-US"/>
          </a:p>
        </p:txBody>
      </p:sp>
      <p:sp>
        <p:nvSpPr>
          <p:cNvPr id="10" name="文本框 9"/>
          <p:cNvSpPr txBox="1"/>
          <p:nvPr>
            <p:custDataLst>
              <p:tags r:id="rId7"/>
            </p:custDataLst>
          </p:nvPr>
        </p:nvSpPr>
        <p:spPr>
          <a:xfrm>
            <a:off x="3237865" y="2760980"/>
            <a:ext cx="4301490" cy="521970"/>
          </a:xfrm>
          <a:prstGeom prst="rect">
            <a:avLst/>
          </a:prstGeom>
          <a:noFill/>
        </p:spPr>
        <p:txBody>
          <a:bodyPr wrap="square" rtlCol="0">
            <a:spAutoFit/>
          </a:bodyPr>
          <a:lstStyle/>
          <a:p>
            <a:r>
              <a:rPr lang="zh-CN" altLang="en-US" sz="2800" b="1">
                <a:solidFill>
                  <a:srgbClr val="002060"/>
                </a:solidFill>
                <a:latin typeface="Arial" panose="020B0604020202020204" pitchFamily="34" charset="0"/>
                <a:ea typeface="微软雅黑" panose="020B0503020204020204" charset="-122"/>
                <a:sym typeface="+mn-ea"/>
              </a:rPr>
              <a:t>公众对他人的社会评价</a:t>
            </a:r>
            <a:endParaRPr lang="zh-CN" altLang="en-US"/>
          </a:p>
        </p:txBody>
      </p:sp>
      <p:sp>
        <p:nvSpPr>
          <p:cNvPr id="12" name="文本框 11"/>
          <p:cNvSpPr txBox="1"/>
          <p:nvPr>
            <p:custDataLst>
              <p:tags r:id="rId8"/>
            </p:custDataLst>
          </p:nvPr>
        </p:nvSpPr>
        <p:spPr>
          <a:xfrm>
            <a:off x="3612515" y="3575050"/>
            <a:ext cx="2411095" cy="521970"/>
          </a:xfrm>
          <a:prstGeom prst="rect">
            <a:avLst/>
          </a:prstGeom>
          <a:noFill/>
        </p:spPr>
        <p:txBody>
          <a:bodyPr wrap="square" rtlCol="0">
            <a:spAutoFit/>
          </a:bodyPr>
          <a:lstStyle/>
          <a:p>
            <a:r>
              <a:rPr lang="zh-CN" altLang="en-US" sz="2800" b="1">
                <a:solidFill>
                  <a:srgbClr val="002060"/>
                </a:solidFill>
                <a:latin typeface="Arial" panose="020B0604020202020204" pitchFamily="34" charset="0"/>
                <a:ea typeface="微软雅黑" panose="020B0503020204020204" charset="-122"/>
                <a:sym typeface="+mn-ea"/>
              </a:rPr>
              <a:t>自然就享有的</a:t>
            </a:r>
            <a:endParaRPr lang="zh-CN" altLang="en-US"/>
          </a:p>
        </p:txBody>
      </p:sp>
      <p:sp>
        <p:nvSpPr>
          <p:cNvPr id="13" name="文本框 12"/>
          <p:cNvSpPr txBox="1"/>
          <p:nvPr>
            <p:custDataLst>
              <p:tags r:id="rId9"/>
            </p:custDataLst>
          </p:nvPr>
        </p:nvSpPr>
        <p:spPr>
          <a:xfrm>
            <a:off x="7853680" y="3282950"/>
            <a:ext cx="3796030" cy="953135"/>
          </a:xfrm>
          <a:prstGeom prst="rect">
            <a:avLst/>
          </a:prstGeom>
          <a:noFill/>
        </p:spPr>
        <p:txBody>
          <a:bodyPr wrap="square" rtlCol="0">
            <a:noAutofit/>
          </a:bodyPr>
          <a:lstStyle/>
          <a:p>
            <a:r>
              <a:rPr lang="zh-CN" altLang="en-US" sz="2800" b="1">
                <a:solidFill>
                  <a:srgbClr val="002060"/>
                </a:solidFill>
                <a:latin typeface="Arial" panose="020B0604020202020204" pitchFamily="34" charset="0"/>
                <a:ea typeface="微软雅黑" panose="020B0503020204020204" charset="-122"/>
                <a:sym typeface="+mn-ea"/>
              </a:rPr>
              <a:t>有关机关或单位授予荣誉的程序而取得</a:t>
            </a:r>
            <a:endParaRPr lang="zh-CN" altLang="en-US" sz="2800" b="1">
              <a:solidFill>
                <a:srgbClr val="002060"/>
              </a:solidFill>
              <a:latin typeface="Arial" panose="020B0604020202020204" pitchFamily="34" charset="0"/>
              <a:ea typeface="微软雅黑" panose="020B0503020204020204" charset="-122"/>
            </a:endParaRPr>
          </a:p>
          <a:p>
            <a:endParaRPr lang="zh-CN" altLang="en-US"/>
          </a:p>
        </p:txBody>
      </p:sp>
      <p:sp>
        <p:nvSpPr>
          <p:cNvPr id="14" name="文本框 13"/>
          <p:cNvSpPr txBox="1"/>
          <p:nvPr>
            <p:custDataLst>
              <p:tags r:id="rId10"/>
            </p:custDataLst>
          </p:nvPr>
        </p:nvSpPr>
        <p:spPr>
          <a:xfrm>
            <a:off x="3695700" y="4357370"/>
            <a:ext cx="1936115" cy="521970"/>
          </a:xfrm>
          <a:prstGeom prst="rect">
            <a:avLst/>
          </a:prstGeom>
          <a:noFill/>
        </p:spPr>
        <p:txBody>
          <a:bodyPr wrap="square" rtlCol="0">
            <a:spAutoFit/>
          </a:bodyPr>
          <a:lstStyle/>
          <a:p>
            <a:r>
              <a:rPr lang="zh-CN" altLang="en-US" sz="2800" b="1">
                <a:solidFill>
                  <a:srgbClr val="002060"/>
                </a:solidFill>
                <a:latin typeface="Arial" panose="020B0604020202020204" pitchFamily="34" charset="0"/>
                <a:ea typeface="微软雅黑" panose="020B0503020204020204" charset="-122"/>
                <a:sym typeface="+mn-ea"/>
              </a:rPr>
              <a:t>侮辱诽谤</a:t>
            </a:r>
            <a:endParaRPr lang="zh-CN" altLang="en-US"/>
          </a:p>
        </p:txBody>
      </p:sp>
      <p:sp>
        <p:nvSpPr>
          <p:cNvPr id="15" name="文本框 14"/>
          <p:cNvSpPr txBox="1"/>
          <p:nvPr>
            <p:custDataLst>
              <p:tags r:id="rId11"/>
            </p:custDataLst>
          </p:nvPr>
        </p:nvSpPr>
        <p:spPr>
          <a:xfrm>
            <a:off x="7853680" y="4357370"/>
            <a:ext cx="3552825" cy="521970"/>
          </a:xfrm>
          <a:prstGeom prst="rect">
            <a:avLst/>
          </a:prstGeom>
          <a:noFill/>
        </p:spPr>
        <p:txBody>
          <a:bodyPr wrap="square" rtlCol="0">
            <a:spAutoFit/>
          </a:bodyPr>
          <a:lstStyle/>
          <a:p>
            <a:r>
              <a:rPr lang="zh-CN" altLang="en-US" sz="2800" b="1">
                <a:solidFill>
                  <a:srgbClr val="002060"/>
                </a:solidFill>
                <a:latin typeface="Arial" panose="020B0604020202020204" pitchFamily="34" charset="0"/>
                <a:ea typeface="微软雅黑" panose="020B0503020204020204" charset="-122"/>
                <a:sym typeface="+mn-ea"/>
              </a:rPr>
              <a:t>否定、贬低、亵渎等</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9" grpId="0"/>
      <p:bldP spid="12" grpId="0"/>
      <p:bldP spid="13" grpId="0"/>
      <p:bldP spid="14" grpId="0"/>
      <p:bldP spid="15"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91160" y="931545"/>
            <a:ext cx="8713470" cy="1322070"/>
          </a:xfrm>
          <a:prstGeom prst="rect">
            <a:avLst/>
          </a:prstGeom>
          <a:solidFill>
            <a:schemeClr val="bg1"/>
          </a:solidFill>
          <a:ln>
            <a:solidFill>
              <a:srgbClr val="C00000"/>
            </a:solidFill>
            <a:prstDash val="dashDot"/>
          </a:ln>
        </p:spPr>
        <p:txBody>
          <a:bodyPr wrap="square" rtlCol="0" anchor="t">
            <a:spAutoFit/>
          </a:bodyPr>
          <a:lstStyle/>
          <a:p>
            <a:pPr marR="0" indent="0" algn="just" fontAlgn="auto">
              <a:lnSpc>
                <a:spcPct val="100000"/>
              </a:lnSpc>
            </a:pPr>
            <a:r>
              <a:rPr lang="en-US" sz="2000" b="1">
                <a:latin typeface="微软雅黑" panose="020B0503020204020204" charset="-122"/>
                <a:ea typeface="微软雅黑" panose="020B0503020204020204" charset="-122"/>
                <a:cs typeface="微软雅黑" panose="020B0503020204020204" charset="-122"/>
                <a:sym typeface="+mn-ea"/>
              </a:rPr>
              <a:t>    </a:t>
            </a:r>
            <a:r>
              <a:rPr sz="2000" b="1">
                <a:solidFill>
                  <a:srgbClr val="002060"/>
                </a:solidFill>
                <a:latin typeface="微软雅黑" panose="020B0503020204020204" charset="-122"/>
                <a:ea typeface="微软雅黑" panose="020B0503020204020204" charset="-122"/>
                <a:cs typeface="微软雅黑" panose="020B0503020204020204" charset="-122"/>
                <a:sym typeface="+mn-ea"/>
              </a:rPr>
              <a:t>镜头一</a:t>
            </a:r>
            <a:r>
              <a:rPr lang="zh-CN" sz="2000" b="1">
                <a:latin typeface="微软雅黑" panose="020B0503020204020204" charset="-122"/>
                <a:ea typeface="微软雅黑" panose="020B0503020204020204" charset="-122"/>
                <a:cs typeface="微软雅黑" panose="020B0503020204020204" charset="-122"/>
                <a:sym typeface="+mn-ea"/>
              </a:rPr>
              <a:t>：</a:t>
            </a:r>
            <a:r>
              <a:rPr sz="2000" b="1">
                <a:latin typeface="微软雅黑" panose="020B0503020204020204" charset="-122"/>
                <a:ea typeface="微软雅黑" panose="020B0503020204020204" charset="-122"/>
                <a:cs typeface="微软雅黑" panose="020B0503020204020204" charset="-122"/>
                <a:sym typeface="+mn-ea"/>
              </a:rPr>
              <a:t>去银行办事或者在车站买票，你会发现在柜台办理业务的顾客与后面排队的顾客之间隔着一段距离，地上还画着一条黄线，这就是所谓的“一米线”。这条线避免了以往大家挤在一起争抢位置的做法，也成了个人隐私的保护线。但有人认为:“我不偷不抢，干吗要隔这么远?</a:t>
            </a:r>
            <a:r>
              <a:rPr lang="en-US" sz="2000" b="1">
                <a:latin typeface="微软雅黑" panose="020B0503020204020204" charset="-122"/>
                <a:ea typeface="微软雅黑" panose="020B0503020204020204" charset="-122"/>
                <a:cs typeface="微软雅黑" panose="020B0503020204020204" charset="-122"/>
                <a:sym typeface="+mn-ea"/>
              </a:rPr>
              <a:t>”</a:t>
            </a:r>
            <a:endParaRPr lang="en-US" sz="2000" b="1">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9261475" y="931545"/>
            <a:ext cx="2349500" cy="1499235"/>
          </a:xfrm>
          <a:prstGeom prst="rect">
            <a:avLst/>
          </a:prstGeom>
        </p:spPr>
      </p:pic>
      <p:pic>
        <p:nvPicPr>
          <p:cNvPr id="2" name="图片 1"/>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391160" y="2253615"/>
            <a:ext cx="2068830" cy="1513205"/>
          </a:xfrm>
          <a:prstGeom prst="rect">
            <a:avLst/>
          </a:prstGeom>
        </p:spPr>
      </p:pic>
      <p:sp>
        <p:nvSpPr>
          <p:cNvPr id="9" name="文本框 8"/>
          <p:cNvSpPr txBox="1"/>
          <p:nvPr>
            <p:custDataLst>
              <p:tags r:id="rId6"/>
            </p:custDataLst>
          </p:nvPr>
        </p:nvSpPr>
        <p:spPr>
          <a:xfrm>
            <a:off x="2460625" y="2503170"/>
            <a:ext cx="9085580" cy="1014730"/>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chor="t">
            <a:spAutoFit/>
          </a:bodyPr>
          <a:lstStyle/>
          <a:p>
            <a:pPr indent="0" fontAlgn="auto">
              <a:lnSpc>
                <a:spcPct val="100000"/>
              </a:lnSpc>
            </a:pPr>
            <a:r>
              <a:rPr lang="zh-CN" altLang="en-US" sz="2000" b="1">
                <a:solidFill>
                  <a:srgbClr val="002060"/>
                </a:solidFill>
                <a:latin typeface="微软雅黑" panose="020B0503020204020204" charset="-122"/>
                <a:ea typeface="微软雅黑" panose="020B0503020204020204" charset="-122"/>
                <a:cs typeface="微软雅黑" panose="020B0503020204020204" charset="-122"/>
              </a:rPr>
              <a:t>镜头二</a:t>
            </a:r>
            <a:r>
              <a:rPr lang="zh-CN" altLang="en-US" sz="2000" b="1">
                <a:latin typeface="微软雅黑" panose="020B0503020204020204" charset="-122"/>
                <a:ea typeface="微软雅黑" panose="020B0503020204020204" charset="-122"/>
                <a:cs typeface="微软雅黑" panose="020B0503020204020204" charset="-122"/>
              </a:rPr>
              <a:t>：有时，我们的老师或者父母会说:“小孩子有什么隐私啊?”有时，我们的信件、日记或者手机上的信息被人擅自翻看。也许他们是出于关心，并无恶意。可是，老师或者父母可以这样做吗?</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7"/>
            </p:custDataLst>
          </p:nvPr>
        </p:nvSpPr>
        <p:spPr>
          <a:xfrm>
            <a:off x="442595" y="3695065"/>
            <a:ext cx="8957310" cy="1445260"/>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chor="t">
            <a:spAutoFit/>
          </a:bodyPr>
          <a:lstStyle/>
          <a:p>
            <a:pPr>
              <a:lnSpc>
                <a:spcPct val="110000"/>
              </a:lnSpc>
            </a:pPr>
            <a:r>
              <a:rPr lang="zh-CN" altLang="en-US" sz="2000" b="1">
                <a:solidFill>
                  <a:srgbClr val="002060"/>
                </a:solidFill>
                <a:latin typeface="微软雅黑" panose="020B0503020204020204" charset="-122"/>
                <a:ea typeface="微软雅黑" panose="020B0503020204020204" charset="-122"/>
                <a:cs typeface="微软雅黑" panose="020B0503020204020204" charset="-122"/>
              </a:rPr>
              <a:t>镜头三</a:t>
            </a:r>
            <a:r>
              <a:rPr lang="zh-CN" altLang="en-US" sz="2000" b="1">
                <a:latin typeface="微软雅黑" panose="020B0503020204020204" charset="-122"/>
                <a:ea typeface="微软雅黑" panose="020B0503020204020204" charset="-122"/>
                <a:cs typeface="微软雅黑" panose="020B0503020204020204" charset="-122"/>
              </a:rPr>
              <a:t>：某服装店店主怀疑来店购物的小雨偷了店里的衣服，于是将视频截图发到网络上求“人肉搜索”。众多网民参与“人肉搜索”。小雨的个人信息被曝光，同学、朋友对其指指点点，网上也是一片辱骂之声，小雨几乎因此精神崩溃。</a:t>
            </a:r>
            <a:endParaRPr lang="zh-CN" altLang="en-US" sz="2000" b="1">
              <a:latin typeface="微软雅黑" panose="020B0503020204020204" charset="-122"/>
              <a:ea typeface="微软雅黑" panose="020B0503020204020204" charset="-122"/>
              <a:cs typeface="微软雅黑" panose="020B0503020204020204" charset="-122"/>
            </a:endParaRPr>
          </a:p>
        </p:txBody>
      </p:sp>
      <p:pic>
        <p:nvPicPr>
          <p:cNvPr id="11" name="图片 10"/>
          <p:cNvPicPr>
            <a:picLocks noChangeAspect="1"/>
          </p:cNvPicPr>
          <p:nvPr>
            <p:custDataLst>
              <p:tags r:id="rId8"/>
            </p:custDataLst>
          </p:nvPr>
        </p:nvPicPr>
        <p:blipFill>
          <a:blip r:embed="rId9"/>
          <a:stretch>
            <a:fillRect/>
          </a:stretch>
        </p:blipFill>
        <p:spPr>
          <a:xfrm>
            <a:off x="9509125" y="3269615"/>
            <a:ext cx="2101850" cy="1870710"/>
          </a:xfrm>
          <a:prstGeom prst="rect">
            <a:avLst/>
          </a:prstGeom>
        </p:spPr>
      </p:pic>
      <p:sp>
        <p:nvSpPr>
          <p:cNvPr id="12" name="文本框 11"/>
          <p:cNvSpPr txBox="1"/>
          <p:nvPr>
            <p:custDataLst>
              <p:tags r:id="rId10"/>
            </p:custDataLst>
          </p:nvPr>
        </p:nvSpPr>
        <p:spPr>
          <a:xfrm>
            <a:off x="442595" y="5497195"/>
            <a:ext cx="11103610" cy="1014730"/>
          </a:xfrm>
          <a:prstGeom prst="rect">
            <a:avLst/>
          </a:prstGeom>
          <a:solidFill>
            <a:schemeClr val="bg1"/>
          </a:solidFill>
          <a:ln>
            <a:solidFill>
              <a:schemeClr val="accent1"/>
            </a:solidFill>
          </a:ln>
        </p:spPr>
        <p:txBody>
          <a:bodyPr wrap="square" rtlCol="0" anchor="t">
            <a:spAutoFit/>
          </a:bodyPr>
          <a:lstStyle/>
          <a:p>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思考：</a:t>
            </a:r>
            <a:r>
              <a:rPr lang="en-US" altLang="zh-CN" sz="2000" b="1">
                <a:solidFill>
                  <a:srgbClr val="1840EE"/>
                </a:solidFill>
                <a:latin typeface="微软雅黑" panose="020B0503020204020204" charset="-122"/>
                <a:ea typeface="微软雅黑" panose="020B0503020204020204" charset="-122"/>
                <a:cs typeface="微软雅黑" panose="020B0503020204020204" charset="-122"/>
                <a:sym typeface="+mn-ea"/>
              </a:rPr>
              <a:t>1.</a:t>
            </a:r>
            <a:r>
              <a:rPr lang="zh-CN" altLang="en-US" sz="2000" b="1">
                <a:solidFill>
                  <a:srgbClr val="1840EE"/>
                </a:solidFill>
                <a:latin typeface="微软雅黑" panose="020B0503020204020204" charset="-122"/>
                <a:ea typeface="微软雅黑" panose="020B0503020204020204" charset="-122"/>
                <a:cs typeface="微软雅黑" panose="020B0503020204020204" charset="-122"/>
                <a:sym typeface="+mn-ea"/>
              </a:rPr>
              <a:t>观察生活中人们对“一米线”的实际遵守状况，谈谈你对“一米线”的看法。</a:t>
            </a:r>
            <a:endParaRPr lang="zh-CN" altLang="en-US" sz="2000" b="1">
              <a:solidFill>
                <a:srgbClr val="1840EE"/>
              </a:solidFill>
              <a:latin typeface="微软雅黑" panose="020B0503020204020204" charset="-122"/>
              <a:ea typeface="微软雅黑" panose="020B0503020204020204" charset="-122"/>
              <a:cs typeface="微软雅黑" panose="020B0503020204020204" charset="-122"/>
              <a:sym typeface="+mn-ea"/>
            </a:endParaRPr>
          </a:p>
          <a:p>
            <a:r>
              <a:rPr lang="zh-CN" altLang="en-US" sz="2000" b="1">
                <a:solidFill>
                  <a:srgbClr val="002060"/>
                </a:solidFill>
                <a:latin typeface="微软雅黑" panose="020B0503020204020204" charset="-122"/>
                <a:ea typeface="微软雅黑" panose="020B0503020204020204" charset="-122"/>
                <a:cs typeface="微软雅黑" panose="020B0503020204020204" charset="-122"/>
                <a:sym typeface="+mn-ea"/>
              </a:rPr>
              <a:t>2.未成年人是否有隐私？父母与子女、老师与学生之间如何正确处理相关问题?</a:t>
            </a:r>
            <a:endParaRPr lang="zh-CN" altLang="en-US" sz="2000" b="1">
              <a:solidFill>
                <a:srgbClr val="002060"/>
              </a:solidFill>
              <a:latin typeface="微软雅黑" panose="020B0503020204020204" charset="-122"/>
              <a:ea typeface="微软雅黑" panose="020B0503020204020204" charset="-122"/>
              <a:cs typeface="微软雅黑" panose="020B0503020204020204" charset="-122"/>
              <a:sym typeface="+mn-ea"/>
            </a:endParaRPr>
          </a:p>
          <a:p>
            <a:r>
              <a:rPr lang="zh-CN" altLang="en-US" sz="2000" b="1">
                <a:solidFill>
                  <a:srgbClr val="1840EE"/>
                </a:solidFill>
                <a:latin typeface="微软雅黑" panose="020B0503020204020204" charset="-122"/>
                <a:ea typeface="微软雅黑" panose="020B0503020204020204" charset="-122"/>
                <a:cs typeface="微软雅黑" panose="020B0503020204020204" charset="-122"/>
                <a:sym typeface="+mn-ea"/>
              </a:rPr>
              <a:t>3.针对网络上的“人肉搜索”现象，说说你的看法。</a:t>
            </a:r>
            <a:endParaRPr lang="zh-CN" altLang="en-US" sz="2000" b="1">
              <a:solidFill>
                <a:srgbClr val="1840EE"/>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11"/>
            </p:custDataLst>
          </p:nvPr>
        </p:nvSpPr>
        <p:spPr>
          <a:xfrm>
            <a:off x="165735" y="62865"/>
            <a:ext cx="2202180" cy="460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r>
              <a:rPr lang="zh-CN" altLang="en-US" sz="2400" b="1">
                <a:solidFill>
                  <a:schemeClr val="bg1"/>
                </a:solidFill>
                <a:latin typeface="微软雅黑" panose="020B0503020204020204" charset="-122"/>
                <a:ea typeface="微软雅黑" panose="020B0503020204020204" charset="-122"/>
                <a:sym typeface="+mn-ea"/>
              </a:rPr>
              <a:t>案例分析三：</a:t>
            </a:r>
            <a:endParaRPr lang="zh-CN" altLang="en-US" sz="2400" b="1">
              <a:solidFill>
                <a:schemeClr val="bg1"/>
              </a:solidFill>
              <a:latin typeface="微软雅黑" panose="020B0503020204020204" charset="-122"/>
              <a:ea typeface="微软雅黑" panose="020B0503020204020204" charset="-122"/>
              <a:sym typeface="+mn-ea"/>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36855" y="1083945"/>
            <a:ext cx="11404600" cy="3192145"/>
          </a:xfrm>
          <a:prstGeom prst="rect">
            <a:avLst/>
          </a:prstGeom>
          <a:noFill/>
          <a:ln>
            <a:solidFill>
              <a:schemeClr val="accent1"/>
            </a:solidFill>
            <a:prstDash val="dash"/>
          </a:ln>
        </p:spPr>
        <p:txBody>
          <a:bodyPr wrap="square" rtlCol="0" anchor="t">
            <a:spAutoFit/>
          </a:bodyPr>
          <a:lstStyle/>
          <a:p>
            <a:pPr indent="0" fontAlgn="auto">
              <a:lnSpc>
                <a:spcPct val="140000"/>
              </a:lnSpc>
            </a:pPr>
            <a:r>
              <a:rPr sz="2400" b="1">
                <a:latin typeface="微软雅黑" panose="020B0503020204020204" charset="-122"/>
                <a:ea typeface="微软雅黑" panose="020B0503020204020204" charset="-122"/>
                <a:cs typeface="微软雅黑" panose="020B0503020204020204" charset="-122"/>
              </a:rPr>
              <a:t>（1）含义：隐私是</a:t>
            </a:r>
            <a:r>
              <a:rPr sz="2400" b="1">
                <a:solidFill>
                  <a:srgbClr val="FF0000"/>
                </a:solidFill>
                <a:latin typeface="微软雅黑" panose="020B0503020204020204" charset="-122"/>
                <a:ea typeface="微软雅黑" panose="020B0503020204020204" charset="-122"/>
                <a:cs typeface="微软雅黑" panose="020B0503020204020204" charset="-122"/>
              </a:rPr>
              <a:t>自然人</a:t>
            </a:r>
            <a:r>
              <a:rPr sz="2400" b="1">
                <a:latin typeface="微软雅黑" panose="020B0503020204020204" charset="-122"/>
                <a:ea typeface="微软雅黑" panose="020B0503020204020204" charset="-122"/>
                <a:cs typeface="微软雅黑" panose="020B0503020204020204" charset="-122"/>
              </a:rPr>
              <a:t>的私人生活安宁和不愿为他人知晓的</a:t>
            </a:r>
            <a:r>
              <a:rPr sz="2400" b="1" u="sng">
                <a:solidFill>
                  <a:srgbClr val="FF0000"/>
                </a:solidFill>
                <a:latin typeface="微软雅黑" panose="020B0503020204020204" charset="-122"/>
                <a:ea typeface="微软雅黑" panose="020B0503020204020204" charset="-122"/>
                <a:cs typeface="微软雅黑" panose="020B0503020204020204" charset="-122"/>
              </a:rPr>
              <a:t>私密空间、私密活动、私密信息</a:t>
            </a:r>
            <a:r>
              <a:rPr sz="2400" b="1">
                <a:latin typeface="微软雅黑" panose="020B0503020204020204" charset="-122"/>
                <a:ea typeface="微软雅黑" panose="020B0503020204020204" charset="-122"/>
                <a:cs typeface="微软雅黑" panose="020B0503020204020204" charset="-122"/>
              </a:rPr>
              <a:t>。</a:t>
            </a:r>
            <a:endParaRPr sz="2400" b="1">
              <a:latin typeface="微软雅黑" panose="020B0503020204020204" charset="-122"/>
              <a:ea typeface="微软雅黑" panose="020B0503020204020204" charset="-122"/>
              <a:cs typeface="微软雅黑" panose="020B0503020204020204" charset="-122"/>
            </a:endParaRPr>
          </a:p>
          <a:p>
            <a:pPr indent="0" fontAlgn="auto">
              <a:lnSpc>
                <a:spcPct val="140000"/>
              </a:lnSpc>
            </a:pPr>
            <a:r>
              <a:rPr sz="2400" b="1">
                <a:latin typeface="微软雅黑" panose="020B0503020204020204" charset="-122"/>
                <a:ea typeface="微软雅黑" panose="020B0503020204020204" charset="-122"/>
                <a:cs typeface="微软雅黑" panose="020B0503020204020204" charset="-122"/>
              </a:rPr>
              <a:t>（2）法律规定：法律保护隐私权，任何组织或者个人不得以</a:t>
            </a:r>
            <a:r>
              <a:rPr sz="2400" b="1">
                <a:solidFill>
                  <a:srgbClr val="FF0000"/>
                </a:solidFill>
                <a:latin typeface="微软雅黑" panose="020B0503020204020204" charset="-122"/>
                <a:ea typeface="微软雅黑" panose="020B0503020204020204" charset="-122"/>
                <a:cs typeface="微软雅黑" panose="020B0503020204020204" charset="-122"/>
              </a:rPr>
              <a:t>刺探、侵扰、泄露、公开</a:t>
            </a:r>
            <a:r>
              <a:rPr sz="2400" b="1">
                <a:latin typeface="微软雅黑" panose="020B0503020204020204" charset="-122"/>
                <a:ea typeface="微软雅黑" panose="020B0503020204020204" charset="-122"/>
                <a:cs typeface="微软雅黑" panose="020B0503020204020204" charset="-122"/>
              </a:rPr>
              <a:t>等方式侵害他人的隐私权。</a:t>
            </a:r>
            <a:endParaRPr sz="2400" b="1">
              <a:latin typeface="微软雅黑" panose="020B0503020204020204" charset="-122"/>
              <a:ea typeface="微软雅黑" panose="020B0503020204020204" charset="-122"/>
              <a:cs typeface="微软雅黑" panose="020B0503020204020204" charset="-122"/>
            </a:endParaRPr>
          </a:p>
          <a:p>
            <a:pPr indent="0" fontAlgn="auto">
              <a:lnSpc>
                <a:spcPct val="140000"/>
              </a:lnSpc>
            </a:pPr>
            <a:r>
              <a:rPr sz="2400" b="1">
                <a:latin typeface="微软雅黑" panose="020B0503020204020204" charset="-122"/>
                <a:ea typeface="微软雅黑" panose="020B0503020204020204" charset="-122"/>
                <a:cs typeface="微软雅黑" panose="020B0503020204020204" charset="-122"/>
              </a:rPr>
              <a:t>（3）意义</a:t>
            </a:r>
            <a:r>
              <a:rPr lang="zh-CN" sz="2400" b="1">
                <a:latin typeface="微软雅黑" panose="020B0503020204020204" charset="-122"/>
                <a:ea typeface="微软雅黑" panose="020B0503020204020204" charset="-122"/>
                <a:cs typeface="微软雅黑" panose="020B0503020204020204" charset="-122"/>
              </a:rPr>
              <a:t>：</a:t>
            </a:r>
            <a:r>
              <a:rPr sz="2400" b="1">
                <a:latin typeface="微软雅黑" panose="020B0503020204020204" charset="-122"/>
                <a:ea typeface="微软雅黑" panose="020B0503020204020204" charset="-122"/>
                <a:cs typeface="微软雅黑" panose="020B0503020204020204" charset="-122"/>
              </a:rPr>
              <a:t>民法保护隐私权是对宪法规定的</a:t>
            </a:r>
            <a:r>
              <a:rPr sz="2400" b="1">
                <a:solidFill>
                  <a:srgbClr val="FF0000"/>
                </a:solidFill>
                <a:latin typeface="微软雅黑" panose="020B0503020204020204" charset="-122"/>
                <a:ea typeface="微软雅黑" panose="020B0503020204020204" charset="-122"/>
                <a:cs typeface="微软雅黑" panose="020B0503020204020204" charset="-122"/>
              </a:rPr>
              <a:t>通信秘密受法律保护</a:t>
            </a:r>
            <a:r>
              <a:rPr sz="2400" b="1">
                <a:latin typeface="微软雅黑" panose="020B0503020204020204" charset="-122"/>
                <a:ea typeface="微软雅黑" panose="020B0503020204020204" charset="-122"/>
                <a:cs typeface="微软雅黑" panose="020B0503020204020204" charset="-122"/>
              </a:rPr>
              <a:t>、</a:t>
            </a:r>
            <a:r>
              <a:rPr sz="2400" b="1">
                <a:solidFill>
                  <a:srgbClr val="FF0000"/>
                </a:solidFill>
                <a:latin typeface="微软雅黑" panose="020B0503020204020204" charset="-122"/>
                <a:ea typeface="微软雅黑" panose="020B0503020204020204" charset="-122"/>
                <a:cs typeface="微软雅黑" panose="020B0503020204020204" charset="-122"/>
              </a:rPr>
              <a:t>住宅不受侵犯</a:t>
            </a:r>
            <a:r>
              <a:rPr sz="2400" b="1">
                <a:latin typeface="微软雅黑" panose="020B0503020204020204" charset="-122"/>
                <a:ea typeface="微软雅黑" panose="020B0503020204020204" charset="-122"/>
                <a:cs typeface="微软雅黑" panose="020B0503020204020204" charset="-122"/>
              </a:rPr>
              <a:t>等公民权利的落实</a:t>
            </a:r>
            <a:r>
              <a:rPr lang="zh-CN" sz="2400" b="1">
                <a:latin typeface="微软雅黑" panose="020B0503020204020204" charset="-122"/>
                <a:ea typeface="微软雅黑" panose="020B0503020204020204" charset="-122"/>
                <a:cs typeface="微软雅黑" panose="020B0503020204020204" charset="-122"/>
              </a:rPr>
              <a:t>；</a:t>
            </a:r>
            <a:r>
              <a:rPr sz="2400" b="1">
                <a:latin typeface="微软雅黑" panose="020B0503020204020204" charset="-122"/>
                <a:ea typeface="微软雅黑" panose="020B0503020204020204" charset="-122"/>
                <a:cs typeface="微软雅黑" panose="020B0503020204020204" charset="-122"/>
              </a:rPr>
              <a:t>尊重他人隐私既是</a:t>
            </a:r>
            <a:r>
              <a:rPr sz="2400" b="1">
                <a:solidFill>
                  <a:srgbClr val="FF0000"/>
                </a:solidFill>
                <a:latin typeface="微软雅黑" panose="020B0503020204020204" charset="-122"/>
                <a:ea typeface="微软雅黑" panose="020B0503020204020204" charset="-122"/>
                <a:cs typeface="微软雅黑" panose="020B0503020204020204" charset="-122"/>
              </a:rPr>
              <a:t>法律的要求</a:t>
            </a:r>
            <a:r>
              <a:rPr sz="2400" b="1">
                <a:latin typeface="微软雅黑" panose="020B0503020204020204" charset="-122"/>
                <a:ea typeface="微软雅黑" panose="020B0503020204020204" charset="-122"/>
                <a:cs typeface="微软雅黑" panose="020B0503020204020204" charset="-122"/>
              </a:rPr>
              <a:t>，也是</a:t>
            </a:r>
            <a:r>
              <a:rPr sz="2400" b="1">
                <a:solidFill>
                  <a:srgbClr val="FF0000"/>
                </a:solidFill>
                <a:latin typeface="微软雅黑" panose="020B0503020204020204" charset="-122"/>
                <a:ea typeface="微软雅黑" panose="020B0503020204020204" charset="-122"/>
                <a:cs typeface="微软雅黑" panose="020B0503020204020204" charset="-122"/>
              </a:rPr>
              <a:t>社会文明进步的体现</a:t>
            </a:r>
            <a:r>
              <a:rPr sz="2400" b="1">
                <a:latin typeface="微软雅黑" panose="020B0503020204020204" charset="-122"/>
                <a:ea typeface="微软雅黑" panose="020B0503020204020204" charset="-122"/>
                <a:cs typeface="微软雅黑" panose="020B0503020204020204" charset="-122"/>
              </a:rPr>
              <a:t>。</a:t>
            </a:r>
            <a:endParaRPr sz="2400" b="1">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2"/>
            </p:custDataLst>
          </p:nvPr>
        </p:nvSpPr>
        <p:spPr>
          <a:xfrm>
            <a:off x="338455" y="4599305"/>
            <a:ext cx="11515725" cy="1953260"/>
          </a:xfrm>
          <a:prstGeom prst="rect">
            <a:avLst/>
          </a:prstGeom>
          <a:solidFill>
            <a:schemeClr val="accent6">
              <a:lumMod val="20000"/>
              <a:lumOff val="80000"/>
            </a:schemeClr>
          </a:solidFill>
        </p:spPr>
        <p:txBody>
          <a:bodyPr wrap="square" rtlCol="0" anchor="t">
            <a:spAutoFit/>
          </a:bodyPr>
          <a:lstStyle/>
          <a:p>
            <a:pPr lvl="0" indent="0" algn="just" fontAlgn="auto">
              <a:lnSpc>
                <a:spcPct val="120000"/>
              </a:lnSpc>
              <a:spcAft>
                <a:spcPts val="700"/>
              </a:spcAft>
              <a:buFont typeface="+mn-ea"/>
              <a:buNone/>
            </a:pPr>
            <a:r>
              <a:rPr lang="zh-CN" altLang="en-US" sz="2400">
                <a:solidFill>
                  <a:srgbClr val="000000"/>
                </a:solidFill>
                <a:latin typeface="楷体" panose="02010609060101010101" charset="-122"/>
                <a:ea typeface="楷体" panose="02010609060101010101" charset="-122"/>
                <a:cs typeface="+mn-ea"/>
                <a:sym typeface="+mn-ea"/>
              </a:rPr>
              <a:t>隐私权侵害行为：</a:t>
            </a:r>
            <a:endParaRPr lang="zh-CN" altLang="en-US" sz="2400">
              <a:solidFill>
                <a:srgbClr val="000000"/>
              </a:solidFill>
              <a:latin typeface="楷体" panose="02010609060101010101" charset="-122"/>
              <a:ea typeface="楷体" panose="02010609060101010101" charset="-122"/>
              <a:cs typeface="+mn-ea"/>
              <a:sym typeface="+mn-ea"/>
            </a:endParaRPr>
          </a:p>
          <a:p>
            <a:pPr lvl="0" indent="0" algn="just" fontAlgn="auto">
              <a:lnSpc>
                <a:spcPct val="120000"/>
              </a:lnSpc>
              <a:spcAft>
                <a:spcPts val="700"/>
              </a:spcAft>
              <a:buFont typeface="+mn-ea"/>
              <a:buNone/>
            </a:pPr>
            <a:r>
              <a:rPr lang="zh-CN" altLang="en-US" sz="2400">
                <a:solidFill>
                  <a:srgbClr val="000000"/>
                </a:solidFill>
                <a:latin typeface="楷体" panose="02010609060101010101" charset="-122"/>
                <a:ea typeface="楷体" panose="02010609060101010101" charset="-122"/>
                <a:cs typeface="+mn-ea"/>
                <a:sym typeface="+mn-ea"/>
              </a:rPr>
              <a:t>以电话、短信、即时通讯工具（微信</a:t>
            </a:r>
            <a:r>
              <a:rPr lang="en-US" altLang="zh-CN" sz="2400">
                <a:solidFill>
                  <a:srgbClr val="000000"/>
                </a:solidFill>
                <a:latin typeface="楷体" panose="02010609060101010101" charset="-122"/>
                <a:ea typeface="楷体" panose="02010609060101010101" charset="-122"/>
                <a:cs typeface="+mn-ea"/>
                <a:sym typeface="+mn-ea"/>
              </a:rPr>
              <a:t>QQ</a:t>
            </a:r>
            <a:r>
              <a:rPr lang="zh-CN" altLang="en-US" sz="2400">
                <a:solidFill>
                  <a:srgbClr val="000000"/>
                </a:solidFill>
                <a:latin typeface="楷体" panose="02010609060101010101" charset="-122"/>
                <a:ea typeface="楷体" panose="02010609060101010101" charset="-122"/>
                <a:cs typeface="+mn-ea"/>
                <a:sym typeface="+mn-ea"/>
              </a:rPr>
              <a:t>）、电子邮件、传单等方式侵扰他人的私人生活安宁；进入、拍摄、窥视他人的住宅、宾馆房间等私密空间；拍摄、窥视、窃听、公开他人的私密活动；拍摄、窥视他人身体的私密部位；处理他人的私密信息等</a:t>
            </a:r>
            <a:endParaRPr lang="zh-CN" altLang="en-US" sz="2400">
              <a:solidFill>
                <a:srgbClr val="000000"/>
              </a:solidFill>
              <a:latin typeface="楷体" panose="02010609060101010101" charset="-122"/>
              <a:ea typeface="楷体" panose="02010609060101010101" charset="-122"/>
              <a:cs typeface="+mn-ea"/>
              <a:sym typeface="+mn-ea"/>
            </a:endParaRPr>
          </a:p>
        </p:txBody>
      </p:sp>
      <p:sp>
        <p:nvSpPr>
          <p:cNvPr id="28676" name="Rectangle 2"/>
          <p:cNvSpPr/>
          <p:nvPr>
            <p:custDataLst>
              <p:tags r:id="rId3"/>
            </p:custDataLst>
          </p:nvPr>
        </p:nvSpPr>
        <p:spPr>
          <a:xfrm>
            <a:off x="113072" y="178624"/>
            <a:ext cx="1828800" cy="582477"/>
          </a:xfrm>
          <a:prstGeom prst="rect">
            <a:avLst/>
          </a:prstGeom>
          <a:solidFill>
            <a:srgbClr val="FFFF00"/>
          </a:solidFill>
          <a:ln>
            <a:noFill/>
            <a:miter lim="800000"/>
          </a:ln>
        </p:spPr>
        <p:txBody>
          <a:bodyPr wrap="square" anchor="ctr">
            <a:spAutoFit/>
          </a:bodyPr>
          <a:lstStyle/>
          <a:p>
            <a:pPr marL="171450" algn="ctr" defTabSz="685800" eaLnBrk="0" fontAlgn="base" hangingPunct="0">
              <a:spcBef>
                <a:spcPct val="0"/>
              </a:spcBef>
              <a:spcAft>
                <a:spcPct val="0"/>
              </a:spcAft>
            </a:pPr>
            <a:r>
              <a:rPr lang="zh-CN" altLang="zh-CN" sz="2800" b="1">
                <a:solidFill>
                  <a:srgbClr val="3333FF"/>
                </a:solidFill>
                <a:latin typeface="Arial" panose="020B0604020202020204" pitchFamily="34" charset="0"/>
                <a:ea typeface="微软雅黑" panose="020B0503020204020204" charset="-122"/>
              </a:rPr>
              <a:t>2.</a:t>
            </a:r>
            <a:r>
              <a:rPr lang="zh-CN" altLang="en-US" sz="2800" b="1">
                <a:solidFill>
                  <a:srgbClr val="3333FF"/>
                </a:solidFill>
                <a:latin typeface="Arial" panose="020B0604020202020204" pitchFamily="34" charset="0"/>
                <a:ea typeface="微软雅黑" panose="020B0503020204020204" charset="-122"/>
              </a:rPr>
              <a:t>隐私权</a:t>
            </a:r>
            <a:endParaRPr lang="zh-CN" altLang="zh-CN" sz="2800" b="1">
              <a:solidFill>
                <a:srgbClr val="3333FF"/>
              </a:solidFill>
              <a:latin typeface="Arial" panose="020B0604020202020204" pitchFamily="34" charset="0"/>
              <a:ea typeface="微软雅黑" panose="020B0503020204020204" charset="-122"/>
            </a:endParaRPr>
          </a:p>
        </p:txBody>
      </p:sp>
      <p:sp>
        <p:nvSpPr>
          <p:cNvPr id="28679" name="文本框 1"/>
          <p:cNvSpPr/>
          <p:nvPr>
            <p:custDataLst>
              <p:tags r:id="rId4"/>
            </p:custDataLst>
          </p:nvPr>
        </p:nvSpPr>
        <p:spPr>
          <a:xfrm>
            <a:off x="6706235" y="0"/>
            <a:ext cx="4684395" cy="953135"/>
          </a:xfrm>
          <a:prstGeom prst="rect">
            <a:avLst/>
          </a:prstGeom>
          <a:solidFill>
            <a:srgbClr val="FFFE9B"/>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5pPr>
          </a:lstStyle>
          <a:p>
            <a:pPr eaLnBrk="1" hangingPunct="1"/>
            <a:r>
              <a:rPr lang="zh-CN" altLang="en-US" sz="2800">
                <a:solidFill>
                  <a:srgbClr val="FF0000"/>
                </a:solidFill>
                <a:latin typeface="黑体" panose="02010609060101010101" charset="-122"/>
                <a:ea typeface="黑体" panose="02010609060101010101" charset="-122"/>
              </a:rPr>
              <a:t>注意：</a:t>
            </a:r>
            <a:r>
              <a:rPr lang="zh-CN" altLang="en-US" sz="2800">
                <a:latin typeface="黑体" panose="02010609060101010101" charset="-122"/>
                <a:ea typeface="黑体" panose="02010609060101010101" charset="-122"/>
              </a:rPr>
              <a:t>隐私权的主体</a:t>
            </a:r>
            <a:r>
              <a:rPr lang="zh-CN" altLang="en-US" sz="2800">
                <a:solidFill>
                  <a:srgbClr val="FF0000"/>
                </a:solidFill>
                <a:latin typeface="黑体" panose="02010609060101010101" charset="-122"/>
                <a:ea typeface="黑体" panose="02010609060101010101" charset="-122"/>
              </a:rPr>
              <a:t>只能是自然人，</a:t>
            </a:r>
            <a:r>
              <a:rPr lang="zh-CN" altLang="en-US" sz="2800">
                <a:latin typeface="黑体" panose="02010609060101010101" charset="-122"/>
                <a:ea typeface="黑体" panose="02010609060101010101" charset="-122"/>
              </a:rPr>
              <a:t>法人没有隐私权。</a:t>
            </a:r>
            <a:endParaRPr lang="zh-CN" altLang="en-US" sz="2800">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679"/>
                                        </p:tgtEl>
                                        <p:attrNameLst>
                                          <p:attrName>style.visibility</p:attrName>
                                        </p:attrNameLst>
                                      </p:cBhvr>
                                      <p:to>
                                        <p:strVal val="visible"/>
                                      </p:to>
                                    </p:set>
                                    <p:anim calcmode="lin" valueType="num">
                                      <p:cBhvr>
                                        <p:cTn id="31" dur="500" fill="hold"/>
                                        <p:tgtEl>
                                          <p:spTgt spid="28679"/>
                                        </p:tgtEl>
                                        <p:attrNameLst>
                                          <p:attrName>ppt_x</p:attrName>
                                        </p:attrNameLst>
                                      </p:cBhvr>
                                      <p:tavLst>
                                        <p:tav tm="0">
                                          <p:val>
                                            <p:strVal val="#ppt_x"/>
                                          </p:val>
                                        </p:tav>
                                        <p:tav tm="100000">
                                          <p:val>
                                            <p:strVal val="#ppt_x"/>
                                          </p:val>
                                        </p:tav>
                                      </p:tavLst>
                                    </p:anim>
                                    <p:anim calcmode="lin" valueType="num">
                                      <p:cBhvr>
                                        <p:cTn id="32" dur="500" fill="hold"/>
                                        <p:tgtEl>
                                          <p:spTgt spid="28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6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47955" y="984885"/>
            <a:ext cx="9248140" cy="4887595"/>
          </a:xfrm>
          <a:prstGeom prst="rect">
            <a:avLst/>
          </a:prstGeom>
          <a:noFill/>
          <a:ln w="12700" cmpd="sng">
            <a:solidFill>
              <a:schemeClr val="accent1">
                <a:shade val="50000"/>
              </a:schemeClr>
            </a:solidFill>
            <a:prstDash val="sysDot"/>
          </a:ln>
        </p:spPr>
        <p:txBody>
          <a:bodyPr wrap="square" rtlCol="0" anchor="t">
            <a:spAutoFit/>
          </a:bodyPr>
          <a:lstStyle/>
          <a:p>
            <a:pPr indent="0" fontAlgn="auto">
              <a:lnSpc>
                <a:spcPct val="130000"/>
              </a:lnSpc>
            </a:pPr>
            <a:r>
              <a:rPr lang="zh-CN" sz="2400" b="1">
                <a:latin typeface="微软雅黑" panose="020B0503020204020204" charset="-122"/>
                <a:ea typeface="微软雅黑" panose="020B0503020204020204" charset="-122"/>
                <a:cs typeface="微软雅黑" panose="020B0503020204020204" charset="-122"/>
                <a:sym typeface="+mn-ea"/>
              </a:rPr>
              <a:t>（</a:t>
            </a:r>
            <a:r>
              <a:rPr lang="en-US" altLang="zh-CN" sz="2400" b="1">
                <a:latin typeface="微软雅黑" panose="020B0503020204020204" charset="-122"/>
                <a:ea typeface="微软雅黑" panose="020B0503020204020204" charset="-122"/>
                <a:cs typeface="微软雅黑" panose="020B0503020204020204" charset="-122"/>
                <a:sym typeface="+mn-ea"/>
              </a:rPr>
              <a:t>1</a:t>
            </a:r>
            <a:r>
              <a:rPr lang="zh-CN" altLang="en-US" sz="2400" b="1">
                <a:latin typeface="微软雅黑" panose="020B0503020204020204" charset="-122"/>
                <a:ea typeface="微软雅黑" panose="020B0503020204020204" charset="-122"/>
                <a:cs typeface="微软雅黑" panose="020B0503020204020204" charset="-122"/>
                <a:sym typeface="+mn-ea"/>
              </a:rPr>
              <a:t>）</a:t>
            </a:r>
            <a:r>
              <a:rPr sz="2400" b="1">
                <a:solidFill>
                  <a:srgbClr val="FF0000"/>
                </a:solidFill>
                <a:latin typeface="微软雅黑" panose="020B0503020204020204" charset="-122"/>
                <a:ea typeface="微软雅黑" panose="020B0503020204020204" charset="-122"/>
                <a:cs typeface="微软雅黑" panose="020B0503020204020204" charset="-122"/>
                <a:sym typeface="+mn-ea"/>
              </a:rPr>
              <a:t>含义：</a:t>
            </a:r>
            <a:r>
              <a:rPr sz="2400" b="1">
                <a:latin typeface="微软雅黑" panose="020B0503020204020204" charset="-122"/>
                <a:ea typeface="微软雅黑" panose="020B0503020204020204" charset="-122"/>
                <a:cs typeface="微软雅黑" panose="020B0503020204020204" charset="-122"/>
                <a:sym typeface="+mn-ea"/>
              </a:rPr>
              <a:t>个人信息是以电子或者其他方式记录的能够单独或者与其他信息结合识别特定自然人的各种信息，包括自然人的姓名、出生日期、身份证件号码、生物识别信息、住址、电话号码、电子邮箱、健康信息、行踪信息等。</a:t>
            </a:r>
            <a:endParaRPr sz="2400" b="1">
              <a:latin typeface="微软雅黑" panose="020B0503020204020204" charset="-122"/>
              <a:ea typeface="微软雅黑" panose="020B0503020204020204" charset="-122"/>
              <a:cs typeface="微软雅黑" panose="020B0503020204020204" charset="-122"/>
            </a:endParaRPr>
          </a:p>
          <a:p>
            <a:pPr indent="0" fontAlgn="auto">
              <a:lnSpc>
                <a:spcPct val="130000"/>
              </a:lnSpc>
            </a:pPr>
            <a:r>
              <a:rPr lang="zh-CN" sz="2400" b="1">
                <a:latin typeface="微软雅黑" panose="020B0503020204020204" charset="-122"/>
                <a:ea typeface="微软雅黑" panose="020B0503020204020204" charset="-122"/>
                <a:cs typeface="微软雅黑" panose="020B0503020204020204" charset="-122"/>
                <a:sym typeface="+mn-ea"/>
              </a:rPr>
              <a:t>（</a:t>
            </a:r>
            <a:r>
              <a:rPr lang="en-US" altLang="zh-CN" sz="2400" b="1">
                <a:latin typeface="微软雅黑" panose="020B0503020204020204" charset="-122"/>
                <a:ea typeface="微软雅黑" panose="020B0503020204020204" charset="-122"/>
                <a:cs typeface="微软雅黑" panose="020B0503020204020204" charset="-122"/>
                <a:sym typeface="+mn-ea"/>
              </a:rPr>
              <a:t>2</a:t>
            </a:r>
            <a:r>
              <a:rPr lang="zh-CN" altLang="en-US" sz="2400" b="1">
                <a:latin typeface="微软雅黑" panose="020B0503020204020204" charset="-122"/>
                <a:ea typeface="微软雅黑" panose="020B0503020204020204" charset="-122"/>
                <a:cs typeface="微软雅黑" panose="020B0503020204020204" charset="-122"/>
                <a:sym typeface="+mn-ea"/>
              </a:rPr>
              <a:t>）</a:t>
            </a:r>
            <a:r>
              <a:rPr sz="2400" b="1">
                <a:solidFill>
                  <a:srgbClr val="FF0000"/>
                </a:solidFill>
                <a:latin typeface="微软雅黑" panose="020B0503020204020204" charset="-122"/>
                <a:ea typeface="微软雅黑" panose="020B0503020204020204" charset="-122"/>
                <a:cs typeface="微软雅黑" panose="020B0503020204020204" charset="-122"/>
                <a:sym typeface="+mn-ea"/>
              </a:rPr>
              <a:t>法律规定：</a:t>
            </a:r>
            <a:r>
              <a:rPr sz="2400" b="1">
                <a:latin typeface="微软雅黑" panose="020B0503020204020204" charset="-122"/>
                <a:ea typeface="微软雅黑" panose="020B0503020204020204" charset="-122"/>
                <a:cs typeface="微软雅黑" panose="020B0503020204020204" charset="-122"/>
                <a:sym typeface="+mn-ea"/>
              </a:rPr>
              <a:t>个人信息与隐私权密切相关，受到法律保护。任何组织、个人不得侵害自然人的个人信息权益。</a:t>
            </a:r>
            <a:endParaRPr sz="2400" b="1">
              <a:latin typeface="微软雅黑" panose="020B0503020204020204" charset="-122"/>
              <a:ea typeface="微软雅黑" panose="020B0503020204020204" charset="-122"/>
              <a:cs typeface="微软雅黑" panose="020B0503020204020204" charset="-122"/>
            </a:endParaRPr>
          </a:p>
          <a:p>
            <a:pPr indent="0" fontAlgn="auto">
              <a:lnSpc>
                <a:spcPct val="130000"/>
              </a:lnSpc>
            </a:pPr>
            <a:r>
              <a:rPr lang="zh-CN" sz="2400" b="1">
                <a:latin typeface="微软雅黑" panose="020B0503020204020204" charset="-122"/>
                <a:ea typeface="微软雅黑" panose="020B0503020204020204" charset="-122"/>
                <a:cs typeface="微软雅黑" panose="020B0503020204020204" charset="-122"/>
                <a:sym typeface="+mn-ea"/>
              </a:rPr>
              <a:t>（</a:t>
            </a:r>
            <a:r>
              <a:rPr lang="en-US" altLang="zh-CN" sz="2400" b="1">
                <a:latin typeface="微软雅黑" panose="020B0503020204020204" charset="-122"/>
                <a:ea typeface="微软雅黑" panose="020B0503020204020204" charset="-122"/>
                <a:cs typeface="微软雅黑" panose="020B0503020204020204" charset="-122"/>
                <a:sym typeface="+mn-ea"/>
              </a:rPr>
              <a:t>3</a:t>
            </a:r>
            <a:r>
              <a:rPr lang="zh-CN" altLang="en-US" sz="2400" b="1">
                <a:latin typeface="微软雅黑" panose="020B0503020204020204" charset="-122"/>
                <a:ea typeface="微软雅黑" panose="020B0503020204020204" charset="-122"/>
                <a:cs typeface="微软雅黑" panose="020B0503020204020204" charset="-122"/>
                <a:sym typeface="+mn-ea"/>
              </a:rPr>
              <a:t>）</a:t>
            </a:r>
            <a:r>
              <a:rPr sz="2400" b="1">
                <a:solidFill>
                  <a:srgbClr val="FF0000"/>
                </a:solidFill>
                <a:latin typeface="微软雅黑" panose="020B0503020204020204" charset="-122"/>
                <a:ea typeface="微软雅黑" panose="020B0503020204020204" charset="-122"/>
                <a:cs typeface="微软雅黑" panose="020B0503020204020204" charset="-122"/>
                <a:sym typeface="+mn-ea"/>
              </a:rPr>
              <a:t>原则：</a:t>
            </a:r>
            <a:r>
              <a:rPr sz="2400" b="1">
                <a:latin typeface="微软雅黑" panose="020B0503020204020204" charset="-122"/>
                <a:ea typeface="微软雅黑" panose="020B0503020204020204" charset="-122"/>
                <a:cs typeface="微软雅黑" panose="020B0503020204020204" charset="-122"/>
                <a:sym typeface="+mn-ea"/>
              </a:rPr>
              <a:t>处理个人信息，应当遵循合法、正当、必要原则，不得</a:t>
            </a:r>
            <a:r>
              <a:rPr lang="zh-CN" sz="2400" b="1">
                <a:latin typeface="微软雅黑" panose="020B0503020204020204" charset="-122"/>
                <a:ea typeface="微软雅黑" panose="020B0503020204020204" charset="-122"/>
                <a:cs typeface="微软雅黑" panose="020B0503020204020204" charset="-122"/>
                <a:sym typeface="+mn-ea"/>
              </a:rPr>
              <a:t>过度</a:t>
            </a:r>
            <a:r>
              <a:rPr sz="2400" b="1">
                <a:latin typeface="微软雅黑" panose="020B0503020204020204" charset="-122"/>
                <a:ea typeface="微软雅黑" panose="020B0503020204020204" charset="-122"/>
                <a:cs typeface="微软雅黑" panose="020B0503020204020204" charset="-122"/>
                <a:sym typeface="+mn-ea"/>
              </a:rPr>
              <a:t>处理。</a:t>
            </a:r>
            <a:endParaRPr sz="2400" b="1">
              <a:latin typeface="微软雅黑" panose="020B0503020204020204" charset="-122"/>
              <a:ea typeface="微软雅黑" panose="020B0503020204020204" charset="-122"/>
              <a:cs typeface="微软雅黑" panose="020B0503020204020204" charset="-122"/>
            </a:endParaRPr>
          </a:p>
          <a:p>
            <a:pPr indent="0" fontAlgn="auto">
              <a:lnSpc>
                <a:spcPct val="130000"/>
              </a:lnSpc>
            </a:pPr>
            <a:r>
              <a:rPr lang="zh-CN" sz="2400" b="1">
                <a:latin typeface="微软雅黑" panose="020B0503020204020204" charset="-122"/>
                <a:ea typeface="微软雅黑" panose="020B0503020204020204" charset="-122"/>
                <a:cs typeface="微软雅黑" panose="020B0503020204020204" charset="-122"/>
                <a:sym typeface="+mn-ea"/>
              </a:rPr>
              <a:t>（</a:t>
            </a:r>
            <a:r>
              <a:rPr lang="en-US" altLang="zh-CN" sz="2400" b="1">
                <a:latin typeface="微软雅黑" panose="020B0503020204020204" charset="-122"/>
                <a:ea typeface="微软雅黑" panose="020B0503020204020204" charset="-122"/>
                <a:cs typeface="微软雅黑" panose="020B0503020204020204" charset="-122"/>
                <a:sym typeface="+mn-ea"/>
              </a:rPr>
              <a:t>4</a:t>
            </a:r>
            <a:r>
              <a:rPr lang="zh-CN" altLang="en-US" sz="2400" b="1">
                <a:latin typeface="微软雅黑" panose="020B0503020204020204" charset="-122"/>
                <a:ea typeface="微软雅黑" panose="020B0503020204020204" charset="-122"/>
                <a:cs typeface="微软雅黑" panose="020B0503020204020204" charset="-122"/>
                <a:sym typeface="+mn-ea"/>
              </a:rPr>
              <a:t>）</a:t>
            </a:r>
            <a:r>
              <a:rPr sz="2400" b="1">
                <a:solidFill>
                  <a:srgbClr val="FF0000"/>
                </a:solidFill>
                <a:latin typeface="微软雅黑" panose="020B0503020204020204" charset="-122"/>
                <a:ea typeface="微软雅黑" panose="020B0503020204020204" charset="-122"/>
                <a:cs typeface="微软雅黑" panose="020B0503020204020204" charset="-122"/>
                <a:sym typeface="+mn-ea"/>
              </a:rPr>
              <a:t>保护个人信息的意义：</a:t>
            </a:r>
            <a:r>
              <a:rPr sz="2400" b="1">
                <a:latin typeface="微软雅黑" panose="020B0503020204020204" charset="-122"/>
                <a:ea typeface="微软雅黑" panose="020B0503020204020204" charset="-122"/>
                <a:cs typeface="微软雅黑" panose="020B0503020204020204" charset="-122"/>
                <a:sym typeface="+mn-ea"/>
              </a:rPr>
              <a:t>对于保护自然人的人身与财产权利、维护正常的社会秩序，具有重要的现实意义。</a:t>
            </a:r>
            <a:endParaRPr sz="2400" b="1">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custDataLst>
              <p:tags r:id="rId2"/>
            </p:custDataLst>
          </p:nvPr>
        </p:nvSpPr>
        <p:spPr>
          <a:xfrm>
            <a:off x="635" y="6090285"/>
            <a:ext cx="12191365" cy="534035"/>
          </a:xfrm>
          <a:prstGeom prst="rect">
            <a:avLst/>
          </a:prstGeom>
          <a:solidFill>
            <a:schemeClr val="accent1">
              <a:lumMod val="20000"/>
              <a:lumOff val="80000"/>
            </a:schemeClr>
          </a:solidFill>
        </p:spPr>
        <p:txBody>
          <a:bodyPr wrap="square" rtlCol="0" anchor="t">
            <a:spAutoFit/>
          </a:bodyPr>
          <a:lstStyle/>
          <a:p>
            <a:pPr indent="0" algn="l" fontAlgn="auto">
              <a:lnSpc>
                <a:spcPct val="120000"/>
              </a:lnSpc>
            </a:pPr>
            <a:r>
              <a:rPr lang="zh-CN" altLang="en-US" sz="2400" b="1">
                <a:solidFill>
                  <a:srgbClr val="FF0000"/>
                </a:solidFill>
                <a:latin typeface="微软雅黑" panose="020B0503020204020204" charset="-122"/>
                <a:ea typeface="微软雅黑" panose="020B0503020204020204" charset="-122"/>
                <a:sym typeface="+mn-ea"/>
              </a:rPr>
              <a:t>个人信息中的私密信息适用有关</a:t>
            </a:r>
            <a:r>
              <a:rPr lang="zh-CN" altLang="en-US" sz="2400" b="1">
                <a:solidFill>
                  <a:srgbClr val="FF0000"/>
                </a:solidFill>
                <a:highlight>
                  <a:srgbClr val="FFFF00"/>
                </a:highlight>
                <a:latin typeface="微软雅黑" panose="020B0503020204020204" charset="-122"/>
                <a:ea typeface="微软雅黑" panose="020B0503020204020204" charset="-122"/>
                <a:sym typeface="+mn-ea"/>
              </a:rPr>
              <a:t>隐私权</a:t>
            </a:r>
            <a:r>
              <a:rPr lang="zh-CN" altLang="en-US" sz="2400" b="1">
                <a:solidFill>
                  <a:srgbClr val="FF0000"/>
                </a:solidFill>
                <a:latin typeface="微软雅黑" panose="020B0503020204020204" charset="-122"/>
                <a:ea typeface="微软雅黑" panose="020B0503020204020204" charset="-122"/>
                <a:sym typeface="+mn-ea"/>
              </a:rPr>
              <a:t>的规定，没有规定的适用有关</a:t>
            </a:r>
            <a:r>
              <a:rPr lang="zh-CN" altLang="en-US" sz="2400" b="1">
                <a:solidFill>
                  <a:srgbClr val="FF0000"/>
                </a:solidFill>
                <a:highlight>
                  <a:srgbClr val="FFFF00"/>
                </a:highlight>
                <a:latin typeface="微软雅黑" panose="020B0503020204020204" charset="-122"/>
                <a:ea typeface="微软雅黑" panose="020B0503020204020204" charset="-122"/>
                <a:sym typeface="+mn-ea"/>
              </a:rPr>
              <a:t>个人信息保护</a:t>
            </a:r>
            <a:r>
              <a:rPr lang="zh-CN" altLang="en-US" sz="2400" b="1">
                <a:solidFill>
                  <a:srgbClr val="FF0000"/>
                </a:solidFill>
                <a:latin typeface="微软雅黑" panose="020B0503020204020204" charset="-122"/>
                <a:ea typeface="微软雅黑" panose="020B0503020204020204" charset="-122"/>
                <a:sym typeface="+mn-ea"/>
              </a:rPr>
              <a:t>的规定。</a:t>
            </a:r>
            <a:endParaRPr lang="zh-CN" altLang="en-US" sz="2400" b="1">
              <a:solidFill>
                <a:srgbClr val="FF0000"/>
              </a:solidFill>
              <a:latin typeface="微软雅黑" panose="020B0503020204020204" charset="-122"/>
              <a:ea typeface="微软雅黑" panose="020B0503020204020204" charset="-122"/>
              <a:sym typeface="+mn-ea"/>
            </a:endParaRPr>
          </a:p>
        </p:txBody>
      </p:sp>
      <p:pic>
        <p:nvPicPr>
          <p:cNvPr id="7" name="图片 6"/>
          <p:cNvPicPr>
            <a:picLocks noChangeAspect="1"/>
          </p:cNvPicPr>
          <p:nvPr>
            <p:custDataLst>
              <p:tags r:id="rId3"/>
            </p:custDataLst>
          </p:nvPr>
        </p:nvPicPr>
        <p:blipFill>
          <a:blip r:embed="rId4"/>
          <a:stretch>
            <a:fillRect/>
          </a:stretch>
        </p:blipFill>
        <p:spPr>
          <a:xfrm>
            <a:off x="9396095" y="1122680"/>
            <a:ext cx="2796540" cy="192405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9395460" y="3429000"/>
            <a:ext cx="2788920" cy="2129155"/>
          </a:xfrm>
          <a:prstGeom prst="rect">
            <a:avLst/>
          </a:prstGeom>
        </p:spPr>
      </p:pic>
      <p:sp>
        <p:nvSpPr>
          <p:cNvPr id="28676" name="Rectangle 2"/>
          <p:cNvSpPr/>
          <p:nvPr>
            <p:custDataLst>
              <p:tags r:id="rId7"/>
            </p:custDataLst>
          </p:nvPr>
        </p:nvSpPr>
        <p:spPr>
          <a:xfrm>
            <a:off x="113030" y="208598"/>
            <a:ext cx="2102485" cy="521970"/>
          </a:xfrm>
          <a:prstGeom prst="rect">
            <a:avLst/>
          </a:prstGeom>
          <a:solidFill>
            <a:srgbClr val="FFFF00"/>
          </a:solidFill>
          <a:ln>
            <a:noFill/>
            <a:miter lim="800000"/>
          </a:ln>
        </p:spPr>
        <p:txBody>
          <a:bodyPr wrap="square" anchor="ctr">
            <a:spAutoFit/>
          </a:bodyPr>
          <a:lstStyle/>
          <a:p>
            <a:pPr marL="171450" algn="ctr" defTabSz="685800" eaLnBrk="0" fontAlgn="base" hangingPunct="0">
              <a:spcBef>
                <a:spcPct val="0"/>
              </a:spcBef>
              <a:spcAft>
                <a:spcPct val="0"/>
              </a:spcAft>
            </a:pPr>
            <a:r>
              <a:rPr lang="en-US" altLang="zh-CN" sz="2800" b="1">
                <a:solidFill>
                  <a:srgbClr val="3333FF"/>
                </a:solidFill>
                <a:latin typeface="Arial" panose="020B0604020202020204" pitchFamily="34" charset="0"/>
                <a:ea typeface="微软雅黑" panose="020B0503020204020204" charset="-122"/>
              </a:rPr>
              <a:t>3</a:t>
            </a:r>
            <a:r>
              <a:rPr lang="zh-CN" altLang="zh-CN" sz="2800" b="1">
                <a:solidFill>
                  <a:srgbClr val="3333FF"/>
                </a:solidFill>
                <a:latin typeface="Arial" panose="020B0604020202020204" pitchFamily="34" charset="0"/>
                <a:ea typeface="微软雅黑" panose="020B0503020204020204" charset="-122"/>
              </a:rPr>
              <a:t>.个人信息</a:t>
            </a:r>
            <a:endParaRPr lang="en-US" altLang="zh-CN" sz="2800" b="1">
              <a:solidFill>
                <a:srgbClr val="3333FF"/>
              </a:solidFill>
              <a:latin typeface="Arial" panose="020B0604020202020204" pitchFamily="34" charset="0"/>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92075" y="1179195"/>
          <a:ext cx="11873865" cy="5514594"/>
        </p:xfrm>
        <a:graphic>
          <a:graphicData uri="http://schemas.openxmlformats.org/drawingml/2006/table">
            <a:tbl>
              <a:tblPr>
                <a:tableStyleId>{5C22544A-7EE6-4342-B048-85BDC9FD1C3A}</a:tableStyleId>
              </a:tblPr>
              <a:tblGrid>
                <a:gridCol w="2242820"/>
                <a:gridCol w="4195445"/>
                <a:gridCol w="5435600"/>
              </a:tblGrid>
              <a:tr h="445770">
                <a:tc>
                  <a:txBody>
                    <a:bodyPr wrap="square"/>
                    <a:lstStyle/>
                    <a:p>
                      <a:pPr algn="ctr">
                        <a:lnSpc>
                          <a:spcPct val="110000"/>
                        </a:lnSpc>
                        <a:tabLst>
                          <a:tab pos="5486400" algn="l"/>
                        </a:tabLst>
                      </a:pPr>
                      <a:r>
                        <a:rPr lang="en-US" sz="2200" b="1" kern="100">
                          <a:effectLst/>
                          <a:latin typeface="微软雅黑" panose="020B0503020204020204" charset="-122"/>
                          <a:ea typeface="微软雅黑" panose="020B0503020204020204" charset="-122"/>
                        </a:rPr>
                        <a:t> </a:t>
                      </a:r>
                      <a:endParaRPr lang="en-US" sz="2200" b="1" kern="100">
                        <a:effectLst/>
                        <a:latin typeface="微软雅黑" panose="020B0503020204020204" charset="-122"/>
                        <a:ea typeface="微软雅黑" panose="020B0503020204020204" charset="-122"/>
                        <a:cs typeface="Courier New" panose="02070309020205020404" pitchFamily="49" charset="0"/>
                      </a:endParaRPr>
                    </a:p>
                  </a:txBody>
                  <a:tcPr marL="63831" marR="63831"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ctr">
                        <a:lnSpc>
                          <a:spcPct val="110000"/>
                        </a:lnSpc>
                        <a:tabLst>
                          <a:tab pos="5486400" algn="l"/>
                        </a:tabLst>
                      </a:pPr>
                      <a:r>
                        <a:rPr lang="zh-CN" sz="2400" b="1" kern="100">
                          <a:effectLst/>
                          <a:latin typeface="微软雅黑" panose="020B0503020204020204" charset="-122"/>
                          <a:ea typeface="微软雅黑" panose="020B0503020204020204" charset="-122"/>
                        </a:rPr>
                        <a:t>法律保护</a:t>
                      </a:r>
                      <a:endParaRPr lang="zh-CN" sz="2400" b="1" kern="100">
                        <a:effectLst/>
                        <a:latin typeface="微软雅黑" panose="020B0503020204020204" charset="-122"/>
                        <a:ea typeface="微软雅黑" panose="020B0503020204020204" charset="-122"/>
                        <a:cs typeface="Courier New" panose="02070309020205020404" pitchFamily="49" charset="0"/>
                      </a:endParaRPr>
                    </a:p>
                  </a:txBody>
                  <a:tcPr marL="63831" marR="63831"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ctr">
                        <a:lnSpc>
                          <a:spcPct val="110000"/>
                        </a:lnSpc>
                        <a:tabLst>
                          <a:tab pos="5486400" algn="l"/>
                        </a:tabLst>
                      </a:pPr>
                      <a:r>
                        <a:rPr lang="zh-CN" sz="2400" b="1" kern="100">
                          <a:effectLst/>
                          <a:latin typeface="微软雅黑" panose="020B0503020204020204" charset="-122"/>
                          <a:ea typeface="微软雅黑" panose="020B0503020204020204" charset="-122"/>
                        </a:rPr>
                        <a:t>法律禁止</a:t>
                      </a:r>
                      <a:endParaRPr lang="zh-CN" sz="2400" b="1" kern="100">
                        <a:effectLst/>
                        <a:latin typeface="微软雅黑" panose="020B0503020204020204" charset="-122"/>
                        <a:ea typeface="微软雅黑" panose="020B0503020204020204" charset="-122"/>
                        <a:cs typeface="Courier New" panose="02070309020205020404" pitchFamily="49" charset="0"/>
                      </a:endParaRPr>
                    </a:p>
                  </a:txBody>
                  <a:tcPr marL="63831" marR="63831"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55015">
                <a:tc>
                  <a:txBody>
                    <a:bodyPr wrap="square"/>
                    <a:lstStyle/>
                    <a:p>
                      <a:pPr algn="ctr">
                        <a:lnSpc>
                          <a:spcPct val="110000"/>
                        </a:lnSpc>
                        <a:tabLst>
                          <a:tab pos="5486400" algn="l"/>
                        </a:tabLst>
                      </a:pPr>
                      <a:r>
                        <a:rPr lang="zh-CN" sz="2400" b="1" kern="100">
                          <a:effectLst/>
                          <a:latin typeface="微软雅黑" panose="020B0503020204020204" charset="-122"/>
                          <a:ea typeface="微软雅黑" panose="020B0503020204020204" charset="-122"/>
                        </a:rPr>
                        <a:t>生命权、身体权、健康权</a:t>
                      </a:r>
                      <a:endParaRPr lang="zh-CN" sz="2400" b="1" kern="100">
                        <a:effectLst/>
                        <a:latin typeface="微软雅黑" panose="020B0503020204020204" charset="-122"/>
                        <a:ea typeface="微软雅黑" panose="020B0503020204020204" charset="-122"/>
                        <a:cs typeface="Courier New" panose="02070309020205020404" pitchFamily="49" charset="0"/>
                      </a:endParaRPr>
                    </a:p>
                  </a:txBody>
                  <a:tcPr marL="63831" marR="63831"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just">
                        <a:lnSpc>
                          <a:spcPct val="110000"/>
                        </a:lnSpc>
                        <a:tabLst>
                          <a:tab pos="5486400" algn="l"/>
                        </a:tabLst>
                      </a:pPr>
                      <a:r>
                        <a:rPr lang="zh-CN" sz="2200" b="1" kern="100">
                          <a:effectLst/>
                          <a:latin typeface="宋体" panose="02010600030101010101" pitchFamily="2" charset="-122"/>
                          <a:ea typeface="宋体" panose="02010600030101010101" pitchFamily="2" charset="-122"/>
                        </a:rPr>
                        <a:t>生命权、身体权和健康权是一个人</a:t>
                      </a:r>
                      <a:r>
                        <a:rPr lang="zh-CN" sz="2200" b="1" kern="100">
                          <a:solidFill>
                            <a:srgbClr val="C00000"/>
                          </a:solidFill>
                          <a:effectLst/>
                          <a:latin typeface="宋体" panose="02010600030101010101" pitchFamily="2" charset="-122"/>
                          <a:ea typeface="宋体" panose="02010600030101010101" pitchFamily="2" charset="-122"/>
                        </a:rPr>
                        <a:t>最基础的权利</a:t>
                      </a:r>
                      <a:endParaRPr lang="zh-CN" sz="2200" b="1" kern="100">
                        <a:solidFill>
                          <a:srgbClr val="C00000"/>
                        </a:solidFill>
                        <a:effectLst/>
                        <a:latin typeface="宋体" panose="02010600030101010101" pitchFamily="2" charset="-122"/>
                        <a:ea typeface="宋体" panose="02010600030101010101" pitchFamily="2" charset="-122"/>
                        <a:cs typeface="Courier New" panose="02070309020205020404" pitchFamily="49" charset="0"/>
                      </a:endParaRPr>
                    </a:p>
                  </a:txBody>
                  <a:tcPr marL="63831" marR="63831"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just">
                        <a:lnSpc>
                          <a:spcPct val="110000"/>
                        </a:lnSpc>
                        <a:tabLst>
                          <a:tab pos="5486400" algn="l"/>
                        </a:tabLst>
                      </a:pPr>
                      <a:r>
                        <a:rPr lang="zh-CN" sz="2200" b="1" kern="100">
                          <a:effectLst/>
                          <a:latin typeface="宋体" panose="02010600030101010101" pitchFamily="2" charset="-122"/>
                          <a:ea typeface="宋体" panose="02010600030101010101" pitchFamily="2" charset="-122"/>
                        </a:rPr>
                        <a:t>侵犯他人生命权、身体权、健康权，应当承担法律责任</a:t>
                      </a:r>
                      <a:endParaRPr lang="zh-CN" sz="2200" b="1" kern="100">
                        <a:effectLst/>
                        <a:latin typeface="宋体" panose="02010600030101010101" pitchFamily="2" charset="-122"/>
                        <a:ea typeface="宋体" panose="02010600030101010101" pitchFamily="2" charset="-122"/>
                        <a:cs typeface="Courier New" panose="02070309020205020404" pitchFamily="49" charset="0"/>
                      </a:endParaRPr>
                    </a:p>
                  </a:txBody>
                  <a:tcPr marL="63831" marR="63831"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44880">
                <a:tc>
                  <a:txBody>
                    <a:bodyPr wrap="square"/>
                    <a:lstStyle/>
                    <a:p>
                      <a:pPr algn="ctr">
                        <a:lnSpc>
                          <a:spcPct val="110000"/>
                        </a:lnSpc>
                        <a:tabLst>
                          <a:tab pos="5486400" algn="l"/>
                        </a:tabLst>
                      </a:pPr>
                      <a:r>
                        <a:rPr lang="zh-CN" sz="2400" b="1" kern="100">
                          <a:effectLst/>
                          <a:latin typeface="微软雅黑" panose="020B0503020204020204" charset="-122"/>
                          <a:ea typeface="微软雅黑" panose="020B0503020204020204" charset="-122"/>
                        </a:rPr>
                        <a:t>姓名权</a:t>
                      </a:r>
                      <a:endParaRPr lang="zh-CN" sz="2400" b="1" kern="100">
                        <a:effectLst/>
                        <a:latin typeface="微软雅黑" panose="020B0503020204020204" charset="-122"/>
                        <a:ea typeface="微软雅黑" panose="020B0503020204020204" charset="-122"/>
                        <a:cs typeface="Courier New" panose="02070309020205020404" pitchFamily="49" charset="0"/>
                      </a:endParaRPr>
                    </a:p>
                  </a:txBody>
                  <a:tcPr marL="63831" marR="63831"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just">
                        <a:lnSpc>
                          <a:spcPct val="110000"/>
                        </a:lnSpc>
                        <a:tabLst>
                          <a:tab pos="5486400" algn="l"/>
                        </a:tabLst>
                      </a:pPr>
                      <a:r>
                        <a:rPr lang="zh-CN" sz="2200" b="1" kern="100">
                          <a:effectLst/>
                          <a:latin typeface="宋体" panose="02010600030101010101" pitchFamily="2" charset="-122"/>
                          <a:ea typeface="宋体" panose="02010600030101010101" pitchFamily="2" charset="-122"/>
                        </a:rPr>
                        <a:t>自然人有权依法</a:t>
                      </a:r>
                      <a:r>
                        <a:rPr lang="zh-CN" sz="2200" b="1" kern="100">
                          <a:solidFill>
                            <a:srgbClr val="C00000"/>
                          </a:solidFill>
                          <a:effectLst/>
                          <a:latin typeface="宋体" panose="02010600030101010101" pitchFamily="2" charset="-122"/>
                          <a:ea typeface="宋体" panose="02010600030101010101" pitchFamily="2" charset="-122"/>
                        </a:rPr>
                        <a:t>决定、使用、变更或者许可</a:t>
                      </a:r>
                      <a:r>
                        <a:rPr lang="zh-CN" sz="2200" b="1" kern="100">
                          <a:effectLst/>
                          <a:latin typeface="宋体" panose="02010600030101010101" pitchFamily="2" charset="-122"/>
                          <a:ea typeface="宋体" panose="02010600030101010101" pitchFamily="2" charset="-122"/>
                        </a:rPr>
                        <a:t>他人使用自己的姓名</a:t>
                      </a:r>
                      <a:endParaRPr lang="zh-CN" sz="2200" b="1" kern="100">
                        <a:effectLst/>
                        <a:latin typeface="宋体" panose="02010600030101010101" pitchFamily="2" charset="-122"/>
                        <a:ea typeface="宋体" panose="02010600030101010101" pitchFamily="2" charset="-122"/>
                        <a:cs typeface="Courier New" panose="02070309020205020404" pitchFamily="49" charset="0"/>
                      </a:endParaRPr>
                    </a:p>
                  </a:txBody>
                  <a:tcPr marL="63831" marR="63831"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just">
                        <a:lnSpc>
                          <a:spcPct val="110000"/>
                        </a:lnSpc>
                        <a:tabLst>
                          <a:tab pos="5486400" algn="l"/>
                        </a:tabLst>
                      </a:pPr>
                      <a:r>
                        <a:rPr lang="zh-CN" sz="2200" b="1" kern="100">
                          <a:effectLst/>
                          <a:latin typeface="宋体" panose="02010600030101010101" pitchFamily="2" charset="-122"/>
                          <a:ea typeface="宋体" panose="02010600030101010101" pitchFamily="2" charset="-122"/>
                        </a:rPr>
                        <a:t>任何组织或者个人不得以</a:t>
                      </a:r>
                      <a:r>
                        <a:rPr lang="zh-CN" sz="2200" b="1" kern="100">
                          <a:solidFill>
                            <a:srgbClr val="C00000"/>
                          </a:solidFill>
                          <a:effectLst/>
                          <a:latin typeface="宋体" panose="02010600030101010101" pitchFamily="2" charset="-122"/>
                          <a:ea typeface="宋体" panose="02010600030101010101" pitchFamily="2" charset="-122"/>
                        </a:rPr>
                        <a:t>干涉、盗用、假冒</a:t>
                      </a:r>
                      <a:r>
                        <a:rPr lang="zh-CN" sz="2200" b="1" kern="100">
                          <a:effectLst/>
                          <a:latin typeface="宋体" panose="02010600030101010101" pitchFamily="2" charset="-122"/>
                          <a:ea typeface="宋体" panose="02010600030101010101" pitchFamily="2" charset="-122"/>
                        </a:rPr>
                        <a:t>等方式侵害他人的姓名权</a:t>
                      </a:r>
                      <a:endParaRPr lang="zh-CN" sz="2200" b="1" kern="100">
                        <a:effectLst/>
                        <a:latin typeface="宋体" panose="02010600030101010101" pitchFamily="2" charset="-122"/>
                        <a:ea typeface="宋体" panose="02010600030101010101" pitchFamily="2" charset="-122"/>
                        <a:cs typeface="Courier New" panose="02070309020205020404" pitchFamily="49" charset="0"/>
                      </a:endParaRPr>
                    </a:p>
                  </a:txBody>
                  <a:tcPr marL="63831" marR="63831"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04900">
                <a:tc>
                  <a:txBody>
                    <a:bodyPr wrap="square"/>
                    <a:lstStyle/>
                    <a:p>
                      <a:pPr algn="ctr">
                        <a:lnSpc>
                          <a:spcPct val="110000"/>
                        </a:lnSpc>
                        <a:tabLst>
                          <a:tab pos="5486400" algn="l"/>
                        </a:tabLst>
                      </a:pPr>
                      <a:r>
                        <a:rPr lang="zh-CN" sz="2400" b="1" kern="100">
                          <a:effectLst/>
                          <a:latin typeface="微软雅黑" panose="020B0503020204020204" charset="-122"/>
                          <a:ea typeface="微软雅黑" panose="020B0503020204020204" charset="-122"/>
                          <a:cs typeface="Times New Roman" panose="02020603050405020304" pitchFamily="18" charset="0"/>
                        </a:rPr>
                        <a:t>肖像权</a:t>
                      </a:r>
                      <a:endParaRPr lang="zh-CN" sz="2400" b="1" kern="10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just">
                        <a:lnSpc>
                          <a:spcPct val="110000"/>
                        </a:lnSpc>
                        <a:tabLst>
                          <a:tab pos="5486400" algn="l"/>
                        </a:tabLst>
                      </a:pPr>
                      <a:r>
                        <a:rPr lang="zh-CN" sz="2200" b="1" kern="100">
                          <a:effectLst/>
                          <a:latin typeface="宋体" panose="02010600030101010101" pitchFamily="2" charset="-122"/>
                          <a:ea typeface="宋体" panose="02010600030101010101" pitchFamily="2" charset="-122"/>
                          <a:cs typeface="Times New Roman" panose="02020603050405020304" pitchFamily="18" charset="0"/>
                        </a:rPr>
                        <a:t>自然人有权依法</a:t>
                      </a:r>
                      <a:r>
                        <a:rPr lang="zh-CN" sz="2200" b="1" kern="100">
                          <a:solidFill>
                            <a:srgbClr val="C00000"/>
                          </a:solidFill>
                          <a:effectLst/>
                          <a:latin typeface="宋体" panose="02010600030101010101" pitchFamily="2" charset="-122"/>
                          <a:ea typeface="宋体" panose="02010600030101010101" pitchFamily="2" charset="-122"/>
                          <a:cs typeface="Times New Roman" panose="02020603050405020304" pitchFamily="18" charset="0"/>
                        </a:rPr>
                        <a:t>制作、使用、公开或者许可</a:t>
                      </a:r>
                      <a:r>
                        <a:rPr lang="zh-CN" sz="2200" b="1" kern="100">
                          <a:effectLst/>
                          <a:latin typeface="宋体" panose="02010600030101010101" pitchFamily="2" charset="-122"/>
                          <a:ea typeface="宋体" panose="02010600030101010101" pitchFamily="2" charset="-122"/>
                          <a:cs typeface="Times New Roman" panose="02020603050405020304" pitchFamily="18" charset="0"/>
                        </a:rPr>
                        <a:t>他人使用自己的肖像</a:t>
                      </a:r>
                      <a:endParaRPr lang="zh-CN" sz="2200" b="1" kern="1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just">
                        <a:lnSpc>
                          <a:spcPct val="110000"/>
                        </a:lnSpc>
                        <a:tabLst>
                          <a:tab pos="5486400" algn="l"/>
                        </a:tabLst>
                      </a:pPr>
                      <a:r>
                        <a:rPr lang="zh-CN" sz="2200" b="1" kern="100">
                          <a:effectLst/>
                          <a:latin typeface="宋体" panose="02010600030101010101" pitchFamily="2" charset="-122"/>
                          <a:ea typeface="宋体" panose="02010600030101010101" pitchFamily="2" charset="-122"/>
                          <a:cs typeface="Times New Roman" panose="02020603050405020304" pitchFamily="18" charset="0"/>
                        </a:rPr>
                        <a:t>任何组织或者个人不得以</a:t>
                      </a:r>
                      <a:r>
                        <a:rPr lang="zh-CN" sz="2200" b="1" kern="100">
                          <a:solidFill>
                            <a:srgbClr val="C00000"/>
                          </a:solidFill>
                          <a:effectLst/>
                          <a:latin typeface="宋体" panose="02010600030101010101" pitchFamily="2" charset="-122"/>
                          <a:ea typeface="宋体" panose="02010600030101010101" pitchFamily="2" charset="-122"/>
                          <a:cs typeface="Times New Roman" panose="02020603050405020304" pitchFamily="18" charset="0"/>
                        </a:rPr>
                        <a:t>丑化、污损，</a:t>
                      </a:r>
                      <a:r>
                        <a:rPr lang="zh-CN" sz="2200" b="1" kern="100">
                          <a:effectLst/>
                          <a:latin typeface="宋体" panose="02010600030101010101" pitchFamily="2" charset="-122"/>
                          <a:ea typeface="宋体" panose="02010600030101010101" pitchFamily="2" charset="-122"/>
                          <a:cs typeface="Times New Roman" panose="02020603050405020304" pitchFamily="18" charset="0"/>
                        </a:rPr>
                        <a:t>或者利用信息技术手段</a:t>
                      </a:r>
                      <a:r>
                        <a:rPr lang="zh-CN" sz="2200" b="1" kern="100">
                          <a:solidFill>
                            <a:srgbClr val="C00000"/>
                          </a:solidFill>
                          <a:effectLst/>
                          <a:latin typeface="宋体" panose="02010600030101010101" pitchFamily="2" charset="-122"/>
                          <a:ea typeface="宋体" panose="02010600030101010101" pitchFamily="2" charset="-122"/>
                          <a:cs typeface="Times New Roman" panose="02020603050405020304" pitchFamily="18" charset="0"/>
                        </a:rPr>
                        <a:t>伪造</a:t>
                      </a:r>
                      <a:r>
                        <a:rPr lang="zh-CN" sz="2200" b="1" kern="100">
                          <a:effectLst/>
                          <a:latin typeface="宋体" panose="02010600030101010101" pitchFamily="2" charset="-122"/>
                          <a:ea typeface="宋体" panose="02010600030101010101" pitchFamily="2" charset="-122"/>
                          <a:cs typeface="Times New Roman" panose="02020603050405020304" pitchFamily="18" charset="0"/>
                        </a:rPr>
                        <a:t>等方式侵害他人的肖像权</a:t>
                      </a:r>
                      <a:endParaRPr lang="zh-CN" sz="2200" b="1" kern="1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04900">
                <a:tc>
                  <a:txBody>
                    <a:bodyPr wrap="square"/>
                    <a:lstStyle/>
                    <a:p>
                      <a:pPr algn="ctr">
                        <a:lnSpc>
                          <a:spcPct val="110000"/>
                        </a:lnSpc>
                        <a:tabLst>
                          <a:tab pos="5486400" algn="l"/>
                        </a:tabLst>
                      </a:pPr>
                      <a:r>
                        <a:rPr lang="zh-CN" sz="2400" b="1" kern="100">
                          <a:effectLst/>
                          <a:latin typeface="微软雅黑" panose="020B0503020204020204" charset="-122"/>
                          <a:ea typeface="微软雅黑" panose="020B0503020204020204" charset="-122"/>
                          <a:cs typeface="Times New Roman" panose="02020603050405020304" pitchFamily="18" charset="0"/>
                        </a:rPr>
                        <a:t>名誉权</a:t>
                      </a:r>
                      <a:endParaRPr lang="zh-CN" sz="2400" b="1" kern="100">
                        <a:effectLst/>
                        <a:latin typeface="微软雅黑" panose="020B0503020204020204" charset="-122"/>
                        <a:ea typeface="微软雅黑" panose="020B0503020204020204" charset="-122"/>
                        <a:cs typeface="Times New Roman" panose="02020603050405020304" pitchFamily="18" charset="0"/>
                      </a:endParaRPr>
                    </a:p>
                    <a:p>
                      <a:pPr algn="ctr">
                        <a:lnSpc>
                          <a:spcPct val="110000"/>
                        </a:lnSpc>
                        <a:tabLst>
                          <a:tab pos="5486400" algn="l"/>
                        </a:tabLst>
                      </a:pPr>
                      <a:r>
                        <a:rPr lang="zh-CN" sz="2400" b="1" kern="100">
                          <a:effectLst/>
                          <a:latin typeface="微软雅黑" panose="020B0503020204020204" charset="-122"/>
                          <a:ea typeface="微软雅黑" panose="020B0503020204020204" charset="-122"/>
                          <a:cs typeface="Times New Roman" panose="02020603050405020304" pitchFamily="18" charset="0"/>
                        </a:rPr>
                        <a:t>和荣誉权</a:t>
                      </a:r>
                      <a:endParaRPr lang="zh-CN" sz="2400" b="1" kern="10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just">
                        <a:lnSpc>
                          <a:spcPct val="110000"/>
                        </a:lnSpc>
                        <a:tabLst>
                          <a:tab pos="5486400" algn="l"/>
                        </a:tabLst>
                      </a:pPr>
                      <a:r>
                        <a:rPr lang="zh-CN" sz="2200" b="1" kern="100">
                          <a:effectLst/>
                          <a:latin typeface="宋体" panose="02010600030101010101" pitchFamily="2" charset="-122"/>
                          <a:ea typeface="宋体" panose="02010600030101010101" pitchFamily="2" charset="-122"/>
                          <a:cs typeface="Times New Roman" panose="02020603050405020304" pitchFamily="18" charset="0"/>
                        </a:rPr>
                        <a:t>名誉是对民事主体的品德、声望、才能、信用等的社会评价</a:t>
                      </a:r>
                      <a:endParaRPr lang="zh-CN" sz="2200" b="1" kern="1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just">
                        <a:lnSpc>
                          <a:spcPct val="110000"/>
                        </a:lnSpc>
                        <a:tabLst>
                          <a:tab pos="5486400" algn="l"/>
                        </a:tabLst>
                      </a:pPr>
                      <a:r>
                        <a:rPr lang="zh-CN" sz="2200" b="1" kern="100">
                          <a:effectLst/>
                          <a:latin typeface="宋体" panose="02010600030101010101" pitchFamily="2" charset="-122"/>
                          <a:ea typeface="宋体" panose="02010600030101010101" pitchFamily="2" charset="-122"/>
                          <a:cs typeface="Times New Roman" panose="02020603050405020304" pitchFamily="18" charset="0"/>
                        </a:rPr>
                        <a:t>法律禁止使用</a:t>
                      </a:r>
                      <a:r>
                        <a:rPr lang="zh-CN" sz="2200" b="1" kern="100">
                          <a:solidFill>
                            <a:srgbClr val="C00000"/>
                          </a:solidFill>
                          <a:effectLst/>
                          <a:latin typeface="宋体" panose="02010600030101010101" pitchFamily="2" charset="-122"/>
                          <a:ea typeface="宋体" panose="02010600030101010101" pitchFamily="2" charset="-122"/>
                          <a:cs typeface="Times New Roman" panose="02020603050405020304" pitchFamily="18" charset="0"/>
                        </a:rPr>
                        <a:t>侮辱、诽谤</a:t>
                      </a:r>
                      <a:r>
                        <a:rPr lang="zh-CN" sz="2200" b="1" kern="100">
                          <a:effectLst/>
                          <a:latin typeface="宋体" panose="02010600030101010101" pitchFamily="2" charset="-122"/>
                          <a:ea typeface="宋体" panose="02010600030101010101" pitchFamily="2" charset="-122"/>
                          <a:cs typeface="Times New Roman" panose="02020603050405020304" pitchFamily="18" charset="0"/>
                        </a:rPr>
                        <a:t>等方式侵害他人的</a:t>
                      </a:r>
                      <a:r>
                        <a:rPr lang="zh-CN" sz="2200" b="1" kern="100">
                          <a:solidFill>
                            <a:srgbClr val="C00000"/>
                          </a:solidFill>
                          <a:effectLst/>
                          <a:latin typeface="宋体" panose="02010600030101010101" pitchFamily="2" charset="-122"/>
                          <a:ea typeface="宋体" panose="02010600030101010101" pitchFamily="2" charset="-122"/>
                          <a:cs typeface="Times New Roman" panose="02020603050405020304" pitchFamily="18" charset="0"/>
                        </a:rPr>
                        <a:t>名誉权</a:t>
                      </a:r>
                      <a:r>
                        <a:rPr lang="zh-CN" sz="2200" b="1" kern="100">
                          <a:effectLst/>
                          <a:latin typeface="宋体" panose="02010600030101010101" pitchFamily="2" charset="-122"/>
                          <a:ea typeface="宋体" panose="02010600030101010101" pitchFamily="2" charset="-122"/>
                          <a:cs typeface="Times New Roman" panose="02020603050405020304" pitchFamily="18" charset="0"/>
                        </a:rPr>
                        <a:t>，也不得非法剥夺他人的荣誉称号，不得</a:t>
                      </a:r>
                      <a:r>
                        <a:rPr lang="zh-CN" sz="2200" b="1" kern="100">
                          <a:solidFill>
                            <a:srgbClr val="C00000"/>
                          </a:solidFill>
                          <a:effectLst/>
                          <a:latin typeface="宋体" panose="02010600030101010101" pitchFamily="2" charset="-122"/>
                          <a:ea typeface="宋体" panose="02010600030101010101" pitchFamily="2" charset="-122"/>
                          <a:cs typeface="Times New Roman" panose="02020603050405020304" pitchFamily="18" charset="0"/>
                        </a:rPr>
                        <a:t>诋毁、贬损他人的荣誉</a:t>
                      </a:r>
                      <a:endParaRPr lang="zh-CN" sz="2200" b="1" kern="100">
                        <a:solidFill>
                          <a:srgbClr val="C00000"/>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04900">
                <a:tc>
                  <a:txBody>
                    <a:bodyPr wrap="square"/>
                    <a:lstStyle/>
                    <a:p>
                      <a:pPr algn="ctr">
                        <a:lnSpc>
                          <a:spcPct val="110000"/>
                        </a:lnSpc>
                        <a:tabLst>
                          <a:tab pos="5486400" algn="l"/>
                        </a:tabLst>
                      </a:pPr>
                      <a:r>
                        <a:rPr lang="zh-CN" sz="2400" b="1" kern="100">
                          <a:effectLst/>
                          <a:latin typeface="微软雅黑" panose="020B0503020204020204" charset="-122"/>
                          <a:ea typeface="微软雅黑" panose="020B0503020204020204" charset="-122"/>
                          <a:cs typeface="Times New Roman" panose="02020603050405020304" pitchFamily="18" charset="0"/>
                        </a:rPr>
                        <a:t>隐私权</a:t>
                      </a:r>
                      <a:endParaRPr lang="zh-CN" sz="2400" b="1" kern="10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just">
                        <a:lnSpc>
                          <a:spcPct val="110000"/>
                        </a:lnSpc>
                        <a:tabLst>
                          <a:tab pos="5486400" algn="l"/>
                        </a:tabLst>
                      </a:pPr>
                      <a:r>
                        <a:rPr lang="zh-CN" sz="2200" b="1" kern="100">
                          <a:effectLst/>
                          <a:latin typeface="宋体" panose="02010600030101010101" pitchFamily="2" charset="-122"/>
                          <a:ea typeface="宋体" panose="02010600030101010101" pitchFamily="2" charset="-122"/>
                          <a:cs typeface="Times New Roman" panose="02020603050405020304" pitchFamily="18" charset="0"/>
                        </a:rPr>
                        <a:t>是对宪法规定的通信秘密受法律保护、住宅不受侵犯等公民权利的落实</a:t>
                      </a:r>
                      <a:endParaRPr lang="zh-CN" sz="2200" b="1" kern="1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just">
                        <a:lnSpc>
                          <a:spcPct val="110000"/>
                        </a:lnSpc>
                        <a:tabLst>
                          <a:tab pos="5486400" algn="l"/>
                        </a:tabLst>
                      </a:pPr>
                      <a:r>
                        <a:rPr lang="zh-CN" sz="2200" b="1" kern="100">
                          <a:effectLst/>
                          <a:latin typeface="宋体" panose="02010600030101010101" pitchFamily="2" charset="-122"/>
                          <a:ea typeface="宋体" panose="02010600030101010101" pitchFamily="2" charset="-122"/>
                          <a:cs typeface="Times New Roman" panose="02020603050405020304" pitchFamily="18" charset="0"/>
                        </a:rPr>
                        <a:t>不得以</a:t>
                      </a:r>
                      <a:r>
                        <a:rPr lang="zh-CN" sz="2200" b="1" kern="100">
                          <a:solidFill>
                            <a:srgbClr val="C00000"/>
                          </a:solidFill>
                          <a:effectLst/>
                          <a:latin typeface="宋体" panose="02010600030101010101" pitchFamily="2" charset="-122"/>
                          <a:ea typeface="宋体" panose="02010600030101010101" pitchFamily="2" charset="-122"/>
                          <a:cs typeface="Times New Roman" panose="02020603050405020304" pitchFamily="18" charset="0"/>
                        </a:rPr>
                        <a:t>刺探、侵扰、泄露、公开</a:t>
                      </a:r>
                      <a:r>
                        <a:rPr lang="zh-CN" sz="2200" b="1" kern="100">
                          <a:effectLst/>
                          <a:latin typeface="宋体" panose="02010600030101010101" pitchFamily="2" charset="-122"/>
                          <a:ea typeface="宋体" panose="02010600030101010101" pitchFamily="2" charset="-122"/>
                          <a:cs typeface="Times New Roman" panose="02020603050405020304" pitchFamily="18" charset="0"/>
                        </a:rPr>
                        <a:t>等方式侵害他人的隐私权</a:t>
                      </a:r>
                      <a:endParaRPr lang="zh-CN" sz="2200" b="1" kern="1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文本框 2"/>
          <p:cNvSpPr txBox="1"/>
          <p:nvPr>
            <p:custDataLst>
              <p:tags r:id="rId2"/>
            </p:custDataLst>
          </p:nvPr>
        </p:nvSpPr>
        <p:spPr>
          <a:xfrm>
            <a:off x="212725" y="238760"/>
            <a:ext cx="4128135" cy="645160"/>
          </a:xfrm>
          <a:prstGeom prst="rect">
            <a:avLst/>
          </a:prstGeom>
          <a:noFill/>
        </p:spPr>
        <p:txBody>
          <a:bodyPr wrap="square" rtlCol="0">
            <a:spAutoFit/>
          </a:bodyPr>
          <a:lstStyle/>
          <a:p>
            <a:r>
              <a:rPr lang="zh-CN" altLang="en-US" sz="3600">
                <a:solidFill>
                  <a:srgbClr val="C00000"/>
                </a:solidFill>
              </a:rPr>
              <a:t>【归纳总结】</a:t>
            </a:r>
            <a:endParaRPr lang="zh-CN" altLang="en-US" sz="3600">
              <a:solidFill>
                <a:srgbClr val="C00000"/>
              </a:solidFil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20676" y="148592"/>
            <a:ext cx="11550651" cy="627275"/>
          </a:xfrm>
          <a:prstGeom prst="rect">
            <a:avLst/>
          </a:prstGeom>
          <a:noFill/>
          <a:ln w="9525">
            <a:noFill/>
          </a:ln>
        </p:spPr>
        <p:txBody>
          <a:bodyPr wrap="square" lIns="91428" tIns="45714" rIns="91428" bIns="45714" anchor="t">
            <a:spAutoFit/>
          </a:bodyPr>
          <a:lstStyle/>
          <a:p>
            <a:pPr algn="ctr" fontAlgn="auto">
              <a:lnSpc>
                <a:spcPct val="110000"/>
              </a:lnSpc>
            </a:pPr>
            <a:r>
              <a:rPr lang="zh-CN" altLang="en-US" sz="3600" b="1" kern="100" noProof="1">
                <a:solidFill>
                  <a:srgbClr val="FF0000"/>
                </a:solidFill>
                <a:latin typeface="宋体" panose="02010600030101010101" pitchFamily="2" charset="-122"/>
                <a:ea typeface="宋体" panose="02010600030101010101" pitchFamily="2" charset="-122"/>
                <a:cs typeface="方正小标宋简体" panose="02000000000000000000" charset="-122"/>
              </a:rPr>
              <a:t>课堂总结</a:t>
            </a:r>
            <a:endParaRPr lang="zh-CN" altLang="en-US" sz="3600" b="1" kern="100" noProof="1">
              <a:solidFill>
                <a:srgbClr val="FF0000"/>
              </a:solidFill>
              <a:latin typeface="宋体" panose="02010600030101010101" pitchFamily="2" charset="-122"/>
              <a:ea typeface="宋体" panose="02010600030101010101" pitchFamily="2" charset="-122"/>
              <a:cs typeface="方正小标宋简体" panose="02000000000000000000" charset="-122"/>
            </a:endParaRPr>
          </a:p>
        </p:txBody>
      </p:sp>
      <p:sp>
        <p:nvSpPr>
          <p:cNvPr id="30" name="文本框 37"/>
          <p:cNvSpPr txBox="1"/>
          <p:nvPr>
            <p:custDataLst>
              <p:tags r:id="rId2"/>
            </p:custDataLst>
          </p:nvPr>
        </p:nvSpPr>
        <p:spPr>
          <a:xfrm>
            <a:off x="406400" y="3530600"/>
            <a:ext cx="1844755" cy="953135"/>
          </a:xfrm>
          <a:prstGeom prst="rect">
            <a:avLst/>
          </a:prstGeom>
          <a:solidFill>
            <a:srgbClr val="C00000"/>
          </a:solidFill>
        </p:spPr>
        <p:txBody>
          <a:bodyPr wrap="square" lIns="91440" tIns="45720" rIns="91440" bIns="45720" rtlCol="0">
            <a:spAutoFit/>
          </a:bodyPr>
          <a:lstStyle/>
          <a:p>
            <a:pPr algn="ctr"/>
            <a:r>
              <a:rPr lang="zh-CN" altLang="en-US" sz="2800" b="1">
                <a:solidFill>
                  <a:schemeClr val="bg1"/>
                </a:solidFill>
                <a:latin typeface="微软雅黑" panose="020B0503020204020204" charset="-122"/>
                <a:ea typeface="微软雅黑" panose="020B0503020204020204" charset="-122"/>
                <a:sym typeface="+mn-ea"/>
              </a:rPr>
              <a:t>积极维护人身权利</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31" name="左大括号 18"/>
          <p:cNvSpPr/>
          <p:nvPr>
            <p:custDataLst>
              <p:tags r:id="rId3"/>
            </p:custDataLst>
          </p:nvPr>
        </p:nvSpPr>
        <p:spPr bwMode="auto">
          <a:xfrm>
            <a:off x="2366645" y="2061845"/>
            <a:ext cx="332740" cy="3861435"/>
          </a:xfrm>
          <a:prstGeom prst="leftBrace">
            <a:avLst>
              <a:gd name="adj1" fmla="val 11026"/>
              <a:gd name="adj2" fmla="val 50000"/>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lIns="109428" tIns="54714" rIns="109428" bIns="54714" anchor="ctr"/>
          <a:lstStyle/>
          <a:p>
            <a:pPr algn="ctr"/>
            <a:endParaRPr lang="zh-CN" altLang="en-US" sz="1465"/>
          </a:p>
        </p:txBody>
      </p:sp>
      <p:sp>
        <p:nvSpPr>
          <p:cNvPr id="33" name="文本框 22"/>
          <p:cNvSpPr txBox="1"/>
          <p:nvPr>
            <p:custDataLst>
              <p:tags r:id="rId4"/>
            </p:custDataLst>
          </p:nvPr>
        </p:nvSpPr>
        <p:spPr>
          <a:xfrm>
            <a:off x="2731771" y="1897108"/>
            <a:ext cx="2394585" cy="460375"/>
          </a:xfrm>
          <a:prstGeom prst="rect">
            <a:avLst/>
          </a:prstGeom>
          <a:solidFill>
            <a:srgbClr val="C00000"/>
          </a:solidFill>
        </p:spPr>
        <p:txBody>
          <a:bodyPr wrap="square" lIns="91440" tIns="45720" rIns="91440" bIns="45720" rtlCol="0">
            <a:spAutoFit/>
          </a:bodyPr>
          <a:lstStyle/>
          <a:p>
            <a:pPr algn="ctr">
              <a:buClrTx/>
              <a:buSzTx/>
              <a:buFontTx/>
            </a:pPr>
            <a:r>
              <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rPr>
              <a:t>生命健康俱可贵</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34" name="左大括号 18"/>
          <p:cNvSpPr/>
          <p:nvPr>
            <p:custDataLst>
              <p:tags r:id="rId5"/>
            </p:custDataLst>
          </p:nvPr>
        </p:nvSpPr>
        <p:spPr bwMode="auto">
          <a:xfrm>
            <a:off x="5285105" y="1452245"/>
            <a:ext cx="276860" cy="1322705"/>
          </a:xfrm>
          <a:prstGeom prst="leftBrace">
            <a:avLst>
              <a:gd name="adj1" fmla="val 11026"/>
              <a:gd name="adj2" fmla="val 50000"/>
            </a:avLst>
          </a:prstGeom>
          <a:ln>
            <a:solidFill>
              <a:srgbClr val="C00000"/>
            </a:solidFill>
          </a:ln>
          <a:extLst>
            <a:ext uri="{909E8E84-426E-40DD-AFC4-6F175D3DCCD1}">
              <a14:hiddenFill xmlns:a14="http://schemas.microsoft.com/office/drawing/2010/main">
                <a:solidFill>
                  <a:srgbClr val="FFFFFF"/>
                </a:solidFill>
              </a14:hiddenFill>
            </a:ext>
          </a:extLst>
        </p:spPr>
        <p:style>
          <a:lnRef idx="1">
            <a:schemeClr val="dk1"/>
          </a:lnRef>
          <a:fillRef idx="0">
            <a:schemeClr val="dk1"/>
          </a:fillRef>
          <a:effectRef idx="0">
            <a:schemeClr val="dk1"/>
          </a:effectRef>
          <a:fontRef idx="minor">
            <a:schemeClr val="tx1"/>
          </a:fontRef>
        </p:style>
        <p:txBody>
          <a:bodyPr lIns="109428" tIns="54714" rIns="109428" bIns="54714" anchor="ctr">
            <a:noAutofit/>
          </a:bodyPr>
          <a:lstStyle/>
          <a:p>
            <a:pPr lvl="0" algn="ctr">
              <a:buClrTx/>
              <a:buSzTx/>
              <a:buFontTx/>
            </a:pPr>
            <a:endParaRPr lang="zh-CN" altLang="en-US" sz="1465">
              <a:sym typeface="+mn-ea"/>
            </a:endParaRPr>
          </a:p>
        </p:txBody>
      </p:sp>
      <p:sp>
        <p:nvSpPr>
          <p:cNvPr id="35" name="左大括号 18"/>
          <p:cNvSpPr/>
          <p:nvPr>
            <p:custDataLst>
              <p:tags r:id="rId6"/>
            </p:custDataLst>
          </p:nvPr>
        </p:nvSpPr>
        <p:spPr bwMode="auto">
          <a:xfrm>
            <a:off x="5424805" y="3379470"/>
            <a:ext cx="290830" cy="1051560"/>
          </a:xfrm>
          <a:prstGeom prst="leftBrace">
            <a:avLst>
              <a:gd name="adj1" fmla="val 11026"/>
              <a:gd name="adj2" fmla="val 51407"/>
            </a:avLst>
          </a:prstGeom>
          <a:ln>
            <a:solidFill>
              <a:srgbClr val="C00000"/>
            </a:solidFill>
          </a:ln>
          <a:extLst>
            <a:ext uri="{909E8E84-426E-40DD-AFC4-6F175D3DCCD1}">
              <a14:hiddenFill xmlns:a14="http://schemas.microsoft.com/office/drawing/2010/main">
                <a:solidFill>
                  <a:srgbClr val="FFFFFF"/>
                </a:solidFill>
              </a14:hiddenFill>
            </a:ext>
          </a:extLst>
        </p:spPr>
        <p:style>
          <a:lnRef idx="1">
            <a:schemeClr val="dk1"/>
          </a:lnRef>
          <a:fillRef idx="0">
            <a:schemeClr val="dk1"/>
          </a:fillRef>
          <a:effectRef idx="0">
            <a:schemeClr val="dk1"/>
          </a:effectRef>
          <a:fontRef idx="minor">
            <a:schemeClr val="tx1"/>
          </a:fontRef>
        </p:style>
        <p:txBody>
          <a:bodyPr lIns="109428" tIns="54714" rIns="109428" bIns="54714" anchor="ctr">
            <a:noAutofit/>
          </a:bodyPr>
          <a:lstStyle/>
          <a:p>
            <a:pPr lvl="0" algn="ctr">
              <a:buClrTx/>
              <a:buSzTx/>
              <a:buFontTx/>
            </a:pPr>
            <a:endParaRPr lang="zh-CN" altLang="en-US" sz="1465">
              <a:sym typeface="+mn-ea"/>
            </a:endParaRPr>
          </a:p>
        </p:txBody>
      </p:sp>
      <p:sp>
        <p:nvSpPr>
          <p:cNvPr id="36" name="文本框 25"/>
          <p:cNvSpPr txBox="1"/>
          <p:nvPr>
            <p:custDataLst>
              <p:tags r:id="rId7"/>
            </p:custDataLst>
          </p:nvPr>
        </p:nvSpPr>
        <p:spPr>
          <a:xfrm>
            <a:off x="5561965" y="1219200"/>
            <a:ext cx="3828415" cy="1641475"/>
          </a:xfrm>
          <a:prstGeom prst="rect">
            <a:avLst/>
          </a:prstGeom>
          <a:noFill/>
        </p:spPr>
        <p:txBody>
          <a:bodyPr wrap="square" lIns="91440" tIns="45720" rIns="91440" bIns="45720" rtlCol="0">
            <a:spAutoFit/>
          </a:bodyPr>
          <a:lstStyle/>
          <a:p>
            <a:pPr marR="0" lvl="0" indent="0" algn="just" defTabSz="914400" rtl="0" fontAlgn="auto">
              <a:lnSpc>
                <a:spcPct val="140000"/>
              </a:lnSpc>
              <a:spcBef>
                <a:spcPct val="0"/>
              </a:spcBef>
              <a:spcAft>
                <a:spcPct val="0"/>
              </a:spcAft>
              <a:buClrTx/>
              <a:buSzTx/>
              <a:buFontTx/>
              <a:buNone/>
              <a:defRPr/>
            </a:pPr>
            <a:r>
              <a:rPr lang="en-US" altLang="zh-CN" sz="2400" b="1" kern="100" noProof="0">
                <a:ln>
                  <a:noFill/>
                </a:ln>
                <a:effectLst/>
                <a:uLnTx/>
                <a:uFillTx/>
                <a:latin typeface="微软雅黑" panose="020B0503020204020204" charset="-122"/>
                <a:ea typeface="微软雅黑" panose="020B0503020204020204" charset="-122"/>
                <a:cs typeface="微软雅黑" panose="020B0503020204020204" charset="-122"/>
                <a:sym typeface="+mn-ea"/>
              </a:rPr>
              <a:t>1</a:t>
            </a:r>
            <a:r>
              <a:rPr lang="zh-CN" altLang="en-US" sz="2400" b="1" kern="100" noProof="0">
                <a:ln>
                  <a:noFill/>
                </a:ln>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C00000"/>
                </a:solidFill>
                <a:effectLst/>
                <a:latin typeface="微软雅黑" panose="020B0503020204020204" charset="-122"/>
                <a:ea typeface="微软雅黑" panose="020B0503020204020204" charset="-122"/>
                <a:cs typeface="方正大标宋简体" panose="02000000000000000000" charset="-122"/>
                <a:sym typeface="+mn-ea"/>
              </a:rPr>
              <a:t>依法保护人身权的依据</a:t>
            </a:r>
            <a:endParaRPr lang="zh-CN" altLang="en-US" sz="2400" b="1" kern="100" noProof="0">
              <a:ln>
                <a:noFill/>
              </a:ln>
              <a:effectLst/>
              <a:uLnTx/>
              <a:uFillTx/>
              <a:latin typeface="微软雅黑" panose="020B0503020204020204" charset="-122"/>
              <a:ea typeface="微软雅黑" panose="020B0503020204020204" charset="-122"/>
              <a:cs typeface="微软雅黑" panose="020B0503020204020204" charset="-122"/>
              <a:sym typeface="+mn-ea"/>
            </a:endParaRPr>
          </a:p>
          <a:p>
            <a:pPr marR="0" lvl="0" indent="0" algn="just" defTabSz="914400" rtl="0" fontAlgn="auto">
              <a:lnSpc>
                <a:spcPct val="140000"/>
              </a:lnSpc>
              <a:spcBef>
                <a:spcPct val="0"/>
              </a:spcBef>
              <a:spcAft>
                <a:spcPct val="0"/>
              </a:spcAft>
              <a:buClrTx/>
              <a:buSzTx/>
              <a:buFontTx/>
              <a:buNone/>
              <a:defRPr/>
            </a:pPr>
            <a:r>
              <a:rPr lang="en-US" altLang="zh-CN" sz="2400" b="1">
                <a:latin typeface="微软雅黑" panose="020B0503020204020204" charset="-122"/>
                <a:ea typeface="微软雅黑" panose="020B0503020204020204" charset="-122"/>
                <a:cs typeface="微软雅黑" panose="020B0503020204020204" charset="-122"/>
                <a:sym typeface="+mn-ea"/>
              </a:rPr>
              <a:t>2</a:t>
            </a:r>
            <a:r>
              <a:rPr lang="zh-CN" altLang="en-US" sz="2400" b="1">
                <a:latin typeface="微软雅黑" panose="020B0503020204020204" charset="-122"/>
                <a:ea typeface="微软雅黑" panose="020B0503020204020204" charset="-122"/>
                <a:cs typeface="微软雅黑" panose="020B0503020204020204" charset="-122"/>
                <a:sym typeface="+mn-ea"/>
              </a:rPr>
              <a:t>、人身权的内容</a:t>
            </a:r>
            <a:endParaRPr lang="zh-CN" altLang="en-US" sz="2400" b="1">
              <a:latin typeface="微软雅黑" panose="020B0503020204020204" charset="-122"/>
              <a:ea typeface="微软雅黑" panose="020B0503020204020204" charset="-122"/>
              <a:cs typeface="微软雅黑" panose="020B0503020204020204" charset="-122"/>
            </a:endParaRPr>
          </a:p>
          <a:p>
            <a:pPr marR="0" lvl="0" indent="0" algn="just" defTabSz="914400" rtl="0" fontAlgn="auto">
              <a:lnSpc>
                <a:spcPct val="140000"/>
              </a:lnSpc>
              <a:spcBef>
                <a:spcPct val="0"/>
              </a:spcBef>
              <a:spcAft>
                <a:spcPct val="0"/>
              </a:spcAft>
              <a:buClrTx/>
              <a:buSzTx/>
              <a:buFontTx/>
              <a:buNone/>
              <a:defRPr/>
            </a:pPr>
            <a:r>
              <a:rPr lang="en-US" altLang="zh-CN" sz="2400" b="1">
                <a:latin typeface="微软雅黑" panose="020B0503020204020204" charset="-122"/>
                <a:ea typeface="微软雅黑" panose="020B0503020204020204" charset="-122"/>
                <a:cs typeface="微软雅黑" panose="020B0503020204020204" charset="-122"/>
                <a:sym typeface="+mn-ea"/>
              </a:rPr>
              <a:t>3</a:t>
            </a:r>
            <a:r>
              <a:rPr lang="zh-CN" altLang="en-US" sz="2400" b="1">
                <a:latin typeface="微软雅黑" panose="020B0503020204020204" charset="-122"/>
                <a:ea typeface="微软雅黑" panose="020B0503020204020204" charset="-122"/>
                <a:cs typeface="微软雅黑" panose="020B0503020204020204" charset="-122"/>
                <a:sym typeface="+mn-ea"/>
              </a:rPr>
              <a:t>、侵犯人身权的法律责任</a:t>
            </a:r>
            <a:endParaRPr lang="zh-CN" altLang="zh-CN" sz="2400" b="1">
              <a:latin typeface="微软雅黑" panose="020B0503020204020204" charset="-122"/>
              <a:ea typeface="微软雅黑" panose="020B0503020204020204" charset="-122"/>
              <a:cs typeface="微软雅黑" panose="020B0503020204020204" charset="-122"/>
              <a:sym typeface="+mn-ea"/>
            </a:endParaRPr>
          </a:p>
        </p:txBody>
      </p:sp>
      <p:sp>
        <p:nvSpPr>
          <p:cNvPr id="37" name="文本框 3"/>
          <p:cNvSpPr txBox="1"/>
          <p:nvPr>
            <p:custDataLst>
              <p:tags r:id="rId8"/>
            </p:custDataLst>
          </p:nvPr>
        </p:nvSpPr>
        <p:spPr>
          <a:xfrm>
            <a:off x="2724785" y="3661410"/>
            <a:ext cx="2560320" cy="460375"/>
          </a:xfrm>
          <a:prstGeom prst="rect">
            <a:avLst/>
          </a:prstGeom>
          <a:solidFill>
            <a:srgbClr val="C00000"/>
          </a:solidFill>
        </p:spPr>
        <p:txBody>
          <a:bodyPr wrap="square" lIns="91440" tIns="45720" rIns="91440" bIns="45720" rtlCol="0" anchor="t">
            <a:spAutoFit/>
          </a:bodyPr>
          <a:lstStyle/>
          <a:p>
            <a:r>
              <a:rPr lang="zh-CN" altLang="zh-CN" sz="2400" b="1">
                <a:solidFill>
                  <a:schemeClr val="bg1"/>
                </a:solidFill>
                <a:latin typeface="微软雅黑" panose="020B0503020204020204" charset="-122"/>
                <a:ea typeface="微软雅黑" panose="020B0503020204020204" charset="-122"/>
                <a:cs typeface="微软雅黑" panose="020B0503020204020204" charset="-122"/>
                <a:sym typeface="+mn-ea"/>
              </a:rPr>
              <a:t>姓名肖像受保护</a:t>
            </a:r>
            <a:endParaRPr lang="zh-CN" altLang="zh-CN" sz="2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38" name="文本框 77837"/>
          <p:cNvSpPr txBox="1">
            <a:spLocks noChangeArrowheads="1"/>
          </p:cNvSpPr>
          <p:nvPr>
            <p:custDataLst>
              <p:tags r:id="rId9"/>
            </p:custDataLst>
          </p:nvPr>
        </p:nvSpPr>
        <p:spPr bwMode="auto">
          <a:xfrm>
            <a:off x="5715635" y="3232150"/>
            <a:ext cx="6466205" cy="1642110"/>
          </a:xfrm>
          <a:prstGeom prst="rect">
            <a:avLst/>
          </a:prstGeom>
          <a:noFill/>
          <a:ln w="9525">
            <a:noFill/>
            <a:miter lim="800000"/>
          </a:ln>
        </p:spPr>
        <p:txBody>
          <a:bodyPr wrap="square" lIns="91440" tIns="45720" rIns="91440" bIns="45720">
            <a:noAutofit/>
          </a:bodyPr>
          <a:lstStyle/>
          <a:p>
            <a:pPr fontAlgn="auto">
              <a:lnSpc>
                <a:spcPct val="100000"/>
              </a:lnSpc>
              <a:spcBef>
                <a:spcPct val="0"/>
              </a:spcBef>
            </a:pPr>
            <a:r>
              <a:rPr lang="en-US" altLang="zh-CN" sz="2400" b="1">
                <a:latin typeface="微软雅黑" panose="020B0503020204020204" charset="-122"/>
                <a:ea typeface="微软雅黑" panose="020B0503020204020204" charset="-122"/>
                <a:cs typeface="微软雅黑" panose="020B0503020204020204" charset="-122"/>
              </a:rPr>
              <a:t>1</a:t>
            </a:r>
            <a:r>
              <a:rPr lang="zh-CN" altLang="en-US" sz="2400" b="1">
                <a:latin typeface="微软雅黑" panose="020B0503020204020204" charset="-122"/>
                <a:ea typeface="微软雅黑" panose="020B0503020204020204" charset="-122"/>
                <a:cs typeface="微软雅黑" panose="020B0503020204020204" charset="-122"/>
              </a:rPr>
              <a:t>、</a:t>
            </a:r>
            <a:r>
              <a:rPr lang="zh-CN" altLang="zh-CN" sz="2400" b="1">
                <a:latin typeface="微软雅黑" panose="020B0503020204020204" charset="-122"/>
                <a:ea typeface="微软雅黑" panose="020B0503020204020204" charset="-122"/>
                <a:cs typeface="微软雅黑" panose="020B0503020204020204" charset="-122"/>
              </a:rPr>
              <a:t>姓名权</a:t>
            </a:r>
            <a:endParaRPr lang="zh-CN" altLang="zh-CN" sz="2400" b="1">
              <a:latin typeface="微软雅黑" panose="020B0503020204020204" charset="-122"/>
              <a:ea typeface="微软雅黑" panose="020B0503020204020204" charset="-122"/>
              <a:cs typeface="微软雅黑" panose="020B0503020204020204" charset="-122"/>
            </a:endParaRPr>
          </a:p>
          <a:p>
            <a:pPr fontAlgn="auto">
              <a:lnSpc>
                <a:spcPct val="100000"/>
              </a:lnSpc>
              <a:spcBef>
                <a:spcPct val="0"/>
              </a:spcBef>
            </a:pPr>
            <a:endParaRPr lang="zh-CN" altLang="zh-CN" sz="2400" b="1">
              <a:latin typeface="微软雅黑" panose="020B0503020204020204" charset="-122"/>
              <a:ea typeface="微软雅黑" panose="020B0503020204020204" charset="-122"/>
              <a:cs typeface="微软雅黑" panose="020B0503020204020204" charset="-122"/>
              <a:sym typeface="+mn-ea"/>
            </a:endParaRPr>
          </a:p>
          <a:p>
            <a:pPr fontAlgn="auto">
              <a:lnSpc>
                <a:spcPct val="100000"/>
              </a:lnSpc>
              <a:spcBef>
                <a:spcPct val="0"/>
              </a:spcBef>
            </a:pPr>
            <a:r>
              <a:rPr lang="en-US" altLang="zh-CN" sz="2400" b="1">
                <a:latin typeface="微软雅黑" panose="020B0503020204020204" charset="-122"/>
                <a:ea typeface="微软雅黑" panose="020B0503020204020204" charset="-122"/>
                <a:cs typeface="微软雅黑" panose="020B0503020204020204" charset="-122"/>
              </a:rPr>
              <a:t>2</a:t>
            </a:r>
            <a:r>
              <a:rPr lang="zh-CN" altLang="en-US" sz="2400" b="1">
                <a:latin typeface="微软雅黑" panose="020B0503020204020204" charset="-122"/>
                <a:ea typeface="微软雅黑" panose="020B0503020204020204" charset="-122"/>
                <a:cs typeface="微软雅黑" panose="020B0503020204020204" charset="-122"/>
              </a:rPr>
              <a:t>、</a:t>
            </a:r>
            <a:r>
              <a:rPr lang="zh-CN" altLang="zh-CN" sz="2400" b="1">
                <a:latin typeface="微软雅黑" panose="020B0503020204020204" charset="-122"/>
                <a:ea typeface="微软雅黑" panose="020B0503020204020204" charset="-122"/>
                <a:cs typeface="微软雅黑" panose="020B0503020204020204" charset="-122"/>
              </a:rPr>
              <a:t>肖像权</a:t>
            </a:r>
            <a:endParaRPr lang="zh-CN" altLang="zh-CN" sz="2400" b="1">
              <a:latin typeface="微软雅黑" panose="020B0503020204020204" charset="-122"/>
              <a:ea typeface="微软雅黑" panose="020B0503020204020204" charset="-122"/>
              <a:cs typeface="微软雅黑" panose="020B0503020204020204" charset="-122"/>
            </a:endParaRPr>
          </a:p>
          <a:p>
            <a:pPr fontAlgn="auto">
              <a:lnSpc>
                <a:spcPct val="100000"/>
              </a:lnSpc>
              <a:spcBef>
                <a:spcPct val="0"/>
              </a:spcBef>
            </a:pPr>
            <a:endParaRPr lang="zh-CN" altLang="zh-CN" sz="2400" b="1">
              <a:latin typeface="微软雅黑" panose="020B0503020204020204" charset="-122"/>
              <a:ea typeface="微软雅黑" panose="020B0503020204020204" charset="-122"/>
              <a:cs typeface="微软雅黑" panose="020B0503020204020204" charset="-122"/>
              <a:sym typeface="+mn-ea"/>
            </a:endParaRPr>
          </a:p>
          <a:p>
            <a:pPr fontAlgn="auto">
              <a:lnSpc>
                <a:spcPct val="100000"/>
              </a:lnSpc>
              <a:spcBef>
                <a:spcPct val="0"/>
              </a:spcBef>
            </a:pPr>
            <a:endParaRPr lang="zh-CN" altLang="en-US" sz="24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fontAlgn="auto">
              <a:lnSpc>
                <a:spcPct val="100000"/>
              </a:lnSpc>
              <a:spcBef>
                <a:spcPct val="0"/>
              </a:spcBef>
            </a:pPr>
            <a:endParaRPr lang="zh-CN" altLang="zh-CN" sz="2400" b="1">
              <a:latin typeface="微软雅黑" panose="020B0503020204020204" charset="-122"/>
              <a:ea typeface="微软雅黑" panose="020B0503020204020204" charset="-122"/>
              <a:cs typeface="微软雅黑" panose="020B0503020204020204" charset="-122"/>
            </a:endParaRPr>
          </a:p>
        </p:txBody>
      </p:sp>
      <p:sp>
        <p:nvSpPr>
          <p:cNvPr id="2" name="左大括号 18"/>
          <p:cNvSpPr/>
          <p:nvPr>
            <p:custDataLst>
              <p:tags r:id="rId10"/>
            </p:custDataLst>
          </p:nvPr>
        </p:nvSpPr>
        <p:spPr bwMode="auto">
          <a:xfrm>
            <a:off x="5567045" y="4950460"/>
            <a:ext cx="171450" cy="1562735"/>
          </a:xfrm>
          <a:prstGeom prst="leftBrace">
            <a:avLst>
              <a:gd name="adj1" fmla="val 11026"/>
              <a:gd name="adj2" fmla="val 51407"/>
            </a:avLst>
          </a:prstGeom>
          <a:ln>
            <a:solidFill>
              <a:srgbClr val="C00000"/>
            </a:solidFill>
          </a:ln>
          <a:extLst>
            <a:ext uri="{909E8E84-426E-40DD-AFC4-6F175D3DCCD1}">
              <a14:hiddenFill xmlns:a14="http://schemas.microsoft.com/office/drawing/2010/main">
                <a:solidFill>
                  <a:srgbClr val="FFFFFF"/>
                </a:solidFill>
              </a14:hiddenFill>
            </a:ext>
          </a:extLst>
        </p:spPr>
        <p:style>
          <a:lnRef idx="1">
            <a:schemeClr val="dk1"/>
          </a:lnRef>
          <a:fillRef idx="0">
            <a:schemeClr val="dk1"/>
          </a:fillRef>
          <a:effectRef idx="0">
            <a:schemeClr val="dk1"/>
          </a:effectRef>
          <a:fontRef idx="minor">
            <a:schemeClr val="tx1"/>
          </a:fontRef>
        </p:style>
        <p:txBody>
          <a:bodyPr lIns="109428" tIns="54714" rIns="109428" bIns="54714" anchor="ctr">
            <a:noAutofit/>
          </a:bodyPr>
          <a:lstStyle/>
          <a:p>
            <a:pPr lvl="0" algn="ctr">
              <a:buClrTx/>
              <a:buSzTx/>
              <a:buFontTx/>
            </a:pPr>
            <a:endParaRPr lang="zh-CN" altLang="en-US" sz="1465">
              <a:sym typeface="+mn-ea"/>
            </a:endParaRPr>
          </a:p>
        </p:txBody>
      </p:sp>
      <p:sp>
        <p:nvSpPr>
          <p:cNvPr id="3" name="文本框 3"/>
          <p:cNvSpPr txBox="1"/>
          <p:nvPr>
            <p:custDataLst>
              <p:tags r:id="rId11"/>
            </p:custDataLst>
          </p:nvPr>
        </p:nvSpPr>
        <p:spPr>
          <a:xfrm>
            <a:off x="2814955" y="5636895"/>
            <a:ext cx="2560320" cy="460375"/>
          </a:xfrm>
          <a:prstGeom prst="rect">
            <a:avLst/>
          </a:prstGeom>
          <a:solidFill>
            <a:srgbClr val="C00000"/>
          </a:solidFill>
        </p:spPr>
        <p:txBody>
          <a:bodyPr wrap="square" lIns="91440" tIns="45720" rIns="91440" bIns="45720" rtlCol="0" anchor="t">
            <a:spAutoFit/>
          </a:bodyPr>
          <a:lstStyle/>
          <a:p>
            <a:r>
              <a:rPr lang="zh-CN" altLang="zh-CN" sz="2400" b="1">
                <a:solidFill>
                  <a:schemeClr val="bg1"/>
                </a:solidFill>
                <a:latin typeface="微软雅黑" panose="020B0503020204020204" charset="-122"/>
                <a:ea typeface="微软雅黑" panose="020B0503020204020204" charset="-122"/>
                <a:cs typeface="微软雅黑" panose="020B0503020204020204" charset="-122"/>
                <a:sym typeface="+mn-ea"/>
              </a:rPr>
              <a:t>名誉隐私不可侵</a:t>
            </a:r>
            <a:endParaRPr lang="zh-CN" altLang="zh-CN" sz="2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custDataLst>
              <p:tags r:id="rId12"/>
            </p:custDataLst>
          </p:nvPr>
        </p:nvSpPr>
        <p:spPr>
          <a:xfrm>
            <a:off x="5748655" y="4483100"/>
            <a:ext cx="4984750" cy="1943100"/>
          </a:xfrm>
          <a:prstGeom prst="rect">
            <a:avLst/>
          </a:prstGeom>
          <a:noFill/>
        </p:spPr>
        <p:txBody>
          <a:bodyPr wrap="square" rtlCol="0" anchor="t">
            <a:noAutofit/>
          </a:bodyPr>
          <a:lstStyle/>
          <a:p>
            <a:pPr marR="0" lvl="0" indent="0" algn="just" defTabSz="914400" rtl="0" fontAlgn="auto">
              <a:lnSpc>
                <a:spcPct val="140000"/>
              </a:lnSpc>
              <a:spcBef>
                <a:spcPct val="0"/>
              </a:spcBef>
              <a:spcAft>
                <a:spcPct val="0"/>
              </a:spcAft>
              <a:buClrTx/>
              <a:buSzTx/>
              <a:buFontTx/>
              <a:buNone/>
              <a:defRPr/>
            </a:pPr>
            <a:r>
              <a:rPr lang="en-US" altLang="zh-CN" sz="2400" b="1" kern="100" noProof="0">
                <a:ln>
                  <a:noFill/>
                </a:ln>
                <a:effectLst/>
                <a:uLnTx/>
                <a:uFillTx/>
                <a:latin typeface="微软雅黑" panose="020B0503020204020204" charset="-122"/>
                <a:ea typeface="微软雅黑" panose="020B0503020204020204" charset="-122"/>
                <a:cs typeface="微软雅黑" panose="020B0503020204020204" charset="-122"/>
                <a:sym typeface="+mn-ea"/>
              </a:rPr>
              <a:t>1</a:t>
            </a:r>
            <a:r>
              <a:rPr lang="zh-CN" altLang="en-US" sz="2400" b="1" kern="100" noProof="0">
                <a:ln>
                  <a:noFill/>
                </a:ln>
                <a:effectLst/>
                <a:uLnTx/>
                <a:uFillTx/>
                <a:latin typeface="微软雅黑" panose="020B0503020204020204" charset="-122"/>
                <a:ea typeface="微软雅黑" panose="020B0503020204020204" charset="-122"/>
                <a:cs typeface="微软雅黑" panose="020B0503020204020204" charset="-122"/>
                <a:sym typeface="+mn-ea"/>
              </a:rPr>
              <a:t>、名誉权</a:t>
            </a:r>
            <a:endParaRPr lang="zh-CN" altLang="en-US" sz="2400" b="1" kern="100" noProof="0">
              <a:ln>
                <a:noFill/>
              </a:ln>
              <a:effectLst/>
              <a:uLnTx/>
              <a:uFillTx/>
              <a:latin typeface="微软雅黑" panose="020B0503020204020204" charset="-122"/>
              <a:ea typeface="微软雅黑" panose="020B0503020204020204" charset="-122"/>
              <a:cs typeface="微软雅黑" panose="020B0503020204020204" charset="-122"/>
              <a:sym typeface="+mn-ea"/>
            </a:endParaRPr>
          </a:p>
          <a:p>
            <a:pPr marR="0" lvl="0" indent="0" algn="just" defTabSz="914400" rtl="0" fontAlgn="auto">
              <a:lnSpc>
                <a:spcPct val="140000"/>
              </a:lnSpc>
              <a:spcBef>
                <a:spcPct val="0"/>
              </a:spcBef>
              <a:spcAft>
                <a:spcPct val="0"/>
              </a:spcAft>
              <a:buClrTx/>
              <a:buSzTx/>
              <a:buFontTx/>
              <a:buNone/>
              <a:defRPr/>
            </a:pPr>
            <a:r>
              <a:rPr lang="en-US" altLang="zh-CN" sz="2400" b="1">
                <a:latin typeface="微软雅黑" panose="020B0503020204020204" charset="-122"/>
                <a:ea typeface="微软雅黑" panose="020B0503020204020204" charset="-122"/>
                <a:cs typeface="微软雅黑" panose="020B0503020204020204" charset="-122"/>
                <a:sym typeface="+mn-ea"/>
              </a:rPr>
              <a:t>2</a:t>
            </a:r>
            <a:r>
              <a:rPr lang="zh-CN" altLang="en-US" sz="2400" b="1">
                <a:latin typeface="微软雅黑" panose="020B0503020204020204" charset="-122"/>
                <a:ea typeface="微软雅黑" panose="020B0503020204020204" charset="-122"/>
                <a:cs typeface="微软雅黑" panose="020B0503020204020204" charset="-122"/>
                <a:sym typeface="+mn-ea"/>
              </a:rPr>
              <a:t>、荣誉权</a:t>
            </a:r>
            <a:endParaRPr lang="zh-CN" altLang="en-US" sz="2400" b="1">
              <a:latin typeface="微软雅黑" panose="020B0503020204020204" charset="-122"/>
              <a:ea typeface="微软雅黑" panose="020B0503020204020204" charset="-122"/>
              <a:cs typeface="微软雅黑" panose="020B0503020204020204" charset="-122"/>
            </a:endParaRPr>
          </a:p>
          <a:p>
            <a:pPr marR="0" lvl="0" indent="0" algn="just" defTabSz="914400" rtl="0" fontAlgn="auto">
              <a:lnSpc>
                <a:spcPct val="140000"/>
              </a:lnSpc>
              <a:spcBef>
                <a:spcPct val="0"/>
              </a:spcBef>
              <a:spcAft>
                <a:spcPct val="0"/>
              </a:spcAft>
              <a:buClrTx/>
              <a:buSzTx/>
              <a:buFontTx/>
              <a:buNone/>
              <a:defRPr/>
            </a:pPr>
            <a:r>
              <a:rPr lang="en-US" altLang="zh-CN" sz="2400" b="1">
                <a:latin typeface="微软雅黑" panose="020B0503020204020204" charset="-122"/>
                <a:ea typeface="微软雅黑" panose="020B0503020204020204" charset="-122"/>
                <a:cs typeface="微软雅黑" panose="020B0503020204020204" charset="-122"/>
                <a:sym typeface="+mn-ea"/>
              </a:rPr>
              <a:t>3</a:t>
            </a:r>
            <a:r>
              <a:rPr lang="zh-CN" altLang="en-US" sz="2400" b="1">
                <a:latin typeface="微软雅黑" panose="020B0503020204020204" charset="-122"/>
                <a:ea typeface="微软雅黑" panose="020B0503020204020204" charset="-122"/>
                <a:cs typeface="微软雅黑" panose="020B0503020204020204" charset="-122"/>
                <a:sym typeface="+mn-ea"/>
              </a:rPr>
              <a:t>、隐私权</a:t>
            </a:r>
            <a:endParaRPr lang="zh-CN" altLang="en-US" sz="2400" b="1">
              <a:latin typeface="微软雅黑" panose="020B0503020204020204" charset="-122"/>
              <a:ea typeface="微软雅黑" panose="020B0503020204020204" charset="-122"/>
              <a:cs typeface="微软雅黑" panose="020B0503020204020204" charset="-122"/>
            </a:endParaRPr>
          </a:p>
          <a:p>
            <a:pPr marR="0" lvl="0" indent="0" algn="just" defTabSz="914400" rtl="0" fontAlgn="auto">
              <a:lnSpc>
                <a:spcPct val="140000"/>
              </a:lnSpc>
              <a:spcBef>
                <a:spcPct val="0"/>
              </a:spcBef>
              <a:spcAft>
                <a:spcPct val="0"/>
              </a:spcAft>
              <a:buClrTx/>
              <a:buSzTx/>
              <a:buFontTx/>
              <a:buNone/>
              <a:defRPr/>
            </a:pPr>
            <a:r>
              <a:rPr lang="en-US" altLang="zh-CN" sz="2400" b="1">
                <a:latin typeface="微软雅黑" panose="020B0503020204020204" charset="-122"/>
                <a:ea typeface="微软雅黑" panose="020B0503020204020204" charset="-122"/>
                <a:cs typeface="微软雅黑" panose="020B0503020204020204" charset="-122"/>
                <a:sym typeface="+mn-ea"/>
              </a:rPr>
              <a:t>4</a:t>
            </a:r>
            <a:r>
              <a:rPr lang="zh-CN" altLang="en-US" sz="2400" b="1">
                <a:latin typeface="微软雅黑" panose="020B0503020204020204" charset="-122"/>
                <a:ea typeface="微软雅黑" panose="020B0503020204020204" charset="-122"/>
                <a:cs typeface="微软雅黑" panose="020B0503020204020204" charset="-122"/>
                <a:sym typeface="+mn-ea"/>
              </a:rPr>
              <a:t>、个人信息</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2309846" y="7224042"/>
            <a:ext cx="10409384" cy="553085"/>
          </a:xfrm>
          <a:prstGeom prst="rect">
            <a:avLst/>
          </a:prstGeom>
          <a:noFill/>
        </p:spPr>
        <p:txBody>
          <a:bodyPr wrap="square" rtlCol="0" anchor="t">
            <a:spAutoFit/>
          </a:bodyPr>
          <a:lstStyle/>
          <a:p>
            <a:pPr algn="l" fontAlgn="auto">
              <a:lnSpc>
                <a:spcPct val="150000"/>
              </a:lnSpc>
            </a:pPr>
            <a:r>
              <a:rPr lang="en-US" altLang="zh-CN" sz="2000" b="1">
                <a:solidFill>
                  <a:schemeClr val="dk1"/>
                </a:solidFill>
                <a:latin typeface="微软雅黑" panose="020B0503020204020204" charset="-122"/>
                <a:ea typeface="微软雅黑" panose="020B0503020204020204" charset="-122"/>
                <a:sym typeface="+mn-ea"/>
              </a:rPr>
              <a:t>  </a:t>
            </a:r>
            <a:endParaRPr lang="en-US" altLang="zh-CN" sz="2000" b="1">
              <a:solidFill>
                <a:schemeClr val="dk1"/>
              </a:solidFill>
              <a:latin typeface="微软雅黑" panose="020B0503020204020204" charset="-122"/>
              <a:ea typeface="微软雅黑" panose="020B0503020204020204" charset="-122"/>
              <a:sym typeface="+mn-ea"/>
            </a:endParaRPr>
          </a:p>
        </p:txBody>
      </p:sp>
      <p:sp>
        <p:nvSpPr>
          <p:cNvPr id="5" name="内容占位符 2"/>
          <p:cNvSpPr>
            <a:spLocks noGrp="1"/>
          </p:cNvSpPr>
          <p:nvPr>
            <p:custDataLst>
              <p:tags r:id="rId2"/>
            </p:custDataLst>
          </p:nvPr>
        </p:nvSpPr>
        <p:spPr>
          <a:xfrm>
            <a:off x="98425" y="700405"/>
            <a:ext cx="11906250" cy="6054090"/>
          </a:xfrm>
          <a:prstGeom prst="rect">
            <a:avLst/>
          </a:prstGeom>
          <a:ln>
            <a:solidFill>
              <a:schemeClr val="accent1"/>
            </a:solidFill>
          </a:ln>
        </p:spPr>
        <p:txBody>
          <a:bodyPr vert="horz" lIns="90000" tIns="46800" rIns="90000" bIns="46800" rtlCol="0">
            <a:noAutofit/>
          </a:bodyPr>
          <a:lst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66700" algn="just" defTabSz="914400" rtl="0">
              <a:lnSpc>
                <a:spcPct val="120000"/>
              </a:lnSpc>
              <a:spcBef>
                <a:spcPct val="0"/>
              </a:spcBef>
              <a:spcAft>
                <a:spcPct val="0"/>
              </a:spcAft>
              <a:buClrTx/>
              <a:buSzTx/>
              <a:buFont typeface="Arial" panose="020B0604020202020204" pitchFamily="34" charset="0"/>
              <a:buNone/>
              <a:defRPr/>
            </a:pPr>
            <a:r>
              <a:rPr lang="en-US" altLang="zh-CN"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缘起</a:t>
            </a:r>
            <a:r>
              <a:rPr lang="en-US" altLang="zh-CN"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altLang="en-US"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在现实生活中，因噪声而引起的矛盾纠纷时有发生，A市居民甲无视其居住小区的管理规约，经常在小区的楼间空地上组织活动播放音乐，导致周围许多住户无法正常作息。</a:t>
            </a:r>
            <a:endParaRPr kumimoji="0" lang="zh-CN" altLang="en-US" sz="24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266700" algn="just" defTabSz="914400" rtl="0">
              <a:lnSpc>
                <a:spcPct val="120000"/>
              </a:lnSpc>
              <a:buClrTx/>
              <a:buSzTx/>
              <a:buFont typeface="Arial" panose="020B0604020202020204" pitchFamily="34" charset="0"/>
              <a:buNone/>
              <a:defRPr/>
            </a:pPr>
            <a:r>
              <a:rPr lang="en-US" altLang="zh-CN"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【过程】 </a:t>
            </a:r>
            <a:r>
              <a:rPr lang="zh-CN" altLang="en-US"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邻居乙向当地公安机关投诉。经专业测量，甲所播音乐音量昼间略低于</a:t>
            </a:r>
            <a:r>
              <a:rPr lang="en-US" altLang="zh-CN"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60</a:t>
            </a:r>
            <a:r>
              <a:rPr lang="zh-CN" altLang="en-US"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分贝、夜间略低于</a:t>
            </a:r>
            <a:r>
              <a:rPr lang="en-US" altLang="zh-CN"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50</a:t>
            </a:r>
            <a:r>
              <a:rPr lang="zh-CN" altLang="en-US"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分贝。</a:t>
            </a:r>
            <a:endParaRPr lang="zh-CN" altLang="en-US"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266700" algn="just" defTabSz="914400" rtl="0">
              <a:lnSpc>
                <a:spcPct val="120000"/>
              </a:lnSpc>
              <a:buClrTx/>
              <a:buSzTx/>
              <a:buFont typeface="Arial" panose="020B0604020202020204" pitchFamily="34" charset="0"/>
              <a:buNone/>
              <a:defRPr/>
            </a:pPr>
            <a:r>
              <a:rPr lang="en-US" altLang="zh-CN"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altLang="en-US"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邻居丙在个人微博上发帖公布了自己与甲交涉全过程的录音</a:t>
            </a:r>
            <a:r>
              <a:rPr lang="en-US" altLang="zh-CN"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“曝光”了</a:t>
            </a:r>
            <a:r>
              <a:rPr lang="zh-CN" altLang="en-US" sz="2400" b="1" u="sng"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甲所在单位网站上公布的其姓名、照片和联系电话</a:t>
            </a:r>
            <a:r>
              <a:rPr lang="zh-CN" altLang="en-US"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，并在照片中甲的额头上加了</a:t>
            </a:r>
            <a:r>
              <a:rPr lang="zh-CN" altLang="en-US" sz="2400" b="1" u="sng"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贬损性文字：帖子发出后，大量网友拔打甲的电话对其进行指责</a:t>
            </a:r>
            <a:r>
              <a:rPr lang="zh-CN" altLang="en-US"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甲遂起诉丙，称：丙公布录音，侵害了自己的名誉权；丑化并公布自己的照片，侵害了自己的肖像权；公布自己的姓名和联系电话，侵害了自己的隐私权。丙回应称，甲无视小区规约，制造噪声干扰邻居生活的行为才构成侵权。</a:t>
            </a:r>
            <a:endParaRPr lang="zh-CN" altLang="en-US" sz="2400"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266700" algn="just" defTabSz="914400" rtl="0">
              <a:lnSpc>
                <a:spcPct val="120000"/>
              </a:lnSpc>
              <a:spcBef>
                <a:spcPct val="0"/>
              </a:spcBef>
              <a:spcAft>
                <a:spcPct val="0"/>
              </a:spcAft>
              <a:buClrTx/>
              <a:buSzTx/>
              <a:buFont typeface="Arial" panose="020B0604020202020204" pitchFamily="34" charset="0"/>
              <a:buNone/>
              <a:defRPr/>
            </a:pPr>
            <a:r>
              <a:rPr lang="zh-CN" altLang="en-US" sz="2400" b="1"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结合材料，运用法律与生活知识，对甲丙互称对方构成侵权的各项说法逐一评析（7分）</a:t>
            </a:r>
            <a:endParaRPr kumimoji="0" lang="zh-CN" altLang="en-US" sz="24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266700" algn="just" defTabSz="914400" rtl="0" latinLnBrk="0">
              <a:lnSpc>
                <a:spcPct val="120000"/>
              </a:lnSpc>
              <a:buClrTx/>
              <a:buSzTx/>
              <a:buFont typeface="Arial" panose="020B0604020202020204" pitchFamily="34" charset="0"/>
              <a:buNone/>
            </a:pPr>
            <a:endParaRPr kumimoji="0" lang="zh-CN" altLang="en-US" sz="24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3"/>
            </p:custDataLst>
          </p:nvPr>
        </p:nvSpPr>
        <p:spPr>
          <a:xfrm>
            <a:off x="4086225" y="139065"/>
            <a:ext cx="6096000" cy="460375"/>
          </a:xfrm>
          <a:prstGeom prst="rect">
            <a:avLst/>
          </a:prstGeom>
          <a:noFill/>
        </p:spPr>
        <p:txBody>
          <a:bodyPr wrap="square" rtlCol="0" anchor="t">
            <a:spAutoFit/>
          </a:bodyPr>
          <a:lstStyle/>
          <a:p>
            <a:pPr marL="0" marR="0" lvl="0" indent="266700" algn="just" defTabSz="914400" rtl="0" eaLnBrk="1" latinLnBrk="0" hangingPunct="1">
              <a:lnSpc>
                <a:spcPct val="100000"/>
              </a:lnSpc>
              <a:spcBef>
                <a:spcPct val="0"/>
              </a:spcBef>
              <a:spcAft>
                <a:spcPct val="0"/>
              </a:spcAft>
              <a:buClrTx/>
              <a:buSzTx/>
              <a:buFont typeface="Arial" panose="020B0604020202020204" pitchFamily="34" charset="0"/>
              <a:buNone/>
              <a:defRPr/>
            </a:pPr>
            <a:r>
              <a:rPr lang="zh-CN" altLang="en-US" sz="2400" b="1" noProof="0">
                <a:ln>
                  <a:noFill/>
                </a:ln>
                <a:solidFill>
                  <a:srgbClr val="C00000"/>
                </a:solidFill>
                <a:effectLst/>
                <a:uLnTx/>
                <a:latin typeface="微软雅黑" panose="020B0503020204020204" charset="-122"/>
                <a:ea typeface="微软雅黑" panose="020B0503020204020204" charset="-122"/>
                <a:cs typeface="微软雅黑" panose="020B0503020204020204" charset="-122"/>
                <a:sym typeface="+mn-ea"/>
              </a:rPr>
              <a:t>【</a:t>
            </a:r>
            <a:r>
              <a:rPr lang="en-US" altLang="zh-CN" sz="2400" b="1" noProof="0">
                <a:ln>
                  <a:noFill/>
                </a:ln>
                <a:solidFill>
                  <a:srgbClr val="C00000"/>
                </a:solidFill>
                <a:effectLst/>
                <a:uLnTx/>
                <a:latin typeface="微软雅黑" panose="020B0503020204020204" charset="-122"/>
                <a:ea typeface="微软雅黑" panose="020B0503020204020204" charset="-122"/>
                <a:cs typeface="微软雅黑" panose="020B0503020204020204" charset="-122"/>
                <a:sym typeface="+mn-ea"/>
              </a:rPr>
              <a:t>2022</a:t>
            </a:r>
            <a:r>
              <a:rPr lang="zh-CN" altLang="en-US" sz="2400" b="1" noProof="0">
                <a:ln>
                  <a:noFill/>
                </a:ln>
                <a:solidFill>
                  <a:srgbClr val="C00000"/>
                </a:solidFill>
                <a:effectLst/>
                <a:uLnTx/>
                <a:latin typeface="微软雅黑" panose="020B0503020204020204" charset="-122"/>
                <a:ea typeface="微软雅黑" panose="020B0503020204020204" charset="-122"/>
                <a:cs typeface="微软雅黑" panose="020B0503020204020204" charset="-122"/>
                <a:sym typeface="+mn-ea"/>
              </a:rPr>
              <a:t>年山东卷】</a:t>
            </a:r>
            <a:endParaRPr lang="zh-CN" altLang="en-US" sz="2400" b="1" noProof="0">
              <a:ln>
                <a:noFill/>
              </a:ln>
              <a:solidFill>
                <a:srgbClr val="C00000"/>
              </a:solidFill>
              <a:effectLst/>
              <a:uLnTx/>
              <a:latin typeface="微软雅黑" panose="020B0503020204020204" charset="-122"/>
              <a:ea typeface="微软雅黑" panose="020B0503020204020204" charset="-122"/>
              <a:cs typeface="微软雅黑" panose="020B0503020204020204" charset="-122"/>
              <a:sym typeface="+mn-ea"/>
            </a:endParaRPr>
          </a:p>
        </p:txBody>
      </p:sp>
    </p:spTree>
    <p:custDataLst>
      <p:tags r:id="rId4"/>
    </p:custData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22275" y="1997710"/>
            <a:ext cx="1110615" cy="3328035"/>
          </a:xfrm>
          <a:prstGeom prst="rect">
            <a:avLst/>
          </a:prstGeom>
          <a:noFill/>
          <a:ln w="28575" cmpd="sng">
            <a:solidFill>
              <a:schemeClr val="accent1">
                <a:shade val="50000"/>
              </a:schemeClr>
            </a:solidFill>
            <a:prstDash val="solid"/>
          </a:ln>
        </p:spPr>
        <p:txBody>
          <a:bodyPr wrap="square" rtlCol="0">
            <a:noAutofit/>
          </a:bodyPr>
          <a:lstStyle/>
          <a:p>
            <a:pPr algn="ctr"/>
            <a:r>
              <a:rPr sz="2400" b="1">
                <a:solidFill>
                  <a:srgbClr val="C00000"/>
                </a:solidFill>
                <a:latin typeface="微软雅黑" panose="020B0503020204020204" charset="-122"/>
                <a:ea typeface="微软雅黑" panose="020B0503020204020204" charset="-122"/>
                <a:sym typeface="+mn-ea"/>
              </a:rPr>
              <a:t>甲丙互称对方构成侵权的各项说法</a:t>
            </a:r>
            <a:endParaRPr lang="zh-CN" altLang="en-US" sz="2400" b="1" smtClean="0">
              <a:solidFill>
                <a:srgbClr val="C00000"/>
              </a:solidFill>
              <a:latin typeface="微软雅黑" panose="020B0503020204020204" charset="-122"/>
              <a:ea typeface="微软雅黑" panose="020B0503020204020204" charset="-122"/>
              <a:sym typeface="+mn-ea"/>
            </a:endParaRPr>
          </a:p>
        </p:txBody>
      </p:sp>
      <p:sp>
        <p:nvSpPr>
          <p:cNvPr id="5" name="文本框 4"/>
          <p:cNvSpPr txBox="1"/>
          <p:nvPr>
            <p:custDataLst>
              <p:tags r:id="rId2"/>
            </p:custDataLst>
          </p:nvPr>
        </p:nvSpPr>
        <p:spPr>
          <a:xfrm>
            <a:off x="7112000" y="994410"/>
            <a:ext cx="4892675" cy="4681855"/>
          </a:xfrm>
          <a:prstGeom prst="rect">
            <a:avLst/>
          </a:prstGeom>
          <a:noFill/>
          <a:ln w="28575" cmpd="sng">
            <a:solidFill>
              <a:schemeClr val="accent1">
                <a:shade val="50000"/>
              </a:schemeClr>
            </a:solidFill>
            <a:prstDash val="solid"/>
          </a:ln>
        </p:spPr>
        <p:txBody>
          <a:bodyPr wrap="square" rtlCol="0">
            <a:noAutofit/>
          </a:bodyPr>
          <a:lstStyle/>
          <a:p>
            <a:r>
              <a:rPr lang="zh-CN" altLang="en-US" sz="2400" b="1" kern="100">
                <a:solidFill>
                  <a:prstClr val="black"/>
                </a:solidFill>
                <a:latin typeface="微软雅黑" panose="020B0503020204020204" charset="-122"/>
                <a:ea typeface="微软雅黑" panose="020B0503020204020204" charset="-122"/>
                <a:cs typeface="微软雅黑" panose="020B0503020204020204" charset="-122"/>
                <a:sym typeface="+mn-ea"/>
              </a:rPr>
              <a:t>丙公布录音不构成对甲的排谤或侮辱，未侵害甲的名誉权。</a:t>
            </a:r>
            <a:endParaRPr lang="zh-CN" altLang="en-US" sz="2400" b="1" kern="100">
              <a:solidFill>
                <a:prstClr val="black"/>
              </a:solidFill>
              <a:latin typeface="微软雅黑" panose="020B0503020204020204" charset="-122"/>
              <a:ea typeface="微软雅黑" panose="020B0503020204020204" charset="-122"/>
              <a:cs typeface="微软雅黑" panose="020B0503020204020204" charset="-122"/>
              <a:sym typeface="+mn-ea"/>
            </a:endParaRPr>
          </a:p>
          <a:p>
            <a:endParaRPr lang="zh-CN" altLang="en-US" sz="2400" b="1" kern="100">
              <a:solidFill>
                <a:prstClr val="black"/>
              </a:solidFill>
              <a:latin typeface="微软雅黑" panose="020B0503020204020204" charset="-122"/>
              <a:ea typeface="微软雅黑" panose="020B0503020204020204" charset="-122"/>
              <a:cs typeface="微软雅黑" panose="020B0503020204020204" charset="-122"/>
              <a:sym typeface="+mn-ea"/>
            </a:endParaRPr>
          </a:p>
          <a:p>
            <a:r>
              <a:rPr lang="zh-CN" altLang="en-US" sz="2400" b="1" kern="100">
                <a:solidFill>
                  <a:prstClr val="black"/>
                </a:solidFill>
                <a:latin typeface="微软雅黑" panose="020B0503020204020204" charset="-122"/>
                <a:ea typeface="微软雅黑" panose="020B0503020204020204" charset="-122"/>
                <a:cs typeface="微软雅黑" panose="020B0503020204020204" charset="-122"/>
                <a:sym typeface="+mn-ea"/>
              </a:rPr>
              <a:t>丙丑化并公布甲照片，侵害了甲的肖像权。</a:t>
            </a:r>
            <a:endParaRPr lang="zh-CN" altLang="en-US" sz="2400" b="1" kern="100">
              <a:solidFill>
                <a:prstClr val="black"/>
              </a:solidFill>
              <a:latin typeface="微软雅黑" panose="020B0503020204020204" charset="-122"/>
              <a:ea typeface="微软雅黑" panose="020B0503020204020204" charset="-122"/>
              <a:cs typeface="微软雅黑" panose="020B0503020204020204" charset="-122"/>
              <a:sym typeface="+mn-ea"/>
            </a:endParaRPr>
          </a:p>
          <a:p>
            <a:endParaRPr lang="zh-CN" altLang="en-US" sz="2400" b="1" kern="100">
              <a:solidFill>
                <a:prstClr val="black"/>
              </a:solidFill>
              <a:latin typeface="微软雅黑" panose="020B0503020204020204" charset="-122"/>
              <a:ea typeface="微软雅黑" panose="020B0503020204020204" charset="-122"/>
              <a:cs typeface="微软雅黑" panose="020B0503020204020204" charset="-122"/>
              <a:sym typeface="+mn-ea"/>
            </a:endParaRPr>
          </a:p>
          <a:p>
            <a:r>
              <a:rPr lang="zh-CN" altLang="en-US" sz="2400" b="1" kern="100">
                <a:solidFill>
                  <a:prstClr val="black"/>
                </a:solidFill>
                <a:latin typeface="微软雅黑" panose="020B0503020204020204" charset="-122"/>
                <a:ea typeface="微软雅黑" panose="020B0503020204020204" charset="-122"/>
                <a:cs typeface="微软雅黑" panose="020B0503020204020204" charset="-122"/>
                <a:sym typeface="+mn-ea"/>
              </a:rPr>
              <a:t>丙公布的是甲的公开信息，未侵害甲的隐私权，但侵害了对甲个人信息的保护。</a:t>
            </a:r>
            <a:endParaRPr lang="zh-CN" altLang="en-US" sz="2400" b="1" kern="100">
              <a:solidFill>
                <a:prstClr val="black"/>
              </a:solidFill>
              <a:latin typeface="微软雅黑" panose="020B0503020204020204" charset="-122"/>
              <a:ea typeface="微软雅黑" panose="020B0503020204020204" charset="-122"/>
              <a:cs typeface="微软雅黑" panose="020B0503020204020204" charset="-122"/>
              <a:sym typeface="+mn-ea"/>
            </a:endParaRPr>
          </a:p>
          <a:p>
            <a:endParaRPr lang="zh-CN" altLang="en-US" sz="2400" b="1" kern="100">
              <a:solidFill>
                <a:prstClr val="black"/>
              </a:solidFill>
              <a:latin typeface="微软雅黑" panose="020B0503020204020204" charset="-122"/>
              <a:ea typeface="微软雅黑" panose="020B0503020204020204" charset="-122"/>
              <a:cs typeface="微软雅黑" panose="020B0503020204020204" charset="-122"/>
              <a:sym typeface="+mn-ea"/>
            </a:endParaRPr>
          </a:p>
          <a:p>
            <a:r>
              <a:rPr lang="zh-CN" altLang="en-US" sz="2400" b="1" kern="100">
                <a:solidFill>
                  <a:prstClr val="black"/>
                </a:solidFill>
                <a:latin typeface="微软雅黑" panose="020B0503020204020204" charset="-122"/>
                <a:ea typeface="微软雅黑" panose="020B0503020204020204" charset="-122"/>
                <a:cs typeface="微软雅黑" panose="020B0503020204020204" charset="-122"/>
                <a:sym typeface="+mn-ea"/>
              </a:rPr>
              <a:t>甲播放音乐的行为超出了合理界限，构成侵权。</a:t>
            </a:r>
            <a:r>
              <a:rPr lang="zh-CN" altLang="en-US" sz="2400" b="1">
                <a:solidFill>
                  <a:prstClr val="black"/>
                </a:solidFill>
                <a:latin typeface="微软雅黑" panose="020B0503020204020204" charset="-122"/>
                <a:ea typeface="微软雅黑" panose="020B0503020204020204" charset="-122"/>
                <a:cs typeface="微软雅黑" panose="020B0503020204020204" charset="-122"/>
              </a:rPr>
              <a:t> </a:t>
            </a:r>
            <a:r>
              <a:rPr lang="zh-CN" altLang="en-US" sz="2400" b="1">
                <a:solidFill>
                  <a:prstClr val="black"/>
                </a:solidFill>
                <a:latin typeface="微软雅黑" panose="020B0503020204020204" charset="-122"/>
                <a:ea typeface="微软雅黑" panose="020B0503020204020204" charset="-122"/>
                <a:cs typeface="微软雅黑" panose="020B0503020204020204" charset="-122"/>
                <a:sym typeface="+mn-ea"/>
              </a:rPr>
              <a:t>（相邻权）</a:t>
            </a:r>
            <a:endParaRPr lang="zh-CN" altLang="en-US" sz="2400" b="1">
              <a:solidFill>
                <a:prstClr val="black"/>
              </a:solidFill>
              <a:latin typeface="微软雅黑" panose="020B0503020204020204" charset="-122"/>
              <a:ea typeface="微软雅黑" panose="020B0503020204020204" charset="-122"/>
              <a:cs typeface="微软雅黑" panose="020B0503020204020204" charset="-122"/>
            </a:endParaRPr>
          </a:p>
        </p:txBody>
      </p:sp>
      <p:sp>
        <p:nvSpPr>
          <p:cNvPr id="14" name="左大括号 13"/>
          <p:cNvSpPr/>
          <p:nvPr>
            <p:custDataLst>
              <p:tags r:id="rId3"/>
            </p:custDataLst>
          </p:nvPr>
        </p:nvSpPr>
        <p:spPr>
          <a:xfrm>
            <a:off x="1532890" y="744220"/>
            <a:ext cx="317500" cy="5295900"/>
          </a:xfrm>
          <a:prstGeom prst="leftBrace">
            <a:avLst/>
          </a:prstGeom>
          <a:ln w="381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latin typeface="微软雅黑" panose="020B0503020204020204" charset="-122"/>
              <a:ea typeface="微软雅黑" panose="020B0503020204020204" charset="-122"/>
            </a:endParaRPr>
          </a:p>
        </p:txBody>
      </p:sp>
      <p:sp>
        <p:nvSpPr>
          <p:cNvPr id="17" name="文本框 16"/>
          <p:cNvSpPr txBox="1"/>
          <p:nvPr>
            <p:custDataLst>
              <p:tags r:id="rId4"/>
            </p:custDataLst>
          </p:nvPr>
        </p:nvSpPr>
        <p:spPr>
          <a:xfrm>
            <a:off x="1920240" y="994410"/>
            <a:ext cx="4222115" cy="855345"/>
          </a:xfrm>
          <a:prstGeom prst="rect">
            <a:avLst/>
          </a:prstGeom>
          <a:noFill/>
          <a:ln w="28575" cmpd="sng">
            <a:solidFill>
              <a:schemeClr val="accent1">
                <a:shade val="50000"/>
              </a:schemeClr>
            </a:solidFill>
            <a:prstDash val="solid"/>
          </a:ln>
        </p:spPr>
        <p:txBody>
          <a:bodyPr wrap="square" rtlCol="0">
            <a:noAutofit/>
          </a:bodyPr>
          <a:lstStyle/>
          <a:p>
            <a:r>
              <a:rPr lang="zh-CN" altLang="en-US" sz="2400" b="1">
                <a:solidFill>
                  <a:prstClr val="black"/>
                </a:solidFill>
                <a:latin typeface="微软雅黑" panose="020B0503020204020204" charset="-122"/>
                <a:ea typeface="微软雅黑" panose="020B0503020204020204" charset="-122"/>
                <a:cs typeface="Times New Roman" panose="02020603050405020304" pitchFamily="18" charset="0"/>
                <a:sym typeface="+mn-ea"/>
              </a:rPr>
              <a:t>甲遂起诉丙，称：丙公布录音，侵害了自己的名誉权</a:t>
            </a:r>
            <a:endParaRPr lang="zh-CN" altLang="en-US" sz="2400" b="1">
              <a:solidFill>
                <a:prstClr val="black"/>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18" name="文本框 17"/>
          <p:cNvSpPr txBox="1"/>
          <p:nvPr>
            <p:custDataLst>
              <p:tags r:id="rId5"/>
            </p:custDataLst>
          </p:nvPr>
        </p:nvSpPr>
        <p:spPr>
          <a:xfrm>
            <a:off x="1920240" y="1887220"/>
            <a:ext cx="4214495" cy="1149350"/>
          </a:xfrm>
          <a:prstGeom prst="rect">
            <a:avLst/>
          </a:prstGeom>
          <a:noFill/>
          <a:ln w="28575" cmpd="sng">
            <a:solidFill>
              <a:schemeClr val="accent1">
                <a:shade val="50000"/>
              </a:schemeClr>
            </a:solidFill>
            <a:prstDash val="solid"/>
          </a:ln>
        </p:spPr>
        <p:txBody>
          <a:bodyPr wrap="square" rtlCol="0">
            <a:noAutofit/>
          </a:bodyPr>
          <a:lstStyle/>
          <a:p>
            <a:r>
              <a:rPr lang="zh-CN" altLang="en-US" sz="2400" b="1">
                <a:solidFill>
                  <a:prstClr val="black"/>
                </a:solidFill>
                <a:latin typeface="微软雅黑" panose="020B0503020204020204" charset="-122"/>
                <a:ea typeface="微软雅黑" panose="020B0503020204020204" charset="-122"/>
                <a:cs typeface="Times New Roman" panose="02020603050405020304" pitchFamily="18" charset="0"/>
                <a:sym typeface="+mn-ea"/>
              </a:rPr>
              <a:t>甲遂起诉丙，称：丑化并公布自己的照片，侵害了自己的肖像权；</a:t>
            </a:r>
            <a:endParaRPr lang="zh-CN" altLang="en-US" sz="2400" b="1">
              <a:solidFill>
                <a:prstClr val="black"/>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19" name="文本框 18"/>
          <p:cNvSpPr txBox="1"/>
          <p:nvPr>
            <p:custDataLst>
              <p:tags r:id="rId6"/>
            </p:custDataLst>
          </p:nvPr>
        </p:nvSpPr>
        <p:spPr>
          <a:xfrm>
            <a:off x="1910715" y="3080385"/>
            <a:ext cx="4197350" cy="1241425"/>
          </a:xfrm>
          <a:prstGeom prst="rect">
            <a:avLst/>
          </a:prstGeom>
          <a:noFill/>
          <a:ln w="28575" cmpd="sng">
            <a:solidFill>
              <a:schemeClr val="accent1">
                <a:shade val="50000"/>
              </a:schemeClr>
            </a:solidFill>
            <a:prstDash val="solid"/>
          </a:ln>
        </p:spPr>
        <p:txBody>
          <a:bodyPr wrap="square" rtlCol="0">
            <a:noAutofit/>
          </a:bodyPr>
          <a:lstStyle/>
          <a:p>
            <a:r>
              <a:rPr lang="zh-CN" altLang="en-US" sz="2400" b="1">
                <a:solidFill>
                  <a:prstClr val="black"/>
                </a:solidFill>
                <a:latin typeface="微软雅黑" panose="020B0503020204020204" charset="-122"/>
                <a:ea typeface="微软雅黑" panose="020B0503020204020204" charset="-122"/>
                <a:cs typeface="Times New Roman" panose="02020603050405020304" pitchFamily="18" charset="0"/>
                <a:sym typeface="+mn-ea"/>
              </a:rPr>
              <a:t>甲遂起诉丙，称：公布自己的姓名和联系电话，侵害了自己的隐私权。</a:t>
            </a:r>
            <a:endParaRPr lang="zh-CN" altLang="en-US" sz="2400" b="1">
              <a:solidFill>
                <a:prstClr val="black"/>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21" name="文本框 20"/>
          <p:cNvSpPr txBox="1"/>
          <p:nvPr>
            <p:custDataLst>
              <p:tags r:id="rId7"/>
            </p:custDataLst>
          </p:nvPr>
        </p:nvSpPr>
        <p:spPr>
          <a:xfrm>
            <a:off x="1951990" y="4468495"/>
            <a:ext cx="4145915" cy="1207135"/>
          </a:xfrm>
          <a:prstGeom prst="rect">
            <a:avLst/>
          </a:prstGeom>
          <a:noFill/>
          <a:ln w="28575" cmpd="sng">
            <a:solidFill>
              <a:schemeClr val="accent1">
                <a:shade val="50000"/>
              </a:schemeClr>
            </a:solidFill>
            <a:prstDash val="solid"/>
          </a:ln>
        </p:spPr>
        <p:txBody>
          <a:bodyPr wrap="square" rtlCol="0">
            <a:noAutofit/>
          </a:bodyPr>
          <a:lstStyle/>
          <a:p>
            <a:r>
              <a:rPr lang="zh-CN" altLang="en-US" sz="2400" b="1">
                <a:solidFill>
                  <a:prstClr val="black"/>
                </a:solidFill>
                <a:latin typeface="微软雅黑" panose="020B0503020204020204" charset="-122"/>
                <a:ea typeface="微软雅黑" panose="020B0503020204020204" charset="-122"/>
                <a:cs typeface="Times New Roman" panose="02020603050405020304" pitchFamily="18" charset="0"/>
                <a:sym typeface="+mn-ea"/>
              </a:rPr>
              <a:t>丙回应称，甲无视小区规约，制造噪声干扰邻居生活的行为才构成侵权。</a:t>
            </a:r>
            <a:endParaRPr lang="zh-CN" altLang="en-US" sz="2400" b="1">
              <a:solidFill>
                <a:prstClr val="black"/>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2" name="文本框 1"/>
          <p:cNvSpPr txBox="1"/>
          <p:nvPr>
            <p:custDataLst>
              <p:tags r:id="rId8"/>
            </p:custDataLst>
          </p:nvPr>
        </p:nvSpPr>
        <p:spPr>
          <a:xfrm>
            <a:off x="-75565" y="27940"/>
            <a:ext cx="1925955" cy="861695"/>
          </a:xfrm>
          <a:prstGeom prst="rect">
            <a:avLst/>
          </a:prstGeom>
          <a:noFill/>
        </p:spPr>
        <p:txBody>
          <a:bodyPr wrap="square" rtlCol="0">
            <a:noAutofit/>
          </a:bodyPr>
          <a:lstStyle/>
          <a:p>
            <a:r>
              <a:rPr lang="zh-CN" altLang="en-US" sz="2400" b="1">
                <a:solidFill>
                  <a:srgbClr val="C00000"/>
                </a:solidFill>
                <a:latin typeface="微软雅黑" panose="020B0503020204020204" charset="-122"/>
                <a:ea typeface="微软雅黑" panose="020B0503020204020204" charset="-122"/>
              </a:rPr>
              <a:t>参考答案：</a:t>
            </a:r>
            <a:endParaRPr lang="zh-CN" altLang="en-US" sz="2400" b="1">
              <a:solidFill>
                <a:srgbClr val="C00000"/>
              </a:solidFill>
              <a:latin typeface="微软雅黑" panose="020B0503020204020204" charset="-122"/>
              <a:ea typeface="微软雅黑" panose="020B0503020204020204" charset="-122"/>
            </a:endParaRPr>
          </a:p>
        </p:txBody>
      </p:sp>
      <p:sp>
        <p:nvSpPr>
          <p:cNvPr id="4" name="右箭头 3"/>
          <p:cNvSpPr/>
          <p:nvPr>
            <p:custDataLst>
              <p:tags r:id="rId9"/>
            </p:custDataLst>
          </p:nvPr>
        </p:nvSpPr>
        <p:spPr>
          <a:xfrm>
            <a:off x="6132830" y="3091180"/>
            <a:ext cx="979170" cy="90932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603425" y="1430080"/>
            <a:ext cx="8845376" cy="583565"/>
          </a:xfrm>
          <a:prstGeom prst="rect">
            <a:avLst/>
          </a:prstGeom>
          <a:noFill/>
        </p:spPr>
        <p:txBody>
          <a:bodyPr wrap="square">
            <a:spAutoFit/>
          </a:bodyPr>
          <a:lstStyle/>
          <a:p>
            <a:r>
              <a:rPr lang="zh-CN" altLang="en-US" sz="3200" b="1">
                <a:latin typeface="微软雅黑" panose="020B0503020204020204" charset="-122"/>
                <a:ea typeface="微软雅黑" panose="020B0503020204020204" charset="-122"/>
                <a:cs typeface="微软雅黑" panose="020B0503020204020204" charset="-122"/>
              </a:rPr>
              <a:t>民法</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优先保护</a:t>
            </a:r>
            <a:r>
              <a:rPr lang="zh-CN" altLang="en-US" sz="3200" b="1">
                <a:latin typeface="微软雅黑" panose="020B0503020204020204" charset="-122"/>
                <a:ea typeface="微软雅黑" panose="020B0503020204020204" charset="-122"/>
                <a:cs typeface="微软雅黑" panose="020B0503020204020204" charset="-122"/>
              </a:rPr>
              <a:t>民事主体的</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人身自由</a:t>
            </a:r>
            <a:r>
              <a:rPr lang="zh-CN" altLang="en-US" sz="3200" b="1">
                <a:latin typeface="微软雅黑" panose="020B0503020204020204" charset="-122"/>
                <a:ea typeface="微软雅黑" panose="020B0503020204020204" charset="-122"/>
                <a:cs typeface="微软雅黑" panose="020B0503020204020204" charset="-122"/>
              </a:rPr>
              <a:t>和</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人格尊严</a:t>
            </a:r>
            <a:endParaRPr lang="zh-CN" altLang="en-US" sz="3200">
              <a:solidFill>
                <a:srgbClr val="0000CC"/>
              </a:solidFill>
              <a:latin typeface="微软雅黑" panose="020B0503020204020204" charset="-122"/>
              <a:ea typeface="微软雅黑" panose="020B0503020204020204" charset="-122"/>
            </a:endParaRPr>
          </a:p>
        </p:txBody>
      </p:sp>
      <p:sp>
        <p:nvSpPr>
          <p:cNvPr id="6" name="Rectangle 5"/>
          <p:cNvSpPr>
            <a:spLocks noChangeArrowheads="1"/>
          </p:cNvSpPr>
          <p:nvPr>
            <p:custDataLst>
              <p:tags r:id="rId2"/>
            </p:custDataLst>
          </p:nvPr>
        </p:nvSpPr>
        <p:spPr bwMode="auto">
          <a:xfrm>
            <a:off x="527050" y="2164080"/>
            <a:ext cx="11001375" cy="1113790"/>
          </a:xfrm>
          <a:prstGeom prst="rect">
            <a:avLst/>
          </a:prstGeom>
          <a:solidFill>
            <a:schemeClr val="bg1"/>
          </a:solidFill>
          <a:ln w="12700">
            <a:solidFill>
              <a:srgbClr val="0000CC"/>
            </a:solidFill>
            <a:prstDash val="sysDash"/>
            <a:miter lim="800000"/>
          </a:ln>
        </p:spPr>
        <p:txBody>
          <a:bodyPr wrap="square">
            <a:noAutofit/>
            <a:scene3d>
              <a:camera prst="orthographicFront"/>
              <a:lightRig rig="threePt" dir="t"/>
            </a:scene3d>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a:buFont typeface="Wingdings" panose="05000000000000000000" charset="0"/>
              <a:buNone/>
            </a:pPr>
            <a:r>
              <a:rPr lang="zh-CN" altLang="en-US" sz="3000" b="1">
                <a:solidFill>
                  <a:srgbClr val="C00000"/>
                </a:solidFill>
                <a:latin typeface="微软雅黑" panose="020B0503020204020204" charset="-122"/>
                <a:ea typeface="微软雅黑" panose="020B0503020204020204" charset="-122"/>
                <a:cs typeface="微软雅黑" panose="020B0503020204020204" charset="-122"/>
                <a:sym typeface="+mn-ea"/>
              </a:rPr>
              <a:t>①人身自由</a:t>
            </a:r>
            <a:r>
              <a:rPr lang="zh-CN" altLang="en-US" sz="3000" b="1">
                <a:solidFill>
                  <a:prstClr val="black"/>
                </a:solidFill>
                <a:latin typeface="黑体" panose="02010609060101010101" charset="-122"/>
                <a:ea typeface="黑体" panose="02010609060101010101" charset="-122"/>
                <a:cs typeface="微软雅黑" panose="020B0503020204020204" charset="-122"/>
                <a:sym typeface="+mn-ea"/>
              </a:rPr>
              <a:t>是自然人真正成为独立的民事主体的</a:t>
            </a:r>
            <a:r>
              <a:rPr lang="zh-CN" altLang="en-US" sz="3000" b="1">
                <a:solidFill>
                  <a:srgbClr val="00B050"/>
                </a:solidFill>
                <a:latin typeface="黑体" panose="02010609060101010101" charset="-122"/>
                <a:ea typeface="黑体" panose="02010609060101010101" charset="-122"/>
                <a:cs typeface="微软雅黑" panose="020B0503020204020204" charset="-122"/>
                <a:sym typeface="+mn-ea"/>
              </a:rPr>
              <a:t>前提</a:t>
            </a:r>
            <a:r>
              <a:rPr lang="zh-CN" altLang="en-US" sz="3000" b="1">
                <a:latin typeface="黑体" panose="02010609060101010101" charset="-122"/>
                <a:ea typeface="黑体" panose="02010609060101010101" charset="-122"/>
                <a:cs typeface="微软雅黑" panose="020B0503020204020204" charset="-122"/>
                <a:sym typeface="+mn-ea"/>
              </a:rPr>
              <a:t>。</a:t>
            </a:r>
            <a:endParaRPr lang="zh-CN" altLang="en-US" sz="3000" b="1">
              <a:latin typeface="黑体" panose="02010609060101010101" charset="-122"/>
              <a:ea typeface="黑体" panose="02010609060101010101" charset="-122"/>
              <a:cs typeface="微软雅黑" panose="020B0503020204020204" charset="-122"/>
              <a:sym typeface="+mn-ea"/>
            </a:endParaRPr>
          </a:p>
          <a:p>
            <a:pPr lvl="0" indent="0">
              <a:buFont typeface="Wingdings" panose="05000000000000000000" charset="0"/>
              <a:buNone/>
            </a:pPr>
            <a:r>
              <a:rPr lang="zh-CN" altLang="en-US" sz="3000" b="1">
                <a:solidFill>
                  <a:srgbClr val="C00000"/>
                </a:solidFill>
                <a:latin typeface="微软雅黑" panose="020B0503020204020204" charset="-122"/>
                <a:ea typeface="微软雅黑" panose="020B0503020204020204" charset="-122"/>
                <a:cs typeface="微软雅黑" panose="020B0503020204020204" charset="-122"/>
                <a:sym typeface="+mn-ea"/>
              </a:rPr>
              <a:t>②人格尊严</a:t>
            </a:r>
            <a:r>
              <a:rPr lang="zh-CN" altLang="en-US" sz="3000" b="1">
                <a:solidFill>
                  <a:prstClr val="black"/>
                </a:solidFill>
                <a:latin typeface="黑体" panose="02010609060101010101" charset="-122"/>
                <a:ea typeface="黑体" panose="02010609060101010101" charset="-122"/>
                <a:cs typeface="微软雅黑" panose="020B0503020204020204" charset="-122"/>
                <a:sym typeface="+mn-ea"/>
              </a:rPr>
              <a:t>是人之为人</a:t>
            </a:r>
            <a:r>
              <a:rPr lang="zh-CN" altLang="en-US" sz="3000" b="1">
                <a:solidFill>
                  <a:srgbClr val="00B050"/>
                </a:solidFill>
                <a:latin typeface="黑体" panose="02010609060101010101" charset="-122"/>
                <a:ea typeface="黑体" panose="02010609060101010101" charset="-122"/>
                <a:cs typeface="微软雅黑" panose="020B0503020204020204" charset="-122"/>
                <a:sym typeface="+mn-ea"/>
              </a:rPr>
              <a:t>所必需的</a:t>
            </a:r>
            <a:r>
              <a:rPr lang="zh-CN" altLang="en-US" sz="3000" b="1">
                <a:solidFill>
                  <a:prstClr val="black"/>
                </a:solidFill>
                <a:latin typeface="黑体" panose="02010609060101010101" charset="-122"/>
                <a:ea typeface="黑体" panose="02010609060101010101" charset="-122"/>
                <a:cs typeface="微软雅黑" panose="020B0503020204020204" charset="-122"/>
                <a:sym typeface="+mn-ea"/>
              </a:rPr>
              <a:t>人身利益。</a:t>
            </a:r>
            <a:endParaRPr lang="zh-CN" altLang="en-US" sz="3000" b="1">
              <a:solidFill>
                <a:prstClr val="black"/>
              </a:solidFill>
              <a:latin typeface="黑体" panose="02010609060101010101" charset="-122"/>
              <a:ea typeface="黑体" panose="02010609060101010101" charset="-122"/>
              <a:cs typeface="微软雅黑" panose="020B0503020204020204" charset="-122"/>
              <a:sym typeface="+mn-ea"/>
            </a:endParaRPr>
          </a:p>
        </p:txBody>
      </p:sp>
      <p:sp>
        <p:nvSpPr>
          <p:cNvPr id="10" name="文本框 9"/>
          <p:cNvSpPr txBox="1"/>
          <p:nvPr>
            <p:custDataLst>
              <p:tags r:id="rId3"/>
            </p:custDataLst>
          </p:nvPr>
        </p:nvSpPr>
        <p:spPr>
          <a:xfrm>
            <a:off x="527050" y="3515360"/>
            <a:ext cx="11001375" cy="2891790"/>
          </a:xfrm>
          <a:prstGeom prst="rect">
            <a:avLst/>
          </a:prstGeom>
          <a:solidFill>
            <a:schemeClr val="bg1">
              <a:lumMod val="95000"/>
            </a:schemeClr>
          </a:solidFill>
        </p:spPr>
        <p:txBody>
          <a:bodyPr wrap="square">
            <a:noAutofit/>
          </a:bodyPr>
          <a:lstStyle/>
          <a:p>
            <a:pPr lvl="0" indent="19050" defTabSz="914400" fontAlgn="auto">
              <a:lnSpc>
                <a:spcPct val="100000"/>
              </a:lnSpc>
              <a:spcAft>
                <a:spcPct val="0"/>
              </a:spcAft>
              <a:buFontTx/>
              <a:buNone/>
              <a:tabLst>
                <a:tab pos="2628900" algn="l"/>
              </a:tabLst>
            </a:pPr>
            <a:r>
              <a:rPr lang="en-US" altLang="zh-CN" sz="2600" b="1">
                <a:solidFill>
                  <a:schemeClr val="accent1">
                    <a:lumMod val="50000"/>
                  </a:schemeClr>
                </a:solidFill>
                <a:latin typeface="微软雅黑" panose="020B0503020204020204" charset="-122"/>
                <a:ea typeface="微软雅黑" panose="020B0503020204020204" charset="-122"/>
                <a:sym typeface="+mn-ea"/>
              </a:rPr>
              <a:t>【</a:t>
            </a:r>
            <a:r>
              <a:rPr lang="zh-CN" altLang="zh-CN" sz="2600" b="1">
                <a:solidFill>
                  <a:schemeClr val="accent1">
                    <a:lumMod val="50000"/>
                  </a:schemeClr>
                </a:solidFill>
                <a:latin typeface="微软雅黑" panose="020B0503020204020204" charset="-122"/>
                <a:ea typeface="微软雅黑" panose="020B0503020204020204" charset="-122"/>
                <a:sym typeface="+mn-ea"/>
              </a:rPr>
              <a:t>特别</a:t>
            </a:r>
            <a:r>
              <a:rPr lang="zh-CN" altLang="en-US" sz="2600" b="1">
                <a:solidFill>
                  <a:schemeClr val="accent1">
                    <a:lumMod val="50000"/>
                  </a:schemeClr>
                </a:solidFill>
                <a:latin typeface="微软雅黑" panose="020B0503020204020204" charset="-122"/>
                <a:ea typeface="微软雅黑" panose="020B0503020204020204" charset="-122"/>
                <a:sym typeface="+mn-ea"/>
              </a:rPr>
              <a:t>注意</a:t>
            </a:r>
            <a:r>
              <a:rPr lang="en-US" altLang="zh-CN" sz="2600" b="1">
                <a:solidFill>
                  <a:schemeClr val="accent1">
                    <a:lumMod val="50000"/>
                  </a:schemeClr>
                </a:solidFill>
                <a:latin typeface="微软雅黑" panose="020B0503020204020204" charset="-122"/>
                <a:ea typeface="微软雅黑" panose="020B0503020204020204" charset="-122"/>
                <a:sym typeface="+mn-ea"/>
              </a:rPr>
              <a:t>】</a:t>
            </a:r>
            <a:endParaRPr lang="en-US" altLang="zh-CN" sz="2600" b="1">
              <a:solidFill>
                <a:schemeClr val="accent1">
                  <a:lumMod val="50000"/>
                </a:schemeClr>
              </a:solidFill>
              <a:latin typeface="微软雅黑" panose="020B0503020204020204" charset="-122"/>
              <a:ea typeface="微软雅黑" panose="020B0503020204020204" charset="-122"/>
              <a:sym typeface="+mn-ea"/>
            </a:endParaRPr>
          </a:p>
          <a:p>
            <a:pPr lvl="0" indent="19050" defTabSz="914400" fontAlgn="auto">
              <a:lnSpc>
                <a:spcPct val="100000"/>
              </a:lnSpc>
              <a:spcBef>
                <a:spcPts val="1200"/>
              </a:spcBef>
              <a:spcAft>
                <a:spcPts val="1200"/>
              </a:spcAft>
              <a:buFontTx/>
              <a:buNone/>
              <a:tabLst>
                <a:tab pos="2628900" algn="l"/>
              </a:tabLst>
            </a:pPr>
            <a:r>
              <a:rPr lang="zh-CN" altLang="en-US" sz="2600" b="1">
                <a:latin typeface="宋体" panose="02010600030101010101" pitchFamily="2" charset="-122"/>
                <a:ea typeface="宋体" panose="02010600030101010101" pitchFamily="2" charset="-122"/>
                <a:sym typeface="+mn-ea"/>
              </a:rPr>
              <a:t>※</a:t>
            </a:r>
            <a:r>
              <a:rPr lang="zh-CN" altLang="en-US" sz="2600" b="1" u="sng">
                <a:solidFill>
                  <a:srgbClr val="C00000"/>
                </a:solidFill>
                <a:latin typeface="微软雅黑" panose="020B0503020204020204" charset="-122"/>
                <a:ea typeface="微软雅黑" panose="020B0503020204020204" charset="-122"/>
                <a:cs typeface="微软雅黑" panose="020B0503020204020204" charset="-122"/>
              </a:rPr>
              <a:t>人身自由</a:t>
            </a:r>
            <a:r>
              <a:rPr lang="zh-CN" altLang="en-US" sz="2600" b="1">
                <a:solidFill>
                  <a:srgbClr val="002060"/>
                </a:solidFill>
                <a:latin typeface="微软雅黑" panose="020B0503020204020204" charset="-122"/>
                <a:ea typeface="微软雅黑" panose="020B0503020204020204" charset="-122"/>
                <a:cs typeface="微软雅黑" panose="020B0503020204020204" charset="-122"/>
              </a:rPr>
              <a:t>不受侵犯：</a:t>
            </a:r>
            <a:r>
              <a:rPr lang="zh-CN" altLang="en-US" sz="2600" b="1">
                <a:solidFill>
                  <a:schemeClr val="tx1"/>
                </a:solidFill>
                <a:latin typeface="黑体" panose="02010609060101010101" charset="-122"/>
                <a:ea typeface="黑体" panose="02010609060101010101" charset="-122"/>
                <a:cs typeface="微软雅黑" panose="020B0503020204020204" charset="-122"/>
              </a:rPr>
              <a:t>指公民享有人身不受任何</a:t>
            </a:r>
            <a:r>
              <a:rPr lang="zh-CN" altLang="en-US" sz="2600" b="1" u="sng">
                <a:solidFill>
                  <a:srgbClr val="1D41D5"/>
                </a:solidFill>
                <a:latin typeface="微软雅黑" panose="020B0503020204020204" charset="-122"/>
                <a:ea typeface="微软雅黑" panose="020B0503020204020204" charset="-122"/>
                <a:cs typeface="微软雅黑" panose="020B0503020204020204" charset="-122"/>
              </a:rPr>
              <a:t>非法</a:t>
            </a:r>
            <a:r>
              <a:rPr lang="zh-CN" altLang="en-US" sz="2600" b="1">
                <a:solidFill>
                  <a:srgbClr val="FF0000"/>
                </a:solidFill>
                <a:latin typeface="黑体" panose="02010609060101010101" charset="-122"/>
                <a:ea typeface="黑体" panose="02010609060101010101" charset="-122"/>
                <a:cs typeface="微软雅黑" panose="020B0503020204020204" charset="-122"/>
              </a:rPr>
              <a:t>拘禁、逮捕、剥夺、限制</a:t>
            </a:r>
            <a:r>
              <a:rPr lang="zh-CN" altLang="en-US" sz="2600" b="1">
                <a:solidFill>
                  <a:schemeClr val="tx1"/>
                </a:solidFill>
                <a:latin typeface="黑体" panose="02010609060101010101" charset="-122"/>
                <a:ea typeface="黑体" panose="02010609060101010101" charset="-122"/>
                <a:cs typeface="微软雅黑" panose="020B0503020204020204" charset="-122"/>
              </a:rPr>
              <a:t>的权利。</a:t>
            </a:r>
            <a:r>
              <a:rPr lang="zh-CN" sz="2600" b="1">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（身体层面）如非法绑架</a:t>
            </a:r>
            <a:endParaRPr lang="zh-CN" altLang="en-US" sz="2600" b="1">
              <a:solidFill>
                <a:schemeClr val="tx1"/>
              </a:solidFill>
              <a:highlight>
                <a:srgbClr val="FFFF00"/>
              </a:highlight>
              <a:latin typeface="黑体" panose="02010609060101010101" charset="-122"/>
              <a:ea typeface="黑体" panose="02010609060101010101" charset="-122"/>
              <a:cs typeface="微软雅黑" panose="020B0503020204020204" charset="-122"/>
            </a:endParaRPr>
          </a:p>
          <a:p>
            <a:pPr lvl="0" indent="19050" defTabSz="914400" fontAlgn="auto">
              <a:lnSpc>
                <a:spcPct val="100000"/>
              </a:lnSpc>
              <a:spcBef>
                <a:spcPts val="1200"/>
              </a:spcBef>
              <a:spcAft>
                <a:spcPts val="1200"/>
              </a:spcAft>
              <a:buFontTx/>
              <a:buNone/>
              <a:tabLst>
                <a:tab pos="2628900" algn="l"/>
              </a:tabLst>
            </a:pPr>
            <a:r>
              <a:rPr lang="zh-CN" altLang="en-US" sz="2600" b="1">
                <a:latin typeface="宋体" panose="02010600030101010101" pitchFamily="2" charset="-122"/>
                <a:ea typeface="宋体" panose="02010600030101010101" pitchFamily="2" charset="-122"/>
                <a:sym typeface="+mn-ea"/>
              </a:rPr>
              <a:t>※</a:t>
            </a:r>
            <a:r>
              <a:rPr lang="en-US" altLang="zh-CN" sz="2600" b="1" u="sng" err="1">
                <a:solidFill>
                  <a:srgbClr val="C00000"/>
                </a:solidFill>
                <a:latin typeface="微软雅黑" panose="020B0503020204020204" charset="-122"/>
                <a:ea typeface="微软雅黑" panose="020B0503020204020204" charset="-122"/>
                <a:cs typeface="微软雅黑" panose="020B0503020204020204" charset="-122"/>
              </a:rPr>
              <a:t>人格尊严</a:t>
            </a:r>
            <a:r>
              <a:rPr lang="en-US" altLang="zh-CN" sz="2600" b="1" err="1">
                <a:solidFill>
                  <a:srgbClr val="002060"/>
                </a:solidFill>
                <a:latin typeface="微软雅黑" panose="020B0503020204020204" charset="-122"/>
                <a:ea typeface="微软雅黑" panose="020B0503020204020204" charset="-122"/>
                <a:cs typeface="微软雅黑" panose="020B0503020204020204" charset="-122"/>
              </a:rPr>
              <a:t>不受侵犯</a:t>
            </a:r>
            <a:r>
              <a:rPr lang="en-US" altLang="zh-CN" sz="26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600" b="1">
                <a:solidFill>
                  <a:schemeClr val="tx1"/>
                </a:solidFill>
                <a:latin typeface="黑体" panose="02010609060101010101" charset="-122"/>
                <a:ea typeface="黑体" panose="02010609060101010101" charset="-122"/>
                <a:cs typeface="微软雅黑" panose="020B0503020204020204" charset="-122"/>
              </a:rPr>
              <a:t>指与人身有密切联系的</a:t>
            </a:r>
            <a:r>
              <a:rPr lang="zh-CN" altLang="en-US" sz="2600" b="1" u="sng">
                <a:solidFill>
                  <a:srgbClr val="1D41D5"/>
                </a:solidFill>
                <a:latin typeface="微软雅黑" panose="020B0503020204020204" charset="-122"/>
                <a:ea typeface="微软雅黑" panose="020B0503020204020204" charset="-122"/>
                <a:cs typeface="微软雅黑" panose="020B0503020204020204" charset="-122"/>
              </a:rPr>
              <a:t>名誉、姓名、肖像</a:t>
            </a:r>
            <a:r>
              <a:rPr lang="zh-CN" altLang="en-US" sz="2600" b="1">
                <a:solidFill>
                  <a:schemeClr val="tx1"/>
                </a:solidFill>
                <a:latin typeface="黑体" panose="02010609060101010101" charset="-122"/>
                <a:ea typeface="黑体" panose="02010609060101010101" charset="-122"/>
                <a:cs typeface="微软雅黑" panose="020B0503020204020204" charset="-122"/>
              </a:rPr>
              <a:t>等不容侵犯的权利，具体体现为</a:t>
            </a:r>
            <a:r>
              <a:rPr lang="zh-CN" altLang="en-US" sz="2600" b="1">
                <a:solidFill>
                  <a:srgbClr val="FF0000"/>
                </a:solidFill>
                <a:latin typeface="微软雅黑" panose="020B0503020204020204" charset="-122"/>
                <a:ea typeface="微软雅黑" panose="020B0503020204020204" charset="-122"/>
                <a:cs typeface="微软雅黑" panose="020B0503020204020204" charset="-122"/>
              </a:rPr>
              <a:t>人格权</a:t>
            </a:r>
            <a:r>
              <a:rPr lang="zh-CN" altLang="en-US" sz="2600" b="1">
                <a:solidFill>
                  <a:schemeClr val="tx1"/>
                </a:solidFill>
                <a:latin typeface="黑体" panose="02010609060101010101" charset="-122"/>
                <a:ea typeface="黑体" panose="02010609060101010101" charset="-122"/>
                <a:cs typeface="微软雅黑" panose="020B0503020204020204" charset="-122"/>
              </a:rPr>
              <a:t>，如姓名权、肖像权、名誉权、荣誉权、隐私权等。</a:t>
            </a:r>
            <a:r>
              <a:rPr lang="zh-CN" altLang="en-US" sz="2600" b="1">
                <a:solidFill>
                  <a:schemeClr val="tx1"/>
                </a:solidFill>
                <a:latin typeface="微软雅黑" panose="020B0503020204020204" charset="-122"/>
                <a:ea typeface="微软雅黑" panose="020B0503020204020204" charset="-122"/>
                <a:cs typeface="微软雅黑" panose="020B0503020204020204" charset="-122"/>
              </a:rPr>
              <a:t>禁止</a:t>
            </a:r>
            <a:r>
              <a:rPr lang="zh-CN" altLang="en-US" sz="2600" b="1" u="sng">
                <a:solidFill>
                  <a:srgbClr val="1D41D5"/>
                </a:solidFill>
                <a:latin typeface="微软雅黑" panose="020B0503020204020204" charset="-122"/>
                <a:ea typeface="微软雅黑" panose="020B0503020204020204" charset="-122"/>
                <a:cs typeface="微软雅黑" panose="020B0503020204020204" charset="-122"/>
              </a:rPr>
              <a:t>侮辱、诽谤和诬告陷害</a:t>
            </a:r>
            <a:r>
              <a:rPr lang="zh-CN" altLang="en-US" sz="2600" b="1">
                <a:solidFill>
                  <a:schemeClr val="tx1"/>
                </a:solidFill>
                <a:latin typeface="黑体" panose="02010609060101010101" charset="-122"/>
                <a:ea typeface="黑体" panose="02010609060101010101" charset="-122"/>
                <a:cs typeface="微软雅黑" panose="020B0503020204020204" charset="-122"/>
              </a:rPr>
              <a:t>。</a:t>
            </a:r>
            <a:r>
              <a:rPr lang="zh-CN" sz="2600" b="1">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黑体" panose="02010609060101010101" charset="-122"/>
              </a:rPr>
              <a:t>（精神层面）如造谣中伤</a:t>
            </a:r>
            <a:endParaRPr lang="en-US" altLang="en-US" sz="2600" b="1">
              <a:solidFill>
                <a:srgbClr val="FF0000"/>
              </a:solidFill>
              <a:highlight>
                <a:srgbClr val="FFFF00"/>
              </a:highlight>
              <a:latin typeface="黑体" panose="02010609060101010101" charset="-122"/>
              <a:ea typeface="黑体" panose="02010609060101010101" charset="-122"/>
              <a:cs typeface="微软雅黑" panose="020B0503020204020204" charset="-122"/>
              <a:sym typeface="+mn-ea"/>
            </a:endParaRPr>
          </a:p>
        </p:txBody>
      </p:sp>
      <p:sp>
        <p:nvSpPr>
          <p:cNvPr id="4" name="文本框 5"/>
          <p:cNvSpPr txBox="1"/>
          <p:nvPr>
            <p:custDataLst>
              <p:tags r:id="rId4"/>
            </p:custDataLst>
          </p:nvPr>
        </p:nvSpPr>
        <p:spPr>
          <a:xfrm>
            <a:off x="0" y="98888"/>
            <a:ext cx="4709045" cy="487218"/>
          </a:xfrm>
          <a:prstGeom prst="rect">
            <a:avLst/>
          </a:prstGeom>
        </p:spPr>
        <p:txBody>
          <a:bodyPr vert="horz" wrap="square" lIns="91440" tIns="45720" rIns="91440" bIns="4572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sz="3200" b="1">
                <a:solidFill>
                  <a:srgbClr val="C00000"/>
                </a:solidFill>
                <a:latin typeface="华文新魏" panose="02010800040101010101" pitchFamily="2" charset="-122"/>
                <a:ea typeface="华文新魏" panose="02010800040101010101" pitchFamily="2" charset="-122"/>
                <a:cs typeface="华文新魏" panose="02010800040101010101" pitchFamily="2" charset="-122"/>
              </a:rPr>
              <a:t> </a:t>
            </a:r>
            <a:r>
              <a:rPr lang="zh-CN" altLang="en-US" sz="3200" b="1">
                <a:solidFill>
                  <a:srgbClr val="C00000"/>
                </a:solidFill>
                <a:latin typeface="微软雅黑" panose="020B0503020204020204" charset="-122"/>
                <a:ea typeface="微软雅黑" panose="020B0503020204020204" charset="-122"/>
                <a:cs typeface="华文新魏" panose="02010800040101010101" pitchFamily="2" charset="-122"/>
                <a:sym typeface="+mn-ea"/>
              </a:rPr>
              <a:t>一、生命健康俱可贵</a:t>
            </a:r>
            <a:endParaRPr lang="zh-CN" altLang="en-US" sz="3200" b="1">
              <a:solidFill>
                <a:srgbClr val="C00000"/>
              </a:solidFill>
              <a:latin typeface="微软雅黑" panose="020B0503020204020204" charset="-122"/>
              <a:ea typeface="微软雅黑" panose="020B0503020204020204" charset="-122"/>
              <a:cs typeface="华文新魏" panose="02010800040101010101" pitchFamily="2" charset="-122"/>
              <a:sym typeface="+mn-ea"/>
            </a:endParaRPr>
          </a:p>
        </p:txBody>
      </p:sp>
      <p:sp>
        <p:nvSpPr>
          <p:cNvPr id="7" name="文本框 6"/>
          <p:cNvSpPr txBox="1"/>
          <p:nvPr>
            <p:custDataLst>
              <p:tags r:id="rId5"/>
            </p:custDataLst>
          </p:nvPr>
        </p:nvSpPr>
        <p:spPr>
          <a:xfrm>
            <a:off x="323215" y="747395"/>
            <a:ext cx="4501515" cy="521970"/>
          </a:xfrm>
          <a:prstGeom prst="rect">
            <a:avLst/>
          </a:prstGeom>
        </p:spPr>
        <p:style>
          <a:lnRef idx="2">
            <a:schemeClr val="lt1"/>
          </a:lnRef>
          <a:fillRef idx="1">
            <a:schemeClr val="accent1"/>
          </a:fillRef>
          <a:effectRef idx="1">
            <a:schemeClr val="accent1"/>
          </a:effectRef>
          <a:fontRef idx="minor">
            <a:schemeClr val="lt1"/>
          </a:fontRef>
        </p:style>
        <p:txBody>
          <a:bodyPr wrap="square" rtlCol="0" anchor="t">
            <a:spAutoFit/>
          </a:bodyPr>
          <a:lstStyle/>
          <a:p>
            <a:pPr algn="ctr"/>
            <a:r>
              <a:rPr lang="en-US" sz="2800" b="1">
                <a:solidFill>
                  <a:schemeClr val="bg1"/>
                </a:solidFill>
                <a:latin typeface="微软雅黑" panose="020B0503020204020204" charset="-122"/>
                <a:ea typeface="微软雅黑" panose="020B0503020204020204" charset="-122"/>
                <a:cs typeface="微软雅黑" panose="020B0503020204020204" charset="-122"/>
                <a:sym typeface="+mn-ea"/>
              </a:rPr>
              <a:t>1</a:t>
            </a:r>
            <a:r>
              <a:rPr sz="2800" b="1">
                <a:solidFill>
                  <a:schemeClr val="bg1"/>
                </a:solidFill>
                <a:latin typeface="微软雅黑" panose="020B0503020204020204" charset="-122"/>
                <a:ea typeface="微软雅黑" panose="020B0503020204020204" charset="-122"/>
                <a:cs typeface="微软雅黑" panose="020B0503020204020204" charset="-122"/>
                <a:sym typeface="+mn-ea"/>
              </a:rPr>
              <a:t>.依法维护人身权利的依据</a:t>
            </a:r>
            <a:endParaRPr sz="28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矩形 8"/>
          <p:cNvSpPr/>
          <p:nvPr>
            <p:custDataLst>
              <p:tags r:id="rId1"/>
            </p:custDataLst>
          </p:nvPr>
        </p:nvSpPr>
        <p:spPr>
          <a:xfrm>
            <a:off x="3833678" y="345305"/>
            <a:ext cx="7933055" cy="3142463"/>
          </a:xfrm>
          <a:prstGeom prst="rect">
            <a:avLst/>
          </a:prstGeom>
          <a:noFill/>
          <a:ln w="19050">
            <a:solidFill>
              <a:srgbClr val="C00000"/>
            </a:solidFill>
            <a:miter lim="800000"/>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lvl="0" indent="0" eaLnBrk="1" hangingPunct="1">
              <a:lnSpc>
                <a:spcPct val="110000"/>
              </a:lnSpc>
              <a:spcAft>
                <a:spcPct val="0"/>
              </a:spcAft>
              <a:buFontTx/>
              <a:buNone/>
            </a:pPr>
            <a:r>
              <a:rPr lang="zh-CN" altLang="en-US" sz="2600" b="1">
                <a:solidFill>
                  <a:schemeClr val="tx1"/>
                </a:solidFill>
                <a:latin typeface="楷体" panose="02010609060101010101" charset="-122"/>
                <a:ea typeface="楷体" panose="02010609060101010101" charset="-122"/>
                <a:cs typeface="微软雅黑" panose="020B0503020204020204" charset="-122"/>
              </a:rPr>
              <a:t>    杨某在参加高二新学期开学典礼时，突然腹部剧痛，晕倒在地，学校紧急将杨某送入医院。医生诊断其</a:t>
            </a:r>
            <a:r>
              <a:rPr lang="zh-CN" altLang="en-US" sz="2600" b="1">
                <a:solidFill>
                  <a:srgbClr val="FF0000"/>
                </a:solidFill>
                <a:latin typeface="楷体" panose="02010609060101010101" charset="-122"/>
                <a:ea typeface="楷体" panose="02010609060101010101" charset="-122"/>
                <a:cs typeface="微软雅黑" panose="020B0503020204020204" charset="-122"/>
              </a:rPr>
              <a:t>脾脏严重出血</a:t>
            </a:r>
            <a:r>
              <a:rPr lang="zh-CN" altLang="en-US" sz="2600" b="1">
                <a:solidFill>
                  <a:schemeClr val="tx1"/>
                </a:solidFill>
                <a:latin typeface="楷体" panose="02010609060101010101" charset="-122"/>
                <a:ea typeface="楷体" panose="02010609060101010101" charset="-122"/>
                <a:cs typeface="微软雅黑" panose="020B0503020204020204" charset="-122"/>
              </a:rPr>
              <a:t>，于当晚</a:t>
            </a:r>
            <a:r>
              <a:rPr lang="zh-CN" altLang="en-US" sz="2600" b="1">
                <a:solidFill>
                  <a:srgbClr val="FF0000"/>
                </a:solidFill>
                <a:latin typeface="楷体" panose="02010609060101010101" charset="-122"/>
                <a:ea typeface="楷体" panose="02010609060101010101" charset="-122"/>
                <a:cs typeface="微软雅黑" panose="020B0503020204020204" charset="-122"/>
              </a:rPr>
              <a:t>进行了脾脏切除手术</a:t>
            </a:r>
            <a:r>
              <a:rPr lang="zh-CN" altLang="en-US" sz="2600" b="1">
                <a:solidFill>
                  <a:schemeClr val="tx1"/>
                </a:solidFill>
                <a:latin typeface="楷体" panose="02010609060101010101" charset="-122"/>
                <a:ea typeface="楷体" panose="02010609060101010101" charset="-122"/>
                <a:cs typeface="微软雅黑" panose="020B0503020204020204" charset="-122"/>
              </a:rPr>
              <a:t>。手术后，杨某才向父母道出一个秘密</a:t>
            </a:r>
            <a:r>
              <a:rPr lang="en-US" altLang="zh-CN" sz="2600" b="1">
                <a:solidFill>
                  <a:schemeClr val="tx1"/>
                </a:solidFill>
                <a:latin typeface="楷体" panose="02010609060101010101" charset="-122"/>
                <a:ea typeface="楷体" panose="02010609060101010101" charset="-122"/>
                <a:cs typeface="微软雅黑" panose="020B0503020204020204" charset="-122"/>
              </a:rPr>
              <a:t>: </a:t>
            </a:r>
            <a:r>
              <a:rPr lang="zh-CN" altLang="en-US" sz="2600" b="1">
                <a:solidFill>
                  <a:schemeClr val="tx1"/>
                </a:solidFill>
                <a:latin typeface="楷体" panose="02010609060101010101" charset="-122"/>
                <a:ea typeface="楷体" panose="02010609060101010101" charset="-122"/>
                <a:cs typeface="微软雅黑" panose="020B0503020204020204" charset="-122"/>
              </a:rPr>
              <a:t>自入读该校起，他就</a:t>
            </a:r>
            <a:r>
              <a:rPr lang="zh-CN" altLang="en-US" sz="2600" b="1">
                <a:gradFill>
                  <a:gsLst>
                    <a:gs pos="0">
                      <a:srgbClr val="007BD3"/>
                    </a:gs>
                    <a:gs pos="100000">
                      <a:srgbClr val="034373"/>
                    </a:gs>
                  </a:gsLst>
                  <a:lin scaled="0"/>
                </a:gradFill>
                <a:latin typeface="楷体" panose="02010609060101010101" charset="-122"/>
                <a:ea typeface="楷体" panose="02010609060101010101" charset="-122"/>
                <a:cs typeface="微软雅黑" panose="020B0503020204020204" charset="-122"/>
              </a:rPr>
              <a:t>经常被某些同学无故殴打</a:t>
            </a:r>
            <a:r>
              <a:rPr lang="zh-CN" altLang="en-US" sz="2600" b="1">
                <a:solidFill>
                  <a:schemeClr val="tx1"/>
                </a:solidFill>
                <a:latin typeface="楷体" panose="02010609060101010101" charset="-122"/>
                <a:ea typeface="楷体" panose="02010609060101010101" charset="-122"/>
                <a:cs typeface="微软雅黑" panose="020B0503020204020204" charset="-122"/>
              </a:rPr>
              <a:t>。两天前，杨某又一次</a:t>
            </a:r>
            <a:r>
              <a:rPr lang="zh-CN" altLang="en-US" sz="2600" b="1">
                <a:gradFill>
                  <a:gsLst>
                    <a:gs pos="0">
                      <a:srgbClr val="007BD3"/>
                    </a:gs>
                    <a:gs pos="100000">
                      <a:srgbClr val="034373"/>
                    </a:gs>
                  </a:gsLst>
                  <a:lin scaled="0"/>
                </a:gradFill>
                <a:latin typeface="楷体" panose="02010609060101010101" charset="-122"/>
                <a:ea typeface="楷体" panose="02010609060101010101" charset="-122"/>
                <a:cs typeface="微软雅黑" panose="020B0503020204020204" charset="-122"/>
              </a:rPr>
              <a:t>遭到同班同学夏某、林某和张某的围殴</a:t>
            </a:r>
            <a:r>
              <a:rPr lang="zh-CN" altLang="en-US" sz="2600" b="1">
                <a:solidFill>
                  <a:schemeClr val="tx1"/>
                </a:solidFill>
                <a:latin typeface="楷体" panose="02010609060101010101" charset="-122"/>
                <a:ea typeface="楷体" panose="02010609060101010101" charset="-122"/>
                <a:cs typeface="微软雅黑" panose="020B0503020204020204" charset="-122"/>
              </a:rPr>
              <a:t>，他忍痛两日终致这危险的一幕。</a:t>
            </a:r>
            <a:endParaRPr lang="zh-CN" altLang="en-US" sz="2600" b="1">
              <a:solidFill>
                <a:schemeClr val="tx1"/>
              </a:solidFill>
              <a:latin typeface="楷体" panose="02010609060101010101" charset="-122"/>
              <a:ea typeface="楷体" panose="02010609060101010101" charset="-122"/>
              <a:cs typeface="微软雅黑" panose="020B0503020204020204" charset="-122"/>
            </a:endParaRPr>
          </a:p>
        </p:txBody>
      </p:sp>
      <p:sp>
        <p:nvSpPr>
          <p:cNvPr id="7176" name="矩形 10"/>
          <p:cNvSpPr/>
          <p:nvPr>
            <p:custDataLst>
              <p:tags r:id="rId2"/>
            </p:custDataLst>
          </p:nvPr>
        </p:nvSpPr>
        <p:spPr>
          <a:xfrm>
            <a:off x="419956" y="3763849"/>
            <a:ext cx="11275060" cy="954107"/>
          </a:xfrm>
          <a:prstGeom prst="rect">
            <a:avLst/>
          </a:prstGeom>
          <a:noFill/>
          <a:ln>
            <a:noFill/>
            <a:miter lim="800000"/>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lvl="0" indent="0" eaLnBrk="1" hangingPunct="1">
              <a:lnSpc>
                <a:spcPct val="100000"/>
              </a:lnSpc>
              <a:spcAft>
                <a:spcPct val="0"/>
              </a:spcAft>
              <a:buFontTx/>
              <a:buNone/>
            </a:pPr>
            <a:r>
              <a:rPr lang="zh-CN" altLang="en-US" sz="2700" b="1">
                <a:solidFill>
                  <a:schemeClr val="tx1"/>
                </a:solidFill>
                <a:latin typeface="黑体" panose="02010609060101010101" charset="-122"/>
                <a:ea typeface="黑体" panose="02010609060101010101" charset="-122"/>
                <a:cs typeface="+mj-ea"/>
              </a:rPr>
              <a:t>案例中的</a:t>
            </a:r>
            <a:r>
              <a:rPr lang="zh-CN" altLang="en-US" sz="2700" b="1">
                <a:solidFill>
                  <a:schemeClr val="accent1">
                    <a:lumMod val="75000"/>
                  </a:schemeClr>
                </a:solidFill>
                <a:latin typeface="黑体" panose="02010609060101010101" charset="-122"/>
                <a:ea typeface="黑体" panose="02010609060101010101" charset="-122"/>
                <a:cs typeface="+mj-ea"/>
              </a:rPr>
              <a:t>夏某、林某和张某</a:t>
            </a:r>
            <a:r>
              <a:rPr lang="zh-CN" altLang="en-US" sz="2700" b="1">
                <a:solidFill>
                  <a:schemeClr val="tx1"/>
                </a:solidFill>
                <a:latin typeface="黑体" panose="02010609060101010101" charset="-122"/>
                <a:ea typeface="黑体" panose="02010609060101010101" charset="-122"/>
                <a:cs typeface="+mj-ea"/>
              </a:rPr>
              <a:t>应当承担</a:t>
            </a:r>
            <a:r>
              <a:rPr lang="zh-CN" altLang="en-US" sz="2700" b="1">
                <a:solidFill>
                  <a:srgbClr val="FF0000"/>
                </a:solidFill>
                <a:latin typeface="黑体" panose="02010609060101010101" charset="-122"/>
                <a:ea typeface="黑体" panose="02010609060101010101" charset="-122"/>
                <a:cs typeface="+mj-ea"/>
              </a:rPr>
              <a:t>哪些法律责任</a:t>
            </a:r>
            <a:r>
              <a:rPr lang="zh-CN" altLang="en-US" sz="2700" b="1">
                <a:solidFill>
                  <a:schemeClr val="tx1"/>
                </a:solidFill>
                <a:latin typeface="黑体" panose="02010609060101010101" charset="-122"/>
                <a:ea typeface="黑体" panose="02010609060101010101" charset="-122"/>
                <a:cs typeface="+mj-ea"/>
              </a:rPr>
              <a:t>？杨某所在的</a:t>
            </a:r>
            <a:r>
              <a:rPr lang="zh-CN" altLang="en-US" sz="2700" b="1">
                <a:solidFill>
                  <a:srgbClr val="FF0000"/>
                </a:solidFill>
                <a:latin typeface="黑体" panose="02010609060101010101" charset="-122"/>
                <a:ea typeface="黑体" panose="02010609060101010101" charset="-122"/>
                <a:cs typeface="+mj-ea"/>
              </a:rPr>
              <a:t>学校</a:t>
            </a:r>
            <a:r>
              <a:rPr lang="zh-CN" altLang="en-US" sz="2700" b="1">
                <a:solidFill>
                  <a:schemeClr val="tx1"/>
                </a:solidFill>
                <a:latin typeface="黑体" panose="02010609060101010101" charset="-122"/>
                <a:ea typeface="黑体" panose="02010609060101010101" charset="-122"/>
                <a:cs typeface="+mj-ea"/>
              </a:rPr>
              <a:t>应当</a:t>
            </a:r>
            <a:r>
              <a:rPr lang="zh-CN" altLang="en-US" sz="2700" b="1">
                <a:solidFill>
                  <a:srgbClr val="FF0000"/>
                </a:solidFill>
                <a:latin typeface="黑体" panose="02010609060101010101" charset="-122"/>
                <a:ea typeface="黑体" panose="02010609060101010101" charset="-122"/>
                <a:cs typeface="+mj-ea"/>
              </a:rPr>
              <a:t>承担责任吗</a:t>
            </a:r>
            <a:r>
              <a:rPr lang="zh-CN" altLang="en-US" sz="2700" b="1">
                <a:solidFill>
                  <a:schemeClr val="tx1"/>
                </a:solidFill>
                <a:latin typeface="黑体" panose="02010609060101010101" charset="-122"/>
                <a:ea typeface="黑体" panose="02010609060101010101" charset="-122"/>
                <a:cs typeface="+mj-ea"/>
              </a:rPr>
              <a:t>？请说说你的理由。</a:t>
            </a:r>
            <a:endParaRPr lang="zh-CN" altLang="en-US" sz="2700" b="1">
              <a:solidFill>
                <a:schemeClr val="tx1"/>
              </a:solidFill>
              <a:latin typeface="黑体" panose="02010609060101010101" charset="-122"/>
              <a:ea typeface="黑体" panose="02010609060101010101" charset="-122"/>
              <a:cs typeface="+mj-ea"/>
            </a:endParaRPr>
          </a:p>
        </p:txBody>
      </p:sp>
      <p:pic>
        <p:nvPicPr>
          <p:cNvPr id="5122" name="Picture 4"/>
          <p:cNvPicPr/>
          <p:nvPr>
            <p:custDataLst>
              <p:tags r:id="rId3"/>
            </p:custDataLst>
          </p:nvPr>
        </p:nvPicPr>
        <p:blipFill>
          <a:blip r:embed="rId4"/>
          <a:stretch>
            <a:fillRect/>
          </a:stretch>
        </p:blipFill>
        <p:spPr>
          <a:xfrm>
            <a:off x="190466" y="231515"/>
            <a:ext cx="3436620" cy="3370045"/>
          </a:xfrm>
          <a:prstGeom prst="rect">
            <a:avLst/>
          </a:prstGeom>
          <a:noFill/>
          <a:ln>
            <a:noFill/>
            <a:miter lim="800000"/>
            <a:headEnd/>
            <a:tailEnd/>
          </a:ln>
        </p:spPr>
      </p:pic>
      <p:sp>
        <p:nvSpPr>
          <p:cNvPr id="6" name="矩形 10"/>
          <p:cNvSpPr/>
          <p:nvPr>
            <p:custDataLst>
              <p:tags r:id="rId5"/>
            </p:custDataLst>
          </p:nvPr>
        </p:nvSpPr>
        <p:spPr>
          <a:xfrm>
            <a:off x="451485" y="4867275"/>
            <a:ext cx="11243945" cy="1645285"/>
          </a:xfrm>
          <a:prstGeom prst="rect">
            <a:avLst/>
          </a:prstGeom>
          <a:noFill/>
          <a:ln w="19050">
            <a:solidFill>
              <a:schemeClr val="accent1">
                <a:lumMod val="50000"/>
              </a:schemeClr>
            </a:solidFill>
            <a:miter lim="800000"/>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lvl="0" indent="0" eaLnBrk="1" hangingPunct="1">
              <a:lnSpc>
                <a:spcPct val="100000"/>
              </a:lnSpc>
              <a:spcAft>
                <a:spcPct val="0"/>
              </a:spcAft>
              <a:buFontTx/>
              <a:buNone/>
            </a:pPr>
            <a:r>
              <a:rPr lang="zh-CN" altLang="en-US" sz="2600" b="1">
                <a:solidFill>
                  <a:srgbClr val="FF0000"/>
                </a:solidFill>
                <a:latin typeface="楷体" panose="02010609060101010101" charset="-122"/>
                <a:ea typeface="楷体" panose="02010609060101010101" charset="-122"/>
              </a:rPr>
              <a:t>  </a:t>
            </a:r>
            <a:r>
              <a:rPr lang="zh-CN" altLang="en-US" sz="2600" b="1">
                <a:solidFill>
                  <a:srgbClr val="FF0000"/>
                </a:solidFill>
                <a:latin typeface="微软雅黑" panose="020B0503020204020204" charset="-122"/>
                <a:cs typeface="微软雅黑" panose="020B0503020204020204" charset="-122"/>
              </a:rPr>
              <a:t>   </a:t>
            </a:r>
            <a:r>
              <a:rPr lang="zh-CN" altLang="en-US" sz="2500" b="1">
                <a:solidFill>
                  <a:schemeClr val="tx1"/>
                </a:solidFill>
                <a:latin typeface="楷体" panose="02010609060101010101" charset="-122"/>
                <a:ea typeface="楷体" panose="02010609060101010101" charset="-122"/>
                <a:cs typeface="微软雅黑" panose="020B0503020204020204" charset="-122"/>
              </a:rPr>
              <a:t>依据</a:t>
            </a:r>
            <a:r>
              <a:rPr lang="en-US" altLang="zh-CN" sz="2500" b="1">
                <a:solidFill>
                  <a:schemeClr val="tx1"/>
                </a:solidFill>
                <a:latin typeface="楷体" panose="02010609060101010101" charset="-122"/>
                <a:ea typeface="楷体" panose="02010609060101010101" charset="-122"/>
                <a:cs typeface="微软雅黑" panose="020B0503020204020204" charset="-122"/>
              </a:rPr>
              <a:t>《</a:t>
            </a:r>
            <a:r>
              <a:rPr lang="zh-CN" altLang="en-US" sz="2500" b="1">
                <a:solidFill>
                  <a:schemeClr val="tx1"/>
                </a:solidFill>
                <a:latin typeface="楷体" panose="02010609060101010101" charset="-122"/>
                <a:ea typeface="楷体" panose="02010609060101010101" charset="-122"/>
                <a:cs typeface="微软雅黑" panose="020B0503020204020204" charset="-122"/>
              </a:rPr>
              <a:t>民法典</a:t>
            </a:r>
            <a:r>
              <a:rPr lang="en-US" altLang="zh-CN" sz="2500" b="1">
                <a:solidFill>
                  <a:schemeClr val="tx1"/>
                </a:solidFill>
                <a:latin typeface="楷体" panose="02010609060101010101" charset="-122"/>
                <a:ea typeface="楷体" panose="02010609060101010101" charset="-122"/>
                <a:cs typeface="微软雅黑" panose="020B0503020204020204" charset="-122"/>
              </a:rPr>
              <a:t>》</a:t>
            </a:r>
            <a:r>
              <a:rPr lang="zh-CN" altLang="en-US" sz="2500" b="1">
                <a:solidFill>
                  <a:schemeClr val="tx1"/>
                </a:solidFill>
                <a:latin typeface="楷体" panose="02010609060101010101" charset="-122"/>
                <a:ea typeface="楷体" panose="02010609060101010101" charset="-122"/>
                <a:cs typeface="微软雅黑" panose="020B0503020204020204" charset="-122"/>
              </a:rPr>
              <a:t>规定，</a:t>
            </a:r>
            <a:r>
              <a:rPr lang="zh-CN" altLang="en-US" sz="2500" b="1">
                <a:solidFill>
                  <a:srgbClr val="0070C0"/>
                </a:solidFill>
                <a:latin typeface="黑体" panose="02010609060101010101" charset="-122"/>
                <a:ea typeface="黑体" panose="02010609060101010101" charset="-122"/>
                <a:cs typeface="微软雅黑" panose="020B0503020204020204" charset="-122"/>
              </a:rPr>
              <a:t>夏某、林某和张某</a:t>
            </a:r>
            <a:r>
              <a:rPr lang="zh-CN" altLang="en-US" sz="2500" b="1">
                <a:solidFill>
                  <a:srgbClr val="FF0000"/>
                </a:solidFill>
                <a:latin typeface="楷体" panose="02010609060101010101" charset="-122"/>
                <a:ea typeface="楷体" panose="02010609060101010101" charset="-122"/>
                <a:cs typeface="微软雅黑" panose="020B0503020204020204" charset="-122"/>
              </a:rPr>
              <a:t>侵害</a:t>
            </a:r>
            <a:r>
              <a:rPr lang="zh-CN" altLang="en-US" sz="2500" b="1">
                <a:solidFill>
                  <a:schemeClr val="tx1"/>
                </a:solidFill>
                <a:latin typeface="楷体" panose="02010609060101010101" charset="-122"/>
                <a:ea typeface="楷体" panose="02010609060101010101" charset="-122"/>
                <a:cs typeface="微软雅黑" panose="020B0503020204020204" charset="-122"/>
              </a:rPr>
              <a:t>了杨某的</a:t>
            </a:r>
            <a:r>
              <a:rPr lang="zh-CN" altLang="en-US" sz="2500" b="1">
                <a:solidFill>
                  <a:srgbClr val="FF0000"/>
                </a:solidFill>
                <a:latin typeface="楷体" panose="02010609060101010101" charset="-122"/>
                <a:ea typeface="楷体" panose="02010609060101010101" charset="-122"/>
                <a:cs typeface="微软雅黑" panose="020B0503020204020204" charset="-122"/>
              </a:rPr>
              <a:t>生命健康权</a:t>
            </a:r>
            <a:r>
              <a:rPr lang="zh-CN" altLang="en-US" sz="2500" b="1">
                <a:solidFill>
                  <a:schemeClr val="tx1"/>
                </a:solidFill>
                <a:latin typeface="楷体" panose="02010609060101010101" charset="-122"/>
                <a:ea typeface="楷体" panose="02010609060101010101" charset="-122"/>
                <a:cs typeface="微软雅黑" panose="020B0503020204020204" charset="-122"/>
              </a:rPr>
              <a:t>，应当</a:t>
            </a:r>
            <a:r>
              <a:rPr lang="zh-CN" altLang="en-US" sz="2500" b="1">
                <a:solidFill>
                  <a:srgbClr val="FF0000"/>
                </a:solidFill>
                <a:latin typeface="楷体" panose="02010609060101010101" charset="-122"/>
                <a:ea typeface="楷体" panose="02010609060101010101" charset="-122"/>
                <a:cs typeface="微软雅黑" panose="020B0503020204020204" charset="-122"/>
              </a:rPr>
              <a:t>承担民事赔偿责任</a:t>
            </a:r>
            <a:r>
              <a:rPr lang="zh-CN" altLang="en-US" sz="2500" b="1">
                <a:solidFill>
                  <a:schemeClr val="tx1"/>
                </a:solidFill>
                <a:latin typeface="楷体" panose="02010609060101010101" charset="-122"/>
                <a:ea typeface="楷体" panose="02010609060101010101" charset="-122"/>
                <a:cs typeface="微软雅黑" panose="020B0503020204020204" charset="-122"/>
              </a:rPr>
              <a:t>，赔偿医疗费、护理费等费用；此外，夏某、林某和张某殴打他人</a:t>
            </a:r>
            <a:r>
              <a:rPr lang="zh-CN" altLang="en-US" sz="2500" b="1">
                <a:solidFill>
                  <a:srgbClr val="FF0000"/>
                </a:solidFill>
                <a:latin typeface="楷体" panose="02010609060101010101" charset="-122"/>
                <a:ea typeface="楷体" panose="02010609060101010101" charset="-122"/>
                <a:cs typeface="微软雅黑" panose="020B0503020204020204" charset="-122"/>
              </a:rPr>
              <a:t>触犯了刑法</a:t>
            </a:r>
            <a:r>
              <a:rPr lang="zh-CN" altLang="en-US" sz="2500" b="1">
                <a:solidFill>
                  <a:schemeClr val="tx1"/>
                </a:solidFill>
                <a:latin typeface="楷体" panose="02010609060101010101" charset="-122"/>
                <a:ea typeface="楷体" panose="02010609060101010101" charset="-122"/>
                <a:cs typeface="微软雅黑" panose="020B0503020204020204" charset="-122"/>
              </a:rPr>
              <a:t>，高二学生达到了法定年龄，也要</a:t>
            </a:r>
            <a:r>
              <a:rPr lang="zh-CN" altLang="en-US" sz="2500" b="1">
                <a:solidFill>
                  <a:srgbClr val="FF0000"/>
                </a:solidFill>
                <a:latin typeface="楷体" panose="02010609060101010101" charset="-122"/>
                <a:ea typeface="楷体" panose="02010609060101010101" charset="-122"/>
                <a:cs typeface="微软雅黑" panose="020B0503020204020204" charset="-122"/>
              </a:rPr>
              <a:t>承担刑事责任</a:t>
            </a:r>
            <a:r>
              <a:rPr lang="zh-CN" altLang="en-US" sz="2500" b="1">
                <a:solidFill>
                  <a:schemeClr val="tx1"/>
                </a:solidFill>
                <a:latin typeface="楷体" panose="02010609060101010101" charset="-122"/>
                <a:ea typeface="楷体" panose="02010609060101010101" charset="-122"/>
                <a:cs typeface="微软雅黑" panose="020B0503020204020204" charset="-122"/>
              </a:rPr>
              <a:t>。</a:t>
            </a:r>
            <a:endParaRPr lang="en-US" altLang="zh-CN" sz="2500" b="1">
              <a:solidFill>
                <a:schemeClr val="tx1"/>
              </a:solidFill>
              <a:latin typeface="楷体" panose="02010609060101010101" charset="-122"/>
              <a:ea typeface="楷体" panose="02010609060101010101" charset="-122"/>
              <a:cs typeface="微软雅黑" panose="020B0503020204020204" charset="-122"/>
            </a:endParaRPr>
          </a:p>
          <a:p>
            <a:pPr marL="0" lvl="0" indent="0" eaLnBrk="1" hangingPunct="1">
              <a:lnSpc>
                <a:spcPct val="100000"/>
              </a:lnSpc>
              <a:spcAft>
                <a:spcPct val="0"/>
              </a:spcAft>
              <a:buFontTx/>
              <a:buNone/>
            </a:pPr>
            <a:r>
              <a:rPr lang="en-US" altLang="zh-CN" sz="2500" b="1">
                <a:solidFill>
                  <a:srgbClr val="0000FF"/>
                </a:solidFill>
                <a:latin typeface="楷体" panose="02010609060101010101" charset="-122"/>
                <a:ea typeface="楷体" panose="02010609060101010101" charset="-122"/>
                <a:cs typeface="微软雅黑" panose="020B0503020204020204" charset="-122"/>
              </a:rPr>
              <a:t>    </a:t>
            </a:r>
            <a:r>
              <a:rPr lang="zh-CN" altLang="en-US" sz="2500" b="1">
                <a:solidFill>
                  <a:srgbClr val="0070C0"/>
                </a:solidFill>
                <a:latin typeface="黑体" panose="02010609060101010101" charset="-122"/>
                <a:ea typeface="黑体" panose="02010609060101010101" charset="-122"/>
                <a:cs typeface="微软雅黑" panose="020B0503020204020204" charset="-122"/>
              </a:rPr>
              <a:t>学校如果</a:t>
            </a:r>
            <a:r>
              <a:rPr lang="zh-CN" altLang="en-US" sz="2500" b="1">
                <a:solidFill>
                  <a:schemeClr val="tx1"/>
                </a:solidFill>
                <a:latin typeface="楷体" panose="02010609060101010101" charset="-122"/>
                <a:ea typeface="楷体" panose="02010609060101010101" charset="-122"/>
                <a:cs typeface="微软雅黑" panose="020B0503020204020204" charset="-122"/>
              </a:rPr>
              <a:t>未尽到教育、管理职责，也</a:t>
            </a:r>
            <a:r>
              <a:rPr lang="zh-CN" altLang="en-US" sz="2500" b="1">
                <a:solidFill>
                  <a:srgbClr val="FF0000"/>
                </a:solidFill>
                <a:latin typeface="楷体" panose="02010609060101010101" charset="-122"/>
                <a:ea typeface="楷体" panose="02010609060101010101" charset="-122"/>
                <a:cs typeface="微软雅黑" panose="020B0503020204020204" charset="-122"/>
              </a:rPr>
              <a:t>应承担侵权赔偿责任</a:t>
            </a:r>
            <a:r>
              <a:rPr lang="zh-CN" altLang="en-US" sz="2500" b="1">
                <a:solidFill>
                  <a:schemeClr val="tx1"/>
                </a:solidFill>
                <a:latin typeface="楷体" panose="02010609060101010101" charset="-122"/>
                <a:ea typeface="楷体" panose="02010609060101010101" charset="-122"/>
                <a:cs typeface="微软雅黑" panose="020B0503020204020204" charset="-122"/>
              </a:rPr>
              <a:t>。</a:t>
            </a:r>
            <a:endParaRPr lang="zh-CN" altLang="en-US" sz="2500" b="1">
              <a:solidFill>
                <a:schemeClr val="tx1"/>
              </a:solidFill>
              <a:latin typeface="楷体" panose="02010609060101010101" charset="-122"/>
              <a:ea typeface="楷体" panose="02010609060101010101"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1"/>
            </p:custDataLst>
          </p:nvPr>
        </p:nvSpPr>
        <p:spPr>
          <a:xfrm>
            <a:off x="48895" y="864870"/>
            <a:ext cx="7694930" cy="52197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（1）分类：包括</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人格权</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和</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身份权</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两大类。</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2"/>
            </p:custDataLst>
          </p:nvPr>
        </p:nvSpPr>
        <p:spPr>
          <a:xfrm>
            <a:off x="1904365" y="2534285"/>
            <a:ext cx="1216025" cy="460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000FF"/>
                </a:solidFill>
                <a:effectLst/>
                <a:uLnTx/>
                <a:uFillTx/>
                <a:latin typeface="微软雅黑" panose="020B0503020204020204" charset="-122"/>
                <a:ea typeface="微软雅黑" panose="020B0503020204020204" charset="-122"/>
                <a:cs typeface="宋体" panose="02010600030101010101" pitchFamily="2" charset="-122"/>
              </a:rPr>
              <a:t>自然人</a:t>
            </a:r>
            <a:endParaRPr kumimoji="0" lang="zh-CN" altLang="en-US" sz="2400" b="1" i="0" u="none" strike="noStrike" kern="1200" cap="none" spc="0" normalizeH="0" baseline="0" noProof="0">
              <a:ln>
                <a:noFill/>
              </a:ln>
              <a:solidFill>
                <a:srgbClr val="0000FF"/>
              </a:solidFill>
              <a:effectLst/>
              <a:uLnTx/>
              <a:uFillTx/>
              <a:latin typeface="微软雅黑" panose="020B0503020204020204" charset="-122"/>
              <a:ea typeface="微软雅黑" panose="020B0503020204020204" charset="-122"/>
              <a:cs typeface="宋体" panose="02010600030101010101" pitchFamily="2" charset="-122"/>
            </a:endParaRPr>
          </a:p>
        </p:txBody>
      </p:sp>
      <p:sp>
        <p:nvSpPr>
          <p:cNvPr id="4" name="左大括号 3"/>
          <p:cNvSpPr/>
          <p:nvPr>
            <p:custDataLst>
              <p:tags r:id="rId3"/>
            </p:custDataLst>
          </p:nvPr>
        </p:nvSpPr>
        <p:spPr>
          <a:xfrm>
            <a:off x="3002915" y="2080260"/>
            <a:ext cx="227330" cy="1368425"/>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 name="左大括号 4"/>
          <p:cNvSpPr/>
          <p:nvPr>
            <p:custDataLst>
              <p:tags r:id="rId4"/>
            </p:custDataLst>
          </p:nvPr>
        </p:nvSpPr>
        <p:spPr>
          <a:xfrm>
            <a:off x="1727200" y="2750185"/>
            <a:ext cx="177165" cy="2286000"/>
          </a:xfrm>
          <a:prstGeom prst="lef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6" name="左大括号 5"/>
          <p:cNvSpPr/>
          <p:nvPr>
            <p:custDataLst>
              <p:tags r:id="rId5"/>
            </p:custDataLst>
          </p:nvPr>
        </p:nvSpPr>
        <p:spPr>
          <a:xfrm>
            <a:off x="4730115" y="1640205"/>
            <a:ext cx="227330" cy="1109980"/>
          </a:xfrm>
          <a:prstGeom prst="lef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6"/>
            </p:custDataLst>
          </p:nvPr>
        </p:nvSpPr>
        <p:spPr>
          <a:xfrm>
            <a:off x="5055235" y="1570990"/>
            <a:ext cx="4251325" cy="1420495"/>
          </a:xfrm>
          <a:prstGeom prst="rect">
            <a:avLst/>
          </a:prstGeom>
          <a:noFill/>
        </p:spPr>
        <p:txBody>
          <a:bodyPr wrap="square" rtlCol="0" anchor="t">
            <a:spAutoFit/>
          </a:bodyPr>
          <a:lstStyle/>
          <a:p>
            <a:pPr marR="0" lvl="0" indent="0" algn="l" defTabSz="914400" rtl="0" fontAlgn="auto">
              <a:lnSpc>
                <a:spcPct val="120000"/>
              </a:lnSpc>
              <a:spcBef>
                <a:spcPct val="0"/>
              </a:spcBef>
              <a:spcAft>
                <a:spcPct val="0"/>
              </a:spcAft>
              <a:buClrTx/>
              <a:buSzTx/>
              <a:buFontTx/>
              <a:buNone/>
              <a:defRPr/>
            </a:pPr>
            <a:r>
              <a:rPr kumimoji="0" lang="zh-CN" altLang="en-US" sz="2400" b="1" i="0" u="none" strike="noStrike" kern="1200" cap="none" spc="0" normalizeH="0" baseline="0" noProof="0">
                <a:effectLst/>
                <a:uLnTx/>
                <a:uFillTx/>
                <a:latin typeface="微软雅黑" panose="020B0503020204020204" charset="-122"/>
                <a:ea typeface="微软雅黑" panose="020B0503020204020204" charset="-122"/>
                <a:cs typeface="微软雅黑" panose="020B0503020204020204" charset="-122"/>
              </a:rPr>
              <a:t>生命权、身体权、健康权</a:t>
            </a:r>
            <a:endParaRPr kumimoji="0" lang="zh-CN" altLang="en-US" sz="2400" b="1" i="0" u="none" strike="noStrike" kern="1200" cap="none" spc="0" normalizeH="0" baseline="0" noProof="0">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20000"/>
              </a:lnSpc>
              <a:spcBef>
                <a:spcPct val="0"/>
              </a:spcBef>
              <a:spcAft>
                <a:spcPct val="0"/>
              </a:spcAft>
              <a:buClrTx/>
              <a:buSzTx/>
              <a:buFontTx/>
              <a:buNone/>
              <a:defRPr/>
            </a:pPr>
            <a:r>
              <a:rPr kumimoji="0" lang="zh-CN" altLang="en-US" sz="2400" b="1" i="0" u="none" strike="noStrike" kern="1200" cap="none" spc="0" normalizeH="0" baseline="0" noProof="0">
                <a:solidFill>
                  <a:srgbClr val="FF0000"/>
                </a:solidFill>
                <a:effectLst/>
                <a:uLnTx/>
                <a:uFillTx/>
                <a:latin typeface="微软雅黑" panose="020B0503020204020204" charset="-122"/>
                <a:ea typeface="微软雅黑" panose="020B0503020204020204" charset="-122"/>
                <a:cs typeface="微软雅黑" panose="020B0503020204020204" charset="-122"/>
              </a:rPr>
              <a:t>姓名权</a:t>
            </a:r>
            <a:r>
              <a:rPr kumimoji="0" lang="zh-CN" altLang="en-US" sz="2400" b="1" i="0" u="none" strike="noStrike" kern="1200" cap="none" spc="0" normalizeH="0" baseline="0" noProof="0">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b="1" i="0" u="none" strike="noStrike" kern="1200" cap="none" spc="0" normalizeH="0" baseline="0" noProof="0">
                <a:effectLst/>
                <a:uLnTx/>
                <a:uFillTx/>
                <a:latin typeface="微软雅黑" panose="020B0503020204020204" charset="-122"/>
                <a:ea typeface="微软雅黑" panose="020B0503020204020204" charset="-122"/>
                <a:cs typeface="微软雅黑" panose="020B0503020204020204" charset="-122"/>
              </a:rPr>
              <a:t>肖像权</a:t>
            </a:r>
            <a:r>
              <a:rPr kumimoji="0" lang="zh-CN" altLang="en-US" sz="2400" b="1" i="0" u="none" strike="noStrike" kern="1200" cap="none" spc="0" normalizeH="0" baseline="0" noProof="0">
                <a:solidFill>
                  <a:schemeClr val="accent1"/>
                </a:solidFill>
                <a:effectLst/>
                <a:uLnTx/>
                <a:uFillTx/>
                <a:latin typeface="微软雅黑" panose="020B0503020204020204" charset="-122"/>
                <a:ea typeface="微软雅黑" panose="020B0503020204020204" charset="-122"/>
                <a:cs typeface="微软雅黑" panose="020B0503020204020204" charset="-122"/>
              </a:rPr>
              <a:t>、名誉权</a:t>
            </a:r>
            <a:r>
              <a:rPr kumimoji="0" lang="zh-CN" altLang="en-US" sz="2400" b="1" i="0" u="none" strike="noStrike" kern="1200" cap="none" spc="0" normalizeH="0" baseline="0" noProof="0">
                <a:solidFill>
                  <a:schemeClr val="tx1"/>
                </a:solidFill>
                <a:effectLst/>
                <a:uLnTx/>
                <a:uFillTx/>
                <a:latin typeface="微软雅黑" panose="020B0503020204020204" charset="-122"/>
                <a:ea typeface="微软雅黑" panose="020B0503020204020204" charset="-122"/>
                <a:cs typeface="微软雅黑" panose="020B0503020204020204" charset="-122"/>
              </a:rPr>
              <a:t>、</a:t>
            </a:r>
            <a:endParaRPr kumimoji="0" lang="zh-CN" altLang="en-US" sz="2400" b="1" i="0" u="none" strike="noStrike" kern="1200" cap="none" spc="0" normalizeH="0" baseline="0" noProof="0">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20000"/>
              </a:lnSpc>
              <a:spcBef>
                <a:spcPct val="0"/>
              </a:spcBef>
              <a:spcAft>
                <a:spcPct val="0"/>
              </a:spcAft>
              <a:buClrTx/>
              <a:buSzTx/>
              <a:buFontTx/>
              <a:buNone/>
              <a:defRPr/>
            </a:pPr>
            <a:r>
              <a:rPr kumimoji="0" lang="zh-CN" altLang="en-US" sz="2400" b="1" i="0" u="none" strike="noStrike" kern="1200" cap="none" spc="0" normalizeH="0" baseline="0" noProof="0">
                <a:solidFill>
                  <a:schemeClr val="accent1"/>
                </a:solidFill>
                <a:effectLst/>
                <a:uLnTx/>
                <a:uFillTx/>
                <a:latin typeface="微软雅黑" panose="020B0503020204020204" charset="-122"/>
                <a:ea typeface="微软雅黑" panose="020B0503020204020204" charset="-122"/>
                <a:cs typeface="微软雅黑" panose="020B0503020204020204" charset="-122"/>
              </a:rPr>
              <a:t>荣誉权</a:t>
            </a:r>
            <a:r>
              <a:rPr kumimoji="0" lang="zh-CN" altLang="en-US" sz="2400" b="1" i="0" u="none" strike="noStrike" kern="1200" cap="none" spc="0" normalizeH="0" baseline="0" noProof="0">
                <a:solidFill>
                  <a:schemeClr val="tx1"/>
                </a:solidFill>
                <a:effectLst/>
                <a:uLnTx/>
                <a:uFillTx/>
                <a:latin typeface="微软雅黑" panose="020B0503020204020204" charset="-122"/>
                <a:ea typeface="微软雅黑" panose="020B0503020204020204" charset="-122"/>
                <a:cs typeface="微软雅黑" panose="020B0503020204020204" charset="-122"/>
              </a:rPr>
              <a:t>、隐私权</a:t>
            </a:r>
            <a:endParaRPr kumimoji="0" lang="zh-CN" altLang="en-US" sz="2400" b="1" i="0" u="none" strike="noStrike" kern="1200" cap="none" spc="0" normalizeH="0" baseline="0" noProof="0">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7"/>
            </p:custDataLst>
          </p:nvPr>
        </p:nvSpPr>
        <p:spPr>
          <a:xfrm>
            <a:off x="316230" y="3304540"/>
            <a:ext cx="1240155" cy="46037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bg1"/>
                </a:solidFill>
                <a:effectLst>
                  <a:outerShdw blurRad="38100" dist="19050" dir="2700000" algn="tl" rotWithShape="0">
                    <a:prstClr val="black">
                      <a:alpha val="40000"/>
                    </a:prstClr>
                  </a:outerShdw>
                </a:effectLst>
                <a:uLnTx/>
                <a:uFillTx/>
                <a:latin typeface="微软雅黑" panose="020B0503020204020204" charset="-122"/>
                <a:ea typeface="微软雅黑" panose="020B0503020204020204" charset="-122"/>
                <a:cs typeface="宋体" panose="02010600030101010101" pitchFamily="2" charset="-122"/>
              </a:rPr>
              <a:t>人身权</a:t>
            </a:r>
            <a:endParaRPr kumimoji="0" lang="zh-CN" altLang="en-US" sz="2400" b="1" i="0" u="none" strike="noStrike" kern="1200" cap="none" spc="0" normalizeH="0" baseline="0" noProof="0">
              <a:ln>
                <a:noFill/>
              </a:ln>
              <a:solidFill>
                <a:schemeClr val="bg1"/>
              </a:solidFill>
              <a:effectLst>
                <a:outerShdw blurRad="38100" dist="19050" dir="2700000" algn="tl" rotWithShape="0">
                  <a:prstClr val="black">
                    <a:alpha val="40000"/>
                  </a:prstClr>
                </a:outerShdw>
              </a:effectLst>
              <a:uLnTx/>
              <a:uFillTx/>
              <a:latin typeface="微软雅黑" panose="020B0503020204020204" charset="-122"/>
              <a:ea typeface="微软雅黑" panose="020B0503020204020204" charset="-122"/>
              <a:cs typeface="宋体" panose="02010600030101010101" pitchFamily="2" charset="-122"/>
            </a:endParaRPr>
          </a:p>
        </p:txBody>
      </p:sp>
      <p:sp>
        <p:nvSpPr>
          <p:cNvPr id="9" name="Rectangle 5"/>
          <p:cNvSpPr/>
          <p:nvPr>
            <p:custDataLst>
              <p:tags r:id="rId8"/>
            </p:custDataLst>
          </p:nvPr>
        </p:nvSpPr>
        <p:spPr>
          <a:xfrm>
            <a:off x="3657252" y="4078268"/>
            <a:ext cx="7150735" cy="460375"/>
          </a:xfrm>
          <a:prstGeom prst="rect">
            <a:avLst/>
          </a:prstGeom>
          <a:solidFill>
            <a:schemeClr val="accent2"/>
          </a:solidFill>
          <a:extLst>
            <a:ext uri="{909E8E84-426E-40DD-AFC4-6F175D3DCCD1}">
              <a14:hiddenFill xmlns:a14="http://schemas.microsoft.com/office/drawing/2010/main">
                <a:solidFill>
                  <a:srgbClr val="FFFF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0" fontAlgn="auto"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Wingdings" panose="05000000000000000000" pitchFamily="2" charset="2"/>
              </a:rPr>
              <a:t>注意：身份权并非人人都享有，人格权人人都有。</a:t>
            </a:r>
            <a:endParaRPr kumimoji="0" lang="zh-CN" altLang="en-US" sz="24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Wingdings" panose="05000000000000000000" pitchFamily="2" charset="2"/>
            </a:endParaRPr>
          </a:p>
        </p:txBody>
      </p:sp>
      <p:sp>
        <p:nvSpPr>
          <p:cNvPr id="11" name="文本框 10"/>
          <p:cNvSpPr txBox="1"/>
          <p:nvPr>
            <p:custDataLst>
              <p:tags r:id="rId9"/>
            </p:custDataLst>
          </p:nvPr>
        </p:nvSpPr>
        <p:spPr>
          <a:xfrm>
            <a:off x="1996440" y="4738370"/>
            <a:ext cx="9187180" cy="460375"/>
          </a:xfrm>
          <a:prstGeom prst="rect">
            <a:avLst/>
          </a:prstGeom>
          <a:solidFill>
            <a:schemeClr val="bg1"/>
          </a:solidFill>
        </p:spPr>
        <p:txBody>
          <a:bodyPr wrap="square" rtlCol="0" anchor="t">
            <a:spAutoFit/>
          </a:bodyPr>
          <a:lstStyle/>
          <a:p>
            <a:r>
              <a:rPr lang="zh-CN" altLang="en-US" sz="2400" b="1" noProof="0">
                <a:ln>
                  <a:noFill/>
                </a:ln>
                <a:solidFill>
                  <a:srgbClr val="0000FF"/>
                </a:solidFill>
                <a:effectLst/>
                <a:uLnTx/>
                <a:uFillTx/>
                <a:latin typeface="微软雅黑" panose="020B0503020204020204" charset="-122"/>
                <a:ea typeface="微软雅黑" panose="020B0503020204020204" charset="-122"/>
                <a:cs typeface="宋体" panose="02010600030101010101" pitchFamily="2" charset="-122"/>
                <a:sym typeface="+mn-ea"/>
              </a:rPr>
              <a:t>法人和非法人组织：</a:t>
            </a:r>
            <a:r>
              <a:rPr lang="zh-CN" altLang="en-US" sz="2400" b="1"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名称权</a:t>
            </a:r>
            <a:r>
              <a:rPr lang="zh-CN" altLang="en-US" sz="2400" b="1"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2400" b="1" noProof="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sym typeface="+mn-ea"/>
              </a:rPr>
              <a:t>名誉权和荣誉权</a:t>
            </a:r>
            <a:r>
              <a:rPr lang="zh-CN" altLang="en-US" sz="2400" b="1"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a:t>
            </a:r>
            <a:endParaRPr lang="zh-CN" altLang="en-US" sz="2400" b="1"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10"/>
            </p:custDataLst>
          </p:nvPr>
        </p:nvSpPr>
        <p:spPr>
          <a:xfrm>
            <a:off x="3230245" y="1896110"/>
            <a:ext cx="1402080" cy="46037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wrap="none" rtlCol="0" anchor="t">
            <a:spAutoFit/>
          </a:bodyPr>
          <a:lstStyle/>
          <a:p>
            <a:r>
              <a:rPr lang="zh-CN" altLang="en-US" sz="2400" b="1" noProof="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人格权：</a:t>
            </a:r>
            <a:endParaRPr lang="zh-CN" altLang="en-US" sz="2400" b="1" noProof="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custDataLst>
              <p:tags r:id="rId11"/>
            </p:custDataLst>
          </p:nvPr>
        </p:nvSpPr>
        <p:spPr>
          <a:xfrm>
            <a:off x="3230245" y="3221355"/>
            <a:ext cx="1492885" cy="460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r>
              <a:rPr lang="zh-CN" altLang="en-US" sz="2400" b="1" noProof="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身份权：</a:t>
            </a:r>
            <a:r>
              <a:rPr lang="en-US" altLang="zh-CN" sz="2400" b="1" noProof="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 </a:t>
            </a:r>
            <a:endParaRPr lang="en-US" altLang="zh-CN" sz="2400" b="1" noProof="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35" name="文本框 34"/>
          <p:cNvSpPr txBox="1"/>
          <p:nvPr>
            <p:custDataLst>
              <p:tags r:id="rId12"/>
            </p:custDataLst>
          </p:nvPr>
        </p:nvSpPr>
        <p:spPr>
          <a:xfrm>
            <a:off x="4952365" y="3119755"/>
            <a:ext cx="6555105" cy="829945"/>
          </a:xfrm>
          <a:prstGeom prst="rect">
            <a:avLst/>
          </a:prstGeom>
          <a:noFill/>
        </p:spPr>
        <p:txBody>
          <a:bodyPr wrap="square" rtlCol="0" anchor="t">
            <a:spAutoFit/>
          </a:bodyPr>
          <a:lstStyle/>
          <a:p>
            <a:r>
              <a:rPr lang="zh-CN" altLang="zh-CN" sz="2400" b="1" noProof="0">
                <a:ln>
                  <a:noFill/>
                </a:ln>
                <a:solidFill>
                  <a:schemeClr val="accent1">
                    <a:lumMod val="75000"/>
                  </a:schemeClr>
                </a:solidFill>
                <a:effectLst/>
                <a:uLnTx/>
                <a:uFillTx/>
                <a:latin typeface="微软雅黑" panose="020B0503020204020204" charset="-122"/>
                <a:ea typeface="微软雅黑" panose="020B0503020204020204" charset="-122"/>
                <a:cs typeface="微软雅黑" panose="020B0503020204020204" charset="-122"/>
                <a:sym typeface="+mn-ea"/>
              </a:rPr>
              <a:t>基于某种特定身份而存在的权利。</a:t>
            </a:r>
            <a:r>
              <a:rPr lang="zh-CN" altLang="zh-CN" sz="2400" b="1" noProof="0">
                <a:ln>
                  <a:noFill/>
                </a:ln>
                <a:effectLst/>
                <a:uLnTx/>
                <a:uFillTx/>
                <a:latin typeface="微软雅黑" panose="020B0503020204020204" charset="-122"/>
                <a:ea typeface="微软雅黑" panose="020B0503020204020204" charset="-122"/>
                <a:cs typeface="微软雅黑" panose="020B0503020204020204" charset="-122"/>
                <a:sym typeface="+mn-ea"/>
              </a:rPr>
              <a:t>例如配偶权、亲属权、监护权</a:t>
            </a:r>
            <a:r>
              <a:rPr lang="en-US" altLang="zh-CN" sz="2400" b="1" noProof="0">
                <a:ln>
                  <a:noFill/>
                </a:ln>
                <a:solidFill>
                  <a:schemeClr val="accent1">
                    <a:lumMod val="75000"/>
                  </a:schemeClr>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altLang="en-US" sz="2400" b="1" noProof="0">
                <a:ln>
                  <a:noFill/>
                </a:ln>
                <a:solidFill>
                  <a:schemeClr val="accent1">
                    <a:lumMod val="75000"/>
                  </a:schemeClr>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zh-CN" sz="2400" b="1" noProof="0">
                <a:ln>
                  <a:noFill/>
                </a:ln>
                <a:solidFill>
                  <a:schemeClr val="accent1">
                    <a:lumMod val="75000"/>
                  </a:schemeClr>
                </a:solidFill>
                <a:effectLst/>
                <a:uLnTx/>
                <a:uFillTx/>
                <a:latin typeface="微软雅黑" panose="020B0503020204020204" charset="-122"/>
                <a:ea typeface="微软雅黑" panose="020B0503020204020204" charset="-122"/>
                <a:cs typeface="微软雅黑" panose="020B0503020204020204" charset="-122"/>
                <a:sym typeface="+mn-ea"/>
              </a:rPr>
              <a:t>因婚姻家庭关系等产生）</a:t>
            </a:r>
            <a:endParaRPr lang="zh-CN" altLang="en-US" sz="2400" b="1" noProof="0">
              <a:ln>
                <a:noFill/>
              </a:ln>
              <a:solidFill>
                <a:schemeClr val="accent1">
                  <a:lumMod val="75000"/>
                </a:schemeClr>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21" name="文本框 3"/>
          <p:cNvSpPr/>
          <p:nvPr>
            <p:custDataLst>
              <p:tags r:id="rId13"/>
            </p:custDataLst>
          </p:nvPr>
        </p:nvSpPr>
        <p:spPr>
          <a:xfrm>
            <a:off x="998855" y="5332095"/>
            <a:ext cx="9970770" cy="977265"/>
          </a:xfrm>
          <a:prstGeom prst="rect">
            <a:avLst/>
          </a:prstGeom>
          <a:solidFill>
            <a:srgbClr val="75BD42">
              <a:lumMod val="20000"/>
              <a:lumOff val="80000"/>
            </a:srgbClr>
          </a:solidFill>
          <a:ln w="12700" cmpd="sng">
            <a:solidFill>
              <a:schemeClr val="accent1">
                <a:shade val="50000"/>
              </a:schemeClr>
            </a:solidFill>
            <a:prstDash val="solid"/>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600" b="1" i="0" u="none" baseline="0">
                <a:solidFill>
                  <a:sysClr val="windowText" lastClr="000000"/>
                </a:solidFill>
                <a:effectLst/>
                <a:latin typeface="宋体" panose="02010600030101010101" pitchFamily="2" charset="-122"/>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600" b="1" i="0" u="none" baseline="0">
                <a:solidFill>
                  <a:sysClr val="windowText" lastClr="000000"/>
                </a:solidFill>
                <a:effectLst/>
                <a:latin typeface="宋体" panose="02010600030101010101" pitchFamily="2" charset="-122"/>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600" b="1" i="0" u="none" baseline="0">
                <a:solidFill>
                  <a:sysClr val="windowText" lastClr="000000"/>
                </a:solidFill>
                <a:effectLst/>
                <a:latin typeface="宋体" panose="02010600030101010101" pitchFamily="2" charset="-122"/>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600" b="1" i="0" u="none" baseline="0">
                <a:solidFill>
                  <a:sysClr val="windowText" lastClr="000000"/>
                </a:solidFill>
                <a:effectLst/>
                <a:latin typeface="宋体" panose="02010600030101010101" pitchFamily="2" charset="-122"/>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600" b="1" i="0" u="none" baseline="0">
                <a:solidFill>
                  <a:sysClr val="windowText" lastClr="000000"/>
                </a:solidFill>
                <a:effectLst/>
                <a:latin typeface="宋体" panose="02010600030101010101" pitchFamily="2" charset="-122"/>
                <a:ea typeface="宋体" panose="02010600030101010101" pitchFamily="2" charset="-122"/>
              </a:defRPr>
            </a:lvl5pPr>
          </a:lstStyle>
          <a:p>
            <a:pPr lvl="0" eaLnBrk="1" hangingPunct="1">
              <a:lnSpc>
                <a:spcPct val="120000"/>
              </a:lnSpc>
            </a:pPr>
            <a:r>
              <a:rPr lang="zh-CN" altLang="en-US" sz="2400" u="sng">
                <a:latin typeface="微软雅黑" panose="020B0503020204020204" charset="-122"/>
                <a:ea typeface="微软雅黑" panose="020B0503020204020204" charset="-122"/>
              </a:rPr>
              <a:t>注意：</a:t>
            </a:r>
            <a:r>
              <a:rPr lang="zh-CN" altLang="en-US" sz="2400">
                <a:latin typeface="微软雅黑" panose="020B0503020204020204" charset="-122"/>
                <a:ea typeface="微软雅黑" panose="020B0503020204020204" charset="-122"/>
              </a:rPr>
              <a:t>①</a:t>
            </a:r>
            <a:r>
              <a:rPr lang="zh-CN" altLang="en-US" sz="2400">
                <a:solidFill>
                  <a:srgbClr val="0000CC"/>
                </a:solidFill>
                <a:latin typeface="微软雅黑" panose="020B0503020204020204" charset="-122"/>
                <a:ea typeface="微软雅黑" panose="020B0503020204020204" charset="-122"/>
              </a:rPr>
              <a:t>自然人</a:t>
            </a:r>
            <a:r>
              <a:rPr lang="zh-CN" altLang="en-US" sz="2400">
                <a:latin typeface="微软雅黑" panose="020B0503020204020204" charset="-122"/>
                <a:ea typeface="微软雅黑" panose="020B0503020204020204" charset="-122"/>
              </a:rPr>
              <a:t>：</a:t>
            </a:r>
            <a:r>
              <a:rPr lang="zh-CN" altLang="en-US" sz="2400">
                <a:solidFill>
                  <a:srgbClr val="FF0000"/>
                </a:solidFill>
                <a:latin typeface="微软雅黑" panose="020B0503020204020204" charset="-122"/>
                <a:ea typeface="微软雅黑" panose="020B0503020204020204" charset="-122"/>
              </a:rPr>
              <a:t>姓名权</a:t>
            </a:r>
            <a:endParaRPr lang="en-US" altLang="zh-CN" sz="2400">
              <a:solidFill>
                <a:srgbClr val="FF0000"/>
              </a:solidFill>
              <a:latin typeface="微软雅黑" panose="020B0503020204020204" charset="-122"/>
              <a:ea typeface="微软雅黑" panose="020B0503020204020204" charset="-122"/>
            </a:endParaRPr>
          </a:p>
          <a:p>
            <a:pPr lvl="0" eaLnBrk="1" hangingPunct="1">
              <a:lnSpc>
                <a:spcPct val="120000"/>
              </a:lnSpc>
            </a:pPr>
            <a:r>
              <a:rPr lang="en-US" altLang="zh-CN" sz="2400">
                <a:solidFill>
                  <a:srgbClr val="000000"/>
                </a:solidFill>
                <a:latin typeface="微软雅黑" panose="020B0503020204020204" charset="-122"/>
                <a:ea typeface="微软雅黑" panose="020B0503020204020204" charset="-122"/>
                <a:sym typeface="宋体" panose="02010600030101010101" pitchFamily="2" charset="-122"/>
              </a:rPr>
              <a:t>          </a:t>
            </a:r>
            <a:r>
              <a:rPr sz="2400">
                <a:solidFill>
                  <a:srgbClr val="000000"/>
                </a:solidFill>
                <a:latin typeface="微软雅黑" panose="020B0503020204020204" charset="-122"/>
                <a:ea typeface="微软雅黑" panose="020B0503020204020204" charset="-122"/>
                <a:sym typeface="宋体" panose="02010600030101010101" pitchFamily="2" charset="-122"/>
              </a:rPr>
              <a:t>②</a:t>
            </a:r>
            <a:r>
              <a:rPr lang="zh-CN" altLang="en-US" sz="2400">
                <a:solidFill>
                  <a:srgbClr val="0000FF"/>
                </a:solidFill>
                <a:latin typeface="微软雅黑" panose="020B0503020204020204" charset="-122"/>
                <a:ea typeface="微软雅黑" panose="020B0503020204020204" charset="-122"/>
                <a:sym typeface="宋体" panose="02010600030101010101" pitchFamily="2" charset="-122"/>
              </a:rPr>
              <a:t>法人和非法人组织：</a:t>
            </a:r>
            <a:r>
              <a:rPr lang="zh-CN" altLang="en-US" sz="2400">
                <a:solidFill>
                  <a:srgbClr val="FF0000"/>
                </a:solidFill>
                <a:latin typeface="微软雅黑" panose="020B0503020204020204" charset="-122"/>
                <a:ea typeface="微软雅黑" panose="020B0503020204020204" charset="-122"/>
                <a:sym typeface="宋体" panose="02010600030101010101" pitchFamily="2" charset="-122"/>
              </a:rPr>
              <a:t>名称权</a:t>
            </a:r>
            <a:endParaRPr lang="zh-CN" altLang="en-US" sz="2400">
              <a:solidFill>
                <a:srgbClr val="FF0000"/>
              </a:solidFill>
              <a:latin typeface="微软雅黑" panose="020B0503020204020204" charset="-122"/>
              <a:ea typeface="微软雅黑" panose="020B0503020204020204" charset="-122"/>
              <a:sym typeface="宋体" panose="02010600030101010101" pitchFamily="2" charset="-122"/>
            </a:endParaRPr>
          </a:p>
        </p:txBody>
      </p:sp>
      <p:sp>
        <p:nvSpPr>
          <p:cNvPr id="10" name="文本框 9"/>
          <p:cNvSpPr txBox="1"/>
          <p:nvPr>
            <p:custDataLst>
              <p:tags r:id="rId14"/>
            </p:custDataLst>
          </p:nvPr>
        </p:nvSpPr>
        <p:spPr>
          <a:xfrm>
            <a:off x="292735" y="79375"/>
            <a:ext cx="3092450" cy="521970"/>
          </a:xfrm>
          <a:prstGeom prst="rect">
            <a:avLst/>
          </a:prstGeom>
        </p:spPr>
        <p:style>
          <a:lnRef idx="2">
            <a:schemeClr val="lt1"/>
          </a:lnRef>
          <a:fillRef idx="1">
            <a:schemeClr val="accent1"/>
          </a:fillRef>
          <a:effectRef idx="1">
            <a:schemeClr val="accent1"/>
          </a:effectRef>
          <a:fontRef idx="minor">
            <a:schemeClr val="lt1"/>
          </a:fontRef>
        </p:style>
        <p:txBody>
          <a:bodyPr wrap="square" rtlCol="0" anchor="t">
            <a:spAutoFit/>
          </a:bodyPr>
          <a:lstStyle/>
          <a:p>
            <a:pPr algn="ctr"/>
            <a:r>
              <a:rPr lang="en-US" sz="2800" b="1">
                <a:solidFill>
                  <a:schemeClr val="bg1"/>
                </a:solidFill>
                <a:latin typeface="微软雅黑" panose="020B0503020204020204" charset="-122"/>
                <a:ea typeface="微软雅黑" panose="020B0503020204020204" charset="-122"/>
                <a:cs typeface="微软雅黑" panose="020B0503020204020204" charset="-122"/>
                <a:sym typeface="+mn-ea"/>
              </a:rPr>
              <a:t>2.</a:t>
            </a:r>
            <a:r>
              <a:rPr sz="2800" b="1">
                <a:solidFill>
                  <a:schemeClr val="bg1"/>
                </a:solidFill>
                <a:latin typeface="微软雅黑" panose="020B0503020204020204" charset="-122"/>
                <a:ea typeface="微软雅黑" panose="020B0503020204020204" charset="-122"/>
                <a:cs typeface="微软雅黑" panose="020B0503020204020204" charset="-122"/>
                <a:sym typeface="+mn-ea"/>
              </a:rPr>
              <a:t> 人身权的内容</a:t>
            </a:r>
            <a:endParaRPr sz="28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p:cNvSpPr txBox="1"/>
          <p:nvPr>
            <p:custDataLst>
              <p:tags r:id="rId15"/>
            </p:custDataLst>
          </p:nvPr>
        </p:nvSpPr>
        <p:spPr>
          <a:xfrm>
            <a:off x="199390" y="5198745"/>
            <a:ext cx="11569065" cy="1076325"/>
          </a:xfrm>
          <a:prstGeom prst="rect">
            <a:avLst/>
          </a:prstGeom>
          <a:solidFill>
            <a:schemeClr val="bg2"/>
          </a:solidFill>
        </p:spPr>
        <p:txBody>
          <a:bodyPr wrap="square">
            <a:spAutoFit/>
          </a:bodyPr>
          <a:lstStyle/>
          <a:p>
            <a:r>
              <a:rPr lang="zh-CN" altLang="en-US" sz="3200" b="1">
                <a:solidFill>
                  <a:prstClr val="black"/>
                </a:solidFill>
                <a:latin typeface="微软雅黑" panose="020B0503020204020204" charset="-122"/>
                <a:ea typeface="微软雅黑" panose="020B0503020204020204" charset="-122"/>
                <a:cs typeface="微软雅黑" panose="020B0503020204020204" charset="-122"/>
                <a:sym typeface="+mn-ea"/>
              </a:rPr>
              <a:t>（</a:t>
            </a:r>
            <a:r>
              <a:rPr lang="en-US" altLang="zh-CN" sz="3200" b="1">
                <a:solidFill>
                  <a:prstClr val="black"/>
                </a:solidFill>
                <a:latin typeface="微软雅黑" panose="020B0503020204020204" charset="-122"/>
                <a:ea typeface="微软雅黑" panose="020B0503020204020204" charset="-122"/>
                <a:cs typeface="微软雅黑" panose="020B0503020204020204" charset="-122"/>
                <a:sym typeface="+mn-ea"/>
              </a:rPr>
              <a:t>2</a:t>
            </a:r>
            <a:r>
              <a:rPr lang="zh-CN" altLang="en-US" sz="3200" b="1">
                <a:solidFill>
                  <a:prstClr val="black"/>
                </a:solidFill>
                <a:latin typeface="微软雅黑" panose="020B0503020204020204" charset="-122"/>
                <a:ea typeface="微软雅黑" panose="020B0503020204020204" charset="-122"/>
                <a:cs typeface="微软雅黑" panose="020B0503020204020204" charset="-122"/>
                <a:sym typeface="+mn-ea"/>
              </a:rPr>
              <a:t>）要求：既要</a:t>
            </a:r>
            <a:r>
              <a:rPr lang="zh-CN" altLang="en-US" sz="3200" b="1">
                <a:solidFill>
                  <a:srgbClr val="FF0000"/>
                </a:solidFill>
                <a:highlight>
                  <a:srgbClr val="00FFFF"/>
                </a:highlight>
                <a:latin typeface="微软雅黑" panose="020B0503020204020204" charset="-122"/>
                <a:ea typeface="微软雅黑" panose="020B0503020204020204" charset="-122"/>
                <a:cs typeface="微软雅黑" panose="020B0503020204020204" charset="-122"/>
                <a:sym typeface="+mn-ea"/>
              </a:rPr>
              <a:t>依法维护自己</a:t>
            </a:r>
            <a:r>
              <a:rPr lang="zh-CN" altLang="en-US" sz="3200" b="1">
                <a:solidFill>
                  <a:prstClr val="black"/>
                </a:solidFill>
                <a:latin typeface="微软雅黑" panose="020B0503020204020204" charset="-122"/>
                <a:ea typeface="微软雅黑" panose="020B0503020204020204" charset="-122"/>
                <a:cs typeface="微软雅黑" panose="020B0503020204020204" charset="-122"/>
                <a:sym typeface="+mn-ea"/>
              </a:rPr>
              <a:t>的人身权利，也要</a:t>
            </a:r>
            <a:r>
              <a:rPr lang="zh-CN" altLang="en-US" sz="3200" b="1">
                <a:solidFill>
                  <a:srgbClr val="FF0000"/>
                </a:solidFill>
                <a:highlight>
                  <a:srgbClr val="00FF00"/>
                </a:highlight>
                <a:latin typeface="微软雅黑" panose="020B0503020204020204" charset="-122"/>
                <a:ea typeface="微软雅黑" panose="020B0503020204020204" charset="-122"/>
                <a:cs typeface="微软雅黑" panose="020B0503020204020204" charset="-122"/>
                <a:sym typeface="+mn-ea"/>
              </a:rPr>
              <a:t>尊重他人</a:t>
            </a:r>
            <a:r>
              <a:rPr lang="zh-CN" altLang="en-US" sz="3200" b="1">
                <a:solidFill>
                  <a:prstClr val="black"/>
                </a:solidFill>
                <a:latin typeface="微软雅黑" panose="020B0503020204020204" charset="-122"/>
                <a:ea typeface="微软雅黑" panose="020B0503020204020204" charset="-122"/>
                <a:cs typeface="微软雅黑" panose="020B0503020204020204" charset="-122"/>
                <a:sym typeface="+mn-ea"/>
              </a:rPr>
              <a:t>的人身权利。</a:t>
            </a:r>
            <a:endParaRPr lang="zh-CN" altLang="en-US" sz="3200" b="1">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up)">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ppt_y</p:attrName>
                                        </p:attrNameLst>
                                      </p:cBhvr>
                                      <p:tavLst>
                                        <p:tav tm="0">
                                          <p:val>
                                            <p:strVal val="#ppt_y+#ppt_h*1.125000"/>
                                          </p:val>
                                        </p:tav>
                                        <p:tav tm="100000">
                                          <p:val>
                                            <p:strVal val="#ppt_y"/>
                                          </p:val>
                                        </p:tav>
                                      </p:tavLst>
                                    </p:anim>
                                    <p:animEffect transition="in" filter="wipe(up)">
                                      <p:cBhvr>
                                        <p:cTn id="30" dur="500"/>
                                        <p:tgtEl>
                                          <p:spTgt spid="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p:tgtEl>
                                          <p:spTgt spid="8"/>
                                        </p:tgtEl>
                                        <p:attrNameLst>
                                          <p:attrName>ppt_y</p:attrName>
                                        </p:attrNameLst>
                                      </p:cBhvr>
                                      <p:tavLst>
                                        <p:tav tm="0">
                                          <p:val>
                                            <p:strVal val="#ppt_y+#ppt_h*1.125000"/>
                                          </p:val>
                                        </p:tav>
                                        <p:tav tm="100000">
                                          <p:val>
                                            <p:strVal val="#ppt_y"/>
                                          </p:val>
                                        </p:tav>
                                      </p:tavLst>
                                    </p:anim>
                                    <p:animEffect transition="in" filter="wipe(up)">
                                      <p:cBhvr>
                                        <p:cTn id="34" dur="500"/>
                                        <p:tgtEl>
                                          <p:spTgt spid="8"/>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p:tgtEl>
                                          <p:spTgt spid="14"/>
                                        </p:tgtEl>
                                        <p:attrNameLst>
                                          <p:attrName>ppt_y</p:attrName>
                                        </p:attrNameLst>
                                      </p:cBhvr>
                                      <p:tavLst>
                                        <p:tav tm="0">
                                          <p:val>
                                            <p:strVal val="#ppt_y+#ppt_h*1.125000"/>
                                          </p:val>
                                        </p:tav>
                                        <p:tav tm="100000">
                                          <p:val>
                                            <p:strVal val="#ppt_y"/>
                                          </p:val>
                                        </p:tav>
                                      </p:tavLst>
                                    </p:anim>
                                    <p:animEffect transition="in" filter="wipe(up)">
                                      <p:cBhvr>
                                        <p:cTn id="46" dur="500"/>
                                        <p:tgtEl>
                                          <p:spTgt spid="14"/>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p:tgtEl>
                                          <p:spTgt spid="35"/>
                                        </p:tgtEl>
                                        <p:attrNameLst>
                                          <p:attrName>ppt_y</p:attrName>
                                        </p:attrNameLst>
                                      </p:cBhvr>
                                      <p:tavLst>
                                        <p:tav tm="0">
                                          <p:val>
                                            <p:strVal val="#ppt_y+#ppt_h*1.125000"/>
                                          </p:val>
                                        </p:tav>
                                        <p:tav tm="100000">
                                          <p:val>
                                            <p:strVal val="#ppt_y"/>
                                          </p:val>
                                        </p:tav>
                                      </p:tavLst>
                                    </p:anim>
                                    <p:animEffect transition="in" filter="wipe(up)">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p:tgtEl>
                                          <p:spTgt spid="9"/>
                                        </p:tgtEl>
                                        <p:attrNameLst>
                                          <p:attrName>ppt_y</p:attrName>
                                        </p:attrNameLst>
                                      </p:cBhvr>
                                      <p:tavLst>
                                        <p:tav tm="0">
                                          <p:val>
                                            <p:strVal val="#ppt_y+#ppt_h*1.125000"/>
                                          </p:val>
                                        </p:tav>
                                        <p:tav tm="100000">
                                          <p:val>
                                            <p:strVal val="#ppt_y"/>
                                          </p:val>
                                        </p:tav>
                                      </p:tavLst>
                                    </p:anim>
                                    <p:animEffect transition="in" filter="wipe(up)">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4" grpId="0" animBg="1"/>
      <p:bldP spid="5" grpId="0" animBg="1"/>
      <p:bldP spid="6" grpId="0" animBg="1"/>
      <p:bldP spid="7" grpId="0"/>
      <p:bldP spid="8" grpId="0" animBg="1"/>
      <p:bldP spid="11" grpId="0" animBg="1"/>
      <p:bldP spid="12" grpId="0" animBg="1"/>
      <p:bldP spid="14" grpId="0" animBg="1"/>
      <p:bldP spid="35" grpId="0"/>
      <p:bldP spid="9" grpId="0" animBg="1"/>
      <p:bldP spid="21"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11150" y="1563370"/>
            <a:ext cx="10993755" cy="953135"/>
          </a:xfrm>
          <a:prstGeom prst="rect">
            <a:avLst/>
          </a:prstGeom>
          <a:noFill/>
          <a:ln>
            <a:noFill/>
            <a:prstDash val="sysDash"/>
          </a:ln>
        </p:spPr>
        <p:txBody>
          <a:bodyPr wrap="square" rtlCol="0" anchor="t">
            <a:spAutoFit/>
          </a:bodyPr>
          <a:lstStyle/>
          <a:p>
            <a:pPr algn="just">
              <a:lnSpc>
                <a:spcPct val="100000"/>
              </a:lnSpc>
            </a:pPr>
            <a:r>
              <a:rPr lang="en-US" altLang="zh-CN" sz="2800" b="1" smtClean="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2800" b="1"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800" b="1" smtClean="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2800" b="1" smtClean="0">
                <a:solidFill>
                  <a:srgbClr val="FF0000"/>
                </a:solidFill>
                <a:latin typeface="微软雅黑" panose="020B0503020204020204" charset="-122"/>
                <a:ea typeface="微软雅黑" panose="020B0503020204020204" charset="-122"/>
                <a:cs typeface="微软雅黑" panose="020B0503020204020204" charset="-122"/>
                <a:sym typeface="+mn-ea"/>
              </a:rPr>
              <a:t>）地位： </a:t>
            </a:r>
            <a:r>
              <a:rPr lang="zh-CN" altLang="en-US" sz="2800" b="1" smtClean="0">
                <a:latin typeface="微软雅黑" panose="020B0503020204020204" charset="-122"/>
                <a:ea typeface="微软雅黑" panose="020B0503020204020204" charset="-122"/>
                <a:cs typeface="微软雅黑" panose="020B0503020204020204" charset="-122"/>
                <a:sym typeface="+mn-ea"/>
              </a:rPr>
              <a:t>生命</a:t>
            </a:r>
            <a:r>
              <a:rPr lang="zh-CN" altLang="en-US" sz="2800" b="1" smtClean="0">
                <a:solidFill>
                  <a:schemeClr val="tx1"/>
                </a:solidFill>
                <a:latin typeface="微软雅黑" panose="020B0503020204020204" charset="-122"/>
                <a:ea typeface="微软雅黑" panose="020B0503020204020204" charset="-122"/>
                <a:cs typeface="微软雅黑" panose="020B0503020204020204" charset="-122"/>
                <a:sym typeface="+mn-ea"/>
              </a:rPr>
              <a:t>权、身体权和健康权是一个人</a:t>
            </a:r>
            <a:r>
              <a:rPr lang="zh-CN" altLang="en-US" sz="2800" b="1" smtClean="0">
                <a:solidFill>
                  <a:srgbClr val="FF0000"/>
                </a:solidFill>
                <a:latin typeface="微软雅黑" panose="020B0503020204020204" charset="-122"/>
                <a:ea typeface="微软雅黑" panose="020B0503020204020204" charset="-122"/>
                <a:cs typeface="微软雅黑" panose="020B0503020204020204" charset="-122"/>
                <a:sym typeface="+mn-ea"/>
              </a:rPr>
              <a:t>最基础</a:t>
            </a:r>
            <a:r>
              <a:rPr lang="zh-CN" altLang="en-US" sz="2800" b="1" smtClean="0">
                <a:solidFill>
                  <a:schemeClr val="tx1"/>
                </a:solidFill>
                <a:latin typeface="微软雅黑" panose="020B0503020204020204" charset="-122"/>
                <a:ea typeface="微软雅黑" panose="020B0503020204020204" charset="-122"/>
                <a:cs typeface="微软雅黑" panose="020B0503020204020204" charset="-122"/>
                <a:sym typeface="+mn-ea"/>
              </a:rPr>
              <a:t>的权利（主体是自然人）</a:t>
            </a:r>
            <a:endParaRPr lang="zh-CN" altLang="en-US" sz="2800" b="1" kern="0" smtClean="0">
              <a:ln w="3175">
                <a:noFill/>
              </a:ln>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2"/>
            </p:custDataLst>
          </p:nvPr>
        </p:nvSpPr>
        <p:spPr>
          <a:xfrm>
            <a:off x="446405" y="2998470"/>
            <a:ext cx="10723245" cy="2037080"/>
          </a:xfrm>
          <a:prstGeom prst="rect">
            <a:avLst/>
          </a:prstGeom>
          <a:noFill/>
        </p:spPr>
        <p:txBody>
          <a:bodyPr wrap="square" rtlCol="0" anchor="t">
            <a:noAutofit/>
          </a:bodyPr>
          <a:lstStyle/>
          <a:p>
            <a:pPr indent="0" algn="just" fontAlgn="auto">
              <a:lnSpc>
                <a:spcPct val="130000"/>
              </a:lnSpc>
            </a:pPr>
            <a:r>
              <a:rPr lang="zh-CN" altLang="en-US" sz="2800" b="1" kern="0" smtClean="0">
                <a:ln w="3175">
                  <a:noFill/>
                </a:ln>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800" b="1" kern="0" smtClean="0">
                <a:ln w="3175">
                  <a:noFill/>
                </a:ln>
                <a:solidFill>
                  <a:srgbClr val="FF0000"/>
                </a:solidFill>
                <a:latin typeface="微软雅黑" panose="020B0503020204020204" charset="-122"/>
                <a:ea typeface="微软雅黑" panose="020B0503020204020204" charset="-122"/>
                <a:cs typeface="微软雅黑" panose="020B0503020204020204" charset="-122"/>
                <a:sym typeface="+mn-ea"/>
              </a:rPr>
              <a:t>2</a:t>
            </a:r>
            <a:r>
              <a:rPr lang="zh-CN" altLang="en-US" sz="2800" b="1" kern="0" smtClean="0">
                <a:ln w="3175">
                  <a:noFill/>
                </a:ln>
                <a:solidFill>
                  <a:srgbClr val="FF0000"/>
                </a:solidFill>
                <a:latin typeface="微软雅黑" panose="020B0503020204020204" charset="-122"/>
                <a:ea typeface="微软雅黑" panose="020B0503020204020204" charset="-122"/>
                <a:cs typeface="微软雅黑" panose="020B0503020204020204" charset="-122"/>
                <a:sym typeface="+mn-ea"/>
              </a:rPr>
              <a:t>）重要性</a:t>
            </a:r>
            <a:endParaRPr lang="zh-CN" altLang="en-US" sz="2800" b="1" kern="0" smtClean="0">
              <a:ln w="3175">
                <a:noFill/>
              </a:ln>
              <a:solidFill>
                <a:srgbClr val="FF0000"/>
              </a:solidFill>
              <a:latin typeface="微软雅黑" panose="020B0503020204020204" charset="-122"/>
              <a:ea typeface="微软雅黑" panose="020B0503020204020204" charset="-122"/>
              <a:cs typeface="微软雅黑" panose="020B0503020204020204" charset="-122"/>
              <a:sym typeface="+mn-ea"/>
            </a:endParaRPr>
          </a:p>
          <a:p>
            <a:pPr indent="0" algn="just" fontAlgn="auto">
              <a:lnSpc>
                <a:spcPct val="130000"/>
              </a:lnSpc>
            </a:pPr>
            <a:r>
              <a:rPr lang="zh-CN" altLang="en-US" sz="2800" b="1" kern="0" smtClean="0">
                <a:ln w="3175">
                  <a:noFill/>
                </a:ln>
                <a:latin typeface="微软雅黑" panose="020B0503020204020204" charset="-122"/>
                <a:ea typeface="微软雅黑" panose="020B0503020204020204" charset="-122"/>
                <a:cs typeface="微软雅黑" panose="020B0503020204020204" charset="-122"/>
                <a:sym typeface="+mn-ea"/>
              </a:rPr>
              <a:t> </a:t>
            </a:r>
            <a:r>
              <a:rPr lang="en-US" altLang="zh-CN" sz="2800" b="1" kern="0" smtClean="0">
                <a:ln w="3175">
                  <a:noFill/>
                </a:ln>
                <a:latin typeface="微软雅黑" panose="020B0503020204020204" charset="-122"/>
                <a:ea typeface="微软雅黑" panose="020B0503020204020204" charset="-122"/>
                <a:cs typeface="微软雅黑" panose="020B0503020204020204" charset="-122"/>
                <a:sym typeface="+mn-ea"/>
              </a:rPr>
              <a:t>  </a:t>
            </a:r>
            <a:r>
              <a:rPr lang="zh-CN" altLang="en-US" sz="2800" b="1" kern="0" smtClean="0">
                <a:ln w="3175">
                  <a:noFill/>
                </a:ln>
                <a:latin typeface="微软雅黑" panose="020B0503020204020204" charset="-122"/>
                <a:ea typeface="微软雅黑" panose="020B0503020204020204" charset="-122"/>
                <a:cs typeface="微软雅黑" panose="020B0503020204020204" charset="-122"/>
                <a:sym typeface="+mn-ea"/>
              </a:rPr>
              <a:t>①生命是自然人</a:t>
            </a:r>
            <a:r>
              <a:rPr lang="zh-CN" altLang="en-US" sz="2800" b="1" kern="0" smtClean="0">
                <a:ln w="3175">
                  <a:noFill/>
                </a:ln>
                <a:solidFill>
                  <a:srgbClr val="0070C0"/>
                </a:solidFill>
                <a:latin typeface="微软雅黑" panose="020B0503020204020204" charset="-122"/>
                <a:ea typeface="微软雅黑" panose="020B0503020204020204" charset="-122"/>
                <a:cs typeface="微软雅黑" panose="020B0503020204020204" charset="-122"/>
                <a:sym typeface="+mn-ea"/>
              </a:rPr>
              <a:t>最高</a:t>
            </a:r>
            <a:r>
              <a:rPr lang="zh-CN" altLang="en-US" sz="2800" b="1" kern="0" smtClean="0">
                <a:ln w="3175">
                  <a:noFill/>
                </a:ln>
                <a:latin typeface="微软雅黑" panose="020B0503020204020204" charset="-122"/>
                <a:ea typeface="微软雅黑" panose="020B0503020204020204" charset="-122"/>
                <a:cs typeface="微软雅黑" panose="020B0503020204020204" charset="-122"/>
                <a:sym typeface="+mn-ea"/>
              </a:rPr>
              <a:t>的人身利益</a:t>
            </a:r>
            <a:endParaRPr lang="zh-CN" altLang="en-US" sz="2800" b="1" kern="0" smtClean="0">
              <a:ln w="3175">
                <a:noFill/>
              </a:ln>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gn="just" fontAlgn="auto">
              <a:lnSpc>
                <a:spcPct val="130000"/>
              </a:lnSpc>
            </a:pPr>
            <a:r>
              <a:rPr lang="en-US" altLang="zh-CN" sz="2800" b="1" kern="0" smtClean="0">
                <a:ln w="3175">
                  <a:noFill/>
                </a:ln>
                <a:latin typeface="微软雅黑" panose="020B0503020204020204" charset="-122"/>
                <a:ea typeface="微软雅黑" panose="020B0503020204020204" charset="-122"/>
                <a:cs typeface="微软雅黑" panose="020B0503020204020204" charset="-122"/>
                <a:sym typeface="+mn-ea"/>
              </a:rPr>
              <a:t>   </a:t>
            </a:r>
            <a:r>
              <a:rPr lang="zh-CN" altLang="en-US" sz="2800" b="1" kern="0" smtClean="0">
                <a:ln w="3175">
                  <a:noFill/>
                </a:ln>
                <a:latin typeface="微软雅黑" panose="020B0503020204020204" charset="-122"/>
                <a:ea typeface="微软雅黑" panose="020B0503020204020204" charset="-122"/>
                <a:cs typeface="微软雅黑" panose="020B0503020204020204" charset="-122"/>
                <a:sym typeface="+mn-ea"/>
              </a:rPr>
              <a:t>②身体是承载生命健康的</a:t>
            </a:r>
            <a:r>
              <a:rPr lang="zh-CN" altLang="en-US" sz="2800" b="1" kern="0" smtClean="0">
                <a:ln w="3175">
                  <a:noFill/>
                </a:ln>
                <a:solidFill>
                  <a:srgbClr val="0070C0"/>
                </a:solidFill>
                <a:latin typeface="微软雅黑" panose="020B0503020204020204" charset="-122"/>
                <a:ea typeface="微软雅黑" panose="020B0503020204020204" charset="-122"/>
                <a:cs typeface="微软雅黑" panose="020B0503020204020204" charset="-122"/>
                <a:sym typeface="+mn-ea"/>
              </a:rPr>
              <a:t>物质载体</a:t>
            </a:r>
            <a:endParaRPr lang="zh-CN" altLang="en-US" sz="2800" b="1" kern="0" smtClean="0">
              <a:ln w="3175">
                <a:noFill/>
              </a:ln>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gn="just" fontAlgn="auto">
              <a:lnSpc>
                <a:spcPct val="130000"/>
              </a:lnSpc>
            </a:pPr>
            <a:r>
              <a:rPr lang="en-US" altLang="zh-CN" sz="2800" b="1" kern="0" smtClean="0">
                <a:ln w="3175">
                  <a:noFill/>
                </a:ln>
                <a:latin typeface="微软雅黑" panose="020B0503020204020204" charset="-122"/>
                <a:ea typeface="微软雅黑" panose="020B0503020204020204" charset="-122"/>
                <a:cs typeface="微软雅黑" panose="020B0503020204020204" charset="-122"/>
                <a:sym typeface="+mn-ea"/>
              </a:rPr>
              <a:t>   </a:t>
            </a:r>
            <a:r>
              <a:rPr lang="zh-CN" altLang="en-US" sz="2800" b="1" kern="0" smtClean="0">
                <a:ln w="3175">
                  <a:noFill/>
                </a:ln>
                <a:latin typeface="微软雅黑" panose="020B0503020204020204" charset="-122"/>
                <a:ea typeface="微软雅黑" panose="020B0503020204020204" charset="-122"/>
                <a:cs typeface="微软雅黑" panose="020B0503020204020204" charset="-122"/>
                <a:sym typeface="+mn-ea"/>
              </a:rPr>
              <a:t>③身心健康既关系到</a:t>
            </a:r>
            <a:r>
              <a:rPr lang="zh-CN" altLang="en-US" sz="2800" b="1" kern="0" smtClean="0">
                <a:ln w="3175">
                  <a:noFill/>
                </a:ln>
                <a:solidFill>
                  <a:srgbClr val="0070C0"/>
                </a:solidFill>
                <a:latin typeface="微软雅黑" panose="020B0503020204020204" charset="-122"/>
                <a:ea typeface="微软雅黑" panose="020B0503020204020204" charset="-122"/>
                <a:cs typeface="微软雅黑" panose="020B0503020204020204" charset="-122"/>
                <a:sym typeface="+mn-ea"/>
              </a:rPr>
              <a:t>个人</a:t>
            </a:r>
            <a:r>
              <a:rPr lang="zh-CN" altLang="en-US" sz="2800" b="1" kern="0" smtClean="0">
                <a:ln w="3175">
                  <a:noFill/>
                </a:ln>
                <a:latin typeface="微软雅黑" panose="020B0503020204020204" charset="-122"/>
                <a:ea typeface="微软雅黑" panose="020B0503020204020204" charset="-122"/>
                <a:cs typeface="微软雅黑" panose="020B0503020204020204" charset="-122"/>
                <a:sym typeface="+mn-ea"/>
              </a:rPr>
              <a:t>的生活质量，也关系到</a:t>
            </a:r>
            <a:r>
              <a:rPr lang="zh-CN" altLang="en-US" sz="2800" b="1" kern="0" smtClean="0">
                <a:ln w="3175">
                  <a:noFill/>
                </a:ln>
                <a:solidFill>
                  <a:srgbClr val="0070C0"/>
                </a:solidFill>
                <a:latin typeface="微软雅黑" panose="020B0503020204020204" charset="-122"/>
                <a:ea typeface="微软雅黑" panose="020B0503020204020204" charset="-122"/>
                <a:cs typeface="微软雅黑" panose="020B0503020204020204" charset="-122"/>
                <a:sym typeface="+mn-ea"/>
              </a:rPr>
              <a:t>社会</a:t>
            </a:r>
            <a:r>
              <a:rPr lang="zh-CN" altLang="en-US" sz="2800" b="1" kern="0" smtClean="0">
                <a:ln w="3175">
                  <a:noFill/>
                </a:ln>
                <a:latin typeface="微软雅黑" panose="020B0503020204020204" charset="-122"/>
                <a:ea typeface="微软雅黑" panose="020B0503020204020204" charset="-122"/>
                <a:cs typeface="微软雅黑" panose="020B0503020204020204" charset="-122"/>
                <a:sym typeface="+mn-ea"/>
              </a:rPr>
              <a:t>的发展。</a:t>
            </a:r>
            <a:endParaRPr lang="zh-CN" altLang="en-US" sz="2800" b="1" kern="0" smtClean="0">
              <a:ln w="3175">
                <a:noFill/>
              </a:ln>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gn="just" fontAlgn="auto">
              <a:lnSpc>
                <a:spcPct val="130000"/>
              </a:lnSpc>
            </a:pP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custDataLst>
              <p:tags r:id="rId3"/>
            </p:custDataLst>
          </p:nvPr>
        </p:nvSpPr>
        <p:spPr>
          <a:xfrm>
            <a:off x="135890" y="291465"/>
            <a:ext cx="5509895" cy="521970"/>
          </a:xfrm>
          <a:prstGeom prst="rect">
            <a:avLst/>
          </a:prstGeom>
        </p:spPr>
        <p:style>
          <a:lnRef idx="2">
            <a:schemeClr val="lt1"/>
          </a:lnRef>
          <a:fillRef idx="1">
            <a:schemeClr val="accent1"/>
          </a:fillRef>
          <a:effectRef idx="1">
            <a:schemeClr val="accent1"/>
          </a:effectRef>
          <a:fontRef idx="minor">
            <a:schemeClr val="lt1"/>
          </a:fontRef>
        </p:style>
        <p:txBody>
          <a:bodyPr wrap="square" rtlCol="0" anchor="t">
            <a:spAutoFit/>
          </a:bodyPr>
          <a:lstStyle/>
          <a:p>
            <a:pPr algn="ctr"/>
            <a:r>
              <a:rPr lang="en-US" sz="2800" b="1">
                <a:solidFill>
                  <a:schemeClr val="bg1"/>
                </a:solidFill>
                <a:latin typeface="微软雅黑" panose="020B0503020204020204" charset="-122"/>
                <a:ea typeface="微软雅黑" panose="020B0503020204020204" charset="-122"/>
                <a:cs typeface="微软雅黑" panose="020B0503020204020204" charset="-122"/>
                <a:sym typeface="+mn-ea"/>
              </a:rPr>
              <a:t>3</a:t>
            </a:r>
            <a:r>
              <a:rPr sz="2800" b="1">
                <a:solidFill>
                  <a:schemeClr val="bg1"/>
                </a:solidFill>
                <a:latin typeface="微软雅黑" panose="020B0503020204020204" charset="-122"/>
                <a:ea typeface="微软雅黑" panose="020B0503020204020204" charset="-122"/>
                <a:cs typeface="微软雅黑" panose="020B0503020204020204" charset="-122"/>
                <a:sym typeface="+mn-ea"/>
              </a:rPr>
              <a:t>．生命权、身体权和健康权</a:t>
            </a:r>
            <a:r>
              <a:rPr lang="zh-CN" altLang="en-US" sz="2800" b="1">
                <a:solidFill>
                  <a:schemeClr val="bg1"/>
                </a:solidFill>
                <a:latin typeface="微软雅黑" panose="020B0503020204020204" charset="-122"/>
                <a:ea typeface="微软雅黑" panose="020B0503020204020204" charset="-122"/>
                <a:cs typeface="微软雅黑" panose="020B0503020204020204" charset="-122"/>
                <a:sym typeface="+mn-ea"/>
              </a:rPr>
              <a:t> </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0" end="0"/>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6">
                                            <p:txEl>
                                              <p:pRg st="1" end="1"/>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2" end="2"/>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Box 4"/>
          <p:cNvSpPr/>
          <p:nvPr>
            <p:custDataLst>
              <p:tags r:id="rId1"/>
            </p:custDataLst>
          </p:nvPr>
        </p:nvSpPr>
        <p:spPr>
          <a:xfrm>
            <a:off x="403860" y="84455"/>
            <a:ext cx="11424285" cy="521970"/>
          </a:xfrm>
          <a:prstGeom prst="rect">
            <a:avLst/>
          </a:prstGeom>
          <a:noFill/>
          <a:ln>
            <a:noFill/>
            <a:round/>
          </a:ln>
          <a:extLst>
            <a:ext uri="{909E8E84-426E-40DD-AFC4-6F175D3DCCD1}">
              <a14:hiddenFill xmlns:a14="http://schemas.microsoft.com/office/drawing/2010/main">
                <a:solidFill>
                  <a:srgbClr val="E6E6E6"/>
                </a:solidFill>
              </a14:hiddenFill>
            </a:ext>
          </a:extLst>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5pPr>
          </a:lstStyle>
          <a:p>
            <a:pPr marL="0" lvl="0" indent="0" algn="ctr"/>
            <a:r>
              <a:rPr lang="zh-CN" altLang="en-US" sz="2800">
                <a:solidFill>
                  <a:srgbClr val="1B2AE9"/>
                </a:solidFill>
                <a:latin typeface="微软雅黑" panose="020B0503020204020204" charset="-122"/>
                <a:ea typeface="微软雅黑" panose="020B0503020204020204" charset="-122"/>
              </a:rPr>
              <a:t>生命权，身体权</a:t>
            </a:r>
            <a:r>
              <a:rPr sz="2800">
                <a:solidFill>
                  <a:srgbClr val="1B2AE9"/>
                </a:solidFill>
                <a:latin typeface="微软雅黑" panose="020B0503020204020204" charset="-122"/>
                <a:ea typeface="微软雅黑" panose="020B0503020204020204" charset="-122"/>
                <a:sym typeface="+mn-ea"/>
              </a:rPr>
              <a:t>，健康权</a:t>
            </a:r>
            <a:endParaRPr lang="zh-CN" altLang="en-US" sz="2800">
              <a:solidFill>
                <a:srgbClr val="1B2AE9"/>
              </a:solidFill>
              <a:latin typeface="微软雅黑" panose="020B0503020204020204" charset="-122"/>
              <a:ea typeface="微软雅黑" panose="020B0503020204020204" charset="-122"/>
              <a:sym typeface="+mn-ea"/>
            </a:endParaRPr>
          </a:p>
        </p:txBody>
      </p:sp>
      <p:sp>
        <p:nvSpPr>
          <p:cNvPr id="12293" name="文本框 5"/>
          <p:cNvSpPr/>
          <p:nvPr>
            <p:custDataLst>
              <p:tags r:id="rId2"/>
            </p:custDataLst>
          </p:nvPr>
        </p:nvSpPr>
        <p:spPr>
          <a:xfrm>
            <a:off x="241300" y="1067155"/>
            <a:ext cx="11808460" cy="2592070"/>
          </a:xfrm>
          <a:prstGeom prst="rect">
            <a:avLst/>
          </a:prstGeom>
          <a:ln w="6350" cap="flat" cmpd="sng" algn="ctr">
            <a:solidFill>
              <a:schemeClr val="accent2"/>
            </a:solidFill>
            <a:prstDash val="dash"/>
            <a:miter lim="800000"/>
          </a:ln>
        </p:spPr>
        <p:style>
          <a:lnRef idx="0">
            <a:schemeClr val="accent1"/>
          </a:lnRef>
          <a:fillRef idx="0">
            <a:srgbClr val="FFFFFF"/>
          </a:fillRef>
          <a:effectRef idx="0">
            <a:srgbClr val="FFFFFF"/>
          </a:effectRef>
          <a:fontRef idx="minor">
            <a:schemeClr val="tx1"/>
          </a:fontRef>
        </p:style>
        <p:txBody>
          <a:bodyPr wrap="square">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600" b="1" i="0" u="none" baseline="0">
                <a:solidFill>
                  <a:schemeClr val="tx1"/>
                </a:solidFill>
                <a:effectLst/>
                <a:latin typeface="宋体" panose="02010600030101010101" pitchFamily="2" charset="-122"/>
                <a:ea typeface="宋体" panose="02010600030101010101" pitchFamily="2" charset="-122"/>
              </a:defRPr>
            </a:lvl5pPr>
          </a:lstStyle>
          <a:p>
            <a:pPr marL="0" marR="0" lvl="0" indent="0">
              <a:lnSpc>
                <a:spcPct val="110000"/>
              </a:lnSpc>
              <a:spcBef>
                <a:spcPct val="0"/>
              </a:spcBef>
              <a:spcAft>
                <a:spcPct val="0"/>
              </a:spcAft>
            </a:pPr>
            <a:r>
              <a:rPr lang="en-US" sz="2400" err="1">
                <a:solidFill>
                  <a:srgbClr val="1B2AE9"/>
                </a:solidFill>
                <a:latin typeface="微软雅黑" panose="020B0503020204020204" charset="-122"/>
                <a:ea typeface="微软雅黑" panose="020B0503020204020204" charset="-122"/>
                <a:sym typeface="宋体" panose="02010600030101010101" pitchFamily="2" charset="-122"/>
              </a:rPr>
              <a:t>生命权：</a:t>
            </a:r>
            <a:r>
              <a:rPr lang="en-US" sz="2400" err="1">
                <a:latin typeface="黑体" panose="02010609060101010101" charset="-122"/>
                <a:ea typeface="黑体" panose="02010609060101010101" charset="-122"/>
                <a:sym typeface="宋体" panose="02010600030101010101" pitchFamily="2" charset="-122"/>
              </a:rPr>
              <a:t>指公民为维持自己</a:t>
            </a:r>
            <a:r>
              <a:rPr lang="en-US" sz="2400" err="1">
                <a:solidFill>
                  <a:srgbClr val="C00000"/>
                </a:solidFill>
                <a:latin typeface="黑体" panose="02010609060101010101" charset="-122"/>
                <a:ea typeface="黑体" panose="02010609060101010101" charset="-122"/>
                <a:sym typeface="宋体" panose="02010600030101010101" pitchFamily="2" charset="-122"/>
              </a:rPr>
              <a:t>生命</a:t>
            </a:r>
            <a:r>
              <a:rPr lang="en-US" sz="2400" err="1">
                <a:latin typeface="黑体" panose="02010609060101010101" charset="-122"/>
                <a:ea typeface="黑体" panose="02010609060101010101" charset="-122"/>
                <a:sym typeface="宋体" panose="02010600030101010101" pitchFamily="2" charset="-122"/>
              </a:rPr>
              <a:t>的延续，不受他人非法剥夺的权利。</a:t>
            </a:r>
            <a:r>
              <a:rPr lang="en-US" sz="2400" err="1">
                <a:latin typeface="黑体" panose="02010609060101010101" charset="-122"/>
                <a:ea typeface="黑体" panose="02010609060101010101" charset="-122"/>
                <a:sym typeface="+mn-ea"/>
              </a:rPr>
              <a:t>在因侵权行为致人死亡时，即是典型的侵害生命权的情形。</a:t>
            </a:r>
            <a:r>
              <a:rPr lang="en-US" sz="2400">
                <a:solidFill>
                  <a:srgbClr val="FF0000"/>
                </a:solidFill>
                <a:latin typeface="微软雅黑" panose="020B0503020204020204" charset="-122"/>
                <a:ea typeface="微软雅黑" panose="020B0503020204020204" charset="-122"/>
                <a:sym typeface="宋体" panose="02010600030101010101" pitchFamily="2" charset="-122"/>
              </a:rPr>
              <a:t>（</a:t>
            </a:r>
            <a:r>
              <a:rPr lang="en-US" sz="2400" u="sng" err="1">
                <a:solidFill>
                  <a:srgbClr val="FF0000"/>
                </a:solidFill>
                <a:latin typeface="微软雅黑" panose="020B0503020204020204" charset="-122"/>
                <a:ea typeface="微软雅黑" panose="020B0503020204020204" charset="-122"/>
                <a:sym typeface="宋体" panose="02010600030101010101" pitchFamily="2" charset="-122"/>
              </a:rPr>
              <a:t>致死</a:t>
            </a:r>
            <a:r>
              <a:rPr lang="en-US" sz="2400">
                <a:solidFill>
                  <a:srgbClr val="FF0000"/>
                </a:solidFill>
                <a:latin typeface="微软雅黑" panose="020B0503020204020204" charset="-122"/>
                <a:ea typeface="微软雅黑" panose="020B0503020204020204" charset="-122"/>
                <a:sym typeface="宋体" panose="02010600030101010101" pitchFamily="2" charset="-122"/>
              </a:rPr>
              <a:t>）</a:t>
            </a:r>
            <a:endParaRPr lang="en-US" altLang="en-US" sz="2400">
              <a:solidFill>
                <a:srgbClr val="FF0000"/>
              </a:solidFill>
              <a:latin typeface="微软雅黑" panose="020B0503020204020204" charset="-122"/>
              <a:ea typeface="微软雅黑" panose="020B0503020204020204" charset="-122"/>
              <a:sym typeface="宋体" panose="02010600030101010101" pitchFamily="2" charset="-122"/>
            </a:endParaRPr>
          </a:p>
          <a:p>
            <a:pPr marL="0" marR="0" lvl="0" indent="0">
              <a:lnSpc>
                <a:spcPct val="110000"/>
              </a:lnSpc>
              <a:spcBef>
                <a:spcPct val="0"/>
              </a:spcBef>
              <a:spcAft>
                <a:spcPct val="0"/>
              </a:spcAft>
            </a:pPr>
            <a:r>
              <a:rPr lang="en-US" altLang="en-US" sz="2400" spc="0" err="1">
                <a:solidFill>
                  <a:srgbClr val="1B2AE9"/>
                </a:solidFill>
                <a:latin typeface="微软雅黑" panose="020B0503020204020204" charset="-122"/>
                <a:ea typeface="微软雅黑" panose="020B0503020204020204" charset="-122"/>
                <a:sym typeface="宋体" panose="02010600030101010101" pitchFamily="2" charset="-122"/>
              </a:rPr>
              <a:t>身体权：</a:t>
            </a:r>
            <a:r>
              <a:rPr lang="en-US" altLang="en-US" sz="2400" spc="0" err="1">
                <a:latin typeface="黑体" panose="02010609060101010101" charset="-122"/>
                <a:ea typeface="黑体" panose="02010609060101010101" charset="-122"/>
                <a:sym typeface="宋体" panose="02010600030101010101" pitchFamily="2" charset="-122"/>
              </a:rPr>
              <a:t>公民维护其</a:t>
            </a:r>
            <a:r>
              <a:rPr lang="en-US" altLang="en-US" sz="2400" spc="0" err="1">
                <a:solidFill>
                  <a:srgbClr val="FF0000"/>
                </a:solidFill>
                <a:latin typeface="黑体" panose="02010609060101010101" charset="-122"/>
                <a:ea typeface="黑体" panose="02010609060101010101" charset="-122"/>
                <a:sym typeface="宋体" panose="02010600030101010101" pitchFamily="2" charset="-122"/>
              </a:rPr>
              <a:t>身体完整</a:t>
            </a:r>
            <a:r>
              <a:rPr lang="en-US" altLang="en-US" sz="2400" spc="0" err="1">
                <a:latin typeface="黑体" panose="02010609060101010101" charset="-122"/>
                <a:ea typeface="黑体" panose="02010609060101010101" charset="-122"/>
                <a:sym typeface="宋体" panose="02010600030101010101" pitchFamily="2" charset="-122"/>
              </a:rPr>
              <a:t>的人格权</a:t>
            </a:r>
            <a:r>
              <a:rPr lang="en-US" altLang="zh-CN" sz="2400" spc="0">
                <a:latin typeface="黑体" panose="02010609060101010101" charset="-122"/>
                <a:ea typeface="黑体" panose="02010609060101010101" charset="-122"/>
                <a:sym typeface="宋体" panose="02010600030101010101" pitchFamily="2" charset="-122"/>
              </a:rPr>
              <a:t>, </a:t>
            </a:r>
            <a:r>
              <a:rPr lang="en-US" altLang="en-US" sz="2400" spc="0" err="1">
                <a:latin typeface="黑体" panose="02010609060101010101" charset="-122"/>
                <a:ea typeface="黑体" panose="02010609060101010101" charset="-122"/>
                <a:sym typeface="宋体" panose="02010600030101010101" pitchFamily="2" charset="-122"/>
              </a:rPr>
              <a:t>并</a:t>
            </a:r>
            <a:r>
              <a:rPr lang="en-US" altLang="en-US" sz="2400" spc="0" err="1">
                <a:solidFill>
                  <a:srgbClr val="FF0000"/>
                </a:solidFill>
                <a:latin typeface="黑体" panose="02010609060101010101" charset="-122"/>
                <a:ea typeface="黑体" panose="02010609060101010101" charset="-122"/>
                <a:sym typeface="宋体" panose="02010600030101010101" pitchFamily="2" charset="-122"/>
              </a:rPr>
              <a:t>自由支配</a:t>
            </a:r>
            <a:r>
              <a:rPr lang="en-US" altLang="en-US" sz="2400" spc="0" err="1">
                <a:latin typeface="黑体" panose="02010609060101010101" charset="-122"/>
                <a:ea typeface="黑体" panose="02010609060101010101" charset="-122"/>
                <a:sym typeface="宋体" panose="02010600030101010101" pitchFamily="2" charset="-122"/>
              </a:rPr>
              <a:t>其肢体、器官和其他人体组织的人格权。</a:t>
            </a:r>
            <a:r>
              <a:rPr lang="en-US" altLang="en-US" sz="2400" spc="0">
                <a:solidFill>
                  <a:srgbClr val="FF0000"/>
                </a:solidFill>
                <a:latin typeface="微软雅黑" panose="020B0503020204020204" charset="-122"/>
                <a:ea typeface="微软雅黑" panose="020B0503020204020204" charset="-122"/>
                <a:sym typeface="宋体" panose="02010600030101010101" pitchFamily="2" charset="-122"/>
              </a:rPr>
              <a:t>（伤害身体的完整性</a:t>
            </a:r>
            <a:r>
              <a:rPr sz="2400" spc="0">
                <a:solidFill>
                  <a:srgbClr val="FF0000"/>
                </a:solidFill>
                <a:latin typeface="微软雅黑" panose="020B0503020204020204" charset="-122"/>
                <a:ea typeface="微软雅黑" panose="020B0503020204020204" charset="-122"/>
                <a:sym typeface="宋体" panose="02010600030101010101" pitchFamily="2" charset="-122"/>
              </a:rPr>
              <a:t>，</a:t>
            </a:r>
            <a:r>
              <a:rPr sz="2400" u="sng" spc="0">
                <a:solidFill>
                  <a:srgbClr val="FF0000"/>
                </a:solidFill>
                <a:latin typeface="微软雅黑" panose="020B0503020204020204" charset="-122"/>
                <a:ea typeface="微软雅黑" panose="020B0503020204020204" charset="-122"/>
                <a:sym typeface="宋体" panose="02010600030101010101" pitchFamily="2" charset="-122"/>
              </a:rPr>
              <a:t>致残</a:t>
            </a:r>
            <a:r>
              <a:rPr lang="en-US" altLang="en-US" sz="2400" spc="0">
                <a:solidFill>
                  <a:srgbClr val="FF0000"/>
                </a:solidFill>
                <a:latin typeface="微软雅黑" panose="020B0503020204020204" charset="-122"/>
                <a:ea typeface="微软雅黑" panose="020B0503020204020204" charset="-122"/>
                <a:sym typeface="宋体" panose="02010600030101010101" pitchFamily="2" charset="-122"/>
              </a:rPr>
              <a:t>）</a:t>
            </a:r>
            <a:endParaRPr lang="en-US" altLang="en-US" sz="2400">
              <a:solidFill>
                <a:srgbClr val="FF0000"/>
              </a:solidFill>
              <a:latin typeface="微软雅黑" panose="020B0503020204020204" charset="-122"/>
              <a:ea typeface="微软雅黑" panose="020B0503020204020204" charset="-122"/>
            </a:endParaRPr>
          </a:p>
          <a:p>
            <a:pPr marL="0" marR="0" lvl="0" indent="0">
              <a:lnSpc>
                <a:spcPct val="110000"/>
              </a:lnSpc>
              <a:spcBef>
                <a:spcPct val="0"/>
              </a:spcBef>
              <a:spcAft>
                <a:spcPct val="0"/>
              </a:spcAft>
            </a:pPr>
            <a:r>
              <a:rPr lang="en-US" altLang="en-US" sz="2400" spc="0" err="1">
                <a:solidFill>
                  <a:srgbClr val="1B2AE9"/>
                </a:solidFill>
                <a:latin typeface="微软雅黑" panose="020B0503020204020204" charset="-122"/>
                <a:ea typeface="微软雅黑" panose="020B0503020204020204" charset="-122"/>
              </a:rPr>
              <a:t>健康权：</a:t>
            </a:r>
            <a:r>
              <a:rPr lang="en-US" altLang="en-US" sz="2400" spc="0" err="1">
                <a:latin typeface="黑体" panose="02010609060101010101" charset="-122"/>
                <a:ea typeface="黑体" panose="02010609060101010101" charset="-122"/>
              </a:rPr>
              <a:t>指自然人以其身体外部组织的完整和身体内部生理机能的健全，使机体</a:t>
            </a:r>
            <a:r>
              <a:rPr lang="en-US" altLang="en-US" sz="2400" spc="0" err="1">
                <a:solidFill>
                  <a:srgbClr val="FF0000"/>
                </a:solidFill>
                <a:latin typeface="黑体" panose="02010609060101010101" charset="-122"/>
                <a:ea typeface="黑体" panose="02010609060101010101" charset="-122"/>
              </a:rPr>
              <a:t>生理机能正常运作和功能完善发挥</a:t>
            </a:r>
            <a:r>
              <a:rPr sz="2400" spc="0">
                <a:latin typeface="黑体" panose="02010609060101010101" charset="-122"/>
                <a:ea typeface="黑体" panose="02010609060101010101" charset="-122"/>
              </a:rPr>
              <a:t>。</a:t>
            </a:r>
            <a:r>
              <a:rPr lang="en-US" altLang="en-US" sz="2400" spc="0">
                <a:solidFill>
                  <a:srgbClr val="FF0000"/>
                </a:solidFill>
                <a:latin typeface="微软雅黑" panose="020B0503020204020204" charset="-122"/>
                <a:ea typeface="微软雅黑" panose="020B0503020204020204" charset="-122"/>
                <a:sym typeface="宋体" panose="02010600030101010101" pitchFamily="2" charset="-122"/>
              </a:rPr>
              <a:t>（损害健康，</a:t>
            </a:r>
            <a:r>
              <a:rPr lang="en-US" altLang="en-US" sz="2400" u="sng" spc="0" err="1">
                <a:solidFill>
                  <a:srgbClr val="FF0000"/>
                </a:solidFill>
                <a:latin typeface="微软雅黑" panose="020B0503020204020204" charset="-122"/>
                <a:ea typeface="微软雅黑" panose="020B0503020204020204" charset="-122"/>
                <a:sym typeface="宋体" panose="02010600030101010101" pitchFamily="2" charset="-122"/>
              </a:rPr>
              <a:t>致病</a:t>
            </a:r>
            <a:r>
              <a:rPr lang="en-US" altLang="en-US" sz="2400" spc="0">
                <a:solidFill>
                  <a:srgbClr val="FF0000"/>
                </a:solidFill>
                <a:latin typeface="微软雅黑" panose="020B0503020204020204" charset="-122"/>
                <a:ea typeface="微软雅黑" panose="020B0503020204020204" charset="-122"/>
                <a:sym typeface="宋体" panose="02010600030101010101" pitchFamily="2" charset="-122"/>
              </a:rPr>
              <a:t>）</a:t>
            </a:r>
            <a:endParaRPr lang="en-US" altLang="en-US" sz="2400">
              <a:latin typeface="微软雅黑" panose="020B0503020204020204" charset="-122"/>
              <a:ea typeface="微软雅黑" panose="020B0503020204020204" charset="-122"/>
            </a:endParaRPr>
          </a:p>
          <a:p>
            <a:pPr marL="0" marR="0" lvl="0" indent="0">
              <a:lnSpc>
                <a:spcPct val="110000"/>
              </a:lnSpc>
              <a:spcBef>
                <a:spcPct val="0"/>
              </a:spcBef>
              <a:spcAft>
                <a:spcPct val="0"/>
              </a:spcAft>
            </a:pPr>
            <a:endParaRPr lang="en-US" altLang="en-US" sz="2400">
              <a:solidFill>
                <a:srgbClr val="FF0000"/>
              </a:solidFill>
              <a:latin typeface="微软雅黑" panose="020B0503020204020204" charset="-122"/>
              <a:ea typeface="微软雅黑" panose="020B0503020204020204" charset="-122"/>
              <a:sym typeface="宋体" panose="02010600030101010101" pitchFamily="2" charset="-122"/>
            </a:endParaRPr>
          </a:p>
        </p:txBody>
      </p:sp>
      <p:sp>
        <p:nvSpPr>
          <p:cNvPr id="2" name="文本框 1"/>
          <p:cNvSpPr txBox="1"/>
          <p:nvPr>
            <p:custDataLst>
              <p:tags r:id="rId3"/>
            </p:custDataLst>
          </p:nvPr>
        </p:nvSpPr>
        <p:spPr>
          <a:xfrm>
            <a:off x="241935" y="4065270"/>
            <a:ext cx="11455400" cy="2480310"/>
          </a:xfrm>
          <a:prstGeom prst="rect">
            <a:avLst/>
          </a:prstGeom>
          <a:noFill/>
        </p:spPr>
        <p:txBody>
          <a:bodyPr wrap="square" rtlCol="0" anchor="t">
            <a:noAutofit/>
          </a:bodyPr>
          <a:lstStyle/>
          <a:p>
            <a:pPr>
              <a:lnSpc>
                <a:spcPct val="130000"/>
              </a:lnSpc>
              <a:spcBef>
                <a:spcPct val="0"/>
              </a:spcBef>
              <a:spcAft>
                <a:spcPts val="600"/>
              </a:spcAft>
            </a:pP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3</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）侵权表现</a:t>
            </a:r>
            <a:endPar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00000"/>
              </a:lnSpc>
              <a:spcBef>
                <a:spcPct val="0"/>
              </a:spcBef>
              <a:spcAft>
                <a:spcPct val="0"/>
              </a:spcAft>
            </a:pPr>
            <a:r>
              <a:rPr lang="zh-CN" altLang="en-US" sz="2400" b="1">
                <a:solidFill>
                  <a:schemeClr val="dk1"/>
                </a:solidFill>
                <a:latin typeface="微软雅黑" panose="020B0503020204020204" charset="-122"/>
                <a:ea typeface="微软雅黑" panose="020B0503020204020204" charset="-122"/>
                <a:cs typeface="微软雅黑" panose="020B0503020204020204" charset="-122"/>
                <a:sym typeface="+mn-ea"/>
              </a:rPr>
              <a:t>生命权（侧重生命的延续）</a:t>
            </a:r>
            <a:r>
              <a:rPr lang="en-US" altLang="zh-CN" sz="2400" b="1">
                <a:solidFill>
                  <a:schemeClr val="dk1"/>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1B2AE9"/>
                </a:solidFill>
                <a:latin typeface="微软雅黑" panose="020B0503020204020204" charset="-122"/>
                <a:ea typeface="微软雅黑" panose="020B0503020204020204" charset="-122"/>
                <a:cs typeface="微软雅黑" panose="020B0503020204020204" charset="-122"/>
                <a:sym typeface="+mn-ea"/>
              </a:rPr>
              <a:t>致人死亡，非法剥夺生命</a:t>
            </a:r>
            <a:r>
              <a:rPr lang="en-US" altLang="zh-CN" sz="2400" b="1">
                <a:solidFill>
                  <a:srgbClr val="1B2AE9"/>
                </a:solidFill>
                <a:latin typeface="微软雅黑" panose="020B0503020204020204" charset="-122"/>
                <a:ea typeface="微软雅黑" panose="020B0503020204020204" charset="-122"/>
                <a:cs typeface="微软雅黑" panose="020B0503020204020204" charset="-122"/>
                <a:sym typeface="+mn-ea"/>
              </a:rPr>
              <a:t> </a:t>
            </a:r>
            <a:r>
              <a:rPr lang="zh-CN" altLang="en-US" sz="2400" b="1">
                <a:solidFill>
                  <a:srgbClr val="1B2AE9"/>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致死</a:t>
            </a:r>
            <a:r>
              <a:rPr lang="zh-CN" altLang="en-US" sz="2400" b="1">
                <a:solidFill>
                  <a:srgbClr val="1B2AE9"/>
                </a:solidFill>
                <a:latin typeface="微软雅黑" panose="020B0503020204020204" charset="-122"/>
                <a:ea typeface="微软雅黑" panose="020B0503020204020204" charset="-122"/>
                <a:cs typeface="微软雅黑" panose="020B0503020204020204" charset="-122"/>
                <a:sym typeface="+mn-ea"/>
              </a:rPr>
              <a:t>）</a:t>
            </a:r>
            <a:endParaRPr lang="zh-CN" altLang="en-US" sz="2400" b="1">
              <a:solidFill>
                <a:srgbClr val="1B2AE9"/>
              </a:solidFill>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ct val="0"/>
              </a:spcBef>
              <a:spcAft>
                <a:spcPct val="0"/>
              </a:spcAft>
              <a:buFont typeface="Wingdings" panose="05000000000000000000" charset="0"/>
              <a:buNone/>
            </a:pPr>
            <a:r>
              <a:rPr lang="zh-CN" altLang="en-US" sz="2400" b="1">
                <a:solidFill>
                  <a:schemeClr val="dk1"/>
                </a:solidFill>
                <a:latin typeface="微软雅黑" panose="020B0503020204020204" charset="-122"/>
                <a:ea typeface="微软雅黑" panose="020B0503020204020204" charset="-122"/>
                <a:cs typeface="微软雅黑" panose="020B0503020204020204" charset="-122"/>
                <a:sym typeface="+mn-ea"/>
              </a:rPr>
              <a:t>身体权（侧重身体的完整、</a:t>
            </a:r>
            <a:r>
              <a:rPr lang="en-US" altLang="en-US" sz="2400">
                <a:latin typeface="微软雅黑" panose="020B0503020204020204" charset="-122"/>
                <a:ea typeface="微软雅黑" panose="020B0503020204020204" charset="-122"/>
                <a:sym typeface="宋体" panose="02010600030101010101" pitchFamily="2" charset="-122"/>
              </a:rPr>
              <a:t>并</a:t>
            </a:r>
            <a:r>
              <a:rPr lang="en-US" altLang="en-US" sz="2400">
                <a:solidFill>
                  <a:srgbClr val="FF0000"/>
                </a:solidFill>
                <a:latin typeface="微软雅黑" panose="020B0503020204020204" charset="-122"/>
                <a:ea typeface="微软雅黑" panose="020B0503020204020204" charset="-122"/>
                <a:sym typeface="宋体" panose="02010600030101010101" pitchFamily="2" charset="-122"/>
              </a:rPr>
              <a:t>自由支配</a:t>
            </a:r>
            <a:r>
              <a:rPr lang="en-US" altLang="en-US" sz="2400">
                <a:latin typeface="微软雅黑" panose="020B0503020204020204" charset="-122"/>
                <a:ea typeface="微软雅黑" panose="020B0503020204020204" charset="-122"/>
                <a:sym typeface="宋体" panose="02010600030101010101" pitchFamily="2" charset="-122"/>
              </a:rPr>
              <a:t>其肢体、器官和其他人体组织的人权。</a:t>
            </a:r>
            <a:r>
              <a:rPr lang="zh-CN" altLang="en-US" sz="2400" b="1">
                <a:solidFill>
                  <a:schemeClr val="dk1"/>
                </a:solidFill>
                <a:latin typeface="微软雅黑" panose="020B0503020204020204" charset="-122"/>
                <a:ea typeface="微软雅黑" panose="020B0503020204020204" charset="-122"/>
                <a:cs typeface="微软雅黑" panose="020B0503020204020204" charset="-122"/>
                <a:sym typeface="+mn-ea"/>
              </a:rPr>
              <a:t>）</a:t>
            </a:r>
            <a:endParaRPr lang="zh-CN" altLang="en-US" sz="2400" b="1">
              <a:solidFill>
                <a:schemeClr val="dk1"/>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00000"/>
              </a:lnSpc>
              <a:spcBef>
                <a:spcPct val="0"/>
              </a:spcBef>
              <a:spcAft>
                <a:spcPct val="0"/>
              </a:spcAft>
              <a:buFont typeface="Wingdings" panose="05000000000000000000" charset="0"/>
              <a:buNone/>
            </a:pPr>
            <a:r>
              <a:rPr lang="zh-CN" altLang="en-US" sz="2400" b="1">
                <a:solidFill>
                  <a:schemeClr val="dk1"/>
                </a:solidFill>
                <a:latin typeface="微软雅黑" panose="020B0503020204020204" charset="-122"/>
                <a:ea typeface="微软雅黑" panose="020B0503020204020204" charset="-122"/>
                <a:cs typeface="微软雅黑" panose="020B0503020204020204" charset="-122"/>
                <a:sym typeface="+mn-ea"/>
              </a:rPr>
              <a:t> </a:t>
            </a:r>
            <a:r>
              <a:rPr lang="en-US" altLang="zh-CN" sz="2400" b="1">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sz="2400" b="1">
                <a:solidFill>
                  <a:srgbClr val="1B2AE9"/>
                </a:solidFill>
                <a:latin typeface="微软雅黑" panose="020B0503020204020204" charset="-122"/>
                <a:ea typeface="微软雅黑" panose="020B0503020204020204" charset="-122"/>
                <a:cs typeface="微软雅黑" panose="020B0503020204020204" charset="-122"/>
                <a:sym typeface="+mn-ea"/>
              </a:rPr>
              <a:t>伤害</a:t>
            </a:r>
            <a:r>
              <a:rPr lang="zh-CN" altLang="en-US" sz="2400" b="1">
                <a:solidFill>
                  <a:srgbClr val="1B2AE9"/>
                </a:solidFill>
                <a:latin typeface="微软雅黑" panose="020B0503020204020204" charset="-122"/>
                <a:ea typeface="微软雅黑" panose="020B0503020204020204" charset="-122"/>
                <a:cs typeface="微软雅黑" panose="020B0503020204020204" charset="-122"/>
                <a:sym typeface="+mn-ea"/>
              </a:rPr>
              <a:t>身体的完整性（</a:t>
            </a:r>
            <a:r>
              <a:rPr lang="zh-CN" altLang="en-US" sz="2400" b="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致残</a:t>
            </a:r>
            <a:r>
              <a:rPr lang="en-US" altLang="zh-CN" sz="2400" b="1">
                <a:solidFill>
                  <a:srgbClr val="1B2AE9"/>
                </a:solidFill>
                <a:highlight>
                  <a:srgbClr val="FFFF00"/>
                </a:highlight>
                <a:latin typeface="微软雅黑" panose="020B0503020204020204" charset="-122"/>
                <a:ea typeface="微软雅黑" panose="020B0503020204020204" charset="-122"/>
                <a:cs typeface="微软雅黑" panose="020B0503020204020204" charset="-122"/>
                <a:sym typeface="+mn-ea"/>
              </a:rPr>
              <a:t> </a:t>
            </a:r>
            <a:r>
              <a:rPr lang="zh-CN" altLang="en-US" sz="2400" b="1">
                <a:solidFill>
                  <a:srgbClr val="1B2AE9"/>
                </a:solidFill>
                <a:latin typeface="微软雅黑" panose="020B0503020204020204" charset="-122"/>
                <a:ea typeface="微软雅黑" panose="020B0503020204020204" charset="-122"/>
                <a:cs typeface="微软雅黑" panose="020B0503020204020204" charset="-122"/>
                <a:sym typeface="+mn-ea"/>
              </a:rPr>
              <a:t>）</a:t>
            </a:r>
            <a:endParaRPr lang="zh-CN" altLang="en-US" sz="2400" b="1">
              <a:solidFill>
                <a:srgbClr val="1B2AE9"/>
              </a:solidFill>
              <a:latin typeface="微软雅黑" panose="020B0503020204020204" charset="-122"/>
              <a:ea typeface="微软雅黑" panose="020B0503020204020204" charset="-122"/>
              <a:cs typeface="微软雅黑" panose="020B0503020204020204" charset="-122"/>
            </a:endParaRPr>
          </a:p>
          <a:p>
            <a:pPr indent="0" fontAlgn="auto">
              <a:lnSpc>
                <a:spcPct val="100000"/>
              </a:lnSpc>
              <a:spcBef>
                <a:spcPct val="0"/>
              </a:spcBef>
              <a:spcAft>
                <a:spcPct val="0"/>
              </a:spcAft>
              <a:buFont typeface="Wingdings" panose="05000000000000000000" charset="0"/>
              <a:buNone/>
            </a:pPr>
            <a:r>
              <a:rPr lang="zh-CN" altLang="en-US" sz="2400" b="1">
                <a:solidFill>
                  <a:schemeClr val="dk1"/>
                </a:solidFill>
                <a:latin typeface="微软雅黑" panose="020B0503020204020204" charset="-122"/>
                <a:ea typeface="微软雅黑" panose="020B0503020204020204" charset="-122"/>
                <a:cs typeface="微软雅黑" panose="020B0503020204020204" charset="-122"/>
                <a:sym typeface="+mn-ea"/>
              </a:rPr>
              <a:t>健康权（侧重机能的健全）</a:t>
            </a:r>
            <a:r>
              <a:rPr lang="en-US" altLang="en-US" sz="2400">
                <a:latin typeface="微软雅黑" panose="020B0503020204020204" charset="-122"/>
                <a:ea typeface="微软雅黑" panose="020B0503020204020204" charset="-122"/>
                <a:sym typeface="+mn-ea"/>
              </a:rPr>
              <a:t>指自然人以其</a:t>
            </a:r>
            <a:r>
              <a:rPr lang="en-US" altLang="en-US" sz="2400" u="sng">
                <a:latin typeface="微软雅黑" panose="020B0503020204020204" charset="-122"/>
                <a:ea typeface="微软雅黑" panose="020B0503020204020204" charset="-122"/>
                <a:sym typeface="+mn-ea"/>
              </a:rPr>
              <a:t>身体外部组织的完整</a:t>
            </a:r>
            <a:r>
              <a:rPr lang="en-US" altLang="en-US" sz="2400">
                <a:latin typeface="微软雅黑" panose="020B0503020204020204" charset="-122"/>
                <a:ea typeface="微软雅黑" panose="020B0503020204020204" charset="-122"/>
                <a:sym typeface="+mn-ea"/>
              </a:rPr>
              <a:t>和</a:t>
            </a:r>
            <a:r>
              <a:rPr lang="en-US" altLang="en-US" sz="2400" b="1" u="sng">
                <a:latin typeface="微软雅黑" panose="020B0503020204020204" charset="-122"/>
                <a:ea typeface="微软雅黑" panose="020B0503020204020204" charset="-122"/>
                <a:sym typeface="+mn-ea"/>
              </a:rPr>
              <a:t>身体内部生理机能</a:t>
            </a:r>
            <a:r>
              <a:rPr lang="en-US" altLang="en-US" sz="2400">
                <a:latin typeface="微软雅黑" panose="020B0503020204020204" charset="-122"/>
                <a:ea typeface="微软雅黑" panose="020B0503020204020204" charset="-122"/>
                <a:sym typeface="+mn-ea"/>
              </a:rPr>
              <a:t>的健全                                       </a:t>
            </a:r>
            <a:r>
              <a:rPr lang="en-US" altLang="zh-CN" sz="2400" b="1">
                <a:solidFill>
                  <a:schemeClr val="dk1"/>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1B2AE9"/>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损害健康，致人患病（</a:t>
            </a:r>
            <a:r>
              <a:rPr lang="zh-CN" altLang="en-US" sz="2400" b="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致病</a:t>
            </a:r>
            <a:r>
              <a:rPr lang="zh-CN" altLang="en-US" sz="2400" b="1">
                <a:solidFill>
                  <a:srgbClr val="1B2AE9"/>
                </a:solidFill>
                <a:latin typeface="微软雅黑" panose="020B0503020204020204" charset="-122"/>
                <a:ea typeface="微软雅黑" panose="020B0503020204020204" charset="-122"/>
                <a:cs typeface="微软雅黑" panose="020B0503020204020204" charset="-122"/>
                <a:sym typeface="+mn-ea"/>
              </a:rPr>
              <a:t>）</a:t>
            </a:r>
            <a:endParaRPr lang="zh-CN" altLang="en-US" sz="2400" b="1">
              <a:solidFill>
                <a:srgbClr val="1B2AE9"/>
              </a:solidFill>
              <a:latin typeface="微软雅黑" panose="020B0503020204020204" charset="-122"/>
              <a:ea typeface="微软雅黑" panose="020B0503020204020204" charset="-122"/>
              <a:cs typeface="微软雅黑" panose="020B0503020204020204" charset="-122"/>
              <a:sym typeface="+mn-ea"/>
            </a:endParaRPr>
          </a:p>
        </p:txBody>
      </p:sp>
      <p:cxnSp>
        <p:nvCxnSpPr>
          <p:cNvPr id="16" name="直接连接符 15"/>
          <p:cNvCxnSpPr/>
          <p:nvPr>
            <p:custDataLst>
              <p:tags r:id="rId4"/>
            </p:custDataLst>
          </p:nvPr>
        </p:nvCxnSpPr>
        <p:spPr>
          <a:xfrm flipV="1">
            <a:off x="241300" y="576447"/>
            <a:ext cx="11809730" cy="85090"/>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表格 2"/>
          <p:cNvGraphicFramePr>
            <a:graphicFrameLocks noGrp="1"/>
          </p:cNvGraphicFramePr>
          <p:nvPr>
            <p:custDataLst>
              <p:tags r:id="rId6"/>
            </p:custDataLst>
          </p:nvPr>
        </p:nvGraphicFramePr>
        <p:xfrm>
          <a:off x="241300" y="661670"/>
          <a:ext cx="11808460" cy="3940810"/>
        </p:xfrm>
        <a:graphic>
          <a:graphicData uri="http://schemas.openxmlformats.org/drawingml/2006/table">
            <a:tbl>
              <a:tblPr firstRow="1" bandRow="1">
                <a:effectLst/>
                <a:tableStyleId>{5940675A-B579-460E-94D1-54222C63F5DA}</a:tableStyleId>
              </a:tblPr>
              <a:tblGrid>
                <a:gridCol w="2918460"/>
                <a:gridCol w="2355215"/>
                <a:gridCol w="2609850"/>
                <a:gridCol w="3924935"/>
              </a:tblGrid>
              <a:tr h="714375">
                <a:tc>
                  <a:txBody>
                    <a:bodyPr wrap="square"/>
                    <a:lstStyle/>
                    <a:p>
                      <a:pPr indent="0" algn="ctr">
                        <a:buNone/>
                      </a:pP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lgn="ctr">
                        <a:buNone/>
                      </a:pPr>
                      <a:r>
                        <a:rPr lang="en-US" sz="2400" b="1" err="1">
                          <a:solidFill>
                            <a:srgbClr val="0000FF"/>
                          </a:solidFill>
                          <a:latin typeface="微软雅黑" panose="020B0503020204020204" charset="-122"/>
                          <a:ea typeface="微软雅黑" panose="020B0503020204020204" charset="-122"/>
                          <a:cs typeface="宋体" panose="02010600030101010101" pitchFamily="2" charset="-122"/>
                        </a:rPr>
                        <a:t>身体权</a:t>
                      </a:r>
                      <a:endParaRPr lang="en-US" altLang="en-US" sz="2400" b="1" err="1">
                        <a:solidFill>
                          <a:srgbClr val="0000FF"/>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lgn="ctr">
                        <a:buNone/>
                      </a:pPr>
                      <a:r>
                        <a:rPr lang="en-US" sz="2400" b="1" err="1">
                          <a:solidFill>
                            <a:srgbClr val="0000FF"/>
                          </a:solidFill>
                          <a:latin typeface="微软雅黑" panose="020B0503020204020204" charset="-122"/>
                          <a:ea typeface="微软雅黑" panose="020B0503020204020204" charset="-122"/>
                          <a:cs typeface="宋体" panose="02010600030101010101" pitchFamily="2" charset="-122"/>
                        </a:rPr>
                        <a:t>健康权</a:t>
                      </a:r>
                      <a:endParaRPr lang="en-US" altLang="en-US" sz="2400" b="1" err="1">
                        <a:solidFill>
                          <a:srgbClr val="0000FF"/>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lgn="ctr">
                        <a:buNone/>
                      </a:pPr>
                      <a:r>
                        <a:rPr lang="en-US" sz="2400" b="1">
                          <a:solidFill>
                            <a:srgbClr val="0000FF"/>
                          </a:solidFill>
                          <a:latin typeface="微软雅黑" panose="020B0503020204020204" charset="-122"/>
                          <a:ea typeface="微软雅黑" panose="020B0503020204020204" charset="-122"/>
                          <a:cs typeface="宋体" panose="02010600030101010101" pitchFamily="2" charset="-122"/>
                        </a:rPr>
                        <a:t>生命权</a:t>
                      </a:r>
                      <a:endParaRPr lang="en-US" altLang="en-US" sz="2400" b="1">
                        <a:solidFill>
                          <a:srgbClr val="0000FF"/>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116965">
                <a:tc>
                  <a:txBody>
                    <a:bodyPr wrap="square"/>
                    <a:lstStyle/>
                    <a:p>
                      <a:pPr indent="0">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甲为了要回赌债，将乙</a:t>
                      </a:r>
                      <a:r>
                        <a:rPr lang="zh-CN" altLang="en-US" sz="2400" b="1">
                          <a:solidFill>
                            <a:srgbClr val="000000"/>
                          </a:solidFill>
                          <a:latin typeface="微软雅黑" panose="020B0503020204020204" charset="-122"/>
                          <a:ea typeface="微软雅黑" panose="020B0503020204020204" charset="-122"/>
                          <a:cs typeface="宋体" panose="02010600030101010101" pitchFamily="2" charset="-122"/>
                        </a:rPr>
                        <a:t>腿打</a:t>
                      </a:r>
                      <a:r>
                        <a:rPr lang="en-US" sz="2400" b="1">
                          <a:solidFill>
                            <a:srgbClr val="000000"/>
                          </a:solidFill>
                          <a:latin typeface="微软雅黑" panose="020B0503020204020204" charset="-122"/>
                          <a:ea typeface="微软雅黑" panose="020B0503020204020204" charset="-122"/>
                          <a:cs typeface="宋体" panose="02010600030101010101" pitchFamily="2" charset="-122"/>
                        </a:rPr>
                        <a:t>断</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buNone/>
                      </a:pPr>
                      <a:endParaRPr lang="en-US" altLang="en-US" sz="2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buNone/>
                      </a:pPr>
                      <a:endParaRPr lang="en-US" altLang="en-US" sz="2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buNone/>
                      </a:pPr>
                      <a:r>
                        <a:rPr lang="en-US" sz="2800" b="1">
                          <a:solidFill>
                            <a:srgbClr val="000000"/>
                          </a:solidFill>
                          <a:latin typeface="微软雅黑" panose="020B0503020204020204" charset="-122"/>
                          <a:ea typeface="微软雅黑" panose="020B0503020204020204" charset="-122"/>
                          <a:cs typeface="宋体" panose="02010600030101010101" pitchFamily="2" charset="-122"/>
                        </a:rPr>
                        <a:t> </a:t>
                      </a:r>
                      <a:endParaRPr lang="en-US" altLang="en-US" sz="2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081405">
                <a:tc>
                  <a:txBody>
                    <a:bodyPr wrap="square"/>
                    <a:lstStyle/>
                    <a:p>
                      <a:pPr indent="0">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强行剪掉他人毛发</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buNone/>
                      </a:pPr>
                      <a:endParaRPr lang="en-US" altLang="en-US" sz="2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buNone/>
                      </a:pPr>
                      <a:endParaRPr lang="en-US" altLang="en-US" sz="2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buNone/>
                      </a:pPr>
                      <a:r>
                        <a:rPr lang="en-US" sz="2800" b="1">
                          <a:solidFill>
                            <a:srgbClr val="000000"/>
                          </a:solidFill>
                          <a:latin typeface="微软雅黑" panose="020B0503020204020204" charset="-122"/>
                          <a:ea typeface="微软雅黑" panose="020B0503020204020204" charset="-122"/>
                          <a:cs typeface="宋体" panose="02010600030101010101" pitchFamily="2" charset="-122"/>
                        </a:rPr>
                        <a:t> </a:t>
                      </a:r>
                      <a:endParaRPr lang="en-US" altLang="en-US" sz="2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028065">
                <a:tc>
                  <a:txBody>
                    <a:bodyPr wrap="square"/>
                    <a:lstStyle/>
                    <a:p>
                      <a:pPr indent="0">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医院误摘患者肾脏，导致患者死亡</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buNone/>
                      </a:pPr>
                      <a:endParaRPr lang="en-US" altLang="en-US" sz="2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buNone/>
                      </a:pPr>
                      <a:endParaRPr lang="en-US" altLang="en-US" sz="2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lstStyle/>
                    <a:p>
                      <a:pPr indent="0">
                        <a:buNone/>
                      </a:pPr>
                      <a:endParaRPr lang="en-US" altLang="en-US" sz="2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pic>
        <p:nvPicPr>
          <p:cNvPr id="4" name="图片 3"/>
          <p:cNvPicPr>
            <a:picLocks noChangeAspect="1"/>
          </p:cNvPicPr>
          <p:nvPr>
            <p:custDataLst>
              <p:tags r:id="rId7"/>
            </p:custDataLst>
          </p:nvPr>
        </p:nvPicPr>
        <p:blipFill>
          <a:blip r:embed="rId8"/>
          <a:stretch>
            <a:fillRect/>
          </a:stretch>
        </p:blipFill>
        <p:spPr>
          <a:xfrm>
            <a:off x="4001770" y="1513205"/>
            <a:ext cx="725170" cy="683895"/>
          </a:xfrm>
          <a:prstGeom prst="rect">
            <a:avLst/>
          </a:prstGeom>
        </p:spPr>
      </p:pic>
      <p:pic>
        <p:nvPicPr>
          <p:cNvPr id="5" name="图片 4"/>
          <p:cNvPicPr>
            <a:picLocks noChangeAspect="1"/>
          </p:cNvPicPr>
          <p:nvPr>
            <p:custDataLst>
              <p:tags r:id="rId9"/>
            </p:custDataLst>
          </p:nvPr>
        </p:nvPicPr>
        <p:blipFill>
          <a:blip r:embed="rId8"/>
          <a:stretch>
            <a:fillRect/>
          </a:stretch>
        </p:blipFill>
        <p:spPr>
          <a:xfrm>
            <a:off x="6337300" y="1513205"/>
            <a:ext cx="725170" cy="683895"/>
          </a:xfrm>
          <a:prstGeom prst="rect">
            <a:avLst/>
          </a:prstGeom>
        </p:spPr>
      </p:pic>
      <p:pic>
        <p:nvPicPr>
          <p:cNvPr id="6" name="图片 5"/>
          <p:cNvPicPr>
            <a:picLocks noChangeAspect="1"/>
          </p:cNvPicPr>
          <p:nvPr>
            <p:custDataLst>
              <p:tags r:id="rId10"/>
            </p:custDataLst>
          </p:nvPr>
        </p:nvPicPr>
        <p:blipFill>
          <a:blip r:embed="rId8"/>
          <a:stretch>
            <a:fillRect/>
          </a:stretch>
        </p:blipFill>
        <p:spPr>
          <a:xfrm>
            <a:off x="3931920" y="2676525"/>
            <a:ext cx="725170" cy="683895"/>
          </a:xfrm>
          <a:prstGeom prst="rect">
            <a:avLst/>
          </a:prstGeom>
        </p:spPr>
      </p:pic>
      <p:pic>
        <p:nvPicPr>
          <p:cNvPr id="7" name="图片 6"/>
          <p:cNvPicPr>
            <a:picLocks noChangeAspect="1"/>
          </p:cNvPicPr>
          <p:nvPr>
            <p:custDataLst>
              <p:tags r:id="rId11"/>
            </p:custDataLst>
          </p:nvPr>
        </p:nvPicPr>
        <p:blipFill>
          <a:blip r:embed="rId8"/>
          <a:stretch>
            <a:fillRect/>
          </a:stretch>
        </p:blipFill>
        <p:spPr>
          <a:xfrm>
            <a:off x="9551670" y="3780155"/>
            <a:ext cx="725170" cy="68389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ppt_y</p:attrName>
                                        </p:attrNameLst>
                                      </p:cBhvr>
                                      <p:tavLst>
                                        <p:tav tm="0">
                                          <p:val>
                                            <p:strVal val="#ppt_y+#ppt_h*1.125000"/>
                                          </p:val>
                                        </p:tav>
                                        <p:tav tm="100000">
                                          <p:val>
                                            <p:strVal val="#ppt_y"/>
                                          </p:val>
                                        </p:tav>
                                      </p:tavLst>
                                    </p:anim>
                                    <p:animEffect transition="in" filter="wipe(up)">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374015" y="737870"/>
            <a:ext cx="11443970" cy="3364230"/>
          </a:xfrm>
          <a:prstGeom prst="rect">
            <a:avLst/>
          </a:prstGeom>
          <a:noFill/>
          <a:ln>
            <a:solidFill>
              <a:srgbClr val="00B0F0"/>
            </a:solidFill>
            <a:prstDash val="dash"/>
          </a:ln>
        </p:spPr>
        <p:txBody>
          <a:bodyPr wrap="square" rtlCol="0" anchor="t">
            <a:spAutoFit/>
          </a:bodyPr>
          <a:lstStyle/>
          <a:p>
            <a:pPr>
              <a:lnSpc>
                <a:spcPct val="140000"/>
              </a:lnSpc>
            </a:pPr>
            <a:r>
              <a:rPr lang="zh-CN" altLang="en-US" sz="28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28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4</a:t>
            </a:r>
            <a:r>
              <a:rPr lang="zh-CN" altLang="en-US" sz="28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spc="160">
                <a:solidFill>
                  <a:srgbClr val="C00000"/>
                </a:solidFill>
                <a:uFillTx/>
                <a:latin typeface="微软雅黑" panose="020B0503020204020204" charset="-122"/>
                <a:ea typeface="微软雅黑" panose="020B0503020204020204" charset="-122"/>
                <a:cs typeface="微软雅黑" panose="020B0503020204020204" charset="-122"/>
                <a:sym typeface="+mn-ea"/>
              </a:rPr>
              <a:t>侵权责任（民事责任）</a:t>
            </a:r>
            <a:endParaRPr lang="zh-CN" altLang="en-US" sz="2800" b="1" spc="160">
              <a:solidFill>
                <a:srgbClr val="C00000"/>
              </a:solidFill>
              <a:uFillTx/>
              <a:latin typeface="微软雅黑" panose="020B0503020204020204" charset="-122"/>
              <a:ea typeface="微软雅黑" panose="020B0503020204020204" charset="-122"/>
              <a:cs typeface="微软雅黑" panose="020B0503020204020204" charset="-122"/>
              <a:sym typeface="+mn-ea"/>
            </a:endParaRPr>
          </a:p>
          <a:p>
            <a:pPr>
              <a:lnSpc>
                <a:spcPct val="140000"/>
              </a:lnSpc>
            </a:pPr>
            <a:r>
              <a:rPr lang="zh-CN" altLang="en-US" sz="2800" b="1">
                <a:latin typeface="微软雅黑" panose="020B0503020204020204" charset="-122"/>
                <a:ea typeface="微软雅黑" panose="020B0503020204020204" charset="-122"/>
                <a:cs typeface="宋体" panose="02010600030101010101" pitchFamily="2" charset="-122"/>
                <a:sym typeface="+mn-ea"/>
              </a:rPr>
              <a:t>侵害他人生命权、身体权、健康权，应当承担</a:t>
            </a:r>
            <a:r>
              <a:rPr lang="zh-CN" altLang="en-US" sz="2800" b="1" u="sng">
                <a:solidFill>
                  <a:srgbClr val="FF0000"/>
                </a:solidFill>
                <a:latin typeface="微软雅黑" panose="020B0503020204020204" charset="-122"/>
                <a:ea typeface="微软雅黑" panose="020B0503020204020204" charset="-122"/>
                <a:cs typeface="宋体" panose="02010600030101010101" pitchFamily="2" charset="-122"/>
                <a:sym typeface="+mn-ea"/>
              </a:rPr>
              <a:t>法律责任</a:t>
            </a:r>
            <a:r>
              <a:rPr lang="zh-CN" altLang="en-US" sz="2800" b="1">
                <a:latin typeface="微软雅黑" panose="020B0503020204020204" charset="-122"/>
                <a:ea typeface="微软雅黑" panose="020B0503020204020204" charset="-122"/>
                <a:cs typeface="宋体" panose="02010600030101010101" pitchFamily="2" charset="-122"/>
                <a:sym typeface="+mn-ea"/>
              </a:rPr>
              <a:t>。</a:t>
            </a:r>
            <a:endParaRPr lang="zh-CN" altLang="en-US" sz="2800" b="1">
              <a:latin typeface="微软雅黑" panose="020B0503020204020204" charset="-122"/>
              <a:ea typeface="微软雅黑" panose="020B0503020204020204" charset="-122"/>
              <a:cs typeface="微软雅黑" panose="020B0503020204020204" charset="-122"/>
              <a:sym typeface="+mn-ea"/>
            </a:endParaRPr>
          </a:p>
          <a:p>
            <a:pPr>
              <a:lnSpc>
                <a:spcPct val="100000"/>
              </a:lnSpc>
            </a:pPr>
            <a:r>
              <a:rPr lang="zh-CN" altLang="en-US" sz="2800" b="1">
                <a:latin typeface="微软雅黑" panose="020B0503020204020204" charset="-122"/>
                <a:ea typeface="微软雅黑" panose="020B0503020204020204" charset="-122"/>
                <a:cs typeface="微软雅黑" panose="020B0503020204020204" charset="-122"/>
                <a:sym typeface="+mn-ea"/>
              </a:rPr>
              <a:t>①</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身体损害</a:t>
            </a:r>
            <a:r>
              <a:rPr lang="en-US" altLang="zh-CN" sz="2800" b="1">
                <a:latin typeface="微软雅黑" panose="020B0503020204020204" charset="-122"/>
                <a:ea typeface="微软雅黑" panose="020B0503020204020204" charset="-122"/>
                <a:cs typeface="微软雅黑" panose="020B0503020204020204" charset="-122"/>
                <a:sym typeface="+mn-ea"/>
              </a:rPr>
              <a:t>——</a:t>
            </a:r>
            <a:r>
              <a:rPr lang="zh-CN" altLang="en-US" sz="2800">
                <a:latin typeface="微软雅黑" panose="020B0503020204020204" charset="-122"/>
                <a:ea typeface="微软雅黑" panose="020B0503020204020204" charset="-122"/>
                <a:cs typeface="微软雅黑" panose="020B0503020204020204" charset="-122"/>
                <a:sym typeface="+mn-ea"/>
              </a:rPr>
              <a:t>赔偿</a:t>
            </a:r>
            <a:r>
              <a:rPr lang="zh-CN" altLang="en-US" sz="2800">
                <a:solidFill>
                  <a:srgbClr val="0070C0"/>
                </a:solidFill>
                <a:latin typeface="微软雅黑" panose="020B0503020204020204" charset="-122"/>
                <a:ea typeface="微软雅黑" panose="020B0503020204020204" charset="-122"/>
                <a:cs typeface="微软雅黑" panose="020B0503020204020204" charset="-122"/>
                <a:sym typeface="+mn-ea"/>
              </a:rPr>
              <a:t>医疗费、护理费、交通费、营养费、住院伙食补助费</a:t>
            </a:r>
            <a:r>
              <a:rPr lang="zh-CN" altLang="en-US" sz="2800">
                <a:latin typeface="微软雅黑" panose="020B0503020204020204" charset="-122"/>
                <a:ea typeface="微软雅黑" panose="020B0503020204020204" charset="-122"/>
                <a:cs typeface="微软雅黑" panose="020B0503020204020204" charset="-122"/>
                <a:sym typeface="+mn-ea"/>
              </a:rPr>
              <a:t>等为治疗和康复支出的合理费用，以及因</a:t>
            </a:r>
            <a:r>
              <a:rPr lang="zh-CN" altLang="en-US" sz="2800">
                <a:solidFill>
                  <a:srgbClr val="0070C0"/>
                </a:solidFill>
                <a:latin typeface="微软雅黑" panose="020B0503020204020204" charset="-122"/>
                <a:ea typeface="微软雅黑" panose="020B0503020204020204" charset="-122"/>
                <a:cs typeface="微软雅黑" panose="020B0503020204020204" charset="-122"/>
                <a:sym typeface="+mn-ea"/>
              </a:rPr>
              <a:t>误工减少的收入</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2800" b="1">
                <a:latin typeface="微软雅黑" panose="020B0503020204020204" charset="-122"/>
                <a:ea typeface="微软雅黑" panose="020B0503020204020204" charset="-122"/>
                <a:cs typeface="微软雅黑" panose="020B0503020204020204" charset="-122"/>
                <a:sym typeface="+mn-ea"/>
              </a:rPr>
              <a:t>②</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造成残疾</a:t>
            </a:r>
            <a:r>
              <a:rPr lang="en-US" altLang="zh-CN" sz="2800" b="1">
                <a:latin typeface="微软雅黑" panose="020B0503020204020204" charset="-122"/>
                <a:ea typeface="微软雅黑" panose="020B0503020204020204" charset="-122"/>
                <a:cs typeface="微软雅黑" panose="020B0503020204020204" charset="-122"/>
                <a:sym typeface="+mn-ea"/>
              </a:rPr>
              <a:t>——</a:t>
            </a:r>
            <a:r>
              <a:rPr lang="zh-CN" altLang="en-US" sz="2800">
                <a:latin typeface="微软雅黑" panose="020B0503020204020204" charset="-122"/>
                <a:ea typeface="微软雅黑" panose="020B0503020204020204" charset="-122"/>
                <a:cs typeface="微软雅黑" panose="020B0503020204020204" charset="-122"/>
                <a:sym typeface="+mn-ea"/>
              </a:rPr>
              <a:t>赔偿</a:t>
            </a:r>
            <a:r>
              <a:rPr lang="zh-CN" altLang="en-US" sz="2800" b="1">
                <a:solidFill>
                  <a:srgbClr val="0070C0"/>
                </a:solidFill>
                <a:latin typeface="微软雅黑" panose="020B0503020204020204" charset="-122"/>
                <a:ea typeface="微软雅黑" panose="020B0503020204020204" charset="-122"/>
                <a:cs typeface="微软雅黑" panose="020B0503020204020204" charset="-122"/>
                <a:sym typeface="+mn-ea"/>
              </a:rPr>
              <a:t>辅助器具和残疾赔偿金</a:t>
            </a:r>
            <a:endParaRPr lang="zh-CN" altLang="en-US" sz="2800" b="1">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2800" b="1">
                <a:latin typeface="微软雅黑" panose="020B0503020204020204" charset="-122"/>
                <a:ea typeface="微软雅黑" panose="020B0503020204020204" charset="-122"/>
                <a:cs typeface="微软雅黑" panose="020B0503020204020204" charset="-122"/>
                <a:sym typeface="+mn-ea"/>
              </a:rPr>
              <a:t>③</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造成死亡</a:t>
            </a:r>
            <a:r>
              <a:rPr lang="en-US" altLang="zh-CN" sz="2800" b="1">
                <a:latin typeface="微软雅黑" panose="020B0503020204020204" charset="-122"/>
                <a:ea typeface="微软雅黑" panose="020B0503020204020204" charset="-122"/>
                <a:cs typeface="微软雅黑" panose="020B0503020204020204" charset="-122"/>
                <a:sym typeface="+mn-ea"/>
              </a:rPr>
              <a:t>——</a:t>
            </a:r>
            <a:r>
              <a:rPr lang="zh-CN" altLang="en-US" sz="2800">
                <a:latin typeface="微软雅黑" panose="020B0503020204020204" charset="-122"/>
                <a:ea typeface="微软雅黑" panose="020B0503020204020204" charset="-122"/>
                <a:cs typeface="微软雅黑" panose="020B0503020204020204" charset="-122"/>
                <a:sym typeface="+mn-ea"/>
              </a:rPr>
              <a:t>赔偿</a:t>
            </a:r>
            <a:r>
              <a:rPr lang="zh-CN" altLang="en-US" sz="2800" b="1">
                <a:solidFill>
                  <a:srgbClr val="0070C0"/>
                </a:solidFill>
                <a:latin typeface="微软雅黑" panose="020B0503020204020204" charset="-122"/>
                <a:ea typeface="微软雅黑" panose="020B0503020204020204" charset="-122"/>
                <a:cs typeface="微软雅黑" panose="020B0503020204020204" charset="-122"/>
                <a:sym typeface="+mn-ea"/>
              </a:rPr>
              <a:t>丧葬费和死亡赔偿金</a:t>
            </a:r>
            <a:endParaRPr lang="zh-CN" altLang="en-US" sz="2800" b="1">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custDataLst>
              <p:tags r:id="rId2"/>
            </p:custDataLst>
          </p:nvPr>
        </p:nvSpPr>
        <p:spPr>
          <a:xfrm>
            <a:off x="315595" y="4525645"/>
            <a:ext cx="11560810" cy="1863725"/>
          </a:xfrm>
          <a:prstGeom prst="rect">
            <a:avLst/>
          </a:prstGeom>
          <a:noFill/>
        </p:spPr>
        <p:txBody>
          <a:bodyPr wrap="square" rtlCol="0" anchor="t">
            <a:spAutoFit/>
          </a:bodyPr>
          <a:lstStyle/>
          <a:p>
            <a:pPr indent="0" algn="l" fontAlgn="auto">
              <a:lnSpc>
                <a:spcPct val="120000"/>
              </a:lnSpc>
            </a:pPr>
            <a:r>
              <a:rPr lang="zh-CN" sz="2400" b="1">
                <a:solidFill>
                  <a:srgbClr val="1B2AE9"/>
                </a:solidFill>
                <a:latin typeface="微软雅黑" panose="020B0503020204020204" charset="-122"/>
                <a:ea typeface="微软雅黑" panose="020B0503020204020204" charset="-122"/>
                <a:sym typeface="+mn-ea"/>
              </a:rPr>
              <a:t>注意：①侵犯自然人的生命权、身体权、健康权的行为情节严重构成犯罪时，侵权人要承担</a:t>
            </a:r>
            <a:r>
              <a:rPr lang="zh-CN" sz="2400" b="1">
                <a:solidFill>
                  <a:srgbClr val="1B2AE9"/>
                </a:solidFill>
                <a:highlight>
                  <a:srgbClr val="FFFF00"/>
                </a:highlight>
                <a:latin typeface="微软雅黑" panose="020B0503020204020204" charset="-122"/>
                <a:ea typeface="微软雅黑" panose="020B0503020204020204" charset="-122"/>
                <a:sym typeface="+mn-ea"/>
              </a:rPr>
              <a:t>刑事责任</a:t>
            </a:r>
            <a:r>
              <a:rPr lang="zh-CN" sz="2400" b="1">
                <a:solidFill>
                  <a:srgbClr val="1B2AE9"/>
                </a:solidFill>
                <a:latin typeface="微软雅黑" panose="020B0503020204020204" charset="-122"/>
                <a:ea typeface="微软雅黑" panose="020B0503020204020204" charset="-122"/>
                <a:sym typeface="+mn-ea"/>
              </a:rPr>
              <a:t>；如果没有达到触犯刑法的严重程度时，要承担一定的</a:t>
            </a:r>
            <a:r>
              <a:rPr lang="zh-CN" sz="2400" b="1">
                <a:solidFill>
                  <a:srgbClr val="1B2AE9"/>
                </a:solidFill>
                <a:highlight>
                  <a:srgbClr val="FFFF00"/>
                </a:highlight>
                <a:latin typeface="微软雅黑" panose="020B0503020204020204" charset="-122"/>
                <a:ea typeface="微软雅黑" panose="020B0503020204020204" charset="-122"/>
                <a:sym typeface="+mn-ea"/>
              </a:rPr>
              <a:t>行政责任</a:t>
            </a:r>
            <a:r>
              <a:rPr lang="zh-CN" sz="2400" b="1">
                <a:solidFill>
                  <a:srgbClr val="1B2AE9"/>
                </a:solidFill>
                <a:latin typeface="微软雅黑" panose="020B0503020204020204" charset="-122"/>
                <a:ea typeface="微软雅黑" panose="020B0503020204020204" charset="-122"/>
                <a:sym typeface="+mn-ea"/>
              </a:rPr>
              <a:t>（行政处分、行政处罚）</a:t>
            </a:r>
            <a:endParaRPr lang="zh-CN" sz="2400" b="1">
              <a:solidFill>
                <a:srgbClr val="1B2AE9"/>
              </a:solidFill>
              <a:latin typeface="微软雅黑" panose="020B0503020204020204" charset="-122"/>
              <a:ea typeface="微软雅黑" panose="020B0503020204020204" charset="-122"/>
              <a:sym typeface="+mn-ea"/>
            </a:endParaRPr>
          </a:p>
          <a:p>
            <a:pPr indent="0" algn="l" fontAlgn="auto">
              <a:lnSpc>
                <a:spcPct val="120000"/>
              </a:lnSpc>
            </a:pPr>
            <a:r>
              <a:rPr lang="zh-CN" altLang="en-US" sz="2400" b="1">
                <a:latin typeface="微软雅黑" panose="020B0503020204020204" charset="-122"/>
                <a:ea typeface="微软雅黑" panose="020B0503020204020204" charset="-122"/>
                <a:cs typeface="微软雅黑" panose="020B0503020204020204" charset="-122"/>
                <a:sym typeface="+mn-ea"/>
              </a:rPr>
              <a:t>②</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无民事行为能力</a:t>
            </a:r>
            <a:r>
              <a:rPr lang="zh-CN" altLang="en-US" sz="2400" b="1">
                <a:latin typeface="微软雅黑" panose="020B0503020204020204" charset="-122"/>
                <a:ea typeface="微软雅黑" panose="020B0503020204020204" charset="-122"/>
                <a:cs typeface="微软雅黑" panose="020B0503020204020204" charset="-122"/>
                <a:sym typeface="+mn-ea"/>
              </a:rPr>
              <a:t>和</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限制行为能力的人</a:t>
            </a:r>
            <a:r>
              <a:rPr lang="zh-CN" altLang="en-US" sz="2400" b="1">
                <a:latin typeface="微软雅黑" panose="020B0503020204020204" charset="-122"/>
                <a:ea typeface="微软雅黑" panose="020B0503020204020204" charset="-122"/>
                <a:cs typeface="微软雅黑" panose="020B0503020204020204" charset="-122"/>
                <a:sym typeface="+mn-ea"/>
              </a:rPr>
              <a:t>造成他人损害的，由</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监护人</a:t>
            </a:r>
            <a:r>
              <a:rPr lang="zh-CN" altLang="en-US" sz="2400" b="1">
                <a:latin typeface="微软雅黑" panose="020B0503020204020204" charset="-122"/>
                <a:ea typeface="微软雅黑" panose="020B0503020204020204" charset="-122"/>
                <a:cs typeface="微软雅黑" panose="020B0503020204020204" charset="-122"/>
                <a:sym typeface="+mn-ea"/>
              </a:rPr>
              <a:t>承担侵权责任。</a:t>
            </a:r>
            <a:endParaRPr lang="zh-CN" altLang="en-US" sz="2400" b="1">
              <a:solidFill>
                <a:srgbClr val="1B2AE9"/>
              </a:solidFill>
              <a:latin typeface="微软雅黑" panose="020B0503020204020204" charset="-122"/>
              <a:ea typeface="微软雅黑" panose="020B0503020204020204" charset="-122"/>
              <a:sym typeface="+mn-ea"/>
            </a:endParaRPr>
          </a:p>
        </p:txBody>
      </p:sp>
      <p:sp>
        <p:nvSpPr>
          <p:cNvPr id="7" name="圆角矩形标注 6"/>
          <p:cNvSpPr/>
          <p:nvPr>
            <p:custDataLst>
              <p:tags r:id="rId3"/>
            </p:custDataLst>
          </p:nvPr>
        </p:nvSpPr>
        <p:spPr>
          <a:xfrm>
            <a:off x="6000750" y="180975"/>
            <a:ext cx="5965825" cy="1214120"/>
          </a:xfrm>
          <a:prstGeom prst="wedgeRoundRectCallout">
            <a:avLst>
              <a:gd name="adj1" fmla="val -63879"/>
              <a:gd name="adj2" fmla="val 27726"/>
              <a:gd name="adj3" fmla="val 16667"/>
            </a:avLst>
          </a:prstGeom>
          <a:solidFill>
            <a:schemeClr val="bg2">
              <a:lumMod val="2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注意</a:t>
            </a:r>
            <a:r>
              <a:rPr lang="zh-CN" altLang="en-US" sz="2000" b="1">
                <a:latin typeface="微软雅黑" panose="020B0503020204020204" charset="-122"/>
                <a:ea typeface="微软雅黑" panose="020B0503020204020204" charset="-122"/>
              </a:rPr>
              <a:t>：</a:t>
            </a:r>
            <a:r>
              <a:rPr lang="zh-CN" altLang="en-US" sz="2000" b="1">
                <a:solidFill>
                  <a:schemeClr val="bg1"/>
                </a:solidFill>
                <a:latin typeface="微软雅黑" panose="020B0503020204020204" charset="-122"/>
                <a:ea typeface="微软雅黑" panose="020B0503020204020204" charset="-122"/>
              </a:rPr>
              <a:t>侵犯他人生命权、身体权、健康权的侵权行为由其</a:t>
            </a:r>
            <a:r>
              <a:rPr lang="zh-CN" altLang="en-US" sz="20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侵权程度</a:t>
            </a:r>
            <a:r>
              <a:rPr lang="zh-CN" altLang="en-US" sz="2000" b="1">
                <a:solidFill>
                  <a:srgbClr val="FF0000"/>
                </a:solidFill>
                <a:latin typeface="微软雅黑" panose="020B0503020204020204" charset="-122"/>
                <a:ea typeface="微软雅黑" panose="020B0503020204020204" charset="-122"/>
              </a:rPr>
              <a:t>、</a:t>
            </a:r>
            <a:r>
              <a:rPr lang="zh-CN" altLang="en-US" sz="20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后果不同</a:t>
            </a:r>
            <a:r>
              <a:rPr lang="zh-CN" altLang="en-US" sz="2000" b="1">
                <a:solidFill>
                  <a:schemeClr val="bg1"/>
                </a:solidFill>
                <a:latin typeface="微软雅黑" panose="020B0503020204020204" charset="-122"/>
                <a:ea typeface="微软雅黑" panose="020B0503020204020204" charset="-122"/>
              </a:rPr>
              <a:t>而承担不同的法律责任（</a:t>
            </a:r>
            <a:r>
              <a:rPr lang="zh-CN" altLang="en-US" sz="2000" b="1">
                <a:solidFill>
                  <a:srgbClr val="FF0000"/>
                </a:solidFill>
                <a:latin typeface="微软雅黑" panose="020B0503020204020204" charset="-122"/>
                <a:ea typeface="微软雅黑" panose="020B0503020204020204" charset="-122"/>
              </a:rPr>
              <a:t>民事、行政</a:t>
            </a:r>
            <a:r>
              <a:rPr lang="zh-CN" altLang="en-US" sz="2000" b="1">
                <a:solidFill>
                  <a:srgbClr val="FF0000"/>
                </a:solidFill>
                <a:latin typeface="微软雅黑" panose="020B0503020204020204" charset="-122"/>
                <a:ea typeface="微软雅黑" panose="020B0503020204020204" charset="-122"/>
                <a:sym typeface="+mn-ea"/>
              </a:rPr>
              <a:t>、</a:t>
            </a:r>
            <a:r>
              <a:rPr lang="zh-CN" altLang="en-US" sz="2000" b="1">
                <a:solidFill>
                  <a:srgbClr val="FF0000"/>
                </a:solidFill>
                <a:latin typeface="微软雅黑" panose="020B0503020204020204" charset="-122"/>
                <a:ea typeface="微软雅黑" panose="020B0503020204020204" charset="-122"/>
                <a:sym typeface="+mn-ea"/>
              </a:rPr>
              <a:t>刑事</a:t>
            </a:r>
            <a:r>
              <a:rPr lang="zh-CN" altLang="en-US" sz="2000" b="1">
                <a:solidFill>
                  <a:schemeClr val="bg1"/>
                </a:solidFill>
                <a:latin typeface="微软雅黑" panose="020B0503020204020204" charset="-122"/>
                <a:ea typeface="微软雅黑" panose="020B0503020204020204" charset="-122"/>
              </a:rPr>
              <a:t>责任）</a:t>
            </a:r>
            <a:r>
              <a:rPr lang="zh-CN" altLang="en-US" sz="2000" b="1" smtClean="0">
                <a:solidFill>
                  <a:schemeClr val="bg1"/>
                </a:solidFill>
                <a:latin typeface="微软雅黑" panose="020B0503020204020204" charset="-122"/>
                <a:ea typeface="微软雅黑" panose="020B0503020204020204" charset="-122"/>
              </a:rPr>
              <a:t>。</a:t>
            </a:r>
            <a:endParaRPr lang="zh-CN" altLang="en-US" sz="2000" b="1">
              <a:solidFill>
                <a:schemeClr val="bg1"/>
              </a:solidFill>
              <a:latin typeface="微软雅黑" panose="020B0503020204020204" charset="-122"/>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custDataLst>
              <p:tags r:id="rId1"/>
            </p:custDataLst>
          </p:nvPr>
        </p:nvCxnSpPr>
        <p:spPr>
          <a:xfrm flipH="1">
            <a:off x="801162" y="0"/>
            <a:ext cx="506938" cy="8033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姓名权">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0" y="635"/>
            <a:ext cx="12192000" cy="6176010"/>
          </a:xfrm>
          <a:prstGeom prst="rect">
            <a:avLst/>
          </a:prstGeom>
        </p:spPr>
      </p:pic>
      <p:sp>
        <p:nvSpPr>
          <p:cNvPr id="4" name="文本框 3"/>
          <p:cNvSpPr txBox="1"/>
          <p:nvPr>
            <p:custDataLst>
              <p:tags r:id="rId6"/>
            </p:custDataLst>
          </p:nvPr>
        </p:nvSpPr>
        <p:spPr>
          <a:xfrm>
            <a:off x="2332990" y="6336030"/>
            <a:ext cx="5959475"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结合课本，了解关于姓名的那些事。</a:t>
            </a:r>
            <a:endParaRPr lang="zh-CN" altLang="en-US" sz="2800" b="1">
              <a:latin typeface="微软雅黑" panose="020B0503020204020204" charset="-122"/>
              <a:ea typeface="微软雅黑" panose="020B0503020204020204"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4" fill="hold" display="0">
                  <p:stCondLst>
                    <p:cond delay="indefinite"/>
                  </p:stCondLst>
                </p:cTn>
                <p:tgtEl>
                  <p:spTgt spid="2"/>
                </p:tgtEl>
              </p:cMediaNode>
            </p:video>
          </p:childTnLst>
        </p:cTn>
      </p:par>
    </p:tnLst>
    <p:bldLst>
      <p:bldP spid="4" grpId="0"/>
    </p:bldLst>
  </p:timing>
</p:sld>
</file>

<file path=ppt/tags/tag1.xml><?xml version="1.0" encoding="utf-8"?>
<p:tagLst xmlns:p="http://schemas.openxmlformats.org/presentationml/2006/main">
  <p:tag name="AS_UNIQUEID" val="17576"/>
</p:tagLst>
</file>

<file path=ppt/tags/tag10.xml><?xml version="1.0" encoding="utf-8"?>
<p:tagLst xmlns:p="http://schemas.openxmlformats.org/presentationml/2006/main">
  <p:tag name="AS_UNIQUEID" val="17586"/>
</p:tagLst>
</file>

<file path=ppt/tags/tag100.xml><?xml version="1.0" encoding="utf-8"?>
<p:tagLst xmlns:p="http://schemas.openxmlformats.org/presentationml/2006/main">
  <p:tag name="AS_UNIQUEID" val="11833"/>
</p:tagLst>
</file>

<file path=ppt/tags/tag101.xml><?xml version="1.0" encoding="utf-8"?>
<p:tagLst xmlns:p="http://schemas.openxmlformats.org/presentationml/2006/main">
  <p:tag name="AS_UNIQUEID" val="11834"/>
</p:tagLst>
</file>

<file path=ppt/tags/tag102.xml><?xml version="1.0" encoding="utf-8"?>
<p:tagLst xmlns:p="http://schemas.openxmlformats.org/presentationml/2006/main">
  <p:tag name="AS_UNIQUEID" val="11835"/>
</p:tagLst>
</file>

<file path=ppt/tags/tag103.xml><?xml version="1.0" encoding="utf-8"?>
<p:tagLst xmlns:p="http://schemas.openxmlformats.org/presentationml/2006/main">
  <p:tag name="AS_UNIQUEID" val="11836"/>
</p:tagLst>
</file>

<file path=ppt/tags/tag104.xml><?xml version="1.0" encoding="utf-8"?>
<p:tagLst xmlns:p="http://schemas.openxmlformats.org/presentationml/2006/main">
  <p:tag name="AS_UNIQUEID" val="11837"/>
</p:tagLst>
</file>

<file path=ppt/tags/tag105.xml><?xml version="1.0" encoding="utf-8"?>
<p:tagLst xmlns:p="http://schemas.openxmlformats.org/presentationml/2006/main">
  <p:tag name="AS_UNIQUEID" val="11839"/>
</p:tagLst>
</file>

<file path=ppt/tags/tag106.xml><?xml version="1.0" encoding="utf-8"?>
<p:tagLst xmlns:p="http://schemas.openxmlformats.org/presentationml/2006/main">
  <p:tag name="AS_UNIQUEID" val="11840"/>
</p:tagLst>
</file>

<file path=ppt/tags/tag107.xml><?xml version="1.0" encoding="utf-8"?>
<p:tagLst xmlns:p="http://schemas.openxmlformats.org/presentationml/2006/main">
  <p:tag name="AS_UNIQUEID" val="11841"/>
</p:tagLst>
</file>

<file path=ppt/tags/tag108.xml><?xml version="1.0" encoding="utf-8"?>
<p:tagLst xmlns:p="http://schemas.openxmlformats.org/presentationml/2006/main">
  <p:tag name="AS_UNIQUEID" val="11842"/>
</p:tagLst>
</file>

<file path=ppt/tags/tag109.xml><?xml version="1.0" encoding="utf-8"?>
<p:tagLst xmlns:p="http://schemas.openxmlformats.org/presentationml/2006/main">
  <p:tag name="AS_UNIQUEID" val="11843"/>
</p:tagLst>
</file>

<file path=ppt/tags/tag11.xml><?xml version="1.0" encoding="utf-8"?>
<p:tagLst xmlns:p="http://schemas.openxmlformats.org/presentationml/2006/main">
  <p:tag name="AS_UNIQUEID" val="17588"/>
</p:tagLst>
</file>

<file path=ppt/tags/tag110.xml><?xml version="1.0" encoding="utf-8"?>
<p:tagLst xmlns:p="http://schemas.openxmlformats.org/presentationml/2006/main">
  <p:tag name="AS_UNIQUEID" val="11845"/>
</p:tagLst>
</file>

<file path=ppt/tags/tag111.xml><?xml version="1.0" encoding="utf-8"?>
<p:tagLst xmlns:p="http://schemas.openxmlformats.org/presentationml/2006/main">
  <p:tag name="AS_UNIQUEID" val="11846"/>
</p:tagLst>
</file>

<file path=ppt/tags/tag112.xml><?xml version="1.0" encoding="utf-8"?>
<p:tagLst xmlns:p="http://schemas.openxmlformats.org/presentationml/2006/main">
  <p:tag name="AS_UNIQUEID" val="11847"/>
</p:tagLst>
</file>

<file path=ppt/tags/tag113.xml><?xml version="1.0" encoding="utf-8"?>
<p:tagLst xmlns:p="http://schemas.openxmlformats.org/presentationml/2006/main">
  <p:tag name="AS_UNIQUEID" val="11848"/>
</p:tagLst>
</file>

<file path=ppt/tags/tag114.xml><?xml version="1.0" encoding="utf-8"?>
<p:tagLst xmlns:p="http://schemas.openxmlformats.org/presentationml/2006/main">
  <p:tag name="AS_UNIQUEID" val="11849"/>
</p:tagLst>
</file>

<file path=ppt/tags/tag115.xml><?xml version="1.0" encoding="utf-8"?>
<p:tagLst xmlns:p="http://schemas.openxmlformats.org/presentationml/2006/main">
  <p:tag name="AS_UNIQUEID" val="11850"/>
</p:tagLst>
</file>

<file path=ppt/tags/tag116.xml><?xml version="1.0" encoding="utf-8"?>
<p:tagLst xmlns:p="http://schemas.openxmlformats.org/presentationml/2006/main">
  <p:tag name="AS_UNIQUEID" val="11852"/>
</p:tagLst>
</file>

<file path=ppt/tags/tag117.xml><?xml version="1.0" encoding="utf-8"?>
<p:tagLst xmlns:p="http://schemas.openxmlformats.org/presentationml/2006/main">
  <p:tag name="AS_UNIQUEID" val="11853"/>
</p:tagLst>
</file>

<file path=ppt/tags/tag118.xml><?xml version="1.0" encoding="utf-8"?>
<p:tagLst xmlns:p="http://schemas.openxmlformats.org/presentationml/2006/main">
  <p:tag name="AS_UNIQUEID" val="11854"/>
</p:tagLst>
</file>

<file path=ppt/tags/tag119.xml><?xml version="1.0" encoding="utf-8"?>
<p:tagLst xmlns:p="http://schemas.openxmlformats.org/presentationml/2006/main">
  <p:tag name="AS_UNIQUEID" val="11855"/>
</p:tagLst>
</file>

<file path=ppt/tags/tag12.xml><?xml version="1.0" encoding="utf-8"?>
<p:tagLst xmlns:p="http://schemas.openxmlformats.org/presentationml/2006/main">
  <p:tag name="AS_UNIQUEID" val="17589"/>
</p:tagLst>
</file>

<file path=ppt/tags/tag120.xml><?xml version="1.0" encoding="utf-8"?>
<p:tagLst xmlns:p="http://schemas.openxmlformats.org/presentationml/2006/main">
  <p:tag name="AS_UNIQUEID" val="11856"/>
</p:tagLst>
</file>

<file path=ppt/tags/tag121.xml><?xml version="1.0" encoding="utf-8"?>
<p:tagLst xmlns:p="http://schemas.openxmlformats.org/presentationml/2006/main">
  <p:tag name="AS_UNIQUEID" val="11857"/>
</p:tagLst>
</file>

<file path=ppt/tags/tag122.xml><?xml version="1.0" encoding="utf-8"?>
<p:tagLst xmlns:p="http://schemas.openxmlformats.org/presentationml/2006/main">
  <p:tag name="AS_UNIQUEID" val="11858"/>
</p:tagLst>
</file>

<file path=ppt/tags/tag123.xml><?xml version="1.0" encoding="utf-8"?>
<p:tagLst xmlns:p="http://schemas.openxmlformats.org/presentationml/2006/main">
  <p:tag name="AS_UNIQUEID" val="11859"/>
</p:tagLst>
</file>

<file path=ppt/tags/tag124.xml><?xml version="1.0" encoding="utf-8"?>
<p:tagLst xmlns:p="http://schemas.openxmlformats.org/presentationml/2006/main">
  <p:tag name="AS_UNIQUEID" val="11861"/>
</p:tagLst>
</file>

<file path=ppt/tags/tag125.xml><?xml version="1.0" encoding="utf-8"?>
<p:tagLst xmlns:p="http://schemas.openxmlformats.org/presentationml/2006/main">
  <p:tag name="AS_UNIQUEID" val="11862"/>
</p:tagLst>
</file>

<file path=ppt/tags/tag126.xml><?xml version="1.0" encoding="utf-8"?>
<p:tagLst xmlns:p="http://schemas.openxmlformats.org/presentationml/2006/main">
  <p:tag name="AS_UNIQUEID" val="11863"/>
</p:tagLst>
</file>

<file path=ppt/tags/tag127.xml><?xml version="1.0" encoding="utf-8"?>
<p:tagLst xmlns:p="http://schemas.openxmlformats.org/presentationml/2006/main">
  <p:tag name="AS_UNIQUEID" val="11864"/>
</p:tagLst>
</file>

<file path=ppt/tags/tag128.xml><?xml version="1.0" encoding="utf-8"?>
<p:tagLst xmlns:p="http://schemas.openxmlformats.org/presentationml/2006/main">
  <p:tag name="AS_UNIQUEID" val="11866"/>
</p:tagLst>
</file>

<file path=ppt/tags/tag129.xml><?xml version="1.0" encoding="utf-8"?>
<p:tagLst xmlns:p="http://schemas.openxmlformats.org/presentationml/2006/main">
  <p:tag name="AS_UNIQUEID" val="11867"/>
</p:tagLst>
</file>

<file path=ppt/tags/tag13.xml><?xml version="1.0" encoding="utf-8"?>
<p:tagLst xmlns:p="http://schemas.openxmlformats.org/presentationml/2006/main">
  <p:tag name="AS_UNIQUEID" val="17590"/>
</p:tagLst>
</file>

<file path=ppt/tags/tag130.xml><?xml version="1.0" encoding="utf-8"?>
<p:tagLst xmlns:p="http://schemas.openxmlformats.org/presentationml/2006/main">
  <p:tag name="AS_UNIQUEID" val="11868"/>
</p:tagLst>
</file>

<file path=ppt/tags/tag131.xml><?xml version="1.0" encoding="utf-8"?>
<p:tagLst xmlns:p="http://schemas.openxmlformats.org/presentationml/2006/main">
  <p:tag name="AS_UNIQUEID" val="11870"/>
</p:tagLst>
</file>

<file path=ppt/tags/tag132.xml><?xml version="1.0" encoding="utf-8"?>
<p:tagLst xmlns:p="http://schemas.openxmlformats.org/presentationml/2006/main">
  <p:tag name="AS_UNIQUEID" val="11871"/>
</p:tagLst>
</file>

<file path=ppt/tags/tag133.xml><?xml version="1.0" encoding="utf-8"?>
<p:tagLst xmlns:p="http://schemas.openxmlformats.org/presentationml/2006/main">
  <p:tag name="AS_UNIQUEID" val="11872"/>
</p:tagLst>
</file>

<file path=ppt/tags/tag134.xml><?xml version="1.0" encoding="utf-8"?>
<p:tagLst xmlns:p="http://schemas.openxmlformats.org/presentationml/2006/main">
  <p:tag name="AS_UNIQUEID" val="11873"/>
</p:tagLst>
</file>

<file path=ppt/tags/tag135.xml><?xml version="1.0" encoding="utf-8"?>
<p:tagLst xmlns:p="http://schemas.openxmlformats.org/presentationml/2006/main">
  <p:tag name="AS_UNIQUEID" val="11874"/>
</p:tagLst>
</file>

<file path=ppt/tags/tag136.xml><?xml version="1.0" encoding="utf-8"?>
<p:tagLst xmlns:p="http://schemas.openxmlformats.org/presentationml/2006/main">
  <p:tag name="AS_UNIQUEID" val="11875"/>
</p:tagLst>
</file>

<file path=ppt/tags/tag137.xml><?xml version="1.0" encoding="utf-8"?>
<p:tagLst xmlns:p="http://schemas.openxmlformats.org/presentationml/2006/main">
  <p:tag name="AS_UNIQUEID" val="11877"/>
</p:tagLst>
</file>

<file path=ppt/tags/tag138.xml><?xml version="1.0" encoding="utf-8"?>
<p:tagLst xmlns:p="http://schemas.openxmlformats.org/presentationml/2006/main">
  <p:tag name="AS_UNIQUEID" val="11878"/>
</p:tagLst>
</file>

<file path=ppt/tags/tag139.xml><?xml version="1.0" encoding="utf-8"?>
<p:tagLst xmlns:p="http://schemas.openxmlformats.org/presentationml/2006/main">
  <p:tag name="AS_UNIQUEID" val="11879"/>
</p:tagLst>
</file>

<file path=ppt/tags/tag14.xml><?xml version="1.0" encoding="utf-8"?>
<p:tagLst xmlns:p="http://schemas.openxmlformats.org/presentationml/2006/main">
  <p:tag name="AS_UNIQUEID" val="17591"/>
</p:tagLst>
</file>

<file path=ppt/tags/tag140.xml><?xml version="1.0" encoding="utf-8"?>
<p:tagLst xmlns:p="http://schemas.openxmlformats.org/presentationml/2006/main">
  <p:tag name="AS_UNIQUEID" val="11880"/>
</p:tagLst>
</file>

<file path=ppt/tags/tag141.xml><?xml version="1.0" encoding="utf-8"?>
<p:tagLst xmlns:p="http://schemas.openxmlformats.org/presentationml/2006/main">
  <p:tag name="AS_UNIQUEID" val="11881"/>
</p:tagLst>
</file>

<file path=ppt/tags/tag142.xml><?xml version="1.0" encoding="utf-8"?>
<p:tagLst xmlns:p="http://schemas.openxmlformats.org/presentationml/2006/main">
  <p:tag name="AS_UNIQUEID" val="11882"/>
</p:tagLst>
</file>

<file path=ppt/tags/tag143.xml><?xml version="1.0" encoding="utf-8"?>
<p:tagLst xmlns:p="http://schemas.openxmlformats.org/presentationml/2006/main">
  <p:tag name="AS_UNIQUEID" val="11884"/>
</p:tagLst>
</file>

<file path=ppt/tags/tag144.xml><?xml version="1.0" encoding="utf-8"?>
<p:tagLst xmlns:p="http://schemas.openxmlformats.org/presentationml/2006/main">
  <p:tag name="AS_UNIQUEID" val="11885"/>
</p:tagLst>
</file>

<file path=ppt/tags/tag145.xml><?xml version="1.0" encoding="utf-8"?>
<p:tagLst xmlns:p="http://schemas.openxmlformats.org/presentationml/2006/main">
  <p:tag name="AS_UNIQUEID" val="11886"/>
</p:tagLst>
</file>

<file path=ppt/tags/tag146.xml><?xml version="1.0" encoding="utf-8"?>
<p:tagLst xmlns:p="http://schemas.openxmlformats.org/presentationml/2006/main">
  <p:tag name="AS_UNIQUEID" val="11887"/>
</p:tagLst>
</file>

<file path=ppt/tags/tag147.xml><?xml version="1.0" encoding="utf-8"?>
<p:tagLst xmlns:p="http://schemas.openxmlformats.org/presentationml/2006/main">
  <p:tag name="AS_UNIQUEID" val="11888"/>
</p:tagLst>
</file>

<file path=ppt/tags/tag148.xml><?xml version="1.0" encoding="utf-8"?>
<p:tagLst xmlns:p="http://schemas.openxmlformats.org/presentationml/2006/main">
  <p:tag name="AS_UNIQUEID" val="11890"/>
</p:tagLst>
</file>

<file path=ppt/tags/tag149.xml><?xml version="1.0" encoding="utf-8"?>
<p:tagLst xmlns:p="http://schemas.openxmlformats.org/presentationml/2006/main">
  <p:tag name="AS_UNIQUEID" val="11891"/>
</p:tagLst>
</file>

<file path=ppt/tags/tag15.xml><?xml version="1.0" encoding="utf-8"?>
<p:tagLst xmlns:p="http://schemas.openxmlformats.org/presentationml/2006/main">
  <p:tag name="AS_UNIQUEID" val="17592"/>
</p:tagLst>
</file>

<file path=ppt/tags/tag150.xml><?xml version="1.0" encoding="utf-8"?>
<p:tagLst xmlns:p="http://schemas.openxmlformats.org/presentationml/2006/main">
  <p:tag name="AS_UNIQUEID" val="11892"/>
</p:tagLst>
</file>

<file path=ppt/tags/tag151.xml><?xml version="1.0" encoding="utf-8"?>
<p:tagLst xmlns:p="http://schemas.openxmlformats.org/presentationml/2006/main">
  <p:tag name="AS_UNIQUEID" val="11893"/>
</p:tagLst>
</file>

<file path=ppt/tags/tag152.xml><?xml version="1.0" encoding="utf-8"?>
<p:tagLst xmlns:p="http://schemas.openxmlformats.org/presentationml/2006/main">
  <p:tag name="AS_UNIQUEID" val="11894"/>
</p:tagLst>
</file>

<file path=ppt/tags/tag153.xml><?xml version="1.0" encoding="utf-8"?>
<p:tagLst xmlns:p="http://schemas.openxmlformats.org/presentationml/2006/main">
  <p:tag name="AS_UNIQUEID" val="1022"/>
</p:tagLst>
</file>

<file path=ppt/tags/tag154.xml><?xml version="1.0" encoding="utf-8"?>
<p:tagLst xmlns:p="http://schemas.openxmlformats.org/presentationml/2006/main">
  <p:tag name="AS_UNIQUEID" val="1023"/>
</p:tagLst>
</file>

<file path=ppt/tags/tag155.xml><?xml version="1.0" encoding="utf-8"?>
<p:tagLst xmlns:p="http://schemas.openxmlformats.org/presentationml/2006/main">
  <p:tag name="AS_UNIQUEID" val="1024"/>
</p:tagLst>
</file>

<file path=ppt/tags/tag156.xml><?xml version="1.0" encoding="utf-8"?>
<p:tagLst xmlns:p="http://schemas.openxmlformats.org/presentationml/2006/main">
  <p:tag name="AS_UNIQUEID" val="1025"/>
</p:tagLst>
</file>

<file path=ppt/tags/tag157.xml><?xml version="1.0" encoding="utf-8"?>
<p:tagLst xmlns:p="http://schemas.openxmlformats.org/presentationml/2006/main">
  <p:tag name="AS_UNIQUEID" val="5764"/>
</p:tagLst>
</file>

<file path=ppt/tags/tag158.xml><?xml version="1.0" encoding="utf-8"?>
<p:tagLst xmlns:p="http://schemas.openxmlformats.org/presentationml/2006/main">
  <p:tag name="AS_UNIQUEID" val="4504"/>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59.xml><?xml version="1.0" encoding="utf-8"?>
<p:tagLst xmlns:p="http://schemas.openxmlformats.org/presentationml/2006/main">
  <p:tag name="AS_UNIQUEID" val="4506"/>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6.xml><?xml version="1.0" encoding="utf-8"?>
<p:tagLst xmlns:p="http://schemas.openxmlformats.org/presentationml/2006/main">
  <p:tag name="AS_UNIQUEID" val="17594"/>
</p:tagLst>
</file>

<file path=ppt/tags/tag160.xml><?xml version="1.0" encoding="utf-8"?>
<p:tagLst xmlns:p="http://schemas.openxmlformats.org/presentationml/2006/main">
  <p:tag name="AS_UNIQUEID" val="4507"/>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61.xml><?xml version="1.0" encoding="utf-8"?>
<p:tagLst xmlns:p="http://schemas.openxmlformats.org/presentationml/2006/main">
  <p:tag name="AS_UNIQUEID" val="4508"/>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62.xml><?xml version="1.0" encoding="utf-8"?>
<p:tagLst xmlns:p="http://schemas.openxmlformats.org/presentationml/2006/main">
  <p:tag name="AS_UNIQUEID" val="699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63.xml><?xml version="1.0" encoding="utf-8"?>
<p:tagLst xmlns:p="http://schemas.openxmlformats.org/presentationml/2006/main">
  <p:tag name="AS_UNIQUEID" val="699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64.xml><?xml version="1.0" encoding="utf-8"?>
<p:tagLst xmlns:p="http://schemas.openxmlformats.org/presentationml/2006/main">
  <p:tag name="AS_UNIQUEID" val="699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65.xml><?xml version="1.0" encoding="utf-8"?>
<p:tagLst xmlns:p="http://schemas.openxmlformats.org/presentationml/2006/main">
  <p:tag name="AS_UNIQUEID" val="699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66.xml><?xml version="1.0" encoding="utf-8"?>
<p:tagLst xmlns:p="http://schemas.openxmlformats.org/presentationml/2006/main">
  <p:tag name="AS_UNIQUEID" val="699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67.xml><?xml version="1.0" encoding="utf-8"?>
<p:tagLst xmlns:p="http://schemas.openxmlformats.org/presentationml/2006/main">
  <p:tag name="AS_UNIQUEID" val="699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68.xml><?xml version="1.0" encoding="utf-8"?>
<p:tagLst xmlns:p="http://schemas.openxmlformats.org/presentationml/2006/main">
  <p:tag name="AS_UNIQUEID" val="700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69.xml><?xml version="1.0" encoding="utf-8"?>
<p:tagLst xmlns:p="http://schemas.openxmlformats.org/presentationml/2006/main">
  <p:tag name="AS_UNIQUEID" val="700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7.xml><?xml version="1.0" encoding="utf-8"?>
<p:tagLst xmlns:p="http://schemas.openxmlformats.org/presentationml/2006/main">
  <p:tag name="AS_UNIQUEID" val="17595"/>
</p:tagLst>
</file>

<file path=ppt/tags/tag170.xml><?xml version="1.0" encoding="utf-8"?>
<p:tagLst xmlns:p="http://schemas.openxmlformats.org/presentationml/2006/main">
  <p:tag name="AS_UNIQUEID" val="700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71.xml><?xml version="1.0" encoding="utf-8"?>
<p:tagLst xmlns:p="http://schemas.openxmlformats.org/presentationml/2006/main">
  <p:tag name="AS_UNIQUEID" val="700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72.xml><?xml version="1.0" encoding="utf-8"?>
<p:tagLst xmlns:p="http://schemas.openxmlformats.org/presentationml/2006/main">
  <p:tag name="AS_UNIQUEID" val="701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73.xml><?xml version="1.0" encoding="utf-8"?>
<p:tagLst xmlns:p="http://schemas.openxmlformats.org/presentationml/2006/main">
  <p:tag name="AS_UNIQUEID" val="701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74.xml><?xml version="1.0" encoding="utf-8"?>
<p:tagLst xmlns:p="http://schemas.openxmlformats.org/presentationml/2006/main">
  <p:tag name="AS_UNIQUEID" val="701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75.xml><?xml version="1.0" encoding="utf-8"?>
<p:tagLst xmlns:p="http://schemas.openxmlformats.org/presentationml/2006/main">
  <p:tag name="AS_UNIQUEID" val="701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76.xml><?xml version="1.0" encoding="utf-8"?>
<p:tagLst xmlns:p="http://schemas.openxmlformats.org/presentationml/2006/main">
  <p:tag name="AS_UNIQUEID" val="701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77.xml><?xml version="1.0" encoding="utf-8"?>
<p:tagLst xmlns:p="http://schemas.openxmlformats.org/presentationml/2006/main">
  <p:tag name="AS_UNIQUEID" val="2854"/>
</p:tagLst>
</file>

<file path=ppt/tags/tag178.xml><?xml version="1.0" encoding="utf-8"?>
<p:tagLst xmlns:p="http://schemas.openxmlformats.org/presentationml/2006/main">
  <p:tag name="AS_UNIQUEID" val="2855"/>
</p:tagLst>
</file>

<file path=ppt/tags/tag179.xml><?xml version="1.0" encoding="utf-8"?>
<p:tagLst xmlns:p="http://schemas.openxmlformats.org/presentationml/2006/main">
  <p:tag name="AS_UNIQUEID" val="2856"/>
</p:tagLst>
</file>

<file path=ppt/tags/tag18.xml><?xml version="1.0" encoding="utf-8"?>
<p:tagLst xmlns:p="http://schemas.openxmlformats.org/presentationml/2006/main">
  <p:tag name="AS_UNIQUEID" val="17596"/>
</p:tagLst>
</file>

<file path=ppt/tags/tag180.xml><?xml version="1.0" encoding="utf-8"?>
<p:tagLst xmlns:p="http://schemas.openxmlformats.org/presentationml/2006/main">
  <p:tag name="AS_UNIQUEID" val="2857"/>
</p:tagLst>
</file>

<file path=ppt/tags/tag181.xml><?xml version="1.0" encoding="utf-8"?>
<p:tagLst xmlns:p="http://schemas.openxmlformats.org/presentationml/2006/main">
  <p:tag name="AS_UNIQUEID" val="1258"/>
</p:tagLst>
</file>

<file path=ppt/tags/tag182.xml><?xml version="1.0" encoding="utf-8"?>
<p:tagLst xmlns:p="http://schemas.openxmlformats.org/presentationml/2006/main">
  <p:tag name="AS_UNIQUEID" val="1259"/>
</p:tagLst>
</file>

<file path=ppt/tags/tag183.xml><?xml version="1.0" encoding="utf-8"?>
<p:tagLst xmlns:p="http://schemas.openxmlformats.org/presentationml/2006/main">
  <p:tag name="AS_UNIQUEID" val="1260"/>
</p:tagLst>
</file>

<file path=ppt/tags/tag184.xml><?xml version="1.0" encoding="utf-8"?>
<p:tagLst xmlns:p="http://schemas.openxmlformats.org/presentationml/2006/main">
  <p:tag name="AS_UNIQUEID" val="1261"/>
</p:tagLst>
</file>

<file path=ppt/tags/tag185.xml><?xml version="1.0" encoding="utf-8"?>
<p:tagLst xmlns:p="http://schemas.openxmlformats.org/presentationml/2006/main">
  <p:tag name="AS_UNIQUEID" val="788"/>
</p:tagLst>
</file>

<file path=ppt/tags/tag186.xml><?xml version="1.0" encoding="utf-8"?>
<p:tagLst xmlns:p="http://schemas.openxmlformats.org/presentationml/2006/main">
  <p:tag name="AS_UNIQUEID" val="789"/>
</p:tagLst>
</file>

<file path=ppt/tags/tag187.xml><?xml version="1.0" encoding="utf-8"?>
<p:tagLst xmlns:p="http://schemas.openxmlformats.org/presentationml/2006/main">
  <p:tag name="AS_UNIQUEID" val="790"/>
</p:tagLst>
</file>

<file path=ppt/tags/tag188.xml><?xml version="1.0" encoding="utf-8"?>
<p:tagLst xmlns:p="http://schemas.openxmlformats.org/presentationml/2006/main">
  <p:tag name="AS_UNIQUEID" val="791"/>
</p:tagLst>
</file>

<file path=ppt/tags/tag189.xml><?xml version="1.0" encoding="utf-8"?>
<p:tagLst xmlns:p="http://schemas.openxmlformats.org/presentationml/2006/main">
  <p:tag name="AS_UNIQUEID" val="1547"/>
</p:tagLst>
</file>

<file path=ppt/tags/tag19.xml><?xml version="1.0" encoding="utf-8"?>
<p:tagLst xmlns:p="http://schemas.openxmlformats.org/presentationml/2006/main">
  <p:tag name="AS_UNIQUEID" val="17597"/>
</p:tagLst>
</file>

<file path=ppt/tags/tag190.xml><?xml version="1.0" encoding="utf-8"?>
<p:tagLst xmlns:p="http://schemas.openxmlformats.org/presentationml/2006/main">
  <p:tag name="AS_UNIQUEID" val="1548"/>
</p:tagLst>
</file>

<file path=ppt/tags/tag191.xml><?xml version="1.0" encoding="utf-8"?>
<p:tagLst xmlns:p="http://schemas.openxmlformats.org/presentationml/2006/main">
  <p:tag name="AS_UNIQUEID" val="1549"/>
</p:tagLst>
</file>

<file path=ppt/tags/tag192.xml><?xml version="1.0" encoding="utf-8"?>
<p:tagLst xmlns:p="http://schemas.openxmlformats.org/presentationml/2006/main">
  <p:tag name="AS_UNIQUEID" val="1550"/>
</p:tagLst>
</file>

<file path=ppt/tags/tag193.xml><?xml version="1.0" encoding="utf-8"?>
<p:tagLst xmlns:p="http://schemas.openxmlformats.org/presentationml/2006/main">
  <p:tag name="AS_UNIQUEID" val="1102"/>
</p:tagLst>
</file>

<file path=ppt/tags/tag194.xml><?xml version="1.0" encoding="utf-8"?>
<p:tagLst xmlns:p="http://schemas.openxmlformats.org/presentationml/2006/main">
  <p:tag name="AS_UNIQUEID" val="1103"/>
</p:tagLst>
</file>

<file path=ppt/tags/tag195.xml><?xml version="1.0" encoding="utf-8"?>
<p:tagLst xmlns:p="http://schemas.openxmlformats.org/presentationml/2006/main">
  <p:tag name="AS_UNIQUEID" val="1104"/>
</p:tagLst>
</file>

<file path=ppt/tags/tag196.xml><?xml version="1.0" encoding="utf-8"?>
<p:tagLst xmlns:p="http://schemas.openxmlformats.org/presentationml/2006/main">
  <p:tag name="AS_UNIQUEID" val="1105"/>
</p:tagLst>
</file>

<file path=ppt/tags/tag197.xml><?xml version="1.0" encoding="utf-8"?>
<p:tagLst xmlns:p="http://schemas.openxmlformats.org/presentationml/2006/main">
  <p:tag name="AS_UNIQUEID" val="1620"/>
</p:tagLst>
</file>

<file path=ppt/tags/tag198.xml><?xml version="1.0" encoding="utf-8"?>
<p:tagLst xmlns:p="http://schemas.openxmlformats.org/presentationml/2006/main">
  <p:tag name="AS_UNIQUEID" val="106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99.xml><?xml version="1.0" encoding="utf-8"?>
<p:tagLst xmlns:p="http://schemas.openxmlformats.org/presentationml/2006/main">
  <p:tag name="AS_UNIQUEID" val="106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xml><?xml version="1.0" encoding="utf-8"?>
<p:tagLst xmlns:p="http://schemas.openxmlformats.org/presentationml/2006/main">
  <p:tag name="AS_UNIQUEID" val="17577"/>
</p:tagLst>
</file>

<file path=ppt/tags/tag20.xml><?xml version="1.0" encoding="utf-8"?>
<p:tagLst xmlns:p="http://schemas.openxmlformats.org/presentationml/2006/main">
  <p:tag name="AS_UNIQUEID" val="17598"/>
</p:tagLst>
</file>

<file path=ppt/tags/tag200.xml><?xml version="1.0" encoding="utf-8"?>
<p:tagLst xmlns:p="http://schemas.openxmlformats.org/presentationml/2006/main">
  <p:tag name="AS_UNIQUEID" val="106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01.xml><?xml version="1.0" encoding="utf-8"?>
<p:tagLst xmlns:p="http://schemas.openxmlformats.org/presentationml/2006/main">
  <p:tag name="AS_UNIQUEID" val="5764"/>
</p:tagLst>
</file>

<file path=ppt/tags/tag202.xml><?xml version="1.0" encoding="utf-8"?>
<p:tagLst xmlns:p="http://schemas.openxmlformats.org/presentationml/2006/main">
  <p:tag name="AS_UNIQUEID" val="3247"/>
</p:tagLst>
</file>

<file path=ppt/tags/tag203.xml><?xml version="1.0" encoding="utf-8"?>
<p:tagLst xmlns:p="http://schemas.openxmlformats.org/presentationml/2006/main">
  <p:tag name="AS_UNIQUEID" val="3248"/>
</p:tagLst>
</file>

<file path=ppt/tags/tag204.xml><?xml version="1.0" encoding="utf-8"?>
<p:tagLst xmlns:p="http://schemas.openxmlformats.org/presentationml/2006/main">
  <p:tag name="AS_UNIQUEID" val="3249"/>
</p:tagLst>
</file>

<file path=ppt/tags/tag205.xml><?xml version="1.0" encoding="utf-8"?>
<p:tagLst xmlns:p="http://schemas.openxmlformats.org/presentationml/2006/main">
  <p:tag name="AS_UNIQUEID" val="8084"/>
</p:tagLst>
</file>

<file path=ppt/tags/tag206.xml><?xml version="1.0" encoding="utf-8"?>
<p:tagLst xmlns:p="http://schemas.openxmlformats.org/presentationml/2006/main">
  <p:tag name="AS_UNIQUEID" val="8085"/>
</p:tagLst>
</file>

<file path=ppt/tags/tag207.xml><?xml version="1.0" encoding="utf-8"?>
<p:tagLst xmlns:p="http://schemas.openxmlformats.org/presentationml/2006/main">
  <p:tag name="AS_UNIQUEID" val="8086"/>
</p:tagLst>
</file>

<file path=ppt/tags/tag208.xml><?xml version="1.0" encoding="utf-8"?>
<p:tagLst xmlns:p="http://schemas.openxmlformats.org/presentationml/2006/main">
  <p:tag name="AS_UNIQUEID" val="8087"/>
</p:tagLst>
</file>

<file path=ppt/tags/tag209.xml><?xml version="1.0" encoding="utf-8"?>
<p:tagLst xmlns:p="http://schemas.openxmlformats.org/presentationml/2006/main">
  <p:tag name="AS_UNIQUEID" val="12097"/>
</p:tagLst>
</file>

<file path=ppt/tags/tag21.xml><?xml version="1.0" encoding="utf-8"?>
<p:tagLst xmlns:p="http://schemas.openxmlformats.org/presentationml/2006/main">
  <p:tag name="AS_UNIQUEID" val="17599"/>
</p:tagLst>
</file>

<file path=ppt/tags/tag210.xml><?xml version="1.0" encoding="utf-8"?>
<p:tagLst xmlns:p="http://schemas.openxmlformats.org/presentationml/2006/main">
  <p:tag name="AS_UNIQUEID" val="12098"/>
</p:tagLst>
</file>

<file path=ppt/tags/tag211.xml><?xml version="1.0" encoding="utf-8"?>
<p:tagLst xmlns:p="http://schemas.openxmlformats.org/presentationml/2006/main">
  <p:tag name="AS_UNIQUEID" val="12099"/>
</p:tagLst>
</file>

<file path=ppt/tags/tag212.xml><?xml version="1.0" encoding="utf-8"?>
<p:tagLst xmlns:p="http://schemas.openxmlformats.org/presentationml/2006/main">
  <p:tag name="AS_UNIQUEID" val="12100"/>
</p:tagLst>
</file>

<file path=ppt/tags/tag213.xml><?xml version="1.0" encoding="utf-8"?>
<p:tagLst xmlns:p="http://schemas.openxmlformats.org/presentationml/2006/main">
  <p:tag name="AS_UNIQUEID" val="12101"/>
</p:tagLst>
</file>

<file path=ppt/tags/tag214.xml><?xml version="1.0" encoding="utf-8"?>
<p:tagLst xmlns:p="http://schemas.openxmlformats.org/presentationml/2006/main">
  <p:tag name="AS_UNIQUEID" val="12102"/>
</p:tagLst>
</file>

<file path=ppt/tags/tag215.xml><?xml version="1.0" encoding="utf-8"?>
<p:tagLst xmlns:p="http://schemas.openxmlformats.org/presentationml/2006/main">
  <p:tag name="AS_UNIQUEID" val="12103"/>
</p:tagLst>
</file>

<file path=ppt/tags/tag216.xml><?xml version="1.0" encoding="utf-8"?>
<p:tagLst xmlns:p="http://schemas.openxmlformats.org/presentationml/2006/main">
  <p:tag name="AS_UNIQUEID" val="12104"/>
</p:tagLst>
</file>

<file path=ppt/tags/tag217.xml><?xml version="1.0" encoding="utf-8"?>
<p:tagLst xmlns:p="http://schemas.openxmlformats.org/presentationml/2006/main">
  <p:tag name="AS_UNIQUEID" val="12105"/>
</p:tagLst>
</file>

<file path=ppt/tags/tag218.xml><?xml version="1.0" encoding="utf-8"?>
<p:tagLst xmlns:p="http://schemas.openxmlformats.org/presentationml/2006/main">
  <p:tag name="AS_UNIQUEID" val="11914"/>
</p:tagLst>
</file>

<file path=ppt/tags/tag219.xml><?xml version="1.0" encoding="utf-8"?>
<p:tagLst xmlns:p="http://schemas.openxmlformats.org/presentationml/2006/main">
  <p:tag name="AS_UNIQUEID" val="11915"/>
</p:tagLst>
</file>

<file path=ppt/tags/tag22.xml><?xml version="1.0" encoding="utf-8"?>
<p:tagLst xmlns:p="http://schemas.openxmlformats.org/presentationml/2006/main">
  <p:tag name="AS_UNIQUEID" val="17601"/>
</p:tagLst>
</file>

<file path=ppt/tags/tag220.xml><?xml version="1.0" encoding="utf-8"?>
<p:tagLst xmlns:p="http://schemas.openxmlformats.org/presentationml/2006/main">
  <p:tag name="AS_UNIQUEID" val="11916"/>
</p:tagLst>
</file>

<file path=ppt/tags/tag221.xml><?xml version="1.0" encoding="utf-8"?>
<p:tagLst xmlns:p="http://schemas.openxmlformats.org/presentationml/2006/main">
  <p:tag name="AS_UNIQUEID" val="11917"/>
</p:tagLst>
</file>

<file path=ppt/tags/tag222.xml><?xml version="1.0" encoding="utf-8"?>
<p:tagLst xmlns:p="http://schemas.openxmlformats.org/presentationml/2006/main">
  <p:tag name="AS_UNIQUEID" val="11918"/>
</p:tagLst>
</file>

<file path=ppt/tags/tag223.xml><?xml version="1.0" encoding="utf-8"?>
<p:tagLst xmlns:p="http://schemas.openxmlformats.org/presentationml/2006/main">
  <p:tag name="AS_UNIQUEID" val="11919"/>
</p:tagLst>
</file>

<file path=ppt/tags/tag224.xml><?xml version="1.0" encoding="utf-8"?>
<p:tagLst xmlns:p="http://schemas.openxmlformats.org/presentationml/2006/main">
  <p:tag name="AS_UNIQUEID" val="19717"/>
</p:tagLst>
</file>

<file path=ppt/tags/tag225.xml><?xml version="1.0" encoding="utf-8"?>
<p:tagLst xmlns:p="http://schemas.openxmlformats.org/presentationml/2006/main">
  <p:tag name="AS_UNIQUEID" val="19836"/>
</p:tagLst>
</file>

<file path=ppt/tags/tag226.xml><?xml version="1.0" encoding="utf-8"?>
<p:tagLst xmlns:p="http://schemas.openxmlformats.org/presentationml/2006/main">
  <p:tag name="AS_UNIQUEID" val="19941"/>
</p:tagLst>
</file>

<file path=ppt/tags/tag227.xml><?xml version="1.0" encoding="utf-8"?>
<p:tagLst xmlns:p="http://schemas.openxmlformats.org/presentationml/2006/main">
  <p:tag name="AS_UNIQUEID" val="20029"/>
</p:tagLst>
</file>

<file path=ppt/tags/tag228.xml><?xml version="1.0" encoding="utf-8"?>
<p:tagLst xmlns:p="http://schemas.openxmlformats.org/presentationml/2006/main">
  <p:tag name="AS_UNIQUEID" val="20031"/>
</p:tagLst>
</file>

<file path=ppt/tags/tag229.xml><?xml version="1.0" encoding="utf-8"?>
<p:tagLst xmlns:p="http://schemas.openxmlformats.org/presentationml/2006/main">
  <p:tag name="AS_UNIQUEID" val="20032"/>
</p:tagLst>
</file>

<file path=ppt/tags/tag23.xml><?xml version="1.0" encoding="utf-8"?>
<p:tagLst xmlns:p="http://schemas.openxmlformats.org/presentationml/2006/main">
  <p:tag name="AS_UNIQUEID" val="17602"/>
</p:tagLst>
</file>

<file path=ppt/tags/tag230.xml><?xml version="1.0" encoding="utf-8"?>
<p:tagLst xmlns:p="http://schemas.openxmlformats.org/presentationml/2006/main">
  <p:tag name="AS_UNIQUEID" val="20033"/>
</p:tagLst>
</file>

<file path=ppt/tags/tag231.xml><?xml version="1.0" encoding="utf-8"?>
<p:tagLst xmlns:p="http://schemas.openxmlformats.org/presentationml/2006/main">
  <p:tag name="AS_UNIQUEID" val="20034"/>
</p:tagLst>
</file>

<file path=ppt/tags/tag232.xml><?xml version="1.0" encoding="utf-8"?>
<p:tagLst xmlns:p="http://schemas.openxmlformats.org/presentationml/2006/main">
  <p:tag name="AS_UNIQUEID" val="20035"/>
</p:tagLst>
</file>

<file path=ppt/tags/tag233.xml><?xml version="1.0" encoding="utf-8"?>
<p:tagLst xmlns:p="http://schemas.openxmlformats.org/presentationml/2006/main">
  <p:tag name="AS_UNIQUEID" val="20036"/>
</p:tagLst>
</file>

<file path=ppt/tags/tag234.xml><?xml version="1.0" encoding="utf-8"?>
<p:tagLst xmlns:p="http://schemas.openxmlformats.org/presentationml/2006/main">
  <p:tag name="AS_UNIQUEID" val="20037"/>
</p:tagLst>
</file>

<file path=ppt/tags/tag235.xml><?xml version="1.0" encoding="utf-8"?>
<p:tagLst xmlns:p="http://schemas.openxmlformats.org/presentationml/2006/main">
  <p:tag name="AS_UNIQUEID" val="20039"/>
</p:tagLst>
</file>

<file path=ppt/tags/tag236.xml><?xml version="1.0" encoding="utf-8"?>
<p:tagLst xmlns:p="http://schemas.openxmlformats.org/presentationml/2006/main">
  <p:tag name="AS_UNIQUEID" val="20040"/>
</p:tagLst>
</file>

<file path=ppt/tags/tag237.xml><?xml version="1.0" encoding="utf-8"?>
<p:tagLst xmlns:p="http://schemas.openxmlformats.org/presentationml/2006/main">
  <p:tag name="AS_UNIQUEID" val="20041"/>
</p:tagLst>
</file>

<file path=ppt/tags/tag238.xml><?xml version="1.0" encoding="utf-8"?>
<p:tagLst xmlns:p="http://schemas.openxmlformats.org/presentationml/2006/main">
  <p:tag name="AS_UNIQUEID" val="20043"/>
</p:tagLst>
</file>

<file path=ppt/tags/tag239.xml><?xml version="1.0" encoding="utf-8"?>
<p:tagLst xmlns:p="http://schemas.openxmlformats.org/presentationml/2006/main">
  <p:tag name="AS_UNIQUEID" val="20044"/>
</p:tagLst>
</file>

<file path=ppt/tags/tag24.xml><?xml version="1.0" encoding="utf-8"?>
<p:tagLst xmlns:p="http://schemas.openxmlformats.org/presentationml/2006/main">
  <p:tag name="AS_UNIQUEID" val="17603"/>
</p:tagLst>
</file>

<file path=ppt/tags/tag240.xml><?xml version="1.0" encoding="utf-8"?>
<p:tagLst xmlns:p="http://schemas.openxmlformats.org/presentationml/2006/main">
  <p:tag name="AS_UNIQUEID" val="20045"/>
</p:tagLst>
</file>

<file path=ppt/tags/tag241.xml><?xml version="1.0" encoding="utf-8"?>
<p:tagLst xmlns:p="http://schemas.openxmlformats.org/presentationml/2006/main">
  <p:tag name="AS_UNIQUEID" val="20046"/>
</p:tagLst>
</file>

<file path=ppt/tags/tag242.xml><?xml version="1.0" encoding="utf-8"?>
<p:tagLst xmlns:p="http://schemas.openxmlformats.org/presentationml/2006/main">
  <p:tag name="AS_UNIQUEID" val="20047"/>
</p:tagLst>
</file>

<file path=ppt/tags/tag243.xml><?xml version="1.0" encoding="utf-8"?>
<p:tagLst xmlns:p="http://schemas.openxmlformats.org/presentationml/2006/main">
  <p:tag name="AS_UNIQUEID" val="20048"/>
</p:tagLst>
</file>

<file path=ppt/tags/tag244.xml><?xml version="1.0" encoding="utf-8"?>
<p:tagLst xmlns:p="http://schemas.openxmlformats.org/presentationml/2006/main">
  <p:tag name="AS_UNIQUEID" val="20049"/>
</p:tagLst>
</file>

<file path=ppt/tags/tag245.xml><?xml version="1.0" encoding="utf-8"?>
<p:tagLst xmlns:p="http://schemas.openxmlformats.org/presentationml/2006/main">
  <p:tag name="AS_UNIQUEID" val="20050"/>
</p:tagLst>
</file>

<file path=ppt/tags/tag246.xml><?xml version="1.0" encoding="utf-8"?>
<p:tagLst xmlns:p="http://schemas.openxmlformats.org/presentationml/2006/main">
  <p:tag name="AS_UNIQUEID" val="20051"/>
</p:tagLst>
</file>

<file path=ppt/tags/tag247.xml><?xml version="1.0" encoding="utf-8"?>
<p:tagLst xmlns:p="http://schemas.openxmlformats.org/presentationml/2006/main">
  <p:tag name="AS_UNIQUEID" val="20052"/>
</p:tagLst>
</file>

<file path=ppt/tags/tag248.xml><?xml version="1.0" encoding="utf-8"?>
<p:tagLst xmlns:p="http://schemas.openxmlformats.org/presentationml/2006/main">
  <p:tag name="AS_UNIQUEID" val="20053"/>
</p:tagLst>
</file>

<file path=ppt/tags/tag249.xml><?xml version="1.0" encoding="utf-8"?>
<p:tagLst xmlns:p="http://schemas.openxmlformats.org/presentationml/2006/main">
  <p:tag name="AS_UNIQUEID" val="20055"/>
</p:tagLst>
</file>

<file path=ppt/tags/tag25.xml><?xml version="1.0" encoding="utf-8"?>
<p:tagLst xmlns:p="http://schemas.openxmlformats.org/presentationml/2006/main">
  <p:tag name="AS_UNIQUEID" val="17604"/>
</p:tagLst>
</file>

<file path=ppt/tags/tag250.xml><?xml version="1.0" encoding="utf-8"?>
<p:tagLst xmlns:p="http://schemas.openxmlformats.org/presentationml/2006/main">
  <p:tag name="AS_UNIQUEID" val="20056"/>
</p:tagLst>
</file>

<file path=ppt/tags/tag251.xml><?xml version="1.0" encoding="utf-8"?>
<p:tagLst xmlns:p="http://schemas.openxmlformats.org/presentationml/2006/main">
  <p:tag name="AS_UNIQUEID" val="20057"/>
</p:tagLst>
</file>

<file path=ppt/tags/tag252.xml><?xml version="1.0" encoding="utf-8"?>
<p:tagLst xmlns:p="http://schemas.openxmlformats.org/presentationml/2006/main">
  <p:tag name="AS_UNIQUEID" val="20058"/>
</p:tagLst>
</file>

<file path=ppt/tags/tag253.xml><?xml version="1.0" encoding="utf-8"?>
<p:tagLst xmlns:p="http://schemas.openxmlformats.org/presentationml/2006/main">
  <p:tag name="AS_UNIQUEID" val="20059"/>
</p:tagLst>
</file>

<file path=ppt/tags/tag254.xml><?xml version="1.0" encoding="utf-8"?>
<p:tagLst xmlns:p="http://schemas.openxmlformats.org/presentationml/2006/main">
  <p:tag name="AS_UNIQUEID" val="20060"/>
</p:tagLst>
</file>

<file path=ppt/tags/tag255.xml><?xml version="1.0" encoding="utf-8"?>
<p:tagLst xmlns:p="http://schemas.openxmlformats.org/presentationml/2006/main">
  <p:tag name="AS_UNIQUEID" val="20061"/>
</p:tagLst>
</file>

<file path=ppt/tags/tag256.xml><?xml version="1.0" encoding="utf-8"?>
<p:tagLst xmlns:p="http://schemas.openxmlformats.org/presentationml/2006/main">
  <p:tag name="AS_UNIQUEID" val="20063"/>
</p:tagLst>
</file>

<file path=ppt/tags/tag257.xml><?xml version="1.0" encoding="utf-8"?>
<p:tagLst xmlns:p="http://schemas.openxmlformats.org/presentationml/2006/main">
  <p:tag name="AS_UNIQUEID" val="20064"/>
</p:tagLst>
</file>

<file path=ppt/tags/tag258.xml><?xml version="1.0" encoding="utf-8"?>
<p:tagLst xmlns:p="http://schemas.openxmlformats.org/presentationml/2006/main">
  <p:tag name="AS_UNIQUEID" val="20065"/>
</p:tagLst>
</file>

<file path=ppt/tags/tag259.xml><?xml version="1.0" encoding="utf-8"?>
<p:tagLst xmlns:p="http://schemas.openxmlformats.org/presentationml/2006/main">
  <p:tag name="AS_UNIQUEID" val="20066"/>
</p:tagLst>
</file>

<file path=ppt/tags/tag26.xml><?xml version="1.0" encoding="utf-8"?>
<p:tagLst xmlns:p="http://schemas.openxmlformats.org/presentationml/2006/main">
  <p:tag name="AS_UNIQUEID" val="17605"/>
</p:tagLst>
</file>

<file path=ppt/tags/tag260.xml><?xml version="1.0" encoding="utf-8"?>
<p:tagLst xmlns:p="http://schemas.openxmlformats.org/presentationml/2006/main">
  <p:tag name="AS_UNIQUEID" val="20067"/>
</p:tagLst>
</file>

<file path=ppt/tags/tag261.xml><?xml version="1.0" encoding="utf-8"?>
<p:tagLst xmlns:p="http://schemas.openxmlformats.org/presentationml/2006/main">
  <p:tag name="AS_UNIQUEID" val="20068"/>
</p:tagLst>
</file>

<file path=ppt/tags/tag262.xml><?xml version="1.0" encoding="utf-8"?>
<p:tagLst xmlns:p="http://schemas.openxmlformats.org/presentationml/2006/main">
  <p:tag name="AS_UNIQUEID" val="20070"/>
</p:tagLst>
</file>

<file path=ppt/tags/tag263.xml><?xml version="1.0" encoding="utf-8"?>
<p:tagLst xmlns:p="http://schemas.openxmlformats.org/presentationml/2006/main">
  <p:tag name="AS_UNIQUEID" val="20071"/>
</p:tagLst>
</file>

<file path=ppt/tags/tag264.xml><?xml version="1.0" encoding="utf-8"?>
<p:tagLst xmlns:p="http://schemas.openxmlformats.org/presentationml/2006/main">
  <p:tag name="AS_UNIQUEID" val="20072"/>
</p:tagLst>
</file>

<file path=ppt/tags/tag265.xml><?xml version="1.0" encoding="utf-8"?>
<p:tagLst xmlns:p="http://schemas.openxmlformats.org/presentationml/2006/main">
  <p:tag name="AS_UNIQUEID" val="20073"/>
</p:tagLst>
</file>

<file path=ppt/tags/tag266.xml><?xml version="1.0" encoding="utf-8"?>
<p:tagLst xmlns:p="http://schemas.openxmlformats.org/presentationml/2006/main">
  <p:tag name="AS_UNIQUEID" val="20074"/>
</p:tagLst>
</file>

<file path=ppt/tags/tag267.xml><?xml version="1.0" encoding="utf-8"?>
<p:tagLst xmlns:p="http://schemas.openxmlformats.org/presentationml/2006/main">
  <p:tag name="AS_UNIQUEID" val="20075"/>
</p:tagLst>
</file>

<file path=ppt/tags/tag268.xml><?xml version="1.0" encoding="utf-8"?>
<p:tagLst xmlns:p="http://schemas.openxmlformats.org/presentationml/2006/main">
  <p:tag name="AS_UNIQUEID" val="20076"/>
</p:tagLst>
</file>

<file path=ppt/tags/tag269.xml><?xml version="1.0" encoding="utf-8"?>
<p:tagLst xmlns:p="http://schemas.openxmlformats.org/presentationml/2006/main">
  <p:tag name="AS_UNIQUEID" val="20077"/>
</p:tagLst>
</file>

<file path=ppt/tags/tag27.xml><?xml version="1.0" encoding="utf-8"?>
<p:tagLst xmlns:p="http://schemas.openxmlformats.org/presentationml/2006/main">
  <p:tag name="AS_UNIQUEID" val="17606"/>
</p:tagLst>
</file>

<file path=ppt/tags/tag270.xml><?xml version="1.0" encoding="utf-8"?>
<p:tagLst xmlns:p="http://schemas.openxmlformats.org/presentationml/2006/main">
  <p:tag name="AS_UNIQUEID" val="20079"/>
</p:tagLst>
</file>

<file path=ppt/tags/tag271.xml><?xml version="1.0" encoding="utf-8"?>
<p:tagLst xmlns:p="http://schemas.openxmlformats.org/presentationml/2006/main">
  <p:tag name="AS_UNIQUEID" val="20080"/>
</p:tagLst>
</file>

<file path=ppt/tags/tag272.xml><?xml version="1.0" encoding="utf-8"?>
<p:tagLst xmlns:p="http://schemas.openxmlformats.org/presentationml/2006/main">
  <p:tag name="AS_UNIQUEID" val="20081"/>
</p:tagLst>
</file>

<file path=ppt/tags/tag273.xml><?xml version="1.0" encoding="utf-8"?>
<p:tagLst xmlns:p="http://schemas.openxmlformats.org/presentationml/2006/main">
  <p:tag name="AS_UNIQUEID" val="20082"/>
</p:tagLst>
</file>

<file path=ppt/tags/tag274.xml><?xml version="1.0" encoding="utf-8"?>
<p:tagLst xmlns:p="http://schemas.openxmlformats.org/presentationml/2006/main">
  <p:tag name="AS_UNIQUEID" val="20083"/>
</p:tagLst>
</file>

<file path=ppt/tags/tag275.xml><?xml version="1.0" encoding="utf-8"?>
<p:tagLst xmlns:p="http://schemas.openxmlformats.org/presentationml/2006/main">
  <p:tag name="AS_UNIQUEID" val="20084"/>
</p:tagLst>
</file>

<file path=ppt/tags/tag276.xml><?xml version="1.0" encoding="utf-8"?>
<p:tagLst xmlns:p="http://schemas.openxmlformats.org/presentationml/2006/main">
  <p:tag name="AS_UNIQUEID" val="20085"/>
</p:tagLst>
</file>

<file path=ppt/tags/tag277.xml><?xml version="1.0" encoding="utf-8"?>
<p:tagLst xmlns:p="http://schemas.openxmlformats.org/presentationml/2006/main">
  <p:tag name="AS_UNIQUEID" val="20086"/>
</p:tagLst>
</file>

<file path=ppt/tags/tag278.xml><?xml version="1.0" encoding="utf-8"?>
<p:tagLst xmlns:p="http://schemas.openxmlformats.org/presentationml/2006/main">
  <p:tag name="AS_UNIQUEID" val="20088"/>
</p:tagLst>
</file>

<file path=ppt/tags/tag279.xml><?xml version="1.0" encoding="utf-8"?>
<p:tagLst xmlns:p="http://schemas.openxmlformats.org/presentationml/2006/main">
  <p:tag name="AS_UNIQUEID" val="20089"/>
</p:tagLst>
</file>

<file path=ppt/tags/tag28.xml><?xml version="1.0" encoding="utf-8"?>
<p:tagLst xmlns:p="http://schemas.openxmlformats.org/presentationml/2006/main">
  <p:tag name="AS_UNIQUEID" val="17607"/>
</p:tagLst>
</file>

<file path=ppt/tags/tag280.xml><?xml version="1.0" encoding="utf-8"?>
<p:tagLst xmlns:p="http://schemas.openxmlformats.org/presentationml/2006/main">
  <p:tag name="AS_UNIQUEID" val="20090"/>
</p:tagLst>
</file>

<file path=ppt/tags/tag281.xml><?xml version="1.0" encoding="utf-8"?>
<p:tagLst xmlns:p="http://schemas.openxmlformats.org/presentationml/2006/main">
  <p:tag name="AS_UNIQUEID" val="20091"/>
</p:tagLst>
</file>

<file path=ppt/tags/tag282.xml><?xml version="1.0" encoding="utf-8"?>
<p:tagLst xmlns:p="http://schemas.openxmlformats.org/presentationml/2006/main">
  <p:tag name="AS_UNIQUEID" val="20092"/>
</p:tagLst>
</file>

<file path=ppt/tags/tag283.xml><?xml version="1.0" encoding="utf-8"?>
<p:tagLst xmlns:p="http://schemas.openxmlformats.org/presentationml/2006/main">
  <p:tag name="AS_UNIQUEID" val="20093"/>
</p:tagLst>
</file>

<file path=ppt/tags/tag284.xml><?xml version="1.0" encoding="utf-8"?>
<p:tagLst xmlns:p="http://schemas.openxmlformats.org/presentationml/2006/main">
  <p:tag name="AS_UNIQUEID" val="20095"/>
</p:tagLst>
</file>

<file path=ppt/tags/tag285.xml><?xml version="1.0" encoding="utf-8"?>
<p:tagLst xmlns:p="http://schemas.openxmlformats.org/presentationml/2006/main">
  <p:tag name="AS_UNIQUEID" val="20096"/>
</p:tagLst>
</file>

<file path=ppt/tags/tag286.xml><?xml version="1.0" encoding="utf-8"?>
<p:tagLst xmlns:p="http://schemas.openxmlformats.org/presentationml/2006/main">
  <p:tag name="AS_UNIQUEID" val="20097"/>
</p:tagLst>
</file>

<file path=ppt/tags/tag287.xml><?xml version="1.0" encoding="utf-8"?>
<p:tagLst xmlns:p="http://schemas.openxmlformats.org/presentationml/2006/main">
  <p:tag name="AS_UNIQUEID" val="20099"/>
</p:tagLst>
</file>

<file path=ppt/tags/tag288.xml><?xml version="1.0" encoding="utf-8"?>
<p:tagLst xmlns:p="http://schemas.openxmlformats.org/presentationml/2006/main">
  <p:tag name="AS_UNIQUEID" val="20100"/>
</p:tagLst>
</file>

<file path=ppt/tags/tag289.xml><?xml version="1.0" encoding="utf-8"?>
<p:tagLst xmlns:p="http://schemas.openxmlformats.org/presentationml/2006/main">
  <p:tag name="AS_UNIQUEID" val="20101"/>
</p:tagLst>
</file>

<file path=ppt/tags/tag29.xml><?xml version="1.0" encoding="utf-8"?>
<p:tagLst xmlns:p="http://schemas.openxmlformats.org/presentationml/2006/main">
  <p:tag name="AS_UNIQUEID" val="17608"/>
</p:tagLst>
</file>

<file path=ppt/tags/tag290.xml><?xml version="1.0" encoding="utf-8"?>
<p:tagLst xmlns:p="http://schemas.openxmlformats.org/presentationml/2006/main">
  <p:tag name="AS_UNIQUEID" val="20102"/>
</p:tagLst>
</file>

<file path=ppt/tags/tag291.xml><?xml version="1.0" encoding="utf-8"?>
<p:tagLst xmlns:p="http://schemas.openxmlformats.org/presentationml/2006/main">
  <p:tag name="AS_UNIQUEID" val="20103"/>
</p:tagLst>
</file>

<file path=ppt/tags/tag292.xml><?xml version="1.0" encoding="utf-8"?>
<p:tagLst xmlns:p="http://schemas.openxmlformats.org/presentationml/2006/main">
  <p:tag name="AS_UNIQUEID" val="20104"/>
</p:tagLst>
</file>

<file path=ppt/tags/tag293.xml><?xml version="1.0" encoding="utf-8"?>
<p:tagLst xmlns:p="http://schemas.openxmlformats.org/presentationml/2006/main">
  <p:tag name="AS_UNIQUEID" val="20105"/>
</p:tagLst>
</file>

<file path=ppt/tags/tag294.xml><?xml version="1.0" encoding="utf-8"?>
<p:tagLst xmlns:p="http://schemas.openxmlformats.org/presentationml/2006/main">
  <p:tag name="AS_UNIQUEID" val="20106"/>
</p:tagLst>
</file>

<file path=ppt/tags/tag295.xml><?xml version="1.0" encoding="utf-8"?>
<p:tagLst xmlns:p="http://schemas.openxmlformats.org/presentationml/2006/main">
  <p:tag name="AS_UNIQUEID" val="20107"/>
</p:tagLst>
</file>

<file path=ppt/tags/tag296.xml><?xml version="1.0" encoding="utf-8"?>
<p:tagLst xmlns:p="http://schemas.openxmlformats.org/presentationml/2006/main">
  <p:tag name="AS_UNIQUEID" val="20108"/>
</p:tagLst>
</file>

<file path=ppt/tags/tag297.xml><?xml version="1.0" encoding="utf-8"?>
<p:tagLst xmlns:p="http://schemas.openxmlformats.org/presentationml/2006/main">
  <p:tag name="AS_UNIQUEID" val="20109"/>
</p:tagLst>
</file>

<file path=ppt/tags/tag298.xml><?xml version="1.0" encoding="utf-8"?>
<p:tagLst xmlns:p="http://schemas.openxmlformats.org/presentationml/2006/main">
  <p:tag name="AS_UNIQUEID" val="20111"/>
</p:tagLst>
</file>

<file path=ppt/tags/tag299.xml><?xml version="1.0" encoding="utf-8"?>
<p:tagLst xmlns:p="http://schemas.openxmlformats.org/presentationml/2006/main">
  <p:tag name="AS_UNIQUEID" val="20112"/>
</p:tagLst>
</file>

<file path=ppt/tags/tag3.xml><?xml version="1.0" encoding="utf-8"?>
<p:tagLst xmlns:p="http://schemas.openxmlformats.org/presentationml/2006/main">
  <p:tag name="AS_UNIQUEID" val="17578"/>
</p:tagLst>
</file>

<file path=ppt/tags/tag30.xml><?xml version="1.0" encoding="utf-8"?>
<p:tagLst xmlns:p="http://schemas.openxmlformats.org/presentationml/2006/main">
  <p:tag name="AS_UNIQUEID" val="17610"/>
</p:tagLst>
</file>

<file path=ppt/tags/tag300.xml><?xml version="1.0" encoding="utf-8"?>
<p:tagLst xmlns:p="http://schemas.openxmlformats.org/presentationml/2006/main">
  <p:tag name="AS_UNIQUEID" val="20113"/>
</p:tagLst>
</file>

<file path=ppt/tags/tag301.xml><?xml version="1.0" encoding="utf-8"?>
<p:tagLst xmlns:p="http://schemas.openxmlformats.org/presentationml/2006/main">
  <p:tag name="AS_UNIQUEID" val="20114"/>
</p:tagLst>
</file>

<file path=ppt/tags/tag302.xml><?xml version="1.0" encoding="utf-8"?>
<p:tagLst xmlns:p="http://schemas.openxmlformats.org/presentationml/2006/main">
  <p:tag name="AS_UNIQUEID" val="20115"/>
</p:tagLst>
</file>

<file path=ppt/tags/tag303.xml><?xml version="1.0" encoding="utf-8"?>
<p:tagLst xmlns:p="http://schemas.openxmlformats.org/presentationml/2006/main">
  <p:tag name="AS_UNIQUEID" val="20116"/>
</p:tagLst>
</file>

<file path=ppt/tags/tag304.xml><?xml version="1.0" encoding="utf-8"?>
<p:tagLst xmlns:p="http://schemas.openxmlformats.org/presentationml/2006/main">
  <p:tag name="AS_UNIQUEID" val="20117"/>
</p:tagLst>
</file>

<file path=ppt/tags/tag305.xml><?xml version="1.0" encoding="utf-8"?>
<p:tagLst xmlns:p="http://schemas.openxmlformats.org/presentationml/2006/main">
  <p:tag name="AS_UNIQUEID" val="20118"/>
</p:tagLst>
</file>

<file path=ppt/tags/tag306.xml><?xml version="1.0" encoding="utf-8"?>
<p:tagLst xmlns:p="http://schemas.openxmlformats.org/presentationml/2006/main">
  <p:tag name="AS_UNIQUEID" val="20119"/>
</p:tagLst>
</file>

<file path=ppt/tags/tag307.xml><?xml version="1.0" encoding="utf-8"?>
<p:tagLst xmlns:p="http://schemas.openxmlformats.org/presentationml/2006/main">
  <p:tag name="AS_UNIQUEID" val="20120"/>
</p:tagLst>
</file>

<file path=ppt/tags/tag308.xml><?xml version="1.0" encoding="utf-8"?>
<p:tagLst xmlns:p="http://schemas.openxmlformats.org/presentationml/2006/main">
  <p:tag name="AS_UNIQUEID" val="20121"/>
</p:tagLst>
</file>

<file path=ppt/tags/tag309.xml><?xml version="1.0" encoding="utf-8"?>
<p:tagLst xmlns:p="http://schemas.openxmlformats.org/presentationml/2006/main">
  <p:tag name="AS_UNIQUEID" val="20122"/>
</p:tagLst>
</file>

<file path=ppt/tags/tag31.xml><?xml version="1.0" encoding="utf-8"?>
<p:tagLst xmlns:p="http://schemas.openxmlformats.org/presentationml/2006/main">
  <p:tag name="AS_UNIQUEID" val="17611"/>
</p:tagLst>
</file>

<file path=ppt/tags/tag310.xml><?xml version="1.0" encoding="utf-8"?>
<p:tagLst xmlns:p="http://schemas.openxmlformats.org/presentationml/2006/main">
  <p:tag name="AS_UNIQUEID" val="20123"/>
</p:tagLst>
</file>

<file path=ppt/tags/tag311.xml><?xml version="1.0" encoding="utf-8"?>
<p:tagLst xmlns:p="http://schemas.openxmlformats.org/presentationml/2006/main">
  <p:tag name="AS_UNIQUEID" val="20124"/>
</p:tagLst>
</file>

<file path=ppt/tags/tag312.xml><?xml version="1.0" encoding="utf-8"?>
<p:tagLst xmlns:p="http://schemas.openxmlformats.org/presentationml/2006/main">
  <p:tag name="AS_UNIQUEID" val="20126"/>
</p:tagLst>
</file>

<file path=ppt/tags/tag313.xml><?xml version="1.0" encoding="utf-8"?>
<p:tagLst xmlns:p="http://schemas.openxmlformats.org/presentationml/2006/main">
  <p:tag name="AS_UNIQUEID" val="20127"/>
</p:tagLst>
</file>

<file path=ppt/tags/tag314.xml><?xml version="1.0" encoding="utf-8"?>
<p:tagLst xmlns:p="http://schemas.openxmlformats.org/presentationml/2006/main">
  <p:tag name="AS_UNIQUEID" val="20128"/>
</p:tagLst>
</file>

<file path=ppt/tags/tag315.xml><?xml version="1.0" encoding="utf-8"?>
<p:tagLst xmlns:p="http://schemas.openxmlformats.org/presentationml/2006/main">
  <p:tag name="AS_UNIQUEID" val="20129"/>
</p:tagLst>
</file>

<file path=ppt/tags/tag316.xml><?xml version="1.0" encoding="utf-8"?>
<p:tagLst xmlns:p="http://schemas.openxmlformats.org/presentationml/2006/main">
  <p:tag name="AS_UNIQUEID" val="20130"/>
</p:tagLst>
</file>

<file path=ppt/tags/tag317.xml><?xml version="1.0" encoding="utf-8"?>
<p:tagLst xmlns:p="http://schemas.openxmlformats.org/presentationml/2006/main">
  <p:tag name="AS_UNIQUEID" val="20132"/>
</p:tagLst>
</file>

<file path=ppt/tags/tag318.xml><?xml version="1.0" encoding="utf-8"?>
<p:tagLst xmlns:p="http://schemas.openxmlformats.org/presentationml/2006/main">
  <p:tag name="AS_UNIQUEID" val="20133"/>
</p:tagLst>
</file>

<file path=ppt/tags/tag319.xml><?xml version="1.0" encoding="utf-8"?>
<p:tagLst xmlns:p="http://schemas.openxmlformats.org/presentationml/2006/main">
  <p:tag name="AS_UNIQUEID" val="20134"/>
</p:tagLst>
</file>

<file path=ppt/tags/tag32.xml><?xml version="1.0" encoding="utf-8"?>
<p:tagLst xmlns:p="http://schemas.openxmlformats.org/presentationml/2006/main">
  <p:tag name="AS_UNIQUEID" val="17612"/>
</p:tagLst>
</file>

<file path=ppt/tags/tag320.xml><?xml version="1.0" encoding="utf-8"?>
<p:tagLst xmlns:p="http://schemas.openxmlformats.org/presentationml/2006/main">
  <p:tag name="AS_UNIQUEID" val="20135"/>
</p:tagLst>
</file>

<file path=ppt/tags/tag321.xml><?xml version="1.0" encoding="utf-8"?>
<p:tagLst xmlns:p="http://schemas.openxmlformats.org/presentationml/2006/main">
  <p:tag name="AS_UNIQUEID" val="20136"/>
</p:tagLst>
</file>

<file path=ppt/tags/tag322.xml><?xml version="1.0" encoding="utf-8"?>
<p:tagLst xmlns:p="http://schemas.openxmlformats.org/presentationml/2006/main">
  <p:tag name="AS_UNIQUEID" val="20137"/>
</p:tagLst>
</file>

<file path=ppt/tags/tag323.xml><?xml version="1.0" encoding="utf-8"?>
<p:tagLst xmlns:p="http://schemas.openxmlformats.org/presentationml/2006/main">
  <p:tag name="AS_UNIQUEID" val="20138"/>
</p:tagLst>
</file>

<file path=ppt/tags/tag324.xml><?xml version="1.0" encoding="utf-8"?>
<p:tagLst xmlns:p="http://schemas.openxmlformats.org/presentationml/2006/main">
  <p:tag name="AS_UNIQUEID" val="20139"/>
</p:tagLst>
</file>

<file path=ppt/tags/tag325.xml><?xml version="1.0" encoding="utf-8"?>
<p:tagLst xmlns:p="http://schemas.openxmlformats.org/presentationml/2006/main">
  <p:tag name="AS_UNIQUEID" val="278"/>
</p:tagLst>
</file>

<file path=ppt/tags/tag326.xml><?xml version="1.0" encoding="utf-8"?>
<p:tagLst xmlns:p="http://schemas.openxmlformats.org/presentationml/2006/main">
  <p:tag name="AS_UNIQUEID" val="279"/>
</p:tagLst>
</file>

<file path=ppt/tags/tag327.xml><?xml version="1.0" encoding="utf-8"?>
<p:tagLst xmlns:p="http://schemas.openxmlformats.org/presentationml/2006/main">
  <p:tag name="AS_UNIQUEID" val="280"/>
</p:tagLst>
</file>

<file path=ppt/tags/tag328.xml><?xml version="1.0" encoding="utf-8"?>
<p:tagLst xmlns:p="http://schemas.openxmlformats.org/presentationml/2006/main">
  <p:tag name="AS_UNIQUEID" val="281"/>
</p:tagLst>
</file>

<file path=ppt/tags/tag329.xml><?xml version="1.0" encoding="utf-8"?>
<p:tagLst xmlns:p="http://schemas.openxmlformats.org/presentationml/2006/main">
  <p:tag name="AS_UNIQUEID" val="283"/>
</p:tagLst>
</file>

<file path=ppt/tags/tag33.xml><?xml version="1.0" encoding="utf-8"?>
<p:tagLst xmlns:p="http://schemas.openxmlformats.org/presentationml/2006/main">
  <p:tag name="AS_UNIQUEID" val="17613"/>
</p:tagLst>
</file>

<file path=ppt/tags/tag330.xml><?xml version="1.0" encoding="utf-8"?>
<p:tagLst xmlns:p="http://schemas.openxmlformats.org/presentationml/2006/main">
  <p:tag name="AS_UNIQUEID" val="284"/>
</p:tagLst>
</file>

<file path=ppt/tags/tag331.xml><?xml version="1.0" encoding="utf-8"?>
<p:tagLst xmlns:p="http://schemas.openxmlformats.org/presentationml/2006/main">
  <p:tag name="AS_UNIQUEID" val="285"/>
</p:tagLst>
</file>

<file path=ppt/tags/tag332.xml><?xml version="1.0" encoding="utf-8"?>
<p:tagLst xmlns:p="http://schemas.openxmlformats.org/presentationml/2006/main">
  <p:tag name="AS_UNIQUEID" val="286"/>
</p:tagLst>
</file>

<file path=ppt/tags/tag333.xml><?xml version="1.0" encoding="utf-8"?>
<p:tagLst xmlns:p="http://schemas.openxmlformats.org/presentationml/2006/main">
  <p:tag name="AS_UNIQUEID" val="268"/>
</p:tagLst>
</file>

<file path=ppt/tags/tag334.xml><?xml version="1.0" encoding="utf-8"?>
<p:tagLst xmlns:p="http://schemas.openxmlformats.org/presentationml/2006/main">
  <p:tag name="AS_UNIQUEID" val="269"/>
</p:tagLst>
</file>

<file path=ppt/tags/tag335.xml><?xml version="1.0" encoding="utf-8"?>
<p:tagLst xmlns:p="http://schemas.openxmlformats.org/presentationml/2006/main">
  <p:tag name="AS_UNIQUEID" val="270"/>
</p:tagLst>
</file>

<file path=ppt/tags/tag336.xml><?xml version="1.0" encoding="utf-8"?>
<p:tagLst xmlns:p="http://schemas.openxmlformats.org/presentationml/2006/main">
  <p:tag name="AS_UNIQUEID" val="271"/>
</p:tagLst>
</file>

<file path=ppt/tags/tag337.xml><?xml version="1.0" encoding="utf-8"?>
<p:tagLst xmlns:p="http://schemas.openxmlformats.org/presentationml/2006/main">
  <p:tag name="AS_UNIQUEID" val="2887"/>
</p:tagLst>
</file>

<file path=ppt/tags/tag338.xml><?xml version="1.0" encoding="utf-8"?>
<p:tagLst xmlns:p="http://schemas.openxmlformats.org/presentationml/2006/main">
  <p:tag name="AS_UNIQUEID" val="2888"/>
</p:tagLst>
</file>

<file path=ppt/tags/tag339.xml><?xml version="1.0" encoding="utf-8"?>
<p:tagLst xmlns:p="http://schemas.openxmlformats.org/presentationml/2006/main">
  <p:tag name="AS_UNIQUEID" val="2889"/>
</p:tagLst>
</file>

<file path=ppt/tags/tag34.xml><?xml version="1.0" encoding="utf-8"?>
<p:tagLst xmlns:p="http://schemas.openxmlformats.org/presentationml/2006/main">
  <p:tag name="AS_UNIQUEID" val="17615"/>
</p:tagLst>
</file>

<file path=ppt/tags/tag340.xml><?xml version="1.0" encoding="utf-8"?>
<p:tagLst xmlns:p="http://schemas.openxmlformats.org/presentationml/2006/main">
  <p:tag name="AS_UNIQUEID" val="2890"/>
</p:tagLst>
</file>

<file path=ppt/tags/tag341.xml><?xml version="1.0" encoding="utf-8"?>
<p:tagLst xmlns:p="http://schemas.openxmlformats.org/presentationml/2006/main">
  <p:tag name="AS_UNIQUEID" val="2891"/>
</p:tagLst>
</file>

<file path=ppt/tags/tag342.xml><?xml version="1.0" encoding="utf-8"?>
<p:tagLst xmlns:p="http://schemas.openxmlformats.org/presentationml/2006/main">
  <p:tag name="AS_UNIQUEID" val="2892"/>
</p:tagLst>
</file>

<file path=ppt/tags/tag343.xml><?xml version="1.0" encoding="utf-8"?>
<p:tagLst xmlns:p="http://schemas.openxmlformats.org/presentationml/2006/main">
  <p:tag name="AS_UNIQUEID" val="2893"/>
</p:tagLst>
</file>

<file path=ppt/tags/tag344.xml><?xml version="1.0" encoding="utf-8"?>
<p:tagLst xmlns:p="http://schemas.openxmlformats.org/presentationml/2006/main">
  <p:tag name="AS_UNIQUEID" val="2894"/>
</p:tagLst>
</file>

<file path=ppt/tags/tag345.xml><?xml version="1.0" encoding="utf-8"?>
<p:tagLst xmlns:p="http://schemas.openxmlformats.org/presentationml/2006/main">
  <p:tag name="AS_UNIQUEID" val="20149"/>
</p:tagLst>
</file>

<file path=ppt/tags/tag346.xml><?xml version="1.0" encoding="utf-8"?>
<p:tagLst xmlns:p="http://schemas.openxmlformats.org/presentationml/2006/main">
  <p:tag name="AS_UNIQUEID" val="20150"/>
</p:tagLst>
</file>

<file path=ppt/tags/tag347.xml><?xml version="1.0" encoding="utf-8"?>
<p:tagLst xmlns:p="http://schemas.openxmlformats.org/presentationml/2006/main">
  <p:tag name="AS_UNIQUEID" val="20151"/>
</p:tagLst>
</file>

<file path=ppt/tags/tag348.xml><?xml version="1.0" encoding="utf-8"?>
<p:tagLst xmlns:p="http://schemas.openxmlformats.org/presentationml/2006/main">
  <p:tag name="AS_UNIQUEID" val="20152"/>
</p:tagLst>
</file>

<file path=ppt/tags/tag349.xml><?xml version="1.0" encoding="utf-8"?>
<p:tagLst xmlns:p="http://schemas.openxmlformats.org/presentationml/2006/main">
  <p:tag name="AS_UNIQUEID" val="20153"/>
</p:tagLst>
</file>

<file path=ppt/tags/tag35.xml><?xml version="1.0" encoding="utf-8"?>
<p:tagLst xmlns:p="http://schemas.openxmlformats.org/presentationml/2006/main">
  <p:tag name="AS_UNIQUEID" val="17616"/>
</p:tagLst>
</file>

<file path=ppt/tags/tag350.xml><?xml version="1.0" encoding="utf-8"?>
<p:tagLst xmlns:p="http://schemas.openxmlformats.org/presentationml/2006/main">
  <p:tag name="AS_UNIQUEID" val="20154"/>
</p:tagLst>
</file>

<file path=ppt/tags/tag351.xml><?xml version="1.0" encoding="utf-8"?>
<p:tagLst xmlns:p="http://schemas.openxmlformats.org/presentationml/2006/main">
  <p:tag name="AS_UNIQUEID" val="20156"/>
</p:tagLst>
</file>

<file path=ppt/tags/tag352.xml><?xml version="1.0" encoding="utf-8"?>
<p:tagLst xmlns:p="http://schemas.openxmlformats.org/presentationml/2006/main">
  <p:tag name="AS_UNIQUEID" val="20157"/>
</p:tagLst>
</file>

<file path=ppt/tags/tag353.xml><?xml version="1.0" encoding="utf-8"?>
<p:tagLst xmlns:p="http://schemas.openxmlformats.org/presentationml/2006/main">
  <p:tag name="AS_UNIQUEID" val="20158"/>
</p:tagLst>
</file>

<file path=ppt/tags/tag354.xml><?xml version="1.0" encoding="utf-8"?>
<p:tagLst xmlns:p="http://schemas.openxmlformats.org/presentationml/2006/main">
  <p:tag name="AS_UNIQUEID" val="20159"/>
</p:tagLst>
</file>

<file path=ppt/tags/tag355.xml><?xml version="1.0" encoding="utf-8"?>
<p:tagLst xmlns:p="http://schemas.openxmlformats.org/presentationml/2006/main">
  <p:tag name="AS_UNIQUEID" val="20160"/>
</p:tagLst>
</file>

<file path=ppt/tags/tag356.xml><?xml version="1.0" encoding="utf-8"?>
<p:tagLst xmlns:p="http://schemas.openxmlformats.org/presentationml/2006/main">
  <p:tag name="AS_UNIQUEID" val="20161"/>
</p:tagLst>
</file>

<file path=ppt/tags/tag357.xml><?xml version="1.0" encoding="utf-8"?>
<p:tagLst xmlns:p="http://schemas.openxmlformats.org/presentationml/2006/main">
  <p:tag name="AS_UNIQUEID" val="20162"/>
</p:tagLst>
</file>

<file path=ppt/tags/tag358.xml><?xml version="1.0" encoding="utf-8"?>
<p:tagLst xmlns:p="http://schemas.openxmlformats.org/presentationml/2006/main">
  <p:tag name="AS_UNIQUEID" val="20164"/>
</p:tagLst>
</file>

<file path=ppt/tags/tag359.xml><?xml version="1.0" encoding="utf-8"?>
<p:tagLst xmlns:p="http://schemas.openxmlformats.org/presentationml/2006/main">
  <p:tag name="AS_UNIQUEID" val="20165"/>
</p:tagLst>
</file>

<file path=ppt/tags/tag36.xml><?xml version="1.0" encoding="utf-8"?>
<p:tagLst xmlns:p="http://schemas.openxmlformats.org/presentationml/2006/main">
  <p:tag name="AS_UNIQUEID" val="17617"/>
</p:tagLst>
</file>

<file path=ppt/tags/tag360.xml><?xml version="1.0" encoding="utf-8"?>
<p:tagLst xmlns:p="http://schemas.openxmlformats.org/presentationml/2006/main">
  <p:tag name="AS_UNIQUEID" val="20166"/>
</p:tagLst>
</file>

<file path=ppt/tags/tag361.xml><?xml version="1.0" encoding="utf-8"?>
<p:tagLst xmlns:p="http://schemas.openxmlformats.org/presentationml/2006/main">
  <p:tag name="AS_UNIQUEID" val="20168"/>
</p:tagLst>
</file>

<file path=ppt/tags/tag362.xml><?xml version="1.0" encoding="utf-8"?>
<p:tagLst xmlns:p="http://schemas.openxmlformats.org/presentationml/2006/main">
  <p:tag name="AS_UNIQUEID" val="20169"/>
</p:tagLst>
</file>

<file path=ppt/tags/tag363.xml><?xml version="1.0" encoding="utf-8"?>
<p:tagLst xmlns:p="http://schemas.openxmlformats.org/presentationml/2006/main">
  <p:tag name="AS_UNIQUEID" val="20170"/>
</p:tagLst>
</file>

<file path=ppt/tags/tag364.xml><?xml version="1.0" encoding="utf-8"?>
<p:tagLst xmlns:p="http://schemas.openxmlformats.org/presentationml/2006/main">
  <p:tag name="AS_UNIQUEID" val="20171"/>
</p:tagLst>
</file>

<file path=ppt/tags/tag365.xml><?xml version="1.0" encoding="utf-8"?>
<p:tagLst xmlns:p="http://schemas.openxmlformats.org/presentationml/2006/main">
  <p:tag name="AS_UNIQUEID" val="20172"/>
</p:tagLst>
</file>

<file path=ppt/tags/tag366.xml><?xml version="1.0" encoding="utf-8"?>
<p:tagLst xmlns:p="http://schemas.openxmlformats.org/presentationml/2006/main">
  <p:tag name="AS_UNIQUEID" val="20173"/>
</p:tagLst>
</file>

<file path=ppt/tags/tag367.xml><?xml version="1.0" encoding="utf-8"?>
<p:tagLst xmlns:p="http://schemas.openxmlformats.org/presentationml/2006/main">
  <p:tag name="AS_UNIQUEID" val="20174"/>
</p:tagLst>
</file>

<file path=ppt/tags/tag368.xml><?xml version="1.0" encoding="utf-8"?>
<p:tagLst xmlns:p="http://schemas.openxmlformats.org/presentationml/2006/main">
  <p:tag name="AS_UNIQUEID" val="20175"/>
</p:tagLst>
</file>

<file path=ppt/tags/tag369.xml><?xml version="1.0" encoding="utf-8"?>
<p:tagLst xmlns:p="http://schemas.openxmlformats.org/presentationml/2006/main">
  <p:tag name="AS_UNIQUEID" val="20176"/>
</p:tagLst>
</file>

<file path=ppt/tags/tag37.xml><?xml version="1.0" encoding="utf-8"?>
<p:tagLst xmlns:p="http://schemas.openxmlformats.org/presentationml/2006/main">
  <p:tag name="AS_UNIQUEID" val="17619"/>
</p:tagLst>
</file>

<file path=ppt/tags/tag370.xml><?xml version="1.0" encoding="utf-8"?>
<p:tagLst xmlns:p="http://schemas.openxmlformats.org/presentationml/2006/main">
  <p:tag name="AS_UNIQUEID" val="20177"/>
</p:tagLst>
</file>

<file path=ppt/tags/tag371.xml><?xml version="1.0" encoding="utf-8"?>
<p:tagLst xmlns:p="http://schemas.openxmlformats.org/presentationml/2006/main">
  <p:tag name="AS_UNIQUEID" val="20178"/>
</p:tagLst>
</file>

<file path=ppt/tags/tag372.xml><?xml version="1.0" encoding="utf-8"?>
<p:tagLst xmlns:p="http://schemas.openxmlformats.org/presentationml/2006/main">
  <p:tag name="AS_UNIQUEID" val="20180"/>
</p:tagLst>
</file>

<file path=ppt/tags/tag373.xml><?xml version="1.0" encoding="utf-8"?>
<p:tagLst xmlns:p="http://schemas.openxmlformats.org/presentationml/2006/main">
  <p:tag name="AS_UNIQUEID" val="20181"/>
</p:tagLst>
</file>

<file path=ppt/tags/tag374.xml><?xml version="1.0" encoding="utf-8"?>
<p:tagLst xmlns:p="http://schemas.openxmlformats.org/presentationml/2006/main">
  <p:tag name="AS_UNIQUEID" val="20182"/>
</p:tagLst>
</file>

<file path=ppt/tags/tag375.xml><?xml version="1.0" encoding="utf-8"?>
<p:tagLst xmlns:p="http://schemas.openxmlformats.org/presentationml/2006/main">
  <p:tag name="AS_UNIQUEID" val="20183"/>
</p:tagLst>
</file>

<file path=ppt/tags/tag376.xml><?xml version="1.0" encoding="utf-8"?>
<p:tagLst xmlns:p="http://schemas.openxmlformats.org/presentationml/2006/main">
  <p:tag name="AS_UNIQUEID" val="20184"/>
</p:tagLst>
</file>

<file path=ppt/tags/tag377.xml><?xml version="1.0" encoding="utf-8"?>
<p:tagLst xmlns:p="http://schemas.openxmlformats.org/presentationml/2006/main">
  <p:tag name="AS_UNIQUEID" val="20185"/>
</p:tagLst>
</file>

<file path=ppt/tags/tag378.xml><?xml version="1.0" encoding="utf-8"?>
<p:tagLst xmlns:p="http://schemas.openxmlformats.org/presentationml/2006/main">
  <p:tag name="AS_UNIQUEID" val="20186"/>
</p:tagLst>
</file>

<file path=ppt/tags/tag379.xml><?xml version="1.0" encoding="utf-8"?>
<p:tagLst xmlns:p="http://schemas.openxmlformats.org/presentationml/2006/main">
  <p:tag name="AS_UNIQUEID" val="20188"/>
</p:tagLst>
</file>

<file path=ppt/tags/tag38.xml><?xml version="1.0" encoding="utf-8"?>
<p:tagLst xmlns:p="http://schemas.openxmlformats.org/presentationml/2006/main">
  <p:tag name="AS_UNIQUEID" val="17620"/>
</p:tagLst>
</file>

<file path=ppt/tags/tag380.xml><?xml version="1.0" encoding="utf-8"?>
<p:tagLst xmlns:p="http://schemas.openxmlformats.org/presentationml/2006/main">
  <p:tag name="AS_UNIQUEID" val="20189"/>
</p:tagLst>
</file>

<file path=ppt/tags/tag381.xml><?xml version="1.0" encoding="utf-8"?>
<p:tagLst xmlns:p="http://schemas.openxmlformats.org/presentationml/2006/main">
  <p:tag name="AS_UNIQUEID" val="20190"/>
</p:tagLst>
</file>

<file path=ppt/tags/tag382.xml><?xml version="1.0" encoding="utf-8"?>
<p:tagLst xmlns:p="http://schemas.openxmlformats.org/presentationml/2006/main">
  <p:tag name="AS_UNIQUEID" val="20191"/>
</p:tagLst>
</file>

<file path=ppt/tags/tag383.xml><?xml version="1.0" encoding="utf-8"?>
<p:tagLst xmlns:p="http://schemas.openxmlformats.org/presentationml/2006/main">
  <p:tag name="AS_UNIQUEID" val="20192"/>
</p:tagLst>
</file>

<file path=ppt/tags/tag384.xml><?xml version="1.0" encoding="utf-8"?>
<p:tagLst xmlns:p="http://schemas.openxmlformats.org/presentationml/2006/main">
  <p:tag name="AS_UNIQUEID" val="20193"/>
</p:tagLst>
</file>

<file path=ppt/tags/tag385.xml><?xml version="1.0" encoding="utf-8"?>
<p:tagLst xmlns:p="http://schemas.openxmlformats.org/presentationml/2006/main">
  <p:tag name="AS_UNIQUEID" val="20195"/>
</p:tagLst>
</file>

<file path=ppt/tags/tag386.xml><?xml version="1.0" encoding="utf-8"?>
<p:tagLst xmlns:p="http://schemas.openxmlformats.org/presentationml/2006/main">
  <p:tag name="AS_UNIQUEID" val="20196"/>
</p:tagLst>
</file>

<file path=ppt/tags/tag387.xml><?xml version="1.0" encoding="utf-8"?>
<p:tagLst xmlns:p="http://schemas.openxmlformats.org/presentationml/2006/main">
  <p:tag name="AS_UNIQUEID" val="20197"/>
</p:tagLst>
</file>

<file path=ppt/tags/tag388.xml><?xml version="1.0" encoding="utf-8"?>
<p:tagLst xmlns:p="http://schemas.openxmlformats.org/presentationml/2006/main">
  <p:tag name="AS_UNIQUEID" val="20198"/>
</p:tagLst>
</file>

<file path=ppt/tags/tag389.xml><?xml version="1.0" encoding="utf-8"?>
<p:tagLst xmlns:p="http://schemas.openxmlformats.org/presentationml/2006/main">
  <p:tag name="AS_UNIQUEID" val="20199"/>
</p:tagLst>
</file>

<file path=ppt/tags/tag39.xml><?xml version="1.0" encoding="utf-8"?>
<p:tagLst xmlns:p="http://schemas.openxmlformats.org/presentationml/2006/main">
  <p:tag name="AS_UNIQUEID" val="17621"/>
</p:tagLst>
</file>

<file path=ppt/tags/tag390.xml><?xml version="1.0" encoding="utf-8"?>
<p:tagLst xmlns:p="http://schemas.openxmlformats.org/presentationml/2006/main">
  <p:tag name="AS_UNIQUEID" val="20200"/>
</p:tagLst>
</file>

<file path=ppt/tags/tag391.xml><?xml version="1.0" encoding="utf-8"?>
<p:tagLst xmlns:p="http://schemas.openxmlformats.org/presentationml/2006/main">
  <p:tag name="AS_UNIQUEID" val="20201"/>
</p:tagLst>
</file>

<file path=ppt/tags/tag392.xml><?xml version="1.0" encoding="utf-8"?>
<p:tagLst xmlns:p="http://schemas.openxmlformats.org/presentationml/2006/main">
  <p:tag name="AS_UNIQUEID" val="20202"/>
</p:tagLst>
</file>

<file path=ppt/tags/tag393.xml><?xml version="1.0" encoding="utf-8"?>
<p:tagLst xmlns:p="http://schemas.openxmlformats.org/presentationml/2006/main">
  <p:tag name="AS_UNIQUEID" val="20204"/>
</p:tagLst>
</file>

<file path=ppt/tags/tag394.xml><?xml version="1.0" encoding="utf-8"?>
<p:tagLst xmlns:p="http://schemas.openxmlformats.org/presentationml/2006/main">
  <p:tag name="AS_UNIQUEID" val="20205"/>
</p:tagLst>
</file>

<file path=ppt/tags/tag395.xml><?xml version="1.0" encoding="utf-8"?>
<p:tagLst xmlns:p="http://schemas.openxmlformats.org/presentationml/2006/main">
  <p:tag name="AS_UNIQUEID" val="20206"/>
</p:tagLst>
</file>

<file path=ppt/tags/tag396.xml><?xml version="1.0" encoding="utf-8"?>
<p:tagLst xmlns:p="http://schemas.openxmlformats.org/presentationml/2006/main">
  <p:tag name="AS_UNIQUEID" val="20207"/>
</p:tagLst>
</file>

<file path=ppt/tags/tag397.xml><?xml version="1.0" encoding="utf-8"?>
<p:tagLst xmlns:p="http://schemas.openxmlformats.org/presentationml/2006/main">
  <p:tag name="AS_UNIQUEID" val="20208"/>
</p:tagLst>
</file>

<file path=ppt/tags/tag398.xml><?xml version="1.0" encoding="utf-8"?>
<p:tagLst xmlns:p="http://schemas.openxmlformats.org/presentationml/2006/main">
  <p:tag name="AS_UNIQUEID" val="20209"/>
</p:tagLst>
</file>

<file path=ppt/tags/tag399.xml><?xml version="1.0" encoding="utf-8"?>
<p:tagLst xmlns:p="http://schemas.openxmlformats.org/presentationml/2006/main">
  <p:tag name="AS_UNIQUEID" val="20210"/>
</p:tagLst>
</file>

<file path=ppt/tags/tag4.xml><?xml version="1.0" encoding="utf-8"?>
<p:tagLst xmlns:p="http://schemas.openxmlformats.org/presentationml/2006/main">
  <p:tag name="AS_UNIQUEID" val="17579"/>
</p:tagLst>
</file>

<file path=ppt/tags/tag40.xml><?xml version="1.0" encoding="utf-8"?>
<p:tagLst xmlns:p="http://schemas.openxmlformats.org/presentationml/2006/main">
  <p:tag name="AS_UNIQUEID" val="17622"/>
</p:tagLst>
</file>

<file path=ppt/tags/tag400.xml><?xml version="1.0" encoding="utf-8"?>
<p:tagLst xmlns:p="http://schemas.openxmlformats.org/presentationml/2006/main">
  <p:tag name="AS_UNIQUEID" val="20211"/>
</p:tagLst>
</file>

<file path=ppt/tags/tag401.xml><?xml version="1.0" encoding="utf-8"?>
<p:tagLst xmlns:p="http://schemas.openxmlformats.org/presentationml/2006/main">
  <p:tag name="AS_UNIQUEID" val="20213"/>
</p:tagLst>
</file>

<file path=ppt/tags/tag402.xml><?xml version="1.0" encoding="utf-8"?>
<p:tagLst xmlns:p="http://schemas.openxmlformats.org/presentationml/2006/main">
  <p:tag name="AS_UNIQUEID" val="20214"/>
</p:tagLst>
</file>

<file path=ppt/tags/tag403.xml><?xml version="1.0" encoding="utf-8"?>
<p:tagLst xmlns:p="http://schemas.openxmlformats.org/presentationml/2006/main">
  <p:tag name="AS_UNIQUEID" val="20215"/>
</p:tagLst>
</file>

<file path=ppt/tags/tag404.xml><?xml version="1.0" encoding="utf-8"?>
<p:tagLst xmlns:p="http://schemas.openxmlformats.org/presentationml/2006/main">
  <p:tag name="AS_UNIQUEID" val="20216"/>
</p:tagLst>
</file>

<file path=ppt/tags/tag405.xml><?xml version="1.0" encoding="utf-8"?>
<p:tagLst xmlns:p="http://schemas.openxmlformats.org/presentationml/2006/main">
  <p:tag name="AS_UNIQUEID" val="20217"/>
</p:tagLst>
</file>

<file path=ppt/tags/tag406.xml><?xml version="1.0" encoding="utf-8"?>
<p:tagLst xmlns:p="http://schemas.openxmlformats.org/presentationml/2006/main">
  <p:tag name="AS_UNIQUEID" val="20218"/>
</p:tagLst>
</file>

<file path=ppt/tags/tag407.xml><?xml version="1.0" encoding="utf-8"?>
<p:tagLst xmlns:p="http://schemas.openxmlformats.org/presentationml/2006/main">
  <p:tag name="AS_UNIQUEID" val="20220"/>
</p:tagLst>
</file>

<file path=ppt/tags/tag408.xml><?xml version="1.0" encoding="utf-8"?>
<p:tagLst xmlns:p="http://schemas.openxmlformats.org/presentationml/2006/main">
  <p:tag name="AS_UNIQUEID" val="20221"/>
</p:tagLst>
</file>

<file path=ppt/tags/tag409.xml><?xml version="1.0" encoding="utf-8"?>
<p:tagLst xmlns:p="http://schemas.openxmlformats.org/presentationml/2006/main">
  <p:tag name="AS_UNIQUEID" val="20222"/>
</p:tagLst>
</file>

<file path=ppt/tags/tag41.xml><?xml version="1.0" encoding="utf-8"?>
<p:tagLst xmlns:p="http://schemas.openxmlformats.org/presentationml/2006/main">
  <p:tag name="AS_UNIQUEID" val="17623"/>
</p:tagLst>
</file>

<file path=ppt/tags/tag410.xml><?xml version="1.0" encoding="utf-8"?>
<p:tagLst xmlns:p="http://schemas.openxmlformats.org/presentationml/2006/main">
  <p:tag name="AS_UNIQUEID" val="20224"/>
</p:tagLst>
</file>

<file path=ppt/tags/tag411.xml><?xml version="1.0" encoding="utf-8"?>
<p:tagLst xmlns:p="http://schemas.openxmlformats.org/presentationml/2006/main">
  <p:tag name="AS_UNIQUEID" val="20225"/>
</p:tagLst>
</file>

<file path=ppt/tags/tag412.xml><?xml version="1.0" encoding="utf-8"?>
<p:tagLst xmlns:p="http://schemas.openxmlformats.org/presentationml/2006/main">
  <p:tag name="AS_UNIQUEID" val="20226"/>
</p:tagLst>
</file>

<file path=ppt/tags/tag413.xml><?xml version="1.0" encoding="utf-8"?>
<p:tagLst xmlns:p="http://schemas.openxmlformats.org/presentationml/2006/main">
  <p:tag name="AS_UNIQUEID" val="20227"/>
</p:tagLst>
</file>

<file path=ppt/tags/tag414.xml><?xml version="1.0" encoding="utf-8"?>
<p:tagLst xmlns:p="http://schemas.openxmlformats.org/presentationml/2006/main">
  <p:tag name="AS_UNIQUEID" val="20228"/>
</p:tagLst>
</file>

<file path=ppt/tags/tag415.xml><?xml version="1.0" encoding="utf-8"?>
<p:tagLst xmlns:p="http://schemas.openxmlformats.org/presentationml/2006/main">
  <p:tag name="AS_UNIQUEID" val="20229"/>
</p:tagLst>
</file>

<file path=ppt/tags/tag416.xml><?xml version="1.0" encoding="utf-8"?>
<p:tagLst xmlns:p="http://schemas.openxmlformats.org/presentationml/2006/main">
  <p:tag name="AS_UNIQUEID" val="20230"/>
</p:tagLst>
</file>

<file path=ppt/tags/tag417.xml><?xml version="1.0" encoding="utf-8"?>
<p:tagLst xmlns:p="http://schemas.openxmlformats.org/presentationml/2006/main">
  <p:tag name="AS_UNIQUEID" val="20231"/>
</p:tagLst>
</file>

<file path=ppt/tags/tag418.xml><?xml version="1.0" encoding="utf-8"?>
<p:tagLst xmlns:p="http://schemas.openxmlformats.org/presentationml/2006/main">
  <p:tag name="AS_UNIQUEID" val="20232"/>
</p:tagLst>
</file>

<file path=ppt/tags/tag419.xml><?xml version="1.0" encoding="utf-8"?>
<p:tagLst xmlns:p="http://schemas.openxmlformats.org/presentationml/2006/main">
  <p:tag name="AS_UNIQUEID" val="20233"/>
</p:tagLst>
</file>

<file path=ppt/tags/tag42.xml><?xml version="1.0" encoding="utf-8"?>
<p:tagLst xmlns:p="http://schemas.openxmlformats.org/presentationml/2006/main">
  <p:tag name="AS_UNIQUEID" val="17624"/>
</p:tagLst>
</file>

<file path=ppt/tags/tag420.xml><?xml version="1.0" encoding="utf-8"?>
<p:tagLst xmlns:p="http://schemas.openxmlformats.org/presentationml/2006/main">
  <p:tag name="AS_UNIQUEID" val="20234"/>
</p:tagLst>
</file>

<file path=ppt/tags/tag421.xml><?xml version="1.0" encoding="utf-8"?>
<p:tagLst xmlns:p="http://schemas.openxmlformats.org/presentationml/2006/main">
  <p:tag name="AS_UNIQUEID" val="20236"/>
</p:tagLst>
</file>

<file path=ppt/tags/tag422.xml><?xml version="1.0" encoding="utf-8"?>
<p:tagLst xmlns:p="http://schemas.openxmlformats.org/presentationml/2006/main">
  <p:tag name="AS_UNIQUEID" val="20237"/>
</p:tagLst>
</file>

<file path=ppt/tags/tag423.xml><?xml version="1.0" encoding="utf-8"?>
<p:tagLst xmlns:p="http://schemas.openxmlformats.org/presentationml/2006/main">
  <p:tag name="AS_UNIQUEID" val="20238"/>
</p:tagLst>
</file>

<file path=ppt/tags/tag424.xml><?xml version="1.0" encoding="utf-8"?>
<p:tagLst xmlns:p="http://schemas.openxmlformats.org/presentationml/2006/main">
  <p:tag name="AS_UNIQUEID" val="20239"/>
</p:tagLst>
</file>

<file path=ppt/tags/tag425.xml><?xml version="1.0" encoding="utf-8"?>
<p:tagLst xmlns:p="http://schemas.openxmlformats.org/presentationml/2006/main">
  <p:tag name="AS_UNIQUEID" val="20240"/>
</p:tagLst>
</file>

<file path=ppt/tags/tag426.xml><?xml version="1.0" encoding="utf-8"?>
<p:tagLst xmlns:p="http://schemas.openxmlformats.org/presentationml/2006/main">
  <p:tag name="AS_UNIQUEID" val="20241"/>
</p:tagLst>
</file>

<file path=ppt/tags/tag427.xml><?xml version="1.0" encoding="utf-8"?>
<p:tagLst xmlns:p="http://schemas.openxmlformats.org/presentationml/2006/main">
  <p:tag name="AS_UNIQUEID" val="20242"/>
</p:tagLst>
</file>

<file path=ppt/tags/tag428.xml><?xml version="1.0" encoding="utf-8"?>
<p:tagLst xmlns:p="http://schemas.openxmlformats.org/presentationml/2006/main">
  <p:tag name="AS_UNIQUEID" val="20243"/>
</p:tagLst>
</file>

<file path=ppt/tags/tag429.xml><?xml version="1.0" encoding="utf-8"?>
<p:tagLst xmlns:p="http://schemas.openxmlformats.org/presentationml/2006/main">
  <p:tag name="AS_UNIQUEID" val="20244"/>
</p:tagLst>
</file>

<file path=ppt/tags/tag43.xml><?xml version="1.0" encoding="utf-8"?>
<p:tagLst xmlns:p="http://schemas.openxmlformats.org/presentationml/2006/main">
  <p:tag name="AS_UNIQUEID" val="17626"/>
</p:tagLst>
</file>

<file path=ppt/tags/tag430.xml><?xml version="1.0" encoding="utf-8"?>
<p:tagLst xmlns:p="http://schemas.openxmlformats.org/presentationml/2006/main">
  <p:tag name="AS_UNIQUEID" val="20245"/>
</p:tagLst>
</file>

<file path=ppt/tags/tag431.xml><?xml version="1.0" encoding="utf-8"?>
<p:tagLst xmlns:p="http://schemas.openxmlformats.org/presentationml/2006/main">
  <p:tag name="AS_UNIQUEID" val="20246"/>
</p:tagLst>
</file>

<file path=ppt/tags/tag432.xml><?xml version="1.0" encoding="utf-8"?>
<p:tagLst xmlns:p="http://schemas.openxmlformats.org/presentationml/2006/main">
  <p:tag name="AS_UNIQUEID" val="20247"/>
</p:tagLst>
</file>

<file path=ppt/tags/tag433.xml><?xml version="1.0" encoding="utf-8"?>
<p:tagLst xmlns:p="http://schemas.openxmlformats.org/presentationml/2006/main">
  <p:tag name="AS_UNIQUEID" val="20248"/>
</p:tagLst>
</file>

<file path=ppt/tags/tag434.xml><?xml version="1.0" encoding="utf-8"?>
<p:tagLst xmlns:p="http://schemas.openxmlformats.org/presentationml/2006/main">
  <p:tag name="AS_UNIQUEID" val="20249"/>
</p:tagLst>
</file>

<file path=ppt/tags/tag435.xml><?xml version="1.0" encoding="utf-8"?>
<p:tagLst xmlns:p="http://schemas.openxmlformats.org/presentationml/2006/main">
  <p:tag name="AS_UNIQUEID" val="20251"/>
</p:tagLst>
</file>

<file path=ppt/tags/tag436.xml><?xml version="1.0" encoding="utf-8"?>
<p:tagLst xmlns:p="http://schemas.openxmlformats.org/presentationml/2006/main">
  <p:tag name="AS_UNIQUEID" val="20252"/>
</p:tagLst>
</file>

<file path=ppt/tags/tag437.xml><?xml version="1.0" encoding="utf-8"?>
<p:tagLst xmlns:p="http://schemas.openxmlformats.org/presentationml/2006/main">
  <p:tag name="AS_UNIQUEID" val="20253"/>
</p:tagLst>
</file>

<file path=ppt/tags/tag438.xml><?xml version="1.0" encoding="utf-8"?>
<p:tagLst xmlns:p="http://schemas.openxmlformats.org/presentationml/2006/main">
  <p:tag name="AS_UNIQUEID" val="20254"/>
</p:tagLst>
</file>

<file path=ppt/tags/tag439.xml><?xml version="1.0" encoding="utf-8"?>
<p:tagLst xmlns:p="http://schemas.openxmlformats.org/presentationml/2006/main">
  <p:tag name="AS_UNIQUEID" val="20255"/>
</p:tagLst>
</file>

<file path=ppt/tags/tag44.xml><?xml version="1.0" encoding="utf-8"?>
<p:tagLst xmlns:p="http://schemas.openxmlformats.org/presentationml/2006/main">
  <p:tag name="AS_UNIQUEID" val="17627"/>
</p:tagLst>
</file>

<file path=ppt/tags/tag440.xml><?xml version="1.0" encoding="utf-8"?>
<p:tagLst xmlns:p="http://schemas.openxmlformats.org/presentationml/2006/main">
  <p:tag name="AS_UNIQUEID" val="20257"/>
</p:tagLst>
</file>

<file path=ppt/tags/tag441.xml><?xml version="1.0" encoding="utf-8"?>
<p:tagLst xmlns:p="http://schemas.openxmlformats.org/presentationml/2006/main">
  <p:tag name="AS_UNIQUEID" val="20258"/>
</p:tagLst>
</file>

<file path=ppt/tags/tag442.xml><?xml version="1.0" encoding="utf-8"?>
<p:tagLst xmlns:p="http://schemas.openxmlformats.org/presentationml/2006/main">
  <p:tag name="AS_UNIQUEID" val="20259"/>
</p:tagLst>
</file>

<file path=ppt/tags/tag443.xml><?xml version="1.0" encoding="utf-8"?>
<p:tagLst xmlns:p="http://schemas.openxmlformats.org/presentationml/2006/main">
  <p:tag name="AS_UNIQUEID" val="20260"/>
</p:tagLst>
</file>

<file path=ppt/tags/tag444.xml><?xml version="1.0" encoding="utf-8"?>
<p:tagLst xmlns:p="http://schemas.openxmlformats.org/presentationml/2006/main">
  <p:tag name="AS_UNIQUEID" val="20261"/>
</p:tagLst>
</file>

<file path=ppt/tags/tag445.xml><?xml version="1.0" encoding="utf-8"?>
<p:tagLst xmlns:p="http://schemas.openxmlformats.org/presentationml/2006/main">
  <p:tag name="AS_UNIQUEID" val="20262"/>
</p:tagLst>
</file>

<file path=ppt/tags/tag446.xml><?xml version="1.0" encoding="utf-8"?>
<p:tagLst xmlns:p="http://schemas.openxmlformats.org/presentationml/2006/main">
  <p:tag name="AS_UNIQUEID" val="20263"/>
</p:tagLst>
</file>

<file path=ppt/tags/tag447.xml><?xml version="1.0" encoding="utf-8"?>
<p:tagLst xmlns:p="http://schemas.openxmlformats.org/presentationml/2006/main">
  <p:tag name="AS_UNIQUEID" val="20264"/>
</p:tagLst>
</file>

<file path=ppt/tags/tag448.xml><?xml version="1.0" encoding="utf-8"?>
<p:tagLst xmlns:p="http://schemas.openxmlformats.org/presentationml/2006/main">
  <p:tag name="AS_UNIQUEID" val="278"/>
</p:tagLst>
</file>

<file path=ppt/tags/tag449.xml><?xml version="1.0" encoding="utf-8"?>
<p:tagLst xmlns:p="http://schemas.openxmlformats.org/presentationml/2006/main">
  <p:tag name="AS_UNIQUEID" val="279"/>
</p:tagLst>
</file>

<file path=ppt/tags/tag45.xml><?xml version="1.0" encoding="utf-8"?>
<p:tagLst xmlns:p="http://schemas.openxmlformats.org/presentationml/2006/main">
  <p:tag name="AS_UNIQUEID" val="17628"/>
</p:tagLst>
</file>

<file path=ppt/tags/tag450.xml><?xml version="1.0" encoding="utf-8"?>
<p:tagLst xmlns:p="http://schemas.openxmlformats.org/presentationml/2006/main">
  <p:tag name="AS_UNIQUEID" val="280"/>
</p:tagLst>
</file>

<file path=ppt/tags/tag451.xml><?xml version="1.0" encoding="utf-8"?>
<p:tagLst xmlns:p="http://schemas.openxmlformats.org/presentationml/2006/main">
  <p:tag name="AS_UNIQUEID" val="281"/>
</p:tagLst>
</file>

<file path=ppt/tags/tag452.xml><?xml version="1.0" encoding="utf-8"?>
<p:tagLst xmlns:p="http://schemas.openxmlformats.org/presentationml/2006/main">
  <p:tag name="AS_UNIQUEID" val="283"/>
</p:tagLst>
</file>

<file path=ppt/tags/tag453.xml><?xml version="1.0" encoding="utf-8"?>
<p:tagLst xmlns:p="http://schemas.openxmlformats.org/presentationml/2006/main">
  <p:tag name="AS_UNIQUEID" val="284"/>
</p:tagLst>
</file>

<file path=ppt/tags/tag454.xml><?xml version="1.0" encoding="utf-8"?>
<p:tagLst xmlns:p="http://schemas.openxmlformats.org/presentationml/2006/main">
  <p:tag name="AS_UNIQUEID" val="285"/>
</p:tagLst>
</file>

<file path=ppt/tags/tag455.xml><?xml version="1.0" encoding="utf-8"?>
<p:tagLst xmlns:p="http://schemas.openxmlformats.org/presentationml/2006/main">
  <p:tag name="AS_UNIQUEID" val="286"/>
</p:tagLst>
</file>

<file path=ppt/tags/tag456.xml><?xml version="1.0" encoding="utf-8"?>
<p:tagLst xmlns:p="http://schemas.openxmlformats.org/presentationml/2006/main">
  <p:tag name="AS_UNIQUEID" val="268"/>
</p:tagLst>
</file>

<file path=ppt/tags/tag457.xml><?xml version="1.0" encoding="utf-8"?>
<p:tagLst xmlns:p="http://schemas.openxmlformats.org/presentationml/2006/main">
  <p:tag name="AS_UNIQUEID" val="269"/>
</p:tagLst>
</file>

<file path=ppt/tags/tag458.xml><?xml version="1.0" encoding="utf-8"?>
<p:tagLst xmlns:p="http://schemas.openxmlformats.org/presentationml/2006/main">
  <p:tag name="AS_UNIQUEID" val="270"/>
</p:tagLst>
</file>

<file path=ppt/tags/tag459.xml><?xml version="1.0" encoding="utf-8"?>
<p:tagLst xmlns:p="http://schemas.openxmlformats.org/presentationml/2006/main">
  <p:tag name="AS_UNIQUEID" val="271"/>
</p:tagLst>
</file>

<file path=ppt/tags/tag46.xml><?xml version="1.0" encoding="utf-8"?>
<p:tagLst xmlns:p="http://schemas.openxmlformats.org/presentationml/2006/main">
  <p:tag name="AS_UNIQUEID" val="17629"/>
</p:tagLst>
</file>

<file path=ppt/tags/tag460.xml><?xml version="1.0" encoding="utf-8"?>
<p:tagLst xmlns:p="http://schemas.openxmlformats.org/presentationml/2006/main">
  <p:tag name="AS_UNIQUEID" val="2887"/>
</p:tagLst>
</file>

<file path=ppt/tags/tag461.xml><?xml version="1.0" encoding="utf-8"?>
<p:tagLst xmlns:p="http://schemas.openxmlformats.org/presentationml/2006/main">
  <p:tag name="AS_UNIQUEID" val="2888"/>
</p:tagLst>
</file>

<file path=ppt/tags/tag462.xml><?xml version="1.0" encoding="utf-8"?>
<p:tagLst xmlns:p="http://schemas.openxmlformats.org/presentationml/2006/main">
  <p:tag name="AS_UNIQUEID" val="2889"/>
</p:tagLst>
</file>

<file path=ppt/tags/tag463.xml><?xml version="1.0" encoding="utf-8"?>
<p:tagLst xmlns:p="http://schemas.openxmlformats.org/presentationml/2006/main">
  <p:tag name="AS_UNIQUEID" val="2890"/>
</p:tagLst>
</file>

<file path=ppt/tags/tag464.xml><?xml version="1.0" encoding="utf-8"?>
<p:tagLst xmlns:p="http://schemas.openxmlformats.org/presentationml/2006/main">
  <p:tag name="AS_UNIQUEID" val="2891"/>
</p:tagLst>
</file>

<file path=ppt/tags/tag465.xml><?xml version="1.0" encoding="utf-8"?>
<p:tagLst xmlns:p="http://schemas.openxmlformats.org/presentationml/2006/main">
  <p:tag name="AS_UNIQUEID" val="2892"/>
</p:tagLst>
</file>

<file path=ppt/tags/tag466.xml><?xml version="1.0" encoding="utf-8"?>
<p:tagLst xmlns:p="http://schemas.openxmlformats.org/presentationml/2006/main">
  <p:tag name="AS_UNIQUEID" val="2893"/>
</p:tagLst>
</file>

<file path=ppt/tags/tag467.xml><?xml version="1.0" encoding="utf-8"?>
<p:tagLst xmlns:p="http://schemas.openxmlformats.org/presentationml/2006/main">
  <p:tag name="AS_UNIQUEID" val="2894"/>
</p:tagLst>
</file>

<file path=ppt/tags/tag468.xml><?xml version="1.0" encoding="utf-8"?>
<p:tagLst xmlns:p="http://schemas.openxmlformats.org/presentationml/2006/main">
  <p:tag name="AS_UNIQUEID" val="20274"/>
</p:tagLst>
</file>

<file path=ppt/tags/tag469.xml><?xml version="1.0" encoding="utf-8"?>
<p:tagLst xmlns:p="http://schemas.openxmlformats.org/presentationml/2006/main">
  <p:tag name="AS_UNIQUEID" val="20275"/>
</p:tagLst>
</file>

<file path=ppt/tags/tag47.xml><?xml version="1.0" encoding="utf-8"?>
<p:tagLst xmlns:p="http://schemas.openxmlformats.org/presentationml/2006/main">
  <p:tag name="AS_UNIQUEID" val="17630"/>
</p:tagLst>
</file>

<file path=ppt/tags/tag470.xml><?xml version="1.0" encoding="utf-8"?>
<p:tagLst xmlns:p="http://schemas.openxmlformats.org/presentationml/2006/main">
  <p:tag name="AS_UNIQUEID" val="20276"/>
</p:tagLst>
</file>

<file path=ppt/tags/tag471.xml><?xml version="1.0" encoding="utf-8"?>
<p:tagLst xmlns:p="http://schemas.openxmlformats.org/presentationml/2006/main">
  <p:tag name="AS_UNIQUEID" val="20277"/>
</p:tagLst>
</file>

<file path=ppt/tags/tag472.xml><?xml version="1.0" encoding="utf-8"?>
<p:tagLst xmlns:p="http://schemas.openxmlformats.org/presentationml/2006/main">
  <p:tag name="AS_UNIQUEID" val="20278"/>
</p:tagLst>
</file>

<file path=ppt/tags/tag473.xml><?xml version="1.0" encoding="utf-8"?>
<p:tagLst xmlns:p="http://schemas.openxmlformats.org/presentationml/2006/main">
  <p:tag name="AS_UNIQUEID" val="20279"/>
</p:tagLst>
</file>

<file path=ppt/tags/tag474.xml><?xml version="1.0" encoding="utf-8"?>
<p:tagLst xmlns:p="http://schemas.openxmlformats.org/presentationml/2006/main">
  <p:tag name="AS_UNIQUEID" val="9306"/>
</p:tagLst>
</file>

<file path=ppt/tags/tag475.xml><?xml version="1.0" encoding="utf-8"?>
<p:tagLst xmlns:p="http://schemas.openxmlformats.org/presentationml/2006/main">
  <p:tag name="AS_UNIQUEID" val="9307"/>
</p:tagLst>
</file>

<file path=ppt/tags/tag476.xml><?xml version="1.0" encoding="utf-8"?>
<p:tagLst xmlns:p="http://schemas.openxmlformats.org/presentationml/2006/main">
  <p:tag name="AS_UNIQUEID" val="2236"/>
  <p:tag name="KSO_WM_BEAUTIFY_FLAG" val=""/>
</p:tagLst>
</file>

<file path=ppt/tags/tag477.xml><?xml version="1.0" encoding="utf-8"?>
<p:tagLst xmlns:p="http://schemas.openxmlformats.org/presentationml/2006/main">
  <p:tag name="AS_UNIQUEID" val="20283"/>
  <p:tag name="KSO_WM_MEDIACOVER_FLAG" val="1"/>
  <p:tag name="KSO_WM_UNIT_MEDIACOVER_BTN_POS" val="c"/>
  <p:tag name="KSO_WM_UNIT_MEDIACOVER_BTN_STATE" val="1"/>
  <p:tag name="KSO_WM_UNIT_MEDIACOVER_BTN_STYLE" val="ee0bc779c1f3d7f3e90c96344320e69a"/>
  <p:tag name="KSO_WM_UNIT_MEDIACOVER_BTNRECT" val="7361*4151*731*731"/>
  <p:tag name="KSO_WM_UNIT_MEDIACOVER_RGB" val="000000"/>
  <p:tag name="KSO_WM_UNIT_MEDIACOVER_STYLEID" val="1"/>
  <p:tag name="KSO_WM_UNIT_MEDIACOVER_TEXTSTATE" val="0"/>
  <p:tag name="KSO_WM_UNIT_MEDIACOVER_TRANSPARENCY" val="0.5"/>
</p:tagLst>
</file>

<file path=ppt/tags/tag478.xml><?xml version="1.0" encoding="utf-8"?>
<p:tagLst xmlns:p="http://schemas.openxmlformats.org/presentationml/2006/main">
  <p:tag name="AS_UNIQUEID" val="20284"/>
  <p:tag name="KSO_WM_BEAUTIFY_FLAG" val=""/>
</p:tagLst>
</file>

<file path=ppt/tags/tag479.xml><?xml version="1.0" encoding="utf-8"?>
<p:tagLst xmlns:p="http://schemas.openxmlformats.org/presentationml/2006/main">
  <p:tag name="AS_UNIQUEID" val="12004"/>
</p:tagLst>
</file>

<file path=ppt/tags/tag48.xml><?xml version="1.0" encoding="utf-8"?>
<p:tagLst xmlns:p="http://schemas.openxmlformats.org/presentationml/2006/main">
  <p:tag name="AS_UNIQUEID" val="17631"/>
</p:tagLst>
</file>

<file path=ppt/tags/tag480.xml><?xml version="1.0" encoding="utf-8"?>
<p:tagLst xmlns:p="http://schemas.openxmlformats.org/presentationml/2006/main">
  <p:tag name="AS_UNIQUEID" val="2"/>
</p:tagLst>
</file>

<file path=ppt/tags/tag481.xml><?xml version="1.0" encoding="utf-8"?>
<p:tagLst xmlns:p="http://schemas.openxmlformats.org/presentationml/2006/main">
  <p:tag name="AS_UNIQUEID" val="12005"/>
</p:tagLst>
</file>

<file path=ppt/tags/tag482.xml><?xml version="1.0" encoding="utf-8"?>
<p:tagLst xmlns:p="http://schemas.openxmlformats.org/presentationml/2006/main">
  <p:tag name="AS_UNIQUEID" val="9307"/>
</p:tagLst>
</file>

<file path=ppt/tags/tag483.xml><?xml version="1.0" encoding="utf-8"?>
<p:tagLst xmlns:p="http://schemas.openxmlformats.org/presentationml/2006/main">
  <p:tag name="AS_UNIQUEID" val="17448"/>
  <p:tag name="KSO_WM_BEAUTIFY_FLAG" val=""/>
</p:tagLst>
</file>

<file path=ppt/tags/tag484.xml><?xml version="1.0" encoding="utf-8"?>
<p:tagLst xmlns:p="http://schemas.openxmlformats.org/presentationml/2006/main">
  <p:tag name="AS_UNIQUEID" val="1216"/>
</p:tagLst>
</file>

<file path=ppt/tags/tag485.xml><?xml version="1.0" encoding="utf-8"?>
<p:tagLst xmlns:p="http://schemas.openxmlformats.org/presentationml/2006/main">
  <p:tag name="AS_UNIQUEID" val="1218"/>
</p:tagLst>
</file>

<file path=ppt/tags/tag486.xml><?xml version="1.0" encoding="utf-8"?>
<p:tagLst xmlns:p="http://schemas.openxmlformats.org/presentationml/2006/main">
  <p:tag name="AS_UNIQUEID" val="1166"/>
</p:tagLst>
</file>

<file path=ppt/tags/tag487.xml><?xml version="1.0" encoding="utf-8"?>
<p:tagLst xmlns:p="http://schemas.openxmlformats.org/presentationml/2006/main">
  <p:tag name="AS_UNIQUEID" val="1225"/>
</p:tagLst>
</file>

<file path=ppt/tags/tag488.xml><?xml version="1.0" encoding="utf-8"?>
<p:tagLst xmlns:p="http://schemas.openxmlformats.org/presentationml/2006/main">
  <p:tag name="AS_UNIQUEID" val="6570"/>
</p:tagLst>
</file>

<file path=ppt/tags/tag489.xml><?xml version="1.0" encoding="utf-8"?>
<p:tagLst xmlns:p="http://schemas.openxmlformats.org/presentationml/2006/main">
  <p:tag name="AS_UNIQUEID" val="12251"/>
</p:tagLst>
</file>

<file path=ppt/tags/tag49.xml><?xml version="1.0" encoding="utf-8"?>
<p:tagLst xmlns:p="http://schemas.openxmlformats.org/presentationml/2006/main">
  <p:tag name="AS_UNIQUEID" val="17633"/>
</p:tagLst>
</file>

<file path=ppt/tags/tag490.xml><?xml version="1.0" encoding="utf-8"?>
<p:tagLst xmlns:p="http://schemas.openxmlformats.org/presentationml/2006/main">
  <p:tag name="AS_UNIQUEID" val="12252"/>
</p:tagLst>
</file>

<file path=ppt/tags/tag491.xml><?xml version="1.0" encoding="utf-8"?>
<p:tagLst xmlns:p="http://schemas.openxmlformats.org/presentationml/2006/main">
  <p:tag name="AS_UNIQUEID" val="12254"/>
</p:tagLst>
</file>

<file path=ppt/tags/tag492.xml><?xml version="1.0" encoding="utf-8"?>
<p:tagLst xmlns:p="http://schemas.openxmlformats.org/presentationml/2006/main">
  <p:tag name="AS_UNIQUEID" val="12255"/>
</p:tagLst>
</file>

<file path=ppt/tags/tag493.xml><?xml version="1.0" encoding="utf-8"?>
<p:tagLst xmlns:p="http://schemas.openxmlformats.org/presentationml/2006/main">
  <p:tag name="AS_UNIQUEID" val="12256"/>
</p:tagLst>
</file>

<file path=ppt/tags/tag494.xml><?xml version="1.0" encoding="utf-8"?>
<p:tagLst xmlns:p="http://schemas.openxmlformats.org/presentationml/2006/main">
  <p:tag name="AS_UNIQUEID" val="12257"/>
</p:tagLst>
</file>

<file path=ppt/tags/tag495.xml><?xml version="1.0" encoding="utf-8"?>
<p:tagLst xmlns:p="http://schemas.openxmlformats.org/presentationml/2006/main">
  <p:tag name="AS_UNIQUEID" val="2952"/>
</p:tagLst>
</file>

<file path=ppt/tags/tag496.xml><?xml version="1.0" encoding="utf-8"?>
<p:tagLst xmlns:p="http://schemas.openxmlformats.org/presentationml/2006/main">
  <p:tag name="AS_UNIQUEID" val="17310"/>
</p:tagLst>
</file>

<file path=ppt/tags/tag497.xml><?xml version="1.0" encoding="utf-8"?>
<p:tagLst xmlns:p="http://schemas.openxmlformats.org/presentationml/2006/main">
  <p:tag name="AS_UNIQUEID" val="17459"/>
</p:tagLst>
</file>

<file path=ppt/tags/tag498.xml><?xml version="1.0" encoding="utf-8"?>
<p:tagLst xmlns:p="http://schemas.openxmlformats.org/presentationml/2006/main">
  <p:tag name="AS_UNIQUEID" val="17460"/>
</p:tagLst>
</file>

<file path=ppt/tags/tag499.xml><?xml version="1.0" encoding="utf-8"?>
<p:tagLst xmlns:p="http://schemas.openxmlformats.org/presentationml/2006/main">
  <p:tag name="AS_UNIQUEID" val="17461"/>
</p:tagLst>
</file>

<file path=ppt/tags/tag5.xml><?xml version="1.0" encoding="utf-8"?>
<p:tagLst xmlns:p="http://schemas.openxmlformats.org/presentationml/2006/main">
  <p:tag name="AS_UNIQUEID" val="17580"/>
</p:tagLst>
</file>

<file path=ppt/tags/tag50.xml><?xml version="1.0" encoding="utf-8"?>
<p:tagLst xmlns:p="http://schemas.openxmlformats.org/presentationml/2006/main">
  <p:tag name="AS_UNIQUEID" val="17634"/>
</p:tagLst>
</file>

<file path=ppt/tags/tag500.xml><?xml version="1.0" encoding="utf-8"?>
<p:tagLst xmlns:p="http://schemas.openxmlformats.org/presentationml/2006/main">
  <p:tag name="AS_UNIQUEID" val="1335"/>
</p:tagLst>
</file>

<file path=ppt/tags/tag501.xml><?xml version="1.0" encoding="utf-8"?>
<p:tagLst xmlns:p="http://schemas.openxmlformats.org/presentationml/2006/main">
  <p:tag name="AS_UNIQUEID" val="17455"/>
</p:tagLst>
</file>

<file path=ppt/tags/tag502.xml><?xml version="1.0" encoding="utf-8"?>
<p:tagLst xmlns:p="http://schemas.openxmlformats.org/presentationml/2006/main">
  <p:tag name="AS_UNIQUEID" val="12009"/>
</p:tagLst>
</file>

<file path=ppt/tags/tag503.xml><?xml version="1.0" encoding="utf-8"?>
<p:tagLst xmlns:p="http://schemas.openxmlformats.org/presentationml/2006/main">
  <p:tag name="AS_UNIQUEID" val="17470"/>
</p:tagLst>
</file>

<file path=ppt/tags/tag504.xml><?xml version="1.0" encoding="utf-8"?>
<p:tagLst xmlns:p="http://schemas.openxmlformats.org/presentationml/2006/main">
  <p:tag name="AS_UNIQUEID" val="20292"/>
</p:tagLst>
</file>

<file path=ppt/tags/tag505.xml><?xml version="1.0" encoding="utf-8"?>
<p:tagLst xmlns:p="http://schemas.openxmlformats.org/presentationml/2006/main">
  <p:tag name="AS_UNIQUEID" val="17469"/>
</p:tagLst>
</file>

<file path=ppt/tags/tag506.xml><?xml version="1.0" encoding="utf-8"?>
<p:tagLst xmlns:p="http://schemas.openxmlformats.org/presentationml/2006/main">
  <p:tag name="AS_UNIQUEID" val="20289"/>
</p:tagLst>
</file>

<file path=ppt/tags/tag507.xml><?xml version="1.0" encoding="utf-8"?>
<p:tagLst xmlns:p="http://schemas.openxmlformats.org/presentationml/2006/main">
  <p:tag name="AS_UNIQUEID" val="20290"/>
</p:tagLst>
</file>

<file path=ppt/tags/tag508.xml><?xml version="1.0" encoding="utf-8"?>
<p:tagLst xmlns:p="http://schemas.openxmlformats.org/presentationml/2006/main">
  <p:tag name="AS_UNIQUEID" val="1496"/>
</p:tagLst>
</file>

<file path=ppt/tags/tag509.xml><?xml version="1.0" encoding="utf-8"?>
<p:tagLst xmlns:p="http://schemas.openxmlformats.org/presentationml/2006/main">
  <p:tag name="AS_UNIQUEID" val="1498"/>
</p:tagLst>
</file>

<file path=ppt/tags/tag51.xml><?xml version="1.0" encoding="utf-8"?>
<p:tagLst xmlns:p="http://schemas.openxmlformats.org/presentationml/2006/main">
  <p:tag name="AS_UNIQUEID" val="17635"/>
</p:tagLst>
</file>

<file path=ppt/tags/tag510.xml><?xml version="1.0" encoding="utf-8"?>
<p:tagLst xmlns:p="http://schemas.openxmlformats.org/presentationml/2006/main">
  <p:tag name="AS_UNIQUEID" val="18035"/>
</p:tagLst>
</file>

<file path=ppt/tags/tag511.xml><?xml version="1.0" encoding="utf-8"?>
<p:tagLst xmlns:p="http://schemas.openxmlformats.org/presentationml/2006/main">
  <p:tag name="AS_UNIQUEID" val="18036"/>
  <p:tag name="KSO_WM_BEAUTIFY_FLAG" val=""/>
</p:tagLst>
</file>

<file path=ppt/tags/tag512.xml><?xml version="1.0" encoding="utf-8"?>
<p:tagLst xmlns:p="http://schemas.openxmlformats.org/presentationml/2006/main">
  <p:tag name="AS_UNIQUEID" val="18037"/>
  <p:tag name="KSO_WM_BEAUTIFY_FLAG" val=""/>
</p:tagLst>
</file>

<file path=ppt/tags/tag513.xml><?xml version="1.0" encoding="utf-8"?>
<p:tagLst xmlns:p="http://schemas.openxmlformats.org/presentationml/2006/main">
  <p:tag name="AS_UNIQUEID" val="2510"/>
  <p:tag name="KSO_WM_UNIT_TABLE_BEAUTIFY" val="smartTable{0bfe9280-e731-4b12-87a6-e08bd7910586}"/>
  <p:tag name="TABLE_ENDDRAG_ORIGIN_RECT" val="878*289"/>
  <p:tag name="TABLE_ENDDRAG_RECT" val="11*242*878*289"/>
</p:tagLst>
</file>

<file path=ppt/tags/tag514.xml><?xml version="1.0" encoding="utf-8"?>
<p:tagLst xmlns:p="http://schemas.openxmlformats.org/presentationml/2006/main">
  <p:tag name="AS_UNIQUEID" val="6415"/>
</p:tagLst>
</file>

<file path=ppt/tags/tag515.xml><?xml version="1.0" encoding="utf-8"?>
<p:tagLst xmlns:p="http://schemas.openxmlformats.org/presentationml/2006/main">
  <p:tag name="AS_UNIQUEID" val="6415"/>
</p:tagLst>
</file>

<file path=ppt/tags/tag516.xml><?xml version="1.0" encoding="utf-8"?>
<p:tagLst xmlns:p="http://schemas.openxmlformats.org/presentationml/2006/main">
  <p:tag name="AS_UNIQUEID" val="6415"/>
</p:tagLst>
</file>

<file path=ppt/tags/tag517.xml><?xml version="1.0" encoding="utf-8"?>
<p:tagLst xmlns:p="http://schemas.openxmlformats.org/presentationml/2006/main">
  <p:tag name="AS_UNIQUEID" val="6415"/>
</p:tagLst>
</file>

<file path=ppt/tags/tag518.xml><?xml version="1.0" encoding="utf-8"?>
<p:tagLst xmlns:p="http://schemas.openxmlformats.org/presentationml/2006/main">
  <p:tag name="AS_UNIQUEID" val="1493"/>
</p:tagLst>
</file>

<file path=ppt/tags/tag519.xml><?xml version="1.0" encoding="utf-8"?>
<p:tagLst xmlns:p="http://schemas.openxmlformats.org/presentationml/2006/main">
  <p:tag name="AS_UNIQUEID" val="1494"/>
</p:tagLst>
</file>

<file path=ppt/tags/tag52.xml><?xml version="1.0" encoding="utf-8"?>
<p:tagLst xmlns:p="http://schemas.openxmlformats.org/presentationml/2006/main">
  <p:tag name="AS_UNIQUEID" val="17636"/>
</p:tagLst>
</file>

<file path=ppt/tags/tag520.xml><?xml version="1.0" encoding="utf-8"?>
<p:tagLst xmlns:p="http://schemas.openxmlformats.org/presentationml/2006/main">
  <p:tag name="AS_UNIQUEID" val="13265"/>
</p:tagLst>
</file>

<file path=ppt/tags/tag521.xml><?xml version="1.0" encoding="utf-8"?>
<p:tagLst xmlns:p="http://schemas.openxmlformats.org/presentationml/2006/main">
  <p:tag name="AS_UNIQUEID" val="18042"/>
</p:tagLst>
</file>

<file path=ppt/tags/tag522.xml><?xml version="1.0" encoding="utf-8"?>
<p:tagLst xmlns:p="http://schemas.openxmlformats.org/presentationml/2006/main">
  <p:tag name="AS_UNIQUEID" val="12581"/>
</p:tagLst>
</file>

<file path=ppt/tags/tag523.xml><?xml version="1.0" encoding="utf-8"?>
<p:tagLst xmlns:p="http://schemas.openxmlformats.org/presentationml/2006/main">
  <p:tag name="AS_UNIQUEID" val="1478"/>
</p:tagLst>
</file>

<file path=ppt/tags/tag524.xml><?xml version="1.0" encoding="utf-8"?>
<p:tagLst xmlns:p="http://schemas.openxmlformats.org/presentationml/2006/main">
  <p:tag name="AS_UNIQUEID" val="19961"/>
</p:tagLst>
</file>

<file path=ppt/tags/tag525.xml><?xml version="1.0" encoding="utf-8"?>
<p:tagLst xmlns:p="http://schemas.openxmlformats.org/presentationml/2006/main">
  <p:tag name="AS_UNIQUEID" val="1483"/>
</p:tagLst>
</file>

<file path=ppt/tags/tag526.xml><?xml version="1.0" encoding="utf-8"?>
<p:tagLst xmlns:p="http://schemas.openxmlformats.org/presentationml/2006/main">
  <p:tag name="AS_UNIQUEID" val="17498"/>
  <p:tag name="KSO_WM_BEAUTIFY_FLAG" val=""/>
</p:tagLst>
</file>

<file path=ppt/tags/tag527.xml><?xml version="1.0" encoding="utf-8"?>
<p:tagLst xmlns:p="http://schemas.openxmlformats.org/presentationml/2006/main">
  <p:tag name="AS_UNIQUEID" val="17499"/>
</p:tagLst>
</file>

<file path=ppt/tags/tag528.xml><?xml version="1.0" encoding="utf-8"?>
<p:tagLst xmlns:p="http://schemas.openxmlformats.org/presentationml/2006/main">
  <p:tag name="AS_UNIQUEID" val="9307"/>
</p:tagLst>
</file>

<file path=ppt/tags/tag529.xml><?xml version="1.0" encoding="utf-8"?>
<p:tagLst xmlns:p="http://schemas.openxmlformats.org/presentationml/2006/main">
  <p:tag name="KSO_WM_BEAUTIFY_FLAG" val="#wm#"/>
  <p:tag name="KSO_WM_SLIDE_BACKGROUND_TYPE" val="general"/>
  <p:tag name="KSO_WM_SLIDE_BK_DARK_LIGHT" val="2"/>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SPECIAL_SOURCE" val="bdnull"/>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53.xml><?xml version="1.0" encoding="utf-8"?>
<p:tagLst xmlns:p="http://schemas.openxmlformats.org/presentationml/2006/main">
  <p:tag name="AS_UNIQUEID" val="17637"/>
</p:tagLst>
</file>

<file path=ppt/tags/tag530.xml><?xml version="1.0" encoding="utf-8"?>
<p:tagLst xmlns:p="http://schemas.openxmlformats.org/presentationml/2006/main">
  <p:tag name="AS_UNIQUEID" val="2894"/>
</p:tagLst>
</file>

<file path=ppt/tags/tag531.xml><?xml version="1.0" encoding="utf-8"?>
<p:tagLst xmlns:p="http://schemas.openxmlformats.org/presentationml/2006/main">
  <p:tag name="AS_UNIQUEID" val="2895"/>
</p:tagLst>
</file>

<file path=ppt/tags/tag532.xml><?xml version="1.0" encoding="utf-8"?>
<p:tagLst xmlns:p="http://schemas.openxmlformats.org/presentationml/2006/main">
  <p:tag name="AS_UNIQUEID" val="2801"/>
</p:tagLst>
</file>

<file path=ppt/tags/tag533.xml><?xml version="1.0" encoding="utf-8"?>
<p:tagLst xmlns:p="http://schemas.openxmlformats.org/presentationml/2006/main">
  <p:tag name="AS_UNIQUEID" val="2023"/>
  <p:tag name="KSO_WM_BEAUTIFY_FLAG" val=""/>
</p:tagLst>
</file>

<file path=ppt/tags/tag534.xml><?xml version="1.0" encoding="utf-8"?>
<p:tagLst xmlns:p="http://schemas.openxmlformats.org/presentationml/2006/main">
  <p:tag name="AS_UNIQUEID" val="2798"/>
</p:tagLst>
</file>

<file path=ppt/tags/tag535.xml><?xml version="1.0" encoding="utf-8"?>
<p:tagLst xmlns:p="http://schemas.openxmlformats.org/presentationml/2006/main">
  <p:tag name="AS_UNIQUEID" val="2799"/>
</p:tagLst>
</file>

<file path=ppt/tags/tag536.xml><?xml version="1.0" encoding="utf-8"?>
<p:tagLst xmlns:p="http://schemas.openxmlformats.org/presentationml/2006/main">
  <p:tag name="AS_UNIQUEID" val="1363"/>
</p:tagLst>
</file>

<file path=ppt/tags/tag537.xml><?xml version="1.0" encoding="utf-8"?>
<p:tagLst xmlns:p="http://schemas.openxmlformats.org/presentationml/2006/main">
  <p:tag name="AS_UNIQUEID" val="1364"/>
</p:tagLst>
</file>

<file path=ppt/tags/tag538.xml><?xml version="1.0" encoding="utf-8"?>
<p:tagLst xmlns:p="http://schemas.openxmlformats.org/presentationml/2006/main">
  <p:tag name="AS_UNIQUEID" val="1365"/>
</p:tagLst>
</file>

<file path=ppt/tags/tag539.xml><?xml version="1.0" encoding="utf-8"?>
<p:tagLst xmlns:p="http://schemas.openxmlformats.org/presentationml/2006/main">
  <p:tag name="AS_UNIQUEID" val="1366"/>
</p:tagLst>
</file>

<file path=ppt/tags/tag54.xml><?xml version="1.0" encoding="utf-8"?>
<p:tagLst xmlns:p="http://schemas.openxmlformats.org/presentationml/2006/main">
  <p:tag name="AS_UNIQUEID" val="17639"/>
</p:tagLst>
</file>

<file path=ppt/tags/tag540.xml><?xml version="1.0" encoding="utf-8"?>
<p:tagLst xmlns:p="http://schemas.openxmlformats.org/presentationml/2006/main">
  <p:tag name="AS_UNIQUEID" val="1367"/>
</p:tagLst>
</file>

<file path=ppt/tags/tag541.xml><?xml version="1.0" encoding="utf-8"?>
<p:tagLst xmlns:p="http://schemas.openxmlformats.org/presentationml/2006/main">
  <p:tag name="AS_UNIQUEID" val="17388"/>
  <p:tag name="KSO_WM_BEAUTIFY_FLAG" val=""/>
</p:tagLst>
</file>

<file path=ppt/tags/tag542.xml><?xml version="1.0" encoding="utf-8"?>
<p:tagLst xmlns:p="http://schemas.openxmlformats.org/presentationml/2006/main">
  <p:tag name="AS_UNIQUEID" val="1255"/>
  <p:tag name="KSO_WM_BEAUTIFY_FLAG" val=""/>
</p:tagLst>
</file>

<file path=ppt/tags/tag543.xml><?xml version="1.0" encoding="utf-8"?>
<p:tagLst xmlns:p="http://schemas.openxmlformats.org/presentationml/2006/main">
  <p:tag name="AS_UNIQUEID" val="4287"/>
  <p:tag name="KSO_WM_BEAUTIFY_FLAG" val=""/>
</p:tagLst>
</file>

<file path=ppt/tags/tag544.xml><?xml version="1.0" encoding="utf-8"?>
<p:tagLst xmlns:p="http://schemas.openxmlformats.org/presentationml/2006/main">
  <p:tag name="AS_UNIQUEID" val="1535"/>
</p:tagLst>
</file>

<file path=ppt/tags/tag545.xml><?xml version="1.0" encoding="utf-8"?>
<p:tagLst xmlns:p="http://schemas.openxmlformats.org/presentationml/2006/main">
  <p:tag name="AS_UNIQUEID" val="1536"/>
</p:tagLst>
</file>

<file path=ppt/tags/tag546.xml><?xml version="1.0" encoding="utf-8"?>
<p:tagLst xmlns:p="http://schemas.openxmlformats.org/presentationml/2006/main">
  <p:tag name="AS_UNIQUEID" val="19971"/>
</p:tagLst>
</file>

<file path=ppt/tags/tag547.xml><?xml version="1.0" encoding="utf-8"?>
<p:tagLst xmlns:p="http://schemas.openxmlformats.org/presentationml/2006/main">
  <p:tag name="AS_UNIQUEID" val="1540"/>
</p:tagLst>
</file>

<file path=ppt/tags/tag548.xml><?xml version="1.0" encoding="utf-8"?>
<p:tagLst xmlns:p="http://schemas.openxmlformats.org/presentationml/2006/main">
  <p:tag name="AS_UNIQUEID" val="20326"/>
</p:tagLst>
</file>

<file path=ppt/tags/tag549.xml><?xml version="1.0" encoding="utf-8"?>
<p:tagLst xmlns:p="http://schemas.openxmlformats.org/presentationml/2006/main">
  <p:tag name="AS_UNIQUEID" val="995"/>
</p:tagLst>
</file>

<file path=ppt/tags/tag55.xml><?xml version="1.0" encoding="utf-8"?>
<p:tagLst xmlns:p="http://schemas.openxmlformats.org/presentationml/2006/main">
  <p:tag name="AS_UNIQUEID" val="17640"/>
</p:tagLst>
</file>

<file path=ppt/tags/tag550.xml><?xml version="1.0" encoding="utf-8"?>
<p:tagLst xmlns:p="http://schemas.openxmlformats.org/presentationml/2006/main">
  <p:tag name="AS_UNIQUEID" val="17522"/>
</p:tagLst>
</file>

<file path=ppt/tags/tag551.xml><?xml version="1.0" encoding="utf-8"?>
<p:tagLst xmlns:p="http://schemas.openxmlformats.org/presentationml/2006/main">
  <p:tag name="AS_UNIQUEID" val="40"/>
</p:tagLst>
</file>

<file path=ppt/tags/tag552.xml><?xml version="1.0" encoding="utf-8"?>
<p:tagLst xmlns:p="http://schemas.openxmlformats.org/presentationml/2006/main">
  <p:tag name="AS_UNIQUEID" val="18287"/>
</p:tagLst>
</file>

<file path=ppt/tags/tag553.xml><?xml version="1.0" encoding="utf-8"?>
<p:tagLst xmlns:p="http://schemas.openxmlformats.org/presentationml/2006/main">
  <p:tag name="AS_UNIQUEID" val="17651"/>
</p:tagLst>
</file>

<file path=ppt/tags/tag554.xml><?xml version="1.0" encoding="utf-8"?>
<p:tagLst xmlns:p="http://schemas.openxmlformats.org/presentationml/2006/main">
  <p:tag name="AS_UNIQUEID" val="17526"/>
</p:tagLst>
</file>

<file path=ppt/tags/tag555.xml><?xml version="1.0" encoding="utf-8"?>
<p:tagLst xmlns:p="http://schemas.openxmlformats.org/presentationml/2006/main">
  <p:tag name="AS_UNIQUEID" val="11036"/>
</p:tagLst>
</file>

<file path=ppt/tags/tag556.xml><?xml version="1.0" encoding="utf-8"?>
<p:tagLst xmlns:p="http://schemas.openxmlformats.org/presentationml/2006/main">
  <p:tag name="AS_UNIQUEID" val="6158"/>
</p:tagLst>
</file>

<file path=ppt/tags/tag557.xml><?xml version="1.0" encoding="utf-8"?>
<p:tagLst xmlns:p="http://schemas.openxmlformats.org/presentationml/2006/main">
  <p:tag name="AS_UNIQUEID" val="2651"/>
</p:tagLst>
</file>

<file path=ppt/tags/tag558.xml><?xml version="1.0" encoding="utf-8"?>
<p:tagLst xmlns:p="http://schemas.openxmlformats.org/presentationml/2006/main">
  <p:tag name="AS_UNIQUEID" val="2652"/>
</p:tagLst>
</file>

<file path=ppt/tags/tag559.xml><?xml version="1.0" encoding="utf-8"?>
<p:tagLst xmlns:p="http://schemas.openxmlformats.org/presentationml/2006/main">
  <p:tag name="AS_UNIQUEID" val="2653"/>
</p:tagLst>
</file>

<file path=ppt/tags/tag56.xml><?xml version="1.0" encoding="utf-8"?>
<p:tagLst xmlns:p="http://schemas.openxmlformats.org/presentationml/2006/main">
  <p:tag name="AS_UNIQUEID" val="17641"/>
</p:tagLst>
</file>

<file path=ppt/tags/tag560.xml><?xml version="1.0" encoding="utf-8"?>
<p:tagLst xmlns:p="http://schemas.openxmlformats.org/presentationml/2006/main">
  <p:tag name="AS_UNIQUEID" val="2654"/>
</p:tagLst>
</file>

<file path=ppt/tags/tag561.xml><?xml version="1.0" encoding="utf-8"?>
<p:tagLst xmlns:p="http://schemas.openxmlformats.org/presentationml/2006/main">
  <p:tag name="AS_UNIQUEID" val="2655"/>
</p:tagLst>
</file>

<file path=ppt/tags/tag562.xml><?xml version="1.0" encoding="utf-8"?>
<p:tagLst xmlns:p="http://schemas.openxmlformats.org/presentationml/2006/main">
  <p:tag name="AS_UNIQUEID" val="2656"/>
</p:tagLst>
</file>

<file path=ppt/tags/tag563.xml><?xml version="1.0" encoding="utf-8"?>
<p:tagLst xmlns:p="http://schemas.openxmlformats.org/presentationml/2006/main">
  <p:tag name="KSO_WM_SPECIAL_SOURCE" val="bdnull"/>
</p:tagLst>
</file>

<file path=ppt/tags/tag564.xml><?xml version="1.0" encoding="utf-8"?>
<p:tagLst xmlns:p="http://schemas.openxmlformats.org/presentationml/2006/main">
  <p:tag name="AS_UNIQUEID" val="20308"/>
</p:tagLst>
</file>

<file path=ppt/tags/tag565.xml><?xml version="1.0" encoding="utf-8"?>
<p:tagLst xmlns:p="http://schemas.openxmlformats.org/presentationml/2006/main">
  <p:tag name="AS_UNIQUEID" val="20309"/>
  <p:tag name="KSO_WM_MEDIACOVER_FLAG" val="1"/>
  <p:tag name="KSO_WM_UNIT_MEDIACOVER_BTN_POS" val="c"/>
  <p:tag name="KSO_WM_UNIT_MEDIACOVER_BTN_STATE" val="1"/>
  <p:tag name="KSO_WM_UNIT_MEDIACOVER_BTN_STYLE" val="ee0bc779c1f3d7f3e90c96344320e69a"/>
  <p:tag name="KSO_WM_UNIT_MEDIACOVER_BTNRECT" val="7231*3889*731*731"/>
  <p:tag name="KSO_WM_UNIT_MEDIACOVER_RGB" val="000000"/>
  <p:tag name="KSO_WM_UNIT_MEDIACOVER_STYLEID" val="1"/>
  <p:tag name="KSO_WM_UNIT_MEDIACOVER_TEXTSTATE" val="0"/>
  <p:tag name="KSO_WM_UNIT_MEDIACOVER_TRANSPARENCY" val="0.5"/>
</p:tagLst>
</file>

<file path=ppt/tags/tag566.xml><?xml version="1.0" encoding="utf-8"?>
<p:tagLst xmlns:p="http://schemas.openxmlformats.org/presentationml/2006/main">
  <p:tag name="AS_UNIQUEID" val="1021"/>
</p:tagLst>
</file>

<file path=ppt/tags/tag567.xml><?xml version="1.0" encoding="utf-8"?>
<p:tagLst xmlns:p="http://schemas.openxmlformats.org/presentationml/2006/main">
  <p:tag name="AS_UNIQUEID" val="6861"/>
</p:tagLst>
</file>

<file path=ppt/tags/tag568.xml><?xml version="1.0" encoding="utf-8"?>
<p:tagLst xmlns:p="http://schemas.openxmlformats.org/presentationml/2006/main">
  <p:tag name="AS_UNIQUEID" val="17963"/>
</p:tagLst>
</file>

<file path=ppt/tags/tag569.xml><?xml version="1.0" encoding="utf-8"?>
<p:tagLst xmlns:p="http://schemas.openxmlformats.org/presentationml/2006/main">
  <p:tag name="AS_UNIQUEID" val="1019"/>
</p:tagLst>
</file>

<file path=ppt/tags/tag57.xml><?xml version="1.0" encoding="utf-8"?>
<p:tagLst xmlns:p="http://schemas.openxmlformats.org/presentationml/2006/main">
  <p:tag name="AS_UNIQUEID" val="17642"/>
</p:tagLst>
</file>

<file path=ppt/tags/tag570.xml><?xml version="1.0" encoding="utf-8"?>
<p:tagLst xmlns:p="http://schemas.openxmlformats.org/presentationml/2006/main">
  <p:tag name="AS_UNIQUEID" val="1020"/>
</p:tagLst>
</file>

<file path=ppt/tags/tag571.xml><?xml version="1.0" encoding="utf-8"?>
<p:tagLst xmlns:p="http://schemas.openxmlformats.org/presentationml/2006/main">
  <p:tag name="AS_UNIQUEID" val="12044"/>
</p:tagLst>
</file>

<file path=ppt/tags/tag572.xml><?xml version="1.0" encoding="utf-8"?>
<p:tagLst xmlns:p="http://schemas.openxmlformats.org/presentationml/2006/main">
  <p:tag name="AS_UNIQUEID" val="12837"/>
</p:tagLst>
</file>

<file path=ppt/tags/tag573.xml><?xml version="1.0" encoding="utf-8"?>
<p:tagLst xmlns:p="http://schemas.openxmlformats.org/presentationml/2006/main">
  <p:tag name="AS_UNIQUEID" val="9307"/>
</p:tagLst>
</file>

<file path=ppt/tags/tag574.xml><?xml version="1.0" encoding="utf-8"?>
<p:tagLst xmlns:p="http://schemas.openxmlformats.org/presentationml/2006/main">
  <p:tag name="AS_UNIQUEID" val="20313"/>
</p:tagLst>
</file>

<file path=ppt/tags/tag575.xml><?xml version="1.0" encoding="utf-8"?>
<p:tagLst xmlns:p="http://schemas.openxmlformats.org/presentationml/2006/main">
  <p:tag name="ISLIDE.ICON" val="#384245;"/>
</p:tagLst>
</file>

<file path=ppt/tags/tag576.xml><?xml version="1.0" encoding="utf-8"?>
<p:tagLst xmlns:p="http://schemas.openxmlformats.org/presentationml/2006/main">
  <p:tag name="AS_UNIQUEID" val="8134"/>
</p:tagLst>
</file>

<file path=ppt/tags/tag577.xml><?xml version="1.0" encoding="utf-8"?>
<p:tagLst xmlns:p="http://schemas.openxmlformats.org/presentationml/2006/main">
  <p:tag name="AS_UNIQUEID" val="8135"/>
</p:tagLst>
</file>

<file path=ppt/tags/tag578.xml><?xml version="1.0" encoding="utf-8"?>
<p:tagLst xmlns:p="http://schemas.openxmlformats.org/presentationml/2006/main">
  <p:tag name="AS_UNIQUEID" val="8136"/>
</p:tagLst>
</file>

<file path=ppt/tags/tag579.xml><?xml version="1.0" encoding="utf-8"?>
<p:tagLst xmlns:p="http://schemas.openxmlformats.org/presentationml/2006/main">
  <p:tag name="AS_UNIQUEID" val="9411"/>
  <p:tag name="KSO_WM_BEAUTIFY_FLAG" val=""/>
</p:tagLst>
</file>

<file path=ppt/tags/tag58.xml><?xml version="1.0" encoding="utf-8"?>
<p:tagLst xmlns:p="http://schemas.openxmlformats.org/presentationml/2006/main">
  <p:tag name="AS_UNIQUEID" val="17643"/>
</p:tagLst>
</file>

<file path=ppt/tags/tag580.xml><?xml version="1.0" encoding="utf-8"?>
<p:tagLst xmlns:p="http://schemas.openxmlformats.org/presentationml/2006/main">
  <p:tag name="AS_UNIQUEID" val="6858"/>
  <p:tag name="KSO_WM_BEAUTIFY_FLAG" val=""/>
</p:tagLst>
</file>

<file path=ppt/tags/tag581.xml><?xml version="1.0" encoding="utf-8"?>
<p:tagLst xmlns:p="http://schemas.openxmlformats.org/presentationml/2006/main">
  <p:tag name="AS_UNIQUEID" val="7968"/>
  <p:tag name="KSO_WM_BEAUTIFY_FLAG" val=""/>
  <p:tag name="KSO_WM_UNIT_TABLE_BEAUTIFY" val="smartTable{669865e7-5617-4d03-9030-fa637e4c5558}"/>
  <p:tag name="TABLE_ENDDRAG_ORIGIN_RECT" val="915*297"/>
  <p:tag name="TABLE_ENDDRAG_RECT" val="22*86*915*297"/>
</p:tagLst>
</file>

<file path=ppt/tags/tag582.xml><?xml version="1.0" encoding="utf-8"?>
<p:tagLst xmlns:p="http://schemas.openxmlformats.org/presentationml/2006/main">
  <p:tag name="AS_UNIQUEID" val="13738"/>
  <p:tag name="KSO_WM_BEAUTIFY_FLAG" val=""/>
</p:tagLst>
</file>

<file path=ppt/tags/tag583.xml><?xml version="1.0" encoding="utf-8"?>
<p:tagLst xmlns:p="http://schemas.openxmlformats.org/presentationml/2006/main">
  <p:tag name="AS_UNIQUEID" val="13739"/>
  <p:tag name="KSO_WM_BEAUTIFY_FLAG" val=""/>
</p:tagLst>
</file>

<file path=ppt/tags/tag584.xml><?xml version="1.0" encoding="utf-8"?>
<p:tagLst xmlns:p="http://schemas.openxmlformats.org/presentationml/2006/main">
  <p:tag name="AS_UNIQUEID" val="13740"/>
  <p:tag name="KSO_WM_BEAUTIFY_FLAG" val=""/>
</p:tagLst>
</file>

<file path=ppt/tags/tag585.xml><?xml version="1.0" encoding="utf-8"?>
<p:tagLst xmlns:p="http://schemas.openxmlformats.org/presentationml/2006/main">
  <p:tag name="AS_UNIQUEID" val="13741"/>
  <p:tag name="KSO_WM_BEAUTIFY_FLAG" val=""/>
</p:tagLst>
</file>

<file path=ppt/tags/tag586.xml><?xml version="1.0" encoding="utf-8"?>
<p:tagLst xmlns:p="http://schemas.openxmlformats.org/presentationml/2006/main">
  <p:tag name="AS_UNIQUEID" val="13742"/>
  <p:tag name="KSO_WM_BEAUTIFY_FLAG" val=""/>
</p:tagLst>
</file>

<file path=ppt/tags/tag587.xml><?xml version="1.0" encoding="utf-8"?>
<p:tagLst xmlns:p="http://schemas.openxmlformats.org/presentationml/2006/main">
  <p:tag name="AS_UNIQUEID" val="13743"/>
  <p:tag name="KSO_WM_BEAUTIFY_FLAG" val=""/>
</p:tagLst>
</file>

<file path=ppt/tags/tag588.xml><?xml version="1.0" encoding="utf-8"?>
<p:tagLst xmlns:p="http://schemas.openxmlformats.org/presentationml/2006/main">
  <p:tag name="AS_UNIQUEID" val="13744"/>
  <p:tag name="KSO_WM_BEAUTIFY_FLAG" val=""/>
</p:tagLst>
</file>

<file path=ppt/tags/tag589.xml><?xml version="1.0" encoding="utf-8"?>
<p:tagLst xmlns:p="http://schemas.openxmlformats.org/presentationml/2006/main">
  <p:tag name="AS_UNIQUEID" val="13745"/>
  <p:tag name="KSO_WM_BEAUTIFY_FLAG" val=""/>
</p:tagLst>
</file>

<file path=ppt/tags/tag59.xml><?xml version="1.0" encoding="utf-8"?>
<p:tagLst xmlns:p="http://schemas.openxmlformats.org/presentationml/2006/main">
  <p:tag name="AS_UNIQUEID" val="613"/>
</p:tagLst>
</file>

<file path=ppt/tags/tag590.xml><?xml version="1.0" encoding="utf-8"?>
<p:tagLst xmlns:p="http://schemas.openxmlformats.org/presentationml/2006/main">
  <p:tag name="AS_UNIQUEID" val="2943"/>
  <p:tag name="KSO_WM_BEAUTIFY_FLAG" val=""/>
  <p:tag name="KSO_WM_DIAGRAM_VIRTUALLY_FRAME" val="{&quot;height&quot;:439.4,&quot;left&quot;:30.8,&quot;top&quot;:73.35,&quot;width&quot;:883.45}"/>
</p:tagLst>
</file>

<file path=ppt/tags/tag591.xml><?xml version="1.0" encoding="utf-8"?>
<p:tagLst xmlns:p="http://schemas.openxmlformats.org/presentationml/2006/main">
  <p:tag name="AS_UNIQUEID" val="17244"/>
  <p:tag name="KSO_WM_BEAUTIFY_FLAG" val=""/>
  <p:tag name="KSO_WM_DIAGRAM_VIRTUALLY_FRAME" val="{&quot;height&quot;:439.4,&quot;left&quot;:30.8,&quot;top&quot;:73.35,&quot;width&quot;:883.45}"/>
</p:tagLst>
</file>

<file path=ppt/tags/tag592.xml><?xml version="1.0" encoding="utf-8"?>
<p:tagLst xmlns:p="http://schemas.openxmlformats.org/presentationml/2006/main">
  <p:tag name="AS_UNIQUEID" val="17249"/>
  <p:tag name="KSO_WM_BEAUTIFY_FLAG" val=""/>
  <p:tag name="KSO_WM_DIAGRAM_VIRTUALLY_FRAME" val="{&quot;height&quot;:439.4,&quot;left&quot;:30.8,&quot;top&quot;:73.35,&quot;width&quot;:883.45}"/>
</p:tagLst>
</file>

<file path=ppt/tags/tag593.xml><?xml version="1.0" encoding="utf-8"?>
<p:tagLst xmlns:p="http://schemas.openxmlformats.org/presentationml/2006/main">
  <p:tag name="AS_UNIQUEID" val="17248"/>
  <p:tag name="KSO_WM_BEAUTIFY_FLAG" val=""/>
  <p:tag name="KSO_WM_DIAGRAM_VIRTUALLY_FRAME" val="{&quot;height&quot;:439.4,&quot;left&quot;:30.8,&quot;top&quot;:73.35,&quot;width&quot;:883.45}"/>
</p:tagLst>
</file>

<file path=ppt/tags/tag594.xml><?xml version="1.0" encoding="utf-8"?>
<p:tagLst xmlns:p="http://schemas.openxmlformats.org/presentationml/2006/main">
  <p:tag name="AS_UNIQUEID" val="17251"/>
  <p:tag name="KSO_WM_BEAUTIFY_FLAG" val=""/>
  <p:tag name="KSO_WM_DIAGRAM_VIRTUALLY_FRAME" val="{&quot;height&quot;:439.4,&quot;left&quot;:30.8,&quot;top&quot;:73.35,&quot;width&quot;:883.45}"/>
</p:tagLst>
</file>

<file path=ppt/tags/tag595.xml><?xml version="1.0" encoding="utf-8"?>
<p:tagLst xmlns:p="http://schemas.openxmlformats.org/presentationml/2006/main">
  <p:tag name="AS_UNIQUEID" val="17250"/>
  <p:tag name="KSO_WM_BEAUTIFY_FLAG" val=""/>
  <p:tag name="KSO_WM_DIAGRAM_VIRTUALLY_FRAME" val="{&quot;height&quot;:439.4,&quot;left&quot;:30.8,&quot;top&quot;:73.35,&quot;width&quot;:883.45}"/>
</p:tagLst>
</file>

<file path=ppt/tags/tag596.xml><?xml version="1.0" encoding="utf-8"?>
<p:tagLst xmlns:p="http://schemas.openxmlformats.org/presentationml/2006/main">
  <p:tag name="AS_UNIQUEID" val="17562"/>
  <p:tag name="KSO_WM_DIAGRAM_VIRTUALLY_FRAME" val="{&quot;height&quot;:439.4,&quot;left&quot;:30.8,&quot;top&quot;:73.35,&quot;width&quot;:883.45}"/>
</p:tagLst>
</file>

<file path=ppt/tags/tag597.xml><?xml version="1.0" encoding="utf-8"?>
<p:tagLst xmlns:p="http://schemas.openxmlformats.org/presentationml/2006/main">
  <p:tag name="AS_UNIQUEID" val="17472"/>
  <p:tag name="KSO_WM_BEAUTIFY_FLAG" val=""/>
</p:tagLst>
</file>

<file path=ppt/tags/tag598.xml><?xml version="1.0" encoding="utf-8"?>
<p:tagLst xmlns:p="http://schemas.openxmlformats.org/presentationml/2006/main">
  <p:tag name="AS_UNIQUEID" val="17570"/>
</p:tagLst>
</file>

<file path=ppt/tags/tag599.xml><?xml version="1.0" encoding="utf-8"?>
<p:tagLst xmlns:p="http://schemas.openxmlformats.org/presentationml/2006/main">
  <p:tag name="AS_UNIQUEID" val="20317"/>
</p:tagLst>
</file>

<file path=ppt/tags/tag6.xml><?xml version="1.0" encoding="utf-8"?>
<p:tagLst xmlns:p="http://schemas.openxmlformats.org/presentationml/2006/main">
  <p:tag name="AS_UNIQUEID" val="17582"/>
</p:tagLst>
</file>

<file path=ppt/tags/tag60.xml><?xml version="1.0" encoding="utf-8"?>
<p:tagLst xmlns:p="http://schemas.openxmlformats.org/presentationml/2006/main">
  <p:tag name="AS_UNIQUEID" val="614"/>
</p:tagLst>
</file>

<file path=ppt/tags/tag600.xml><?xml version="1.0" encoding="utf-8"?>
<p:tagLst xmlns:p="http://schemas.openxmlformats.org/presentationml/2006/main">
  <p:tag name="AS_UNIQUEID" val="1295"/>
</p:tagLst>
</file>

<file path=ppt/tags/tag601.xml><?xml version="1.0" encoding="utf-8"?>
<p:tagLst xmlns:p="http://schemas.openxmlformats.org/presentationml/2006/main">
  <p:tag name="AS_UNIQUEID" val="1389"/>
</p:tagLst>
</file>

<file path=ppt/tags/tag602.xml><?xml version="1.0" encoding="utf-8"?>
<p:tagLst xmlns:p="http://schemas.openxmlformats.org/presentationml/2006/main">
  <p:tag name="AS_UNIQUEID" val="20319"/>
</p:tagLst>
</file>

<file path=ppt/tags/tag603.xml><?xml version="1.0" encoding="utf-8"?>
<p:tagLst xmlns:p="http://schemas.openxmlformats.org/presentationml/2006/main">
  <p:tag name="AS_UNIQUEID" val="20320"/>
</p:tagLst>
</file>

<file path=ppt/tags/tag604.xml><?xml version="1.0" encoding="utf-8"?>
<p:tagLst xmlns:p="http://schemas.openxmlformats.org/presentationml/2006/main">
  <p:tag name="AS_UNIQUEID" val="9432"/>
  <p:tag name="KSO_WM_BEAUTIFY_FLAG" val=""/>
</p:tagLst>
</file>

<file path=ppt/tags/tag605.xml><?xml version="1.0" encoding="utf-8"?>
<p:tagLst xmlns:p="http://schemas.openxmlformats.org/presentationml/2006/main">
  <p:tag name="AS_UNIQUEID" val="9434"/>
  <p:tag name="KSO_WM_BEAUTIFY_FLAG" val=""/>
</p:tagLst>
</file>

<file path=ppt/tags/tag606.xml><?xml version="1.0" encoding="utf-8"?>
<p:tagLst xmlns:p="http://schemas.openxmlformats.org/presentationml/2006/main">
  <p:tag name="AS_UNIQUEID" val="1295"/>
</p:tagLst>
</file>

<file path=ppt/tags/tag607.xml><?xml version="1.0" encoding="utf-8"?>
<p:tagLst xmlns:p="http://schemas.openxmlformats.org/presentationml/2006/main">
  <p:tag name="AS_UNIQUEID" val="1596"/>
  <p:tag name="KSO_WM_BEAUTIFY_FLAG" val=""/>
  <p:tag name="KSO_WM_UNIT_TABLE_BEAUTIFY" val="smartTable{b978caab-076a-4288-8112-3f8a98af046c}"/>
</p:tagLst>
</file>

<file path=ppt/tags/tag608.xml><?xml version="1.0" encoding="utf-8"?>
<p:tagLst xmlns:p="http://schemas.openxmlformats.org/presentationml/2006/main">
  <p:tag name="AS_UNIQUEID" val="13046"/>
  <p:tag name="KSO_WM_BEAUTIFY_FLAG" val=""/>
</p:tagLst>
</file>

<file path=ppt/tags/tag609.xml><?xml version="1.0" encoding="utf-8"?>
<p:tagLst xmlns:p="http://schemas.openxmlformats.org/presentationml/2006/main">
  <p:tag name="AS_UNIQUEID" val="13342"/>
</p:tagLst>
</file>

<file path=ppt/tags/tag61.xml><?xml version="1.0" encoding="utf-8"?>
<p:tagLst xmlns:p="http://schemas.openxmlformats.org/presentationml/2006/main">
  <p:tag name="AS_UNIQUEID" val="615"/>
</p:tagLst>
</file>

<file path=ppt/tags/tag610.xml><?xml version="1.0" encoding="utf-8"?>
<p:tagLst xmlns:p="http://schemas.openxmlformats.org/presentationml/2006/main">
  <p:tag name="AS_UNIQUEID" val="232"/>
</p:tagLst>
</file>

<file path=ppt/tags/tag611.xml><?xml version="1.0" encoding="utf-8"?>
<p:tagLst xmlns:p="http://schemas.openxmlformats.org/presentationml/2006/main">
  <p:tag name="AS_UNIQUEID" val="233"/>
</p:tagLst>
</file>

<file path=ppt/tags/tag612.xml><?xml version="1.0" encoding="utf-8"?>
<p:tagLst xmlns:p="http://schemas.openxmlformats.org/presentationml/2006/main">
  <p:tag name="AS_UNIQUEID" val="235"/>
</p:tagLst>
</file>

<file path=ppt/tags/tag613.xml><?xml version="1.0" encoding="utf-8"?>
<p:tagLst xmlns:p="http://schemas.openxmlformats.org/presentationml/2006/main">
  <p:tag name="AS_UNIQUEID" val="236"/>
</p:tagLst>
</file>

<file path=ppt/tags/tag614.xml><?xml version="1.0" encoding="utf-8"?>
<p:tagLst xmlns:p="http://schemas.openxmlformats.org/presentationml/2006/main">
  <p:tag name="AS_UNIQUEID" val="237"/>
</p:tagLst>
</file>

<file path=ppt/tags/tag615.xml><?xml version="1.0" encoding="utf-8"?>
<p:tagLst xmlns:p="http://schemas.openxmlformats.org/presentationml/2006/main">
  <p:tag name="AS_UNIQUEID" val="238"/>
</p:tagLst>
</file>

<file path=ppt/tags/tag616.xml><?xml version="1.0" encoding="utf-8"?>
<p:tagLst xmlns:p="http://schemas.openxmlformats.org/presentationml/2006/main">
  <p:tag name="AS_UNIQUEID" val="239"/>
</p:tagLst>
</file>

<file path=ppt/tags/tag617.xml><?xml version="1.0" encoding="utf-8"?>
<p:tagLst xmlns:p="http://schemas.openxmlformats.org/presentationml/2006/main">
  <p:tag name="AS_UNIQUEID" val="240"/>
</p:tagLst>
</file>

<file path=ppt/tags/tag618.xml><?xml version="1.0" encoding="utf-8"?>
<p:tagLst xmlns:p="http://schemas.openxmlformats.org/presentationml/2006/main">
  <p:tag name="AS_UNIQUEID" val="237"/>
</p:tagLst>
</file>

<file path=ppt/tags/tag619.xml><?xml version="1.0" encoding="utf-8"?>
<p:tagLst xmlns:p="http://schemas.openxmlformats.org/presentationml/2006/main">
  <p:tag name="AS_UNIQUEID" val="239"/>
</p:tagLst>
</file>

<file path=ppt/tags/tag62.xml><?xml version="1.0" encoding="utf-8"?>
<p:tagLst xmlns:p="http://schemas.openxmlformats.org/presentationml/2006/main">
  <p:tag name="AS_UNIQUEID" val="1159"/>
</p:tagLst>
</file>

<file path=ppt/tags/tag620.xml><?xml version="1.0" encoding="utf-8"?>
<p:tagLst xmlns:p="http://schemas.openxmlformats.org/presentationml/2006/main">
  <p:tag name="AS_UNIQUEID" val="19800"/>
</p:tagLst>
</file>

<file path=ppt/tags/tag621.xml><?xml version="1.0" encoding="utf-8"?>
<p:tagLst xmlns:p="http://schemas.openxmlformats.org/presentationml/2006/main">
  <p:tag name="AS_UNIQUEID" val="13333"/>
</p:tagLst>
</file>

<file path=ppt/tags/tag622.xml><?xml version="1.0" encoding="utf-8"?>
<p:tagLst xmlns:p="http://schemas.openxmlformats.org/presentationml/2006/main">
  <p:tag name="AS_UNIQUEID" val="13334"/>
</p:tagLst>
</file>

<file path=ppt/tags/tag623.xml><?xml version="1.0" encoding="utf-8"?>
<p:tagLst xmlns:p="http://schemas.openxmlformats.org/presentationml/2006/main">
  <p:tag name="AS_UNIQUEID" val="17709"/>
  <p:tag name="KSO_WM_UNIT_TEXT_FILL_FORE_SCHEMECOLOR_INDEX" val="13"/>
  <p:tag name="KSO_WM_UNIT_TEXT_FILL_FORE_SCHEMECOLOR_INDEX_BRIGHTNESS" val="0"/>
  <p:tag name="KSO_WM_UNIT_TEXT_FILL_TYPE" val="1"/>
</p:tagLst>
</file>

<file path=ppt/tags/tag624.xml><?xml version="1.0" encoding="utf-8"?>
<p:tagLst xmlns:p="http://schemas.openxmlformats.org/presentationml/2006/main">
  <p:tag name="AS_UNIQUEID" val="9455"/>
  <p:tag name="KSO_WM_BEAUTIFY_FLAG" val=""/>
</p:tagLst>
</file>

<file path=ppt/tags/tag625.xml><?xml version="1.0" encoding="utf-8"?>
<p:tagLst xmlns:p="http://schemas.openxmlformats.org/presentationml/2006/main">
  <p:tag name="AS_UNIQUEID" val="17713"/>
</p:tagLst>
</file>

<file path=ppt/tags/tag626.xml><?xml version="1.0" encoding="utf-8"?>
<p:tagLst xmlns:p="http://schemas.openxmlformats.org/presentationml/2006/main">
  <p:tag name="KSO_WM_BEAUTIFY_FLAG" val="#wm#"/>
  <p:tag name="KSO_WM_SLIDE_BACKGROUND_TYPE" val="general"/>
  <p:tag name="KSO_WM_SLIDE_BK_DARK_LIGHT" val="2"/>
  <p:tag name="KSO_WM_SPECIAL_SOURCE" val="bdnull"/>
  <p:tag name="KSO_WM_TEMPLATE_CATEGORY" val=""/>
  <p:tag name="KSO_WM_TEMPLATE_INDEX" val="20227362"/>
</p:tagLst>
</file>

<file path=ppt/tags/tag627.xml><?xml version="1.0" encoding="utf-8"?>
<p:tagLst xmlns:p="http://schemas.openxmlformats.org/presentationml/2006/main">
  <p:tag name="AS_UNIQUEID" val="7849"/>
</p:tagLst>
</file>

<file path=ppt/tags/tag628.xml><?xml version="1.0" encoding="utf-8"?>
<p:tagLst xmlns:p="http://schemas.openxmlformats.org/presentationml/2006/main">
  <p:tag name="AS_UNIQUEID" val="7850"/>
</p:tagLst>
</file>

<file path=ppt/tags/tag629.xml><?xml version="1.0" encoding="utf-8"?>
<p:tagLst xmlns:p="http://schemas.openxmlformats.org/presentationml/2006/main">
  <p:tag name="AS_UNIQUEID" val="7854"/>
</p:tagLst>
</file>

<file path=ppt/tags/tag63.xml><?xml version="1.0" encoding="utf-8"?>
<p:tagLst xmlns:p="http://schemas.openxmlformats.org/presentationml/2006/main">
  <p:tag name="AS_UNIQUEID" val="1160"/>
</p:tagLst>
</file>

<file path=ppt/tags/tag630.xml><?xml version="1.0" encoding="utf-8"?>
<p:tagLst xmlns:p="http://schemas.openxmlformats.org/presentationml/2006/main">
  <p:tag name="AS_UNIQUEID" val="7855"/>
</p:tagLst>
</file>

<file path=ppt/tags/tag631.xml><?xml version="1.0" encoding="utf-8"?>
<p:tagLst xmlns:p="http://schemas.openxmlformats.org/presentationml/2006/main">
  <p:tag name="AS_UNIQUEID" val="7856"/>
</p:tagLst>
</file>

<file path=ppt/tags/tag632.xml><?xml version="1.0" encoding="utf-8"?>
<p:tagLst xmlns:p="http://schemas.openxmlformats.org/presentationml/2006/main">
  <p:tag name="AS_UNIQUEID" val="7857"/>
</p:tagLst>
</file>

<file path=ppt/tags/tag633.xml><?xml version="1.0" encoding="utf-8"?>
<p:tagLst xmlns:p="http://schemas.openxmlformats.org/presentationml/2006/main">
  <p:tag name="AS_UNIQUEID" val="7859"/>
</p:tagLst>
</file>

<file path=ppt/tags/tag634.xml><?xml version="1.0" encoding="utf-8"?>
<p:tagLst xmlns:p="http://schemas.openxmlformats.org/presentationml/2006/main">
  <p:tag name="AS_UNIQUEID" val="8010"/>
</p:tagLst>
</file>

<file path=ppt/tags/tag635.xml><?xml version="1.0" encoding="utf-8"?>
<p:tagLst xmlns:p="http://schemas.openxmlformats.org/presentationml/2006/main">
  <p:tag name="AS_UNIQUEID" val="17715"/>
</p:tagLst>
</file>

<file path=ppt/tags/tag636.xml><?xml version="1.0" encoding="utf-8"?>
<p:tagLst xmlns:p="http://schemas.openxmlformats.org/presentationml/2006/main">
  <p:tag name="AS_UNIQUEID" val="17654"/>
</p:tagLst>
</file>

<file path=ppt/tags/tag637.xml><?xml version="1.0" encoding="utf-8"?>
<p:tagLst xmlns:p="http://schemas.openxmlformats.org/presentationml/2006/main">
  <p:tag name="AS_UNIQUEID" val="17655"/>
</p:tagLst>
</file>

<file path=ppt/tags/tag638.xml><?xml version="1.0" encoding="utf-8"?>
<p:tagLst xmlns:p="http://schemas.openxmlformats.org/presentationml/2006/main">
  <p:tag name="AS_UNIQUEID" val="17656"/>
</p:tagLst>
</file>

<file path=ppt/tags/tag639.xml><?xml version="1.0" encoding="utf-8"?>
<p:tagLst xmlns:p="http://schemas.openxmlformats.org/presentationml/2006/main">
  <p:tag name="AS_UNIQUEID" val="17657"/>
</p:tagLst>
</file>

<file path=ppt/tags/tag64.xml><?xml version="1.0" encoding="utf-8"?>
<p:tagLst xmlns:p="http://schemas.openxmlformats.org/presentationml/2006/main">
  <p:tag name="AS_UNIQUEID" val="1161"/>
</p:tagLst>
</file>

<file path=ppt/tags/tag640.xml><?xml version="1.0" encoding="utf-8"?>
<p:tagLst xmlns:p="http://schemas.openxmlformats.org/presentationml/2006/main">
  <p:tag name="AS_UNIQUEID" val="17658"/>
</p:tagLst>
</file>

<file path=ppt/tags/tag641.xml><?xml version="1.0" encoding="utf-8"?>
<p:tagLst xmlns:p="http://schemas.openxmlformats.org/presentationml/2006/main">
  <p:tag name="AS_UNIQUEID" val="17659"/>
</p:tagLst>
</file>

<file path=ppt/tags/tag642.xml><?xml version="1.0" encoding="utf-8"?>
<p:tagLst xmlns:p="http://schemas.openxmlformats.org/presentationml/2006/main">
  <p:tag name="AS_OS" val="Unix 3.10 unknown"/>
  <p:tag name="AS_RELEASE_DATE" val="2023.03.31"/>
  <p:tag name="AS_TITLE" val="Aspose.Slides for Java"/>
  <p:tag name="AS_VERSION" val="23.3"/>
  <p:tag name="COMMONDATA" val="eyJoZGlkIjoiZjdlYjk4M2VkM2ZhNmM0OWNjZjQzNmExODc3ZWEyYjEifQ=="/>
  <p:tag name="commondata" val="eyJoZGlkIjoiZGQwMmRmY2ZjZDU2OTdlN2E0YTJkYjI5ZjRiNTZmYmYifQ=="/>
</p:tagLst>
</file>

<file path=ppt/tags/tag65.xml><?xml version="1.0" encoding="utf-8"?>
<p:tagLst xmlns:p="http://schemas.openxmlformats.org/presentationml/2006/main">
  <p:tag name="AS_UNIQUEID" val="1162"/>
</p:tagLst>
</file>

<file path=ppt/tags/tag66.xml><?xml version="1.0" encoding="utf-8"?>
<p:tagLst xmlns:p="http://schemas.openxmlformats.org/presentationml/2006/main">
  <p:tag name="AS_UNIQUEID" val="10965"/>
</p:tagLst>
</file>

<file path=ppt/tags/tag67.xml><?xml version="1.0" encoding="utf-8"?>
<p:tagLst xmlns:p="http://schemas.openxmlformats.org/presentationml/2006/main">
  <p:tag name="AS_UNIQUEID" val="10966"/>
</p:tagLst>
</file>

<file path=ppt/tags/tag68.xml><?xml version="1.0" encoding="utf-8"?>
<p:tagLst xmlns:p="http://schemas.openxmlformats.org/presentationml/2006/main">
  <p:tag name="AS_UNIQUEID" val="10967"/>
</p:tagLst>
</file>

<file path=ppt/tags/tag69.xml><?xml version="1.0" encoding="utf-8"?>
<p:tagLst xmlns:p="http://schemas.openxmlformats.org/presentationml/2006/main">
  <p:tag name="AS_UNIQUEID" val="10968"/>
</p:tagLst>
</file>

<file path=ppt/tags/tag7.xml><?xml version="1.0" encoding="utf-8"?>
<p:tagLst xmlns:p="http://schemas.openxmlformats.org/presentationml/2006/main">
  <p:tag name="AS_UNIQUEID" val="17583"/>
</p:tagLst>
</file>

<file path=ppt/tags/tag70.xml><?xml version="1.0" encoding="utf-8"?>
<p:tagLst xmlns:p="http://schemas.openxmlformats.org/presentationml/2006/main">
  <p:tag name="AS_UNIQUEID" val="10969"/>
</p:tagLst>
</file>

<file path=ppt/tags/tag71.xml><?xml version="1.0" encoding="utf-8"?>
<p:tagLst xmlns:p="http://schemas.openxmlformats.org/presentationml/2006/main">
  <p:tag name="AS_UNIQUEID" val="10970"/>
</p:tagLst>
</file>

<file path=ppt/tags/tag72.xml><?xml version="1.0" encoding="utf-8"?>
<p:tagLst xmlns:p="http://schemas.openxmlformats.org/presentationml/2006/main">
  <p:tag name="AS_UNIQUEID" val="10971"/>
</p:tagLst>
</file>

<file path=ppt/tags/tag73.xml><?xml version="1.0" encoding="utf-8"?>
<p:tagLst xmlns:p="http://schemas.openxmlformats.org/presentationml/2006/main">
  <p:tag name="AS_UNIQUEID" val="10972"/>
</p:tagLst>
</file>

<file path=ppt/tags/tag74.xml><?xml version="1.0" encoding="utf-8"?>
<p:tagLst xmlns:p="http://schemas.openxmlformats.org/presentationml/2006/main">
  <p:tag name="AS_UNIQUEID" val="10973"/>
</p:tagLst>
</file>

<file path=ppt/tags/tag75.xml><?xml version="1.0" encoding="utf-8"?>
<p:tagLst xmlns:p="http://schemas.openxmlformats.org/presentationml/2006/main">
  <p:tag name="AS_UNIQUEID" val="10981"/>
</p:tagLst>
</file>

<file path=ppt/tags/tag76.xml><?xml version="1.0" encoding="utf-8"?>
<p:tagLst xmlns:p="http://schemas.openxmlformats.org/presentationml/2006/main">
  <p:tag name="AS_UNIQUEID" val="10982"/>
</p:tagLst>
</file>

<file path=ppt/tags/tag77.xml><?xml version="1.0" encoding="utf-8"?>
<p:tagLst xmlns:p="http://schemas.openxmlformats.org/presentationml/2006/main">
  <p:tag name="AS_UNIQUEID" val="10983"/>
</p:tagLst>
</file>

<file path=ppt/tags/tag78.xml><?xml version="1.0" encoding="utf-8"?>
<p:tagLst xmlns:p="http://schemas.openxmlformats.org/presentationml/2006/main">
  <p:tag name="AS_UNIQUEID" val="10984"/>
</p:tagLst>
</file>

<file path=ppt/tags/tag79.xml><?xml version="1.0" encoding="utf-8"?>
<p:tagLst xmlns:p="http://schemas.openxmlformats.org/presentationml/2006/main">
  <p:tag name="AS_UNIQUEID" val="10985"/>
</p:tagLst>
</file>

<file path=ppt/tags/tag8.xml><?xml version="1.0" encoding="utf-8"?>
<p:tagLst xmlns:p="http://schemas.openxmlformats.org/presentationml/2006/main">
  <p:tag name="AS_UNIQUEID" val="17584"/>
</p:tagLst>
</file>

<file path=ppt/tags/tag80.xml><?xml version="1.0" encoding="utf-8"?>
<p:tagLst xmlns:p="http://schemas.openxmlformats.org/presentationml/2006/main">
  <p:tag name="AS_UNIQUEID" val="10986"/>
</p:tagLst>
</file>

<file path=ppt/tags/tag81.xml><?xml version="1.0" encoding="utf-8"?>
<p:tagLst xmlns:p="http://schemas.openxmlformats.org/presentationml/2006/main">
  <p:tag name="AS_UNIQUEID" val="10987"/>
</p:tagLst>
</file>

<file path=ppt/tags/tag82.xml><?xml version="1.0" encoding="utf-8"?>
<p:tagLst xmlns:p="http://schemas.openxmlformats.org/presentationml/2006/main">
  <p:tag name="AS_UNIQUEID" val="10988"/>
</p:tagLst>
</file>

<file path=ppt/tags/tag83.xml><?xml version="1.0" encoding="utf-8"?>
<p:tagLst xmlns:p="http://schemas.openxmlformats.org/presentationml/2006/main">
  <p:tag name="AS_UNIQUEID" val="10989"/>
</p:tagLst>
</file>

<file path=ppt/tags/tag84.xml><?xml version="1.0" encoding="utf-8"?>
<p:tagLst xmlns:p="http://schemas.openxmlformats.org/presentationml/2006/main">
  <p:tag name="AS_UNIQUEID" val="10990"/>
</p:tagLst>
</file>

<file path=ppt/tags/tag85.xml><?xml version="1.0" encoding="utf-8"?>
<p:tagLst xmlns:p="http://schemas.openxmlformats.org/presentationml/2006/main">
  <p:tag name="AS_UNIQUEID" val="10991"/>
</p:tagLst>
</file>

<file path=ppt/tags/tag86.xml><?xml version="1.0" encoding="utf-8"?>
<p:tagLst xmlns:p="http://schemas.openxmlformats.org/presentationml/2006/main">
  <p:tag name="AS_UNIQUEID" val="17647"/>
</p:tagLst>
</file>

<file path=ppt/tags/tag87.xml><?xml version="1.0" encoding="utf-8"?>
<p:tagLst xmlns:p="http://schemas.openxmlformats.org/presentationml/2006/main">
  <p:tag name="AS_UNIQUEID" val="17648"/>
</p:tagLst>
</file>

<file path=ppt/tags/tag88.xml><?xml version="1.0" encoding="utf-8"?>
<p:tagLst xmlns:p="http://schemas.openxmlformats.org/presentationml/2006/main">
  <p:tag name="AS_UNIQUEID" val="17649"/>
</p:tagLst>
</file>

<file path=ppt/tags/tag89.xml><?xml version="1.0" encoding="utf-8"?>
<p:tagLst xmlns:p="http://schemas.openxmlformats.org/presentationml/2006/main">
  <p:tag name="AS_UNIQUEID" val="17650"/>
</p:tagLst>
</file>

<file path=ppt/tags/tag9.xml><?xml version="1.0" encoding="utf-8"?>
<p:tagLst xmlns:p="http://schemas.openxmlformats.org/presentationml/2006/main">
  <p:tag name="AS_UNIQUEID" val="17585"/>
</p:tagLst>
</file>

<file path=ppt/tags/tag90.xml><?xml version="1.0" encoding="utf-8"?>
<p:tagLst xmlns:p="http://schemas.openxmlformats.org/presentationml/2006/main">
  <p:tag name="AS_UNIQUEID" val="17651"/>
</p:tagLst>
</file>

<file path=ppt/tags/tag91.xml><?xml version="1.0" encoding="utf-8"?>
<p:tagLst xmlns:p="http://schemas.openxmlformats.org/presentationml/2006/main">
  <p:tag name="AS_UNIQUEID" val="17652"/>
</p:tagLst>
</file>

<file path=ppt/tags/tag92.xml><?xml version="1.0" encoding="utf-8"?>
<p:tagLst xmlns:p="http://schemas.openxmlformats.org/presentationml/2006/main">
  <p:tag name="AS_UNIQUEID" val="18258"/>
</p:tagLst>
</file>

<file path=ppt/tags/tag93.xml><?xml version="1.0" encoding="utf-8"?>
<p:tagLst xmlns:p="http://schemas.openxmlformats.org/presentationml/2006/main">
  <p:tag name="AS_UNIQUEID" val="19683"/>
</p:tagLst>
</file>

<file path=ppt/tags/tag94.xml><?xml version="1.0" encoding="utf-8"?>
<p:tagLst xmlns:p="http://schemas.openxmlformats.org/presentationml/2006/main">
  <p:tag name="AS_UNIQUEID" val="19993"/>
</p:tagLst>
</file>

<file path=ppt/tags/tag95.xml><?xml version="1.0" encoding="utf-8"?>
<p:tagLst xmlns:p="http://schemas.openxmlformats.org/presentationml/2006/main">
  <p:tag name="AS_UNIQUEID" val="11827"/>
</p:tagLst>
</file>

<file path=ppt/tags/tag96.xml><?xml version="1.0" encoding="utf-8"?>
<p:tagLst xmlns:p="http://schemas.openxmlformats.org/presentationml/2006/main">
  <p:tag name="AS_UNIQUEID" val="11828"/>
</p:tagLst>
</file>

<file path=ppt/tags/tag97.xml><?xml version="1.0" encoding="utf-8"?>
<p:tagLst xmlns:p="http://schemas.openxmlformats.org/presentationml/2006/main">
  <p:tag name="AS_UNIQUEID" val="11829"/>
</p:tagLst>
</file>

<file path=ppt/tags/tag98.xml><?xml version="1.0" encoding="utf-8"?>
<p:tagLst xmlns:p="http://schemas.openxmlformats.org/presentationml/2006/main">
  <p:tag name="AS_UNIQUEID" val="11830"/>
</p:tagLst>
</file>

<file path=ppt/tags/tag99.xml><?xml version="1.0" encoding="utf-8"?>
<p:tagLst xmlns:p="http://schemas.openxmlformats.org/presentationml/2006/main">
  <p:tag name="AS_UNIQUEID" val="1183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微软雅黑"/>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0zto3rr">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0zto3rr">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6146</Words>
  <Application>WPS 演示</Application>
  <PresentationFormat/>
  <Paragraphs>375</Paragraphs>
  <Slides>28</Slides>
  <Notes>6</Notes>
  <HiddenSlides>0</HiddenSlides>
  <MMClips>4</MMClips>
  <ScaleCrop>false</ScaleCrop>
  <HeadingPairs>
    <vt:vector size="6" baseType="variant">
      <vt:variant>
        <vt:lpstr>已用的字体</vt:lpstr>
      </vt:variant>
      <vt:variant>
        <vt:i4>22</vt:i4>
      </vt:variant>
      <vt:variant>
        <vt:lpstr>主题</vt:lpstr>
      </vt:variant>
      <vt:variant>
        <vt:i4>4</vt:i4>
      </vt:variant>
      <vt:variant>
        <vt:lpstr>幻灯片标题</vt:lpstr>
      </vt:variant>
      <vt:variant>
        <vt:i4>28</vt:i4>
      </vt:variant>
    </vt:vector>
  </HeadingPairs>
  <TitlesOfParts>
    <vt:vector size="54" baseType="lpstr">
      <vt:lpstr>Arial</vt:lpstr>
      <vt:lpstr>宋体</vt:lpstr>
      <vt:lpstr>Wingdings</vt:lpstr>
      <vt:lpstr>微软雅黑</vt:lpstr>
      <vt:lpstr>Wingdings</vt:lpstr>
      <vt:lpstr>Calibri</vt:lpstr>
      <vt:lpstr>Arial</vt:lpstr>
      <vt:lpstr>Impact</vt:lpstr>
      <vt:lpstr>Wingdings 3</vt:lpstr>
      <vt:lpstr>Symbol</vt:lpstr>
      <vt:lpstr>黑体</vt:lpstr>
      <vt:lpstr>华文新魏</vt:lpstr>
      <vt:lpstr>楷体</vt:lpstr>
      <vt:lpstr>Arial Unicode MS</vt:lpstr>
      <vt:lpstr>仿宋</vt:lpstr>
      <vt:lpstr>等线</vt:lpstr>
      <vt:lpstr>思源宋体</vt:lpstr>
      <vt:lpstr>Courier New</vt:lpstr>
      <vt:lpstr>Times New Roman</vt:lpstr>
      <vt:lpstr>方正小标宋简体</vt:lpstr>
      <vt:lpstr>方正大标宋简体</vt:lpstr>
      <vt:lpstr>等线 Light</vt:lpstr>
      <vt:lpstr>WPS</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2.肖像权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铭泽</cp:lastModifiedBy>
  <cp:revision>3</cp:revision>
  <cp:lastPrinted>2024-10-21T10:03:00Z</cp:lastPrinted>
  <dcterms:created xsi:type="dcterms:W3CDTF">2024-10-21T10:03:00Z</dcterms:created>
  <dcterms:modified xsi:type="dcterms:W3CDTF">2024-11-17T02:45:51Z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299394D4A8ED4E24BFC37C5BC11E3BC1_12</vt:lpwstr>
  </property>
  <property fmtid="{D5CDD505-2E9C-101B-9397-08002B2CF9AE}" pid="7" name="KSOProductBuildVer">
    <vt:lpwstr>2052-12.1.0.18608</vt:lpwstr>
  </property>
</Properties>
</file>