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10" r:id="rId2"/>
    <p:sldMasterId id="2147484627" r:id="rId3"/>
    <p:sldMasterId id="2147484640" r:id="rId4"/>
  </p:sldMasterIdLst>
  <p:notesMasterIdLst>
    <p:notesMasterId r:id="rId81"/>
  </p:notesMasterIdLst>
  <p:sldIdLst>
    <p:sldId id="270" r:id="rId5"/>
    <p:sldId id="600" r:id="rId6"/>
    <p:sldId id="454" r:id="rId7"/>
    <p:sldId id="536" r:id="rId8"/>
    <p:sldId id="537" r:id="rId9"/>
    <p:sldId id="455" r:id="rId10"/>
    <p:sldId id="456" r:id="rId11"/>
    <p:sldId id="457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538" r:id="rId23"/>
    <p:sldId id="287" r:id="rId24"/>
    <p:sldId id="288" r:id="rId25"/>
    <p:sldId id="289" r:id="rId26"/>
    <p:sldId id="53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06" r:id="rId44"/>
    <p:sldId id="307" r:id="rId45"/>
    <p:sldId id="308" r:id="rId46"/>
    <p:sldId id="309" r:id="rId47"/>
    <p:sldId id="310" r:id="rId48"/>
    <p:sldId id="311" r:id="rId49"/>
    <p:sldId id="312" r:id="rId50"/>
    <p:sldId id="313" r:id="rId51"/>
    <p:sldId id="411" r:id="rId52"/>
    <p:sldId id="412" r:id="rId53"/>
    <p:sldId id="413" r:id="rId54"/>
    <p:sldId id="414" r:id="rId55"/>
    <p:sldId id="415" r:id="rId56"/>
    <p:sldId id="416" r:id="rId57"/>
    <p:sldId id="417" r:id="rId58"/>
    <p:sldId id="418" r:id="rId59"/>
    <p:sldId id="419" r:id="rId60"/>
    <p:sldId id="420" r:id="rId61"/>
    <p:sldId id="421" r:id="rId62"/>
    <p:sldId id="422" r:id="rId63"/>
    <p:sldId id="423" r:id="rId64"/>
    <p:sldId id="424" r:id="rId65"/>
    <p:sldId id="425" r:id="rId66"/>
    <p:sldId id="426" r:id="rId67"/>
    <p:sldId id="427" r:id="rId68"/>
    <p:sldId id="428" r:id="rId69"/>
    <p:sldId id="429" r:id="rId70"/>
    <p:sldId id="430" r:id="rId71"/>
    <p:sldId id="431" r:id="rId72"/>
    <p:sldId id="432" r:id="rId73"/>
    <p:sldId id="433" r:id="rId74"/>
    <p:sldId id="434" r:id="rId75"/>
    <p:sldId id="435" r:id="rId76"/>
    <p:sldId id="436" r:id="rId77"/>
    <p:sldId id="437" r:id="rId78"/>
    <p:sldId id="266" r:id="rId79"/>
    <p:sldId id="263" r:id="rId80"/>
  </p:sldIdLst>
  <p:sldSz cx="12192000" cy="6858000"/>
  <p:notesSz cx="6858000" cy="9144000"/>
  <p:custDataLst>
    <p:tags r:id="rId8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751"/>
    <a:srgbClr val="086134"/>
    <a:srgbClr val="0B7A3A"/>
    <a:srgbClr val="107D3E"/>
    <a:srgbClr val="FFFFFF"/>
    <a:srgbClr val="2BBE69"/>
    <a:srgbClr val="2C9D43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7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264" y="45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viewProps" Target="viewProp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61" Type="http://schemas.openxmlformats.org/officeDocument/2006/relationships/slide" Target="slides/slide57.xml"/><Relationship Id="rId8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8DCB06-89BA-43D4-B038-A652D0F0B12D}" type="datetimeFigureOut">
              <a:rPr lang="zh-CN" altLang="en-US" smtClean="0"/>
              <a:t>2024/12/15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08D92B-9643-4477-9EA5-67775B7E91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81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8800" y="2484000"/>
            <a:ext cx="9799200" cy="1018800"/>
          </a:xfrm>
        </p:spPr>
        <p:txBody>
          <a:bodyPr lIns="90000" tIns="46800" rIns="90000" bIns="46800" anchor="t"/>
          <a:lstStyle>
            <a:lvl1pPr algn="ctr">
              <a:defRPr sz="6000"/>
            </a:lvl1pPr>
          </a:lstStyle>
          <a:p>
            <a:pPr lvl="0"/>
            <a:r>
              <a:rPr lang="zh-CN" altLang="en-US"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/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래픽 15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5700" y="219075"/>
            <a:ext cx="64135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图层 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7538" y="5600700"/>
            <a:ext cx="3630612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그룹 2"/>
          <p:cNvGrpSpPr/>
          <p:nvPr/>
        </p:nvGrpSpPr>
        <p:grpSpPr bwMode="auto">
          <a:xfrm>
            <a:off x="395288" y="2349500"/>
            <a:ext cx="42862" cy="4133850"/>
            <a:chOff x="630012" y="1233831"/>
            <a:chExt cx="43201" cy="4133288"/>
          </a:xfrm>
        </p:grpSpPr>
        <p:grpSp>
          <p:nvGrpSpPr>
            <p:cNvPr id="5" name="그룹 7"/>
            <p:cNvGrpSpPr>
              <a:grpSpLocks noChangeAspect="1"/>
            </p:cNvGrpSpPr>
            <p:nvPr userDrawn="1"/>
          </p:nvGrpSpPr>
          <p:grpSpPr>
            <a:xfrm rot="5400000">
              <a:off x="-355552" y="2219396"/>
              <a:ext cx="2014329" cy="43200"/>
              <a:chOff x="3882524" y="5936798"/>
              <a:chExt cx="8882677" cy="190501"/>
            </a:xfrm>
            <a:solidFill>
              <a:schemeClr val="bg1">
                <a:lumMod val="85000"/>
                <a:alpha val="72000"/>
              </a:schemeClr>
            </a:solidFill>
          </p:grpSpPr>
          <p:sp>
            <p:nvSpPr>
              <p:cNvPr id="23" name="직사각형 8"/>
              <p:cNvSpPr/>
              <p:nvPr/>
            </p:nvSpPr>
            <p:spPr>
              <a:xfrm>
                <a:off x="388252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4" name="직사각형 9"/>
              <p:cNvSpPr/>
              <p:nvPr/>
            </p:nvSpPr>
            <p:spPr>
              <a:xfrm>
                <a:off x="446200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5" name="직사각형 10"/>
              <p:cNvSpPr/>
              <p:nvPr/>
            </p:nvSpPr>
            <p:spPr>
              <a:xfrm>
                <a:off x="504148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6" name="직사각형 11"/>
              <p:cNvSpPr/>
              <p:nvPr/>
            </p:nvSpPr>
            <p:spPr>
              <a:xfrm>
                <a:off x="562095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7" name="직사각형 12"/>
              <p:cNvSpPr/>
              <p:nvPr/>
            </p:nvSpPr>
            <p:spPr>
              <a:xfrm>
                <a:off x="620043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8" name="직사각형 13"/>
              <p:cNvSpPr/>
              <p:nvPr/>
            </p:nvSpPr>
            <p:spPr>
              <a:xfrm>
                <a:off x="677991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9" name="직사각형 14"/>
              <p:cNvSpPr/>
              <p:nvPr/>
            </p:nvSpPr>
            <p:spPr>
              <a:xfrm>
                <a:off x="735939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0" name="직사각형 15"/>
              <p:cNvSpPr/>
              <p:nvPr/>
            </p:nvSpPr>
            <p:spPr>
              <a:xfrm>
                <a:off x="793887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1" name="직사각형 16"/>
              <p:cNvSpPr/>
              <p:nvPr/>
            </p:nvSpPr>
            <p:spPr>
              <a:xfrm>
                <a:off x="851834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2" name="직사각형 17"/>
              <p:cNvSpPr/>
              <p:nvPr/>
            </p:nvSpPr>
            <p:spPr>
              <a:xfrm>
                <a:off x="909782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3" name="직사각형 18"/>
              <p:cNvSpPr/>
              <p:nvPr/>
            </p:nvSpPr>
            <p:spPr>
              <a:xfrm>
                <a:off x="967730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4" name="직사각형 19"/>
              <p:cNvSpPr/>
              <p:nvPr/>
            </p:nvSpPr>
            <p:spPr>
              <a:xfrm>
                <a:off x="1025678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5" name="직사각형 20"/>
              <p:cNvSpPr/>
              <p:nvPr/>
            </p:nvSpPr>
            <p:spPr>
              <a:xfrm>
                <a:off x="1083626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6" name="직사각형 21"/>
              <p:cNvSpPr/>
              <p:nvPr/>
            </p:nvSpPr>
            <p:spPr>
              <a:xfrm>
                <a:off x="1141573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7" name="직사각형 22"/>
              <p:cNvSpPr/>
              <p:nvPr/>
            </p:nvSpPr>
            <p:spPr>
              <a:xfrm>
                <a:off x="1199521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8" name="직사각형 23"/>
              <p:cNvSpPr/>
              <p:nvPr/>
            </p:nvSpPr>
            <p:spPr>
              <a:xfrm>
                <a:off x="1257470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</p:grpSp>
        <p:grpSp>
          <p:nvGrpSpPr>
            <p:cNvPr id="6" name="그룹 28"/>
            <p:cNvGrpSpPr>
              <a:grpSpLocks noChangeAspect="1"/>
            </p:cNvGrpSpPr>
            <p:nvPr userDrawn="1"/>
          </p:nvGrpSpPr>
          <p:grpSpPr>
            <a:xfrm rot="5400000">
              <a:off x="-355553" y="4338355"/>
              <a:ext cx="2014329" cy="43200"/>
              <a:chOff x="3882524" y="5936798"/>
              <a:chExt cx="8882677" cy="190501"/>
            </a:xfrm>
            <a:solidFill>
              <a:schemeClr val="bg1">
                <a:lumMod val="85000"/>
                <a:alpha val="72000"/>
              </a:schemeClr>
            </a:solidFill>
          </p:grpSpPr>
          <p:sp>
            <p:nvSpPr>
              <p:cNvPr id="7" name="직사각형 29"/>
              <p:cNvSpPr/>
              <p:nvPr/>
            </p:nvSpPr>
            <p:spPr>
              <a:xfrm>
                <a:off x="388252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8" name="직사각형 30"/>
              <p:cNvSpPr/>
              <p:nvPr/>
            </p:nvSpPr>
            <p:spPr>
              <a:xfrm>
                <a:off x="446200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9" name="직사각형 31"/>
              <p:cNvSpPr/>
              <p:nvPr/>
            </p:nvSpPr>
            <p:spPr>
              <a:xfrm>
                <a:off x="504148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0" name="직사각형 32"/>
              <p:cNvSpPr/>
              <p:nvPr/>
            </p:nvSpPr>
            <p:spPr>
              <a:xfrm>
                <a:off x="562095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1" name="직사각형 33"/>
              <p:cNvSpPr/>
              <p:nvPr/>
            </p:nvSpPr>
            <p:spPr>
              <a:xfrm>
                <a:off x="620043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2" name="직사각형 34"/>
              <p:cNvSpPr/>
              <p:nvPr/>
            </p:nvSpPr>
            <p:spPr>
              <a:xfrm>
                <a:off x="677991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3" name="직사각형 35"/>
              <p:cNvSpPr/>
              <p:nvPr/>
            </p:nvSpPr>
            <p:spPr>
              <a:xfrm>
                <a:off x="735939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4" name="직사각형 36"/>
              <p:cNvSpPr/>
              <p:nvPr/>
            </p:nvSpPr>
            <p:spPr>
              <a:xfrm>
                <a:off x="793887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5" name="직사각형 37"/>
              <p:cNvSpPr/>
              <p:nvPr/>
            </p:nvSpPr>
            <p:spPr>
              <a:xfrm>
                <a:off x="851834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6" name="직사각형 38"/>
              <p:cNvSpPr/>
              <p:nvPr/>
            </p:nvSpPr>
            <p:spPr>
              <a:xfrm>
                <a:off x="909782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7" name="직사각형 39"/>
              <p:cNvSpPr/>
              <p:nvPr/>
            </p:nvSpPr>
            <p:spPr>
              <a:xfrm>
                <a:off x="967730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8" name="직사각형 40"/>
              <p:cNvSpPr/>
              <p:nvPr/>
            </p:nvSpPr>
            <p:spPr>
              <a:xfrm>
                <a:off x="1025678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9" name="직사각형 41"/>
              <p:cNvSpPr/>
              <p:nvPr/>
            </p:nvSpPr>
            <p:spPr>
              <a:xfrm>
                <a:off x="1083626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0" name="직사각형 42"/>
              <p:cNvSpPr/>
              <p:nvPr/>
            </p:nvSpPr>
            <p:spPr>
              <a:xfrm>
                <a:off x="1141573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1" name="직사각형 43"/>
              <p:cNvSpPr/>
              <p:nvPr/>
            </p:nvSpPr>
            <p:spPr>
              <a:xfrm>
                <a:off x="1199521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2" name="직사각형 44"/>
              <p:cNvSpPr/>
              <p:nvPr/>
            </p:nvSpPr>
            <p:spPr>
              <a:xfrm>
                <a:off x="1257470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</p:grpSp>
      </p:grpSp>
      <p:grpSp>
        <p:nvGrpSpPr>
          <p:cNvPr id="39" name="组合 67"/>
          <p:cNvGrpSpPr/>
          <p:nvPr userDrawn="1"/>
        </p:nvGrpSpPr>
        <p:grpSpPr bwMode="auto">
          <a:xfrm>
            <a:off x="234950" y="36513"/>
            <a:ext cx="2838450" cy="1262062"/>
            <a:chOff x="472" y="306"/>
            <a:chExt cx="3821" cy="1986"/>
          </a:xfrm>
        </p:grpSpPr>
        <p:pic>
          <p:nvPicPr>
            <p:cNvPr id="40" name="图片 4" descr="编组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" y="306"/>
              <a:ext cx="3821" cy="1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图片 5" descr="lALPBFuNcg4cT0HNAjvNAzA_816_57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" y="770"/>
              <a:ext cx="745" cy="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10662" y="1118075"/>
            <a:ext cx="10260682" cy="720047"/>
          </a:xfrm>
          <a:prstGeom prst="rect">
            <a:avLst/>
          </a:prstGeom>
        </p:spPr>
        <p:txBody>
          <a:bodyPr/>
          <a:lstStyle>
            <a:lvl1pPr marL="1040130" indent="-1040130" eaLnBrk="0" fontAlgn="base" latinLnBrk="0" hangingPunct="0"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文本占位符 2"/>
          <p:cNvSpPr>
            <a:spLocks noGrp="1"/>
          </p:cNvSpPr>
          <p:nvPr>
            <p:ph type="body" idx="1"/>
          </p:nvPr>
        </p:nvSpPr>
        <p:spPr>
          <a:xfrm>
            <a:off x="1010920" y="1838325"/>
            <a:ext cx="10260965" cy="2324735"/>
          </a:xfrm>
          <a:prstGeom prst="rect">
            <a:avLst/>
          </a:prstGeom>
        </p:spPr>
        <p:txBody>
          <a:bodyPr/>
          <a:lstStyle>
            <a:lvl1pPr marL="1040130" indent="-1040130" eaLnBrk="0" fontAlgn="base" latinLnBrk="0" hangingPunct="0">
              <a:lnSpc>
                <a:spcPct val="150000"/>
              </a:lnSpc>
              <a:defRPr sz="240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  <a:lvl2pPr marL="215900" indent="828040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0" indent="636905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grpSp>
        <p:nvGrpSpPr>
          <p:cNvPr id="44" name="组合 43"/>
          <p:cNvGrpSpPr/>
          <p:nvPr userDrawn="1"/>
        </p:nvGrpSpPr>
        <p:grpSpPr>
          <a:xfrm>
            <a:off x="376245" y="303025"/>
            <a:ext cx="11495129" cy="6410282"/>
            <a:chOff x="264" y="-73"/>
            <a:chExt cx="18649" cy="10482"/>
          </a:xfrm>
        </p:grpSpPr>
        <p:grpSp>
          <p:nvGrpSpPr>
            <p:cNvPr id="45" name="组合 44"/>
            <p:cNvGrpSpPr/>
            <p:nvPr/>
          </p:nvGrpSpPr>
          <p:grpSpPr>
            <a:xfrm>
              <a:off x="694" y="196"/>
              <a:ext cx="17950" cy="9945"/>
              <a:chOff x="2350" y="1142"/>
              <a:chExt cx="14713" cy="8159"/>
            </a:xfrm>
          </p:grpSpPr>
          <p:cxnSp>
            <p:nvCxnSpPr>
              <p:cNvPr id="50" name="直接连接符 49"/>
              <p:cNvCxnSpPr/>
              <p:nvPr/>
            </p:nvCxnSpPr>
            <p:spPr>
              <a:xfrm flipV="1">
                <a:off x="13064" y="1142"/>
                <a:ext cx="3926" cy="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1" name="直接连接符 50"/>
              <p:cNvCxnSpPr/>
              <p:nvPr/>
            </p:nvCxnSpPr>
            <p:spPr>
              <a:xfrm flipH="1" flipV="1">
                <a:off x="17046" y="1250"/>
                <a:ext cx="17" cy="792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2" name="直接连接符 51"/>
              <p:cNvCxnSpPr/>
              <p:nvPr/>
            </p:nvCxnSpPr>
            <p:spPr>
              <a:xfrm flipH="1" flipV="1">
                <a:off x="2350" y="9284"/>
                <a:ext cx="10101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6" name="组合 45"/>
            <p:cNvGrpSpPr/>
            <p:nvPr/>
          </p:nvGrpSpPr>
          <p:grpSpPr>
            <a:xfrm>
              <a:off x="264" y="-73"/>
              <a:ext cx="18649" cy="10482"/>
              <a:chOff x="2350" y="1216"/>
              <a:chExt cx="14601" cy="8018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13198" y="1216"/>
                <a:ext cx="3723" cy="11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16934" y="1227"/>
                <a:ext cx="17" cy="7925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9" name="直接连接符 48"/>
              <p:cNvCxnSpPr/>
              <p:nvPr/>
            </p:nvCxnSpPr>
            <p:spPr>
              <a:xfrm flipH="1" flipV="1">
                <a:off x="2350" y="9217"/>
                <a:ext cx="10700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54" name="文本框 53">
            <a:hlinkClick r:id="" action="ppaction://hlinkshowjump?jump=previousslide"/>
          </p:cNvPr>
          <p:cNvSpPr txBox="1"/>
          <p:nvPr userDrawn="1"/>
        </p:nvSpPr>
        <p:spPr>
          <a:xfrm>
            <a:off x="9624695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上一页</a:t>
            </a:r>
          </a:p>
        </p:txBody>
      </p:sp>
      <p:sp>
        <p:nvSpPr>
          <p:cNvPr id="55" name="文本框 54">
            <a:hlinkClick r:id="" action="ppaction://hlinkshowjump?jump=nextslide"/>
          </p:cNvPr>
          <p:cNvSpPr txBox="1"/>
          <p:nvPr userDrawn="1"/>
        </p:nvSpPr>
        <p:spPr>
          <a:xfrm>
            <a:off x="10680700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下一页</a:t>
            </a:r>
          </a:p>
        </p:txBody>
      </p:sp>
      <p:sp>
        <p:nvSpPr>
          <p:cNvPr id="56" name="文本框 55">
            <a:hlinkClick r:id="" action="ppaction://hlinkshowjump?jump=firstslide"/>
          </p:cNvPr>
          <p:cNvSpPr txBox="1"/>
          <p:nvPr userDrawn="1"/>
        </p:nvSpPr>
        <p:spPr>
          <a:xfrm>
            <a:off x="8362315" y="6229985"/>
            <a:ext cx="113220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返回首页</a:t>
            </a:r>
          </a:p>
        </p:txBody>
      </p:sp>
    </p:spTree>
    <p:extLst>
      <p:ext uri="{BB962C8B-B14F-4D97-AF65-F5344CB8AC3E}">
        <p14:creationId xmlns:p14="http://schemas.microsoft.com/office/powerpoint/2010/main" val="1263250438"/>
      </p:ext>
    </p:extLst>
  </p:cSld>
  <p:clrMapOvr>
    <a:masterClrMapping/>
  </p:clrMapOvr>
  <p:transition spd="med">
    <p:cut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 userDrawn="1"/>
        </p:nvGrpSpPr>
        <p:grpSpPr>
          <a:xfrm>
            <a:off x="376245" y="303025"/>
            <a:ext cx="11495129" cy="6410282"/>
            <a:chOff x="264" y="-73"/>
            <a:chExt cx="18649" cy="10482"/>
          </a:xfrm>
        </p:grpSpPr>
        <p:grpSp>
          <p:nvGrpSpPr>
            <p:cNvPr id="45" name="组合 44"/>
            <p:cNvGrpSpPr/>
            <p:nvPr/>
          </p:nvGrpSpPr>
          <p:grpSpPr>
            <a:xfrm>
              <a:off x="694" y="196"/>
              <a:ext cx="17950" cy="9945"/>
              <a:chOff x="2350" y="1142"/>
              <a:chExt cx="14713" cy="8159"/>
            </a:xfrm>
          </p:grpSpPr>
          <p:cxnSp>
            <p:nvCxnSpPr>
              <p:cNvPr id="50" name="直接连接符 49"/>
              <p:cNvCxnSpPr/>
              <p:nvPr/>
            </p:nvCxnSpPr>
            <p:spPr>
              <a:xfrm flipV="1">
                <a:off x="13064" y="1142"/>
                <a:ext cx="3926" cy="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1" name="直接连接符 50"/>
              <p:cNvCxnSpPr/>
              <p:nvPr/>
            </p:nvCxnSpPr>
            <p:spPr>
              <a:xfrm flipH="1" flipV="1">
                <a:off x="17046" y="1250"/>
                <a:ext cx="17" cy="792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2" name="直接连接符 51"/>
              <p:cNvCxnSpPr/>
              <p:nvPr/>
            </p:nvCxnSpPr>
            <p:spPr>
              <a:xfrm flipH="1" flipV="1">
                <a:off x="2350" y="9284"/>
                <a:ext cx="10101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6" name="组合 45"/>
            <p:cNvGrpSpPr/>
            <p:nvPr/>
          </p:nvGrpSpPr>
          <p:grpSpPr>
            <a:xfrm>
              <a:off x="264" y="-73"/>
              <a:ext cx="18649" cy="10482"/>
              <a:chOff x="2350" y="1216"/>
              <a:chExt cx="14601" cy="8018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13198" y="1216"/>
                <a:ext cx="3723" cy="11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16934" y="1227"/>
                <a:ext cx="17" cy="7925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9" name="直接连接符 48"/>
              <p:cNvCxnSpPr/>
              <p:nvPr/>
            </p:nvCxnSpPr>
            <p:spPr>
              <a:xfrm flipH="1" flipV="1">
                <a:off x="2350" y="9217"/>
                <a:ext cx="10700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54" name="文本框 53">
            <a:hlinkClick r:id="" action="ppaction://hlinkshowjump?jump=previousslide"/>
          </p:cNvPr>
          <p:cNvSpPr txBox="1"/>
          <p:nvPr userDrawn="1"/>
        </p:nvSpPr>
        <p:spPr>
          <a:xfrm>
            <a:off x="9624695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上一页</a:t>
            </a:r>
          </a:p>
        </p:txBody>
      </p:sp>
      <p:sp>
        <p:nvSpPr>
          <p:cNvPr id="55" name="文本框 54">
            <a:hlinkClick r:id="" action="ppaction://hlinkshowjump?jump=nextslide"/>
          </p:cNvPr>
          <p:cNvSpPr txBox="1"/>
          <p:nvPr userDrawn="1"/>
        </p:nvSpPr>
        <p:spPr>
          <a:xfrm>
            <a:off x="10680700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下一页</a:t>
            </a:r>
          </a:p>
        </p:txBody>
      </p:sp>
      <p:sp>
        <p:nvSpPr>
          <p:cNvPr id="56" name="文本框 55">
            <a:hlinkClick r:id="" action="ppaction://hlinkshowjump?jump=firstslide"/>
          </p:cNvPr>
          <p:cNvSpPr txBox="1"/>
          <p:nvPr userDrawn="1"/>
        </p:nvSpPr>
        <p:spPr>
          <a:xfrm>
            <a:off x="8362315" y="6229985"/>
            <a:ext cx="113220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返回首页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0662" y="1118075"/>
            <a:ext cx="10260682" cy="720047"/>
          </a:xfrm>
          <a:prstGeom prst="rect">
            <a:avLst/>
          </a:prstGeom>
        </p:spPr>
        <p:txBody>
          <a:bodyPr/>
          <a:lstStyle>
            <a:lvl1pPr marL="1112520" indent="-1112520" eaLnBrk="0" fontAlgn="base" latinLnBrk="0" hangingPunct="0"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10920" y="1838325"/>
            <a:ext cx="10260965" cy="2435225"/>
          </a:xfrm>
          <a:prstGeom prst="rect">
            <a:avLst/>
          </a:prstGeom>
        </p:spPr>
        <p:txBody>
          <a:bodyPr/>
          <a:lstStyle>
            <a:lvl1pPr marL="1188085" indent="-1188085" eaLnBrk="0" fontAlgn="base" latinLnBrk="0" hangingPunct="0">
              <a:lnSpc>
                <a:spcPct val="150000"/>
              </a:lnSpc>
              <a:defRPr sz="240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  <a:lvl2pPr marL="215900" indent="982980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0" indent="636905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657427730"/>
      </p:ext>
    </p:extLst>
  </p:cSld>
  <p:clrMapOvr>
    <a:masterClrMapping/>
  </p:clrMapOvr>
  <p:transition spd="med">
    <p:cut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 userDrawn="1"/>
        </p:nvGrpSpPr>
        <p:grpSpPr>
          <a:xfrm>
            <a:off x="376245" y="303025"/>
            <a:ext cx="11495129" cy="6410282"/>
            <a:chOff x="264" y="-73"/>
            <a:chExt cx="18649" cy="10482"/>
          </a:xfrm>
        </p:grpSpPr>
        <p:grpSp>
          <p:nvGrpSpPr>
            <p:cNvPr id="45" name="组合 44"/>
            <p:cNvGrpSpPr/>
            <p:nvPr/>
          </p:nvGrpSpPr>
          <p:grpSpPr>
            <a:xfrm>
              <a:off x="694" y="196"/>
              <a:ext cx="17950" cy="9945"/>
              <a:chOff x="2350" y="1142"/>
              <a:chExt cx="14713" cy="8159"/>
            </a:xfrm>
          </p:grpSpPr>
          <p:cxnSp>
            <p:nvCxnSpPr>
              <p:cNvPr id="50" name="直接连接符 49"/>
              <p:cNvCxnSpPr/>
              <p:nvPr/>
            </p:nvCxnSpPr>
            <p:spPr>
              <a:xfrm flipV="1">
                <a:off x="13064" y="1142"/>
                <a:ext cx="3926" cy="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1" name="直接连接符 50"/>
              <p:cNvCxnSpPr/>
              <p:nvPr/>
            </p:nvCxnSpPr>
            <p:spPr>
              <a:xfrm flipH="1" flipV="1">
                <a:off x="17046" y="1250"/>
                <a:ext cx="17" cy="792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2" name="直接连接符 51"/>
              <p:cNvCxnSpPr/>
              <p:nvPr/>
            </p:nvCxnSpPr>
            <p:spPr>
              <a:xfrm flipH="1" flipV="1">
                <a:off x="2350" y="9284"/>
                <a:ext cx="10101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6" name="组合 45"/>
            <p:cNvGrpSpPr/>
            <p:nvPr/>
          </p:nvGrpSpPr>
          <p:grpSpPr>
            <a:xfrm>
              <a:off x="264" y="-73"/>
              <a:ext cx="18649" cy="10482"/>
              <a:chOff x="2350" y="1216"/>
              <a:chExt cx="14601" cy="8018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13198" y="1216"/>
                <a:ext cx="3723" cy="11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16934" y="1227"/>
                <a:ext cx="17" cy="7925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9" name="直接连接符 48"/>
              <p:cNvCxnSpPr/>
              <p:nvPr/>
            </p:nvCxnSpPr>
            <p:spPr>
              <a:xfrm flipH="1" flipV="1">
                <a:off x="2350" y="9217"/>
                <a:ext cx="10700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54" name="文本框 53">
            <a:hlinkClick r:id="" action="ppaction://hlinkshowjump?jump=previousslide"/>
          </p:cNvPr>
          <p:cNvSpPr txBox="1"/>
          <p:nvPr userDrawn="1"/>
        </p:nvSpPr>
        <p:spPr>
          <a:xfrm>
            <a:off x="9624695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上一页</a:t>
            </a:r>
          </a:p>
        </p:txBody>
      </p:sp>
      <p:sp>
        <p:nvSpPr>
          <p:cNvPr id="55" name="文本框 54">
            <a:hlinkClick r:id="" action="ppaction://hlinkshowjump?jump=nextslide"/>
          </p:cNvPr>
          <p:cNvSpPr txBox="1"/>
          <p:nvPr userDrawn="1"/>
        </p:nvSpPr>
        <p:spPr>
          <a:xfrm>
            <a:off x="10680700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下一页</a:t>
            </a:r>
          </a:p>
        </p:txBody>
      </p:sp>
      <p:sp>
        <p:nvSpPr>
          <p:cNvPr id="56" name="文本框 55">
            <a:hlinkClick r:id="" action="ppaction://hlinkshowjump?jump=firstslide"/>
          </p:cNvPr>
          <p:cNvSpPr txBox="1"/>
          <p:nvPr userDrawn="1"/>
        </p:nvSpPr>
        <p:spPr>
          <a:xfrm>
            <a:off x="8362315" y="6229985"/>
            <a:ext cx="113220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返回首页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0662" y="1118075"/>
            <a:ext cx="10260682" cy="720047"/>
          </a:xfrm>
          <a:prstGeom prst="rect">
            <a:avLst/>
          </a:prstGeom>
        </p:spPr>
        <p:txBody>
          <a:bodyPr/>
          <a:lstStyle>
            <a:lvl1pPr marL="0" indent="636905" eaLnBrk="0" fontAlgn="base" latinLnBrk="0" hangingPunct="0"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10920" y="1838325"/>
            <a:ext cx="10260965" cy="2311400"/>
          </a:xfrm>
          <a:prstGeom prst="rect">
            <a:avLst/>
          </a:prstGeom>
        </p:spPr>
        <p:txBody>
          <a:bodyPr/>
          <a:lstStyle>
            <a:lvl1pPr marL="1137285" indent="-1137285" eaLnBrk="0" fontAlgn="base" latinLnBrk="0" hangingPunct="0">
              <a:lnSpc>
                <a:spcPct val="150000"/>
              </a:lnSpc>
              <a:defRPr sz="240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  <a:lvl2pPr marL="215900" indent="957580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0" indent="636905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867292707"/>
      </p:ext>
    </p:extLst>
  </p:cSld>
  <p:clrMapOvr>
    <a:masterClrMapping/>
  </p:clrMapOvr>
  <p:transition spd="med">
    <p:cut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题号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10662" y="1118075"/>
            <a:ext cx="10260682" cy="720047"/>
          </a:xfrm>
          <a:prstGeom prst="rect">
            <a:avLst/>
          </a:prstGeom>
        </p:spPr>
        <p:txBody>
          <a:bodyPr/>
          <a:lstStyle>
            <a:lvl1pPr marL="0" indent="0" eaLnBrk="0" fontAlgn="base" latinLnBrk="0" hangingPunct="0"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文本占位符 2"/>
          <p:cNvSpPr>
            <a:spLocks noGrp="1"/>
          </p:cNvSpPr>
          <p:nvPr>
            <p:ph type="body" idx="1"/>
          </p:nvPr>
        </p:nvSpPr>
        <p:spPr>
          <a:xfrm>
            <a:off x="1010920" y="1838325"/>
            <a:ext cx="10260965" cy="2133600"/>
          </a:xfrm>
          <a:prstGeom prst="rect">
            <a:avLst/>
          </a:prstGeom>
        </p:spPr>
        <p:txBody>
          <a:bodyPr/>
          <a:lstStyle>
            <a:lvl1pPr marL="1040130" indent="-1040130" eaLnBrk="0" fontAlgn="base" latinLnBrk="0" hangingPunct="0">
              <a:lnSpc>
                <a:spcPct val="150000"/>
              </a:lnSpc>
              <a:defRPr sz="240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  <a:lvl2pPr marL="215900" indent="845820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248285" indent="-6985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grpSp>
        <p:nvGrpSpPr>
          <p:cNvPr id="44" name="组合 43"/>
          <p:cNvGrpSpPr/>
          <p:nvPr userDrawn="1"/>
        </p:nvGrpSpPr>
        <p:grpSpPr>
          <a:xfrm>
            <a:off x="376245" y="303025"/>
            <a:ext cx="11495129" cy="6410282"/>
            <a:chOff x="264" y="-73"/>
            <a:chExt cx="18649" cy="10482"/>
          </a:xfrm>
        </p:grpSpPr>
        <p:grpSp>
          <p:nvGrpSpPr>
            <p:cNvPr id="45" name="组合 44"/>
            <p:cNvGrpSpPr/>
            <p:nvPr/>
          </p:nvGrpSpPr>
          <p:grpSpPr>
            <a:xfrm>
              <a:off x="694" y="196"/>
              <a:ext cx="17950" cy="9945"/>
              <a:chOff x="2350" y="1142"/>
              <a:chExt cx="14713" cy="8159"/>
            </a:xfrm>
          </p:grpSpPr>
          <p:cxnSp>
            <p:nvCxnSpPr>
              <p:cNvPr id="50" name="直接连接符 49"/>
              <p:cNvCxnSpPr/>
              <p:nvPr/>
            </p:nvCxnSpPr>
            <p:spPr>
              <a:xfrm flipV="1">
                <a:off x="13064" y="1142"/>
                <a:ext cx="3926" cy="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1" name="直接连接符 50"/>
              <p:cNvCxnSpPr/>
              <p:nvPr/>
            </p:nvCxnSpPr>
            <p:spPr>
              <a:xfrm flipH="1" flipV="1">
                <a:off x="17046" y="1250"/>
                <a:ext cx="17" cy="792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2" name="直接连接符 51"/>
              <p:cNvCxnSpPr/>
              <p:nvPr/>
            </p:nvCxnSpPr>
            <p:spPr>
              <a:xfrm flipH="1" flipV="1">
                <a:off x="2350" y="9284"/>
                <a:ext cx="10101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6" name="组合 45"/>
            <p:cNvGrpSpPr/>
            <p:nvPr/>
          </p:nvGrpSpPr>
          <p:grpSpPr>
            <a:xfrm>
              <a:off x="264" y="-73"/>
              <a:ext cx="18649" cy="10482"/>
              <a:chOff x="2350" y="1216"/>
              <a:chExt cx="14601" cy="8018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13198" y="1216"/>
                <a:ext cx="3723" cy="11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16934" y="1227"/>
                <a:ext cx="17" cy="7925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9" name="直接连接符 48"/>
              <p:cNvCxnSpPr/>
              <p:nvPr/>
            </p:nvCxnSpPr>
            <p:spPr>
              <a:xfrm flipH="1" flipV="1">
                <a:off x="2350" y="9217"/>
                <a:ext cx="10700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54" name="文本框 53">
            <a:hlinkClick r:id="" action="ppaction://hlinkshowjump?jump=previousslide"/>
          </p:cNvPr>
          <p:cNvSpPr txBox="1"/>
          <p:nvPr userDrawn="1"/>
        </p:nvSpPr>
        <p:spPr>
          <a:xfrm>
            <a:off x="9624695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上一页</a:t>
            </a:r>
          </a:p>
        </p:txBody>
      </p:sp>
      <p:sp>
        <p:nvSpPr>
          <p:cNvPr id="55" name="文本框 54">
            <a:hlinkClick r:id="" action="ppaction://hlinkshowjump?jump=nextslide"/>
          </p:cNvPr>
          <p:cNvSpPr txBox="1"/>
          <p:nvPr userDrawn="1"/>
        </p:nvSpPr>
        <p:spPr>
          <a:xfrm>
            <a:off x="10680700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下一页</a:t>
            </a:r>
          </a:p>
        </p:txBody>
      </p:sp>
      <p:sp>
        <p:nvSpPr>
          <p:cNvPr id="56" name="文本框 55">
            <a:hlinkClick r:id="" action="ppaction://hlinkshowjump?jump=firstslide"/>
          </p:cNvPr>
          <p:cNvSpPr txBox="1"/>
          <p:nvPr userDrawn="1"/>
        </p:nvSpPr>
        <p:spPr>
          <a:xfrm>
            <a:off x="8362315" y="6229985"/>
            <a:ext cx="113220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返回首页</a:t>
            </a:r>
          </a:p>
        </p:txBody>
      </p:sp>
    </p:spTree>
    <p:extLst>
      <p:ext uri="{BB962C8B-B14F-4D97-AF65-F5344CB8AC3E}">
        <p14:creationId xmlns:p14="http://schemas.microsoft.com/office/powerpoint/2010/main" val="2447532880"/>
      </p:ext>
    </p:extLst>
  </p:cSld>
  <p:clrMapOvr>
    <a:masterClrMapping/>
  </p:clrMapOvr>
  <p:transition spd="med">
    <p:cut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选择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9230757"/>
      </p:ext>
    </p:extLst>
  </p:cSld>
  <p:clrMapOvr>
    <a:masterClrMapping/>
  </p:clrMapOvr>
  <p:transition spd="med">
    <p:cut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4B8699-2BD7-4FD7-AE2D-21E30C130824}" type="datetimeFigureOut">
              <a:rPr lang="zh-CN" altLang="en-US" smtClean="0"/>
              <a:t>2024/12/15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1E5A3A-66E6-48F0-9E5A-56D53D43F3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653582"/>
      </p:ext>
    </p:extLst>
  </p:cSld>
  <p:clrMapOvr>
    <a:masterClrMapping/>
  </p:clrMapOvr>
  <p:transition spd="med">
    <p:cut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182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830580" y="546735"/>
            <a:ext cx="2093595" cy="70548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830580" y="546735"/>
            <a:ext cx="2093595" cy="70548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23506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38709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00275" y="714375"/>
            <a:ext cx="8296275" cy="542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50342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42691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644650" y="631825"/>
            <a:ext cx="2386013" cy="498475"/>
          </a:xfrm>
          <a:prstGeom prst="roundRect">
            <a:avLst>
              <a:gd name="adj" fmla="val 18158"/>
            </a:avLst>
          </a:prstGeom>
          <a:solidFill>
            <a:srgbClr val="008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标题占位符 1"/>
          <p:cNvSpPr>
            <a:spLocks noGrp="1"/>
          </p:cNvSpPr>
          <p:nvPr>
            <p:ph type="title"/>
          </p:nvPr>
        </p:nvSpPr>
        <p:spPr>
          <a:xfrm>
            <a:off x="763905" y="546735"/>
            <a:ext cx="3446780" cy="70548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6647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05377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marL="228600" marR="0" lvl="0" indent="-2286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15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单击图标添加图片</a:t>
            </a:r>
            <a:endParaRPr kumimoji="0" sz="1600" b="0" i="0" u="none" strike="noStrike" kern="1200" cap="none" spc="15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/>
          <a:lstStyle>
            <a:lvl1pPr>
              <a:buNone/>
              <a:defRPr sz="1600"/>
            </a:lvl1pPr>
          </a:lstStyle>
          <a:p>
            <a:pPr lvl="0"/>
            <a:r>
              <a:rPr lang="zh-CN" altLang="en-US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45790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/>
          <a:lstStyle>
            <a:lvl1pPr>
              <a:buNone/>
              <a:defRPr sz="2800"/>
            </a:lvl1pPr>
          </a:lstStyle>
          <a:p>
            <a:pPr lvl="0"/>
            <a:r>
              <a:rPr lang="zh-CN" altLang="en-US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r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58259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12446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8800" y="2484000"/>
            <a:ext cx="9799200" cy="1018800"/>
          </a:xfrm>
        </p:spPr>
        <p:txBody>
          <a:bodyPr lIns="90000" tIns="46800" rIns="90000" bIns="46800" anchor="t"/>
          <a:lstStyle>
            <a:lvl1pPr algn="ctr">
              <a:defRPr sz="6000"/>
            </a:lvl1pPr>
          </a:lstStyle>
          <a:p>
            <a:pPr lvl="0"/>
            <a:r>
              <a:rPr lang="zh-CN" altLang="en-US"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/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814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래픽 15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5700" y="219075"/>
            <a:ext cx="64135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图层 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7538" y="5600700"/>
            <a:ext cx="3630612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그룹 2"/>
          <p:cNvGrpSpPr/>
          <p:nvPr/>
        </p:nvGrpSpPr>
        <p:grpSpPr bwMode="auto">
          <a:xfrm>
            <a:off x="395288" y="2349500"/>
            <a:ext cx="42862" cy="4133850"/>
            <a:chOff x="630012" y="1233831"/>
            <a:chExt cx="43201" cy="4133288"/>
          </a:xfrm>
        </p:grpSpPr>
        <p:grpSp>
          <p:nvGrpSpPr>
            <p:cNvPr id="5" name="그룹 7"/>
            <p:cNvGrpSpPr>
              <a:grpSpLocks noChangeAspect="1"/>
            </p:cNvGrpSpPr>
            <p:nvPr userDrawn="1"/>
          </p:nvGrpSpPr>
          <p:grpSpPr>
            <a:xfrm rot="5400000">
              <a:off x="-355552" y="2219396"/>
              <a:ext cx="2014329" cy="43200"/>
              <a:chOff x="3882524" y="5936798"/>
              <a:chExt cx="8882677" cy="190501"/>
            </a:xfrm>
            <a:solidFill>
              <a:schemeClr val="bg1">
                <a:lumMod val="85000"/>
                <a:alpha val="72000"/>
              </a:schemeClr>
            </a:solidFill>
          </p:grpSpPr>
          <p:sp>
            <p:nvSpPr>
              <p:cNvPr id="23" name="직사각형 8"/>
              <p:cNvSpPr/>
              <p:nvPr/>
            </p:nvSpPr>
            <p:spPr>
              <a:xfrm>
                <a:off x="388252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4" name="직사각형 9"/>
              <p:cNvSpPr/>
              <p:nvPr/>
            </p:nvSpPr>
            <p:spPr>
              <a:xfrm>
                <a:off x="446200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5" name="직사각형 10"/>
              <p:cNvSpPr/>
              <p:nvPr/>
            </p:nvSpPr>
            <p:spPr>
              <a:xfrm>
                <a:off x="504148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6" name="직사각형 11"/>
              <p:cNvSpPr/>
              <p:nvPr/>
            </p:nvSpPr>
            <p:spPr>
              <a:xfrm>
                <a:off x="562095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7" name="직사각형 12"/>
              <p:cNvSpPr/>
              <p:nvPr/>
            </p:nvSpPr>
            <p:spPr>
              <a:xfrm>
                <a:off x="620043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8" name="직사각형 13"/>
              <p:cNvSpPr/>
              <p:nvPr/>
            </p:nvSpPr>
            <p:spPr>
              <a:xfrm>
                <a:off x="677991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9" name="직사각형 14"/>
              <p:cNvSpPr/>
              <p:nvPr/>
            </p:nvSpPr>
            <p:spPr>
              <a:xfrm>
                <a:off x="735939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0" name="직사각형 15"/>
              <p:cNvSpPr/>
              <p:nvPr/>
            </p:nvSpPr>
            <p:spPr>
              <a:xfrm>
                <a:off x="793887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1" name="직사각형 16"/>
              <p:cNvSpPr/>
              <p:nvPr/>
            </p:nvSpPr>
            <p:spPr>
              <a:xfrm>
                <a:off x="851834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2" name="직사각형 17"/>
              <p:cNvSpPr/>
              <p:nvPr/>
            </p:nvSpPr>
            <p:spPr>
              <a:xfrm>
                <a:off x="909782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3" name="직사각형 18"/>
              <p:cNvSpPr/>
              <p:nvPr/>
            </p:nvSpPr>
            <p:spPr>
              <a:xfrm>
                <a:off x="967730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4" name="직사각형 19"/>
              <p:cNvSpPr/>
              <p:nvPr/>
            </p:nvSpPr>
            <p:spPr>
              <a:xfrm>
                <a:off x="1025678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5" name="직사각형 20"/>
              <p:cNvSpPr/>
              <p:nvPr/>
            </p:nvSpPr>
            <p:spPr>
              <a:xfrm>
                <a:off x="1083626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6" name="직사각형 21"/>
              <p:cNvSpPr/>
              <p:nvPr/>
            </p:nvSpPr>
            <p:spPr>
              <a:xfrm>
                <a:off x="1141573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7" name="직사각형 22"/>
              <p:cNvSpPr/>
              <p:nvPr/>
            </p:nvSpPr>
            <p:spPr>
              <a:xfrm>
                <a:off x="1199521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38" name="직사각형 23"/>
              <p:cNvSpPr/>
              <p:nvPr/>
            </p:nvSpPr>
            <p:spPr>
              <a:xfrm>
                <a:off x="1257470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</p:grpSp>
        <p:grpSp>
          <p:nvGrpSpPr>
            <p:cNvPr id="6" name="그룹 28"/>
            <p:cNvGrpSpPr>
              <a:grpSpLocks noChangeAspect="1"/>
            </p:cNvGrpSpPr>
            <p:nvPr userDrawn="1"/>
          </p:nvGrpSpPr>
          <p:grpSpPr>
            <a:xfrm rot="5400000">
              <a:off x="-355553" y="4338355"/>
              <a:ext cx="2014329" cy="43200"/>
              <a:chOff x="3882524" y="5936798"/>
              <a:chExt cx="8882677" cy="190501"/>
            </a:xfrm>
            <a:solidFill>
              <a:schemeClr val="bg1">
                <a:lumMod val="85000"/>
                <a:alpha val="72000"/>
              </a:schemeClr>
            </a:solidFill>
          </p:grpSpPr>
          <p:sp>
            <p:nvSpPr>
              <p:cNvPr id="7" name="직사각형 29"/>
              <p:cNvSpPr/>
              <p:nvPr/>
            </p:nvSpPr>
            <p:spPr>
              <a:xfrm>
                <a:off x="388252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8" name="직사각형 30"/>
              <p:cNvSpPr/>
              <p:nvPr/>
            </p:nvSpPr>
            <p:spPr>
              <a:xfrm>
                <a:off x="446200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9" name="직사각형 31"/>
              <p:cNvSpPr/>
              <p:nvPr/>
            </p:nvSpPr>
            <p:spPr>
              <a:xfrm>
                <a:off x="504148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0" name="직사각형 32"/>
              <p:cNvSpPr/>
              <p:nvPr/>
            </p:nvSpPr>
            <p:spPr>
              <a:xfrm>
                <a:off x="562095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1" name="직사각형 33"/>
              <p:cNvSpPr/>
              <p:nvPr/>
            </p:nvSpPr>
            <p:spPr>
              <a:xfrm>
                <a:off x="620043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2" name="직사각형 34"/>
              <p:cNvSpPr/>
              <p:nvPr/>
            </p:nvSpPr>
            <p:spPr>
              <a:xfrm>
                <a:off x="677991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3" name="직사각형 35"/>
              <p:cNvSpPr/>
              <p:nvPr/>
            </p:nvSpPr>
            <p:spPr>
              <a:xfrm>
                <a:off x="735939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4" name="직사각형 36"/>
              <p:cNvSpPr/>
              <p:nvPr/>
            </p:nvSpPr>
            <p:spPr>
              <a:xfrm>
                <a:off x="793887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5" name="직사각형 37"/>
              <p:cNvSpPr/>
              <p:nvPr/>
            </p:nvSpPr>
            <p:spPr>
              <a:xfrm>
                <a:off x="851834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6" name="직사각형 38"/>
              <p:cNvSpPr/>
              <p:nvPr/>
            </p:nvSpPr>
            <p:spPr>
              <a:xfrm>
                <a:off x="909782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7" name="직사각형 39"/>
              <p:cNvSpPr/>
              <p:nvPr/>
            </p:nvSpPr>
            <p:spPr>
              <a:xfrm>
                <a:off x="967730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8" name="직사각형 40"/>
              <p:cNvSpPr/>
              <p:nvPr/>
            </p:nvSpPr>
            <p:spPr>
              <a:xfrm>
                <a:off x="1025678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19" name="직사각형 41"/>
              <p:cNvSpPr/>
              <p:nvPr/>
            </p:nvSpPr>
            <p:spPr>
              <a:xfrm>
                <a:off x="1083626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0" name="직사각형 42"/>
              <p:cNvSpPr/>
              <p:nvPr/>
            </p:nvSpPr>
            <p:spPr>
              <a:xfrm>
                <a:off x="1141573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1" name="직사각형 43"/>
              <p:cNvSpPr/>
              <p:nvPr/>
            </p:nvSpPr>
            <p:spPr>
              <a:xfrm>
                <a:off x="1199521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  <p:sp>
            <p:nvSpPr>
              <p:cNvPr id="22" name="직사각형 44"/>
              <p:cNvSpPr/>
              <p:nvPr/>
            </p:nvSpPr>
            <p:spPr>
              <a:xfrm>
                <a:off x="1257470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ko-KR" altLang="en-US" noProof="1"/>
              </a:p>
            </p:txBody>
          </p:sp>
        </p:grpSp>
      </p:grpSp>
      <p:grpSp>
        <p:nvGrpSpPr>
          <p:cNvPr id="39" name="组合 67"/>
          <p:cNvGrpSpPr/>
          <p:nvPr userDrawn="1"/>
        </p:nvGrpSpPr>
        <p:grpSpPr bwMode="auto">
          <a:xfrm>
            <a:off x="234950" y="36513"/>
            <a:ext cx="2838450" cy="1262062"/>
            <a:chOff x="472" y="306"/>
            <a:chExt cx="3821" cy="1986"/>
          </a:xfrm>
        </p:grpSpPr>
        <p:pic>
          <p:nvPicPr>
            <p:cNvPr id="40" name="图片 4" descr="编组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" y="306"/>
              <a:ext cx="3821" cy="1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图片 5" descr="lALPBFuNcg4cT0HNAjvNAzA_816_57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" y="770"/>
              <a:ext cx="745" cy="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244776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30293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4223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117600" y="7627621"/>
            <a:ext cx="3657600" cy="438151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2024/12/15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5384800" y="7627621"/>
            <a:ext cx="5486400" cy="43815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480800" y="7627621"/>
            <a:ext cx="3657600" cy="438151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069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00275" y="714375"/>
            <a:ext cx="8296275" cy="542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644650" y="631825"/>
            <a:ext cx="2386013" cy="498475"/>
          </a:xfrm>
          <a:prstGeom prst="roundRect">
            <a:avLst>
              <a:gd name="adj" fmla="val 18158"/>
            </a:avLst>
          </a:prstGeom>
          <a:solidFill>
            <a:srgbClr val="008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标题占位符 1"/>
          <p:cNvSpPr>
            <a:spLocks noGrp="1"/>
          </p:cNvSpPr>
          <p:nvPr>
            <p:ph type="title"/>
          </p:nvPr>
        </p:nvSpPr>
        <p:spPr>
          <a:xfrm>
            <a:off x="763905" y="546735"/>
            <a:ext cx="3446780" cy="70548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marL="228600" marR="0" lvl="0" indent="-2286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15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单击图标添加图片</a:t>
            </a:r>
            <a:endParaRPr kumimoji="0" sz="1600" b="0" i="0" u="none" strike="noStrike" kern="1200" cap="none" spc="15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/>
          <a:lstStyle>
            <a:lvl1pPr>
              <a:buNone/>
              <a:defRPr sz="1600"/>
            </a:lvl1pPr>
          </a:lstStyle>
          <a:p>
            <a:pPr lvl="0"/>
            <a:r>
              <a:rPr lang="zh-CN" altLang="en-US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/>
          <a:lstStyle>
            <a:lvl1pPr>
              <a:buNone/>
              <a:defRPr sz="2800"/>
            </a:lvl1pPr>
          </a:lstStyle>
          <a:p>
            <a:pPr lvl="0"/>
            <a:r>
              <a:rPr lang="zh-CN" altLang="en-US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r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8" Type="http://schemas.openxmlformats.org/officeDocument/2006/relationships/tags" Target="../tags/tag1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tags" Target="../tags/tag10.xml"/><Relationship Id="rId2" Type="http://schemas.openxmlformats.org/officeDocument/2006/relationships/slideLayout" Target="../slideLayouts/slideLayout20.xml"/><Relationship Id="rId16" Type="http://schemas.openxmlformats.org/officeDocument/2006/relationships/tags" Target="../tags/tag9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tags" Target="../tags/tag8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tags" Target="../tags/tag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10.pn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9D9D9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15938" y="550863"/>
            <a:ext cx="10969625" cy="70485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rtl="0" eaLnBrk="1" fontAlgn="base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rtl="0" eaLnBrk="1" fontAlgn="base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7F7F7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173772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</p:sldLayoutIdLst>
  <p:transition spd="med">
    <p:cut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9D9D9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15938" y="550863"/>
            <a:ext cx="10969625" cy="70485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14BD31-63D1-4D7A-981C-C3A189285D9A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2024/12/15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B0AB0C-B36E-4BC1-84E4-D280E76E12AB}" type="slidenum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077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28" r:id="rId1"/>
    <p:sldLayoutId id="2147484629" r:id="rId2"/>
    <p:sldLayoutId id="2147484630" r:id="rId3"/>
    <p:sldLayoutId id="2147484631" r:id="rId4"/>
    <p:sldLayoutId id="2147484632" r:id="rId5"/>
    <p:sldLayoutId id="2147484633" r:id="rId6"/>
    <p:sldLayoutId id="2147484634" r:id="rId7"/>
    <p:sldLayoutId id="2147484635" r:id="rId8"/>
    <p:sldLayoutId id="2147484636" r:id="rId9"/>
    <p:sldLayoutId id="2147484637" r:id="rId10"/>
    <p:sldLayoutId id="2147484638" r:id="rId11"/>
    <p:sldLayoutId id="2147484639" r:id="rId12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rtl="0" eaLnBrk="1" fontAlgn="base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rtl="0" eaLnBrk="1" fontAlgn="base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" y="0"/>
            <a:ext cx="121825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151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41" r:id="rId1"/>
    <p:sldLayoutId id="2147484642" r:id="rId2"/>
    <p:sldLayoutId id="2147484643" r:id="rId3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3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3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3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3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3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3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3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3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3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3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3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5"/>
          <p:cNvSpPr txBox="1"/>
          <p:nvPr/>
        </p:nvSpPr>
        <p:spPr>
          <a:xfrm>
            <a:off x="1626548" y="1825145"/>
            <a:ext cx="3351936" cy="132802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4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15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思源黑体 CN Bold"/>
                <a:ea typeface="思源黑体 CN Normal"/>
                <a:cs typeface="+mn-cs"/>
              </a:rPr>
              <a:t>人教</a:t>
            </a:r>
            <a:r>
              <a:rPr lang="zh-CN" altLang="en-US" sz="3600" b="1" dirty="0">
                <a:solidFill>
                  <a:srgbClr val="262626"/>
                </a:solidFill>
                <a:latin typeface="思源黑体 CN Bold"/>
                <a:ea typeface="思源黑体 CN Normal"/>
              </a:rPr>
              <a:t>八上英语</a:t>
            </a:r>
            <a:r>
              <a:rPr kumimoji="0" lang="zh-CN" altLang="en-US" sz="3600" b="1" i="0" u="none" strike="noStrike" kern="1200" cap="none" spc="15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思源黑体 CN Bold"/>
                <a:ea typeface="思源黑体 CN Normal"/>
                <a:cs typeface="+mn-cs"/>
              </a:rPr>
              <a:t>同步精品课件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73892" y="3644825"/>
            <a:ext cx="3057247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思源黑体 CN Bold"/>
                <a:ea typeface="思源黑体 CN Normal" panose="020B0400000000000000" charset="-122"/>
                <a:cs typeface="思源黑体 CN Normal" panose="020B0400000000000000" charset="-122"/>
              </a:rPr>
              <a:t>人教版八年级上册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" y="3524673"/>
            <a:ext cx="10380133" cy="19134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327" y="836507"/>
            <a:ext cx="7645400" cy="23029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594" y="452967"/>
            <a:ext cx="8571653" cy="28304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533" y="3524673"/>
            <a:ext cx="582507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473" y="3429000"/>
            <a:ext cx="11176000" cy="132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40" y="1220893"/>
            <a:ext cx="5291667" cy="16848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5647" y="836507"/>
            <a:ext cx="8571653" cy="22538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893" y="3524673"/>
            <a:ext cx="582507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3567" y="2948940"/>
            <a:ext cx="6764867" cy="2624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3387" y="740834"/>
            <a:ext cx="7027333" cy="16171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594" y="452967"/>
            <a:ext cx="8571653" cy="21141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3447" y="2853267"/>
            <a:ext cx="582507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34" y="1706034"/>
            <a:ext cx="11980333" cy="344593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713" y="740834"/>
            <a:ext cx="7620000" cy="6011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7713" y="1508760"/>
            <a:ext cx="7806267" cy="4597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593" y="1605280"/>
            <a:ext cx="9299787" cy="450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34" y="2095500"/>
            <a:ext cx="11726333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" y="2095500"/>
            <a:ext cx="582507" cy="487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" y="3524673"/>
            <a:ext cx="582507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193" y="548640"/>
            <a:ext cx="7264400" cy="55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194" y="1316567"/>
            <a:ext cx="7814733" cy="51985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460" y="1413087"/>
            <a:ext cx="8571653" cy="5135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734" y="2103967"/>
            <a:ext cx="11548533" cy="26500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147" y="2084493"/>
            <a:ext cx="582507" cy="487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3524673"/>
            <a:ext cx="582507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387" y="548640"/>
            <a:ext cx="7001933" cy="6011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3387" y="1220894"/>
            <a:ext cx="7653867" cy="46651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594" y="1125221"/>
            <a:ext cx="9033087" cy="518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134" y="1964267"/>
            <a:ext cx="7687733" cy="29294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594" y="837354"/>
            <a:ext cx="8571653" cy="4340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6298e4495.fixed?color=0,0,0&amp;vbahtmlprocessed=1&amp;bbb=1"/>
          <p:cNvSpPr/>
          <p:nvPr/>
        </p:nvSpPr>
        <p:spPr>
          <a:xfrm>
            <a:off x="2204" y="462115"/>
            <a:ext cx="12187592" cy="778288"/>
          </a:xfrm>
          <a:prstGeom prst="rect">
            <a:avLst/>
          </a:prstGeom>
          <a:solidFill>
            <a:srgbClr val="0094A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0" tIns="0" rIns="0" bIns="0" rtlCol="0" anchor="ctr"/>
          <a:lstStyle/>
          <a:p>
            <a:pPr algn="ctr" defTabSz="1219170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人教版八上英语 阶段性目标检测卷讲解课件</a:t>
            </a:r>
            <a:endParaRPr lang="en-US" altLang="zh-CN" sz="3200" b="1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alibri" panose="020F0502020204030204"/>
              <a:ea typeface="等线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187" y="2282439"/>
            <a:ext cx="3949796" cy="3362988"/>
          </a:xfrm>
          <a:prstGeom prst="rect">
            <a:avLst/>
          </a:prstGeom>
        </p:spPr>
      </p:pic>
      <p:sp>
        <p:nvSpPr>
          <p:cNvPr id="5" name="C_1#6298e4495.fixed?color=0,0,0&amp;vbahtmlprocessed=1&amp;bbb=1"/>
          <p:cNvSpPr/>
          <p:nvPr/>
        </p:nvSpPr>
        <p:spPr>
          <a:xfrm>
            <a:off x="4015409" y="2282439"/>
            <a:ext cx="7951304" cy="1368853"/>
          </a:xfrm>
          <a:prstGeom prst="rect">
            <a:avLst/>
          </a:prstGeom>
          <a:solidFill>
            <a:srgbClr val="CC99FF"/>
          </a:solidFill>
        </p:spPr>
        <p:txBody>
          <a:bodyPr wrap="none" lIns="0" tIns="0" rIns="0" bIns="0" rtlCol="0" anchor="ctr"/>
          <a:lstStyle/>
          <a:p>
            <a:pPr algn="ctr" defTabSz="1219170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八上英语期末考试目标检测</a:t>
            </a:r>
            <a:r>
              <a:rPr lang="en-US" altLang="zh-CN" sz="36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02</a:t>
            </a:r>
            <a:endParaRPr lang="zh-CN" altLang="en-US" sz="36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</p:txBody>
      </p:sp>
      <p:sp>
        <p:nvSpPr>
          <p:cNvPr id="3" name="C_2_BD#8adabcfb3.fixed?pid=b7c51b32f&amp;color=0,0,0&amp;vtp=1&amp;bbb=1"/>
          <p:cNvSpPr/>
          <p:nvPr/>
        </p:nvSpPr>
        <p:spPr>
          <a:xfrm>
            <a:off x="4084985" y="4143359"/>
            <a:ext cx="7762460" cy="13688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0" tIns="0" rIns="0" bIns="0" rtlCol="0" anchor="ctr"/>
          <a:lstStyle/>
          <a:p>
            <a:pPr algn="ctr" defTabSz="121917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charset="-122"/>
                <a:cs typeface="Times New Roman" panose="02020603050405020304" pitchFamily="34" charset="-120"/>
              </a:rPr>
              <a:t>笔试部分（建议用时：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charset="-122"/>
                <a:cs typeface="Times New Roman" panose="02020603050405020304" pitchFamily="34" charset="-120"/>
              </a:rPr>
              <a:t>100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charset="-122"/>
                <a:cs typeface="Times New Roman" panose="02020603050405020304" pitchFamily="34" charset="-120"/>
              </a:rPr>
              <a:t>分钟 满分：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charset="-122"/>
                <a:cs typeface="Times New Roman" panose="02020603050405020304" pitchFamily="34" charset="-120"/>
              </a:rPr>
              <a:t>90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charset="-122"/>
                <a:cs typeface="Times New Roman" panose="02020603050405020304" pitchFamily="34" charset="-120"/>
              </a:rPr>
              <a:t>分） </a:t>
            </a:r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413934"/>
            <a:ext cx="11303000" cy="40301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67" y="1413933"/>
            <a:ext cx="582507" cy="487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473" y="4101253"/>
            <a:ext cx="582507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834" y="2112434"/>
            <a:ext cx="10710333" cy="26331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533" y="2084493"/>
            <a:ext cx="582507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108200"/>
            <a:ext cx="11887200" cy="26416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846667"/>
            <a:ext cx="7620000" cy="51646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594" y="837353"/>
            <a:ext cx="8571653" cy="530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34" y="520700"/>
            <a:ext cx="11929533" cy="581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5520" y="2853267"/>
            <a:ext cx="712893" cy="487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774" y="3524674"/>
            <a:ext cx="1162473" cy="4995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9281" y="4196927"/>
            <a:ext cx="1143847" cy="541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34" y="2103967"/>
            <a:ext cx="12005733" cy="265006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00" y="933027"/>
            <a:ext cx="1145540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993" y="4485640"/>
            <a:ext cx="10422467" cy="1244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180" y="4389120"/>
            <a:ext cx="438573" cy="487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180" y="5157047"/>
            <a:ext cx="4385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607" y="933027"/>
            <a:ext cx="11336867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" y="3236807"/>
            <a:ext cx="10998200" cy="26839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667" y="3141133"/>
            <a:ext cx="438573" cy="487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340" y="3909060"/>
            <a:ext cx="438573" cy="487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340" y="5315373"/>
            <a:ext cx="4385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20893"/>
            <a:ext cx="113284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467" y="4196927"/>
            <a:ext cx="10651067" cy="18965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207" y="4196927"/>
            <a:ext cx="438573" cy="487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207" y="4901353"/>
            <a:ext cx="438573" cy="487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207" y="5637107"/>
            <a:ext cx="4385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220894"/>
            <a:ext cx="11413067" cy="2074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67" y="3621194"/>
            <a:ext cx="10414000" cy="19727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374" y="3621193"/>
            <a:ext cx="438573" cy="487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180" y="4389120"/>
            <a:ext cx="438573" cy="487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860" y="5046133"/>
            <a:ext cx="4385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67" y="1663700"/>
            <a:ext cx="11921067" cy="35306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34" y="260774"/>
            <a:ext cx="11421533" cy="32681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533" y="3525520"/>
            <a:ext cx="10193867" cy="31292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3454" y="3429000"/>
            <a:ext cx="438573" cy="487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3454" y="4101253"/>
            <a:ext cx="438573" cy="487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4773507"/>
            <a:ext cx="450427" cy="4876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594" y="5541433"/>
            <a:ext cx="4385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34" y="2133600"/>
            <a:ext cx="11954933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58434"/>
            <a:ext cx="11353800" cy="3141133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34" y="1744134"/>
            <a:ext cx="11294533" cy="3369733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693334"/>
            <a:ext cx="11303000" cy="3471333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34" y="499534"/>
            <a:ext cx="11345333" cy="5858933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234" y="1744134"/>
            <a:ext cx="10659533" cy="33697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207" y="1700953"/>
            <a:ext cx="438573" cy="487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207" y="3813387"/>
            <a:ext cx="4385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423334"/>
            <a:ext cx="10972800" cy="60113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180" y="423333"/>
            <a:ext cx="438573" cy="487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860" y="3185160"/>
            <a:ext cx="4385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367" y="2434167"/>
            <a:ext cx="10219267" cy="19896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2468880"/>
            <a:ext cx="4385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967" y="1168400"/>
            <a:ext cx="11286067" cy="4521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67" y="1625600"/>
            <a:ext cx="7552267" cy="3606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2040" y="1625600"/>
            <a:ext cx="6394027" cy="17542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327" y="3478107"/>
            <a:ext cx="8018780" cy="17542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070100"/>
            <a:ext cx="11226800" cy="27178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071034"/>
            <a:ext cx="11506200" cy="4715933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934" y="2082800"/>
            <a:ext cx="11396133" cy="26924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134" y="1405467"/>
            <a:ext cx="9973733" cy="40470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1920" y="1405467"/>
            <a:ext cx="438573" cy="4876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0820" y="3525520"/>
            <a:ext cx="4385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67" y="2070100"/>
            <a:ext cx="11362267" cy="271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40" y="2181013"/>
            <a:ext cx="4385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21834"/>
            <a:ext cx="11277600" cy="46143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67" y="1121833"/>
            <a:ext cx="4385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800" y="2446867"/>
            <a:ext cx="10312400" cy="19642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2468880"/>
            <a:ext cx="4385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67" y="1028700"/>
            <a:ext cx="11362267" cy="480060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999067"/>
            <a:ext cx="11379200" cy="4859867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00" y="677334"/>
            <a:ext cx="11455400" cy="550333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800" y="812800"/>
            <a:ext cx="7518400" cy="5232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847" y="740834"/>
            <a:ext cx="6716607" cy="17542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6800" y="2565400"/>
            <a:ext cx="7445587" cy="17542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847" y="4340014"/>
            <a:ext cx="7445587" cy="17542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834" y="2108200"/>
            <a:ext cx="11218333" cy="2641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67" y="2084493"/>
            <a:ext cx="4385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34" y="1756834"/>
            <a:ext cx="11040533" cy="33443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40" y="1700953"/>
            <a:ext cx="4385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700" y="1769534"/>
            <a:ext cx="10388600" cy="33189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727" y="1700953"/>
            <a:ext cx="4385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406400"/>
            <a:ext cx="10845800" cy="6045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207" y="356447"/>
            <a:ext cx="438573" cy="487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207" y="4581313"/>
            <a:ext cx="4385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267" y="2425700"/>
            <a:ext cx="11311467" cy="20066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1032934"/>
            <a:ext cx="11379200" cy="47921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594" y="1700953"/>
            <a:ext cx="438573" cy="487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2040" y="3813387"/>
            <a:ext cx="4385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1439334"/>
            <a:ext cx="11379200" cy="39793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847" y="1988820"/>
            <a:ext cx="4385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67" y="1443567"/>
            <a:ext cx="11514667" cy="39708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2240" y="3429000"/>
            <a:ext cx="4385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44134"/>
            <a:ext cx="11430000" cy="33697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3927" y="2276687"/>
            <a:ext cx="438573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346200"/>
            <a:ext cx="9652000" cy="4165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402167"/>
            <a:ext cx="11125200" cy="6053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207" y="5733627"/>
            <a:ext cx="582507" cy="487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507" y="5733627"/>
            <a:ext cx="582507" cy="487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807" y="5733627"/>
            <a:ext cx="582507" cy="487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8433" y="5733627"/>
            <a:ext cx="582507" cy="4876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540" y="5733627"/>
            <a:ext cx="582507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34" y="2472267"/>
            <a:ext cx="11827933" cy="1913467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34" y="635000"/>
            <a:ext cx="11573933" cy="558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567" y="3524673"/>
            <a:ext cx="1989667" cy="487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7714" y="4196928"/>
            <a:ext cx="1209887" cy="5274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1313" y="5541434"/>
            <a:ext cx="607907" cy="563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934" y="1071034"/>
            <a:ext cx="11396133" cy="47159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3447" y="933027"/>
            <a:ext cx="1568027" cy="5952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534" y="2373208"/>
            <a:ext cx="1043093" cy="5274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81" y="3044613"/>
            <a:ext cx="1377527" cy="5571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5167" y="4389121"/>
            <a:ext cx="1330960" cy="60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34" y="2116667"/>
            <a:ext cx="11345333" cy="2624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8133" y="1988820"/>
            <a:ext cx="1176867" cy="5655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2154" y="2661074"/>
            <a:ext cx="1104900" cy="5630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7507" y="3429001"/>
            <a:ext cx="1194647" cy="5088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67" y="2468034"/>
            <a:ext cx="12022667" cy="1921933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034" y="1765300"/>
            <a:ext cx="11319933" cy="332740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167" y="698500"/>
            <a:ext cx="11641667" cy="546100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934" y="1071034"/>
            <a:ext cx="11396133" cy="4715933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467" y="2501900"/>
            <a:ext cx="11413067" cy="185420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834" y="2810934"/>
            <a:ext cx="11218333" cy="12361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327" y="2373208"/>
            <a:ext cx="5512647" cy="898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" y="1786467"/>
            <a:ext cx="12141200" cy="3285067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667" y="260774"/>
            <a:ext cx="10837333" cy="64329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241" y="2373207"/>
            <a:ext cx="2178473" cy="485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3794" y="2948941"/>
            <a:ext cx="757767" cy="5274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494" y="3813388"/>
            <a:ext cx="1209887" cy="5274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1614" y="5924974"/>
            <a:ext cx="959273" cy="527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548640"/>
            <a:ext cx="11336867" cy="34967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147" y="4101253"/>
            <a:ext cx="11430000" cy="2057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534" y="1220893"/>
            <a:ext cx="7415953" cy="548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534" y="3333328"/>
            <a:ext cx="5942753" cy="5274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861" y="4773508"/>
            <a:ext cx="10760287" cy="5274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341" y="5444914"/>
            <a:ext cx="1209887" cy="527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34" y="368300"/>
            <a:ext cx="11421533" cy="612140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167" y="736600"/>
            <a:ext cx="11387667" cy="5384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3267" y="1893148"/>
            <a:ext cx="10171853" cy="7611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473" y="2559473"/>
            <a:ext cx="11577320" cy="3815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167" y="1083734"/>
            <a:ext cx="11387667" cy="46905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340" y="1220894"/>
            <a:ext cx="11577320" cy="32732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4"/>
          <p:cNvSpPr txBox="1"/>
          <p:nvPr/>
        </p:nvSpPr>
        <p:spPr>
          <a:xfrm>
            <a:off x="1157288" y="1619250"/>
            <a:ext cx="1858962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4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zh-CN" altLang="en-US" sz="6600" dirty="0">
                <a:solidFill>
                  <a:srgbClr val="086134"/>
                </a:solidFill>
                <a:latin typeface="思源黑体 CN Bold"/>
                <a:ea typeface="思源黑体 CN Bold"/>
              </a:rPr>
              <a:t>谢谢</a:t>
            </a:r>
          </a:p>
        </p:txBody>
      </p:sp>
      <p:sp>
        <p:nvSpPr>
          <p:cNvPr id="17411" name="文本框 1"/>
          <p:cNvSpPr txBox="1"/>
          <p:nvPr/>
        </p:nvSpPr>
        <p:spPr>
          <a:xfrm>
            <a:off x="1071563" y="2727325"/>
            <a:ext cx="4070350" cy="942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4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思源黑体 CN Bold"/>
                <a:ea typeface="思源黑体 CN Bold"/>
              </a:rPr>
              <a:t>21世纪教育网（www.21cnjy.com) </a:t>
            </a:r>
          </a:p>
          <a:p>
            <a:pPr marL="0" lvl="0" indent="0" eaLnBrk="1" hangingPunct="1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思源黑体 CN Bold"/>
                <a:ea typeface="思源黑体 CN Bold"/>
              </a:rPr>
              <a:t>中小学教育资源网站</a:t>
            </a:r>
          </a:p>
        </p:txBody>
      </p:sp>
      <p:sp>
        <p:nvSpPr>
          <p:cNvPr id="17412" name="文本框 3"/>
          <p:cNvSpPr txBox="1"/>
          <p:nvPr/>
        </p:nvSpPr>
        <p:spPr>
          <a:xfrm>
            <a:off x="1071563" y="3735388"/>
            <a:ext cx="56134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4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思源黑体 CN Bold"/>
              </a:rPr>
              <a:t>兼职招聘：</a:t>
            </a:r>
          </a:p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思源黑体 CN Bold"/>
              </a:rPr>
              <a:t>https://www.21cnjy.com/recruitment/home/admin</a:t>
            </a:r>
            <a:endParaRPr lang="zh-CN" altLang="en-US" sz="2000" b="1" dirty="0">
              <a:solidFill>
                <a:schemeClr val="tx1"/>
              </a:solidFill>
              <a:latin typeface="Times New Roman" panose="02020603050405020304" pitchFamily="18" charset="0"/>
              <a:ea typeface="思源黑体 CN Bold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727" y="4101253"/>
            <a:ext cx="9897533" cy="127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000" y="836507"/>
            <a:ext cx="7653867" cy="28024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594" y="452967"/>
            <a:ext cx="8571653" cy="340444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1920" y="4005580"/>
            <a:ext cx="582507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67" y="3813387"/>
            <a:ext cx="11921067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653" y="740834"/>
            <a:ext cx="7247467" cy="23283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594" y="452967"/>
            <a:ext cx="8571653" cy="340444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00" y="3857413"/>
            <a:ext cx="582507" cy="4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mI2ODJlMmMwNTZmMjBhYzQ2OWZhY2I3YTkwNGMyYj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八上英语.potx" id="{3D08F821-A6D4-4444-8159-58924AE5FAE4}" vid="{2DB34F15-270D-4E9B-A721-A40CE80EF10B}"/>
    </a:ext>
  </a:extLst>
</a:theme>
</file>

<file path=ppt/theme/theme2.xml><?xml version="1.0" encoding="utf-8"?>
<a:theme xmlns:a="http://schemas.openxmlformats.org/drawingml/2006/main" name="2_第一课时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第一课时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第一课时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第一课时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第一课时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第一课时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第一课时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第一课时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第一课时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第一课时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第一课时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第一课时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第一课时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第一课时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八上英语.potx" id="{3D08F821-A6D4-4444-8159-58924AE5FAE4}" vid="{DF3B4105-51B7-44BF-91AD-B5159A3D96BB}"/>
    </a:ext>
  </a:extLst>
</a:theme>
</file>

<file path=ppt/theme/theme3.xml><?xml version="1.0" encoding="utf-8"?>
<a:theme xmlns:a="http://schemas.openxmlformats.org/drawingml/2006/main" name="2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八上英语.potx" id="{3D08F821-A6D4-4444-8159-58924AE5FAE4}" vid="{E99D3A4C-A475-4001-87C1-EB93F7827A39}"/>
    </a:ext>
  </a:extLst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八上英语</Template>
  <TotalTime>0</TotalTime>
  <Words>81</Words>
  <Application>Microsoft Office PowerPoint</Application>
  <PresentationFormat>宽屏</PresentationFormat>
  <Paragraphs>11</Paragraphs>
  <Slides>76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76</vt:i4>
      </vt:variant>
    </vt:vector>
  </HeadingPairs>
  <TitlesOfParts>
    <vt:vector size="88" baseType="lpstr">
      <vt:lpstr>等线</vt:lpstr>
      <vt:lpstr>黑体</vt:lpstr>
      <vt:lpstr>思源黑体 CN Bold</vt:lpstr>
      <vt:lpstr>微软雅黑</vt:lpstr>
      <vt:lpstr>Arial</vt:lpstr>
      <vt:lpstr>Calibri</vt:lpstr>
      <vt:lpstr>Times New Roman</vt:lpstr>
      <vt:lpstr>Wingdings</vt:lpstr>
      <vt:lpstr>Office 主题​​</vt:lpstr>
      <vt:lpstr>2_第一课时</vt:lpstr>
      <vt:lpstr>2_Office 主题​​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斜文 黄</dc:creator>
  <cp:lastModifiedBy>斜文 黄</cp:lastModifiedBy>
  <cp:revision>1</cp:revision>
  <dcterms:created xsi:type="dcterms:W3CDTF">2024-12-15T15:16:52Z</dcterms:created>
  <dcterms:modified xsi:type="dcterms:W3CDTF">2024-12-15T15:17:47Z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1AF8D52AEB0B4300A3F329A77FFF19BA</vt:lpwstr>
  </property>
</Properties>
</file>