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10" r:id="rId2"/>
    <p:sldMasterId id="2147484627" r:id="rId3"/>
    <p:sldMasterId id="2147484640" r:id="rId4"/>
  </p:sldMasterIdLst>
  <p:notesMasterIdLst>
    <p:notesMasterId r:id="rId80"/>
  </p:notesMasterIdLst>
  <p:sldIdLst>
    <p:sldId id="270" r:id="rId5"/>
    <p:sldId id="600" r:id="rId6"/>
    <p:sldId id="454" r:id="rId7"/>
    <p:sldId id="537" r:id="rId8"/>
    <p:sldId id="536" r:id="rId9"/>
    <p:sldId id="455" r:id="rId10"/>
    <p:sldId id="456" r:id="rId11"/>
    <p:sldId id="457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538" r:id="rId23"/>
    <p:sldId id="287" r:id="rId24"/>
    <p:sldId id="288" r:id="rId25"/>
    <p:sldId id="539" r:id="rId26"/>
    <p:sldId id="540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411" r:id="rId53"/>
    <p:sldId id="412" r:id="rId54"/>
    <p:sldId id="413" r:id="rId55"/>
    <p:sldId id="414" r:id="rId56"/>
    <p:sldId id="415" r:id="rId57"/>
    <p:sldId id="416" r:id="rId58"/>
    <p:sldId id="417" r:id="rId59"/>
    <p:sldId id="418" r:id="rId60"/>
    <p:sldId id="419" r:id="rId61"/>
    <p:sldId id="420" r:id="rId62"/>
    <p:sldId id="421" r:id="rId63"/>
    <p:sldId id="422" r:id="rId64"/>
    <p:sldId id="423" r:id="rId65"/>
    <p:sldId id="424" r:id="rId66"/>
    <p:sldId id="425" r:id="rId67"/>
    <p:sldId id="426" r:id="rId68"/>
    <p:sldId id="427" r:id="rId69"/>
    <p:sldId id="428" r:id="rId70"/>
    <p:sldId id="429" r:id="rId71"/>
    <p:sldId id="430" r:id="rId72"/>
    <p:sldId id="431" r:id="rId73"/>
    <p:sldId id="432" r:id="rId74"/>
    <p:sldId id="433" r:id="rId75"/>
    <p:sldId id="434" r:id="rId76"/>
    <p:sldId id="435" r:id="rId77"/>
    <p:sldId id="266" r:id="rId78"/>
    <p:sldId id="263" r:id="rId79"/>
  </p:sldIdLst>
  <p:sldSz cx="12192000" cy="6858000"/>
  <p:notesSz cx="6858000" cy="9144000"/>
  <p:custDataLst>
    <p:tags r:id="rId8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751"/>
    <a:srgbClr val="086134"/>
    <a:srgbClr val="0B7A3A"/>
    <a:srgbClr val="107D3E"/>
    <a:srgbClr val="FFFFFF"/>
    <a:srgbClr val="2BBE69"/>
    <a:srgbClr val="2C9D43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7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264" y="45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theme" Target="theme/theme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61" Type="http://schemas.openxmlformats.org/officeDocument/2006/relationships/slide" Target="slides/slide57.xml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DCB06-89BA-43D4-B038-A652D0F0B12D}" type="datetimeFigureOut">
              <a:rPr lang="zh-CN" altLang="en-US" smtClean="0"/>
              <a:t>2024/12/15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08D92B-9643-4477-9EA5-67775B7E9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81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anchor="t"/>
          <a:lstStyle>
            <a:lvl1pPr algn="ctr">
              <a:defRPr sz="6000"/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/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래픽 15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219075"/>
            <a:ext cx="6413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图层 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538" y="5600700"/>
            <a:ext cx="3630612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그룹 2"/>
          <p:cNvGrpSpPr/>
          <p:nvPr/>
        </p:nvGrpSpPr>
        <p:grpSpPr bwMode="auto">
          <a:xfrm>
            <a:off x="395288" y="2349500"/>
            <a:ext cx="42862" cy="4133850"/>
            <a:chOff x="630012" y="1233831"/>
            <a:chExt cx="43201" cy="4133288"/>
          </a:xfrm>
        </p:grpSpPr>
        <p:grpSp>
          <p:nvGrpSpPr>
            <p:cNvPr id="5" name="그룹 7"/>
            <p:cNvGrpSpPr>
              <a:grpSpLocks noChangeAspect="1"/>
            </p:cNvGrpSpPr>
            <p:nvPr userDrawn="1"/>
          </p:nvGrpSpPr>
          <p:grpSpPr>
            <a:xfrm rot="5400000">
              <a:off x="-355552" y="2219396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23" name="직사각형 8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4" name="직사각형 9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5" name="직사각형 10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6" name="직사각형 11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7" name="직사각형 12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8" name="직사각형 13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9" name="직사각형 14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0" name="직사각형 15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1" name="직사각형 16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2" name="직사각형 17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3" name="직사각형 18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4" name="직사각형 19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5" name="직사각형 20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6" name="직사각형 21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7" name="직사각형 22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8" name="직사각형 23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  <p:grpSp>
          <p:nvGrpSpPr>
            <p:cNvPr id="6" name="그룹 28"/>
            <p:cNvGrpSpPr>
              <a:grpSpLocks noChangeAspect="1"/>
            </p:cNvGrpSpPr>
            <p:nvPr userDrawn="1"/>
          </p:nvGrpSpPr>
          <p:grpSpPr>
            <a:xfrm rot="5400000">
              <a:off x="-355553" y="4338355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7" name="직사각형 29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8" name="직사각형 30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9" name="직사각형 31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0" name="직사각형 32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1" name="직사각형 33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2" name="직사각형 34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3" name="직사각형 35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4" name="직사각형 36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5" name="직사각형 37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6" name="직사각형 38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7" name="직사각형 39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8" name="직사각형 40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9" name="직사각형 41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0" name="직사각형 42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1" name="직사각형 43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2" name="직사각형 44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</p:grpSp>
      <p:grpSp>
        <p:nvGrpSpPr>
          <p:cNvPr id="39" name="组合 67"/>
          <p:cNvGrpSpPr/>
          <p:nvPr userDrawn="1"/>
        </p:nvGrpSpPr>
        <p:grpSpPr bwMode="auto">
          <a:xfrm>
            <a:off x="234950" y="36513"/>
            <a:ext cx="2838450" cy="1262062"/>
            <a:chOff x="472" y="306"/>
            <a:chExt cx="3821" cy="1986"/>
          </a:xfrm>
        </p:grpSpPr>
        <p:pic>
          <p:nvPicPr>
            <p:cNvPr id="40" name="图片 4" descr="编组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" y="306"/>
              <a:ext cx="3821" cy="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图片 5" descr="lALPBFuNcg4cT0HNAjvNAzA_816_57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" y="770"/>
              <a:ext cx="745" cy="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1040130" indent="-1040130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324735"/>
          </a:xfrm>
          <a:prstGeom prst="rect">
            <a:avLst/>
          </a:prstGeom>
        </p:spPr>
        <p:txBody>
          <a:bodyPr/>
          <a:lstStyle>
            <a:lvl1pPr marL="1040130" indent="-1040130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82804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0" indent="63690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</a:p>
        </p:txBody>
      </p:sp>
    </p:spTree>
    <p:extLst>
      <p:ext uri="{BB962C8B-B14F-4D97-AF65-F5344CB8AC3E}">
        <p14:creationId xmlns:p14="http://schemas.microsoft.com/office/powerpoint/2010/main" val="1263250438"/>
      </p:ext>
    </p:extLst>
  </p:cSld>
  <p:clrMapOvr>
    <a:masterClrMapping/>
  </p:clrMapOvr>
  <p:transition spd="med">
    <p:cu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1112520" indent="-1112520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435225"/>
          </a:xfrm>
          <a:prstGeom prst="rect">
            <a:avLst/>
          </a:prstGeom>
        </p:spPr>
        <p:txBody>
          <a:bodyPr/>
          <a:lstStyle>
            <a:lvl1pPr marL="1188085" indent="-1188085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98298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0" indent="63690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657427730"/>
      </p:ext>
    </p:extLst>
  </p:cSld>
  <p:clrMapOvr>
    <a:masterClrMapping/>
  </p:clrMapOvr>
  <p:transition spd="med">
    <p:cu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0" indent="636905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311400"/>
          </a:xfrm>
          <a:prstGeom prst="rect">
            <a:avLst/>
          </a:prstGeom>
        </p:spPr>
        <p:txBody>
          <a:bodyPr/>
          <a:lstStyle>
            <a:lvl1pPr marL="1137285" indent="-1137285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95758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0" indent="63690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867292707"/>
      </p:ext>
    </p:extLst>
  </p:cSld>
  <p:clrMapOvr>
    <a:masterClrMapping/>
  </p:clrMapOvr>
  <p:transition spd="med">
    <p:cu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题号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0" indent="0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133600"/>
          </a:xfrm>
          <a:prstGeom prst="rect">
            <a:avLst/>
          </a:prstGeom>
        </p:spPr>
        <p:txBody>
          <a:bodyPr/>
          <a:lstStyle>
            <a:lvl1pPr marL="1040130" indent="-1040130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84582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248285" indent="-698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</a:p>
        </p:txBody>
      </p:sp>
    </p:spTree>
    <p:extLst>
      <p:ext uri="{BB962C8B-B14F-4D97-AF65-F5344CB8AC3E}">
        <p14:creationId xmlns:p14="http://schemas.microsoft.com/office/powerpoint/2010/main" val="2447532880"/>
      </p:ext>
    </p:extLst>
  </p:cSld>
  <p:clrMapOvr>
    <a:masterClrMapping/>
  </p:clrMapOvr>
  <p:transition spd="med">
    <p:cu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选择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9230757"/>
      </p:ext>
    </p:extLst>
  </p:cSld>
  <p:clrMapOvr>
    <a:masterClrMapping/>
  </p:clrMapOvr>
  <p:transition spd="med">
    <p:cu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4B8699-2BD7-4FD7-AE2D-21E30C130824}" type="datetimeFigureOut">
              <a:rPr lang="zh-CN" altLang="en-US" smtClean="0"/>
              <a:t>2024/12/15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1E5A3A-66E6-48F0-9E5A-56D53D43F3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653582"/>
      </p:ext>
    </p:extLst>
  </p:cSld>
  <p:clrMapOvr>
    <a:masterClrMapping/>
  </p:clrMapOvr>
  <p:transition spd="med">
    <p:cu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182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830580" y="546735"/>
            <a:ext cx="2093595" cy="70548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830580" y="546735"/>
            <a:ext cx="2093595" cy="70548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3506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38709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00275" y="714375"/>
            <a:ext cx="8296275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0342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42691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644650" y="631825"/>
            <a:ext cx="2386013" cy="498475"/>
          </a:xfrm>
          <a:prstGeom prst="roundRect">
            <a:avLst>
              <a:gd name="adj" fmla="val 18158"/>
            </a:avLst>
          </a:prstGeom>
          <a:solidFill>
            <a:srgbClr val="008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763905" y="546735"/>
            <a:ext cx="3446780" cy="70548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6647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05377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marL="228600" marR="0" lvl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15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单击图标添加图片</a:t>
            </a:r>
            <a:endParaRPr kumimoji="0" sz="1600" b="0" i="0" u="none" strike="noStrike" kern="1200" cap="none" spc="15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/>
          <a:lstStyle>
            <a:lvl1pPr>
              <a:buNone/>
              <a:defRPr sz="1600"/>
            </a:lvl1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45790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/>
          <a:lstStyle>
            <a:lvl1pPr>
              <a:buNone/>
              <a:defRPr sz="2800"/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58259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12446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anchor="t"/>
          <a:lstStyle>
            <a:lvl1pPr algn="ctr">
              <a:defRPr sz="6000"/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/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14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래픽 15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219075"/>
            <a:ext cx="6413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图层 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538" y="5600700"/>
            <a:ext cx="3630612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그룹 2"/>
          <p:cNvGrpSpPr/>
          <p:nvPr/>
        </p:nvGrpSpPr>
        <p:grpSpPr bwMode="auto">
          <a:xfrm>
            <a:off x="395288" y="2349500"/>
            <a:ext cx="42862" cy="4133850"/>
            <a:chOff x="630012" y="1233831"/>
            <a:chExt cx="43201" cy="4133288"/>
          </a:xfrm>
        </p:grpSpPr>
        <p:grpSp>
          <p:nvGrpSpPr>
            <p:cNvPr id="5" name="그룹 7"/>
            <p:cNvGrpSpPr>
              <a:grpSpLocks noChangeAspect="1"/>
            </p:cNvGrpSpPr>
            <p:nvPr userDrawn="1"/>
          </p:nvGrpSpPr>
          <p:grpSpPr>
            <a:xfrm rot="5400000">
              <a:off x="-355552" y="2219396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23" name="직사각형 8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4" name="직사각형 9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5" name="직사각형 10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6" name="직사각형 11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7" name="직사각형 12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8" name="직사각형 13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9" name="직사각형 14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0" name="직사각형 15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1" name="직사각형 16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2" name="직사각형 17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3" name="직사각형 18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4" name="직사각형 19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5" name="직사각형 20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6" name="직사각형 21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7" name="직사각형 22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8" name="직사각형 23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  <p:grpSp>
          <p:nvGrpSpPr>
            <p:cNvPr id="6" name="그룹 28"/>
            <p:cNvGrpSpPr>
              <a:grpSpLocks noChangeAspect="1"/>
            </p:cNvGrpSpPr>
            <p:nvPr userDrawn="1"/>
          </p:nvGrpSpPr>
          <p:grpSpPr>
            <a:xfrm rot="5400000">
              <a:off x="-355553" y="4338355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7" name="직사각형 29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8" name="직사각형 30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9" name="직사각형 31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0" name="직사각형 32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1" name="직사각형 33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2" name="직사각형 34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3" name="직사각형 35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4" name="직사각형 36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5" name="직사각형 37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6" name="직사각형 38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7" name="직사각형 39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8" name="직사각형 40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9" name="직사각형 41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0" name="직사각형 42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1" name="직사각형 43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2" name="직사각형 44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</p:grpSp>
      <p:grpSp>
        <p:nvGrpSpPr>
          <p:cNvPr id="39" name="组合 67"/>
          <p:cNvGrpSpPr/>
          <p:nvPr userDrawn="1"/>
        </p:nvGrpSpPr>
        <p:grpSpPr bwMode="auto">
          <a:xfrm>
            <a:off x="234950" y="36513"/>
            <a:ext cx="2838450" cy="1262062"/>
            <a:chOff x="472" y="306"/>
            <a:chExt cx="3821" cy="1986"/>
          </a:xfrm>
        </p:grpSpPr>
        <p:pic>
          <p:nvPicPr>
            <p:cNvPr id="40" name="图片 4" descr="编组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" y="306"/>
              <a:ext cx="3821" cy="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图片 5" descr="lALPBFuNcg4cT0HNAjvNAzA_816_57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" y="770"/>
              <a:ext cx="745" cy="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244776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2233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9572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7627621"/>
            <a:ext cx="3657600" cy="438151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5384800" y="7627621"/>
            <a:ext cx="5486400" cy="43815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80800" y="7627621"/>
            <a:ext cx="3657600" cy="438151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86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00275" y="714375"/>
            <a:ext cx="8296275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644650" y="631825"/>
            <a:ext cx="2386013" cy="498475"/>
          </a:xfrm>
          <a:prstGeom prst="roundRect">
            <a:avLst>
              <a:gd name="adj" fmla="val 18158"/>
            </a:avLst>
          </a:prstGeom>
          <a:solidFill>
            <a:srgbClr val="008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763905" y="546735"/>
            <a:ext cx="3446780" cy="70548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marL="228600" marR="0" lvl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15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单击图标添加图片</a:t>
            </a:r>
            <a:endParaRPr kumimoji="0" sz="1600" b="0" i="0" u="none" strike="noStrike" kern="1200" cap="none" spc="15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/>
          <a:lstStyle>
            <a:lvl1pPr>
              <a:buNone/>
              <a:defRPr sz="1600"/>
            </a:lvl1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/>
          <a:lstStyle>
            <a:lvl1pPr>
              <a:buNone/>
              <a:defRPr sz="2800"/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8" Type="http://schemas.openxmlformats.org/officeDocument/2006/relationships/tags" Target="../tags/tag1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tags" Target="../tags/tag10.xml"/><Relationship Id="rId2" Type="http://schemas.openxmlformats.org/officeDocument/2006/relationships/slideLayout" Target="../slideLayouts/slideLayout20.xml"/><Relationship Id="rId16" Type="http://schemas.openxmlformats.org/officeDocument/2006/relationships/tags" Target="../tags/tag9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tags" Target="../tags/tag8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ags" Target="../tags/tag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0.pn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15938" y="550863"/>
            <a:ext cx="10969625" cy="70485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737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</p:sldLayoutIdLst>
  <p:transition spd="med">
    <p:cut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15938" y="550863"/>
            <a:ext cx="10969625" cy="70485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077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28" r:id="rId1"/>
    <p:sldLayoutId id="2147484629" r:id="rId2"/>
    <p:sldLayoutId id="2147484630" r:id="rId3"/>
    <p:sldLayoutId id="2147484631" r:id="rId4"/>
    <p:sldLayoutId id="2147484632" r:id="rId5"/>
    <p:sldLayoutId id="2147484633" r:id="rId6"/>
    <p:sldLayoutId id="2147484634" r:id="rId7"/>
    <p:sldLayoutId id="2147484635" r:id="rId8"/>
    <p:sldLayoutId id="2147484636" r:id="rId9"/>
    <p:sldLayoutId id="2147484637" r:id="rId10"/>
    <p:sldLayoutId id="2147484638" r:id="rId11"/>
    <p:sldLayoutId id="2147484639" r:id="rId12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" y="0"/>
            <a:ext cx="121825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74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1" r:id="rId1"/>
    <p:sldLayoutId id="2147484642" r:id="rId2"/>
    <p:sldLayoutId id="2147484643" r:id="rId3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13.xml"/><Relationship Id="rId4" Type="http://schemas.openxmlformats.org/officeDocument/2006/relationships/image" Target="../media/image1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3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3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5"/>
          <p:cNvSpPr txBox="1"/>
          <p:nvPr/>
        </p:nvSpPr>
        <p:spPr>
          <a:xfrm>
            <a:off x="1626548" y="1825145"/>
            <a:ext cx="3351936" cy="132802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15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Bold"/>
                <a:ea typeface="思源黑体 CN Normal"/>
                <a:cs typeface="+mn-cs"/>
              </a:rPr>
              <a:t>人教</a:t>
            </a:r>
            <a:r>
              <a:rPr lang="zh-CN" altLang="en-US" sz="3600" b="1" dirty="0">
                <a:solidFill>
                  <a:srgbClr val="262626"/>
                </a:solidFill>
                <a:latin typeface="思源黑体 CN Bold"/>
                <a:ea typeface="思源黑体 CN Normal"/>
              </a:rPr>
              <a:t>八上英语</a:t>
            </a:r>
            <a:r>
              <a:rPr kumimoji="0" lang="zh-CN" altLang="en-US" sz="3600" b="1" i="0" u="none" strike="noStrike" kern="1200" cap="none" spc="15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Bold"/>
                <a:ea typeface="思源黑体 CN Normal"/>
                <a:cs typeface="+mn-cs"/>
              </a:rPr>
              <a:t>同步精品课件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73892" y="3644825"/>
            <a:ext cx="3057247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思源黑体 CN Bold"/>
                <a:ea typeface="思源黑体 CN Normal" panose="020B0400000000000000" charset="-122"/>
                <a:cs typeface="思源黑体 CN Normal" panose="020B0400000000000000" charset="-122"/>
              </a:rPr>
              <a:t>人教版八年级上册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4292600"/>
            <a:ext cx="10439400" cy="1947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134" y="932180"/>
            <a:ext cx="7636933" cy="27770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461" y="740833"/>
            <a:ext cx="8240607" cy="3307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727" y="4389120"/>
            <a:ext cx="48429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4292600"/>
            <a:ext cx="10701867" cy="13038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2047" y="1604433"/>
            <a:ext cx="7255933" cy="185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461" y="1604434"/>
            <a:ext cx="8240607" cy="17060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207" y="4389120"/>
            <a:ext cx="48429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027" y="3429000"/>
            <a:ext cx="10160000" cy="20997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133" y="1124373"/>
            <a:ext cx="7069667" cy="16848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981" y="740834"/>
            <a:ext cx="8240607" cy="2398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0" y="3429000"/>
            <a:ext cx="48429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06034"/>
            <a:ext cx="11887200" cy="344593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387" y="452120"/>
            <a:ext cx="6968067" cy="6434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4400" y="1358900"/>
            <a:ext cx="7823200" cy="414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714" y="1125220"/>
            <a:ext cx="8240607" cy="5183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52034"/>
            <a:ext cx="10668000" cy="3953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534" y="1452033"/>
            <a:ext cx="484293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594" y="3524673"/>
            <a:ext cx="48429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59927"/>
            <a:ext cx="7162800" cy="6519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934" y="836507"/>
            <a:ext cx="6824133" cy="5875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2041" y="837354"/>
            <a:ext cx="8240607" cy="5873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61067"/>
            <a:ext cx="11811000" cy="33358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74" y="1761067"/>
            <a:ext cx="484293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3236807"/>
            <a:ext cx="48429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600" y="452120"/>
            <a:ext cx="7416800" cy="6180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0967" y="1109134"/>
            <a:ext cx="7730067" cy="4639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2041" y="1028701"/>
            <a:ext cx="8240607" cy="5521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367" y="1384300"/>
            <a:ext cx="7679267" cy="408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041" y="837354"/>
            <a:ext cx="8240607" cy="5339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6298e4495.fixed?color=0,0,0&amp;vbahtmlprocessed=1&amp;bbb=1"/>
          <p:cNvSpPr/>
          <p:nvPr/>
        </p:nvSpPr>
        <p:spPr>
          <a:xfrm>
            <a:off x="2204" y="462115"/>
            <a:ext cx="12187592" cy="778288"/>
          </a:xfrm>
          <a:prstGeom prst="rect">
            <a:avLst/>
          </a:prstGeom>
          <a:solidFill>
            <a:srgbClr val="0094A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tIns="0" rIns="0" bIns="0" rtlCol="0" anchor="ctr"/>
          <a:lstStyle/>
          <a:p>
            <a:pPr algn="ctr" defTabSz="121917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人教版八上英语 阶段性目标检测卷讲解课件</a:t>
            </a:r>
            <a:endParaRPr lang="en-US" altLang="zh-CN" sz="3200" b="1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87" y="2282439"/>
            <a:ext cx="3949796" cy="3362988"/>
          </a:xfrm>
          <a:prstGeom prst="rect">
            <a:avLst/>
          </a:prstGeom>
        </p:spPr>
      </p:pic>
      <p:sp>
        <p:nvSpPr>
          <p:cNvPr id="5" name="C_1#6298e4495.fixed?color=0,0,0&amp;vbahtmlprocessed=1&amp;bbb=1"/>
          <p:cNvSpPr/>
          <p:nvPr/>
        </p:nvSpPr>
        <p:spPr>
          <a:xfrm>
            <a:off x="4015409" y="2282439"/>
            <a:ext cx="7951304" cy="1368853"/>
          </a:xfrm>
          <a:prstGeom prst="rect">
            <a:avLst/>
          </a:prstGeom>
          <a:solidFill>
            <a:srgbClr val="CC99FF"/>
          </a:solidFill>
        </p:spPr>
        <p:txBody>
          <a:bodyPr wrap="none" lIns="0" tIns="0" rIns="0" bIns="0" rtlCol="0" anchor="ctr"/>
          <a:lstStyle/>
          <a:p>
            <a:pPr algn="ctr" defTabSz="121917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八上英语期末考试目标检测</a:t>
            </a:r>
            <a:r>
              <a:rPr lang="en-US" altLang="zh-CN" sz="3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01</a:t>
            </a:r>
            <a:endParaRPr lang="zh-CN" altLang="en-US" sz="36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</p:txBody>
      </p:sp>
      <p:sp>
        <p:nvSpPr>
          <p:cNvPr id="3" name="C_2_BD#8adabcfb3.fixed?pid=b7c51b32f&amp;color=0,0,0&amp;vtp=1&amp;bbb=1"/>
          <p:cNvSpPr/>
          <p:nvPr/>
        </p:nvSpPr>
        <p:spPr>
          <a:xfrm>
            <a:off x="4084985" y="4143359"/>
            <a:ext cx="7762460" cy="13688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 defTabSz="121917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笔试部分（建议用时：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100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分钟 满分：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90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分） </a:t>
            </a:r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740833"/>
            <a:ext cx="10405533" cy="533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727" y="645160"/>
            <a:ext cx="484293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727" y="2757593"/>
            <a:ext cx="484293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727" y="4293447"/>
            <a:ext cx="48429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34" y="2070100"/>
            <a:ext cx="11878733" cy="27178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600" y="1672167"/>
            <a:ext cx="7670800" cy="3513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041" y="837354"/>
            <a:ext cx="8240607" cy="4222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167" y="1714500"/>
            <a:ext cx="7577667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041" y="837354"/>
            <a:ext cx="8240607" cy="4222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444500"/>
            <a:ext cx="12014200" cy="5969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7547" y="3457787"/>
            <a:ext cx="1078653" cy="500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241" y="4869180"/>
            <a:ext cx="1646767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0687" y="5541433"/>
            <a:ext cx="9211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67" y="2036234"/>
            <a:ext cx="11895667" cy="278553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47" y="548640"/>
            <a:ext cx="11480800" cy="2878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47" y="3621193"/>
            <a:ext cx="10744200" cy="18880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60" y="3524673"/>
            <a:ext cx="513080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60" y="4321387"/>
            <a:ext cx="513080" cy="487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60" y="5000413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73" y="933027"/>
            <a:ext cx="11413067" cy="25992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13" y="3813387"/>
            <a:ext cx="10033000" cy="1346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207" y="3813387"/>
            <a:ext cx="513080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727" y="4581313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53" y="452967"/>
            <a:ext cx="1132840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40" y="3333327"/>
            <a:ext cx="10744200" cy="33104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60" y="3272367"/>
            <a:ext cx="513080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60" y="4004733"/>
            <a:ext cx="513080" cy="487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533" y="5349240"/>
            <a:ext cx="513080" cy="487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60" y="6117167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" y="740833"/>
            <a:ext cx="114046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47" y="4197774"/>
            <a:ext cx="10820400" cy="12615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60" y="4101253"/>
            <a:ext cx="513080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60" y="4869180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67" y="1731434"/>
            <a:ext cx="11794067" cy="339513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74" y="1125220"/>
            <a:ext cx="11319933" cy="2074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" y="4005580"/>
            <a:ext cx="10524067" cy="18203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207" y="3909060"/>
            <a:ext cx="513080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727" y="4671907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147" y="1125220"/>
            <a:ext cx="11226800" cy="18880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347" y="3717714"/>
            <a:ext cx="10312400" cy="20235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1920" y="3716867"/>
            <a:ext cx="513080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593" y="5157047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67" y="2061634"/>
            <a:ext cx="11895667" cy="273473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967" y="309034"/>
            <a:ext cx="11540067" cy="623993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34" y="334434"/>
            <a:ext cx="11218333" cy="618913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2286000"/>
            <a:ext cx="112522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706967"/>
            <a:ext cx="11303000" cy="54440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" y="645160"/>
            <a:ext cx="513080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7" y="4004733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934" y="1096434"/>
            <a:ext cx="10888133" cy="46651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1096433"/>
            <a:ext cx="513080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533" y="2564553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0" y="1714500"/>
            <a:ext cx="10490200" cy="3429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207" y="1797473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267" y="2087034"/>
            <a:ext cx="11311467" cy="268393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7" y="1722967"/>
            <a:ext cx="7552267" cy="34120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847" y="1605281"/>
            <a:ext cx="8240607" cy="17060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121" y="3525521"/>
            <a:ext cx="8240607" cy="1706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3767"/>
            <a:ext cx="11582400" cy="3310467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67" y="698500"/>
            <a:ext cx="11514667" cy="5461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381000"/>
            <a:ext cx="113538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67" y="973667"/>
            <a:ext cx="11336867" cy="49106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1028700"/>
            <a:ext cx="513080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" y="3813387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1401234"/>
            <a:ext cx="11607800" cy="40555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7" y="1413087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2600" y="723900"/>
            <a:ext cx="11226800" cy="541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0" y="723900"/>
            <a:ext cx="513080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0" y="4196927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67" y="711200"/>
            <a:ext cx="11387667" cy="54356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67" y="1722967"/>
            <a:ext cx="11235267" cy="3412067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834" y="1426634"/>
            <a:ext cx="11472333" cy="4004733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418167"/>
            <a:ext cx="11404600" cy="40216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467" y="237067"/>
            <a:ext cx="7857067" cy="63838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654" y="237068"/>
            <a:ext cx="8240607" cy="17060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847" y="1988820"/>
            <a:ext cx="8240607" cy="2428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467" y="4127501"/>
            <a:ext cx="8240607" cy="2493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067" y="1689100"/>
            <a:ext cx="9431867" cy="3479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787" y="1700953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46200"/>
            <a:ext cx="10439400" cy="4165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727" y="1346200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769534"/>
            <a:ext cx="11328400" cy="3318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47" y="1769533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973667"/>
            <a:ext cx="11328400" cy="49106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47" y="1028700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834" y="2387600"/>
            <a:ext cx="8932333" cy="208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980" y="2387600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67" y="2425700"/>
            <a:ext cx="11235267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34" y="1007534"/>
            <a:ext cx="11421533" cy="4842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493" y="1700953"/>
            <a:ext cx="513080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0567" y="3716867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67" y="1718734"/>
            <a:ext cx="11489267" cy="34205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5580" y="1796627"/>
            <a:ext cx="513080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907" y="3813387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34" y="1778000"/>
            <a:ext cx="11548533" cy="330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920" y="3141133"/>
            <a:ext cx="513080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00" y="1337734"/>
            <a:ext cx="9575800" cy="418253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67" y="393700"/>
            <a:ext cx="10981267" cy="607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5829300"/>
            <a:ext cx="582507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27" y="5733627"/>
            <a:ext cx="582507" cy="487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4653" y="5733627"/>
            <a:ext cx="582507" cy="487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8433" y="5733627"/>
            <a:ext cx="582507" cy="487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2213" y="5733627"/>
            <a:ext cx="58250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67" y="2408767"/>
            <a:ext cx="11870267" cy="2040467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927100"/>
            <a:ext cx="11557000" cy="5003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274" y="3813387"/>
            <a:ext cx="718820" cy="544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267" y="5157047"/>
            <a:ext cx="1293707" cy="5655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34" y="1087967"/>
            <a:ext cx="11421533" cy="46820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1694" y="1028700"/>
            <a:ext cx="776393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533" y="2373207"/>
            <a:ext cx="1071880" cy="5554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094" y="2440940"/>
            <a:ext cx="1385993" cy="487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534" y="4484793"/>
            <a:ext cx="1436793" cy="487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047" y="4494953"/>
            <a:ext cx="124629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67" y="837354"/>
            <a:ext cx="11565467" cy="21505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67" y="3141134"/>
            <a:ext cx="11396133" cy="19981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80" y="836507"/>
            <a:ext cx="1468120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727" y="2276687"/>
            <a:ext cx="799253" cy="487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207" y="3813387"/>
            <a:ext cx="122004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67" y="2400300"/>
            <a:ext cx="11870267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11867"/>
            <a:ext cx="11430000" cy="3234267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97000"/>
            <a:ext cx="11506200" cy="40640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67" y="1731434"/>
            <a:ext cx="11362267" cy="3395133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054100"/>
            <a:ext cx="11404600" cy="4749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267" y="938107"/>
            <a:ext cx="6442287" cy="561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207" y="1700954"/>
            <a:ext cx="5713307" cy="5139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061" y="2373207"/>
            <a:ext cx="4823460" cy="5350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61" y="4484793"/>
            <a:ext cx="10783993" cy="487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534" y="5157047"/>
            <a:ext cx="290999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234" y="1672167"/>
            <a:ext cx="11167533" cy="35136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1" y="2276688"/>
            <a:ext cx="10910993" cy="5376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533" y="4389120"/>
            <a:ext cx="6449907" cy="496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34" y="1693334"/>
            <a:ext cx="11980333" cy="3471333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736600"/>
            <a:ext cx="11353800" cy="53848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67" y="1748367"/>
            <a:ext cx="11489267" cy="3361267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34" y="1054100"/>
            <a:ext cx="11396133" cy="4749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968" y="2181861"/>
            <a:ext cx="8878993" cy="8627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34" y="3043767"/>
            <a:ext cx="11579013" cy="316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634" y="766234"/>
            <a:ext cx="11624733" cy="53255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608" y="548641"/>
            <a:ext cx="11464713" cy="489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4"/>
          <p:cNvSpPr txBox="1"/>
          <p:nvPr/>
        </p:nvSpPr>
        <p:spPr>
          <a:xfrm>
            <a:off x="1157288" y="1619250"/>
            <a:ext cx="1858962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zh-CN" altLang="en-US" sz="6600" dirty="0">
                <a:solidFill>
                  <a:srgbClr val="086134"/>
                </a:solidFill>
                <a:latin typeface="思源黑体 CN Bold"/>
                <a:ea typeface="思源黑体 CN Bold"/>
              </a:rPr>
              <a:t>谢谢</a:t>
            </a:r>
          </a:p>
        </p:txBody>
      </p:sp>
      <p:sp>
        <p:nvSpPr>
          <p:cNvPr id="17411" name="文本框 1"/>
          <p:cNvSpPr txBox="1"/>
          <p:nvPr/>
        </p:nvSpPr>
        <p:spPr>
          <a:xfrm>
            <a:off x="1071563" y="2727325"/>
            <a:ext cx="4070350" cy="942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思源黑体 CN Bold"/>
                <a:ea typeface="思源黑体 CN Bold"/>
              </a:rPr>
              <a:t>21世纪教育网（www.21cnjy.com) </a:t>
            </a:r>
          </a:p>
          <a:p>
            <a:pPr marL="0" lvl="0" indent="0" eaLnBrk="1" hangingPunct="1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思源黑体 CN Bold"/>
                <a:ea typeface="思源黑体 CN Bold"/>
              </a:rPr>
              <a:t>中小学教育资源网站</a:t>
            </a:r>
          </a:p>
        </p:txBody>
      </p:sp>
      <p:sp>
        <p:nvSpPr>
          <p:cNvPr id="17412" name="文本框 3"/>
          <p:cNvSpPr txBox="1"/>
          <p:nvPr/>
        </p:nvSpPr>
        <p:spPr>
          <a:xfrm>
            <a:off x="1071563" y="3735388"/>
            <a:ext cx="56134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思源黑体 CN Bold"/>
              </a:rPr>
              <a:t>兼职招聘：</a:t>
            </a:r>
          </a:p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思源黑体 CN Bold"/>
              </a:rPr>
              <a:t>https://www.21cnjy.com/recruitment/home/admin</a:t>
            </a:r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  <a:ea typeface="思源黑体 CN Bold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434" y="3446780"/>
            <a:ext cx="9999133" cy="13038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327" y="644313"/>
            <a:ext cx="7484533" cy="22944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9787" y="740833"/>
            <a:ext cx="8240607" cy="21979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0" y="3333327"/>
            <a:ext cx="48429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867" y="3909060"/>
            <a:ext cx="9838267" cy="18372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713" y="548640"/>
            <a:ext cx="6866467" cy="297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6121" y="740833"/>
            <a:ext cx="8240607" cy="2778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594" y="3909060"/>
            <a:ext cx="48429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mI2ODJlMmMwNTZmMjBhYzQ2OWZhY2I3YTkwNGMyY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90,&quot;width&quot;:1326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上英语.potx" id="{3D08F821-A6D4-4444-8159-58924AE5FAE4}" vid="{2DB34F15-270D-4E9B-A721-A40CE80EF10B}"/>
    </a:ext>
  </a:extLst>
</a:theme>
</file>

<file path=ppt/theme/theme2.xml><?xml version="1.0" encoding="utf-8"?>
<a:theme xmlns:a="http://schemas.openxmlformats.org/drawingml/2006/main" name="2_第一课时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第一课时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第一课时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八上英语.potx" id="{3D08F821-A6D4-4444-8159-58924AE5FAE4}" vid="{DF3B4105-51B7-44BF-91AD-B5159A3D96BB}"/>
    </a:ext>
  </a:extLst>
</a:theme>
</file>

<file path=ppt/theme/theme3.xml><?xml version="1.0" encoding="utf-8"?>
<a:theme xmlns:a="http://schemas.openxmlformats.org/drawingml/2006/main" name="2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上英语.potx" id="{3D08F821-A6D4-4444-8159-58924AE5FAE4}" vid="{E99D3A4C-A475-4001-87C1-EB93F7827A39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八上英语</Template>
  <TotalTime>0</TotalTime>
  <Words>81</Words>
  <Application>Microsoft Office PowerPoint</Application>
  <PresentationFormat>宽屏</PresentationFormat>
  <Paragraphs>11</Paragraphs>
  <Slides>75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75</vt:i4>
      </vt:variant>
    </vt:vector>
  </HeadingPairs>
  <TitlesOfParts>
    <vt:vector size="87" baseType="lpstr">
      <vt:lpstr>等线</vt:lpstr>
      <vt:lpstr>黑体</vt:lpstr>
      <vt:lpstr>思源黑体 CN Bold</vt:lpstr>
      <vt:lpstr>微软雅黑</vt:lpstr>
      <vt:lpstr>Arial</vt:lpstr>
      <vt:lpstr>Calibri</vt:lpstr>
      <vt:lpstr>Times New Roman</vt:lpstr>
      <vt:lpstr>Wingdings</vt:lpstr>
      <vt:lpstr>Office 主题​​</vt:lpstr>
      <vt:lpstr>2_第一课时</vt:lpstr>
      <vt:lpstr>2_Office 主题​​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斜文 黄</dc:creator>
  <cp:lastModifiedBy>斜文 黄</cp:lastModifiedBy>
  <cp:revision>1</cp:revision>
  <dcterms:created xsi:type="dcterms:W3CDTF">2024-12-15T15:29:22Z</dcterms:created>
  <dcterms:modified xsi:type="dcterms:W3CDTF">2024-12-15T15:29:38Z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1AF8D52AEB0B4300A3F329A77FFF19BA</vt:lpwstr>
  </property>
</Properties>
</file>