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ags/tag12.xml" ContentType="application/vnd.openxmlformats-officedocument.presentationml.tags+xml"/>
  <Override PartName="/ppt/notesSlides/notesSlide1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710" r:id="rId2"/>
    <p:sldMasterId id="2147484627" r:id="rId3"/>
    <p:sldMasterId id="2147484640" r:id="rId4"/>
  </p:sldMasterIdLst>
  <p:notesMasterIdLst>
    <p:notesMasterId r:id="rId50"/>
  </p:notesMasterIdLst>
  <p:sldIdLst>
    <p:sldId id="270" r:id="rId5"/>
    <p:sldId id="327" r:id="rId6"/>
    <p:sldId id="455" r:id="rId7"/>
    <p:sldId id="530" r:id="rId8"/>
    <p:sldId id="531" r:id="rId9"/>
    <p:sldId id="456" r:id="rId10"/>
    <p:sldId id="467" r:id="rId11"/>
    <p:sldId id="472" r:id="rId12"/>
    <p:sldId id="473" r:id="rId13"/>
    <p:sldId id="541" r:id="rId14"/>
    <p:sldId id="474" r:id="rId15"/>
    <p:sldId id="477" r:id="rId16"/>
    <p:sldId id="479" r:id="rId17"/>
    <p:sldId id="532" r:id="rId18"/>
    <p:sldId id="480" r:id="rId19"/>
    <p:sldId id="482" r:id="rId20"/>
    <p:sldId id="484" r:id="rId21"/>
    <p:sldId id="485" r:id="rId22"/>
    <p:sldId id="533" r:id="rId23"/>
    <p:sldId id="486" r:id="rId24"/>
    <p:sldId id="488" r:id="rId25"/>
    <p:sldId id="491" r:id="rId26"/>
    <p:sldId id="534" r:id="rId27"/>
    <p:sldId id="492" r:id="rId28"/>
    <p:sldId id="496" r:id="rId29"/>
    <p:sldId id="535" r:id="rId30"/>
    <p:sldId id="536" r:id="rId31"/>
    <p:sldId id="497" r:id="rId32"/>
    <p:sldId id="537" r:id="rId33"/>
    <p:sldId id="538" r:id="rId34"/>
    <p:sldId id="498" r:id="rId35"/>
    <p:sldId id="504" r:id="rId36"/>
    <p:sldId id="505" r:id="rId37"/>
    <p:sldId id="506" r:id="rId38"/>
    <p:sldId id="509" r:id="rId39"/>
    <p:sldId id="540" r:id="rId40"/>
    <p:sldId id="510" r:id="rId41"/>
    <p:sldId id="512" r:id="rId42"/>
    <p:sldId id="515" r:id="rId43"/>
    <p:sldId id="518" r:id="rId44"/>
    <p:sldId id="521" r:id="rId45"/>
    <p:sldId id="524" r:id="rId46"/>
    <p:sldId id="528" r:id="rId47"/>
    <p:sldId id="266" r:id="rId48"/>
    <p:sldId id="263" r:id="rId49"/>
  </p:sldIdLst>
  <p:sldSz cx="12192000" cy="6858000"/>
  <p:notesSz cx="6858000" cy="9144000"/>
  <p:custDataLst>
    <p:tags r:id="rId51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751"/>
    <a:srgbClr val="086134"/>
    <a:srgbClr val="0B7A3A"/>
    <a:srgbClr val="107D3E"/>
    <a:srgbClr val="FFFFFF"/>
    <a:srgbClr val="2BBE69"/>
    <a:srgbClr val="2C9D43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 showGuides="1">
      <p:cViewPr varScale="1">
        <p:scale>
          <a:sx n="51" d="100"/>
          <a:sy n="51" d="100"/>
        </p:scale>
        <p:origin x="72" y="429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 showFormatting="0"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8" Type="http://schemas.openxmlformats.org/officeDocument/2006/relationships/slide" Target="slides/slide4.xml"/><Relationship Id="rId51" Type="http://schemas.openxmlformats.org/officeDocument/2006/relationships/tags" Target="tags/tag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8DCB06-89BA-43D4-B038-A652D0F0B12D}" type="datetimeFigureOut">
              <a:rPr lang="zh-CN" altLang="en-US" smtClean="0"/>
              <a:t>2024/12/18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8D92B-9643-4477-9EA5-67775B7E91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681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021451-1387-4CA6-816F-3879F97B5CBC}" type="slidenum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14BD31-63D1-4D7A-981C-C3A189285D9A}" type="datetimeFigureOut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2024/12/18</a:t>
            </a:fld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CB0AB0C-B36E-4BC1-84E4-D280E76E12AB}" type="slidenum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‹#›</a:t>
            </a:fld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14BD31-63D1-4D7A-981C-C3A189285D9A}" type="datetimeFigureOut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2024/12/18</a:t>
            </a:fld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CB0AB0C-B36E-4BC1-84E4-D280E76E12AB}" type="slidenum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‹#›</a:t>
            </a:fld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98800" y="2484000"/>
            <a:ext cx="9799200" cy="1018800"/>
          </a:xfrm>
        </p:spPr>
        <p:txBody>
          <a:bodyPr lIns="90000" tIns="46800" rIns="90000" bIns="46800" anchor="t"/>
          <a:lstStyle>
            <a:lvl1pPr algn="ctr">
              <a:defRPr sz="6000"/>
            </a:lvl1pPr>
          </a:lstStyle>
          <a:p>
            <a:pPr lvl="0"/>
            <a:r>
              <a:rPr lang="zh-CN" altLang="en-US"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1198800" y="3560400"/>
            <a:ext cx="9799200" cy="471600"/>
          </a:xfrm>
        </p:spPr>
        <p:txBody>
          <a:bodyPr/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14BD31-63D1-4D7A-981C-C3A189285D9A}" type="datetimeFigureOut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2024/12/18</a:t>
            </a:fld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CB0AB0C-B36E-4BC1-84E4-D280E76E12AB}" type="slidenum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‹#›</a:t>
            </a:fld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래픽 15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5700" y="219075"/>
            <a:ext cx="64135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 descr="图层 0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7538" y="5600700"/>
            <a:ext cx="3630612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그룹 2"/>
          <p:cNvGrpSpPr/>
          <p:nvPr/>
        </p:nvGrpSpPr>
        <p:grpSpPr bwMode="auto">
          <a:xfrm>
            <a:off x="395288" y="2349500"/>
            <a:ext cx="42862" cy="4133850"/>
            <a:chOff x="630012" y="1233831"/>
            <a:chExt cx="43201" cy="4133288"/>
          </a:xfrm>
        </p:grpSpPr>
        <p:grpSp>
          <p:nvGrpSpPr>
            <p:cNvPr id="5" name="그룹 7"/>
            <p:cNvGrpSpPr>
              <a:grpSpLocks noChangeAspect="1"/>
            </p:cNvGrpSpPr>
            <p:nvPr userDrawn="1"/>
          </p:nvGrpSpPr>
          <p:grpSpPr>
            <a:xfrm rot="5400000">
              <a:off x="-355552" y="2219396"/>
              <a:ext cx="2014329" cy="43200"/>
              <a:chOff x="3882524" y="5936798"/>
              <a:chExt cx="8882677" cy="190501"/>
            </a:xfrm>
            <a:solidFill>
              <a:schemeClr val="bg1">
                <a:lumMod val="85000"/>
                <a:alpha val="72000"/>
              </a:schemeClr>
            </a:solidFill>
          </p:grpSpPr>
          <p:sp>
            <p:nvSpPr>
              <p:cNvPr id="23" name="직사각형 8"/>
              <p:cNvSpPr/>
              <p:nvPr/>
            </p:nvSpPr>
            <p:spPr>
              <a:xfrm>
                <a:off x="3882524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24" name="직사각형 9"/>
              <p:cNvSpPr/>
              <p:nvPr/>
            </p:nvSpPr>
            <p:spPr>
              <a:xfrm>
                <a:off x="4462002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25" name="직사각형 10"/>
              <p:cNvSpPr/>
              <p:nvPr/>
            </p:nvSpPr>
            <p:spPr>
              <a:xfrm>
                <a:off x="5041480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26" name="직사각형 11"/>
              <p:cNvSpPr/>
              <p:nvPr/>
            </p:nvSpPr>
            <p:spPr>
              <a:xfrm>
                <a:off x="5620958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27" name="직사각형 12"/>
              <p:cNvSpPr/>
              <p:nvPr/>
            </p:nvSpPr>
            <p:spPr>
              <a:xfrm>
                <a:off x="6200436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28" name="직사각형 13"/>
              <p:cNvSpPr/>
              <p:nvPr/>
            </p:nvSpPr>
            <p:spPr>
              <a:xfrm>
                <a:off x="6779914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29" name="직사각형 14"/>
              <p:cNvSpPr/>
              <p:nvPr/>
            </p:nvSpPr>
            <p:spPr>
              <a:xfrm>
                <a:off x="7359392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30" name="직사각형 15"/>
              <p:cNvSpPr/>
              <p:nvPr/>
            </p:nvSpPr>
            <p:spPr>
              <a:xfrm>
                <a:off x="7938870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31" name="직사각형 16"/>
              <p:cNvSpPr/>
              <p:nvPr/>
            </p:nvSpPr>
            <p:spPr>
              <a:xfrm>
                <a:off x="8518348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32" name="직사각형 17"/>
              <p:cNvSpPr/>
              <p:nvPr/>
            </p:nvSpPr>
            <p:spPr>
              <a:xfrm>
                <a:off x="9097826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33" name="직사각형 18"/>
              <p:cNvSpPr/>
              <p:nvPr/>
            </p:nvSpPr>
            <p:spPr>
              <a:xfrm>
                <a:off x="9677304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34" name="직사각형 19"/>
              <p:cNvSpPr/>
              <p:nvPr/>
            </p:nvSpPr>
            <p:spPr>
              <a:xfrm>
                <a:off x="10256782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35" name="직사각형 20"/>
              <p:cNvSpPr/>
              <p:nvPr/>
            </p:nvSpPr>
            <p:spPr>
              <a:xfrm>
                <a:off x="10836260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36" name="직사각형 21"/>
              <p:cNvSpPr/>
              <p:nvPr/>
            </p:nvSpPr>
            <p:spPr>
              <a:xfrm>
                <a:off x="11415738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37" name="직사각형 22"/>
              <p:cNvSpPr/>
              <p:nvPr/>
            </p:nvSpPr>
            <p:spPr>
              <a:xfrm>
                <a:off x="11995216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38" name="직사각형 23"/>
              <p:cNvSpPr/>
              <p:nvPr/>
            </p:nvSpPr>
            <p:spPr>
              <a:xfrm>
                <a:off x="12574700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</p:grpSp>
        <p:grpSp>
          <p:nvGrpSpPr>
            <p:cNvPr id="6" name="그룹 28"/>
            <p:cNvGrpSpPr>
              <a:grpSpLocks noChangeAspect="1"/>
            </p:cNvGrpSpPr>
            <p:nvPr userDrawn="1"/>
          </p:nvGrpSpPr>
          <p:grpSpPr>
            <a:xfrm rot="5400000">
              <a:off x="-355553" y="4338355"/>
              <a:ext cx="2014329" cy="43200"/>
              <a:chOff x="3882524" y="5936798"/>
              <a:chExt cx="8882677" cy="190501"/>
            </a:xfrm>
            <a:solidFill>
              <a:schemeClr val="bg1">
                <a:lumMod val="85000"/>
                <a:alpha val="72000"/>
              </a:schemeClr>
            </a:solidFill>
          </p:grpSpPr>
          <p:sp>
            <p:nvSpPr>
              <p:cNvPr id="7" name="직사각형 29"/>
              <p:cNvSpPr/>
              <p:nvPr/>
            </p:nvSpPr>
            <p:spPr>
              <a:xfrm>
                <a:off x="3882524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8" name="직사각형 30"/>
              <p:cNvSpPr/>
              <p:nvPr/>
            </p:nvSpPr>
            <p:spPr>
              <a:xfrm>
                <a:off x="4462002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9" name="직사각형 31"/>
              <p:cNvSpPr/>
              <p:nvPr/>
            </p:nvSpPr>
            <p:spPr>
              <a:xfrm>
                <a:off x="5041480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10" name="직사각형 32"/>
              <p:cNvSpPr/>
              <p:nvPr/>
            </p:nvSpPr>
            <p:spPr>
              <a:xfrm>
                <a:off x="5620958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11" name="직사각형 33"/>
              <p:cNvSpPr/>
              <p:nvPr/>
            </p:nvSpPr>
            <p:spPr>
              <a:xfrm>
                <a:off x="6200436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12" name="직사각형 34"/>
              <p:cNvSpPr/>
              <p:nvPr/>
            </p:nvSpPr>
            <p:spPr>
              <a:xfrm>
                <a:off x="6779914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13" name="직사각형 35"/>
              <p:cNvSpPr/>
              <p:nvPr/>
            </p:nvSpPr>
            <p:spPr>
              <a:xfrm>
                <a:off x="7359392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14" name="직사각형 36"/>
              <p:cNvSpPr/>
              <p:nvPr/>
            </p:nvSpPr>
            <p:spPr>
              <a:xfrm>
                <a:off x="7938870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15" name="직사각형 37"/>
              <p:cNvSpPr/>
              <p:nvPr/>
            </p:nvSpPr>
            <p:spPr>
              <a:xfrm>
                <a:off x="8518348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16" name="직사각형 38"/>
              <p:cNvSpPr/>
              <p:nvPr/>
            </p:nvSpPr>
            <p:spPr>
              <a:xfrm>
                <a:off x="9097826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17" name="직사각형 39"/>
              <p:cNvSpPr/>
              <p:nvPr/>
            </p:nvSpPr>
            <p:spPr>
              <a:xfrm>
                <a:off x="9677304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18" name="직사각형 40"/>
              <p:cNvSpPr/>
              <p:nvPr/>
            </p:nvSpPr>
            <p:spPr>
              <a:xfrm>
                <a:off x="10256782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19" name="직사각형 41"/>
              <p:cNvSpPr/>
              <p:nvPr/>
            </p:nvSpPr>
            <p:spPr>
              <a:xfrm>
                <a:off x="10836260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20" name="직사각형 42"/>
              <p:cNvSpPr/>
              <p:nvPr/>
            </p:nvSpPr>
            <p:spPr>
              <a:xfrm>
                <a:off x="11415738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21" name="직사각형 43"/>
              <p:cNvSpPr/>
              <p:nvPr/>
            </p:nvSpPr>
            <p:spPr>
              <a:xfrm>
                <a:off x="11995216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22" name="직사각형 44"/>
              <p:cNvSpPr/>
              <p:nvPr/>
            </p:nvSpPr>
            <p:spPr>
              <a:xfrm>
                <a:off x="12574700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</p:grpSp>
      </p:grpSp>
      <p:grpSp>
        <p:nvGrpSpPr>
          <p:cNvPr id="39" name="组合 67"/>
          <p:cNvGrpSpPr/>
          <p:nvPr userDrawn="1"/>
        </p:nvGrpSpPr>
        <p:grpSpPr bwMode="auto">
          <a:xfrm>
            <a:off x="234950" y="36513"/>
            <a:ext cx="2838450" cy="1262062"/>
            <a:chOff x="472" y="306"/>
            <a:chExt cx="3821" cy="1986"/>
          </a:xfrm>
        </p:grpSpPr>
        <p:pic>
          <p:nvPicPr>
            <p:cNvPr id="40" name="图片 4" descr="编组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" y="306"/>
              <a:ext cx="3821" cy="19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图片 5" descr="lALPBFuNcg4cT0HNAjvNAzA_816_57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5" y="770"/>
              <a:ext cx="745" cy="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010662" y="1118075"/>
            <a:ext cx="10260682" cy="720047"/>
          </a:xfrm>
          <a:prstGeom prst="rect">
            <a:avLst/>
          </a:prstGeom>
        </p:spPr>
        <p:txBody>
          <a:bodyPr/>
          <a:lstStyle>
            <a:lvl1pPr marL="1040130" indent="-1040130" eaLnBrk="0" fontAlgn="base" latinLnBrk="0" hangingPunct="0">
              <a:lnSpc>
                <a:spcPct val="150000"/>
              </a:lnSpc>
              <a:defRPr sz="2400">
                <a:solidFill>
                  <a:schemeClr val="bg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5" name="文本占位符 2"/>
          <p:cNvSpPr>
            <a:spLocks noGrp="1"/>
          </p:cNvSpPr>
          <p:nvPr>
            <p:ph type="body" idx="1"/>
          </p:nvPr>
        </p:nvSpPr>
        <p:spPr>
          <a:xfrm>
            <a:off x="1010920" y="1838325"/>
            <a:ext cx="10260965" cy="2324735"/>
          </a:xfrm>
          <a:prstGeom prst="rect">
            <a:avLst/>
          </a:prstGeom>
        </p:spPr>
        <p:txBody>
          <a:bodyPr/>
          <a:lstStyle>
            <a:lvl1pPr marL="1040130" indent="-1040130" eaLnBrk="0" fontAlgn="base" latinLnBrk="0" hangingPunct="0">
              <a:lnSpc>
                <a:spcPct val="150000"/>
              </a:lnSpc>
              <a:defRPr sz="240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  <a:lvl2pPr marL="215900" indent="828040" eaLnBrk="0" fontAlgn="base" latinLnBrk="0" hangingPunct="0">
              <a:lnSpc>
                <a:spcPct val="150000"/>
              </a:lnSpc>
              <a:buNone/>
              <a:defRPr sz="240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0" indent="636905" eaLnBrk="0" fontAlgn="base" latinLnBrk="0" hangingPunct="0">
              <a:lnSpc>
                <a:spcPct val="150000"/>
              </a:lnSpc>
              <a:buNone/>
              <a:defRPr sz="240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lnSpc>
                <a:spcPct val="150000"/>
              </a:lnSpc>
              <a:defRPr sz="240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lnSpc>
                <a:spcPct val="150000"/>
              </a:lnSpc>
              <a:defRPr sz="240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  <p:grpSp>
        <p:nvGrpSpPr>
          <p:cNvPr id="44" name="组合 43"/>
          <p:cNvGrpSpPr/>
          <p:nvPr userDrawn="1"/>
        </p:nvGrpSpPr>
        <p:grpSpPr>
          <a:xfrm>
            <a:off x="376245" y="303025"/>
            <a:ext cx="11495129" cy="6410282"/>
            <a:chOff x="264" y="-73"/>
            <a:chExt cx="18649" cy="10482"/>
          </a:xfrm>
        </p:grpSpPr>
        <p:grpSp>
          <p:nvGrpSpPr>
            <p:cNvPr id="45" name="组合 44"/>
            <p:cNvGrpSpPr/>
            <p:nvPr/>
          </p:nvGrpSpPr>
          <p:grpSpPr>
            <a:xfrm>
              <a:off x="694" y="196"/>
              <a:ext cx="17950" cy="9945"/>
              <a:chOff x="2350" y="1142"/>
              <a:chExt cx="14713" cy="8159"/>
            </a:xfrm>
          </p:grpSpPr>
          <p:cxnSp>
            <p:nvCxnSpPr>
              <p:cNvPr id="50" name="直接连接符 49"/>
              <p:cNvCxnSpPr/>
              <p:nvPr/>
            </p:nvCxnSpPr>
            <p:spPr>
              <a:xfrm flipV="1">
                <a:off x="13064" y="1142"/>
                <a:ext cx="3926" cy="0"/>
              </a:xfrm>
              <a:prstGeom prst="line">
                <a:avLst/>
              </a:prstGeom>
              <a:noFill/>
              <a:ln w="22225" cap="flat" cmpd="sng" algn="ctr">
                <a:solidFill>
                  <a:srgbClr val="FFB9C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1" name="直接连接符 50"/>
              <p:cNvCxnSpPr/>
              <p:nvPr/>
            </p:nvCxnSpPr>
            <p:spPr>
              <a:xfrm flipH="1" flipV="1">
                <a:off x="17046" y="1250"/>
                <a:ext cx="17" cy="7920"/>
              </a:xfrm>
              <a:prstGeom prst="line">
                <a:avLst/>
              </a:prstGeom>
              <a:noFill/>
              <a:ln w="22225" cap="flat" cmpd="sng" algn="ctr">
                <a:solidFill>
                  <a:srgbClr val="FFB9C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2" name="直接连接符 51"/>
              <p:cNvCxnSpPr/>
              <p:nvPr/>
            </p:nvCxnSpPr>
            <p:spPr>
              <a:xfrm flipH="1" flipV="1">
                <a:off x="2350" y="9284"/>
                <a:ext cx="10101" cy="17"/>
              </a:xfrm>
              <a:prstGeom prst="line">
                <a:avLst/>
              </a:prstGeom>
              <a:noFill/>
              <a:ln w="22225" cap="flat" cmpd="sng" algn="ctr">
                <a:solidFill>
                  <a:srgbClr val="FFB9CF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46" name="组合 45"/>
            <p:cNvGrpSpPr/>
            <p:nvPr/>
          </p:nvGrpSpPr>
          <p:grpSpPr>
            <a:xfrm>
              <a:off x="264" y="-73"/>
              <a:ext cx="18649" cy="10482"/>
              <a:chOff x="2350" y="1216"/>
              <a:chExt cx="14601" cy="8018"/>
            </a:xfrm>
          </p:grpSpPr>
          <p:cxnSp>
            <p:nvCxnSpPr>
              <p:cNvPr id="47" name="直接连接符 46"/>
              <p:cNvCxnSpPr/>
              <p:nvPr/>
            </p:nvCxnSpPr>
            <p:spPr>
              <a:xfrm>
                <a:off x="13198" y="1216"/>
                <a:ext cx="3723" cy="11"/>
              </a:xfrm>
              <a:prstGeom prst="line">
                <a:avLst/>
              </a:prstGeom>
              <a:noFill/>
              <a:ln w="22225" cap="flat" cmpd="sng" algn="ctr">
                <a:solidFill>
                  <a:srgbClr val="FFB9C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8" name="直接连接符 47"/>
              <p:cNvCxnSpPr/>
              <p:nvPr/>
            </p:nvCxnSpPr>
            <p:spPr>
              <a:xfrm flipH="1" flipV="1">
                <a:off x="16934" y="1227"/>
                <a:ext cx="17" cy="7925"/>
              </a:xfrm>
              <a:prstGeom prst="line">
                <a:avLst/>
              </a:prstGeom>
              <a:noFill/>
              <a:ln w="22225" cap="flat" cmpd="sng" algn="ctr">
                <a:solidFill>
                  <a:srgbClr val="FFB9C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9" name="直接连接符 48"/>
              <p:cNvCxnSpPr/>
              <p:nvPr/>
            </p:nvCxnSpPr>
            <p:spPr>
              <a:xfrm flipH="1" flipV="1">
                <a:off x="2350" y="9217"/>
                <a:ext cx="10700" cy="17"/>
              </a:xfrm>
              <a:prstGeom prst="line">
                <a:avLst/>
              </a:prstGeom>
              <a:noFill/>
              <a:ln w="22225" cap="flat" cmpd="sng" algn="ctr">
                <a:solidFill>
                  <a:srgbClr val="FFB9CF"/>
                </a:solidFill>
                <a:prstDash val="solid"/>
                <a:miter lim="800000"/>
              </a:ln>
              <a:effectLst/>
            </p:spPr>
          </p:cxnSp>
        </p:grpSp>
      </p:grpSp>
      <p:sp>
        <p:nvSpPr>
          <p:cNvPr id="54" name="文本框 53">
            <a:hlinkClick r:id="" action="ppaction://hlinkshowjump?jump=previousslide"/>
          </p:cNvPr>
          <p:cNvSpPr txBox="1"/>
          <p:nvPr userDrawn="1"/>
        </p:nvSpPr>
        <p:spPr>
          <a:xfrm>
            <a:off x="9624695" y="6229985"/>
            <a:ext cx="915035" cy="368300"/>
          </a:xfrm>
          <a:prstGeom prst="rect">
            <a:avLst/>
          </a:prstGeom>
          <a:noFill/>
          <a:ln w="12700">
            <a:solidFill>
              <a:srgbClr val="FFB9CF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上一页</a:t>
            </a:r>
          </a:p>
        </p:txBody>
      </p:sp>
      <p:sp>
        <p:nvSpPr>
          <p:cNvPr id="55" name="文本框 54">
            <a:hlinkClick r:id="" action="ppaction://hlinkshowjump?jump=nextslide"/>
          </p:cNvPr>
          <p:cNvSpPr txBox="1"/>
          <p:nvPr userDrawn="1"/>
        </p:nvSpPr>
        <p:spPr>
          <a:xfrm>
            <a:off x="10680700" y="6229985"/>
            <a:ext cx="915035" cy="368300"/>
          </a:xfrm>
          <a:prstGeom prst="rect">
            <a:avLst/>
          </a:prstGeom>
          <a:noFill/>
          <a:ln w="12700">
            <a:solidFill>
              <a:srgbClr val="FFB9CF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下一页</a:t>
            </a:r>
          </a:p>
        </p:txBody>
      </p:sp>
      <p:sp>
        <p:nvSpPr>
          <p:cNvPr id="56" name="文本框 55">
            <a:hlinkClick r:id="" action="ppaction://hlinkshowjump?jump=firstslide"/>
          </p:cNvPr>
          <p:cNvSpPr txBox="1"/>
          <p:nvPr userDrawn="1"/>
        </p:nvSpPr>
        <p:spPr>
          <a:xfrm>
            <a:off x="8362315" y="6229985"/>
            <a:ext cx="1132205" cy="368300"/>
          </a:xfrm>
          <a:prstGeom prst="rect">
            <a:avLst/>
          </a:prstGeom>
          <a:noFill/>
          <a:ln w="12700">
            <a:solidFill>
              <a:srgbClr val="FFB9CF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返回首页</a:t>
            </a:r>
          </a:p>
        </p:txBody>
      </p:sp>
    </p:spTree>
    <p:extLst>
      <p:ext uri="{BB962C8B-B14F-4D97-AF65-F5344CB8AC3E}">
        <p14:creationId xmlns:p14="http://schemas.microsoft.com/office/powerpoint/2010/main" val="1263250438"/>
      </p:ext>
    </p:extLst>
  </p:cSld>
  <p:clrMapOvr>
    <a:masterClrMapping/>
  </p:clrMapOvr>
  <p:transition spd="med">
    <p:cut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 userDrawn="1"/>
        </p:nvGrpSpPr>
        <p:grpSpPr>
          <a:xfrm>
            <a:off x="376245" y="303025"/>
            <a:ext cx="11495129" cy="6410282"/>
            <a:chOff x="264" y="-73"/>
            <a:chExt cx="18649" cy="10482"/>
          </a:xfrm>
        </p:grpSpPr>
        <p:grpSp>
          <p:nvGrpSpPr>
            <p:cNvPr id="45" name="组合 44"/>
            <p:cNvGrpSpPr/>
            <p:nvPr/>
          </p:nvGrpSpPr>
          <p:grpSpPr>
            <a:xfrm>
              <a:off x="694" y="196"/>
              <a:ext cx="17950" cy="9945"/>
              <a:chOff x="2350" y="1142"/>
              <a:chExt cx="14713" cy="8159"/>
            </a:xfrm>
          </p:grpSpPr>
          <p:cxnSp>
            <p:nvCxnSpPr>
              <p:cNvPr id="50" name="直接连接符 49"/>
              <p:cNvCxnSpPr/>
              <p:nvPr/>
            </p:nvCxnSpPr>
            <p:spPr>
              <a:xfrm flipV="1">
                <a:off x="13064" y="1142"/>
                <a:ext cx="3926" cy="0"/>
              </a:xfrm>
              <a:prstGeom prst="line">
                <a:avLst/>
              </a:prstGeom>
              <a:noFill/>
              <a:ln w="22225" cap="flat" cmpd="sng" algn="ctr">
                <a:solidFill>
                  <a:srgbClr val="FFB9C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1" name="直接连接符 50"/>
              <p:cNvCxnSpPr/>
              <p:nvPr/>
            </p:nvCxnSpPr>
            <p:spPr>
              <a:xfrm flipH="1" flipV="1">
                <a:off x="17046" y="1250"/>
                <a:ext cx="17" cy="7920"/>
              </a:xfrm>
              <a:prstGeom prst="line">
                <a:avLst/>
              </a:prstGeom>
              <a:noFill/>
              <a:ln w="22225" cap="flat" cmpd="sng" algn="ctr">
                <a:solidFill>
                  <a:srgbClr val="FFB9C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2" name="直接连接符 51"/>
              <p:cNvCxnSpPr/>
              <p:nvPr/>
            </p:nvCxnSpPr>
            <p:spPr>
              <a:xfrm flipH="1" flipV="1">
                <a:off x="2350" y="9284"/>
                <a:ext cx="10101" cy="17"/>
              </a:xfrm>
              <a:prstGeom prst="line">
                <a:avLst/>
              </a:prstGeom>
              <a:noFill/>
              <a:ln w="22225" cap="flat" cmpd="sng" algn="ctr">
                <a:solidFill>
                  <a:srgbClr val="FFB9CF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46" name="组合 45"/>
            <p:cNvGrpSpPr/>
            <p:nvPr/>
          </p:nvGrpSpPr>
          <p:grpSpPr>
            <a:xfrm>
              <a:off x="264" y="-73"/>
              <a:ext cx="18649" cy="10482"/>
              <a:chOff x="2350" y="1216"/>
              <a:chExt cx="14601" cy="8018"/>
            </a:xfrm>
          </p:grpSpPr>
          <p:cxnSp>
            <p:nvCxnSpPr>
              <p:cNvPr id="47" name="直接连接符 46"/>
              <p:cNvCxnSpPr/>
              <p:nvPr/>
            </p:nvCxnSpPr>
            <p:spPr>
              <a:xfrm>
                <a:off x="13198" y="1216"/>
                <a:ext cx="3723" cy="11"/>
              </a:xfrm>
              <a:prstGeom prst="line">
                <a:avLst/>
              </a:prstGeom>
              <a:noFill/>
              <a:ln w="22225" cap="flat" cmpd="sng" algn="ctr">
                <a:solidFill>
                  <a:srgbClr val="FFB9C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8" name="直接连接符 47"/>
              <p:cNvCxnSpPr/>
              <p:nvPr/>
            </p:nvCxnSpPr>
            <p:spPr>
              <a:xfrm flipH="1" flipV="1">
                <a:off x="16934" y="1227"/>
                <a:ext cx="17" cy="7925"/>
              </a:xfrm>
              <a:prstGeom prst="line">
                <a:avLst/>
              </a:prstGeom>
              <a:noFill/>
              <a:ln w="22225" cap="flat" cmpd="sng" algn="ctr">
                <a:solidFill>
                  <a:srgbClr val="FFB9C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9" name="直接连接符 48"/>
              <p:cNvCxnSpPr/>
              <p:nvPr/>
            </p:nvCxnSpPr>
            <p:spPr>
              <a:xfrm flipH="1" flipV="1">
                <a:off x="2350" y="9217"/>
                <a:ext cx="10700" cy="17"/>
              </a:xfrm>
              <a:prstGeom prst="line">
                <a:avLst/>
              </a:prstGeom>
              <a:noFill/>
              <a:ln w="22225" cap="flat" cmpd="sng" algn="ctr">
                <a:solidFill>
                  <a:srgbClr val="FFB9CF"/>
                </a:solidFill>
                <a:prstDash val="solid"/>
                <a:miter lim="800000"/>
              </a:ln>
              <a:effectLst/>
            </p:spPr>
          </p:cxnSp>
        </p:grpSp>
      </p:grpSp>
      <p:sp>
        <p:nvSpPr>
          <p:cNvPr id="54" name="文本框 53">
            <a:hlinkClick r:id="" action="ppaction://hlinkshowjump?jump=previousslide"/>
          </p:cNvPr>
          <p:cNvSpPr txBox="1"/>
          <p:nvPr userDrawn="1"/>
        </p:nvSpPr>
        <p:spPr>
          <a:xfrm>
            <a:off x="9624695" y="6229985"/>
            <a:ext cx="915035" cy="368300"/>
          </a:xfrm>
          <a:prstGeom prst="rect">
            <a:avLst/>
          </a:prstGeom>
          <a:noFill/>
          <a:ln w="12700">
            <a:solidFill>
              <a:srgbClr val="FFB9CF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上一页</a:t>
            </a:r>
          </a:p>
        </p:txBody>
      </p:sp>
      <p:sp>
        <p:nvSpPr>
          <p:cNvPr id="55" name="文本框 54">
            <a:hlinkClick r:id="" action="ppaction://hlinkshowjump?jump=nextslide"/>
          </p:cNvPr>
          <p:cNvSpPr txBox="1"/>
          <p:nvPr userDrawn="1"/>
        </p:nvSpPr>
        <p:spPr>
          <a:xfrm>
            <a:off x="10680700" y="6229985"/>
            <a:ext cx="915035" cy="368300"/>
          </a:xfrm>
          <a:prstGeom prst="rect">
            <a:avLst/>
          </a:prstGeom>
          <a:noFill/>
          <a:ln w="12700">
            <a:solidFill>
              <a:srgbClr val="FFB9CF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下一页</a:t>
            </a:r>
          </a:p>
        </p:txBody>
      </p:sp>
      <p:sp>
        <p:nvSpPr>
          <p:cNvPr id="56" name="文本框 55">
            <a:hlinkClick r:id="" action="ppaction://hlinkshowjump?jump=firstslide"/>
          </p:cNvPr>
          <p:cNvSpPr txBox="1"/>
          <p:nvPr userDrawn="1"/>
        </p:nvSpPr>
        <p:spPr>
          <a:xfrm>
            <a:off x="8362315" y="6229985"/>
            <a:ext cx="1132205" cy="368300"/>
          </a:xfrm>
          <a:prstGeom prst="rect">
            <a:avLst/>
          </a:prstGeom>
          <a:noFill/>
          <a:ln w="12700">
            <a:solidFill>
              <a:srgbClr val="FFB9CF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返回首页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0662" y="1118075"/>
            <a:ext cx="10260682" cy="720047"/>
          </a:xfrm>
          <a:prstGeom prst="rect">
            <a:avLst/>
          </a:prstGeom>
        </p:spPr>
        <p:txBody>
          <a:bodyPr/>
          <a:lstStyle>
            <a:lvl1pPr marL="1112520" indent="-1112520" eaLnBrk="0" fontAlgn="base" latinLnBrk="0" hangingPunct="0">
              <a:lnSpc>
                <a:spcPct val="150000"/>
              </a:lnSpc>
              <a:defRPr sz="2400">
                <a:solidFill>
                  <a:schemeClr val="bg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0920" y="1838325"/>
            <a:ext cx="10260965" cy="2435225"/>
          </a:xfrm>
          <a:prstGeom prst="rect">
            <a:avLst/>
          </a:prstGeom>
        </p:spPr>
        <p:txBody>
          <a:bodyPr/>
          <a:lstStyle>
            <a:lvl1pPr marL="1188085" indent="-1188085" eaLnBrk="0" fontAlgn="base" latinLnBrk="0" hangingPunct="0">
              <a:lnSpc>
                <a:spcPct val="150000"/>
              </a:lnSpc>
              <a:defRPr sz="240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  <a:lvl2pPr marL="215900" indent="982980" eaLnBrk="0" fontAlgn="base" latinLnBrk="0" hangingPunct="0">
              <a:lnSpc>
                <a:spcPct val="150000"/>
              </a:lnSpc>
              <a:buNone/>
              <a:defRPr sz="240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0" indent="636905" eaLnBrk="0" fontAlgn="base" latinLnBrk="0" hangingPunct="0">
              <a:lnSpc>
                <a:spcPct val="150000"/>
              </a:lnSpc>
              <a:buNone/>
              <a:defRPr sz="240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lnSpc>
                <a:spcPct val="150000"/>
              </a:lnSpc>
              <a:defRPr sz="240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lnSpc>
                <a:spcPct val="150000"/>
              </a:lnSpc>
              <a:defRPr sz="240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1657427730"/>
      </p:ext>
    </p:extLst>
  </p:cSld>
  <p:clrMapOvr>
    <a:masterClrMapping/>
  </p:clrMapOvr>
  <p:transition spd="med">
    <p:cut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阅读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 userDrawn="1"/>
        </p:nvGrpSpPr>
        <p:grpSpPr>
          <a:xfrm>
            <a:off x="376245" y="303025"/>
            <a:ext cx="11495129" cy="6410282"/>
            <a:chOff x="264" y="-73"/>
            <a:chExt cx="18649" cy="10482"/>
          </a:xfrm>
        </p:grpSpPr>
        <p:grpSp>
          <p:nvGrpSpPr>
            <p:cNvPr id="45" name="组合 44"/>
            <p:cNvGrpSpPr/>
            <p:nvPr/>
          </p:nvGrpSpPr>
          <p:grpSpPr>
            <a:xfrm>
              <a:off x="694" y="196"/>
              <a:ext cx="17950" cy="9945"/>
              <a:chOff x="2350" y="1142"/>
              <a:chExt cx="14713" cy="8159"/>
            </a:xfrm>
          </p:grpSpPr>
          <p:cxnSp>
            <p:nvCxnSpPr>
              <p:cNvPr id="50" name="直接连接符 49"/>
              <p:cNvCxnSpPr/>
              <p:nvPr/>
            </p:nvCxnSpPr>
            <p:spPr>
              <a:xfrm flipV="1">
                <a:off x="13064" y="1142"/>
                <a:ext cx="3926" cy="0"/>
              </a:xfrm>
              <a:prstGeom prst="line">
                <a:avLst/>
              </a:prstGeom>
              <a:noFill/>
              <a:ln w="22225" cap="flat" cmpd="sng" algn="ctr">
                <a:solidFill>
                  <a:srgbClr val="FFB9C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1" name="直接连接符 50"/>
              <p:cNvCxnSpPr/>
              <p:nvPr/>
            </p:nvCxnSpPr>
            <p:spPr>
              <a:xfrm flipH="1" flipV="1">
                <a:off x="17046" y="1250"/>
                <a:ext cx="17" cy="7920"/>
              </a:xfrm>
              <a:prstGeom prst="line">
                <a:avLst/>
              </a:prstGeom>
              <a:noFill/>
              <a:ln w="22225" cap="flat" cmpd="sng" algn="ctr">
                <a:solidFill>
                  <a:srgbClr val="FFB9C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2" name="直接连接符 51"/>
              <p:cNvCxnSpPr/>
              <p:nvPr/>
            </p:nvCxnSpPr>
            <p:spPr>
              <a:xfrm flipH="1" flipV="1">
                <a:off x="2350" y="9284"/>
                <a:ext cx="10101" cy="17"/>
              </a:xfrm>
              <a:prstGeom prst="line">
                <a:avLst/>
              </a:prstGeom>
              <a:noFill/>
              <a:ln w="22225" cap="flat" cmpd="sng" algn="ctr">
                <a:solidFill>
                  <a:srgbClr val="FFB9CF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46" name="组合 45"/>
            <p:cNvGrpSpPr/>
            <p:nvPr/>
          </p:nvGrpSpPr>
          <p:grpSpPr>
            <a:xfrm>
              <a:off x="264" y="-73"/>
              <a:ext cx="18649" cy="10482"/>
              <a:chOff x="2350" y="1216"/>
              <a:chExt cx="14601" cy="8018"/>
            </a:xfrm>
          </p:grpSpPr>
          <p:cxnSp>
            <p:nvCxnSpPr>
              <p:cNvPr id="47" name="直接连接符 46"/>
              <p:cNvCxnSpPr/>
              <p:nvPr/>
            </p:nvCxnSpPr>
            <p:spPr>
              <a:xfrm>
                <a:off x="13198" y="1216"/>
                <a:ext cx="3723" cy="11"/>
              </a:xfrm>
              <a:prstGeom prst="line">
                <a:avLst/>
              </a:prstGeom>
              <a:noFill/>
              <a:ln w="22225" cap="flat" cmpd="sng" algn="ctr">
                <a:solidFill>
                  <a:srgbClr val="FFB9C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8" name="直接连接符 47"/>
              <p:cNvCxnSpPr/>
              <p:nvPr/>
            </p:nvCxnSpPr>
            <p:spPr>
              <a:xfrm flipH="1" flipV="1">
                <a:off x="16934" y="1227"/>
                <a:ext cx="17" cy="7925"/>
              </a:xfrm>
              <a:prstGeom prst="line">
                <a:avLst/>
              </a:prstGeom>
              <a:noFill/>
              <a:ln w="22225" cap="flat" cmpd="sng" algn="ctr">
                <a:solidFill>
                  <a:srgbClr val="FFB9C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9" name="直接连接符 48"/>
              <p:cNvCxnSpPr/>
              <p:nvPr/>
            </p:nvCxnSpPr>
            <p:spPr>
              <a:xfrm flipH="1" flipV="1">
                <a:off x="2350" y="9217"/>
                <a:ext cx="10700" cy="17"/>
              </a:xfrm>
              <a:prstGeom prst="line">
                <a:avLst/>
              </a:prstGeom>
              <a:noFill/>
              <a:ln w="22225" cap="flat" cmpd="sng" algn="ctr">
                <a:solidFill>
                  <a:srgbClr val="FFB9CF"/>
                </a:solidFill>
                <a:prstDash val="solid"/>
                <a:miter lim="800000"/>
              </a:ln>
              <a:effectLst/>
            </p:spPr>
          </p:cxnSp>
        </p:grpSp>
      </p:grpSp>
      <p:sp>
        <p:nvSpPr>
          <p:cNvPr id="54" name="文本框 53">
            <a:hlinkClick r:id="" action="ppaction://hlinkshowjump?jump=previousslide"/>
          </p:cNvPr>
          <p:cNvSpPr txBox="1"/>
          <p:nvPr userDrawn="1"/>
        </p:nvSpPr>
        <p:spPr>
          <a:xfrm>
            <a:off x="9624695" y="6229985"/>
            <a:ext cx="915035" cy="368300"/>
          </a:xfrm>
          <a:prstGeom prst="rect">
            <a:avLst/>
          </a:prstGeom>
          <a:noFill/>
          <a:ln w="12700">
            <a:solidFill>
              <a:srgbClr val="FFB9CF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上一页</a:t>
            </a:r>
          </a:p>
        </p:txBody>
      </p:sp>
      <p:sp>
        <p:nvSpPr>
          <p:cNvPr id="55" name="文本框 54">
            <a:hlinkClick r:id="" action="ppaction://hlinkshowjump?jump=nextslide"/>
          </p:cNvPr>
          <p:cNvSpPr txBox="1"/>
          <p:nvPr userDrawn="1"/>
        </p:nvSpPr>
        <p:spPr>
          <a:xfrm>
            <a:off x="10680700" y="6229985"/>
            <a:ext cx="915035" cy="368300"/>
          </a:xfrm>
          <a:prstGeom prst="rect">
            <a:avLst/>
          </a:prstGeom>
          <a:noFill/>
          <a:ln w="12700">
            <a:solidFill>
              <a:srgbClr val="FFB9CF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下一页</a:t>
            </a:r>
          </a:p>
        </p:txBody>
      </p:sp>
      <p:sp>
        <p:nvSpPr>
          <p:cNvPr id="56" name="文本框 55">
            <a:hlinkClick r:id="" action="ppaction://hlinkshowjump?jump=firstslide"/>
          </p:cNvPr>
          <p:cNvSpPr txBox="1"/>
          <p:nvPr userDrawn="1"/>
        </p:nvSpPr>
        <p:spPr>
          <a:xfrm>
            <a:off x="8362315" y="6229985"/>
            <a:ext cx="1132205" cy="368300"/>
          </a:xfrm>
          <a:prstGeom prst="rect">
            <a:avLst/>
          </a:prstGeom>
          <a:noFill/>
          <a:ln w="12700">
            <a:solidFill>
              <a:srgbClr val="FFB9CF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返回首页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0662" y="1118075"/>
            <a:ext cx="10260682" cy="720047"/>
          </a:xfrm>
          <a:prstGeom prst="rect">
            <a:avLst/>
          </a:prstGeom>
        </p:spPr>
        <p:txBody>
          <a:bodyPr/>
          <a:lstStyle>
            <a:lvl1pPr marL="0" indent="636905" eaLnBrk="0" fontAlgn="base" latinLnBrk="0" hangingPunct="0">
              <a:lnSpc>
                <a:spcPct val="150000"/>
              </a:lnSpc>
              <a:defRPr sz="2400">
                <a:solidFill>
                  <a:schemeClr val="bg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0920" y="1838325"/>
            <a:ext cx="10260965" cy="2311400"/>
          </a:xfrm>
          <a:prstGeom prst="rect">
            <a:avLst/>
          </a:prstGeom>
        </p:spPr>
        <p:txBody>
          <a:bodyPr/>
          <a:lstStyle>
            <a:lvl1pPr marL="1137285" indent="-1137285" eaLnBrk="0" fontAlgn="base" latinLnBrk="0" hangingPunct="0">
              <a:lnSpc>
                <a:spcPct val="150000"/>
              </a:lnSpc>
              <a:defRPr sz="240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  <a:lvl2pPr marL="215900" indent="957580" eaLnBrk="0" fontAlgn="base" latinLnBrk="0" hangingPunct="0">
              <a:lnSpc>
                <a:spcPct val="150000"/>
              </a:lnSpc>
              <a:buNone/>
              <a:defRPr sz="240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0" indent="636905" eaLnBrk="0" fontAlgn="base" latinLnBrk="0" hangingPunct="0">
              <a:lnSpc>
                <a:spcPct val="150000"/>
              </a:lnSpc>
              <a:buNone/>
              <a:defRPr sz="240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lnSpc>
                <a:spcPct val="150000"/>
              </a:lnSpc>
              <a:defRPr sz="240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lnSpc>
                <a:spcPct val="150000"/>
              </a:lnSpc>
              <a:defRPr sz="240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867292707"/>
      </p:ext>
    </p:extLst>
  </p:cSld>
  <p:clrMapOvr>
    <a:masterClrMapping/>
  </p:clrMapOvr>
  <p:transition spd="med">
    <p:cut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题号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010662" y="1118075"/>
            <a:ext cx="10260682" cy="720047"/>
          </a:xfrm>
          <a:prstGeom prst="rect">
            <a:avLst/>
          </a:prstGeom>
        </p:spPr>
        <p:txBody>
          <a:bodyPr/>
          <a:lstStyle>
            <a:lvl1pPr marL="0" indent="0" eaLnBrk="0" fontAlgn="base" latinLnBrk="0" hangingPunct="0">
              <a:lnSpc>
                <a:spcPct val="150000"/>
              </a:lnSpc>
              <a:defRPr sz="2400">
                <a:solidFill>
                  <a:schemeClr val="bg2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5" name="文本占位符 2"/>
          <p:cNvSpPr>
            <a:spLocks noGrp="1"/>
          </p:cNvSpPr>
          <p:nvPr>
            <p:ph type="body" idx="1"/>
          </p:nvPr>
        </p:nvSpPr>
        <p:spPr>
          <a:xfrm>
            <a:off x="1010920" y="1838325"/>
            <a:ext cx="10260965" cy="2133600"/>
          </a:xfrm>
          <a:prstGeom prst="rect">
            <a:avLst/>
          </a:prstGeom>
        </p:spPr>
        <p:txBody>
          <a:bodyPr/>
          <a:lstStyle>
            <a:lvl1pPr marL="1040130" indent="-1040130" eaLnBrk="0" fontAlgn="base" latinLnBrk="0" hangingPunct="0">
              <a:lnSpc>
                <a:spcPct val="150000"/>
              </a:lnSpc>
              <a:defRPr sz="240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  <a:lvl2pPr marL="215900" indent="845820" eaLnBrk="0" fontAlgn="base" latinLnBrk="0" hangingPunct="0">
              <a:lnSpc>
                <a:spcPct val="150000"/>
              </a:lnSpc>
              <a:buNone/>
              <a:defRPr sz="240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248285" indent="-6985" eaLnBrk="0" fontAlgn="base" latinLnBrk="0" hangingPunct="0">
              <a:lnSpc>
                <a:spcPct val="150000"/>
              </a:lnSpc>
              <a:buNone/>
              <a:defRPr sz="240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lnSpc>
                <a:spcPct val="150000"/>
              </a:lnSpc>
              <a:defRPr sz="240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lnSpc>
                <a:spcPct val="150000"/>
              </a:lnSpc>
              <a:defRPr sz="240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  <p:grpSp>
        <p:nvGrpSpPr>
          <p:cNvPr id="44" name="组合 43"/>
          <p:cNvGrpSpPr/>
          <p:nvPr userDrawn="1"/>
        </p:nvGrpSpPr>
        <p:grpSpPr>
          <a:xfrm>
            <a:off x="376245" y="303025"/>
            <a:ext cx="11495129" cy="6410282"/>
            <a:chOff x="264" y="-73"/>
            <a:chExt cx="18649" cy="10482"/>
          </a:xfrm>
        </p:grpSpPr>
        <p:grpSp>
          <p:nvGrpSpPr>
            <p:cNvPr id="45" name="组合 44"/>
            <p:cNvGrpSpPr/>
            <p:nvPr/>
          </p:nvGrpSpPr>
          <p:grpSpPr>
            <a:xfrm>
              <a:off x="694" y="196"/>
              <a:ext cx="17950" cy="9945"/>
              <a:chOff x="2350" y="1142"/>
              <a:chExt cx="14713" cy="8159"/>
            </a:xfrm>
          </p:grpSpPr>
          <p:cxnSp>
            <p:nvCxnSpPr>
              <p:cNvPr id="50" name="直接连接符 49"/>
              <p:cNvCxnSpPr/>
              <p:nvPr/>
            </p:nvCxnSpPr>
            <p:spPr>
              <a:xfrm flipV="1">
                <a:off x="13064" y="1142"/>
                <a:ext cx="3926" cy="0"/>
              </a:xfrm>
              <a:prstGeom prst="line">
                <a:avLst/>
              </a:prstGeom>
              <a:noFill/>
              <a:ln w="22225" cap="flat" cmpd="sng" algn="ctr">
                <a:solidFill>
                  <a:srgbClr val="FFB9C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1" name="直接连接符 50"/>
              <p:cNvCxnSpPr/>
              <p:nvPr/>
            </p:nvCxnSpPr>
            <p:spPr>
              <a:xfrm flipH="1" flipV="1">
                <a:off x="17046" y="1250"/>
                <a:ext cx="17" cy="7920"/>
              </a:xfrm>
              <a:prstGeom prst="line">
                <a:avLst/>
              </a:prstGeom>
              <a:noFill/>
              <a:ln w="22225" cap="flat" cmpd="sng" algn="ctr">
                <a:solidFill>
                  <a:srgbClr val="FFB9C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2" name="直接连接符 51"/>
              <p:cNvCxnSpPr/>
              <p:nvPr/>
            </p:nvCxnSpPr>
            <p:spPr>
              <a:xfrm flipH="1" flipV="1">
                <a:off x="2350" y="9284"/>
                <a:ext cx="10101" cy="17"/>
              </a:xfrm>
              <a:prstGeom prst="line">
                <a:avLst/>
              </a:prstGeom>
              <a:noFill/>
              <a:ln w="22225" cap="flat" cmpd="sng" algn="ctr">
                <a:solidFill>
                  <a:srgbClr val="FFB9CF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46" name="组合 45"/>
            <p:cNvGrpSpPr/>
            <p:nvPr/>
          </p:nvGrpSpPr>
          <p:grpSpPr>
            <a:xfrm>
              <a:off x="264" y="-73"/>
              <a:ext cx="18649" cy="10482"/>
              <a:chOff x="2350" y="1216"/>
              <a:chExt cx="14601" cy="8018"/>
            </a:xfrm>
          </p:grpSpPr>
          <p:cxnSp>
            <p:nvCxnSpPr>
              <p:cNvPr id="47" name="直接连接符 46"/>
              <p:cNvCxnSpPr/>
              <p:nvPr/>
            </p:nvCxnSpPr>
            <p:spPr>
              <a:xfrm>
                <a:off x="13198" y="1216"/>
                <a:ext cx="3723" cy="11"/>
              </a:xfrm>
              <a:prstGeom prst="line">
                <a:avLst/>
              </a:prstGeom>
              <a:noFill/>
              <a:ln w="22225" cap="flat" cmpd="sng" algn="ctr">
                <a:solidFill>
                  <a:srgbClr val="FFB9C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8" name="直接连接符 47"/>
              <p:cNvCxnSpPr/>
              <p:nvPr/>
            </p:nvCxnSpPr>
            <p:spPr>
              <a:xfrm flipH="1" flipV="1">
                <a:off x="16934" y="1227"/>
                <a:ext cx="17" cy="7925"/>
              </a:xfrm>
              <a:prstGeom prst="line">
                <a:avLst/>
              </a:prstGeom>
              <a:noFill/>
              <a:ln w="22225" cap="flat" cmpd="sng" algn="ctr">
                <a:solidFill>
                  <a:srgbClr val="FFB9C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9" name="直接连接符 48"/>
              <p:cNvCxnSpPr/>
              <p:nvPr/>
            </p:nvCxnSpPr>
            <p:spPr>
              <a:xfrm flipH="1" flipV="1">
                <a:off x="2350" y="9217"/>
                <a:ext cx="10700" cy="17"/>
              </a:xfrm>
              <a:prstGeom prst="line">
                <a:avLst/>
              </a:prstGeom>
              <a:noFill/>
              <a:ln w="22225" cap="flat" cmpd="sng" algn="ctr">
                <a:solidFill>
                  <a:srgbClr val="FFB9CF"/>
                </a:solidFill>
                <a:prstDash val="solid"/>
                <a:miter lim="800000"/>
              </a:ln>
              <a:effectLst/>
            </p:spPr>
          </p:cxnSp>
        </p:grpSp>
      </p:grpSp>
      <p:sp>
        <p:nvSpPr>
          <p:cNvPr id="54" name="文本框 53">
            <a:hlinkClick r:id="" action="ppaction://hlinkshowjump?jump=previousslide"/>
          </p:cNvPr>
          <p:cNvSpPr txBox="1"/>
          <p:nvPr userDrawn="1"/>
        </p:nvSpPr>
        <p:spPr>
          <a:xfrm>
            <a:off x="9624695" y="6229985"/>
            <a:ext cx="915035" cy="368300"/>
          </a:xfrm>
          <a:prstGeom prst="rect">
            <a:avLst/>
          </a:prstGeom>
          <a:noFill/>
          <a:ln w="12700">
            <a:solidFill>
              <a:srgbClr val="FFB9CF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上一页</a:t>
            </a:r>
          </a:p>
        </p:txBody>
      </p:sp>
      <p:sp>
        <p:nvSpPr>
          <p:cNvPr id="55" name="文本框 54">
            <a:hlinkClick r:id="" action="ppaction://hlinkshowjump?jump=nextslide"/>
          </p:cNvPr>
          <p:cNvSpPr txBox="1"/>
          <p:nvPr userDrawn="1"/>
        </p:nvSpPr>
        <p:spPr>
          <a:xfrm>
            <a:off x="10680700" y="6229985"/>
            <a:ext cx="915035" cy="368300"/>
          </a:xfrm>
          <a:prstGeom prst="rect">
            <a:avLst/>
          </a:prstGeom>
          <a:noFill/>
          <a:ln w="12700">
            <a:solidFill>
              <a:srgbClr val="FFB9CF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下一页</a:t>
            </a:r>
          </a:p>
        </p:txBody>
      </p:sp>
      <p:sp>
        <p:nvSpPr>
          <p:cNvPr id="56" name="文本框 55">
            <a:hlinkClick r:id="" action="ppaction://hlinkshowjump?jump=firstslide"/>
          </p:cNvPr>
          <p:cNvSpPr txBox="1"/>
          <p:nvPr userDrawn="1"/>
        </p:nvSpPr>
        <p:spPr>
          <a:xfrm>
            <a:off x="8362315" y="6229985"/>
            <a:ext cx="1132205" cy="368300"/>
          </a:xfrm>
          <a:prstGeom prst="rect">
            <a:avLst/>
          </a:prstGeom>
          <a:noFill/>
          <a:ln w="12700">
            <a:solidFill>
              <a:srgbClr val="FFB9CF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返回首页</a:t>
            </a:r>
          </a:p>
        </p:txBody>
      </p:sp>
    </p:spTree>
    <p:extLst>
      <p:ext uri="{BB962C8B-B14F-4D97-AF65-F5344CB8AC3E}">
        <p14:creationId xmlns:p14="http://schemas.microsoft.com/office/powerpoint/2010/main" val="2447532880"/>
      </p:ext>
    </p:extLst>
  </p:cSld>
  <p:clrMapOvr>
    <a:masterClrMapping/>
  </p:clrMapOvr>
  <p:transition spd="med">
    <p:cut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选择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9230757"/>
      </p:ext>
    </p:extLst>
  </p:cSld>
  <p:clrMapOvr>
    <a:masterClrMapping/>
  </p:clrMapOvr>
  <p:transition spd="med">
    <p:cut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04B8699-2BD7-4FD7-AE2D-21E30C130824}" type="datetimeFigureOut">
              <a:rPr lang="zh-CN" altLang="en-US" smtClean="0"/>
              <a:t>2024/12/18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C1E5A3A-66E6-48F0-9E5A-56D53D43F3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2653582"/>
      </p:ext>
    </p:extLst>
  </p:cSld>
  <p:clrMapOvr>
    <a:masterClrMapping/>
  </p:clrMapOvr>
  <p:transition spd="med">
    <p:cut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14BD31-63D1-4D7A-981C-C3A189285D9A}" type="datetimeFigureOut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2024/12/18</a:t>
            </a:fld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CB0AB0C-B36E-4BC1-84E4-D280E76E12AB}" type="slidenum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‹#›</a:t>
            </a:fld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182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占位符 1"/>
          <p:cNvSpPr>
            <a:spLocks noGrp="1"/>
          </p:cNvSpPr>
          <p:nvPr>
            <p:ph type="title"/>
          </p:nvPr>
        </p:nvSpPr>
        <p:spPr>
          <a:xfrm>
            <a:off x="830580" y="546735"/>
            <a:ext cx="2093595" cy="705485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14BD31-63D1-4D7A-981C-C3A189285D9A}" type="datetimeFigureOut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2024/12/18</a:t>
            </a:fld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CB0AB0C-B36E-4BC1-84E4-D280E76E12AB}" type="slidenum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‹#›</a:t>
            </a:fld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占位符 1"/>
          <p:cNvSpPr>
            <a:spLocks noGrp="1"/>
          </p:cNvSpPr>
          <p:nvPr>
            <p:ph type="title"/>
          </p:nvPr>
        </p:nvSpPr>
        <p:spPr>
          <a:xfrm>
            <a:off x="830580" y="546735"/>
            <a:ext cx="2093595" cy="705485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14BD31-63D1-4D7A-981C-C3A189285D9A}" type="datetimeFigureOut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2024/12/18</a:t>
            </a:fld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CB0AB0C-B36E-4BC1-84E4-D280E76E12AB}" type="slidenum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‹#›</a:t>
            </a:fld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23506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14BD31-63D1-4D7A-981C-C3A189285D9A}" type="datetimeFigureOut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2024/12/18</a:t>
            </a:fld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CB0AB0C-B36E-4BC1-84E4-D280E76E12AB}" type="slidenum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‹#›</a:t>
            </a:fld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38709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00275" y="714375"/>
            <a:ext cx="8296275" cy="5429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14BD31-63D1-4D7A-981C-C3A189285D9A}" type="datetimeFigureOut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2024/12/18</a:t>
            </a:fld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CB0AB0C-B36E-4BC1-84E4-D280E76E12AB}" type="slidenum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‹#›</a:t>
            </a:fld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50342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14BD31-63D1-4D7A-981C-C3A189285D9A}" type="datetimeFigureOut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2024/12/18</a:t>
            </a:fld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CB0AB0C-B36E-4BC1-84E4-D280E76E12AB}" type="slidenum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‹#›</a:t>
            </a:fld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42691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1644650" y="631825"/>
            <a:ext cx="2386013" cy="498475"/>
          </a:xfrm>
          <a:prstGeom prst="roundRect">
            <a:avLst>
              <a:gd name="adj" fmla="val 18158"/>
            </a:avLst>
          </a:prstGeom>
          <a:solidFill>
            <a:srgbClr val="0087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标题占位符 1"/>
          <p:cNvSpPr>
            <a:spLocks noGrp="1"/>
          </p:cNvSpPr>
          <p:nvPr>
            <p:ph type="title"/>
          </p:nvPr>
        </p:nvSpPr>
        <p:spPr>
          <a:xfrm>
            <a:off x="763905" y="546735"/>
            <a:ext cx="3446780" cy="705485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14BD31-63D1-4D7A-981C-C3A189285D9A}" type="datetimeFigureOut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2024/12/18</a:t>
            </a:fld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CB0AB0C-B36E-4BC1-84E4-D280E76E12AB}" type="slidenum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‹#›</a:t>
            </a:fld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6647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14BD31-63D1-4D7A-981C-C3A189285D9A}" type="datetimeFigureOut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2024/12/18</a:t>
            </a:fld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CB0AB0C-B36E-4BC1-84E4-D280E76E12AB}" type="slidenum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‹#›</a:t>
            </a:fld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05377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marL="228600" marR="0" lvl="0" indent="-22860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u="none" strike="noStrike" kern="1200" cap="none" spc="15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rPr>
              <a:t>单击图标添加图片</a:t>
            </a:r>
            <a:endParaRPr kumimoji="0" sz="1600" b="0" i="0" u="none" strike="noStrike" kern="1200" cap="none" spc="15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50400" y="1555200"/>
            <a:ext cx="5227200" cy="4608000"/>
          </a:xfrm>
        </p:spPr>
        <p:txBody>
          <a:bodyPr/>
          <a:lstStyle>
            <a:lvl1pPr>
              <a:buNone/>
              <a:defRPr sz="1600"/>
            </a:lvl1pPr>
          </a:lstStyle>
          <a:p>
            <a:pPr lvl="0"/>
            <a:r>
              <a:rPr lang="zh-CN" altLang="en-US">
                <a:sym typeface="+mn-ea"/>
              </a:rPr>
              <a:t>单击此处编辑母版文本样式</a:t>
            </a: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14BD31-63D1-4D7A-981C-C3A189285D9A}" type="datetimeFigureOut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2024/12/18</a:t>
            </a:fld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CB0AB0C-B36E-4BC1-84E4-D280E76E12AB}" type="slidenum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‹#›</a:t>
            </a:fld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45790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/>
          <a:lstStyle>
            <a:lvl1pPr>
              <a:buNone/>
              <a:defRPr sz="2800"/>
            </a:lvl1pPr>
          </a:lstStyle>
          <a:p>
            <a:pPr lvl="0"/>
            <a:r>
              <a:rPr lang="zh-CN" altLang="en-US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914400"/>
            <a:ext cx="9169200" cy="5029200"/>
          </a:xfrm>
        </p:spPr>
        <p:txBody>
          <a:bodyPr vert="eaVert" lIns="46800" r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14BD31-63D1-4D7A-981C-C3A189285D9A}" type="datetimeFigureOut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2024/12/18</a:t>
            </a:fld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CB0AB0C-B36E-4BC1-84E4-D280E76E12AB}" type="slidenum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‹#›</a:t>
            </a:fld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58259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14BD31-63D1-4D7A-981C-C3A189285D9A}" type="datetimeFigureOut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2024/12/18</a:t>
            </a:fld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CB0AB0C-B36E-4BC1-84E4-D280E76E12AB}" type="slidenum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‹#›</a:t>
            </a:fld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12446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98800" y="2484000"/>
            <a:ext cx="9799200" cy="1018800"/>
          </a:xfrm>
        </p:spPr>
        <p:txBody>
          <a:bodyPr lIns="90000" tIns="46800" rIns="90000" bIns="46800" anchor="t"/>
          <a:lstStyle>
            <a:lvl1pPr algn="ctr">
              <a:defRPr sz="6000"/>
            </a:lvl1pPr>
          </a:lstStyle>
          <a:p>
            <a:pPr lvl="0"/>
            <a:r>
              <a:rPr lang="zh-CN" altLang="en-US"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1198800" y="3560400"/>
            <a:ext cx="9799200" cy="471600"/>
          </a:xfrm>
        </p:spPr>
        <p:txBody>
          <a:bodyPr/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14BD31-63D1-4D7A-981C-C3A189285D9A}" type="datetimeFigureOut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2024/12/18</a:t>
            </a:fld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CB0AB0C-B36E-4BC1-84E4-D280E76E12AB}" type="slidenum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‹#›</a:t>
            </a:fld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814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14BD31-63D1-4D7A-981C-C3A189285D9A}" type="datetimeFigureOut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2024/12/18</a:t>
            </a:fld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CB0AB0C-B36E-4BC1-84E4-D280E76E12AB}" type="slidenum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‹#›</a:t>
            </a:fld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래픽 15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5700" y="219075"/>
            <a:ext cx="64135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 descr="图层 0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7538" y="5600700"/>
            <a:ext cx="3630612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그룹 2"/>
          <p:cNvGrpSpPr/>
          <p:nvPr/>
        </p:nvGrpSpPr>
        <p:grpSpPr bwMode="auto">
          <a:xfrm>
            <a:off x="395288" y="2349500"/>
            <a:ext cx="42862" cy="4133850"/>
            <a:chOff x="630012" y="1233831"/>
            <a:chExt cx="43201" cy="4133288"/>
          </a:xfrm>
        </p:grpSpPr>
        <p:grpSp>
          <p:nvGrpSpPr>
            <p:cNvPr id="5" name="그룹 7"/>
            <p:cNvGrpSpPr>
              <a:grpSpLocks noChangeAspect="1"/>
            </p:cNvGrpSpPr>
            <p:nvPr userDrawn="1"/>
          </p:nvGrpSpPr>
          <p:grpSpPr>
            <a:xfrm rot="5400000">
              <a:off x="-355552" y="2219396"/>
              <a:ext cx="2014329" cy="43200"/>
              <a:chOff x="3882524" y="5936798"/>
              <a:chExt cx="8882677" cy="190501"/>
            </a:xfrm>
            <a:solidFill>
              <a:schemeClr val="bg1">
                <a:lumMod val="85000"/>
                <a:alpha val="72000"/>
              </a:schemeClr>
            </a:solidFill>
          </p:grpSpPr>
          <p:sp>
            <p:nvSpPr>
              <p:cNvPr id="23" name="직사각형 8"/>
              <p:cNvSpPr/>
              <p:nvPr/>
            </p:nvSpPr>
            <p:spPr>
              <a:xfrm>
                <a:off x="3882524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24" name="직사각형 9"/>
              <p:cNvSpPr/>
              <p:nvPr/>
            </p:nvSpPr>
            <p:spPr>
              <a:xfrm>
                <a:off x="4462002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25" name="직사각형 10"/>
              <p:cNvSpPr/>
              <p:nvPr/>
            </p:nvSpPr>
            <p:spPr>
              <a:xfrm>
                <a:off x="5041480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26" name="직사각형 11"/>
              <p:cNvSpPr/>
              <p:nvPr/>
            </p:nvSpPr>
            <p:spPr>
              <a:xfrm>
                <a:off x="5620958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27" name="직사각형 12"/>
              <p:cNvSpPr/>
              <p:nvPr/>
            </p:nvSpPr>
            <p:spPr>
              <a:xfrm>
                <a:off x="6200436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28" name="직사각형 13"/>
              <p:cNvSpPr/>
              <p:nvPr/>
            </p:nvSpPr>
            <p:spPr>
              <a:xfrm>
                <a:off x="6779914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29" name="직사각형 14"/>
              <p:cNvSpPr/>
              <p:nvPr/>
            </p:nvSpPr>
            <p:spPr>
              <a:xfrm>
                <a:off x="7359392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30" name="직사각형 15"/>
              <p:cNvSpPr/>
              <p:nvPr/>
            </p:nvSpPr>
            <p:spPr>
              <a:xfrm>
                <a:off x="7938870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31" name="직사각형 16"/>
              <p:cNvSpPr/>
              <p:nvPr/>
            </p:nvSpPr>
            <p:spPr>
              <a:xfrm>
                <a:off x="8518348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32" name="직사각형 17"/>
              <p:cNvSpPr/>
              <p:nvPr/>
            </p:nvSpPr>
            <p:spPr>
              <a:xfrm>
                <a:off x="9097826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33" name="직사각형 18"/>
              <p:cNvSpPr/>
              <p:nvPr/>
            </p:nvSpPr>
            <p:spPr>
              <a:xfrm>
                <a:off x="9677304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34" name="직사각형 19"/>
              <p:cNvSpPr/>
              <p:nvPr/>
            </p:nvSpPr>
            <p:spPr>
              <a:xfrm>
                <a:off x="10256782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35" name="직사각형 20"/>
              <p:cNvSpPr/>
              <p:nvPr/>
            </p:nvSpPr>
            <p:spPr>
              <a:xfrm>
                <a:off x="10836260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36" name="직사각형 21"/>
              <p:cNvSpPr/>
              <p:nvPr/>
            </p:nvSpPr>
            <p:spPr>
              <a:xfrm>
                <a:off x="11415738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37" name="직사각형 22"/>
              <p:cNvSpPr/>
              <p:nvPr/>
            </p:nvSpPr>
            <p:spPr>
              <a:xfrm>
                <a:off x="11995216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38" name="직사각형 23"/>
              <p:cNvSpPr/>
              <p:nvPr/>
            </p:nvSpPr>
            <p:spPr>
              <a:xfrm>
                <a:off x="12574700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</p:grpSp>
        <p:grpSp>
          <p:nvGrpSpPr>
            <p:cNvPr id="6" name="그룹 28"/>
            <p:cNvGrpSpPr>
              <a:grpSpLocks noChangeAspect="1"/>
            </p:cNvGrpSpPr>
            <p:nvPr userDrawn="1"/>
          </p:nvGrpSpPr>
          <p:grpSpPr>
            <a:xfrm rot="5400000">
              <a:off x="-355553" y="4338355"/>
              <a:ext cx="2014329" cy="43200"/>
              <a:chOff x="3882524" y="5936798"/>
              <a:chExt cx="8882677" cy="190501"/>
            </a:xfrm>
            <a:solidFill>
              <a:schemeClr val="bg1">
                <a:lumMod val="85000"/>
                <a:alpha val="72000"/>
              </a:schemeClr>
            </a:solidFill>
          </p:grpSpPr>
          <p:sp>
            <p:nvSpPr>
              <p:cNvPr id="7" name="직사각형 29"/>
              <p:cNvSpPr/>
              <p:nvPr/>
            </p:nvSpPr>
            <p:spPr>
              <a:xfrm>
                <a:off x="3882524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8" name="직사각형 30"/>
              <p:cNvSpPr/>
              <p:nvPr/>
            </p:nvSpPr>
            <p:spPr>
              <a:xfrm>
                <a:off x="4462002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9" name="직사각형 31"/>
              <p:cNvSpPr/>
              <p:nvPr/>
            </p:nvSpPr>
            <p:spPr>
              <a:xfrm>
                <a:off x="5041480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10" name="직사각형 32"/>
              <p:cNvSpPr/>
              <p:nvPr/>
            </p:nvSpPr>
            <p:spPr>
              <a:xfrm>
                <a:off x="5620958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11" name="직사각형 33"/>
              <p:cNvSpPr/>
              <p:nvPr/>
            </p:nvSpPr>
            <p:spPr>
              <a:xfrm>
                <a:off x="6200436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12" name="직사각형 34"/>
              <p:cNvSpPr/>
              <p:nvPr/>
            </p:nvSpPr>
            <p:spPr>
              <a:xfrm>
                <a:off x="6779914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13" name="직사각형 35"/>
              <p:cNvSpPr/>
              <p:nvPr/>
            </p:nvSpPr>
            <p:spPr>
              <a:xfrm>
                <a:off x="7359392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14" name="직사각형 36"/>
              <p:cNvSpPr/>
              <p:nvPr/>
            </p:nvSpPr>
            <p:spPr>
              <a:xfrm>
                <a:off x="7938870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15" name="직사각형 37"/>
              <p:cNvSpPr/>
              <p:nvPr/>
            </p:nvSpPr>
            <p:spPr>
              <a:xfrm>
                <a:off x="8518348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16" name="직사각형 38"/>
              <p:cNvSpPr/>
              <p:nvPr/>
            </p:nvSpPr>
            <p:spPr>
              <a:xfrm>
                <a:off x="9097826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17" name="직사각형 39"/>
              <p:cNvSpPr/>
              <p:nvPr/>
            </p:nvSpPr>
            <p:spPr>
              <a:xfrm>
                <a:off x="9677304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18" name="직사각형 40"/>
              <p:cNvSpPr/>
              <p:nvPr/>
            </p:nvSpPr>
            <p:spPr>
              <a:xfrm>
                <a:off x="10256782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19" name="직사각형 41"/>
              <p:cNvSpPr/>
              <p:nvPr/>
            </p:nvSpPr>
            <p:spPr>
              <a:xfrm>
                <a:off x="10836260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20" name="직사각형 42"/>
              <p:cNvSpPr/>
              <p:nvPr/>
            </p:nvSpPr>
            <p:spPr>
              <a:xfrm>
                <a:off x="11415738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21" name="직사각형 43"/>
              <p:cNvSpPr/>
              <p:nvPr/>
            </p:nvSpPr>
            <p:spPr>
              <a:xfrm>
                <a:off x="11995216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  <p:sp>
            <p:nvSpPr>
              <p:cNvPr id="22" name="직사각형 44"/>
              <p:cNvSpPr/>
              <p:nvPr/>
            </p:nvSpPr>
            <p:spPr>
              <a:xfrm>
                <a:off x="12574700" y="5936798"/>
                <a:ext cx="190501" cy="190501"/>
              </a:xfrm>
              <a:prstGeom prst="rect">
                <a:avLst/>
              </a:prstGeom>
              <a:grpFill/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ko-KR" altLang="en-US" noProof="1"/>
              </a:p>
            </p:txBody>
          </p:sp>
        </p:grpSp>
      </p:grpSp>
      <p:grpSp>
        <p:nvGrpSpPr>
          <p:cNvPr id="39" name="组合 67"/>
          <p:cNvGrpSpPr/>
          <p:nvPr userDrawn="1"/>
        </p:nvGrpSpPr>
        <p:grpSpPr bwMode="auto">
          <a:xfrm>
            <a:off x="234950" y="36513"/>
            <a:ext cx="2838450" cy="1262062"/>
            <a:chOff x="472" y="306"/>
            <a:chExt cx="3821" cy="1986"/>
          </a:xfrm>
        </p:grpSpPr>
        <p:pic>
          <p:nvPicPr>
            <p:cNvPr id="40" name="图片 4" descr="编组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" y="306"/>
              <a:ext cx="3821" cy="19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图片 5" descr="lALPBFuNcg4cT0HNAjvNAzA_816_57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5" y="770"/>
              <a:ext cx="745" cy="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244776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65018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60bcdadd52d583b140c34f4#tid=66126e9d8af7110009ad949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06745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49856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292946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590075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88156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随堂检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占位符 13"/>
          <p:cNvSpPr>
            <a:spLocks noGrp="1"/>
          </p:cNvSpPr>
          <p:nvPr>
            <p:ph type="body" sz="quarter" idx="10"/>
          </p:nvPr>
        </p:nvSpPr>
        <p:spPr>
          <a:xfrm>
            <a:off x="1143149" y="587239"/>
            <a:ext cx="10532846" cy="2127847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2519176" algn="l"/>
                <a:tab pos="5038987" algn="l"/>
                <a:tab pos="7558163" algn="l"/>
              </a:tabLst>
              <a:defRPr sz="3199">
                <a:latin typeface="+mj-lt"/>
              </a:defRPr>
            </a:lvl1pPr>
            <a:lvl2pPr marL="0" indent="0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2519176" algn="l"/>
                <a:tab pos="5038987" algn="l"/>
                <a:tab pos="7558163" algn="l"/>
              </a:tabLst>
              <a:defRPr sz="2999">
                <a:solidFill>
                  <a:srgbClr val="C00000"/>
                </a:solidFill>
                <a:latin typeface="+mj-lt"/>
              </a:defRPr>
            </a:lvl2pPr>
            <a:lvl3pPr marL="0" indent="0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2519176" algn="l"/>
                <a:tab pos="5038987" algn="l"/>
                <a:tab pos="7558163" algn="l"/>
              </a:tabLst>
              <a:defRPr sz="2999" b="1">
                <a:latin typeface="+mj-lt"/>
                <a:ea typeface="宋体" panose="02010600030101010101" pitchFamily="2" charset="-122"/>
              </a:defRPr>
            </a:lvl3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384855522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内容#mc=目录配置1#a17f13b7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58909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内容#mc=目录配置1#919625c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9146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00275" y="714375"/>
            <a:ext cx="8296275" cy="5429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14BD31-63D1-4D7A-981C-C3A189285D9A}" type="datetimeFigureOut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2024/12/18</a:t>
            </a:fld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CB0AB0C-B36E-4BC1-84E4-D280E76E12AB}" type="slidenum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‹#›</a:t>
            </a:fld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1787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/>
    </mc:Choice>
    <mc:Fallback xmlns="">
      <p:transition spd="slow"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14BD31-63D1-4D7A-981C-C3A189285D9A}" type="datetimeFigureOut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2024/12/18</a:t>
            </a:fld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CB0AB0C-B36E-4BC1-84E4-D280E76E12AB}" type="slidenum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‹#›</a:t>
            </a:fld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1644650" y="631825"/>
            <a:ext cx="2386013" cy="498475"/>
          </a:xfrm>
          <a:prstGeom prst="roundRect">
            <a:avLst>
              <a:gd name="adj" fmla="val 18158"/>
            </a:avLst>
          </a:prstGeom>
          <a:solidFill>
            <a:srgbClr val="0087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标题占位符 1"/>
          <p:cNvSpPr>
            <a:spLocks noGrp="1"/>
          </p:cNvSpPr>
          <p:nvPr>
            <p:ph type="title"/>
          </p:nvPr>
        </p:nvSpPr>
        <p:spPr>
          <a:xfrm>
            <a:off x="763905" y="546735"/>
            <a:ext cx="3446780" cy="705485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思源黑体 CN Bold" panose="020B0800000000000000" charset="-122"/>
                <a:ea typeface="思源黑体 CN Bold" panose="020B0800000000000000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14BD31-63D1-4D7A-981C-C3A189285D9A}" type="datetimeFigureOut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2024/12/18</a:t>
            </a:fld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CB0AB0C-B36E-4BC1-84E4-D280E76E12AB}" type="slidenum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‹#›</a:t>
            </a:fld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14BD31-63D1-4D7A-981C-C3A189285D9A}" type="datetimeFigureOut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2024/12/18</a:t>
            </a:fld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CB0AB0C-B36E-4BC1-84E4-D280E76E12AB}" type="slidenum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‹#›</a:t>
            </a:fld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marL="228600" marR="0" lvl="0" indent="-22860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u="none" strike="noStrike" kern="1200" cap="none" spc="15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rPr>
              <a:t>单击图标添加图片</a:t>
            </a:r>
            <a:endParaRPr kumimoji="0" sz="1600" b="0" i="0" u="none" strike="noStrike" kern="1200" cap="none" spc="15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50400" y="1555200"/>
            <a:ext cx="5227200" cy="4608000"/>
          </a:xfrm>
        </p:spPr>
        <p:txBody>
          <a:bodyPr/>
          <a:lstStyle>
            <a:lvl1pPr>
              <a:buNone/>
              <a:defRPr sz="1600"/>
            </a:lvl1pPr>
          </a:lstStyle>
          <a:p>
            <a:pPr lvl="0"/>
            <a:r>
              <a:rPr lang="zh-CN" altLang="en-US">
                <a:sym typeface="+mn-ea"/>
              </a:rPr>
              <a:t>单击此处编辑母版文本样式</a:t>
            </a: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14BD31-63D1-4D7A-981C-C3A189285D9A}" type="datetimeFigureOut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2024/12/18</a:t>
            </a:fld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CB0AB0C-B36E-4BC1-84E4-D280E76E12AB}" type="slidenum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‹#›</a:t>
            </a:fld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/>
          <a:lstStyle>
            <a:lvl1pPr>
              <a:buNone/>
              <a:defRPr sz="2800"/>
            </a:lvl1pPr>
          </a:lstStyle>
          <a:p>
            <a:pPr lvl="0"/>
            <a:r>
              <a:rPr lang="zh-CN" altLang="en-US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914400"/>
            <a:ext cx="9169200" cy="5029200"/>
          </a:xfrm>
        </p:spPr>
        <p:txBody>
          <a:bodyPr vert="eaVert" lIns="46800" r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14BD31-63D1-4D7A-981C-C3A189285D9A}" type="datetimeFigureOut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2024/12/18</a:t>
            </a:fld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CB0AB0C-B36E-4BC1-84E4-D280E76E12AB}" type="slidenum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‹#›</a:t>
            </a:fld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theme" Target="../theme/theme3.xml"/><Relationship Id="rId18" Type="http://schemas.openxmlformats.org/officeDocument/2006/relationships/tags" Target="../tags/tag11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tags" Target="../tags/tag10.xml"/><Relationship Id="rId2" Type="http://schemas.openxmlformats.org/officeDocument/2006/relationships/slideLayout" Target="../slideLayouts/slideLayout20.xml"/><Relationship Id="rId16" Type="http://schemas.openxmlformats.org/officeDocument/2006/relationships/tags" Target="../tags/tag9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tags" Target="../tags/tag8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tags" Target="../tags/tag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image" Target="../media/image10.png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9D9D9"/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515938" y="550863"/>
            <a:ext cx="10969625" cy="70485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013" y="1490663"/>
            <a:ext cx="10969625" cy="4759325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775" y="6315075"/>
            <a:ext cx="26987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14BD31-63D1-4D7A-981C-C3A189285D9A}" type="datetimeFigureOut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2024/12/18</a:t>
            </a:fld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388" y="6315075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300" y="6315075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CB0AB0C-B36E-4BC1-84E4-D280E76E12AB}" type="slidenum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‹#›</a:t>
            </a:fld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 kern="1200" spc="300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eaLnBrk="1" fontAlgn="base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rtl="0" eaLnBrk="1" fontAlgn="base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rtl="0" eaLnBrk="1" fontAlgn="base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rtl="0" eaLnBrk="1" fontAlgn="base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pitchFamily="2" charset="2"/>
        <a:buChar char=""/>
        <a:defRPr sz="14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rtl="0" eaLnBrk="1" fontAlgn="base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7F7F7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173772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</p:sldLayoutIdLst>
  <p:transition spd="med">
    <p:cut/>
  </p:transition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150000"/>
        </a:lnSpc>
        <a:spcBef>
          <a:spcPct val="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150000"/>
        </a:lnSpc>
        <a:spcBef>
          <a:spcPct val="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150000"/>
        </a:lnSpc>
        <a:spcBef>
          <a:spcPct val="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150000"/>
        </a:lnSpc>
        <a:spcBef>
          <a:spcPct val="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150000"/>
        </a:lnSpc>
        <a:spcBef>
          <a:spcPct val="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9D9D9"/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515938" y="550863"/>
            <a:ext cx="10969625" cy="70485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013" y="1490663"/>
            <a:ext cx="10969625" cy="4759325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775" y="6315075"/>
            <a:ext cx="26987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14BD31-63D1-4D7A-981C-C3A189285D9A}" type="datetimeFigureOut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2024/12/18</a:t>
            </a:fld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388" y="6315075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300" y="6315075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CB0AB0C-B36E-4BC1-84E4-D280E76E12AB}" type="slidenum">
              <a:rPr kumimoji="0" lang="zh-CN" altLang="en-US" sz="10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‹#›</a:t>
            </a:fld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077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28" r:id="rId1"/>
    <p:sldLayoutId id="2147484629" r:id="rId2"/>
    <p:sldLayoutId id="2147484630" r:id="rId3"/>
    <p:sldLayoutId id="2147484631" r:id="rId4"/>
    <p:sldLayoutId id="2147484632" r:id="rId5"/>
    <p:sldLayoutId id="2147484633" r:id="rId6"/>
    <p:sldLayoutId id="2147484634" r:id="rId7"/>
    <p:sldLayoutId id="2147484635" r:id="rId8"/>
    <p:sldLayoutId id="2147484636" r:id="rId9"/>
    <p:sldLayoutId id="2147484637" r:id="rId10"/>
    <p:sldLayoutId id="2147484638" r:id="rId11"/>
    <p:sldLayoutId id="2147484639" r:id="rId12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 kern="1200" spc="300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eaLnBrk="1" fontAlgn="base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rtl="0" eaLnBrk="1" fontAlgn="base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rtl="0" eaLnBrk="1" fontAlgn="base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rtl="0" eaLnBrk="1" fontAlgn="base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pitchFamily="2" charset="2"/>
        <a:buChar char=""/>
        <a:defRPr sz="14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rtl="0" eaLnBrk="1" fontAlgn="base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050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41" r:id="rId1"/>
    <p:sldLayoutId id="2147484642" r:id="rId2"/>
    <p:sldLayoutId id="2147484643" r:id="rId3"/>
    <p:sldLayoutId id="2147484644" r:id="rId4"/>
    <p:sldLayoutId id="2147484645" r:id="rId5"/>
    <p:sldLayoutId id="2147484646" r:id="rId6"/>
    <p:sldLayoutId id="2147484647" r:id="rId7"/>
    <p:sldLayoutId id="2147484648" r:id="rId8"/>
    <p:sldLayoutId id="2147484649" r:id="rId9"/>
    <p:sldLayoutId id="2147484650" r:id="rId10"/>
  </p:sldLayoutIdLst>
  <p:hf sldNum="0" hdr="0" ftr="0" dt="0"/>
  <p:txStyles>
    <p:titleStyle>
      <a:lvl1pPr algn="ctr" defTabSz="914126" rtl="0" eaLnBrk="1" latinLnBrk="0" hangingPunct="1"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97" indent="-342797" algn="l" defTabSz="914126" rtl="0" eaLnBrk="1" latinLnBrk="0" hangingPunct="1">
        <a:spcBef>
          <a:spcPct val="20000"/>
        </a:spcBef>
        <a:buFont typeface="Arial" panose="020B0604020202020204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1pPr>
      <a:lvl2pPr marL="742727" indent="-285664" algn="l" defTabSz="914126" rtl="0" eaLnBrk="1" latinLnBrk="0" hangingPunct="1">
        <a:spcBef>
          <a:spcPct val="20000"/>
        </a:spcBef>
        <a:buFont typeface="Arial" panose="020B0604020202020204" pitchFamily="34" charset="0"/>
        <a:buChar char="–"/>
        <a:defRPr sz="27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9" indent="-228531" algn="l" defTabSz="91412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tags" Target="../tags/tag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文本框 5"/>
          <p:cNvSpPr txBox="1"/>
          <p:nvPr/>
        </p:nvSpPr>
        <p:spPr>
          <a:xfrm>
            <a:off x="1626548" y="1825145"/>
            <a:ext cx="3351936" cy="132802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sz="1600"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1600"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400"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15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思源黑体 CN Bold"/>
                <a:ea typeface="思源黑体 CN Normal"/>
                <a:cs typeface="+mn-cs"/>
              </a:rPr>
              <a:t>人教</a:t>
            </a:r>
            <a:r>
              <a:rPr lang="zh-CN" altLang="en-US" sz="3600" b="1" dirty="0">
                <a:solidFill>
                  <a:srgbClr val="262626"/>
                </a:solidFill>
                <a:latin typeface="思源黑体 CN Bold"/>
                <a:ea typeface="思源黑体 CN Normal"/>
              </a:rPr>
              <a:t>八上英语</a:t>
            </a:r>
            <a:r>
              <a:rPr kumimoji="0" lang="zh-CN" altLang="en-US" sz="3600" b="1" i="0" u="none" strike="noStrike" kern="1200" cap="none" spc="15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思源黑体 CN Bold"/>
                <a:ea typeface="思源黑体 CN Normal"/>
                <a:cs typeface="+mn-cs"/>
              </a:rPr>
              <a:t>同步精品课件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773892" y="3644825"/>
            <a:ext cx="3057247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思源黑体 CN Bold"/>
                <a:ea typeface="思源黑体 CN Normal" panose="020B0400000000000000" charset="-122"/>
                <a:cs typeface="思源黑体 CN Normal" panose="020B0400000000000000" charset="-122"/>
              </a:rPr>
              <a:t>人教版八年级上册</a:t>
            </a: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67145" y="1188316"/>
          <a:ext cx="11111999" cy="437083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555655">
                  <a:extLst>
                    <a:ext uri="{9D8B030D-6E8A-4147-A177-3AD203B41FA5}">
                      <a16:colId xmlns:a16="http://schemas.microsoft.com/office/drawing/2014/main" val="3142547367"/>
                    </a:ext>
                  </a:extLst>
                </a:gridCol>
                <a:gridCol w="5556344">
                  <a:extLst>
                    <a:ext uri="{9D8B030D-6E8A-4147-A177-3AD203B41FA5}">
                      <a16:colId xmlns:a16="http://schemas.microsoft.com/office/drawing/2014/main" val="3241394512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1" i="1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Dear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1" i="1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Bob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，</a:t>
                      </a:r>
                    </a:p>
                    <a:p>
                      <a:pPr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Don’t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worry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if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you’re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shorter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than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your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  <a:sym typeface="_⨹_1_b9080"/>
                        </a:rPr>
                        <a:t> </a:t>
                      </a:r>
                      <a:b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</a:b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friends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Teenagers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grow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at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different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times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  <a:sym typeface="_⨹_1_00384"/>
                        </a:rPr>
                        <a:t> </a:t>
                      </a:r>
                      <a:b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</a:b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It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doesn’t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matter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how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heavy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you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are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You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  <a:sym typeface="_⨹_1_f1920"/>
                        </a:rPr>
                        <a:t> </a:t>
                      </a:r>
                      <a:b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</a:b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are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still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the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same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person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Plan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your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meals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  <a:sym typeface="_⨹_1_a0d98"/>
                        </a:rPr>
                        <a:t> </a:t>
                      </a:r>
                      <a:b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</a:b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with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your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mom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，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and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she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can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help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you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  <a:sym typeface="_⨹_1_ffdfe"/>
                        </a:rPr>
                        <a:t> </a:t>
                      </a:r>
                      <a:b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</a:b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lose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weight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Also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，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try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taking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more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  <a:sym typeface="_⨹_1_74184"/>
                        </a:rPr>
                        <a:t> </a:t>
                      </a:r>
                      <a:b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</a:b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exercise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  <a:p>
                      <a:pPr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1" i="1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George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1" i="1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Dear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1" i="1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Alice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，</a:t>
                      </a:r>
                    </a:p>
                    <a:p>
                      <a:pPr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You’re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 err="1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right</a:t>
                      </a:r>
                      <a:r>
                        <a:rPr lang="en-US" altLang="zh-CN" sz="2400" b="0" i="0" u="none" dirty="0" err="1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 dirty="0" err="1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You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should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never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give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up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，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  <a:sym typeface="_⨹_1_5957a"/>
                        </a:rPr>
                        <a:t> </a:t>
                      </a:r>
                      <a:b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</a:b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and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I’m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sure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that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you’ve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made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more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  <a:sym typeface="_⨹_1_b72b5"/>
                        </a:rPr>
                        <a:t> </a:t>
                      </a:r>
                      <a:b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</a:b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progress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than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you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think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You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can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talk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to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  <a:sym typeface="_⨹_1_98c0e"/>
                        </a:rPr>
                        <a:t> </a:t>
                      </a:r>
                      <a:b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</a:b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your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teacher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and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ask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her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what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you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should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  <a:sym typeface="_⨹_1_69fa9"/>
                        </a:rPr>
                        <a:t> </a:t>
                      </a:r>
                      <a:b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</a:b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do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to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get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better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grade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Talk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to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your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  <a:sym typeface="_⨹_1_e0981"/>
                        </a:rPr>
                        <a:t> </a:t>
                      </a:r>
                      <a:b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</a:b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friends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who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are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good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at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French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Find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  <a:sym typeface="_⨹_1_f9070"/>
                        </a:rPr>
                        <a:t> </a:t>
                      </a:r>
                      <a:b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</a:b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something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that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helps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you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  <a:p>
                      <a:pPr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1" i="1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George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308055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18" name="yt_shape_12218"/>
          <p:cNvSpPr txBox="1"/>
          <p:nvPr/>
        </p:nvSpPr>
        <p:spPr>
          <a:xfrm>
            <a:off x="360000" y="796509"/>
            <a:ext cx="5567934" cy="428515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marL="1972310" marR="0" lvl="0" indent="-197206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16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What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may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George’s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job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？</a:t>
            </a:r>
          </a:p>
        </p:txBody>
      </p:sp>
      <p:graphicFrame>
        <p:nvGraphicFramePr>
          <p:cNvPr id="12219" name="yt_table_12219" title="H_149.76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/>
        </p:nvGraphicFramePr>
        <p:xfrm>
          <a:off x="2332277" y="1275812"/>
          <a:ext cx="6643689" cy="1901952"/>
        </p:xfrm>
        <a:graphic>
          <a:graphicData uri="http://schemas.openxmlformats.org/drawingml/2006/table">
            <a:tbl>
              <a:tblPr/>
              <a:tblGrid>
                <a:gridCol w="6643689">
                  <a:extLst>
                    <a:ext uri="{9D8B030D-6E8A-4147-A177-3AD203B41FA5}">
                      <a16:colId xmlns:a16="http://schemas.microsoft.com/office/drawing/2014/main" val="111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A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teacher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A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doctor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31746" indent="-431746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A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person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who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can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give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others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advice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31746" indent="-431746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D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Bob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and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Alice’s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friend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01"/>
                  </a:ext>
                </a:extLst>
              </a:tr>
            </a:tbl>
          </a:graphicData>
        </a:graphic>
      </p:graphicFrame>
      <p:sp>
        <p:nvSpPr>
          <p:cNvPr id="12221" name="yt_shape_12221"/>
          <p:cNvSpPr txBox="1"/>
          <p:nvPr/>
        </p:nvSpPr>
        <p:spPr>
          <a:xfrm>
            <a:off x="360000" y="3228132"/>
            <a:ext cx="5513561" cy="428515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marL="1972310" marR="0" lvl="0" indent="-197206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17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What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weight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of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Bob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？</a:t>
            </a:r>
          </a:p>
        </p:txBody>
      </p:sp>
      <p:graphicFrame>
        <p:nvGraphicFramePr>
          <p:cNvPr id="12222" name="yt_table_12222" title="H_74.8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/>
        </p:nvGraphicFramePr>
        <p:xfrm>
          <a:off x="2332277" y="3707435"/>
          <a:ext cx="7382193" cy="950976"/>
        </p:xfrm>
        <a:graphic>
          <a:graphicData uri="http://schemas.openxmlformats.org/drawingml/2006/table">
            <a:tbl>
              <a:tblPr/>
              <a:tblGrid>
                <a:gridCol w="4199255">
                  <a:extLst>
                    <a:ext uri="{9D8B030D-6E8A-4147-A177-3AD203B41FA5}">
                      <a16:colId xmlns:a16="http://schemas.microsoft.com/office/drawing/2014/main" val="11042"/>
                    </a:ext>
                  </a:extLst>
                </a:gridCol>
                <a:gridCol w="3182938">
                  <a:extLst>
                    <a:ext uri="{9D8B030D-6E8A-4147-A177-3AD203B41FA5}">
                      <a16:colId xmlns:a16="http://schemas.microsoft.com/office/drawing/2014/main" val="110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About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50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kg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55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kg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31746" indent="-431746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More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than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55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kg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31746" indent="-431746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D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Less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than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55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kg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57"/>
                  </a:ext>
                </a:extLst>
              </a:tr>
            </a:tbl>
          </a:graphicData>
        </a:graphic>
      </p:graphicFrame>
      <p:sp>
        <p:nvSpPr>
          <p:cNvPr id="12224" name="yt_shape_12224"/>
          <p:cNvSpPr txBox="1"/>
          <p:nvPr/>
        </p:nvSpPr>
        <p:spPr>
          <a:xfrm>
            <a:off x="360000" y="4708989"/>
            <a:ext cx="6024726" cy="428515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marL="1955165" marR="0" lvl="0" indent="-195492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18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Alice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worrying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about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zh-CN" altLang="zh-CN" sz="100" b="0" i="0" u="none" strike="noStrike" kern="1200" cap="none" spc="-1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 </a:t>
            </a:r>
            <a:r>
              <a:rPr kumimoji="0" lang="zh-CN" altLang="zh-CN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　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</a:p>
        </p:txBody>
      </p:sp>
      <p:graphicFrame>
        <p:nvGraphicFramePr>
          <p:cNvPr id="12225" name="yt_table_12225" title="H_74.8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/>
        </p:nvGraphicFramePr>
        <p:xfrm>
          <a:off x="2315463" y="5188292"/>
          <a:ext cx="6526530" cy="950976"/>
        </p:xfrm>
        <a:graphic>
          <a:graphicData uri="http://schemas.openxmlformats.org/drawingml/2006/table">
            <a:tbl>
              <a:tblPr/>
              <a:tblGrid>
                <a:gridCol w="4199255">
                  <a:extLst>
                    <a:ext uri="{9D8B030D-6E8A-4147-A177-3AD203B41FA5}">
                      <a16:colId xmlns:a16="http://schemas.microsoft.com/office/drawing/2014/main" val="11044"/>
                    </a:ext>
                  </a:extLst>
                </a:gridCol>
                <a:gridCol w="2327275">
                  <a:extLst>
                    <a:ext uri="{9D8B030D-6E8A-4147-A177-3AD203B41FA5}">
                      <a16:colId xmlns:a16="http://schemas.microsoft.com/office/drawing/2014/main" val="110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her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build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her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French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31746" indent="-431746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her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English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31746" indent="-431746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D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her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height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59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2F2BDF3B-24B3-BDAC-A2C6-4FA224329B2F}"/>
              </a:ext>
            </a:extLst>
          </p:cNvPr>
          <p:cNvSpPr txBox="1"/>
          <p:nvPr/>
        </p:nvSpPr>
        <p:spPr>
          <a:xfrm>
            <a:off x="879589" y="749703"/>
            <a:ext cx="383286" cy="517983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09FAD0A4-F182-3EE7-E130-2D6A7E6E4D42}"/>
              </a:ext>
            </a:extLst>
          </p:cNvPr>
          <p:cNvSpPr txBox="1"/>
          <p:nvPr/>
        </p:nvSpPr>
        <p:spPr>
          <a:xfrm>
            <a:off x="879589" y="3181326"/>
            <a:ext cx="383286" cy="517983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2372D3AE-6833-56EE-2BEC-C9F583477ACA}"/>
              </a:ext>
            </a:extLst>
          </p:cNvPr>
          <p:cNvSpPr txBox="1"/>
          <p:nvPr/>
        </p:nvSpPr>
        <p:spPr>
          <a:xfrm>
            <a:off x="879589" y="4662183"/>
            <a:ext cx="383286" cy="517983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/>
    </mc:Choice>
    <mc:Fallback xmlns:a16="http://schemas.microsoft.com/office/drawing/2014/main" xmlns:a14="http://schemas.microsoft.com/office/drawing/2010/main"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27" name="yt_shape_12227"/>
          <p:cNvSpPr txBox="1"/>
          <p:nvPr/>
        </p:nvSpPr>
        <p:spPr>
          <a:xfrm>
            <a:off x="360000" y="2009536"/>
            <a:ext cx="8403647" cy="428515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marL="1972310" marR="0" lvl="0" indent="-197206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19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What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should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Bob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according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George’s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letter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？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</a:p>
        </p:txBody>
      </p:sp>
      <p:graphicFrame>
        <p:nvGraphicFramePr>
          <p:cNvPr id="12228" name="yt_table_12228" title="H_74.8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/>
        </p:nvGraphicFramePr>
        <p:xfrm>
          <a:off x="2332277" y="2488839"/>
          <a:ext cx="8485505" cy="950976"/>
        </p:xfrm>
        <a:graphic>
          <a:graphicData uri="http://schemas.openxmlformats.org/drawingml/2006/table">
            <a:tbl>
              <a:tblPr/>
              <a:tblGrid>
                <a:gridCol w="4872355">
                  <a:extLst>
                    <a:ext uri="{9D8B030D-6E8A-4147-A177-3AD203B41FA5}">
                      <a16:colId xmlns:a16="http://schemas.microsoft.com/office/drawing/2014/main" val="11046"/>
                    </a:ext>
                  </a:extLst>
                </a:gridCol>
                <a:gridCol w="3613150">
                  <a:extLst>
                    <a:ext uri="{9D8B030D-6E8A-4147-A177-3AD203B41FA5}">
                      <a16:colId xmlns:a16="http://schemas.microsoft.com/office/drawing/2014/main" val="110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Take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more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exercise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Talk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to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his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friends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31746" indent="-431746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Join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basketball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team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31746" indent="-431746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D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Learn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some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French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61"/>
                  </a:ext>
                </a:extLst>
              </a:tr>
            </a:tbl>
          </a:graphicData>
        </a:graphic>
      </p:graphicFrame>
      <p:sp>
        <p:nvSpPr>
          <p:cNvPr id="12230" name="yt_shape_12230"/>
          <p:cNvSpPr txBox="1"/>
          <p:nvPr/>
        </p:nvSpPr>
        <p:spPr>
          <a:xfrm>
            <a:off x="360000" y="3490393"/>
            <a:ext cx="8486169" cy="428515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marL="1955165" marR="0" lvl="0" indent="-195492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20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George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advises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Alice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talk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zh-CN" altLang="zh-CN" sz="100" b="0" i="0" u="none" strike="noStrike" kern="1200" cap="none" spc="-1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 </a:t>
            </a:r>
            <a:r>
              <a:rPr kumimoji="0" lang="zh-CN" altLang="zh-CN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　　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for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help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</a:p>
        </p:txBody>
      </p:sp>
      <p:graphicFrame>
        <p:nvGraphicFramePr>
          <p:cNvPr id="12231" name="yt_table_12231" title="H_74.8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/>
        </p:nvGraphicFramePr>
        <p:xfrm>
          <a:off x="2315463" y="3969696"/>
          <a:ext cx="7539990" cy="950976"/>
        </p:xfrm>
        <a:graphic>
          <a:graphicData uri="http://schemas.openxmlformats.org/drawingml/2006/table">
            <a:tbl>
              <a:tblPr/>
              <a:tblGrid>
                <a:gridCol w="4872355">
                  <a:extLst>
                    <a:ext uri="{9D8B030D-6E8A-4147-A177-3AD203B41FA5}">
                      <a16:colId xmlns:a16="http://schemas.microsoft.com/office/drawing/2014/main" val="11048"/>
                    </a:ext>
                  </a:extLst>
                </a:gridCol>
                <a:gridCol w="2667635">
                  <a:extLst>
                    <a:ext uri="{9D8B030D-6E8A-4147-A177-3AD203B41FA5}">
                      <a16:colId xmlns:a16="http://schemas.microsoft.com/office/drawing/2014/main" val="110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her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mother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her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teacher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31746" indent="-431746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Bob’s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teacher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31746" indent="-431746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D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Bob’s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friends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63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61DF4451-72A1-2CF3-A908-D197CD623657}"/>
              </a:ext>
            </a:extLst>
          </p:cNvPr>
          <p:cNvSpPr txBox="1"/>
          <p:nvPr/>
        </p:nvSpPr>
        <p:spPr>
          <a:xfrm>
            <a:off x="879589" y="1962730"/>
            <a:ext cx="400748" cy="517983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EADD835A-D09B-E04C-6342-7515C32DCB2D}"/>
              </a:ext>
            </a:extLst>
          </p:cNvPr>
          <p:cNvSpPr txBox="1"/>
          <p:nvPr/>
        </p:nvSpPr>
        <p:spPr>
          <a:xfrm>
            <a:off x="879589" y="3443587"/>
            <a:ext cx="383286" cy="517983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/>
    </mc:Choice>
    <mc:Fallback xmlns:a16="http://schemas.microsoft.com/office/drawing/2014/main" xmlns:a14="http://schemas.microsoft.com/office/drawing/2010/main"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33" name="yt_shape_12233"/>
          <p:cNvSpPr txBox="1"/>
          <p:nvPr/>
        </p:nvSpPr>
        <p:spPr>
          <a:xfrm>
            <a:off x="323133" y="1628351"/>
            <a:ext cx="11492915" cy="330930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</a:p>
          <a:p>
            <a:pPr marL="0" marR="0" lvl="0" indent="60952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Do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you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know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why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you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get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angry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so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easily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but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your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friend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smiles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all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time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？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It’s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b16fa"/>
              </a:rPr>
              <a:t> </a:t>
            </a:r>
            <a:b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because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you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have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different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personalities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Then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what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is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personality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？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It’s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about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how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18fd9"/>
              </a:rPr>
              <a:t> </a:t>
            </a:r>
            <a:b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people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think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behave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表现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and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react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反应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everything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around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them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</a:p>
          <a:p>
            <a:pPr marL="0" marR="0" lvl="0" indent="60952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So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what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makes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people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think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and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behave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in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certain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ways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？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Part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of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reason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is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that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594af"/>
              </a:rPr>
              <a:t> </a:t>
            </a:r>
            <a:b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people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are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born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like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this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baby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gets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genes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and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blood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type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血型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when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or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she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c9e24"/>
              </a:rPr>
              <a:t> </a:t>
            </a:r>
            <a:b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isn’t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born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These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may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help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decide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what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baby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will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like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/>
    </mc:Choice>
    <mc:Fallback xmlns="">
      <p:transition spd="slow" advClick="0" advTm="2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36" name="yt_shape_12236"/>
          <p:cNvSpPr txBox="1"/>
          <p:nvPr/>
        </p:nvSpPr>
        <p:spPr>
          <a:xfrm>
            <a:off x="360079" y="1330216"/>
            <a:ext cx="11492915" cy="426956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0" marR="0" lvl="0" indent="60952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But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one’s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personality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doesn’t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stop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Family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life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school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learning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life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9ba92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experiences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also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make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you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person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you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But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doesn’t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mean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you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can’t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8dc2a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change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your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personality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You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always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try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make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yourself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better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Don’t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get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98cd5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worried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if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you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don’t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have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good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personality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Just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face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good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way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start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0dc8d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making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changes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</a:p>
          <a:p>
            <a:pPr marL="0" marR="0" lvl="0" indent="60952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For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example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if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you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don’t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know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how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make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friends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find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out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why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because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1efbf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you’re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shy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？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If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tell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yourself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smile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people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Start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talking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people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kindly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bb595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But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don’t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give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yourself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hard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time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about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After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all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it’s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not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easy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change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lifelong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4a9b2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habits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one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night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Just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keep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trying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One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day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you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see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that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you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new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you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！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38" name="yt_shape_12238"/>
          <p:cNvSpPr txBox="1"/>
          <p:nvPr/>
        </p:nvSpPr>
        <p:spPr>
          <a:xfrm>
            <a:off x="360000" y="1769470"/>
            <a:ext cx="9836026" cy="428515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marL="1955165" marR="0" lvl="0" indent="-195492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21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Personality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about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following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EXCEPT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除了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zh-CN" altLang="zh-CN" sz="100" b="0" i="0" u="none" strike="noStrike" kern="1200" cap="none" spc="-1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 </a:t>
            </a:r>
            <a:r>
              <a:rPr kumimoji="0" lang="zh-CN" altLang="zh-CN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　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</a:p>
        </p:txBody>
      </p:sp>
      <p:graphicFrame>
        <p:nvGraphicFramePr>
          <p:cNvPr id="12239" name="yt_table_12239" title="H_74.8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/>
        </p:nvGraphicFramePr>
        <p:xfrm>
          <a:off x="2315463" y="2248773"/>
          <a:ext cx="9080056" cy="950976"/>
        </p:xfrm>
        <a:graphic>
          <a:graphicData uri="http://schemas.openxmlformats.org/drawingml/2006/table">
            <a:tbl>
              <a:tblPr/>
              <a:tblGrid>
                <a:gridCol w="4309618">
                  <a:extLst>
                    <a:ext uri="{9D8B030D-6E8A-4147-A177-3AD203B41FA5}">
                      <a16:colId xmlns:a16="http://schemas.microsoft.com/office/drawing/2014/main" val="11050"/>
                    </a:ext>
                  </a:extLst>
                </a:gridCol>
                <a:gridCol w="4770438">
                  <a:extLst>
                    <a:ext uri="{9D8B030D-6E8A-4147-A177-3AD203B41FA5}">
                      <a16:colId xmlns:a16="http://schemas.microsoft.com/office/drawing/2014/main" val="110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how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people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think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what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people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look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like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31746" indent="-431746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how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people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behave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31746" indent="-431746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D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how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people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react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to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something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65"/>
                  </a:ext>
                </a:extLst>
              </a:tr>
            </a:tbl>
          </a:graphicData>
        </a:graphic>
      </p:graphicFrame>
      <p:sp>
        <p:nvSpPr>
          <p:cNvPr id="12241" name="yt_shape_12241"/>
          <p:cNvSpPr txBox="1"/>
          <p:nvPr/>
        </p:nvSpPr>
        <p:spPr>
          <a:xfrm>
            <a:off x="184727" y="3253976"/>
            <a:ext cx="12450618" cy="90864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972310" marR="0" lvl="0" indent="-197206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1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150" normalizeH="0" baseline="0" noProof="0" dirty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150" normalizeH="0" baseline="0" noProof="0" dirty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150" normalizeH="0" baseline="0" noProof="0" dirty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1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1" i="0" u="none" strike="noStrike" kern="1200" cap="none" spc="1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22</a:t>
            </a:r>
            <a:r>
              <a:rPr kumimoji="0" lang="en-US" altLang="zh-CN" sz="2400" b="0" i="0" u="none" strike="noStrike" kern="1200" cap="none" spc="1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1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1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What</a:t>
            </a:r>
            <a:r>
              <a:rPr kumimoji="0" lang="zh-CN" altLang="zh-CN" sz="2400" b="0" i="0" u="none" strike="noStrike" kern="1200" cap="none" spc="1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1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does</a:t>
            </a:r>
            <a:r>
              <a:rPr kumimoji="0" lang="zh-CN" altLang="zh-CN" sz="2400" b="0" i="0" u="none" strike="noStrike" kern="1200" cap="none" spc="1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1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1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1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underlined</a:t>
            </a:r>
            <a:r>
              <a:rPr kumimoji="0" lang="zh-CN" altLang="zh-CN" sz="2400" b="0" i="0" u="none" strike="noStrike" kern="1200" cap="none" spc="1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1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word</a:t>
            </a:r>
            <a:r>
              <a:rPr kumimoji="0" lang="zh-CN" altLang="zh-CN" sz="2400" b="0" i="0" u="none" strike="noStrike" kern="1200" cap="none" spc="1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1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“</a:t>
            </a:r>
            <a:r>
              <a:rPr kumimoji="0" lang="en-US" altLang="zh-CN" sz="2400" b="1" i="0" u="sng" strike="noStrike" kern="1200" cap="none" spc="1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change</a:t>
            </a:r>
            <a:r>
              <a:rPr kumimoji="0" lang="en-US" altLang="zh-CN" sz="2400" b="0" i="0" u="none" strike="noStrike" kern="1200" cap="none" spc="1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”</a:t>
            </a:r>
            <a:r>
              <a:rPr kumimoji="0" lang="zh-CN" altLang="zh-CN" sz="2400" b="0" i="0" u="none" strike="noStrike" kern="1200" cap="none" spc="1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1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probably</a:t>
            </a:r>
            <a:r>
              <a:rPr kumimoji="0" lang="zh-CN" altLang="zh-CN" sz="2400" b="0" i="0" u="none" strike="noStrike" kern="1200" cap="none" spc="1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1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mean</a:t>
            </a:r>
            <a:r>
              <a:rPr kumimoji="0" lang="zh-CN" altLang="zh-CN" sz="2400" b="0" i="0" u="none" strike="noStrike" kern="1200" cap="none" spc="1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1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in</a:t>
            </a:r>
            <a:r>
              <a:rPr kumimoji="0" lang="en-US" altLang="zh-CN" sz="2400" b="0" i="0" u="none" strike="noStrike" kern="1200" cap="none" spc="1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b00a0"/>
              </a:rPr>
              <a:t> </a:t>
            </a:r>
          </a:p>
          <a:p>
            <a:pPr marL="1972310" marR="0" lvl="0" indent="-197206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1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b00a0"/>
              </a:rPr>
              <a:t>                      </a:t>
            </a:r>
            <a:r>
              <a:rPr kumimoji="0" lang="en-US" altLang="zh-CN" sz="2400" b="0" i="0" u="none" strike="noStrike" kern="1200" cap="none" spc="1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Paragraph</a:t>
            </a:r>
            <a:r>
              <a:rPr kumimoji="0" lang="zh-CN" altLang="zh-CN" sz="2400" b="0" i="0" u="none" strike="noStrike" kern="1200" cap="none" spc="1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1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3</a:t>
            </a:r>
            <a:r>
              <a:rPr kumimoji="0" lang="zh-CN" altLang="zh-CN" sz="2400" b="0" i="0" u="none" strike="noStrike" kern="1200" cap="none" spc="1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？</a:t>
            </a:r>
          </a:p>
        </p:txBody>
      </p:sp>
      <p:graphicFrame>
        <p:nvGraphicFramePr>
          <p:cNvPr id="12242" name="yt_table_12242" title="H_74.8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/>
        </p:nvGraphicFramePr>
        <p:xfrm>
          <a:off x="2332277" y="4209762"/>
          <a:ext cx="7187756" cy="950976"/>
        </p:xfrm>
        <a:graphic>
          <a:graphicData uri="http://schemas.openxmlformats.org/drawingml/2006/table">
            <a:tbl>
              <a:tblPr/>
              <a:tblGrid>
                <a:gridCol w="4309618">
                  <a:extLst>
                    <a:ext uri="{9D8B030D-6E8A-4147-A177-3AD203B41FA5}">
                      <a16:colId xmlns:a16="http://schemas.microsoft.com/office/drawing/2014/main" val="11052"/>
                    </a:ext>
                  </a:extLst>
                </a:gridCol>
                <a:gridCol w="2878138">
                  <a:extLst>
                    <a:ext uri="{9D8B030D-6E8A-4147-A177-3AD203B41FA5}">
                      <a16:colId xmlns:a16="http://schemas.microsoft.com/office/drawing/2014/main" val="110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Become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different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Get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surprised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31746" indent="-431746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Be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thankful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31746" indent="-431746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D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Feel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worried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67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785E75B1-5E96-AE9C-FFC4-259930CA3BE8}"/>
              </a:ext>
            </a:extLst>
          </p:cNvPr>
          <p:cNvSpPr txBox="1"/>
          <p:nvPr/>
        </p:nvSpPr>
        <p:spPr>
          <a:xfrm>
            <a:off x="879589" y="1722664"/>
            <a:ext cx="383286" cy="517983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A4A31D86-8166-80B5-F323-2D97F802ABBB}"/>
              </a:ext>
            </a:extLst>
          </p:cNvPr>
          <p:cNvSpPr txBox="1"/>
          <p:nvPr/>
        </p:nvSpPr>
        <p:spPr>
          <a:xfrm>
            <a:off x="715901" y="3183095"/>
            <a:ext cx="419799" cy="569100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1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/>
    </mc:Choice>
    <mc:Fallback xmlns:a16="http://schemas.microsoft.com/office/drawing/2014/main" xmlns:a14="http://schemas.microsoft.com/office/drawing/2010/main"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44" name="yt_shape_12244"/>
          <p:cNvSpPr txBox="1"/>
          <p:nvPr/>
        </p:nvSpPr>
        <p:spPr>
          <a:xfrm>
            <a:off x="360079" y="1054436"/>
            <a:ext cx="11492915" cy="138877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972310" marR="0" lvl="0" indent="-197206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23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What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can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help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decide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person’s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personality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？</a:t>
            </a:r>
          </a:p>
          <a:p>
            <a:pPr marL="197231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①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Blood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type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②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Genes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③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Family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life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④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Height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24"/>
              <a:ea typeface="宋体" pitchFamily="24"/>
              <a:cs typeface="+mn-cs"/>
            </a:endParaRPr>
          </a:p>
          <a:p>
            <a:pPr marL="197231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⑤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School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67e09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learning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⑥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Life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experience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</a:p>
        </p:txBody>
      </p:sp>
      <p:graphicFrame>
        <p:nvGraphicFramePr>
          <p:cNvPr id="12246" name="yt_table_12246" title="H_74.8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/>
        </p:nvGraphicFramePr>
        <p:xfrm>
          <a:off x="2332277" y="2493174"/>
          <a:ext cx="7114223" cy="950976"/>
        </p:xfrm>
        <a:graphic>
          <a:graphicData uri="http://schemas.openxmlformats.org/drawingml/2006/table">
            <a:tbl>
              <a:tblPr/>
              <a:tblGrid>
                <a:gridCol w="3565843">
                  <a:extLst>
                    <a:ext uri="{9D8B030D-6E8A-4147-A177-3AD203B41FA5}">
                      <a16:colId xmlns:a16="http://schemas.microsoft.com/office/drawing/2014/main" val="11109"/>
                    </a:ext>
                  </a:extLst>
                </a:gridCol>
                <a:gridCol w="3548380">
                  <a:extLst>
                    <a:ext uri="{9D8B030D-6E8A-4147-A177-3AD203B41FA5}">
                      <a16:colId xmlns:a16="http://schemas.microsoft.com/office/drawing/2014/main" val="111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①②③④⑤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①②③④⑥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①②④⑤⑥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D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①②③⑤⑥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03"/>
                  </a:ext>
                </a:extLst>
              </a:tr>
            </a:tbl>
          </a:graphicData>
        </a:graphic>
      </p:graphicFrame>
      <p:sp>
        <p:nvSpPr>
          <p:cNvPr id="12248" name="yt_shape_12248"/>
          <p:cNvSpPr txBox="1"/>
          <p:nvPr/>
        </p:nvSpPr>
        <p:spPr>
          <a:xfrm>
            <a:off x="360000" y="3494728"/>
            <a:ext cx="8532785" cy="428515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marL="1972310" marR="0" lvl="0" indent="-197206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24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From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last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paragraph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learn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that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zh-CN" altLang="zh-CN" sz="100" b="0" i="0" u="none" strike="noStrike" kern="1200" cap="none" spc="-1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 </a:t>
            </a:r>
            <a:r>
              <a:rPr kumimoji="0" lang="zh-CN" altLang="zh-CN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　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</a:p>
        </p:txBody>
      </p:sp>
      <p:graphicFrame>
        <p:nvGraphicFramePr>
          <p:cNvPr id="12249" name="yt_table_12249" title="H_149.76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/>
        </p:nvGraphicFramePr>
        <p:xfrm>
          <a:off x="2332277" y="3974031"/>
          <a:ext cx="7035800" cy="1901952"/>
        </p:xfrm>
        <a:graphic>
          <a:graphicData uri="http://schemas.openxmlformats.org/drawingml/2006/table">
            <a:tbl>
              <a:tblPr/>
              <a:tblGrid>
                <a:gridCol w="7035800">
                  <a:extLst>
                    <a:ext uri="{9D8B030D-6E8A-4147-A177-3AD203B41FA5}">
                      <a16:colId xmlns:a16="http://schemas.microsoft.com/office/drawing/2014/main" val="110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it’s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hard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for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shy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person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to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make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friends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31746" indent="-431746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there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is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no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way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to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change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lifelong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habits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31746" indent="-431746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people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can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change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themselves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by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keeping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trying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D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shy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people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can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change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themselves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in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short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time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72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960FB7AA-84CF-4CA0-A178-CF6E9B3360D9}"/>
              </a:ext>
            </a:extLst>
          </p:cNvPr>
          <p:cNvSpPr txBox="1"/>
          <p:nvPr/>
        </p:nvSpPr>
        <p:spPr>
          <a:xfrm>
            <a:off x="879668" y="1007630"/>
            <a:ext cx="400748" cy="569100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CAB9147A-61CB-7476-3D27-F4713A032D63}"/>
              </a:ext>
            </a:extLst>
          </p:cNvPr>
          <p:cNvSpPr txBox="1"/>
          <p:nvPr/>
        </p:nvSpPr>
        <p:spPr>
          <a:xfrm>
            <a:off x="879589" y="3447922"/>
            <a:ext cx="383286" cy="517983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/>
    </mc:Choice>
    <mc:Fallback xmlns:a16="http://schemas.microsoft.com/office/drawing/2014/main" xmlns:a14="http://schemas.microsoft.com/office/drawing/2010/main"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51" name="yt_shape_12251"/>
          <p:cNvSpPr txBox="1"/>
          <p:nvPr/>
        </p:nvSpPr>
        <p:spPr>
          <a:xfrm>
            <a:off x="360000" y="2749965"/>
            <a:ext cx="6647525" cy="428515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marL="1955165" marR="0" lvl="0" indent="-195492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25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What’s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best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title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for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passage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？</a:t>
            </a:r>
          </a:p>
        </p:txBody>
      </p:sp>
      <p:graphicFrame>
        <p:nvGraphicFramePr>
          <p:cNvPr id="12252" name="yt_table_12252" title="H_74.8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/>
        </p:nvGraphicFramePr>
        <p:xfrm>
          <a:off x="2315463" y="3229268"/>
          <a:ext cx="9029510" cy="950976"/>
        </p:xfrm>
        <a:graphic>
          <a:graphicData uri="http://schemas.openxmlformats.org/drawingml/2006/table">
            <a:tbl>
              <a:tblPr/>
              <a:tblGrid>
                <a:gridCol w="4958080">
                  <a:extLst>
                    <a:ext uri="{9D8B030D-6E8A-4147-A177-3AD203B41FA5}">
                      <a16:colId xmlns:a16="http://schemas.microsoft.com/office/drawing/2014/main" val="11059"/>
                    </a:ext>
                  </a:extLst>
                </a:gridCol>
                <a:gridCol w="4071430">
                  <a:extLst>
                    <a:ext uri="{9D8B030D-6E8A-4147-A177-3AD203B41FA5}">
                      <a16:colId xmlns:a16="http://schemas.microsoft.com/office/drawing/2014/main" val="110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Facts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about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Personality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Be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New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You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31746" indent="-431746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Personality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Decides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Life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31746" indent="-431746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D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Change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Your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Personality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74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56A82686-CE29-5562-799A-EDBA0D3F938A}"/>
              </a:ext>
            </a:extLst>
          </p:cNvPr>
          <p:cNvSpPr txBox="1"/>
          <p:nvPr/>
        </p:nvSpPr>
        <p:spPr>
          <a:xfrm>
            <a:off x="879589" y="2703159"/>
            <a:ext cx="383286" cy="517983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/>
    </mc:Choice>
    <mc:Fallback xmlns:a16="http://schemas.microsoft.com/office/drawing/2014/main" xmlns:a14="http://schemas.microsoft.com/office/drawing/2010/main"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54" name="yt_shape_12254"/>
          <p:cNvSpPr txBox="1"/>
          <p:nvPr/>
        </p:nvSpPr>
        <p:spPr>
          <a:xfrm>
            <a:off x="369316" y="1028227"/>
            <a:ext cx="11492915" cy="474969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</a:p>
          <a:p>
            <a:pPr marL="0" marR="0" lvl="0" indent="60952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One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school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day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like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other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student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school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12-year-old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Jilly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was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talking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b1166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with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good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friends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before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class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Just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their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teacher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Melissa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Fanelli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walked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843d4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“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Jilly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did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you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get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classwork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e-mailed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you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？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”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Fanelli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asked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“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got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e25b8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”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Jilly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answered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</a:p>
          <a:p>
            <a:pPr marL="0" marR="0" lvl="0" indent="60952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fact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Jilly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was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not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classroom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that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was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home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How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was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84d47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talking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with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teacher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classmates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？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were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talking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through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iPad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which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0a009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part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of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robot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screen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sits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Under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skinny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pole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细杆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wheels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f1400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Jilly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appeared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screen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controlled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控制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robot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from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computer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15561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home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/>
    </mc:Choice>
    <mc:Fallback xmlns="">
      <p:transition spd="slow" advClick="0" advTm="2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57" name="yt_shape_12257"/>
          <p:cNvSpPr txBox="1"/>
          <p:nvPr/>
        </p:nvSpPr>
        <p:spPr>
          <a:xfrm>
            <a:off x="360079" y="1090150"/>
            <a:ext cx="11492915" cy="474969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0" marR="0" lvl="0" indent="60952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Because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of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broken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leg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Jilly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can’t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school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most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days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First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teacher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3fa9d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gave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lessons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home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But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did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not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like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learning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without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classmates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along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with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3fb1a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always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felt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left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Luckily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robot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helps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with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problem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lets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Jilly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part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of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e6688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class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take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tests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have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fun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with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friends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“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It’s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cool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”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Jilly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said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</a:p>
          <a:p>
            <a:pPr marL="0" marR="0" lvl="0" indent="60952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Jilly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not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only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student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use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helper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robot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There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are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many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such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robots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US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5ccd4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schools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today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Students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see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robots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their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friends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walk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them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from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class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08e25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class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even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greet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them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with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warm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hello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hall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！</a:t>
            </a:r>
          </a:p>
          <a:p>
            <a:pPr marL="0" marR="0" lvl="0" indent="60952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Now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Jilly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learning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about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science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robot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standing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desk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school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31597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Jilly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sitting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front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of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computer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home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Jilly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classmates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are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talking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832f4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laughing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iPad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Jilly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giving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thumbs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大拇指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up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6298e4495.fixed?color=0,0,0&amp;vbahtmlprocessed=1&amp;bbb=1"/>
          <p:cNvSpPr/>
          <p:nvPr/>
        </p:nvSpPr>
        <p:spPr>
          <a:xfrm>
            <a:off x="2204" y="462115"/>
            <a:ext cx="12187592" cy="778288"/>
          </a:xfrm>
          <a:prstGeom prst="rect">
            <a:avLst/>
          </a:prstGeom>
          <a:solidFill>
            <a:srgbClr val="0094AB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lIns="0" tIns="0" rIns="0" bIns="0" rtlCol="0" anchor="ctr"/>
          <a:lstStyle/>
          <a:p>
            <a:pPr marL="0" marR="0" lvl="0" indent="0" algn="ctr" defTabSz="914126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 w="10160">
                  <a:noFill/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人教版八上英语精彩课堂 阶段性检测讲解课件</a:t>
            </a:r>
            <a:endParaRPr kumimoji="0" lang="en-US" altLang="zh-CN" sz="3200" b="1" i="0" u="none" strike="noStrike" kern="1200" cap="none" spc="0" normalizeH="0" baseline="0" noProof="0" dirty="0">
              <a:ln w="10160">
                <a:noFill/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8661C57-934B-5CAB-B7C4-7E34D4911E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187" y="2282439"/>
            <a:ext cx="3880222" cy="3362988"/>
          </a:xfrm>
          <a:prstGeom prst="rect">
            <a:avLst/>
          </a:prstGeom>
        </p:spPr>
      </p:pic>
      <p:sp>
        <p:nvSpPr>
          <p:cNvPr id="5" name="C_1#6298e4495.fixed?color=0,0,0&amp;vbahtmlprocessed=1&amp;bbb=1">
            <a:extLst>
              <a:ext uri="{FF2B5EF4-FFF2-40B4-BE49-F238E27FC236}">
                <a16:creationId xmlns:a16="http://schemas.microsoft.com/office/drawing/2014/main" id="{06983F3C-24EC-9788-F278-DEAC0074235D}"/>
              </a:ext>
            </a:extLst>
          </p:cNvPr>
          <p:cNvSpPr/>
          <p:nvPr/>
        </p:nvSpPr>
        <p:spPr>
          <a:xfrm>
            <a:off x="4015409" y="2282438"/>
            <a:ext cx="7951304" cy="1368853"/>
          </a:xfrm>
          <a:prstGeom prst="rect">
            <a:avLst/>
          </a:prstGeom>
          <a:solidFill>
            <a:srgbClr val="CC99FF"/>
          </a:solidFill>
        </p:spPr>
        <p:txBody>
          <a:bodyPr wrap="none" lIns="0" tIns="0" rIns="0" bIns="0" rtlCol="0" anchor="ctr"/>
          <a:lstStyle/>
          <a:p>
            <a:pPr marL="0" marR="0" lvl="0" indent="0" algn="ctr" defTabSz="914126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599" b="1" i="0" u="none" strike="noStrike" kern="1200" cap="none" spc="0" normalizeH="0" baseline="0" noProof="0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八上</a:t>
            </a:r>
            <a:r>
              <a:rPr kumimoji="0" lang="zh-CN" altLang="en-US" sz="3599" b="1" i="0" u="none" strike="noStrike" kern="1200" cap="none" spc="0" normalizeH="0" baseline="0" noProof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英语期末考试</a:t>
            </a:r>
            <a:r>
              <a:rPr kumimoji="0" lang="zh-CN" altLang="en-US" sz="3599" b="1" i="0" u="none" strike="noStrike" kern="1200" cap="none" spc="0" normalizeH="0" baseline="0" noProof="0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模拟卷 </a:t>
            </a:r>
            <a:r>
              <a:rPr kumimoji="0" lang="en-US" altLang="zh-CN" sz="3599" b="1" i="0" u="none" strike="noStrike" kern="1200" cap="none" spc="0" normalizeH="0" baseline="0" noProof="0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Unit 1-10</a:t>
            </a:r>
            <a:endParaRPr kumimoji="0" lang="zh-CN" altLang="en-US" sz="3599" b="1" i="0" u="none" strike="noStrike" kern="1200" cap="none" spc="0" normalizeH="0" baseline="0" noProof="0" dirty="0">
              <a:ln w="9525">
                <a:solidFill>
                  <a:prstClr val="white"/>
                </a:solidFill>
                <a:prstDash val="solid"/>
              </a:ln>
              <a:solidFill>
                <a:prstClr val="black"/>
              </a:solidFill>
              <a:effectLst>
                <a:outerShdw blurRad="12700" dist="38100" dir="2700000" algn="tl" rotWithShape="0">
                  <a:prstClr val="white">
                    <a:lumMod val="50000"/>
                  </a:prst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</p:txBody>
      </p:sp>
      <p:sp>
        <p:nvSpPr>
          <p:cNvPr id="3" name="C_2_BD#8adabcfb3.fixed?pid=b7c51b32f&amp;color=0,0,0&amp;vtp=1&amp;bbb=1">
            <a:extLst>
              <a:ext uri="{FF2B5EF4-FFF2-40B4-BE49-F238E27FC236}">
                <a16:creationId xmlns:a16="http://schemas.microsoft.com/office/drawing/2014/main" id="{16899AF5-5B47-EE1E-47A6-499A828CF4F3}"/>
              </a:ext>
            </a:extLst>
          </p:cNvPr>
          <p:cNvSpPr/>
          <p:nvPr/>
        </p:nvSpPr>
        <p:spPr>
          <a:xfrm>
            <a:off x="4084984" y="4143358"/>
            <a:ext cx="7762460" cy="13688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marL="0" marR="0" lvl="0" indent="0" algn="ctr" defTabSz="914126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799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范围</a:t>
            </a:r>
            <a:r>
              <a:rPr kumimoji="0" lang="en-US" altLang="zh-CN" sz="279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 Units 1-10  </a:t>
            </a:r>
            <a:r>
              <a:rPr kumimoji="0" lang="zh-CN" altLang="en-US" sz="279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满分：</a:t>
            </a:r>
            <a:r>
              <a:rPr kumimoji="0" lang="en-US" altLang="zh-CN" sz="279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120</a:t>
            </a:r>
            <a:r>
              <a:rPr kumimoji="0" lang="zh-CN" altLang="en-US" sz="279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</a:t>
            </a:r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60" name="yt_shape_12260"/>
          <p:cNvSpPr txBox="1"/>
          <p:nvPr/>
        </p:nvSpPr>
        <p:spPr>
          <a:xfrm>
            <a:off x="369236" y="741091"/>
            <a:ext cx="5784469" cy="428515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marL="1955165" marR="0" lvl="0" indent="-195492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26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What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helper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robot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like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？</a:t>
            </a:r>
          </a:p>
        </p:txBody>
      </p:sp>
      <p:graphicFrame>
        <p:nvGraphicFramePr>
          <p:cNvPr id="12261" name="yt_table_12261" title="H_196.56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/>
        </p:nvGraphicFramePr>
        <p:xfrm>
          <a:off x="2324699" y="1220394"/>
          <a:ext cx="5602923" cy="2496312"/>
        </p:xfrm>
        <a:graphic>
          <a:graphicData uri="http://schemas.openxmlformats.org/drawingml/2006/table">
            <a:tbl>
              <a:tblPr/>
              <a:tblGrid>
                <a:gridCol w="2810193">
                  <a:extLst>
                    <a:ext uri="{9D8B030D-6E8A-4147-A177-3AD203B41FA5}">
                      <a16:colId xmlns:a16="http://schemas.microsoft.com/office/drawing/2014/main" val="11111"/>
                    </a:ext>
                  </a:extLst>
                </a:gridCol>
                <a:gridCol w="2792730">
                  <a:extLst>
                    <a:ext uri="{9D8B030D-6E8A-4147-A177-3AD203B41FA5}">
                      <a16:colId xmlns:a16="http://schemas.microsoft.com/office/drawing/2014/main" val="111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6300" b="0" i="0" u="none">
                          <a:solidFill>
                            <a:srgbClr val="1EE3CF"/>
                          </a:solidFill>
                          <a:effectLst/>
                          <a:latin typeface="Times New Roman" pitchFamily="63"/>
                          <a:ea typeface="Times New Roman" pitchFamily="63"/>
                          <a:sym typeface="Finished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1EE3CF"/>
                          </a:solidFill>
                          <a:effectLst/>
                          <a:latin typeface="Times New Roman" pitchFamily="24"/>
                          <a:ea typeface="宋体" pitchFamily="24"/>
                          <a:sym typeface=""/>
                        </a:rPr>
                        <a:t>         </a:t>
                      </a:r>
                      <a:r>
                        <a:rPr lang="en-US" altLang="zh-CN" sz="1100" b="0" i="0" u="none">
                          <a:solidFill>
                            <a:srgbClr val="1EE3CF"/>
                          </a:solidFill>
                          <a:effectLst/>
                          <a:latin typeface="Times New Roman" pitchFamily="11"/>
                          <a:ea typeface="宋体" pitchFamily="11"/>
                          <a:sym typeface=""/>
                        </a:rPr>
                        <a:t> 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6300" b="0" i="0" u="none">
                          <a:solidFill>
                            <a:srgbClr val="1EE3CF"/>
                          </a:solidFill>
                          <a:effectLst/>
                          <a:latin typeface="Times New Roman" pitchFamily="63"/>
                          <a:ea typeface="Times New Roman" pitchFamily="63"/>
                          <a:sym typeface="Finished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1EE3CF"/>
                          </a:solidFill>
                          <a:effectLst/>
                          <a:latin typeface="Times New Roman" pitchFamily="24"/>
                          <a:ea typeface="宋体" pitchFamily="24"/>
                          <a:sym typeface=""/>
                        </a:rPr>
                        <a:t>         </a:t>
                      </a:r>
                      <a:r>
                        <a:rPr lang="en-US" altLang="zh-CN" sz="1100" b="0" i="0" u="none">
                          <a:solidFill>
                            <a:srgbClr val="1EE3CF"/>
                          </a:solidFill>
                          <a:effectLst/>
                          <a:latin typeface="Times New Roman" pitchFamily="11"/>
                          <a:ea typeface="宋体" pitchFamily="11"/>
                          <a:sym typeface=""/>
                        </a:rPr>
                        <a:t> 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6300" b="0" i="0" u="none">
                          <a:solidFill>
                            <a:srgbClr val="1EE3CF"/>
                          </a:solidFill>
                          <a:effectLst/>
                          <a:latin typeface="Times New Roman" pitchFamily="63"/>
                          <a:ea typeface="Times New Roman" pitchFamily="63"/>
                          <a:sym typeface="Finished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1EE3CF"/>
                          </a:solidFill>
                          <a:effectLst/>
                          <a:latin typeface="Times New Roman" pitchFamily="24"/>
                          <a:ea typeface="宋体" pitchFamily="24"/>
                          <a:sym typeface=""/>
                        </a:rPr>
                        <a:t>         </a:t>
                      </a:r>
                      <a:r>
                        <a:rPr lang="en-US" altLang="zh-CN" sz="1100" b="0" i="0" u="none">
                          <a:solidFill>
                            <a:srgbClr val="1EE3CF"/>
                          </a:solidFill>
                          <a:effectLst/>
                          <a:latin typeface="Times New Roman" pitchFamily="11"/>
                          <a:ea typeface="宋体" pitchFamily="11"/>
                          <a:sym typeface=""/>
                        </a:rPr>
                        <a:t> 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D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6300" b="0" i="0" u="none">
                          <a:solidFill>
                            <a:srgbClr val="1EE3CF"/>
                          </a:solidFill>
                          <a:effectLst/>
                          <a:latin typeface="Times New Roman" pitchFamily="63"/>
                          <a:ea typeface="Times New Roman" pitchFamily="63"/>
                          <a:sym typeface="Finished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1EE3CF"/>
                          </a:solidFill>
                          <a:effectLst/>
                          <a:latin typeface="Times New Roman" pitchFamily="24"/>
                          <a:ea typeface="宋体" pitchFamily="24"/>
                          <a:sym typeface=""/>
                        </a:rPr>
                        <a:t>         </a:t>
                      </a:r>
                      <a:r>
                        <a:rPr lang="en-US" altLang="zh-CN" sz="1100" b="0" i="0" u="none">
                          <a:solidFill>
                            <a:srgbClr val="1EE3CF"/>
                          </a:solidFill>
                          <a:effectLst/>
                          <a:latin typeface="Times New Roman" pitchFamily="11"/>
                          <a:ea typeface="宋体" pitchFamily="11"/>
                          <a:sym typeface=""/>
                        </a:rPr>
                        <a:t> 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05"/>
                  </a:ext>
                </a:extLst>
              </a:tr>
            </a:tbl>
          </a:graphicData>
        </a:graphic>
      </p:graphicFrame>
      <p:sp>
        <p:nvSpPr>
          <p:cNvPr id="12263" name="yt_shape_12263"/>
          <p:cNvSpPr txBox="1"/>
          <p:nvPr/>
        </p:nvSpPr>
        <p:spPr>
          <a:xfrm>
            <a:off x="369236" y="3766943"/>
            <a:ext cx="6240491" cy="428515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marL="1972310" marR="0" lvl="0" indent="-197206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27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How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does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Jilly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study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these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days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？</a:t>
            </a:r>
          </a:p>
        </p:txBody>
      </p:sp>
      <p:graphicFrame>
        <p:nvGraphicFramePr>
          <p:cNvPr id="12264" name="yt_table_12264" title="H_149.76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/>
        </p:nvGraphicFramePr>
        <p:xfrm>
          <a:off x="2341513" y="4246246"/>
          <a:ext cx="6716713" cy="1901952"/>
        </p:xfrm>
        <a:graphic>
          <a:graphicData uri="http://schemas.openxmlformats.org/drawingml/2006/table">
            <a:tbl>
              <a:tblPr/>
              <a:tblGrid>
                <a:gridCol w="6716713">
                  <a:extLst>
                    <a:ext uri="{9D8B030D-6E8A-4147-A177-3AD203B41FA5}">
                      <a16:colId xmlns:a16="http://schemas.microsoft.com/office/drawing/2014/main" val="110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By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learning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with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teachers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at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home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31746" indent="-431746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By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learning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with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classmates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at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school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31746" indent="-431746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By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writing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e-mails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to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the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robot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at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school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D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By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studying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at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home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with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the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help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of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robot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79"/>
                  </a:ext>
                </a:extLst>
              </a:tr>
            </a:tbl>
          </a:graphicData>
        </a:graphic>
      </p:graphicFrame>
      <p:pic>
        <p:nvPicPr>
          <p:cNvPr id="3" name="yt_shape_1718634779974">
            <a:extLst>
              <a:ext uri="{FF2B5EF4-FFF2-40B4-BE49-F238E27FC236}">
                <a16:creationId xmlns:a16="http://schemas.microsoft.com/office/drawing/2014/main" id="{A65AF13C-17E2-B06E-8BD1-BC3D271143D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762" y="1384003"/>
            <a:ext cx="920939" cy="920939"/>
          </a:xfrm>
          <a:prstGeom prst="rect">
            <a:avLst/>
          </a:prstGeom>
        </p:spPr>
      </p:pic>
      <p:pic>
        <p:nvPicPr>
          <p:cNvPr id="5" name="yt_shape_1718634780047">
            <a:extLst>
              <a:ext uri="{FF2B5EF4-FFF2-40B4-BE49-F238E27FC236}">
                <a16:creationId xmlns:a16="http://schemas.microsoft.com/office/drawing/2014/main" id="{F910CADC-743F-1A73-6206-0C23AF150D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0492" y="1384001"/>
            <a:ext cx="920942" cy="920942"/>
          </a:xfrm>
          <a:prstGeom prst="rect">
            <a:avLst/>
          </a:prstGeom>
        </p:spPr>
      </p:pic>
      <p:pic>
        <p:nvPicPr>
          <p:cNvPr id="7" name="yt_shape_1718634780118">
            <a:extLst>
              <a:ext uri="{FF2B5EF4-FFF2-40B4-BE49-F238E27FC236}">
                <a16:creationId xmlns:a16="http://schemas.microsoft.com/office/drawing/2014/main" id="{8899D740-DDA7-DB09-686C-0A8453478CD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0299" y="2632157"/>
            <a:ext cx="920942" cy="920942"/>
          </a:xfrm>
          <a:prstGeom prst="rect">
            <a:avLst/>
          </a:prstGeom>
        </p:spPr>
      </p:pic>
      <p:pic>
        <p:nvPicPr>
          <p:cNvPr id="9" name="yt_shape_1718634780190">
            <a:extLst>
              <a:ext uri="{FF2B5EF4-FFF2-40B4-BE49-F238E27FC236}">
                <a16:creationId xmlns:a16="http://schemas.microsoft.com/office/drawing/2014/main" id="{AFC6FE6F-A990-1075-9628-54E2B1AFE2E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7955" y="2632158"/>
            <a:ext cx="920939" cy="920939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2B509102-450D-BC40-7DD6-B1EA10025C49}"/>
              </a:ext>
            </a:extLst>
          </p:cNvPr>
          <p:cNvSpPr txBox="1"/>
          <p:nvPr/>
        </p:nvSpPr>
        <p:spPr>
          <a:xfrm>
            <a:off x="888825" y="694285"/>
            <a:ext cx="383286" cy="517983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065B82A-FFC6-4A46-9709-F81377E9B094}"/>
              </a:ext>
            </a:extLst>
          </p:cNvPr>
          <p:cNvSpPr txBox="1"/>
          <p:nvPr/>
        </p:nvSpPr>
        <p:spPr>
          <a:xfrm>
            <a:off x="888825" y="3720137"/>
            <a:ext cx="400748" cy="517983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/>
    </mc:Choice>
    <mc:Fallback xmlns:a16="http://schemas.microsoft.com/office/drawing/2014/main" xmlns:a14="http://schemas.microsoft.com/office/drawing/2010/main"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4" grpId="0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66" name="yt_shape_12266"/>
          <p:cNvSpPr txBox="1"/>
          <p:nvPr/>
        </p:nvSpPr>
        <p:spPr>
          <a:xfrm>
            <a:off x="360000" y="1269108"/>
            <a:ext cx="10340203" cy="428515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marL="1972310" marR="0" lvl="0" indent="-197206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28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What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does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underlined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word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“</a:t>
            </a:r>
            <a:r>
              <a:rPr kumimoji="0" lang="en-US" altLang="zh-CN" sz="24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them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”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Paragraph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4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refer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？</a:t>
            </a:r>
          </a:p>
        </p:txBody>
      </p:sp>
      <p:graphicFrame>
        <p:nvGraphicFramePr>
          <p:cNvPr id="12267" name="yt_table_12267" title="H_74.8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/>
        </p:nvGraphicFramePr>
        <p:xfrm>
          <a:off x="2332277" y="1748411"/>
          <a:ext cx="9368346" cy="950976"/>
        </p:xfrm>
        <a:graphic>
          <a:graphicData uri="http://schemas.openxmlformats.org/drawingml/2006/table">
            <a:tbl>
              <a:tblPr/>
              <a:tblGrid>
                <a:gridCol w="5304346">
                  <a:extLst>
                    <a:ext uri="{9D8B030D-6E8A-4147-A177-3AD203B41FA5}">
                      <a16:colId xmlns:a16="http://schemas.microsoft.com/office/drawing/2014/main" val="11066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10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Jilly’s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classmates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Students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in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US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schools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31746" indent="-431746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Robots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31746" indent="-431746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D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Jilly’s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friends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81"/>
                  </a:ext>
                </a:extLst>
              </a:tr>
            </a:tbl>
          </a:graphicData>
        </a:graphic>
      </p:graphicFrame>
      <p:sp>
        <p:nvSpPr>
          <p:cNvPr id="12269" name="yt_shape_12269"/>
          <p:cNvSpPr txBox="1"/>
          <p:nvPr/>
        </p:nvSpPr>
        <p:spPr>
          <a:xfrm>
            <a:off x="360000" y="2749965"/>
            <a:ext cx="7546168" cy="428515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marL="1972310" marR="0" lvl="0" indent="-197206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29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What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helper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robots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help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students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？</a:t>
            </a:r>
          </a:p>
        </p:txBody>
      </p:sp>
      <p:graphicFrame>
        <p:nvGraphicFramePr>
          <p:cNvPr id="12270" name="yt_table_12270" title="H_74.8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/>
        </p:nvGraphicFramePr>
        <p:xfrm>
          <a:off x="2332277" y="3229268"/>
          <a:ext cx="8517637" cy="950976"/>
        </p:xfrm>
        <a:graphic>
          <a:graphicData uri="http://schemas.openxmlformats.org/drawingml/2006/table">
            <a:tbl>
              <a:tblPr/>
              <a:tblGrid>
                <a:gridCol w="5304346">
                  <a:extLst>
                    <a:ext uri="{9D8B030D-6E8A-4147-A177-3AD203B41FA5}">
                      <a16:colId xmlns:a16="http://schemas.microsoft.com/office/drawing/2014/main" val="11068"/>
                    </a:ext>
                  </a:extLst>
                </a:gridCol>
                <a:gridCol w="3213291">
                  <a:extLst>
                    <a:ext uri="{9D8B030D-6E8A-4147-A177-3AD203B41FA5}">
                      <a16:colId xmlns:a16="http://schemas.microsoft.com/office/drawing/2014/main" val="110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To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take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school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classes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To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make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friends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31746" indent="-431746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To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get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best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grades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in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tests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31746" indent="-431746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D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To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keep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healthy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83"/>
                  </a:ext>
                </a:extLst>
              </a:tr>
            </a:tbl>
          </a:graphicData>
        </a:graphic>
      </p:graphicFrame>
      <p:sp>
        <p:nvSpPr>
          <p:cNvPr id="12272" name="yt_shape_12272"/>
          <p:cNvSpPr txBox="1"/>
          <p:nvPr/>
        </p:nvSpPr>
        <p:spPr>
          <a:xfrm>
            <a:off x="360000" y="4230822"/>
            <a:ext cx="9278181" cy="428515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marL="1972310" marR="0" lvl="0" indent="-197206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30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How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does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writer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introduce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介绍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helper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robot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？</a:t>
            </a:r>
          </a:p>
        </p:txBody>
      </p:sp>
      <p:graphicFrame>
        <p:nvGraphicFramePr>
          <p:cNvPr id="12273" name="yt_table_12273" title="H_74.8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/>
        </p:nvGraphicFramePr>
        <p:xfrm>
          <a:off x="2332277" y="4710125"/>
          <a:ext cx="8682546" cy="950976"/>
        </p:xfrm>
        <a:graphic>
          <a:graphicData uri="http://schemas.openxmlformats.org/drawingml/2006/table">
            <a:tbl>
              <a:tblPr/>
              <a:tblGrid>
                <a:gridCol w="5304346">
                  <a:extLst>
                    <a:ext uri="{9D8B030D-6E8A-4147-A177-3AD203B41FA5}">
                      <a16:colId xmlns:a16="http://schemas.microsoft.com/office/drawing/2014/main" val="11070"/>
                    </a:ext>
                  </a:extLst>
                </a:gridCol>
                <a:gridCol w="3378200">
                  <a:extLst>
                    <a:ext uri="{9D8B030D-6E8A-4147-A177-3AD203B41FA5}">
                      <a16:colId xmlns:a16="http://schemas.microsoft.com/office/drawing/2014/main" val="110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By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making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up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story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By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listing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steps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31746" indent="-431746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By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giving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an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example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31746" indent="-431746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D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By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showing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facts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85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4F64E27B-D84B-31B5-F550-3F5DDF2369F5}"/>
              </a:ext>
            </a:extLst>
          </p:cNvPr>
          <p:cNvSpPr txBox="1"/>
          <p:nvPr/>
        </p:nvSpPr>
        <p:spPr>
          <a:xfrm>
            <a:off x="879589" y="1222302"/>
            <a:ext cx="383286" cy="517983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AAACBC01-B9C2-A6F2-8A3D-FEF8477FE220}"/>
              </a:ext>
            </a:extLst>
          </p:cNvPr>
          <p:cNvSpPr txBox="1"/>
          <p:nvPr/>
        </p:nvSpPr>
        <p:spPr>
          <a:xfrm>
            <a:off x="879589" y="2703159"/>
            <a:ext cx="400748" cy="517983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9DA5F46-7887-EB51-6659-BAE1E7926F31}"/>
              </a:ext>
            </a:extLst>
          </p:cNvPr>
          <p:cNvSpPr txBox="1"/>
          <p:nvPr/>
        </p:nvSpPr>
        <p:spPr>
          <a:xfrm>
            <a:off x="879589" y="4184016"/>
            <a:ext cx="383286" cy="517983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/>
    </mc:Choice>
    <mc:Fallback xmlns:a16="http://schemas.microsoft.com/office/drawing/2014/main" xmlns:a14="http://schemas.microsoft.com/office/drawing/2010/main"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75" name="yt_shape_12275"/>
          <p:cNvSpPr txBox="1"/>
          <p:nvPr/>
        </p:nvSpPr>
        <p:spPr>
          <a:xfrm>
            <a:off x="360000" y="1302932"/>
            <a:ext cx="5847755" cy="428515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第二节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共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5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小题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每小题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2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分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满分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10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分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</a:p>
        </p:txBody>
      </p:sp>
      <p:sp>
        <p:nvSpPr>
          <p:cNvPr id="12276" name="yt_shape_12276"/>
          <p:cNvSpPr txBox="1"/>
          <p:nvPr/>
        </p:nvSpPr>
        <p:spPr>
          <a:xfrm>
            <a:off x="360079" y="1782235"/>
            <a:ext cx="11492915" cy="89216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0" marR="0" lvl="0" indent="60952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阅读短文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从方框内所给的选项中选出能填入空白处的最佳选项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4_29fe3"/>
              </a:rPr>
              <a:t>使短文通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顺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、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连贯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。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选项中有一项为多余选项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。</a:t>
            </a:r>
          </a:p>
        </p:txBody>
      </p:sp>
      <p:sp>
        <p:nvSpPr>
          <p:cNvPr id="12277" name="yt_shape_12277"/>
          <p:cNvSpPr txBox="1"/>
          <p:nvPr/>
        </p:nvSpPr>
        <p:spPr>
          <a:xfrm>
            <a:off x="360000" y="2725190"/>
            <a:ext cx="9803499" cy="2901876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vert="horz" wrap="none" lIns="72000" tIns="0" rIns="72000" bIns="72000" rtlCol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Hussain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made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sign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tell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people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rule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But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sign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makes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them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think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when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see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If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say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“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desi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chai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please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”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they’ll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get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drink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for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_GB2312" pitchFamily="24"/>
                <a:ea typeface="楷体_GB2312" pitchFamily="24"/>
                <a:cs typeface="+mn-cs"/>
              </a:rPr>
              <a:t>￡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3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You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might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have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heard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about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world’s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most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delicious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dishes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Usman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Hussain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owner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of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shop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came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up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with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idea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It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仿宋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got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仿宋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much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仿宋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attention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仿宋" pitchFamily="24"/>
                <a:cs typeface="+mn-cs"/>
              </a:rPr>
              <a:t>关注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仿宋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these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仿宋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days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仿宋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after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仿宋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its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仿宋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owner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仿宋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made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仿宋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仿宋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new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仿宋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rule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/>
    </mc:Choice>
    <mc:Fallback xmlns="">
      <p:transition spd="slow" advClick="0" advTm="20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78" name="yt_shape_12278"/>
          <p:cNvSpPr txBox="1"/>
          <p:nvPr/>
        </p:nvSpPr>
        <p:spPr>
          <a:xfrm>
            <a:off x="360079" y="2049997"/>
            <a:ext cx="11492915" cy="283000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0" marR="0" lvl="0" indent="60952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Chai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Stop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café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Preston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England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31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sz="20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          </a:t>
            </a:r>
            <a:r>
              <a:rPr kumimoji="0" sz="2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rule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says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that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customers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d86df,isEnd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will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pay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different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prices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for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desi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chai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kind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of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drink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according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how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polite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2_e3235,isEnd"/>
              </a:rPr>
              <a:t>有礼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貌的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are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time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of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placing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their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orders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  <a:sym typeface=",isEnd"/>
              </a:rPr>
              <a:t>.</a:t>
            </a:r>
          </a:p>
          <a:p>
            <a:pPr marL="0" marR="0" lvl="0" indent="60952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If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customers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come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just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say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“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desi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chai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”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will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pay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_GB2312" pitchFamily="24"/>
                <a:ea typeface="楷体_GB2312" pitchFamily="24"/>
                <a:cs typeface="+mn-cs"/>
              </a:rPr>
              <a:t>￡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5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for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one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cup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4127e,isEnd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32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sz="20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          </a:t>
            </a:r>
            <a:r>
              <a:rPr kumimoji="0" sz="12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Better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still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if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say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“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Hello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desi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chai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please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”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drink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will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only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245d6,isEnd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cost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_GB2312" pitchFamily="24"/>
                <a:ea typeface="楷体_GB2312" pitchFamily="24"/>
                <a:cs typeface="+mn-cs"/>
              </a:rPr>
              <a:t>￡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  <a:sym typeface=",isEnd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9851C43-0E9D-EFDC-66E8-369B8C9BC557}"/>
              </a:ext>
            </a:extLst>
          </p:cNvPr>
          <p:cNvSpPr txBox="1"/>
          <p:nvPr/>
        </p:nvSpPr>
        <p:spPr>
          <a:xfrm>
            <a:off x="6851842" y="2003191"/>
            <a:ext cx="654749" cy="569100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F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5B3AF44D-05EF-52E2-0FD6-BEA08D06C3F0}"/>
              </a:ext>
            </a:extLst>
          </p:cNvPr>
          <p:cNvSpPr txBox="1"/>
          <p:nvPr/>
        </p:nvSpPr>
        <p:spPr>
          <a:xfrm>
            <a:off x="1032068" y="3905143"/>
            <a:ext cx="688086" cy="569100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C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0" name="yt_shape_12280"/>
          <p:cNvSpPr txBox="1"/>
          <p:nvPr/>
        </p:nvSpPr>
        <p:spPr>
          <a:xfrm>
            <a:off x="153602" y="1281054"/>
            <a:ext cx="11492915" cy="426956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532765" marR="0" lvl="0" indent="-532698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                33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sz="24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sz="20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          </a:t>
            </a:r>
            <a:r>
              <a:rPr kumimoji="0" sz="7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As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for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why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made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rule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said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“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think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it’s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nice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way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remind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6f351,isEnd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people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use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their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manners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礼仪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  <a:sym typeface=",isEnd"/>
              </a:rPr>
              <a:t>”.</a:t>
            </a:r>
          </a:p>
          <a:p>
            <a:pPr marL="532765" marR="0" lvl="0" indent="-532698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                34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sz="24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sz="20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          </a:t>
            </a:r>
            <a:r>
              <a:rPr kumimoji="0" sz="18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And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has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yet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ask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someone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pay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_GB2312" pitchFamily="24"/>
                <a:ea typeface="楷体_GB2312" pitchFamily="24"/>
                <a:cs typeface="+mn-cs"/>
              </a:rPr>
              <a:t>￡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5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for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drink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“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If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one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doesn’t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use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b0f42,isEnd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his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manners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I’ll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point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sign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and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he’ll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quickly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ask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again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more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politely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”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d6727,isEnd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said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Hussain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  <a:sym typeface=",isEnd"/>
              </a:rPr>
              <a:t>.</a:t>
            </a:r>
          </a:p>
          <a:p>
            <a:pPr marL="532765" marR="0" lvl="0" indent="60952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“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lot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of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people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can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quite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rude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粗鲁的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in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mornings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while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they’re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34e3e,isEnd"/>
              </a:rPr>
              <a:t> </a:t>
            </a:r>
            <a:b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waking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up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35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sz="24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sz="20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          </a:t>
            </a:r>
            <a:r>
              <a:rPr kumimoji="0" sz="12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And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at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end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of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day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you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never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know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what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someone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is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f8a5a,isEnd"/>
              </a:rPr>
              <a:t> </a:t>
            </a:r>
            <a:b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going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through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make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them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act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rudely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This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sign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may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help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them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drop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their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5_d308b,isEnd"/>
              </a:rPr>
              <a:t>guard</a:t>
            </a:r>
            <a:b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警惕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），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”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Hussain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added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  <a:sym typeface=",isEnd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3512FEB9-0430-AA19-164E-C1BDB2FCA679}"/>
              </a:ext>
            </a:extLst>
          </p:cNvPr>
          <p:cNvSpPr txBox="1"/>
          <p:nvPr/>
        </p:nvSpPr>
        <p:spPr>
          <a:xfrm>
            <a:off x="2194270" y="1197302"/>
            <a:ext cx="670624" cy="569100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C5EEE8CD-001A-385A-39D9-A376BBB6D0DB}"/>
              </a:ext>
            </a:extLst>
          </p:cNvPr>
          <p:cNvSpPr txBox="1"/>
          <p:nvPr/>
        </p:nvSpPr>
        <p:spPr>
          <a:xfrm>
            <a:off x="2176807" y="2185224"/>
            <a:ext cx="705549" cy="569100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BA26970C-6E21-1D34-8DF1-A3B9123D9508}"/>
              </a:ext>
            </a:extLst>
          </p:cNvPr>
          <p:cNvSpPr txBox="1"/>
          <p:nvPr/>
        </p:nvSpPr>
        <p:spPr>
          <a:xfrm>
            <a:off x="2864894" y="4087176"/>
            <a:ext cx="688085" cy="569100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B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/>
    </mc:Choice>
    <mc:Fallback xmlns:a16="http://schemas.microsoft.com/office/drawing/2014/main"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3" name="yt_shape_12283"/>
          <p:cNvSpPr txBox="1"/>
          <p:nvPr/>
        </p:nvSpPr>
        <p:spPr>
          <a:xfrm>
            <a:off x="360000" y="1301487"/>
            <a:ext cx="6924973" cy="428515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黑体" pitchFamily="24"/>
                <a:cs typeface="+mn-cs"/>
              </a:rPr>
              <a:t>三、短文填空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共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10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小题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每小题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分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满分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10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分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</a:p>
        </p:txBody>
      </p:sp>
      <p:sp>
        <p:nvSpPr>
          <p:cNvPr id="12284" name="yt_shape_12284"/>
          <p:cNvSpPr txBox="1"/>
          <p:nvPr/>
        </p:nvSpPr>
        <p:spPr>
          <a:xfrm>
            <a:off x="360079" y="1780790"/>
            <a:ext cx="11111999" cy="89216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0" marR="0" lvl="0" indent="60952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阅读短文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从方框中选出正确的词并用其适当形式填空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使短文通顺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、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3_4151c"/>
              </a:rPr>
              <a:t>意思完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整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。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每空限填一词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每词限用一次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。</a:t>
            </a:r>
          </a:p>
        </p:txBody>
      </p:sp>
      <p:sp>
        <p:nvSpPr>
          <p:cNvPr id="12285" name="yt_shape_12285"/>
          <p:cNvSpPr txBox="1"/>
          <p:nvPr/>
        </p:nvSpPr>
        <p:spPr>
          <a:xfrm>
            <a:off x="2378481" y="2774533"/>
            <a:ext cx="7075194" cy="985069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vert="horz" wrap="square" lIns="72000" tIns="0" rIns="72000" bIns="72000" rtlCol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something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free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student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successful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keep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advice </a:t>
            </a:r>
          </a:p>
          <a:p>
            <a:pPr marL="0" marR="0" lvl="0" indent="0" algn="ctr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dream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hard-working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abcce"/>
              </a:rPr>
              <a:t>　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take</a:t>
            </a:r>
          </a:p>
        </p:txBody>
      </p:sp>
      <p:sp>
        <p:nvSpPr>
          <p:cNvPr id="12286" name="yt_shape_12286"/>
          <p:cNvSpPr txBox="1"/>
          <p:nvPr/>
        </p:nvSpPr>
        <p:spPr>
          <a:xfrm>
            <a:off x="360079" y="3759602"/>
            <a:ext cx="11492915" cy="186891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Gui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Haichao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not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only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astronaut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but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also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teacher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of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university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May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bbeb2,isEnd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30th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2023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36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sz="20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               </a:t>
            </a:r>
            <a:r>
              <a:rPr kumimoji="0" sz="19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Shenzhou-16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Spacecraft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宇宙飞船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with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Jing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82da1,isEnd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Haipeng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Zhu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Yangzhu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flew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space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37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sz="20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                              </a:t>
            </a:r>
            <a:r>
              <a:rPr kumimoji="0" sz="17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landed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c0a35,isEnd"/>
              </a:rPr>
              <a:t>着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陆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earth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October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31st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2023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  <a:sym typeface=",isEnd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4CDB2270-4CA8-2A02-5E79-9E977FC4A9D8}"/>
              </a:ext>
            </a:extLst>
          </p:cNvPr>
          <p:cNvSpPr txBox="1"/>
          <p:nvPr/>
        </p:nvSpPr>
        <p:spPr>
          <a:xfrm>
            <a:off x="3308543" y="4188284"/>
            <a:ext cx="1026224" cy="569100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took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DA855412-0ACA-859C-8B67-EFBE342F8B0C}"/>
              </a:ext>
            </a:extLst>
          </p:cNvPr>
          <p:cNvSpPr txBox="1"/>
          <p:nvPr/>
        </p:nvSpPr>
        <p:spPr>
          <a:xfrm>
            <a:off x="7682233" y="4636025"/>
            <a:ext cx="1973961" cy="569100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successfully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/>
    </mc:Choice>
    <mc:Fallback xmlns:a16="http://schemas.microsoft.com/office/drawing/2014/main"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7" name="yt_shape_12287"/>
          <p:cNvSpPr txBox="1"/>
          <p:nvPr/>
        </p:nvSpPr>
        <p:spPr>
          <a:xfrm>
            <a:off x="360079" y="1810348"/>
            <a:ext cx="11492915" cy="330930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0" marR="0" lvl="0" indent="60952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Gui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was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born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village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Yunnan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1986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interest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space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began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开始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c87b4,isEnd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age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of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17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when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got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news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of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Yang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Liwei’s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trip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space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radio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news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35215,isEnd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inspired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鼓舞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him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that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time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dreamed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of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38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sz="20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                  </a:t>
            </a:r>
            <a:r>
              <a:rPr kumimoji="0" sz="1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astronaut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like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f0aa2,isEnd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Yang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Gui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trained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hard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for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dream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  <a:sym typeface=",isEnd"/>
              </a:rPr>
              <a:t>.</a:t>
            </a:r>
          </a:p>
          <a:p>
            <a:pPr marL="0" marR="0" lvl="0" indent="60952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39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sz="20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              </a:t>
            </a:r>
            <a:r>
              <a:rPr kumimoji="0" sz="17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time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likes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doing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some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sports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such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running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riding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69657,isEnd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bikes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swimming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also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enjoys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40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sz="20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                      </a:t>
            </a:r>
            <a:r>
              <a:rPr kumimoji="0" sz="12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diary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often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writes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something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e94d8,isEnd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before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going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  <a:sym typeface=",isEnd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6D8E6B85-3F15-58F3-094D-CA0903C526FA}"/>
              </a:ext>
            </a:extLst>
          </p:cNvPr>
          <p:cNvSpPr txBox="1"/>
          <p:nvPr/>
        </p:nvSpPr>
        <p:spPr>
          <a:xfrm>
            <a:off x="7644640" y="2686771"/>
            <a:ext cx="1161161" cy="569100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being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167B87DF-A283-AA7E-0D41-B18A9A6EABE6}"/>
              </a:ext>
            </a:extLst>
          </p:cNvPr>
          <p:cNvSpPr txBox="1"/>
          <p:nvPr/>
        </p:nvSpPr>
        <p:spPr>
          <a:xfrm>
            <a:off x="2479868" y="3665494"/>
            <a:ext cx="957961" cy="569100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free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B72F4737-9DDB-790A-5EE1-CA9163C50BD6}"/>
              </a:ext>
            </a:extLst>
          </p:cNvPr>
          <p:cNvSpPr txBox="1"/>
          <p:nvPr/>
        </p:nvSpPr>
        <p:spPr>
          <a:xfrm>
            <a:off x="5651693" y="4113235"/>
            <a:ext cx="1448499" cy="569100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keeping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yt_shape_12289"/>
          <p:cNvSpPr txBox="1"/>
          <p:nvPr/>
        </p:nvSpPr>
        <p:spPr>
          <a:xfrm>
            <a:off x="360079" y="1570282"/>
            <a:ext cx="11492915" cy="37894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0" marR="0" lvl="0" indent="60952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eyes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of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students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Gui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41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sz="20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                                 </a:t>
            </a:r>
            <a:r>
              <a:rPr kumimoji="0" sz="11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“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During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training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3dccf,isEnd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keeps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reading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our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essays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论文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Sometimes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during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dinner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time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would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call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c644f,isEnd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give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42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sz="20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                   </a:t>
            </a:r>
            <a:r>
              <a:rPr kumimoji="0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essays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really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helpful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teacher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like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him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”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one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3a8f1,isEnd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of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43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sz="20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                       </a:t>
            </a:r>
            <a:r>
              <a:rPr kumimoji="0" sz="3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says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Gui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also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popular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with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coworkers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“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always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61008,isEnd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outgoing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never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see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him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worry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about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44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sz="20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                        </a:t>
            </a:r>
            <a:r>
              <a:rPr kumimoji="0" sz="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”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one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of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coworkers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daf6a,isEnd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says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  <a:sym typeface=",isEnd"/>
              </a:rPr>
              <a:t>.</a:t>
            </a:r>
          </a:p>
          <a:p>
            <a:pPr marL="0" marR="0" lvl="0" indent="60952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Gui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sets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good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example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everyone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said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that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some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teachers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often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tell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their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de604,isEnd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students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about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Gui’s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story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encourage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them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45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sz="22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sz="20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                   </a:t>
            </a:r>
            <a:r>
              <a:rPr kumimoji="0" sz="10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big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study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hard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  <a:sym typeface=",isEnd"/>
              </a:rPr>
              <a:t>.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FF59B42C-4A03-705A-53AF-CC23873BE349}"/>
              </a:ext>
            </a:extLst>
          </p:cNvPr>
          <p:cNvSpPr txBox="1"/>
          <p:nvPr/>
        </p:nvSpPr>
        <p:spPr>
          <a:xfrm>
            <a:off x="6067618" y="1495729"/>
            <a:ext cx="2143824" cy="569100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hard-working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721C0754-E0C9-8556-5C56-3C63FB7378FA}"/>
              </a:ext>
            </a:extLst>
          </p:cNvPr>
          <p:cNvSpPr txBox="1"/>
          <p:nvPr/>
        </p:nvSpPr>
        <p:spPr>
          <a:xfrm>
            <a:off x="1944881" y="2474452"/>
            <a:ext cx="1278636" cy="569100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advice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294B707-7AB3-F64E-1C5B-5E2F5370733B}"/>
              </a:ext>
            </a:extLst>
          </p:cNvPr>
          <p:cNvSpPr txBox="1"/>
          <p:nvPr/>
        </p:nvSpPr>
        <p:spPr>
          <a:xfrm>
            <a:off x="1794068" y="2949940"/>
            <a:ext cx="1483424" cy="569100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students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5AD22726-C649-E37E-D256-76E25C0C405A}"/>
              </a:ext>
            </a:extLst>
          </p:cNvPr>
          <p:cNvSpPr txBox="1"/>
          <p:nvPr/>
        </p:nvSpPr>
        <p:spPr>
          <a:xfrm>
            <a:off x="6462906" y="3397681"/>
            <a:ext cx="1550099" cy="569100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anything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BDE5C33-1EBE-8E10-609F-E3A79160CA2E}"/>
              </a:ext>
            </a:extLst>
          </p:cNvPr>
          <p:cNvSpPr txBox="1"/>
          <p:nvPr/>
        </p:nvSpPr>
        <p:spPr>
          <a:xfrm>
            <a:off x="7454965" y="4851892"/>
            <a:ext cx="1245299" cy="517983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dream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  <p:bldP spid="5" grpId="0" build="allAtOnce"/>
      <p:bldP spid="6" grpId="0" build="allAtOnce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yt_shape_12291"/>
          <p:cNvSpPr txBox="1"/>
          <p:nvPr/>
        </p:nvSpPr>
        <p:spPr>
          <a:xfrm>
            <a:off x="360079" y="1570282"/>
            <a:ext cx="11492915" cy="37894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黑体" pitchFamily="24"/>
                <a:cs typeface="+mn-cs"/>
              </a:rPr>
              <a:t>四、读写结合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共两节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满分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25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分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</a:p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第一节　任务型阅读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共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5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小题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每小题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2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分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满分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10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分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</a:p>
          <a:p>
            <a:pPr marL="0" marR="0" lvl="0" indent="60952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阅读短文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用英文填空或回答问题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请注意每小题的词数要求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）。</a:t>
            </a:r>
          </a:p>
          <a:p>
            <a:pPr marL="0" marR="0" lvl="0" indent="60952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Enjoying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cakes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big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days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common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world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But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where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did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9_48721"/>
              </a:rPr>
              <a:t>tradition</a:t>
            </a:r>
            <a:b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传统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come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from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？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Why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eat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cakes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but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not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other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food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？</a:t>
            </a:r>
          </a:p>
          <a:p>
            <a:pPr marL="0" marR="0" lvl="0" indent="60952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Celebrations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庆祝活动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with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cakes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candles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started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ancient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Greece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552d2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ancient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Greeks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had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such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celebrations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remember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their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moon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goddess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女神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e0918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there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were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parties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with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cakes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candles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for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common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/>
    </mc:Choice>
    <mc:Fallback xmlns="">
      <p:transition spd="slow" advClick="0" advTm="200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6" name="yt_shape_12296"/>
          <p:cNvSpPr txBox="1"/>
          <p:nvPr/>
        </p:nvSpPr>
        <p:spPr>
          <a:xfrm>
            <a:off x="360079" y="1810348"/>
            <a:ext cx="11492915" cy="330930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0" marR="0" lvl="0" indent="60952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took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long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time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for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birthday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cakes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become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popular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One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main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reason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for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3de11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that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birthday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cakes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were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expensive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old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days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only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rich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people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could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get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them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5e385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eighteenth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century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birthday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cakes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became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easier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make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cheaper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buy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578e4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nineteenth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century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became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common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all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over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Europe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</a:p>
          <a:p>
            <a:pPr marL="0" marR="0" lvl="0" indent="60952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Cakes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candles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have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something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with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birthday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parties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Why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people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make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41445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wishes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blow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out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candles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birthday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parties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？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tradition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appeared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Germany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55eaa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middle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of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13th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century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7" name="yt_shape_12187"/>
          <p:cNvSpPr txBox="1"/>
          <p:nvPr/>
        </p:nvSpPr>
        <p:spPr>
          <a:xfrm>
            <a:off x="350842" y="823231"/>
            <a:ext cx="11492915" cy="522983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黑体" pitchFamily="24"/>
                <a:cs typeface="+mn-cs"/>
              </a:rPr>
              <a:t>笔试部分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90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分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</a:p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黑体" pitchFamily="24"/>
                <a:cs typeface="+mn-cs"/>
              </a:rPr>
              <a:t>一、完形填空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共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15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小题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每小题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分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满分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15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分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</a:p>
          <a:p>
            <a:pPr marL="0" marR="0" lvl="0" indent="60952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阅读短文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从每小题所给的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、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、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、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四个选项中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0_60c87"/>
              </a:rPr>
              <a:t>选出可以填入空白处的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最佳选项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。</a:t>
            </a:r>
          </a:p>
          <a:p>
            <a:pPr marL="0" marR="0" lvl="0" indent="60952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long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time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ago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there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lived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wise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man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named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Zun-Nun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Egypt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young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man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b017f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came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visit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him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asked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“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Teacher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zh-CN" altLang="zh-CN" sz="100" b="0" i="0" u="none" strike="noStrike" kern="1200" cap="none" spc="-1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 </a:t>
            </a:r>
            <a:r>
              <a:rPr kumimoji="0" lang="zh-CN" altLang="zh-CN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1</a:t>
            </a:r>
            <a:r>
              <a:rPr kumimoji="0" lang="zh-CN" altLang="zh-CN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you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dress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simply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？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Nowadays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bf3fb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necessary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dress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beautifully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isn’t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？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how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will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people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know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you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are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really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772c8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zh-CN" altLang="zh-CN" sz="100" b="0" i="0" u="none" strike="noStrike" kern="1200" cap="none" spc="-1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 </a:t>
            </a:r>
            <a:r>
              <a:rPr kumimoji="0" lang="zh-CN" altLang="zh-CN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2</a:t>
            </a:r>
            <a:r>
              <a:rPr kumimoji="0" lang="zh-CN" altLang="zh-CN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wise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man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？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”</a:t>
            </a:r>
          </a:p>
          <a:p>
            <a:pPr marL="0" marR="0" lvl="0" indent="60952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man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smiled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took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zh-CN" altLang="zh-CN" sz="100" b="0" i="0" u="none" strike="noStrike" kern="1200" cap="none" spc="-1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 </a:t>
            </a:r>
            <a:r>
              <a:rPr kumimoji="0" lang="zh-CN" altLang="zh-CN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3</a:t>
            </a:r>
            <a:r>
              <a:rPr kumimoji="0" lang="zh-CN" altLang="zh-CN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from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finger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手指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said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“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Young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d0fb1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friend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will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answer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your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question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but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zh-CN" altLang="zh-CN" sz="100" b="0" i="0" u="none" strike="noStrike" kern="1200" cap="none" spc="-1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 </a:t>
            </a:r>
            <a:r>
              <a:rPr kumimoji="0" lang="zh-CN" altLang="zh-CN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4</a:t>
            </a:r>
            <a:r>
              <a:rPr kumimoji="0" lang="zh-CN" altLang="zh-CN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one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for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Take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ring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23e95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market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you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zh-CN" altLang="zh-CN" sz="100" b="0" i="0" u="none" strike="noStrike" kern="1200" cap="none" spc="-1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 </a:t>
            </a:r>
            <a:r>
              <a:rPr kumimoji="0" lang="zh-CN" altLang="zh-CN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5</a:t>
            </a:r>
            <a:r>
              <a:rPr kumimoji="0" lang="zh-CN" altLang="zh-CN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for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one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piece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of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gold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金子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）？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/>
    </mc:Choice>
    <mc:Fallback xmlns="">
      <p:transition spd="slow" advClick="0" advTm="200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8" name="yt_shape_12298"/>
          <p:cNvSpPr txBox="1"/>
          <p:nvPr/>
        </p:nvSpPr>
        <p:spPr>
          <a:xfrm>
            <a:off x="360079" y="1570282"/>
            <a:ext cx="11492915" cy="37894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0" marR="0" lvl="0" indent="60952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German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child’s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birthday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cake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was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made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morning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number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of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b4504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candles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cake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meant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child’s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age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there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was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one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extra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额外的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candle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81b68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middle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of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stood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for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hope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that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child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could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live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for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one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more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year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b57e1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end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of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day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child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would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make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wish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blow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out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candles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03cf8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whole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family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would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finally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get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eat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birthday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cake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cake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helped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show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that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08e52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child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was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very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important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because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cakes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were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expensive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those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days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</a:p>
          <a:p>
            <a:pPr marL="0" marR="0" lvl="0" indent="60952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These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birthday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traditions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came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rest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of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Europe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from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Germany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Today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people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f9e4a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around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world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enjoy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nice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birthday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cakes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make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wishes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for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happy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year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come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0" name="yt_shape_12300"/>
          <p:cNvSpPr txBox="1"/>
          <p:nvPr/>
        </p:nvSpPr>
        <p:spPr>
          <a:xfrm>
            <a:off x="360079" y="1330216"/>
            <a:ext cx="11492915" cy="426956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532765" marR="0" lvl="0" indent="-532698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46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passage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mainly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talks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about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sz="20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                                                                                                     </a:t>
            </a:r>
            <a:r>
              <a:rPr kumimoji="0" sz="3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sz="100" b="0" i="0" u="none" strike="noStrike" kern="1200" cap="none" spc="-10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⁠</a:t>
            </a:r>
            <a:br>
              <a:rPr kumimoji="0" lang="zh-CN" altLang="zh-CN" sz="2400" b="0" i="0" u="sng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  <a:sym typeface="W:6.004961,H:37.44,isEnd"/>
              </a:rPr>
            </a:br>
            <a:r>
              <a:rPr kumimoji="0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sz="20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                        </a:t>
            </a:r>
            <a:r>
              <a:rPr kumimoji="0" sz="6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10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个词以内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  <a:sym typeface=",isEnd"/>
              </a:rPr>
              <a:t>）</a:t>
            </a:r>
          </a:p>
          <a:p>
            <a:pPr marL="532765" marR="0" lvl="0" indent="-532698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47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Greeks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had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celebrations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with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cakes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candles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first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sz="20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                                             </a:t>
            </a:r>
            <a:r>
              <a:rPr kumimoji="0" sz="7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sz="100" b="0" i="0" u="none" strike="noStrike" kern="1200" cap="none" spc="-10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⁠</a:t>
            </a:r>
            <a:br>
              <a:rPr kumimoji="0" lang="zh-CN" altLang="zh-CN" sz="2400" b="0" i="0" u="sng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  <a:sym typeface="W:6.005039,H:37.44,isEnd"/>
              </a:rPr>
            </a:br>
            <a:r>
              <a:rPr kumimoji="0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sz="20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                  </a:t>
            </a:r>
            <a:r>
              <a:rPr kumimoji="0" sz="2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5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个词以内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  <a:sym typeface=",isEnd"/>
              </a:rPr>
              <a:t>）</a:t>
            </a:r>
          </a:p>
          <a:p>
            <a:pPr marL="532765" marR="0" lvl="0" indent="-532698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48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main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reason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why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birthday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cakes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took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long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time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become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popular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7b6bf,isEnd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that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sz="20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                                                                           </a:t>
            </a:r>
            <a:r>
              <a:rPr kumimoji="0" sz="17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10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个词以内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  <a:sym typeface=",isEnd"/>
              </a:rPr>
              <a:t>）</a:t>
            </a:r>
          </a:p>
          <a:p>
            <a:pPr marL="532765" marR="0" lvl="0" indent="-532698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49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For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German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boy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14th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century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how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many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candles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were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there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16th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c9941,isEnd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birthday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cake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  <a:sym typeface=",isEnd"/>
              </a:rPr>
              <a:t>？</a:t>
            </a:r>
          </a:p>
          <a:p>
            <a:pPr marL="532765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2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sz="20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                                                                                                                         </a:t>
            </a:r>
            <a:r>
              <a:rPr kumimoji="0" sz="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10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个词以内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  <a:sym typeface=",isEnd"/>
              </a:rPr>
              <a:t>）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034B5162-D54A-3646-9D3F-5FAB71FAD677}"/>
              </a:ext>
            </a:extLst>
          </p:cNvPr>
          <p:cNvSpPr txBox="1"/>
          <p:nvPr/>
        </p:nvSpPr>
        <p:spPr>
          <a:xfrm>
            <a:off x="5000056" y="1255663"/>
            <a:ext cx="6512623" cy="569100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birthday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traditions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of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eating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cakes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and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blowing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  <a:sym typeface="_⨹_1_b2b6e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</a:b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D7BF7287-71C0-B688-D42C-CFE390F9CD12}"/>
              </a:ext>
            </a:extLst>
          </p:cNvPr>
          <p:cNvSpPr txBox="1"/>
          <p:nvPr/>
        </p:nvSpPr>
        <p:spPr>
          <a:xfrm>
            <a:off x="802833" y="1758898"/>
            <a:ext cx="1862836" cy="569100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out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candles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D4AD7BE3-F0B1-555A-EB86-C264FB08252F}"/>
              </a:ext>
            </a:extLst>
          </p:cNvPr>
          <p:cNvSpPr txBox="1"/>
          <p:nvPr/>
        </p:nvSpPr>
        <p:spPr>
          <a:xfrm>
            <a:off x="8703694" y="2234386"/>
            <a:ext cx="2969324" cy="569100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remember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their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moon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  <a:sym typeface="_⨹_1_633ba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</a:b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5883EE9D-8512-93E2-DBBE-64F975056ADA}"/>
              </a:ext>
            </a:extLst>
          </p:cNvPr>
          <p:cNvSpPr txBox="1"/>
          <p:nvPr/>
        </p:nvSpPr>
        <p:spPr>
          <a:xfrm>
            <a:off x="802833" y="2682127"/>
            <a:ext cx="1467549" cy="569100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goddess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FA5EF4B9-6CAF-3DC5-2C78-4ED1F0E68D63}"/>
              </a:ext>
            </a:extLst>
          </p:cNvPr>
          <p:cNvSpPr txBox="1"/>
          <p:nvPr/>
        </p:nvSpPr>
        <p:spPr>
          <a:xfrm>
            <a:off x="1639446" y="3633103"/>
            <a:ext cx="4831461" cy="569100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they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were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expensive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in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old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days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FAA95D3A-B16A-B097-05E0-238699100D6E}"/>
              </a:ext>
            </a:extLst>
          </p:cNvPr>
          <p:cNvSpPr txBox="1"/>
          <p:nvPr/>
        </p:nvSpPr>
        <p:spPr>
          <a:xfrm>
            <a:off x="1107633" y="5087314"/>
            <a:ext cx="7703248" cy="517983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There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were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seventeen/17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candles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on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cake/Seventeen/17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/>
    </mc:Choice>
    <mc:Fallback xmlns:a16="http://schemas.microsoft.com/office/drawing/2014/main"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  <p:bldP spid="5" grpId="0" build="allAtOnce"/>
      <p:bldP spid="6" grpId="0" build="allAtOnce"/>
      <p:bldP spid="7" grpId="0" build="allAtOnce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5" name="yt_shape_12305"/>
          <p:cNvSpPr txBox="1"/>
          <p:nvPr/>
        </p:nvSpPr>
        <p:spPr>
          <a:xfrm>
            <a:off x="360079" y="2770610"/>
            <a:ext cx="11492915" cy="138877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532765" marR="0" lvl="0" indent="-532698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50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How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you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usually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celebrate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your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birthday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  <a:sym typeface=",isEnd"/>
              </a:rPr>
              <a:t>？</a:t>
            </a:r>
          </a:p>
          <a:p>
            <a:pPr marL="532765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sz="20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                                                                                                                                                        </a:t>
            </a:r>
            <a:r>
              <a:rPr kumimoji="0" sz="10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sz="100" b="0" i="0" u="none" strike="noStrike" kern="1200" cap="none" spc="-10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⁠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  <a:sym typeface="_⨹_1_fb1c0,isEnd"/>
              </a:rPr>
              <a:t>.</a:t>
            </a:r>
            <a:b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</a:b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20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个词以内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  <a:sym typeface=",isEnd"/>
              </a:rPr>
              <a:t>）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BCAFD608-190D-1028-0B1D-2280C76BCD5F}"/>
              </a:ext>
            </a:extLst>
          </p:cNvPr>
          <p:cNvSpPr txBox="1"/>
          <p:nvPr/>
        </p:nvSpPr>
        <p:spPr>
          <a:xfrm>
            <a:off x="1107633" y="3171545"/>
            <a:ext cx="9695562" cy="569100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I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usually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have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party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and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invite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my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friends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my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party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言之有理即可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/>
    </mc:Choice>
    <mc:Fallback xmlns:a16="http://schemas.microsoft.com/office/drawing/2014/main"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7" name="yt_shape_12307"/>
          <p:cNvSpPr txBox="1"/>
          <p:nvPr/>
        </p:nvSpPr>
        <p:spPr>
          <a:xfrm>
            <a:off x="330582" y="765522"/>
            <a:ext cx="11492915" cy="137229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第二节　书面表达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共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题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满分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15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分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</a:p>
          <a:p>
            <a:pPr marL="0" marR="0" lvl="0" indent="60952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假如你叫李晨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新年即将到来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请根据下面表格的内容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给你的美国笔友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Larry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1d7c0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写一封电子邮件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谈一谈你和你的家人的新年计划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。</a:t>
            </a:r>
          </a:p>
        </p:txBody>
      </p:sp>
      <p:graphicFrame>
        <p:nvGraphicFramePr>
          <p:cNvPr id="12309" name="yt_table_12309" title="H_267.8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/>
        </p:nvGraphicFramePr>
        <p:xfrm>
          <a:off x="330503" y="2340144"/>
          <a:ext cx="11111998" cy="340156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0848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669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602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1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Member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1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Resolutions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1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Ways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Father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get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lot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of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exercise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run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every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morning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7999">
                <a:tc rowSpan="2"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Mother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learn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to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play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the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piano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practice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it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three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times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week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7999">
                <a:tc vMerge="1">
                  <a:txBody>
                    <a:bodyPr/>
                    <a:lstStyle/>
                    <a:p>
                      <a:pPr algn="l" eaLnBrk="1" fontAlgn="ctr" latinLnBrk="0" hangingPunct="0">
                        <a:lnSpc>
                          <a:spcPct val="129999"/>
                        </a:lnSpc>
                      </a:pPr>
                      <a:endParaRPr/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cook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some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delicious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food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join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the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cooking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club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7999">
                <a:tc rowSpan="2"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Li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Chen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get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good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grades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study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really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hard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7999">
                <a:tc vMerge="1">
                  <a:txBody>
                    <a:bodyPr/>
                    <a:lstStyle/>
                    <a:p>
                      <a:pPr algn="l" eaLnBrk="1" fontAlgn="ctr" latinLnBrk="0" hangingPunct="0">
                        <a:lnSpc>
                          <a:spcPct val="129999"/>
                        </a:lnSpc>
                      </a:pPr>
                      <a:endParaRPr/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29999"/>
                        </a:lnSpc>
                      </a:pP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…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29999"/>
                        </a:lnSpc>
                      </a:pP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…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/>
    </mc:Choice>
    <mc:Fallback xmlns:a16="http://schemas.microsoft.com/office/drawing/2014/main" xmlns="">
      <p:transition spd="slow" advClick="0" advTm="200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2" name="yt_shape_12312"/>
          <p:cNvSpPr txBox="1"/>
          <p:nvPr/>
        </p:nvSpPr>
        <p:spPr>
          <a:xfrm>
            <a:off x="792619" y="2656715"/>
            <a:ext cx="7155805" cy="908647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marL="380365" marR="0" lvl="0" indent="-380317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2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文中不得出现个人真实的姓名和校名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；</a:t>
            </a:r>
          </a:p>
          <a:p>
            <a:pPr marL="380365" marR="0" lvl="0" indent="-380317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3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词数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80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左右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开头和结尾已给出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不计入总词数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。</a:t>
            </a:r>
          </a:p>
        </p:txBody>
      </p:sp>
      <p:sp>
        <p:nvSpPr>
          <p:cNvPr id="3" name="yt_shape_12311"/>
          <p:cNvSpPr txBox="1"/>
          <p:nvPr/>
        </p:nvSpPr>
        <p:spPr>
          <a:xfrm>
            <a:off x="183019" y="2134150"/>
            <a:ext cx="8617744" cy="428515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　要求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：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邮件须包含表格中的所有信息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可适当增加细节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；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/>
    </mc:Choice>
    <mc:Fallback xmlns="">
      <p:transition spd="slow" advClick="0" advTm="200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4" name="yt_shape_12314"/>
          <p:cNvSpPr txBox="1"/>
          <p:nvPr/>
        </p:nvSpPr>
        <p:spPr>
          <a:xfrm>
            <a:off x="360079" y="1331044"/>
            <a:ext cx="11111999" cy="138877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Dear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Larry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</a:p>
          <a:p>
            <a:pPr marL="0" marR="0" lvl="0" indent="60952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New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Year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coming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family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made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our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New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Year’s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resolutions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yesterday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you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c51e8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want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know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about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them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？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Let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tell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</a:p>
        </p:txBody>
      </p:sp>
      <p:sp>
        <p:nvSpPr>
          <p:cNvPr id="12316" name="yt_shape_12316"/>
          <p:cNvSpPr txBox="1"/>
          <p:nvPr/>
        </p:nvSpPr>
        <p:spPr>
          <a:xfrm>
            <a:off x="360080" y="2769782"/>
            <a:ext cx="11492915" cy="28291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0" marR="0" lvl="0" indent="60952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sz="20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                                                                                                                                                            </a:t>
            </a:r>
            <a:r>
              <a:rPr kumimoji="0" sz="15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sz="100" b="0" i="0" u="none" strike="noStrike" kern="1200" cap="none" spc="-10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⁠</a:t>
            </a:r>
            <a:br>
              <a:rPr kumimoji="0" lang="zh-CN" altLang="zh-CN" sz="2400" b="0" i="0" u="sng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  <a:sym typeface="W:6.004961,H:37.44,isEnd"/>
              </a:rPr>
            </a:br>
            <a:r>
              <a:rPr kumimoji="0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sz="20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                                                                                                                                                                     </a:t>
            </a:r>
            <a:r>
              <a:rPr kumimoji="0" sz="17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sz="100" b="0" i="0" u="none" strike="noStrike" kern="1200" cap="none" spc="-10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⁠</a:t>
            </a:r>
            <a:br>
              <a:rPr kumimoji="0" lang="zh-CN" altLang="zh-CN" sz="2400" b="0" i="0" u="sng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  <a:sym typeface="W:6.005039,H:37.44,isEnd"/>
              </a:rPr>
            </a:br>
            <a:r>
              <a:rPr kumimoji="0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sz="20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                                                                                                                                                                        </a:t>
            </a:r>
            <a:r>
              <a:rPr kumimoji="0" sz="13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sz="100" b="0" i="0" u="none" strike="noStrike" kern="1200" cap="none" spc="-10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⁠</a:t>
            </a:r>
            <a:br>
              <a:rPr kumimoji="0" lang="zh-CN" altLang="zh-CN" sz="2400" b="0" i="0" u="sng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  <a:sym typeface="W:6.004961,H:37.44,isEnd"/>
              </a:rPr>
            </a:br>
            <a:r>
              <a:rPr kumimoji="0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sz="20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                                                                                                                                                                       </a:t>
            </a:r>
            <a:r>
              <a:rPr kumimoji="0" sz="15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sz="100" b="0" i="0" u="none" strike="noStrike" kern="1200" cap="none" spc="-10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⁠</a:t>
            </a:r>
            <a:br>
              <a:rPr kumimoji="0" lang="zh-CN" altLang="zh-CN" sz="2400" b="0" i="0" u="sng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  <a:sym typeface="W:6.005039,H:37.44,isEnd"/>
              </a:rPr>
            </a:br>
            <a:r>
              <a:rPr kumimoji="0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sz="20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                                                                                                                                                                            </a:t>
            </a:r>
            <a:r>
              <a:rPr kumimoji="0" sz="10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sz="100" b="0" i="0" u="none" strike="noStrike" kern="1200" cap="none" spc="-10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⁠</a:t>
            </a:r>
            <a:br>
              <a:rPr kumimoji="0" lang="zh-CN" altLang="zh-CN" sz="2400" b="0" i="0" u="sng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  <a:sym typeface="W:6.005039,H:37.44,isEnd"/>
              </a:rPr>
            </a:br>
            <a:r>
              <a:rPr kumimoji="0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sz="20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                                                                                         </a:t>
            </a:r>
            <a:r>
              <a:rPr kumimoji="0" sz="5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sz="100" b="0" i="0" u="none" strike="noStrike" kern="1200" cap="none" spc="-10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⁠</a:t>
            </a:r>
          </a:p>
        </p:txBody>
      </p:sp>
      <p:sp>
        <p:nvSpPr>
          <p:cNvPr id="2" name="yt_shape_12316">
            <a:extLst>
              <a:ext uri="{FF2B5EF4-FFF2-40B4-BE49-F238E27FC236}">
                <a16:creationId xmlns:a16="http://schemas.microsoft.com/office/drawing/2014/main" id="{45F5C5A8-794B-6DE5-0AFF-D36C651794FF}"/>
              </a:ext>
            </a:extLst>
          </p:cNvPr>
          <p:cNvSpPr txBox="1"/>
          <p:nvPr/>
        </p:nvSpPr>
        <p:spPr>
          <a:xfrm>
            <a:off x="360080" y="2742035"/>
            <a:ext cx="11492915" cy="28291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0" marR="0" lvl="0" indent="60952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00" b="0" i="0" u="none" strike="noStrike" kern="1200" cap="none" spc="-10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 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My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father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wants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get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lot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of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exercise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going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run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every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morning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My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  <a:sym typeface="_⨹_1_4803c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mother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hopes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learn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play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piano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She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going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practice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it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three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times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week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  <a:sym typeface="_⨹_1_6ebba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She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going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cook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some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delicious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food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for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us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So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she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has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join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cooking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club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As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  <a:sym typeface="_⨹_1_5c85f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for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me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I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have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lot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of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New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Year’s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resolutions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I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want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get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good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grades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I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will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study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  <a:sym typeface="_⨹_1_8d0e0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really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hard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I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am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writing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articles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my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school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magazine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because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I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want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be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reporter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in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  <a:sym typeface="_⨹_1_b4141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future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I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think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my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dream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will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come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true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/>
    </mc:Choice>
    <mc:Fallback xmlns:a16="http://schemas.microsoft.com/office/drawing/2014/main"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7" name="yt_shape_12317"/>
          <p:cNvSpPr txBox="1"/>
          <p:nvPr/>
        </p:nvSpPr>
        <p:spPr>
          <a:xfrm>
            <a:off x="340415" y="2499188"/>
            <a:ext cx="11182991" cy="187262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0" marR="0" lvl="0" indent="60952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What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about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your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New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Year’s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resolutions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？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am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looking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forward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hearing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from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3351d"/>
              </a:rPr>
              <a:t> </a:t>
            </a:r>
            <a:b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you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</a:p>
          <a:p>
            <a:pPr marL="0" marR="0" lvl="0" indent="0" algn="r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Yours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</a:p>
          <a:p>
            <a:pPr marL="0" marR="0" lvl="0" indent="0" algn="r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Li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Chen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20" name="yt_shape_12320"/>
          <p:cNvSpPr txBox="1"/>
          <p:nvPr/>
        </p:nvSpPr>
        <p:spPr>
          <a:xfrm>
            <a:off x="4684871" y="1011160"/>
            <a:ext cx="2462213" cy="428515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黑体" pitchFamily="24"/>
                <a:cs typeface="+mn-cs"/>
              </a:rPr>
              <a:t>听力部分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30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分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</a:p>
        </p:txBody>
      </p:sp>
      <p:sp>
        <p:nvSpPr>
          <p:cNvPr id="12321" name="yt_shape_12321"/>
          <p:cNvSpPr txBox="1"/>
          <p:nvPr/>
        </p:nvSpPr>
        <p:spPr>
          <a:xfrm>
            <a:off x="360000" y="1490463"/>
            <a:ext cx="9694962" cy="428515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黑体" pitchFamily="24"/>
                <a:cs typeface="+mn-cs"/>
              </a:rPr>
              <a:t>第一节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黑体" pitchFamily="24"/>
                <a:cs typeface="+mn-cs"/>
              </a:rPr>
              <a:t>听短对话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黑体" pitchFamily="24"/>
                <a:cs typeface="+mn-cs"/>
              </a:rPr>
              <a:t>选择图片。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共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5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小题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每小题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5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分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满分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7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5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分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</a:p>
        </p:txBody>
      </p:sp>
      <p:sp>
        <p:nvSpPr>
          <p:cNvPr id="12322" name="yt_shape_12322"/>
          <p:cNvSpPr txBox="1"/>
          <p:nvPr/>
        </p:nvSpPr>
        <p:spPr>
          <a:xfrm>
            <a:off x="360079" y="1969766"/>
            <a:ext cx="11492915" cy="137229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0" marR="0" lvl="0" indent="60952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下面你将听到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5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段短对话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。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根据你所听到的内容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从所给的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、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、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、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、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、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9787b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六个选项中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选出与你所听内容相符的图片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。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听完每段对话后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你将有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5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4_702db"/>
              </a:rPr>
              <a:t>秒钟的时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间作答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。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每段对话听一遍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。</a:t>
            </a:r>
          </a:p>
        </p:txBody>
      </p:sp>
      <p:pic>
        <p:nvPicPr>
          <p:cNvPr id="12323" name="yt_image_12323">
            <a:extLst>
              <a:ext uri="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000" y="3545217"/>
            <a:ext cx="1538786" cy="1432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24" name="yt_image_12324">
            <a:extLst>
              <a:ext uri="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58786" y="3545217"/>
            <a:ext cx="1538786" cy="1432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25" name="yt_image_12325">
            <a:extLst>
              <a:ext uri="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57572" y="3545217"/>
            <a:ext cx="1538786" cy="1432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26" name="yt_image_12326">
            <a:extLst>
              <a:ext uri="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56358" y="3545217"/>
            <a:ext cx="1538786" cy="1432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27" name="yt_image_12327">
            <a:extLst>
              <a:ext uri="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55144" y="3545217"/>
            <a:ext cx="1538786" cy="1432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28" name="yt_image_12328">
            <a:extLst>
              <a:ext uri="">
                <a16:creationId xmlns:a16="http://schemas.microsoft.com/office/drawing/2014/main" xmlns:p14="http://schemas.microsoft.com/office/powerpoint/2010/main" xmlns:mc="http://schemas.openxmlformats.org/markup-compatibility/2006" xmlns:a14="http://schemas.microsoft.com/office/drawing/2010/main" xmlns="" id="{5351258F-BC95-41E6-9372-C2FE361B0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853930" y="3545217"/>
            <a:ext cx="1538786" cy="1432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331" name="yt_shape_12331"/>
          <p:cNvSpPr txBox="1"/>
          <p:nvPr/>
        </p:nvSpPr>
        <p:spPr>
          <a:xfrm>
            <a:off x="929359" y="4977777"/>
            <a:ext cx="400068" cy="46217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</a:p>
        </p:txBody>
      </p:sp>
      <p:sp>
        <p:nvSpPr>
          <p:cNvPr id="12332" name="yt_shape_12332"/>
          <p:cNvSpPr txBox="1"/>
          <p:nvPr/>
        </p:nvSpPr>
        <p:spPr>
          <a:xfrm>
            <a:off x="2836552" y="4977777"/>
            <a:ext cx="383254" cy="46217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</a:p>
        </p:txBody>
      </p:sp>
      <p:sp>
        <p:nvSpPr>
          <p:cNvPr id="12333" name="yt_shape_12333"/>
          <p:cNvSpPr txBox="1"/>
          <p:nvPr/>
        </p:nvSpPr>
        <p:spPr>
          <a:xfrm>
            <a:off x="4735338" y="4977777"/>
            <a:ext cx="383254" cy="46217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</a:p>
        </p:txBody>
      </p:sp>
      <p:sp>
        <p:nvSpPr>
          <p:cNvPr id="12334" name="yt_shape_12334"/>
          <p:cNvSpPr txBox="1"/>
          <p:nvPr/>
        </p:nvSpPr>
        <p:spPr>
          <a:xfrm>
            <a:off x="6625717" y="4977777"/>
            <a:ext cx="400068" cy="46217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</a:t>
            </a:r>
          </a:p>
        </p:txBody>
      </p:sp>
      <p:sp>
        <p:nvSpPr>
          <p:cNvPr id="12335" name="yt_shape_12335"/>
          <p:cNvSpPr txBox="1"/>
          <p:nvPr/>
        </p:nvSpPr>
        <p:spPr>
          <a:xfrm>
            <a:off x="8541466" y="4977777"/>
            <a:ext cx="366142" cy="46217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E</a:t>
            </a:r>
          </a:p>
        </p:txBody>
      </p:sp>
      <p:sp>
        <p:nvSpPr>
          <p:cNvPr id="12336" name="yt_shape_12336"/>
          <p:cNvSpPr txBox="1"/>
          <p:nvPr/>
        </p:nvSpPr>
        <p:spPr>
          <a:xfrm>
            <a:off x="10448584" y="4977777"/>
            <a:ext cx="349477" cy="46217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</a:t>
            </a:r>
          </a:p>
        </p:txBody>
      </p:sp>
      <p:sp>
        <p:nvSpPr>
          <p:cNvPr id="12337" name="yt_shape_12337"/>
          <p:cNvSpPr txBox="1"/>
          <p:nvPr/>
        </p:nvSpPr>
        <p:spPr>
          <a:xfrm>
            <a:off x="740317" y="5490325"/>
            <a:ext cx="8259312" cy="428515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36838" algn="l"/>
                <a:tab pos="3339020" algn="l"/>
                <a:tab pos="4958016" algn="l"/>
                <a:tab pos="6560198" algn="l"/>
                <a:tab pos="8179194" algn="l"/>
              </a:tabLst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sz="22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sz="20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          </a:t>
            </a:r>
            <a:r>
              <a:rPr kumimoji="0" sz="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11"/>
                <a:ea typeface="宋体" pitchFamily="11"/>
                <a:cs typeface="+mn-cs"/>
              </a:rPr>
              <a:t>	</a:t>
            </a:r>
            <a:r>
              <a:rPr kumimoji="0" lang="zh-CN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　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2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sz="22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sz="20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          </a:t>
            </a:r>
            <a:r>
              <a:rPr kumimoji="0" sz="9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11"/>
                <a:ea typeface="宋体" pitchFamily="11"/>
                <a:cs typeface="+mn-cs"/>
              </a:rPr>
              <a:t>	</a:t>
            </a:r>
            <a:r>
              <a:rPr kumimoji="0" lang="zh-CN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　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3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sz="22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sz="20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          </a:t>
            </a:r>
            <a:r>
              <a:rPr kumimoji="0" sz="1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11"/>
                <a:ea typeface="宋体" pitchFamily="11"/>
                <a:cs typeface="+mn-cs"/>
              </a:rPr>
              <a:t>	</a:t>
            </a:r>
            <a:r>
              <a:rPr kumimoji="0" lang="zh-CN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　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4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sz="22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sz="20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          </a:t>
            </a:r>
            <a:r>
              <a:rPr kumimoji="0" sz="1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11"/>
                <a:ea typeface="宋体" pitchFamily="11"/>
                <a:cs typeface="+mn-cs"/>
              </a:rPr>
              <a:t>	</a:t>
            </a:r>
            <a:r>
              <a:rPr kumimoji="0" lang="zh-CN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　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5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sz="22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</a:t>
            </a:r>
            <a:r>
              <a:rPr kumimoji="0" sz="20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/>
                <a:ea typeface="+mn-ea"/>
                <a:cs typeface="+mn-cs"/>
              </a:rPr>
              <a:t>            </a:t>
            </a:r>
            <a:r>
              <a:rPr kumimoji="0" sz="100" b="0" i="0" u="none" strike="noStrike" kern="1200" cap="none" spc="-10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⁠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11"/>
                <a:ea typeface="宋体" pitchFamily="11"/>
                <a:cs typeface="+mn-cs"/>
                <a:sym typeface=",isEnd"/>
              </a:rPr>
              <a:t>	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BB8AEEB5-7D6C-1A2F-346A-F3534E96910A}"/>
              </a:ext>
            </a:extLst>
          </p:cNvPr>
          <p:cNvSpPr txBox="1"/>
          <p:nvPr/>
        </p:nvSpPr>
        <p:spPr>
          <a:xfrm>
            <a:off x="1336106" y="5443519"/>
            <a:ext cx="654749" cy="517983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F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692ACA1B-4897-2550-1926-6562597CB5A4}"/>
              </a:ext>
            </a:extLst>
          </p:cNvPr>
          <p:cNvSpPr txBox="1"/>
          <p:nvPr/>
        </p:nvSpPr>
        <p:spPr>
          <a:xfrm>
            <a:off x="3136331" y="5443519"/>
            <a:ext cx="670624" cy="517983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F2CC5EBC-27A1-2945-CDFB-63EE2D6FA92C}"/>
              </a:ext>
            </a:extLst>
          </p:cNvPr>
          <p:cNvSpPr txBox="1"/>
          <p:nvPr/>
        </p:nvSpPr>
        <p:spPr>
          <a:xfrm>
            <a:off x="4738436" y="5443519"/>
            <a:ext cx="688086" cy="517983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C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32BFFBC-66E0-E27D-2BC6-A3EB089DD2D6}"/>
              </a:ext>
            </a:extLst>
          </p:cNvPr>
          <p:cNvSpPr txBox="1"/>
          <p:nvPr/>
        </p:nvSpPr>
        <p:spPr>
          <a:xfrm>
            <a:off x="6357686" y="5443519"/>
            <a:ext cx="688086" cy="517983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B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60B2C96A-1FA1-CB0C-9FA7-BDD46450816C}"/>
              </a:ext>
            </a:extLst>
          </p:cNvPr>
          <p:cNvSpPr txBox="1"/>
          <p:nvPr/>
        </p:nvSpPr>
        <p:spPr>
          <a:xfrm>
            <a:off x="7959790" y="5443519"/>
            <a:ext cx="705549" cy="517983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/>
    </mc:Choice>
    <mc:Fallback xmlns:a14="http://schemas.microsoft.com/office/drawing/2010/main" xmlns:a16="http://schemas.microsoft.com/office/drawing/2014/main"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  <p:bldP spid="5" grpId="0" build="allAtOnce"/>
      <p:bldP spid="6" grpId="0" build="allAtOnce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38" name="yt_shape_12338"/>
          <p:cNvSpPr txBox="1"/>
          <p:nvPr/>
        </p:nvSpPr>
        <p:spPr>
          <a:xfrm>
            <a:off x="360079" y="1058342"/>
            <a:ext cx="11492915" cy="234904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黑体" pitchFamily="24"/>
                <a:cs typeface="+mn-cs"/>
              </a:rPr>
              <a:t>第二节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黑体" pitchFamily="24"/>
                <a:cs typeface="+mn-cs"/>
              </a:rPr>
              <a:t>听短对话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黑体" pitchFamily="24"/>
                <a:cs typeface="+mn-cs"/>
              </a:rPr>
              <a:t>选择答案。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共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5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小题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每小题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5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分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满分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7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5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分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</a:p>
          <a:p>
            <a:pPr marL="0" marR="0" lvl="0" indent="60952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下面你将听到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5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段短对话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。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根据你所听到的对话内容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从每小题所给的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、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  <a:sym typeface="_⨹_1_4e65a"/>
              </a:rPr>
              <a:t>、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三个选项中选出回答问题的最佳选项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。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听完每段对话后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你将有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10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6_9c84f"/>
              </a:rPr>
              <a:t>秒钟的时间作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答和阅读下一小题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。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每段对话听两遍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。</a:t>
            </a:r>
          </a:p>
          <a:p>
            <a:pPr marL="1819910" marR="0" lvl="0" indent="-1819682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6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How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much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honey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speakers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need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？</a:t>
            </a:r>
          </a:p>
        </p:txBody>
      </p:sp>
      <p:graphicFrame>
        <p:nvGraphicFramePr>
          <p:cNvPr id="12341" name="yt_table_12341" title="H_74.8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/>
        </p:nvGraphicFramePr>
        <p:xfrm>
          <a:off x="2179911" y="3440035"/>
          <a:ext cx="7454964" cy="950976"/>
        </p:xfrm>
        <a:graphic>
          <a:graphicData uri="http://schemas.openxmlformats.org/drawingml/2006/table">
            <a:tbl>
              <a:tblPr/>
              <a:tblGrid>
                <a:gridCol w="3650171">
                  <a:extLst>
                    <a:ext uri="{9D8B030D-6E8A-4147-A177-3AD203B41FA5}">
                      <a16:colId xmlns:a16="http://schemas.microsoft.com/office/drawing/2014/main" val="11113"/>
                    </a:ext>
                  </a:extLst>
                </a:gridCol>
                <a:gridCol w="3804793">
                  <a:extLst>
                    <a:ext uri="{9D8B030D-6E8A-4147-A177-3AD203B41FA5}">
                      <a16:colId xmlns:a16="http://schemas.microsoft.com/office/drawing/2014/main" val="111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Two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spoons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Three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spoons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Four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spoons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07"/>
                  </a:ext>
                </a:extLst>
              </a:tr>
            </a:tbl>
          </a:graphicData>
        </a:graphic>
      </p:graphicFrame>
      <p:sp>
        <p:nvSpPr>
          <p:cNvPr id="12343" name="yt_shape_12343"/>
          <p:cNvSpPr txBox="1"/>
          <p:nvPr/>
        </p:nvSpPr>
        <p:spPr>
          <a:xfrm>
            <a:off x="360000" y="4441589"/>
            <a:ext cx="4615879" cy="428515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marL="1819910" marR="0" lvl="0" indent="-1819682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7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What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day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today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？</a:t>
            </a:r>
          </a:p>
        </p:txBody>
      </p:sp>
      <p:graphicFrame>
        <p:nvGraphicFramePr>
          <p:cNvPr id="12344" name="yt_table_12344" title="H_74.8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/>
        </p:nvGraphicFramePr>
        <p:xfrm>
          <a:off x="2179911" y="4920892"/>
          <a:ext cx="7375399" cy="950976"/>
        </p:xfrm>
        <a:graphic>
          <a:graphicData uri="http://schemas.openxmlformats.org/drawingml/2006/table">
            <a:tbl>
              <a:tblPr/>
              <a:tblGrid>
                <a:gridCol w="3650171">
                  <a:extLst>
                    <a:ext uri="{9D8B030D-6E8A-4147-A177-3AD203B41FA5}">
                      <a16:colId xmlns:a16="http://schemas.microsoft.com/office/drawing/2014/main" val="11115"/>
                    </a:ext>
                  </a:extLst>
                </a:gridCol>
                <a:gridCol w="3725228">
                  <a:extLst>
                    <a:ext uri="{9D8B030D-6E8A-4147-A177-3AD203B41FA5}">
                      <a16:colId xmlns:a16="http://schemas.microsoft.com/office/drawing/2014/main" val="111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It’s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Friday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It’s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Saturday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It’s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Sunday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09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63B84589-90F3-DA53-ADD2-EBB052420E4A}"/>
              </a:ext>
            </a:extLst>
          </p:cNvPr>
          <p:cNvSpPr txBox="1"/>
          <p:nvPr/>
        </p:nvSpPr>
        <p:spPr>
          <a:xfrm>
            <a:off x="879668" y="2913488"/>
            <a:ext cx="400748" cy="517983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CAD0F600-03EA-4D1E-35BE-A2DF3CBA0FA7}"/>
              </a:ext>
            </a:extLst>
          </p:cNvPr>
          <p:cNvSpPr txBox="1"/>
          <p:nvPr/>
        </p:nvSpPr>
        <p:spPr>
          <a:xfrm>
            <a:off x="879589" y="4394783"/>
            <a:ext cx="400748" cy="517983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/>
    </mc:Choice>
    <mc:Fallback xmlns:a16="http://schemas.microsoft.com/office/drawing/2014/main"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46" name="yt_shape_12346"/>
          <p:cNvSpPr txBox="1"/>
          <p:nvPr/>
        </p:nvSpPr>
        <p:spPr>
          <a:xfrm>
            <a:off x="360000" y="1269108"/>
            <a:ext cx="6066597" cy="428515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marL="1819910" marR="0" lvl="0" indent="-1819682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8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Where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will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Sally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ten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years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？</a:t>
            </a:r>
          </a:p>
        </p:txBody>
      </p:sp>
      <p:graphicFrame>
        <p:nvGraphicFramePr>
          <p:cNvPr id="12347" name="yt_table_12347" title="H_74.8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/>
        </p:nvGraphicFramePr>
        <p:xfrm>
          <a:off x="2179911" y="1748411"/>
          <a:ext cx="7653211" cy="950976"/>
        </p:xfrm>
        <a:graphic>
          <a:graphicData uri="http://schemas.openxmlformats.org/drawingml/2006/table">
            <a:tbl>
              <a:tblPr/>
              <a:tblGrid>
                <a:gridCol w="4250881">
                  <a:extLst>
                    <a:ext uri="{9D8B030D-6E8A-4147-A177-3AD203B41FA5}">
                      <a16:colId xmlns:a16="http://schemas.microsoft.com/office/drawing/2014/main" val="11117"/>
                    </a:ext>
                  </a:extLst>
                </a:gridCol>
                <a:gridCol w="3402330">
                  <a:extLst>
                    <a:ext uri="{9D8B030D-6E8A-4147-A177-3AD203B41FA5}">
                      <a16:colId xmlns:a16="http://schemas.microsoft.com/office/drawing/2014/main" val="111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In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Guangzhou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In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Beijing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In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Shanghai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11"/>
                  </a:ext>
                </a:extLst>
              </a:tr>
            </a:tbl>
          </a:graphicData>
        </a:graphic>
      </p:graphicFrame>
      <p:sp>
        <p:nvSpPr>
          <p:cNvPr id="12349" name="yt_shape_12349"/>
          <p:cNvSpPr txBox="1"/>
          <p:nvPr/>
        </p:nvSpPr>
        <p:spPr>
          <a:xfrm>
            <a:off x="360000" y="2749965"/>
            <a:ext cx="6775188" cy="428515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marL="1819910" marR="0" lvl="0" indent="-1819682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9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Who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does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Linda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often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watch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TV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with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？</a:t>
            </a:r>
          </a:p>
        </p:txBody>
      </p:sp>
      <p:graphicFrame>
        <p:nvGraphicFramePr>
          <p:cNvPr id="12350" name="yt_table_12350" title="H_74.8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/>
        </p:nvGraphicFramePr>
        <p:xfrm>
          <a:off x="2179911" y="3229268"/>
          <a:ext cx="7823074" cy="950976"/>
        </p:xfrm>
        <a:graphic>
          <a:graphicData uri="http://schemas.openxmlformats.org/drawingml/2006/table">
            <a:tbl>
              <a:tblPr/>
              <a:tblGrid>
                <a:gridCol w="4250881">
                  <a:extLst>
                    <a:ext uri="{9D8B030D-6E8A-4147-A177-3AD203B41FA5}">
                      <a16:colId xmlns:a16="http://schemas.microsoft.com/office/drawing/2014/main" val="11119"/>
                    </a:ext>
                  </a:extLst>
                </a:gridCol>
                <a:gridCol w="3572193">
                  <a:extLst>
                    <a:ext uri="{9D8B030D-6E8A-4147-A177-3AD203B41FA5}">
                      <a16:colId xmlns:a16="http://schemas.microsoft.com/office/drawing/2014/main" val="111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Her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brother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Her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mother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Her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father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13"/>
                  </a:ext>
                </a:extLst>
              </a:tr>
            </a:tbl>
          </a:graphicData>
        </a:graphic>
      </p:graphicFrame>
      <p:sp>
        <p:nvSpPr>
          <p:cNvPr id="12352" name="yt_shape_12352"/>
          <p:cNvSpPr txBox="1"/>
          <p:nvPr/>
        </p:nvSpPr>
        <p:spPr>
          <a:xfrm>
            <a:off x="360000" y="4230822"/>
            <a:ext cx="6941067" cy="428515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marL="1955165" marR="0" lvl="0" indent="-195492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10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What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will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Jeff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first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after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dinner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？</a:t>
            </a:r>
          </a:p>
        </p:txBody>
      </p:sp>
      <p:graphicFrame>
        <p:nvGraphicFramePr>
          <p:cNvPr id="12353" name="yt_table_12353" title="H_74.8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/>
        </p:nvGraphicFramePr>
        <p:xfrm>
          <a:off x="2315463" y="4710125"/>
          <a:ext cx="7932611" cy="950976"/>
        </p:xfrm>
        <a:graphic>
          <a:graphicData uri="http://schemas.openxmlformats.org/drawingml/2006/table">
            <a:tbl>
              <a:tblPr/>
              <a:tblGrid>
                <a:gridCol w="4250881">
                  <a:extLst>
                    <a:ext uri="{9D8B030D-6E8A-4147-A177-3AD203B41FA5}">
                      <a16:colId xmlns:a16="http://schemas.microsoft.com/office/drawing/2014/main" val="11121"/>
                    </a:ext>
                  </a:extLst>
                </a:gridCol>
                <a:gridCol w="3681730">
                  <a:extLst>
                    <a:ext uri="{9D8B030D-6E8A-4147-A177-3AD203B41FA5}">
                      <a16:colId xmlns:a16="http://schemas.microsoft.com/office/drawing/2014/main" val="111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Organize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game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Play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video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Tell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story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15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6824AE4D-1ECD-F14D-0A01-2CE91393E1E8}"/>
              </a:ext>
            </a:extLst>
          </p:cNvPr>
          <p:cNvSpPr txBox="1"/>
          <p:nvPr/>
        </p:nvSpPr>
        <p:spPr>
          <a:xfrm>
            <a:off x="879589" y="1222302"/>
            <a:ext cx="383286" cy="517983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AC9A49E7-4EB3-1090-B82B-B80D2C3C011A}"/>
              </a:ext>
            </a:extLst>
          </p:cNvPr>
          <p:cNvSpPr txBox="1"/>
          <p:nvPr/>
        </p:nvSpPr>
        <p:spPr>
          <a:xfrm>
            <a:off x="879589" y="2703159"/>
            <a:ext cx="383286" cy="517983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EE0036C-0D93-3005-B85C-77093784733D}"/>
              </a:ext>
            </a:extLst>
          </p:cNvPr>
          <p:cNvSpPr txBox="1"/>
          <p:nvPr/>
        </p:nvSpPr>
        <p:spPr>
          <a:xfrm>
            <a:off x="879589" y="4184016"/>
            <a:ext cx="383286" cy="517983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/>
    </mc:Choice>
    <mc:Fallback xmlns:a16="http://schemas.microsoft.com/office/drawing/2014/main" xmlns:a14="http://schemas.microsoft.com/office/drawing/2010/main"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92" name="yt_shape_12192"/>
          <p:cNvSpPr txBox="1"/>
          <p:nvPr/>
        </p:nvSpPr>
        <p:spPr>
          <a:xfrm>
            <a:off x="360079" y="1810348"/>
            <a:ext cx="11492915" cy="330930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0" marR="0" lvl="0" indent="60952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00" b="0" i="0" u="none" strike="noStrike" kern="1200" cap="none" spc="-1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 </a:t>
            </a:r>
            <a:r>
              <a:rPr kumimoji="0" lang="zh-CN" altLang="zh-CN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6</a:t>
            </a:r>
            <a:r>
              <a:rPr kumimoji="0" lang="zh-CN" altLang="zh-CN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looked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Zun-Nun’s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dirty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ring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young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man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thought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himself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9374a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“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How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will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sell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that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zh-CN" altLang="zh-CN" sz="100" b="0" i="0" u="none" strike="noStrike" kern="1200" cap="none" spc="-1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 </a:t>
            </a:r>
            <a:r>
              <a:rPr kumimoji="0" lang="zh-CN" altLang="zh-CN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7</a:t>
            </a:r>
            <a:r>
              <a:rPr kumimoji="0" lang="zh-CN" altLang="zh-CN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？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”</a:t>
            </a:r>
          </a:p>
          <a:p>
            <a:pPr marL="0" marR="0" lvl="0" indent="60952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offered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ring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vegetable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meat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fish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traders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others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market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7a391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But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zh-CN" altLang="zh-CN" sz="100" b="0" i="0" u="none" strike="noStrike" kern="1200" cap="none" spc="-1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 </a:t>
            </a:r>
            <a:r>
              <a:rPr kumimoji="0" lang="zh-CN" altLang="zh-CN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8</a:t>
            </a:r>
            <a:r>
              <a:rPr kumimoji="0" lang="zh-CN" altLang="zh-CN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was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ready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pay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chip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of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gold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</a:p>
          <a:p>
            <a:pPr marL="0" marR="0" lvl="0" indent="60952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told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Zun-Nun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Zun-Nun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said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“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Now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zh-CN" altLang="zh-CN" sz="100" b="0" i="0" u="none" strike="noStrike" kern="1200" cap="none" spc="-1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 </a:t>
            </a:r>
            <a:r>
              <a:rPr kumimoji="0" lang="zh-CN" altLang="zh-CN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9</a:t>
            </a:r>
            <a:r>
              <a:rPr kumimoji="0" lang="zh-CN" altLang="zh-CN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shop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16eed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show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ring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owner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Don’t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give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price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just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zh-CN" altLang="zh-CN" sz="100" b="0" i="0" u="none" strike="noStrike" kern="1200" cap="none" spc="-1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 </a:t>
            </a:r>
            <a:r>
              <a:rPr kumimoji="0" lang="zh-CN" altLang="zh-CN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1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10</a:t>
            </a:r>
            <a:r>
              <a:rPr kumimoji="0" lang="zh-CN" altLang="zh-CN" sz="24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how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much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will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9bcb0"/>
              </a:rPr>
              <a:t> 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pay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.”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55" name="yt_shape_12355"/>
          <p:cNvSpPr txBox="1"/>
          <p:nvPr/>
        </p:nvSpPr>
        <p:spPr>
          <a:xfrm>
            <a:off x="360079" y="1048142"/>
            <a:ext cx="11492915" cy="282917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黑体" pitchFamily="24"/>
                <a:cs typeface="+mn-cs"/>
              </a:rPr>
              <a:t>第三节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黑体" pitchFamily="24"/>
                <a:cs typeface="+mn-cs"/>
              </a:rPr>
              <a:t>听长对话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黑体" pitchFamily="24"/>
                <a:cs typeface="+mn-cs"/>
              </a:rPr>
              <a:t>选择答案。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共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7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小题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每小题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5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分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满分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10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5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分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</a:p>
          <a:p>
            <a:pPr marL="0" marR="0" lvl="0" indent="60952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下面你将听到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3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段长对话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根据你所听到的内容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从每小题所给的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、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、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c47ce"/>
              </a:rPr>
              <a:t>三</a:t>
            </a:r>
            <a:b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个选项中选出回答问题的最佳选项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。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听每段对话前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你将有时间阅读各个小题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dd07e"/>
              </a:rPr>
              <a:t>每</a:t>
            </a:r>
            <a:b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小题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5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秒钟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。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听完每段对话后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每小题你有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5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秒钟的时间作答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。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每段对话听两遍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。</a:t>
            </a:r>
          </a:p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　听第一段长对话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回答第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11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至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12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小题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。</a:t>
            </a:r>
          </a:p>
          <a:p>
            <a:pPr marL="1955165" marR="0" lvl="0" indent="-195492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11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When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does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woman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go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Heavenly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Pies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？</a:t>
            </a:r>
          </a:p>
        </p:txBody>
      </p:sp>
      <p:graphicFrame>
        <p:nvGraphicFramePr>
          <p:cNvPr id="12359" name="yt_table_12359" title="H_74.8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/>
        </p:nvGraphicFramePr>
        <p:xfrm>
          <a:off x="2315463" y="3925617"/>
          <a:ext cx="9945688" cy="950976"/>
        </p:xfrm>
        <a:graphic>
          <a:graphicData uri="http://schemas.openxmlformats.org/drawingml/2006/table">
            <a:tbl>
              <a:tblPr/>
              <a:tblGrid>
                <a:gridCol w="4778064">
                  <a:extLst>
                    <a:ext uri="{9D8B030D-6E8A-4147-A177-3AD203B41FA5}">
                      <a16:colId xmlns:a16="http://schemas.microsoft.com/office/drawing/2014/main" val="11123"/>
                    </a:ext>
                  </a:extLst>
                </a:gridCol>
                <a:gridCol w="5167624">
                  <a:extLst>
                    <a:ext uri="{9D8B030D-6E8A-4147-A177-3AD203B41FA5}">
                      <a16:colId xmlns:a16="http://schemas.microsoft.com/office/drawing/2014/main" val="111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At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breakfast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time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At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lunch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time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At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night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dirty="0"/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17"/>
                  </a:ext>
                </a:extLst>
              </a:tr>
            </a:tbl>
          </a:graphicData>
        </a:graphic>
      </p:graphicFrame>
      <p:sp>
        <p:nvSpPr>
          <p:cNvPr id="12361" name="yt_shape_12361"/>
          <p:cNvSpPr txBox="1"/>
          <p:nvPr/>
        </p:nvSpPr>
        <p:spPr>
          <a:xfrm>
            <a:off x="360000" y="4927171"/>
            <a:ext cx="8092793" cy="428515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marL="1972310" marR="0" lvl="0" indent="-197206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12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What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size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of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Coca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Cola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does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woman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order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？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</a:p>
        </p:txBody>
      </p:sp>
      <p:graphicFrame>
        <p:nvGraphicFramePr>
          <p:cNvPr id="12362" name="yt_table_12362" title="H_37.4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/>
        </p:nvGraphicFramePr>
        <p:xfrm>
          <a:off x="2332277" y="5406474"/>
          <a:ext cx="8061198" cy="475488"/>
        </p:xfrm>
        <a:graphic>
          <a:graphicData uri="http://schemas.openxmlformats.org/drawingml/2006/table">
            <a:tbl>
              <a:tblPr/>
              <a:tblGrid>
                <a:gridCol w="2903855">
                  <a:extLst>
                    <a:ext uri="{9D8B030D-6E8A-4147-A177-3AD203B41FA5}">
                      <a16:colId xmlns:a16="http://schemas.microsoft.com/office/drawing/2014/main" val="11090"/>
                    </a:ext>
                  </a:extLst>
                </a:gridCol>
                <a:gridCol w="3208655">
                  <a:extLst>
                    <a:ext uri="{9D8B030D-6E8A-4147-A177-3AD203B41FA5}">
                      <a16:colId xmlns:a16="http://schemas.microsoft.com/office/drawing/2014/main" val="11091"/>
                    </a:ext>
                  </a:extLst>
                </a:gridCol>
                <a:gridCol w="1948688">
                  <a:extLst>
                    <a:ext uri="{9D8B030D-6E8A-4147-A177-3AD203B41FA5}">
                      <a16:colId xmlns:a16="http://schemas.microsoft.com/office/drawing/2014/main" val="110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Small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Medium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Large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92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EC73E87F-C673-1671-23C4-C05E8F226901}"/>
              </a:ext>
            </a:extLst>
          </p:cNvPr>
          <p:cNvSpPr txBox="1"/>
          <p:nvPr/>
        </p:nvSpPr>
        <p:spPr>
          <a:xfrm>
            <a:off x="879668" y="3378776"/>
            <a:ext cx="383286" cy="517983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D73BAFFB-B0DE-F203-5060-C177DB6F3301}"/>
              </a:ext>
            </a:extLst>
          </p:cNvPr>
          <p:cNvSpPr txBox="1"/>
          <p:nvPr/>
        </p:nvSpPr>
        <p:spPr>
          <a:xfrm>
            <a:off x="879589" y="4880365"/>
            <a:ext cx="400748" cy="517983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/>
    </mc:Choice>
    <mc:Fallback xmlns:a16="http://schemas.microsoft.com/office/drawing/2014/main"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64" name="yt_shape_12364"/>
          <p:cNvSpPr txBox="1"/>
          <p:nvPr/>
        </p:nvSpPr>
        <p:spPr>
          <a:xfrm>
            <a:off x="360000" y="2007576"/>
            <a:ext cx="5847755" cy="908647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　听第二段长对话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回答第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13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至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14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小题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。</a:t>
            </a:r>
          </a:p>
          <a:p>
            <a:pPr marL="1955165" marR="0" lvl="0" indent="-195492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13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What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subject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good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？</a:t>
            </a:r>
          </a:p>
        </p:txBody>
      </p:sp>
      <p:graphicFrame>
        <p:nvGraphicFramePr>
          <p:cNvPr id="12366" name="yt_table_12366" title="H_37.4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/>
        </p:nvGraphicFramePr>
        <p:xfrm>
          <a:off x="2315463" y="2966182"/>
          <a:ext cx="8185785" cy="475488"/>
        </p:xfrm>
        <a:graphic>
          <a:graphicData uri="http://schemas.openxmlformats.org/drawingml/2006/table">
            <a:tbl>
              <a:tblPr/>
              <a:tblGrid>
                <a:gridCol w="2837180">
                  <a:extLst>
                    <a:ext uri="{9D8B030D-6E8A-4147-A177-3AD203B41FA5}">
                      <a16:colId xmlns:a16="http://schemas.microsoft.com/office/drawing/2014/main" val="11093"/>
                    </a:ext>
                  </a:extLst>
                </a:gridCol>
                <a:gridCol w="3157855">
                  <a:extLst>
                    <a:ext uri="{9D8B030D-6E8A-4147-A177-3AD203B41FA5}">
                      <a16:colId xmlns:a16="http://schemas.microsoft.com/office/drawing/2014/main" val="11094"/>
                    </a:ext>
                  </a:extLst>
                </a:gridCol>
                <a:gridCol w="2190750">
                  <a:extLst>
                    <a:ext uri="{9D8B030D-6E8A-4147-A177-3AD203B41FA5}">
                      <a16:colId xmlns:a16="http://schemas.microsoft.com/office/drawing/2014/main" val="110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Math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Chinese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Science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93"/>
                  </a:ext>
                </a:extLst>
              </a:tr>
            </a:tbl>
          </a:graphicData>
        </a:graphic>
      </p:graphicFrame>
      <p:sp>
        <p:nvSpPr>
          <p:cNvPr id="12368" name="yt_shape_12368"/>
          <p:cNvSpPr txBox="1"/>
          <p:nvPr/>
        </p:nvSpPr>
        <p:spPr>
          <a:xfrm>
            <a:off x="360000" y="3492353"/>
            <a:ext cx="7066871" cy="428515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marL="1972310" marR="0" lvl="0" indent="-197206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14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Where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will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speakers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study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together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？</a:t>
            </a:r>
          </a:p>
        </p:txBody>
      </p:sp>
      <p:graphicFrame>
        <p:nvGraphicFramePr>
          <p:cNvPr id="12369" name="yt_table_12369" title="H_74.8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/>
        </p:nvGraphicFramePr>
        <p:xfrm>
          <a:off x="2332277" y="3971656"/>
          <a:ext cx="10000933" cy="950976"/>
        </p:xfrm>
        <a:graphic>
          <a:graphicData uri="http://schemas.openxmlformats.org/drawingml/2006/table">
            <a:tbl>
              <a:tblPr/>
              <a:tblGrid>
                <a:gridCol w="4816668">
                  <a:extLst>
                    <a:ext uri="{9D8B030D-6E8A-4147-A177-3AD203B41FA5}">
                      <a16:colId xmlns:a16="http://schemas.microsoft.com/office/drawing/2014/main" val="11125"/>
                    </a:ext>
                  </a:extLst>
                </a:gridCol>
                <a:gridCol w="5184265">
                  <a:extLst>
                    <a:ext uri="{9D8B030D-6E8A-4147-A177-3AD203B41FA5}">
                      <a16:colId xmlns:a16="http://schemas.microsoft.com/office/drawing/2014/main" val="111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At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school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At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Ann’s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home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At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Peter’s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home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dirty="0"/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19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1B6F52C0-3570-A4EA-EB59-4751583D158C}"/>
              </a:ext>
            </a:extLst>
          </p:cNvPr>
          <p:cNvSpPr txBox="1"/>
          <p:nvPr/>
        </p:nvSpPr>
        <p:spPr>
          <a:xfrm>
            <a:off x="879589" y="2436258"/>
            <a:ext cx="383286" cy="517983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891D1637-8296-7B7D-908E-039BD8BB4FD8}"/>
              </a:ext>
            </a:extLst>
          </p:cNvPr>
          <p:cNvSpPr txBox="1"/>
          <p:nvPr/>
        </p:nvSpPr>
        <p:spPr>
          <a:xfrm>
            <a:off x="879589" y="3445547"/>
            <a:ext cx="383286" cy="517983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/>
    </mc:Choice>
    <mc:Fallback xmlns:a16="http://schemas.microsoft.com/office/drawing/2014/main"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71" name="yt_shape_12371"/>
          <p:cNvSpPr txBox="1"/>
          <p:nvPr/>
        </p:nvSpPr>
        <p:spPr>
          <a:xfrm>
            <a:off x="360000" y="1267148"/>
            <a:ext cx="6385594" cy="908647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　听第三段长对话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回答第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15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至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17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小题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。</a:t>
            </a:r>
          </a:p>
          <a:p>
            <a:pPr marL="1972310" marR="0" lvl="0" indent="-197206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15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What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are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speakers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doing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now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？</a:t>
            </a:r>
          </a:p>
        </p:txBody>
      </p:sp>
      <p:graphicFrame>
        <p:nvGraphicFramePr>
          <p:cNvPr id="12373" name="yt_table_12373" title="H_74.8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/>
        </p:nvGraphicFramePr>
        <p:xfrm>
          <a:off x="2332277" y="2225754"/>
          <a:ext cx="8596948" cy="950976"/>
        </p:xfrm>
        <a:graphic>
          <a:graphicData uri="http://schemas.openxmlformats.org/drawingml/2006/table">
            <a:tbl>
              <a:tblPr/>
              <a:tblGrid>
                <a:gridCol w="3036136">
                  <a:extLst>
                    <a:ext uri="{9D8B030D-6E8A-4147-A177-3AD203B41FA5}">
                      <a16:colId xmlns:a16="http://schemas.microsoft.com/office/drawing/2014/main" val="11127"/>
                    </a:ext>
                  </a:extLst>
                </a:gridCol>
                <a:gridCol w="5560812">
                  <a:extLst>
                    <a:ext uri="{9D8B030D-6E8A-4147-A177-3AD203B41FA5}">
                      <a16:colId xmlns:a16="http://schemas.microsoft.com/office/drawing/2014/main" val="1112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Making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call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                    B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Making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an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invitation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Taking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photos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dirty="0"/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21"/>
                  </a:ext>
                </a:extLst>
              </a:tr>
            </a:tbl>
          </a:graphicData>
        </a:graphic>
      </p:graphicFrame>
      <p:sp>
        <p:nvSpPr>
          <p:cNvPr id="12375" name="yt_shape_12375"/>
          <p:cNvSpPr txBox="1"/>
          <p:nvPr/>
        </p:nvSpPr>
        <p:spPr>
          <a:xfrm>
            <a:off x="360000" y="3227308"/>
            <a:ext cx="8693918" cy="428515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marL="1955165" marR="0" lvl="0" indent="-195492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16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What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time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will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speakers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meet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outside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library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？</a:t>
            </a:r>
          </a:p>
        </p:txBody>
      </p:sp>
      <p:graphicFrame>
        <p:nvGraphicFramePr>
          <p:cNvPr id="12376" name="yt_table_12376" title="H_74.88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/>
        </p:nvGraphicFramePr>
        <p:xfrm>
          <a:off x="2315463" y="3706611"/>
          <a:ext cx="10593389" cy="950976"/>
        </p:xfrm>
        <a:graphic>
          <a:graphicData uri="http://schemas.openxmlformats.org/drawingml/2006/table">
            <a:tbl>
              <a:tblPr/>
              <a:tblGrid>
                <a:gridCol w="4694937">
                  <a:extLst>
                    <a:ext uri="{9D8B030D-6E8A-4147-A177-3AD203B41FA5}">
                      <a16:colId xmlns:a16="http://schemas.microsoft.com/office/drawing/2014/main" val="11129"/>
                    </a:ext>
                  </a:extLst>
                </a:gridCol>
                <a:gridCol w="5898452">
                  <a:extLst>
                    <a:ext uri="{9D8B030D-6E8A-4147-A177-3AD203B41FA5}">
                      <a16:colId xmlns:a16="http://schemas.microsoft.com/office/drawing/2014/main" val="111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At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8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：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30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m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At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9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：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30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m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At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10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：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30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m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dirty="0"/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23"/>
                  </a:ext>
                </a:extLst>
              </a:tr>
            </a:tbl>
          </a:graphicData>
        </a:graphic>
      </p:graphicFrame>
      <p:sp>
        <p:nvSpPr>
          <p:cNvPr id="12378" name="yt_shape_12378"/>
          <p:cNvSpPr txBox="1"/>
          <p:nvPr/>
        </p:nvSpPr>
        <p:spPr>
          <a:xfrm>
            <a:off x="360000" y="4708165"/>
            <a:ext cx="6177973" cy="428515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marL="1972310" marR="0" lvl="0" indent="-197206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17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How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will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speakers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there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？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</a:p>
        </p:txBody>
      </p:sp>
      <p:graphicFrame>
        <p:nvGraphicFramePr>
          <p:cNvPr id="12379" name="yt_table_12379" title="H_37.4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/>
        </p:nvGraphicFramePr>
        <p:xfrm>
          <a:off x="2332277" y="5187468"/>
          <a:ext cx="8790624" cy="475488"/>
        </p:xfrm>
        <a:graphic>
          <a:graphicData uri="http://schemas.openxmlformats.org/drawingml/2006/table">
            <a:tbl>
              <a:tblPr/>
              <a:tblGrid>
                <a:gridCol w="3149918">
                  <a:extLst>
                    <a:ext uri="{9D8B030D-6E8A-4147-A177-3AD203B41FA5}">
                      <a16:colId xmlns:a16="http://schemas.microsoft.com/office/drawing/2014/main" val="11105"/>
                    </a:ext>
                  </a:extLst>
                </a:gridCol>
                <a:gridCol w="3540443">
                  <a:extLst>
                    <a:ext uri="{9D8B030D-6E8A-4147-A177-3AD203B41FA5}">
                      <a16:colId xmlns:a16="http://schemas.microsoft.com/office/drawing/2014/main" val="11106"/>
                    </a:ext>
                  </a:extLst>
                </a:gridCol>
                <a:gridCol w="2100263">
                  <a:extLst>
                    <a:ext uri="{9D8B030D-6E8A-4147-A177-3AD203B41FA5}">
                      <a16:colId xmlns:a16="http://schemas.microsoft.com/office/drawing/2014/main" val="111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By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bike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By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subway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448254" indent="-448254"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By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bus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</a:p>
                  </a:txBody>
                  <a:tcPr marL="0" marR="0" marT="0" marB="0" anchor="ctr">
                    <a:lnL w="9522" cmpd="sng">
                      <a:noFill/>
                    </a:lnL>
                    <a:lnR w="9522" cmpd="sng">
                      <a:noFill/>
                    </a:lnR>
                    <a:lnT w="9522" cmpd="sng">
                      <a:noFill/>
                    </a:lnT>
                    <a:lnB w="9522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97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4A260992-517F-A8AD-A51D-70F5EF042431}"/>
              </a:ext>
            </a:extLst>
          </p:cNvPr>
          <p:cNvSpPr txBox="1"/>
          <p:nvPr/>
        </p:nvSpPr>
        <p:spPr>
          <a:xfrm>
            <a:off x="879589" y="1695830"/>
            <a:ext cx="400748" cy="517983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B3F49AF1-7936-0E0A-66DF-5CEC45C0CD75}"/>
              </a:ext>
            </a:extLst>
          </p:cNvPr>
          <p:cNvSpPr txBox="1"/>
          <p:nvPr/>
        </p:nvSpPr>
        <p:spPr>
          <a:xfrm>
            <a:off x="879589" y="3180502"/>
            <a:ext cx="383286" cy="517983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A8255F0E-EC74-FB6F-B905-BFD1FC8FC9D1}"/>
              </a:ext>
            </a:extLst>
          </p:cNvPr>
          <p:cNvSpPr txBox="1"/>
          <p:nvPr/>
        </p:nvSpPr>
        <p:spPr>
          <a:xfrm>
            <a:off x="879589" y="4661359"/>
            <a:ext cx="383286" cy="517983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/>
    </mc:Choice>
    <mc:Fallback xmlns:a16="http://schemas.microsoft.com/office/drawing/2014/main"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81" name="yt_shape_12381"/>
          <p:cNvSpPr txBox="1"/>
          <p:nvPr/>
        </p:nvSpPr>
        <p:spPr>
          <a:xfrm>
            <a:off x="360079" y="972000"/>
            <a:ext cx="11492915" cy="185243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黑体" pitchFamily="24"/>
                <a:cs typeface="+mn-cs"/>
              </a:rPr>
              <a:t>第四节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黑体" pitchFamily="24"/>
                <a:cs typeface="+mn-cs"/>
              </a:rPr>
              <a:t>听短文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黑体" pitchFamily="24"/>
                <a:cs typeface="+mn-cs"/>
              </a:rPr>
              <a:t>填写表格。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共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3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小题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每小题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5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分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满分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4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5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分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</a:p>
          <a:p>
            <a:pPr marL="0" marR="0" lvl="0" indent="60952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下面你将听到一段短文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根据你所听到的内容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填写表格中所缺单词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3_24d7a"/>
              </a:rPr>
              <a:t>每空仅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填一词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。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听短文前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你将有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15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秒钟的时间浏览表格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。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听完后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你将有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30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5_6f393"/>
              </a:rPr>
              <a:t>秒钟的时间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作答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。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短文听两遍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。</a:t>
            </a:r>
          </a:p>
        </p:txBody>
      </p:sp>
      <p:graphicFrame>
        <p:nvGraphicFramePr>
          <p:cNvPr id="12383" name="yt_table_12383" title="H_246.2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/>
        </p:nvGraphicFramePr>
        <p:xfrm>
          <a:off x="360000" y="3026754"/>
          <a:ext cx="11111999" cy="312724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473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84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7999">
                <a:tc gridSpan="2"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1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Alice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’</a:t>
                      </a:r>
                      <a:r>
                        <a:rPr lang="en-US" altLang="zh-CN" sz="2400" b="1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s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1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Plans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1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for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1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18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sz="2400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</a:rPr>
                        <a:t> </a:t>
                      </a:r>
                      <a:r>
                        <a:rPr sz="2000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</a:rPr>
                        <a:t>                        </a:t>
                      </a:r>
                      <a:r>
                        <a:rPr sz="1300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</a:rPr>
                        <a:t> 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1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Holiday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  <a:sym typeface=",isEnd,isEnd"/>
                        </a:rPr>
                        <a:t> 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 hMerge="1">
                  <a:txBody>
                    <a:bodyPr/>
                    <a:lstStyle/>
                    <a:p>
                      <a:pPr fontAlgn="ctr">
                        <a:lnSpc>
                          <a:spcPct val="129999"/>
                        </a:lnSpc>
                      </a:pP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The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first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  <a:sym typeface=",isEnd"/>
                        </a:rPr>
                        <a:t>month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Times New Roman" pitchFamily="24"/>
                        </a:rPr>
                        <a:t>●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Work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in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her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uncle’s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restaurant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  <a:sym typeface=",isEnd"/>
                        </a:rPr>
                        <a:t>.</a:t>
                      </a:r>
                    </a:p>
                    <a:p>
                      <a:pPr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Times New Roman" pitchFamily="24"/>
                        </a:rPr>
                        <a:t>●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Buy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（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n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）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1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19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sz="2400" u="sng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</a:rPr>
                        <a:t> </a:t>
                      </a:r>
                      <a:r>
                        <a:rPr sz="2000" u="sng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</a:rPr>
                        <a:t>                </a:t>
                      </a:r>
                      <a:r>
                        <a:rPr sz="800" u="sng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</a:rPr>
                        <a:t> 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pair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of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sports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shoes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  <a:sym typeface=",isEnd"/>
                        </a:rPr>
                        <a:t>.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7999">
                <a:tc>
                  <a:txBody>
                    <a:bodyPr/>
                    <a:lstStyle/>
                    <a:p>
                      <a:pPr algn="ctr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The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other</a:t>
                      </a:r>
                      <a:r>
                        <a:rPr lang="zh-CN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  <a:sym typeface=",isEnd"/>
                        </a:rPr>
                        <a:t>month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Times New Roman" pitchFamily="24"/>
                        </a:rPr>
                        <a:t>●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Visit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her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grandparents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in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the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town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  <a:sym typeface=",isEnd"/>
                        </a:rPr>
                        <a:t>.</a:t>
                      </a:r>
                    </a:p>
                    <a:p>
                      <a:pPr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Times New Roman" pitchFamily="24"/>
                        </a:rPr>
                        <a:t>●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Enjoy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Grandmother’s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strawberry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milk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shake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  <a:sym typeface=",isEnd"/>
                        </a:rPr>
                        <a:t>.</a:t>
                      </a:r>
                    </a:p>
                    <a:p>
                      <a:pPr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Times New Roman" pitchFamily="24"/>
                        </a:rPr>
                        <a:t>●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Go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1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20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sz="2400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</a:rPr>
                        <a:t> </a:t>
                      </a:r>
                      <a:r>
                        <a:rPr sz="2000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</a:rPr>
                        <a:t>                     </a:t>
                      </a:r>
                      <a:r>
                        <a:rPr sz="1500" u="sng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</a:rPr>
                        <a:t> 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with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Grandfather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  <a:sym typeface=",isEnd"/>
                        </a:rPr>
                        <a:t>.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177C53F6-2CDA-0456-CA44-2A49A06215EC}"/>
              </a:ext>
            </a:extLst>
          </p:cNvPr>
          <p:cNvSpPr txBox="1"/>
          <p:nvPr/>
        </p:nvSpPr>
        <p:spPr>
          <a:xfrm>
            <a:off x="6106536" y="3087259"/>
            <a:ext cx="1516761" cy="569100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Summer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3AB47624-A823-E58F-41C6-92ED2CC5E3D7}"/>
              </a:ext>
            </a:extLst>
          </p:cNvPr>
          <p:cNvSpPr txBox="1"/>
          <p:nvPr/>
        </p:nvSpPr>
        <p:spPr>
          <a:xfrm>
            <a:off x="6296912" y="4146056"/>
            <a:ext cx="992886" cy="569100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new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392FDEDA-73D2-FBBF-50A3-682C734D4BEF}"/>
              </a:ext>
            </a:extLst>
          </p:cNvPr>
          <p:cNvSpPr txBox="1"/>
          <p:nvPr/>
        </p:nvSpPr>
        <p:spPr>
          <a:xfrm>
            <a:off x="5172348" y="5645407"/>
            <a:ext cx="1331024" cy="569100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fishing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/>
    </mc:Choice>
    <mc:Fallback xmlns:a16="http://schemas.microsoft.com/office/drawing/2014/main"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文本框 4"/>
          <p:cNvSpPr txBox="1"/>
          <p:nvPr/>
        </p:nvSpPr>
        <p:spPr>
          <a:xfrm>
            <a:off x="1157288" y="1619250"/>
            <a:ext cx="1858962" cy="11080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sz="1600"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1600"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400"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zh-CN" altLang="en-US" sz="6600" dirty="0">
                <a:solidFill>
                  <a:srgbClr val="086134"/>
                </a:solidFill>
                <a:latin typeface="思源黑体 CN Bold"/>
                <a:ea typeface="思源黑体 CN Bold"/>
              </a:rPr>
              <a:t>谢谢</a:t>
            </a:r>
          </a:p>
        </p:txBody>
      </p:sp>
      <p:sp>
        <p:nvSpPr>
          <p:cNvPr id="17411" name="文本框 1"/>
          <p:cNvSpPr txBox="1"/>
          <p:nvPr/>
        </p:nvSpPr>
        <p:spPr>
          <a:xfrm>
            <a:off x="1071563" y="2727325"/>
            <a:ext cx="4070350" cy="9429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sz="1600"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1600"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400"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Aft>
                <a:spcPct val="0"/>
              </a:spcAft>
              <a:buFontTx/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思源黑体 CN Bold"/>
                <a:ea typeface="思源黑体 CN Bold"/>
              </a:rPr>
              <a:t>21世纪教育网（www.21cnjy.com) </a:t>
            </a:r>
          </a:p>
          <a:p>
            <a:pPr marL="0" lvl="0" indent="0" eaLnBrk="1" hangingPunct="1">
              <a:lnSpc>
                <a:spcPct val="150000"/>
              </a:lnSpc>
              <a:spcAft>
                <a:spcPct val="0"/>
              </a:spcAft>
              <a:buFontTx/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思源黑体 CN Bold"/>
                <a:ea typeface="思源黑体 CN Bold"/>
              </a:rPr>
              <a:t>中小学教育资源网站</a:t>
            </a:r>
          </a:p>
        </p:txBody>
      </p:sp>
      <p:sp>
        <p:nvSpPr>
          <p:cNvPr id="17412" name="文本框 3"/>
          <p:cNvSpPr txBox="1"/>
          <p:nvPr/>
        </p:nvSpPr>
        <p:spPr>
          <a:xfrm>
            <a:off x="1071563" y="3735388"/>
            <a:ext cx="5613400" cy="7080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sz="1600"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1600"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400"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Times New Roman" panose="02020603050405020304" pitchFamily="18" charset="0"/>
                <a:ea typeface="思源黑体 CN Bold"/>
              </a:rPr>
              <a:t>兼职招聘：</a:t>
            </a:r>
          </a:p>
          <a:p>
            <a:pPr marL="0" lvl="0" indent="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n-US" altLang="zh-CN" sz="2000" b="1" dirty="0">
                <a:solidFill>
                  <a:schemeClr val="tx1"/>
                </a:solidFill>
                <a:latin typeface="Times New Roman" panose="02020603050405020304" pitchFamily="18" charset="0"/>
                <a:ea typeface="思源黑体 CN Bold"/>
              </a:rPr>
              <a:t>https://www.21cnjy.com/recruitment/home/admin</a:t>
            </a:r>
            <a:endParaRPr lang="zh-CN" altLang="en-US" sz="2000" b="1" dirty="0">
              <a:solidFill>
                <a:schemeClr val="tx1"/>
              </a:solidFill>
              <a:latin typeface="Times New Roman" panose="02020603050405020304" pitchFamily="18" charset="0"/>
              <a:ea typeface="思源黑体 CN Bold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95" name="yt_shape_12195"/>
          <p:cNvSpPr txBox="1"/>
          <p:nvPr/>
        </p:nvSpPr>
        <p:spPr>
          <a:xfrm>
            <a:off x="360079" y="1810348"/>
            <a:ext cx="11492915" cy="330930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0" marR="0" lvl="0" indent="60952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One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hour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later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young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man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was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back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with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ring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“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Teacher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people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at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1287b"/>
              </a:rPr>
              <a:t> </a:t>
            </a:r>
            <a:b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market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zh-CN" altLang="zh-CN" sz="100" b="0" i="0" u="none" strike="noStrike" kern="1200" cap="none" spc="-10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 </a:t>
            </a:r>
            <a:r>
              <a:rPr kumimoji="0" lang="zh-CN" altLang="zh-CN" sz="24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11</a:t>
            </a:r>
            <a:r>
              <a:rPr kumimoji="0" lang="zh-CN" altLang="zh-CN" sz="24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didn’t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know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value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价值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of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this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ring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gold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trader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zh-CN" altLang="zh-CN" sz="100" b="0" i="0" u="none" strike="noStrike" kern="1200" cap="none" spc="-10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 </a:t>
            </a:r>
            <a:r>
              <a:rPr kumimoji="0" lang="zh-CN" altLang="zh-CN" sz="24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12</a:t>
            </a:r>
            <a:r>
              <a:rPr kumimoji="0" lang="zh-CN" altLang="zh-CN" sz="24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18fce"/>
              </a:rPr>
              <a:t> </a:t>
            </a:r>
            <a:b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000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chips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of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gold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.”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Zun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-Nun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smiled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“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That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is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zh-CN" altLang="zh-CN" sz="100" b="0" i="0" u="none" strike="noStrike" kern="1200" cap="none" spc="-10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 </a:t>
            </a:r>
            <a:r>
              <a:rPr kumimoji="0" lang="zh-CN" altLang="zh-CN" sz="24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13</a:t>
            </a:r>
            <a:r>
              <a:rPr kumimoji="0" lang="zh-CN" altLang="zh-CN" sz="24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your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questions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my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3eca3"/>
              </a:rPr>
              <a:t> </a:t>
            </a:r>
            <a:b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friend</a:t>
            </a:r>
            <a:r>
              <a:rPr kumimoji="0" lang="en-US" altLang="zh-CN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Someone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cannot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valued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only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from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his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zh-CN" altLang="zh-CN" sz="100" b="0" i="0" u="none" strike="noStrike" kern="1200" cap="none" spc="-10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 </a:t>
            </a:r>
            <a:r>
              <a:rPr kumimoji="0" lang="zh-CN" altLang="zh-CN" sz="24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14</a:t>
            </a:r>
            <a:r>
              <a:rPr kumimoji="0" lang="zh-CN" altLang="zh-CN" sz="24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That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ring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was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gift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from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73ea8"/>
              </a:rPr>
              <a:t> </a:t>
            </a:r>
            <a:b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king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on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my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60th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birthday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There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is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only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one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ring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like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this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in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world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”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said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“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It’s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31883"/>
              </a:rPr>
              <a:t> </a:t>
            </a:r>
            <a:b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very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valuable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So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young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man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never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judge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判断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book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by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its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cover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zh-CN" altLang="zh-CN" sz="100" b="0" i="0" u="none" strike="noStrike" kern="1200" cap="none" spc="-10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 </a:t>
            </a:r>
            <a:r>
              <a:rPr kumimoji="0" lang="zh-CN" altLang="zh-CN" sz="24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15</a:t>
            </a:r>
            <a:r>
              <a:rPr kumimoji="0" lang="en-US" altLang="zh-CN" sz="2400" b="1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11</a:t>
            </a:r>
            <a:r>
              <a:rPr kumimoji="0" lang="zh-CN" altLang="zh-CN" sz="24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1_1d0af"/>
              </a:rPr>
              <a:t> </a:t>
            </a:r>
            <a:b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yourself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make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yourself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valuable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.”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The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young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man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was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deeply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touched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96" name="yt_shape_12196"/>
          <p:cNvSpPr txBox="1"/>
          <p:nvPr/>
        </p:nvSpPr>
        <p:spPr>
          <a:xfrm>
            <a:off x="360000" y="972000"/>
            <a:ext cx="10021333" cy="5229830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261849" algn="l"/>
                <a:tab pos="6289243" algn="l"/>
                <a:tab pos="8054460" algn="l"/>
              </a:tabLst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how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why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what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where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261849" algn="l"/>
                <a:tab pos="6289243" algn="l"/>
                <a:tab pos="8054460" algn="l"/>
              </a:tabLst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2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happy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handsome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special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serious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261849" algn="l"/>
                <a:tab pos="6289243" algn="l"/>
                <a:tab pos="8054460" algn="l"/>
              </a:tabLst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3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dress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ring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gold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wallet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261849" algn="l"/>
                <a:tab pos="6289243" algn="l"/>
                <a:tab pos="8054460" algn="l"/>
              </a:tabLst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4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first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last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also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else</a:t>
            </a:r>
          </a:p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261849" algn="l"/>
                <a:tab pos="6289243" algn="l"/>
                <a:tab pos="8054460" algn="l"/>
              </a:tabLst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5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buy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find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sell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make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261849" algn="l"/>
                <a:tab pos="6289243" algn="l"/>
                <a:tab pos="8054460" algn="l"/>
              </a:tabLst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6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Although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If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When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Because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261849" algn="l"/>
                <a:tab pos="6289243" algn="l"/>
                <a:tab pos="8054460" algn="l"/>
              </a:tabLst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7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place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price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time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part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261849" algn="l"/>
                <a:tab pos="6289243" algn="l"/>
                <a:tab pos="8054460" algn="l"/>
              </a:tabLst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8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someone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anyone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no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one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everyone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261849" algn="l"/>
                <a:tab pos="6289243" algn="l"/>
                <a:tab pos="8054460" algn="l"/>
              </a:tabLst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9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food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clothes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book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gold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261849" algn="l"/>
                <a:tab pos="6289243" algn="l"/>
                <a:tab pos="8054460" algn="l"/>
              </a:tabLst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10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worry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about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take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up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listen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prepare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for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261849" algn="l"/>
                <a:tab pos="6289243" algn="l"/>
                <a:tab pos="8054460" algn="l"/>
              </a:tabLst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11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really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hardly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finally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clearly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196530B4-C565-6913-BF82-F19262AE00C3}"/>
              </a:ext>
            </a:extLst>
          </p:cNvPr>
          <p:cNvSpPr txBox="1"/>
          <p:nvPr/>
        </p:nvSpPr>
        <p:spPr>
          <a:xfrm>
            <a:off x="879589" y="925194"/>
            <a:ext cx="383286" cy="569100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2C21A8A3-D8A7-8804-5A3A-2FEEDE315A25}"/>
              </a:ext>
            </a:extLst>
          </p:cNvPr>
          <p:cNvSpPr txBox="1"/>
          <p:nvPr/>
        </p:nvSpPr>
        <p:spPr>
          <a:xfrm>
            <a:off x="879589" y="1400682"/>
            <a:ext cx="383286" cy="569100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3493050D-512F-DC47-1EBF-5BA6116B6F5A}"/>
              </a:ext>
            </a:extLst>
          </p:cNvPr>
          <p:cNvSpPr txBox="1"/>
          <p:nvPr/>
        </p:nvSpPr>
        <p:spPr>
          <a:xfrm>
            <a:off x="879589" y="1876170"/>
            <a:ext cx="383286" cy="569100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F7CB844-78D4-AD44-A904-9BA354A4A180}"/>
              </a:ext>
            </a:extLst>
          </p:cNvPr>
          <p:cNvSpPr txBox="1"/>
          <p:nvPr/>
        </p:nvSpPr>
        <p:spPr>
          <a:xfrm>
            <a:off x="879589" y="2351658"/>
            <a:ext cx="400748" cy="569100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664AC870-8D2F-4ADA-A5C3-2DBEA3D18553}"/>
              </a:ext>
            </a:extLst>
          </p:cNvPr>
          <p:cNvSpPr txBox="1"/>
          <p:nvPr/>
        </p:nvSpPr>
        <p:spPr>
          <a:xfrm>
            <a:off x="879589" y="2827146"/>
            <a:ext cx="383286" cy="569100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DD4DFF7C-6B20-13BF-286F-C8C3862B4761}"/>
              </a:ext>
            </a:extLst>
          </p:cNvPr>
          <p:cNvSpPr txBox="1"/>
          <p:nvPr/>
        </p:nvSpPr>
        <p:spPr>
          <a:xfrm>
            <a:off x="879589" y="3302634"/>
            <a:ext cx="383286" cy="569100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8DFA3F04-5576-A49B-E98A-C09A66D1B279}"/>
              </a:ext>
            </a:extLst>
          </p:cNvPr>
          <p:cNvSpPr txBox="1"/>
          <p:nvPr/>
        </p:nvSpPr>
        <p:spPr>
          <a:xfrm>
            <a:off x="879589" y="3778122"/>
            <a:ext cx="383286" cy="569100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376F2447-617F-2AFC-42EF-F4B8AEBCA742}"/>
              </a:ext>
            </a:extLst>
          </p:cNvPr>
          <p:cNvSpPr txBox="1"/>
          <p:nvPr/>
        </p:nvSpPr>
        <p:spPr>
          <a:xfrm>
            <a:off x="879589" y="4253611"/>
            <a:ext cx="383286" cy="569100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394A5B6-CF53-9CDD-6075-EEFF3088D8C9}"/>
              </a:ext>
            </a:extLst>
          </p:cNvPr>
          <p:cNvSpPr txBox="1"/>
          <p:nvPr/>
        </p:nvSpPr>
        <p:spPr>
          <a:xfrm>
            <a:off x="879589" y="4729098"/>
            <a:ext cx="400748" cy="569100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89868A6A-3A3C-BB65-B75B-C14C8C4B544C}"/>
              </a:ext>
            </a:extLst>
          </p:cNvPr>
          <p:cNvSpPr txBox="1"/>
          <p:nvPr/>
        </p:nvSpPr>
        <p:spPr>
          <a:xfrm>
            <a:off x="879589" y="5204586"/>
            <a:ext cx="383286" cy="569100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43BD424E-031C-B642-5D1A-BFD97C80E57B}"/>
              </a:ext>
            </a:extLst>
          </p:cNvPr>
          <p:cNvSpPr txBox="1"/>
          <p:nvPr/>
        </p:nvSpPr>
        <p:spPr>
          <a:xfrm>
            <a:off x="879589" y="5680074"/>
            <a:ext cx="400748" cy="517983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/>
    </mc:Choice>
    <mc:Fallback xmlns:a16="http://schemas.microsoft.com/office/drawing/2014/main"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  <p:bldP spid="5" grpId="0" build="allAtOnce"/>
      <p:bldP spid="6" grpId="0" build="allAtOnce"/>
      <p:bldP spid="7" grpId="0" build="allAtOnce"/>
      <p:bldP spid="8" grpId="0" build="allAtOnce"/>
      <p:bldP spid="9" grpId="0" build="allAtOnce"/>
      <p:bldP spid="10" grpId="0" build="allAtOnce"/>
      <p:bldP spid="11" grpId="0" build="allAtOnce"/>
      <p:bldP spid="12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07" name="yt_shape_12207"/>
          <p:cNvSpPr txBox="1"/>
          <p:nvPr/>
        </p:nvSpPr>
        <p:spPr>
          <a:xfrm>
            <a:off x="360000" y="2530544"/>
            <a:ext cx="9569286" cy="1868910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261849" algn="l"/>
                <a:tab pos="6289243" algn="l"/>
                <a:tab pos="8054460" algn="l"/>
              </a:tabLst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12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spent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promised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paid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refused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261849" algn="l"/>
                <a:tab pos="6289243" algn="l"/>
                <a:tab pos="8054460" algn="l"/>
              </a:tabLst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13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difference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name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answer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prize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261849" algn="l"/>
                <a:tab pos="6289243" algn="l"/>
                <a:tab pos="8054460" algn="l"/>
              </a:tabLst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14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looks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words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actions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talents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261849" algn="l"/>
                <a:tab pos="6289243" algn="l"/>
                <a:tab pos="8054460" algn="l"/>
              </a:tabLst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>
                    <a:alpha val="0"/>
                  </a:srgbClr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3D4263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15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Times New Roman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Believe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Improve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Enjoy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1"/>
                <a:ea typeface="宋体" pitchFamily="11"/>
                <a:cs typeface="+mn-cs"/>
              </a:rPr>
              <a:t>	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Care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DF9DA237-DA4C-3AC3-573E-AB84782FD538}"/>
              </a:ext>
            </a:extLst>
          </p:cNvPr>
          <p:cNvSpPr txBox="1"/>
          <p:nvPr/>
        </p:nvSpPr>
        <p:spPr>
          <a:xfrm>
            <a:off x="879589" y="2483738"/>
            <a:ext cx="383286" cy="569100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9BCB8002-3658-17DF-2F9B-2DFB25E7017E}"/>
              </a:ext>
            </a:extLst>
          </p:cNvPr>
          <p:cNvSpPr txBox="1"/>
          <p:nvPr/>
        </p:nvSpPr>
        <p:spPr>
          <a:xfrm>
            <a:off x="879589" y="2959226"/>
            <a:ext cx="383286" cy="569100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76175CA-EBEC-4E35-E18E-F9F8D2461B5C}"/>
              </a:ext>
            </a:extLst>
          </p:cNvPr>
          <p:cNvSpPr txBox="1"/>
          <p:nvPr/>
        </p:nvSpPr>
        <p:spPr>
          <a:xfrm>
            <a:off x="879589" y="3434714"/>
            <a:ext cx="400748" cy="569100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3BF4203-CA5E-4711-1ECA-223F80246B48}"/>
              </a:ext>
            </a:extLst>
          </p:cNvPr>
          <p:cNvSpPr txBox="1"/>
          <p:nvPr/>
        </p:nvSpPr>
        <p:spPr>
          <a:xfrm>
            <a:off x="879589" y="3910202"/>
            <a:ext cx="383286" cy="517983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/>
    </mc:Choice>
    <mc:Fallback xmlns:a16="http://schemas.microsoft.com/office/drawing/2014/main"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  <p:bldP spid="5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11" name="yt_shape_12211"/>
          <p:cNvSpPr txBox="1"/>
          <p:nvPr/>
        </p:nvSpPr>
        <p:spPr>
          <a:xfrm>
            <a:off x="360079" y="2538784"/>
            <a:ext cx="11492915" cy="185243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黑体" pitchFamily="24"/>
                <a:cs typeface="+mn-cs"/>
              </a:rPr>
              <a:t>二、阅读理解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共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20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小题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每小题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2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分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满分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40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分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</a:p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第一节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（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共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15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小题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每小题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2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分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满分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30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楷体" pitchFamily="24"/>
                <a:cs typeface="+mn-cs"/>
              </a:rPr>
              <a:t>分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）</a:t>
            </a:r>
          </a:p>
          <a:p>
            <a:pPr marL="0" marR="0" lvl="0" indent="609523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阅读三篇短文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从每小题所给的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、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B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、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C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、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D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四个选项中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，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  <a:sym typeface="_⨹_8_cf4eb"/>
              </a:rPr>
              <a:t>选出一个与短文内</a:t>
            </a:r>
            <a:b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</a:b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容相符的最佳选项</a:t>
            </a:r>
            <a:r>
              <a:rPr kumimoji="0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/>
    </mc:Choice>
    <mc:Fallback xmlns="">
      <p:transition spd="slow" advClick="0" advTm="2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14" name="yt_shape_12214"/>
          <p:cNvSpPr txBox="1"/>
          <p:nvPr/>
        </p:nvSpPr>
        <p:spPr>
          <a:xfrm>
            <a:off x="230769" y="1046061"/>
            <a:ext cx="10714321" cy="908647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</a:t>
            </a:r>
          </a:p>
          <a:p>
            <a:pPr marL="0" marR="0" lvl="0" indent="0" algn="l" defTabSz="914400" rtl="0" eaLnBrk="1" fontAlgn="auto" latinLnBrk="0" hangingPunct="0">
              <a:lnSpc>
                <a:spcPct val="129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　　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Here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are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two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letters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to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George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and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his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24"/>
                <a:ea typeface="宋体" pitchFamily="24"/>
                <a:cs typeface="+mn-cs"/>
              </a:rPr>
              <a:t>replies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4"/>
                <a:ea typeface="宋体" pitchFamily="24"/>
                <a:cs typeface="+mn-cs"/>
              </a:rPr>
              <a:t>.</a:t>
            </a:r>
          </a:p>
        </p:txBody>
      </p:sp>
      <p:graphicFrame>
        <p:nvGraphicFramePr>
          <p:cNvPr id="3" name="yt_table_12216" title="H_613.44">
            <a:extLst>
              <a:ext uri="{FF2B5EF4-FFF2-40B4-BE49-F238E27FC236}">
                <a16:creationId xmlns:a16="http://schemas.microsoft.com/office/drawing/2014/main" id="{85F9CD91-DE56-4981-AD6D-3D4292DC4A24}"/>
              </a:ext>
            </a:extLst>
          </p:cNvPr>
          <p:cNvGraphicFramePr>
            <a:graphicFrameLocks noGrp="1"/>
          </p:cNvGraphicFramePr>
          <p:nvPr/>
        </p:nvGraphicFramePr>
        <p:xfrm>
          <a:off x="470836" y="2071127"/>
          <a:ext cx="11111999" cy="341985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5556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563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7999">
                <a:tc>
                  <a:txBody>
                    <a:bodyPr/>
                    <a:lstStyle/>
                    <a:p>
                      <a:pPr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1" i="1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Dear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1" i="1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George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，</a:t>
                      </a:r>
                    </a:p>
                    <a:p>
                      <a:pPr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I’m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fourteen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and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I’m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much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shorter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for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my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  <a:sym typeface="_⨹_1_f8d73"/>
                        </a:rPr>
                        <a:t> </a:t>
                      </a:r>
                      <a:b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</a:br>
                      <a:r>
                        <a:rPr lang="en-US" altLang="zh-CN" sz="2400" b="0" i="0" u="none" dirty="0" err="1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age</a:t>
                      </a:r>
                      <a:r>
                        <a:rPr lang="en-US" altLang="zh-CN" sz="2400" b="0" i="0" u="none" dirty="0" err="1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 dirty="0" err="1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What’s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worse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，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I’m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very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fat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I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want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  <a:sym typeface="_⨹_1_39013"/>
                        </a:rPr>
                        <a:t> </a:t>
                      </a:r>
                      <a:b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</a:b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to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be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55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kg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and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to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be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taller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and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then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I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can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  <a:sym typeface="_⨹_1_a17bb"/>
                        </a:rPr>
                        <a:t> </a:t>
                      </a:r>
                      <a:b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</a:b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go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to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the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school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basketball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team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and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enjoy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  <a:sym typeface="_⨹_1_a5444"/>
                        </a:rPr>
                        <a:t> </a:t>
                      </a:r>
                      <a:b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</a:br>
                      <a:r>
                        <a:rPr lang="en-US" altLang="zh-CN" sz="2400" b="0" i="0" u="none" dirty="0" err="1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myself</a:t>
                      </a:r>
                      <a:r>
                        <a:rPr lang="en-US" altLang="zh-CN" sz="2400" b="0" i="0" u="none" dirty="0" err="1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 dirty="0" err="1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Can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you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help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me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？</a:t>
                      </a:r>
                    </a:p>
                    <a:p>
                      <a:pPr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1" i="1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Bob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1" i="1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Dear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1" i="1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George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，</a:t>
                      </a:r>
                    </a:p>
                    <a:p>
                      <a:pPr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I’m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learning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French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but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I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don’t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get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good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  <a:sym typeface="_⨹_1_14fb1"/>
                        </a:rPr>
                        <a:t> </a:t>
                      </a:r>
                      <a:b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</a:b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marks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I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don’t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know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why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Sometimes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I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  <a:sym typeface="_⨹_1_6ca52"/>
                        </a:rPr>
                        <a:t> </a:t>
                      </a:r>
                      <a:b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</a:b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want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to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give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up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，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but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I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know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I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shouldn’t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  <a:sym typeface="_⨹_1_f1f08"/>
                        </a:rPr>
                        <a:t> </a:t>
                      </a:r>
                      <a:b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</a:b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because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languages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are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going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to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be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very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  <a:sym typeface="_⨹_1_576c9"/>
                        </a:rPr>
                        <a:t> </a:t>
                      </a:r>
                      <a:b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</a:br>
                      <a:r>
                        <a:rPr lang="en-US" altLang="zh-CN" sz="2400" b="0" i="0" u="none" dirty="0" err="1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important</a:t>
                      </a:r>
                      <a:r>
                        <a:rPr lang="en-US" altLang="zh-CN" sz="2400" b="0" i="0" u="none" dirty="0" err="1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.</a:t>
                      </a:r>
                      <a:r>
                        <a:rPr lang="en-US" altLang="zh-CN" sz="2400" b="0" i="0" u="none" dirty="0" err="1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What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should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I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仿宋" pitchFamily="24"/>
                        </a:rPr>
                        <a:t> </a:t>
                      </a:r>
                      <a:r>
                        <a:rPr lang="en-US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do</a:t>
                      </a:r>
                      <a:r>
                        <a:rPr lang="zh-CN" altLang="zh-CN" sz="2400" b="0" i="0" u="none" dirty="0">
                          <a:solidFill>
                            <a:srgbClr val="000000"/>
                          </a:solidFill>
                          <a:effectLst/>
                          <a:latin typeface="宋体" pitchFamily="24"/>
                          <a:ea typeface="宋体" pitchFamily="24"/>
                        </a:rPr>
                        <a:t>？</a:t>
                      </a:r>
                    </a:p>
                    <a:p>
                      <a:pPr algn="l" eaLnBrk="1" fontAlgn="ctr" latinLnBrk="0" hangingPunct="0">
                        <a:lnSpc>
                          <a:spcPct val="129999"/>
                        </a:lnSpc>
                      </a:pPr>
                      <a:r>
                        <a:rPr lang="en-US" altLang="zh-CN" sz="2400" b="1" i="1" u="none" dirty="0">
                          <a:solidFill>
                            <a:srgbClr val="000000"/>
                          </a:solidFill>
                          <a:effectLst/>
                          <a:latin typeface="Times New Roman" pitchFamily="24"/>
                          <a:ea typeface="宋体" pitchFamily="24"/>
                        </a:rPr>
                        <a:t>Alice</a:t>
                      </a: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/>
    </mc:Choice>
    <mc:Fallback xmlns:a16="http://schemas.microsoft.com/office/drawing/2014/main" xmlns="">
      <p:transition spd="slow" advClick="0" advTm="2000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mI2ODJlMmMwNTZmMjBhYzQ2OWZhY2I3YTkwNGMyYjU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八上英语.potx" id="{3D08F821-A6D4-4444-8159-58924AE5FAE4}" vid="{2DB34F15-270D-4E9B-A721-A40CE80EF10B}"/>
    </a:ext>
  </a:extLst>
</a:theme>
</file>

<file path=ppt/theme/theme2.xml><?xml version="1.0" encoding="utf-8"?>
<a:theme xmlns:a="http://schemas.openxmlformats.org/drawingml/2006/main" name="2_第一课时">
  <a:themeElements>
    <a:clrScheme name="气流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第一课时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第一课时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第一课时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第一课时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第一课时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第一课时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第一课时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第一课时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第一课时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第一课时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第一课时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第一课时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第一课时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八上英语.potx" id="{3D08F821-A6D4-4444-8159-58924AE5FAE4}" vid="{DF3B4105-51B7-44BF-91AD-B5159A3D96BB}"/>
    </a:ext>
  </a:extLst>
</a:theme>
</file>

<file path=ppt/theme/theme3.xml><?xml version="1.0" encoding="utf-8"?>
<a:theme xmlns:a="http://schemas.openxmlformats.org/drawingml/2006/main" name="2_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八上英语.potx" id="{3D08F821-A6D4-4444-8159-58924AE5FAE4}" vid="{E99D3A4C-A475-4001-87C1-EB93F7827A39}"/>
    </a:ext>
  </a:extLst>
</a:theme>
</file>

<file path=ppt/theme/theme4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八上英语</Template>
  <TotalTime>1</TotalTime>
  <Words>4890</Words>
  <Application>Microsoft Office PowerPoint</Application>
  <PresentationFormat>宽屏</PresentationFormat>
  <Paragraphs>354</Paragraphs>
  <Slides>45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45</vt:i4>
      </vt:variant>
    </vt:vector>
  </HeadingPairs>
  <TitlesOfParts>
    <vt:vector size="59" baseType="lpstr">
      <vt:lpstr>等线</vt:lpstr>
      <vt:lpstr>黑体</vt:lpstr>
      <vt:lpstr>楷体_GB2312</vt:lpstr>
      <vt:lpstr>思源黑体 CN Bold</vt:lpstr>
      <vt:lpstr>宋体</vt:lpstr>
      <vt:lpstr>微软雅黑</vt:lpstr>
      <vt:lpstr>Arial</vt:lpstr>
      <vt:lpstr>Calibri</vt:lpstr>
      <vt:lpstr>Times New Roman</vt:lpstr>
      <vt:lpstr>Wingdings</vt:lpstr>
      <vt:lpstr>Office 主题​​</vt:lpstr>
      <vt:lpstr>2_第一课时</vt:lpstr>
      <vt:lpstr>2_Office 主题​​</vt:lpstr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斜文 黄</dc:creator>
  <cp:lastModifiedBy>斜文 黄</cp:lastModifiedBy>
  <cp:revision>2</cp:revision>
  <dcterms:created xsi:type="dcterms:W3CDTF">2024-12-17T15:21:55Z</dcterms:created>
  <dcterms:modified xsi:type="dcterms:W3CDTF">2024-12-18T13:27:24Z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2052-11.1.0.11365</vt:lpwstr>
  </property>
  <property fmtid="{D5CDD505-2E9C-101B-9397-08002B2CF9AE}" pid="3" name="ICV">
    <vt:lpwstr>1AF8D52AEB0B4300A3F329A77FFF19BA</vt:lpwstr>
  </property>
</Properties>
</file>