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 id="2147483692" r:id="rId2"/>
  </p:sldMasterIdLst>
  <p:notesMasterIdLst>
    <p:notesMasterId r:id="rId3"/>
  </p:notesMasterIdLst>
  <p:handoutMasterIdLst>
    <p:handoutMasterId r:id="rId4"/>
  </p:handoutMasterIdLst>
  <p:sldIdLst>
    <p:sldId id="261" r:id="rId5"/>
    <p:sldId id="305" r:id="rId6"/>
    <p:sldId id="307" r:id="rId7"/>
    <p:sldId id="306" r:id="rId8"/>
    <p:sldId id="308" r:id="rId9"/>
    <p:sldId id="257" r:id="rId10"/>
    <p:sldId id="258" r:id="rId11"/>
    <p:sldId id="259" r:id="rId12"/>
    <p:sldId id="336" r:id="rId13"/>
    <p:sldId id="337" r:id="rId14"/>
    <p:sldId id="338" r:id="rId15"/>
    <p:sldId id="339" r:id="rId16"/>
    <p:sldId id="340" r:id="rId17"/>
    <p:sldId id="341" r:id="rId18"/>
    <p:sldId id="342" r:id="rId19"/>
    <p:sldId id="343" r:id="rId20"/>
    <p:sldId id="344" r:id="rId21"/>
    <p:sldId id="345" r:id="rId22"/>
    <p:sldId id="352" r:id="rId23"/>
    <p:sldId id="283" r:id="rId24"/>
    <p:sldId id="353" r:id="rId25"/>
    <p:sldId id="354" r:id="rId26"/>
    <p:sldId id="357" r:id="rId27"/>
    <p:sldId id="355" r:id="rId28"/>
    <p:sldId id="356" r:id="rId29"/>
    <p:sldId id="263" r:id="rId30"/>
    <p:sldId id="264" r:id="rId31"/>
    <p:sldId id="360" r:id="rId32"/>
    <p:sldId id="361" r:id="rId33"/>
    <p:sldId id="362" r:id="rId34"/>
    <p:sldId id="265" r:id="rId35"/>
    <p:sldId id="285" r:id="rId36"/>
    <p:sldId id="275" r:id="rId37"/>
    <p:sldId id="363" r:id="rId38"/>
    <p:sldId id="299" r:id="rId39"/>
    <p:sldId id="286" r:id="rId40"/>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1" userDrawn="1">
          <p15:clr>
            <a:srgbClr val="A4A3A4"/>
          </p15:clr>
        </p15:guide>
        <p15:guide id="2" pos="3840"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showGuides="1">
      <p:cViewPr>
        <p:scale>
          <a:sx n="75" d="100"/>
          <a:sy n="75" d="100"/>
        </p:scale>
        <p:origin x="1158" y="816"/>
      </p:cViewPr>
      <p:guideLst>
        <p:guide orient="horz" pos="2211"/>
        <p:guide pos="3840"/>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tags" Target="tags/tag79.xml" /><Relationship Id="rId42" Type="http://schemas.openxmlformats.org/officeDocument/2006/relationships/presProps" Target="presProps.xml" /><Relationship Id="rId43" Type="http://schemas.openxmlformats.org/officeDocument/2006/relationships/viewProps" Target="viewProps.xml" /><Relationship Id="rId44" Type="http://schemas.openxmlformats.org/officeDocument/2006/relationships/theme" Target="theme/theme1.xml" /><Relationship Id="rId45" Type="http://schemas.openxmlformats.org/officeDocument/2006/relationships/tableStyles" Target="tableStyles.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microsoft.com/office/2007/relationships/hdphoto" Target="../media/image4.wdp" /><Relationship Id="rId5" Type="http://schemas.openxmlformats.org/officeDocument/2006/relationships/image" Target="../media/image5.png" /><Relationship Id="rId6"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7.xml.rels>&#65279;<?xml version="1.0" encoding="utf-8" standalone="yes"?><Relationships xmlns="http://schemas.openxmlformats.org/package/2006/relationships"><Relationship Id="rId1" Type="http://schemas.openxmlformats.org/officeDocument/2006/relationships/hyperlink" Target="http://www.1ppt.com/hangye/" TargetMode="External" /><Relationship Id="rId2" Type="http://schemas.openxmlformats.org/officeDocument/2006/relationships/slideMaster" Target="../slideMasters/slideMaster1.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标题幻灯片">
    <p:spTree>
      <p:nvGrpSpPr>
        <p:cNvPr id="1" name=""/>
        <p:cNvGrpSpPr/>
        <p:nvPr/>
      </p:nvGrpSpPr>
      <p:grpSpPr>
        <a:xfrm>
          <a:off x="0" y="0"/>
          <a:ext cx="0" cy="0"/>
        </a:xfrm>
      </p:grpSpPr>
      <p:grpSp>
        <p:nvGrpSpPr>
          <p:cNvPr id="7" name="组合 6"/>
          <p:cNvGrpSpPr/>
          <p:nvPr userDrawn="1"/>
        </p:nvGrpSpPr>
        <p:grpSpPr>
          <a:xfrm>
            <a:off x="0" y="0"/>
            <a:ext cx="12192000" cy="6858000"/>
            <a:chExt cx="12192000" cy="6858000"/>
          </a:xfrm>
        </p:grpSpPr>
        <p:pic>
          <p:nvPicPr>
            <p:cNvPr id="8" name="图片 7"/>
            <p:cNvPicPr>
              <a:picLocks noChangeAspect="1"/>
            </p:cNvPicPr>
            <p:nvPr/>
          </p:nvPicPr>
          <p:blipFill>
            <a:blip r:embed="rId1"/>
            <a:stretch>
              <a:fillRect/>
            </a:stretch>
          </p:blipFill>
          <p:spPr>
            <a:xfrm>
              <a:off x="0" y="0"/>
              <a:ext cx="12192000" cy="6858000"/>
            </a:xfrm>
            <a:prstGeom prst="rect">
              <a:avLst/>
            </a:prstGeom>
          </p:spPr>
        </p:pic>
        <p:pic>
          <p:nvPicPr>
            <p:cNvPr id="9" name="图片 8"/>
            <p:cNvPicPr>
              <a:picLocks noChangeAspect="1"/>
            </p:cNvPicPr>
            <p:nvPr/>
          </p:nvPicPr>
          <p:blipFill>
            <a:blip r:embed="rId2"/>
            <a:stretch>
              <a:fillRect/>
            </a:stretch>
          </p:blipFill>
          <p:spPr>
            <a:xfrm>
              <a:off x="0" y="1959521"/>
              <a:ext cx="12192000" cy="4898479"/>
            </a:xfrm>
            <a:prstGeom prst="rect">
              <a:avLst/>
            </a:prstGeom>
          </p:spPr>
        </p:pic>
      </p:grpSp>
    </p:spTree>
  </p:cSld>
  <p:clrMapOvr>
    <a:masterClrMapping/>
  </p:clrMapOvr>
  <p:transition/>
  <p:timing/>
  <p:hf sldNum="0" ftr="0" dt="0"/>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5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6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7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8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9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0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2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3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4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标题和内容">
    <p:spTree>
      <p:nvGrpSpPr>
        <p:cNvPr id="1" name=""/>
        <p:cNvGrpSpPr/>
        <p:nvPr/>
      </p:nvGrpSpPr>
      <p:grpSpPr>
        <a:xfrm>
          <a:off x="0" y="0"/>
          <a:ext cx="0" cy="0"/>
        </a:xfrm>
      </p:grpSpPr>
      <p:grpSp>
        <p:nvGrpSpPr>
          <p:cNvPr id="10" name="组合 9"/>
          <p:cNvGrpSpPr/>
          <p:nvPr userDrawn="1"/>
        </p:nvGrpSpPr>
        <p:grpSpPr>
          <a:xfrm>
            <a:off x="0" y="0"/>
            <a:ext cx="12192000" cy="6858000"/>
            <a:chExt cx="12192000" cy="6858000"/>
          </a:xfrm>
        </p:grpSpPr>
        <p:pic>
          <p:nvPicPr>
            <p:cNvPr id="11" name="图片 10"/>
            <p:cNvPicPr>
              <a:picLocks noChangeAspect="1"/>
            </p:cNvPicPr>
            <p:nvPr/>
          </p:nvPicPr>
          <p:blipFill>
            <a:blip r:embed="rId1"/>
            <a:stretch>
              <a:fillRect/>
            </a:stretch>
          </p:blipFill>
          <p:spPr>
            <a:xfrm>
              <a:off x="0" y="0"/>
              <a:ext cx="12192000" cy="6858000"/>
            </a:xfrm>
            <a:prstGeom prst="rect">
              <a:avLst/>
            </a:prstGeom>
          </p:spPr>
        </p:pic>
        <p:pic>
          <p:nvPicPr>
            <p:cNvPr id="12" name="图片 11"/>
            <p:cNvPicPr>
              <a:picLocks noChangeAspect="1"/>
            </p:cNvPicPr>
            <p:nvPr/>
          </p:nvPicPr>
          <p:blipFill>
            <a:blip r:embed="rId2"/>
            <a:stretch>
              <a:fillRect/>
            </a:stretch>
          </p:blipFill>
          <p:spPr>
            <a:xfrm>
              <a:off x="0" y="1959521"/>
              <a:ext cx="12192000" cy="4898479"/>
            </a:xfrm>
            <a:prstGeom prst="rect">
              <a:avLst/>
            </a:prstGeom>
          </p:spPr>
        </p:pic>
      </p:grpSp>
      <p:grpSp>
        <p:nvGrpSpPr>
          <p:cNvPr id="7" name="组合 6"/>
          <p:cNvGrpSpPr/>
          <p:nvPr userDrawn="1"/>
        </p:nvGrpSpPr>
        <p:grpSpPr>
          <a:xfrm>
            <a:off x="337727" y="507201"/>
            <a:ext cx="11516546" cy="5671900"/>
            <a:chOff x="554267" y="854724"/>
            <a:chExt cx="11083465" cy="5324951"/>
          </a:xfrm>
        </p:grpSpPr>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9" name="图片 8"/>
            <p:cNvPicPr>
              <a:picLocks noChangeAspect="1"/>
            </p:cNvPicPr>
            <p:nvPr/>
          </p:nvPicPr>
          <p:blipFill>
            <a:blip r:embed="rId5"/>
            <a:stretch>
              <a:fillRect/>
            </a:stretch>
          </p:blipFill>
          <p:spPr>
            <a:xfrm>
              <a:off x="667240" y="1038404"/>
              <a:ext cx="10857521" cy="4957591"/>
            </a:xfrm>
            <a:prstGeom prst="rect">
              <a:avLst/>
            </a:prstGeom>
          </p:spPr>
        </p:pic>
      </p:grpSp>
    </p:spTree>
  </p:cSld>
  <p:clrMapOvr>
    <a:masterClrMapping/>
  </p:clrMapOvr>
  <p:transition/>
  <p:timing/>
  <p:hf sldNum="0" ftr="0" dt="0"/>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5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6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7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8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9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0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2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3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4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5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6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7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8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9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30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3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32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1"/>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1"/>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1"/>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p:timing/>
  <p:hf sldNum="0" ftr="0" dt="0"/>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
            </a:fld>
            <a:endParaRPr lang="zh-CN" altLang="en-US">
              <a:solidFill>
                <a:prstClr val="black"/>
              </a:solidFill>
            </a:endParaRPr>
          </a:p>
        </p:txBody>
      </p:sp>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垂直排列标题与文本">
    <p:spTree>
      <p:nvGrpSpPr>
        <p:cNvPr id="1" name=""/>
        <p:cNvGrpSpPr/>
        <p:nvPr/>
      </p:nvGrpSpPr>
      <p:grpSpPr>
        <a:xfrm>
          <a:off x="0" y="0"/>
          <a: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
            </a:fld>
            <a:endParaRPr lang="zh-CN" altLang="en-US">
              <a:solidFill>
                <a:prstClr val="black"/>
              </a:solidFill>
            </a:endParaRPr>
          </a:p>
        </p:txBody>
      </p:sp>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自定义版式">
    <p:spTree>
      <p:nvGrpSpPr>
        <p:cNvPr id="1" name=""/>
        <p:cNvGrpSpPr/>
        <p:nvPr/>
      </p:nvGrpSpPr>
      <p:grpSpPr>
        <a:xfrm>
          <a:off x="0" y="0"/>
          <a:ext cx="0" cy="0"/>
        </a:xfrm>
      </p:grpSpPr>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1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2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3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4_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786DE1F-22A7-42D5-B15D-981FCC89601C}"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15D61B-EFB8-4956-B567-03C998D6E115}" type="slidenum">
              <a:rPr lang="zh-CN" altLang="en-US" smtClean="0"/>
              <a:t/>
            </a:fld>
            <a:endParaRPr lang="zh-CN" altLang="en-US"/>
          </a:p>
        </p:txBody>
      </p:sp>
    </p:spTree>
  </p:cSld>
  <p:clrMapOvr>
    <a:masterClrMapping/>
  </p:clrMapOvr>
  <p:transition/>
  <p:timing/>
  <p:hf sldNum="0" ftr="0" dt="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slideLayout" Target="../slideLayouts/slideLayout32.xml" /><Relationship Id="rId33" Type="http://schemas.openxmlformats.org/officeDocument/2006/relationships/slideLayout" Target="../slideLayouts/slideLayout33.xml" /><Relationship Id="rId34" Type="http://schemas.openxmlformats.org/officeDocument/2006/relationships/slideLayout" Target="../slideLayouts/slideLayout34.xml" /><Relationship Id="rId35" Type="http://schemas.openxmlformats.org/officeDocument/2006/relationships/slideLayout" Target="../slideLayouts/slideLayout35.xml" /><Relationship Id="rId36" Type="http://schemas.openxmlformats.org/officeDocument/2006/relationships/slideLayout" Target="../slideLayouts/slideLayout36.xml" /><Relationship Id="rId37" Type="http://schemas.openxmlformats.org/officeDocument/2006/relationships/slideLayout" Target="../slideLayouts/slideLayout37.xml" /><Relationship Id="rId38" Type="http://schemas.openxmlformats.org/officeDocument/2006/relationships/slideLayout" Target="../slideLayouts/slideLayout38.xml" /><Relationship Id="rId39" Type="http://schemas.openxmlformats.org/officeDocument/2006/relationships/slideLayout" Target="../slideLayouts/slideLayout39.xml" /><Relationship Id="rId4" Type="http://schemas.openxmlformats.org/officeDocument/2006/relationships/slideLayout" Target="../slideLayouts/slideLayout4.xml" /><Relationship Id="rId40" Type="http://schemas.openxmlformats.org/officeDocument/2006/relationships/slideLayout" Target="../slideLayouts/slideLayout40.xml" /><Relationship Id="rId41" Type="http://schemas.openxmlformats.org/officeDocument/2006/relationships/slideLayout" Target="../slideLayouts/slideLayout41.xml" /><Relationship Id="rId42" Type="http://schemas.openxmlformats.org/officeDocument/2006/relationships/slideLayout" Target="../slideLayouts/slideLayout42.xml" /><Relationship Id="rId43" Type="http://schemas.openxmlformats.org/officeDocument/2006/relationships/slideLayout" Target="../slideLayouts/slideLayout43.xml" /><Relationship Id="rId44" Type="http://schemas.openxmlformats.org/officeDocument/2006/relationships/image" Target="file:///D:\qq&#25991;&#20214;\712321467\Image\C2C\Image2\%7b75232B38-A165-1FB7-499C-2E1C792CACB5%7d.png" TargetMode="External" /><Relationship Id="rId45" Type="http://schemas.openxmlformats.org/officeDocument/2006/relationships/image" Target="../media/image6.png" /><Relationship Id="rId46" Type="http://schemas.openxmlformats.org/officeDocument/2006/relationships/theme" Target="../theme/theme1.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44.xml" /><Relationship Id="rId2" Type="http://schemas.openxmlformats.org/officeDocument/2006/relationships/slideLayout" Target="../slideLayouts/slideLayout45.xml" /><Relationship Id="rId3" Type="http://schemas.openxmlformats.org/officeDocument/2006/relationships/slideLayout" Target="../slideLayouts/slideLayout46.xml" /><Relationship Id="rId4" Type="http://schemas.openxmlformats.org/officeDocument/2006/relationships/image" Target="file:///D:\qq&#25991;&#20214;\712321467\Image\C2C\Image2\%7b75232B38-A165-1FB7-499C-2E1C792CACB5%7d.png" TargetMode="External" /><Relationship Id="rId5" Type="http://schemas.openxmlformats.org/officeDocument/2006/relationships/image" Target="../media/image6.png" /><Relationship Id="rId6"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6DE1F-22A7-42D5-B15D-981FCC89601C}"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5D61B-EFB8-4956-B567-03C998D6E115}" type="slidenum">
              <a:rPr lang="zh-CN" altLang="en-US" smtClean="0"/>
              <a:t/>
            </a:fld>
            <a:endParaRPr lang="zh-CN" altLang="en-US"/>
          </a:p>
        </p:txBody>
      </p:sp>
      <p:pic>
        <p:nvPicPr>
          <p:cNvPr id="7" name="图片 1073743875" descr="学科网 zxxk.com" title=""/>
          <p:cNvPicPr>
            <a:picLocks noChangeAspect="1"/>
          </p:cNvPicPr>
          <p:nvPr/>
        </p:nvPicPr>
        <p:blipFill>
          <a:blip r:embed="rId45" r:link="rId4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ransition/>
  <p:timing/>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5" r:link="rId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4.png" /><Relationship Id="rId11" Type="http://schemas.openxmlformats.org/officeDocument/2006/relationships/tags" Target="../tags/tag1.xml" /><Relationship Id="rId2" Type="http://schemas.openxmlformats.org/officeDocument/2006/relationships/notesSlide" Target="../notesSlides/notesSlide1.xml" /><Relationship Id="rId3" Type="http://schemas.openxmlformats.org/officeDocument/2006/relationships/image" Target="../media/image7.png" /><Relationship Id="rId4" Type="http://schemas.openxmlformats.org/officeDocument/2006/relationships/image" Target="../media/image8.png" /><Relationship Id="rId5" Type="http://schemas.openxmlformats.org/officeDocument/2006/relationships/image" Target="../media/image9.png" /><Relationship Id="rId6" Type="http://schemas.openxmlformats.org/officeDocument/2006/relationships/image" Target="../media/image10.png" /><Relationship Id="rId7" Type="http://schemas.openxmlformats.org/officeDocument/2006/relationships/image" Target="../media/image11.png" /><Relationship Id="rId8" Type="http://schemas.openxmlformats.org/officeDocument/2006/relationships/image" Target="../media/image12.png" /><Relationship Id="rId9" Type="http://schemas.openxmlformats.org/officeDocument/2006/relationships/image" Target="../media/image1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24.png" /><Relationship Id="rId4" Type="http://schemas.openxmlformats.org/officeDocument/2006/relationships/tags" Target="../tags/tag24.xml" /><Relationship Id="rId5" Type="http://schemas.openxmlformats.org/officeDocument/2006/relationships/image" Target="../media/image33.png" /><Relationship Id="rId6" Type="http://schemas.openxmlformats.org/officeDocument/2006/relationships/tags" Target="../tags/tag2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24.png" /><Relationship Id="rId4" Type="http://schemas.openxmlformats.org/officeDocument/2006/relationships/tags" Target="../tags/tag26.xml" /><Relationship Id="rId5" Type="http://schemas.openxmlformats.org/officeDocument/2006/relationships/image" Target="../media/image34.png" /><Relationship Id="rId6" Type="http://schemas.openxmlformats.org/officeDocument/2006/relationships/tags" Target="../tags/tag2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24.png" /><Relationship Id="rId4" Type="http://schemas.openxmlformats.org/officeDocument/2006/relationships/tags" Target="../tags/tag28.xml" /><Relationship Id="rId5" Type="http://schemas.openxmlformats.org/officeDocument/2006/relationships/image" Target="../media/image35.png" /><Relationship Id="rId6" Type="http://schemas.openxmlformats.org/officeDocument/2006/relationships/tags" Target="../tags/tag2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24.png" /><Relationship Id="rId4" Type="http://schemas.openxmlformats.org/officeDocument/2006/relationships/tags" Target="../tags/tag30.xml" /><Relationship Id="rId5" Type="http://schemas.openxmlformats.org/officeDocument/2006/relationships/image" Target="../media/image36.png" /><Relationship Id="rId6" Type="http://schemas.openxmlformats.org/officeDocument/2006/relationships/tags" Target="../tags/tag31.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image" Target="../media/image24.png" /><Relationship Id="rId4" Type="http://schemas.openxmlformats.org/officeDocument/2006/relationships/tags" Target="../tags/tag32.xml" /><Relationship Id="rId5" Type="http://schemas.openxmlformats.org/officeDocument/2006/relationships/image" Target="../media/image37.png" /><Relationship Id="rId6" Type="http://schemas.openxmlformats.org/officeDocument/2006/relationships/tags" Target="../tags/tag3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 Id="rId3" Type="http://schemas.openxmlformats.org/officeDocument/2006/relationships/image" Target="../media/image24.png" /><Relationship Id="rId4" Type="http://schemas.openxmlformats.org/officeDocument/2006/relationships/tags" Target="../tags/tag34.xml" /><Relationship Id="rId5" Type="http://schemas.openxmlformats.org/officeDocument/2006/relationships/image" Target="../media/image38.png" /><Relationship Id="rId6" Type="http://schemas.openxmlformats.org/officeDocument/2006/relationships/tags" Target="../tags/tag3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24.png" /><Relationship Id="rId4" Type="http://schemas.openxmlformats.org/officeDocument/2006/relationships/tags" Target="../tags/tag36.xml" /><Relationship Id="rId5" Type="http://schemas.openxmlformats.org/officeDocument/2006/relationships/image" Target="../media/image39.png" /><Relationship Id="rId6" Type="http://schemas.openxmlformats.org/officeDocument/2006/relationships/tags" Target="../tags/tag3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24.png" /><Relationship Id="rId4" Type="http://schemas.openxmlformats.org/officeDocument/2006/relationships/tags" Target="../tags/tag38.xml" /><Relationship Id="rId5" Type="http://schemas.openxmlformats.org/officeDocument/2006/relationships/image" Target="../media/image40.png" /><Relationship Id="rId6" Type="http://schemas.openxmlformats.org/officeDocument/2006/relationships/tags" Target="../tags/tag3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24.png" /><Relationship Id="rId4" Type="http://schemas.openxmlformats.org/officeDocument/2006/relationships/tags" Target="../tags/tag40.xml" /><Relationship Id="rId5" Type="http://schemas.openxmlformats.org/officeDocument/2006/relationships/image" Target="../media/image41.png" /><Relationship Id="rId6" Type="http://schemas.openxmlformats.org/officeDocument/2006/relationships/tags" Target="../tags/tag41.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24.png" /><Relationship Id="rId4" Type="http://schemas.openxmlformats.org/officeDocument/2006/relationships/tags" Target="../tags/tag42.xml" /><Relationship Id="rId5" Type="http://schemas.openxmlformats.org/officeDocument/2006/relationships/image" Target="../media/image42.png" /><Relationship Id="rId6" Type="http://schemas.openxmlformats.org/officeDocument/2006/relationships/tags" Target="../tags/tag4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xml" /><Relationship Id="rId2" Type="http://schemas.openxmlformats.org/officeDocument/2006/relationships/notesSlide" Target="../notesSlides/notesSlide2.xml"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15.png" /><Relationship Id="rId6" Type="http://schemas.openxmlformats.org/officeDocument/2006/relationships/image" Target="../media/image16.png" /><Relationship Id="rId7" Type="http://schemas.openxmlformats.org/officeDocument/2006/relationships/tags" Target="../tags/tag4.xml" /><Relationship Id="rId8" Type="http://schemas.openxmlformats.org/officeDocument/2006/relationships/image" Target="../media/image8.png" /><Relationship Id="rId9" Type="http://schemas.openxmlformats.org/officeDocument/2006/relationships/tags" Target="../tags/tag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8.png" /><Relationship Id="rId11" Type="http://schemas.openxmlformats.org/officeDocument/2006/relationships/image" Target="../media/image29.png" /><Relationship Id="rId12" Type="http://schemas.microsoft.com/office/2007/relationships/hdphoto" Target="../media/image30.wdp" /><Relationship Id="rId2" Type="http://schemas.openxmlformats.org/officeDocument/2006/relationships/notesSlide" Target="../notesSlides/notesSlide17.xml" /><Relationship Id="rId3" Type="http://schemas.openxmlformats.org/officeDocument/2006/relationships/image" Target="../media/image16.png" /><Relationship Id="rId4" Type="http://schemas.openxmlformats.org/officeDocument/2006/relationships/image" Target="../media/image26.png" /><Relationship Id="rId5" Type="http://schemas.openxmlformats.org/officeDocument/2006/relationships/image" Target="../media/image17.png" /><Relationship Id="rId6" Type="http://schemas.microsoft.com/office/2007/relationships/hdphoto" Target="../media/image18.wdp" /><Relationship Id="rId7" Type="http://schemas.openxmlformats.org/officeDocument/2006/relationships/image" Target="../media/image19.png" /><Relationship Id="rId8" Type="http://schemas.openxmlformats.org/officeDocument/2006/relationships/image" Target="../media/image27.png" /><Relationship Id="rId9" Type="http://schemas.openxmlformats.org/officeDocument/2006/relationships/image" Target="../media/image8.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43.png" /><Relationship Id="rId4" Type="http://schemas.openxmlformats.org/officeDocument/2006/relationships/image" Target="../media/image44.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 Id="rId3" Type="http://schemas.openxmlformats.org/officeDocument/2006/relationships/image" Target="../media/image43.png" /><Relationship Id="rId4" Type="http://schemas.openxmlformats.org/officeDocument/2006/relationships/image" Target="../media/image45.png" /><Relationship Id="rId5" Type="http://schemas.openxmlformats.org/officeDocument/2006/relationships/tags" Target="../tags/tag4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8.png" /><Relationship Id="rId11" Type="http://schemas.openxmlformats.org/officeDocument/2006/relationships/image" Target="../media/image29.png" /><Relationship Id="rId12" Type="http://schemas.microsoft.com/office/2007/relationships/hdphoto" Target="../media/image30.wdp" /><Relationship Id="rId2" Type="http://schemas.openxmlformats.org/officeDocument/2006/relationships/notesSlide" Target="../notesSlides/notesSlide20.xml" /><Relationship Id="rId3" Type="http://schemas.openxmlformats.org/officeDocument/2006/relationships/image" Target="../media/image16.png" /><Relationship Id="rId4" Type="http://schemas.openxmlformats.org/officeDocument/2006/relationships/image" Target="../media/image26.png" /><Relationship Id="rId5" Type="http://schemas.openxmlformats.org/officeDocument/2006/relationships/image" Target="../media/image17.png" /><Relationship Id="rId6" Type="http://schemas.microsoft.com/office/2007/relationships/hdphoto" Target="../media/image18.wdp" /><Relationship Id="rId7" Type="http://schemas.openxmlformats.org/officeDocument/2006/relationships/image" Target="../media/image19.png" /><Relationship Id="rId8" Type="http://schemas.openxmlformats.org/officeDocument/2006/relationships/image" Target="../media/image27.png" /><Relationship Id="rId9" Type="http://schemas.openxmlformats.org/officeDocument/2006/relationships/image" Target="../media/image8.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 Id="rId3" Type="http://schemas.openxmlformats.org/officeDocument/2006/relationships/tags" Target="../tags/tag45.xml" /><Relationship Id="rId4" Type="http://schemas.openxmlformats.org/officeDocument/2006/relationships/image" Target="../media/image42.png" /><Relationship Id="rId5" Type="http://schemas.openxmlformats.org/officeDocument/2006/relationships/tags" Target="../tags/tag46.xml" /><Relationship Id="rId6" Type="http://schemas.openxmlformats.org/officeDocument/2006/relationships/tags" Target="../tags/tag47.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 Id="rId3" Type="http://schemas.openxmlformats.org/officeDocument/2006/relationships/image" Target="../media/image43.png" /><Relationship Id="rId4" Type="http://schemas.openxmlformats.org/officeDocument/2006/relationships/image" Target="../media/image46.png" /><Relationship Id="rId5" Type="http://schemas.openxmlformats.org/officeDocument/2006/relationships/tags" Target="../tags/tag48.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 Id="rId3" Type="http://schemas.openxmlformats.org/officeDocument/2006/relationships/image" Target="../media/image47.png" /><Relationship Id="rId4" Type="http://schemas.openxmlformats.org/officeDocument/2006/relationships/tags" Target="../tags/tag49.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43.png" /><Relationship Id="rId4" Type="http://schemas.openxmlformats.org/officeDocument/2006/relationships/image" Target="../media/image48.png" /><Relationship Id="rId5" Type="http://schemas.openxmlformats.org/officeDocument/2006/relationships/tags" Target="../tags/tag50.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 Id="rId3" Type="http://schemas.openxmlformats.org/officeDocument/2006/relationships/image" Target="../media/image43.png" /><Relationship Id="rId4" Type="http://schemas.openxmlformats.org/officeDocument/2006/relationships/tags" Target="../tags/tag51.xml" /><Relationship Id="rId5" Type="http://schemas.openxmlformats.org/officeDocument/2006/relationships/tags" Target="../tags/tag52.xml" /><Relationship Id="rId6" Type="http://schemas.openxmlformats.org/officeDocument/2006/relationships/image" Target="../media/image49.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8.xml" /><Relationship Id="rId2" Type="http://schemas.openxmlformats.org/officeDocument/2006/relationships/notesSlide" Target="../notesSlides/notesSlide26.xml" /><Relationship Id="rId3" Type="http://schemas.openxmlformats.org/officeDocument/2006/relationships/image" Target="../media/image43.png" /><Relationship Id="rId4" Type="http://schemas.openxmlformats.org/officeDocument/2006/relationships/tags" Target="../tags/tag53.xml" /><Relationship Id="rId5" Type="http://schemas.openxmlformats.org/officeDocument/2006/relationships/tags" Target="../tags/tag54.xml" /><Relationship Id="rId6" Type="http://schemas.openxmlformats.org/officeDocument/2006/relationships/tags" Target="../tags/tag55.xml" /><Relationship Id="rId7" Type="http://schemas.openxmlformats.org/officeDocument/2006/relationships/tags" Target="../tags/tag56.xml" /><Relationship Id="rId8" Type="http://schemas.openxmlformats.org/officeDocument/2006/relationships/tags" Target="../tags/tag57.xml" /><Relationship Id="rId9" Type="http://schemas.openxmlformats.org/officeDocument/2006/relationships/image" Target="../media/image3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0.xml" /><Relationship Id="rId2" Type="http://schemas.openxmlformats.org/officeDocument/2006/relationships/image" Target="../media/image17.png" /><Relationship Id="rId3" Type="http://schemas.microsoft.com/office/2007/relationships/hdphoto" Target="../media/image18.wdp" /><Relationship Id="rId4" Type="http://schemas.openxmlformats.org/officeDocument/2006/relationships/tags" Target="../tags/tag7.xml" /><Relationship Id="rId5" Type="http://schemas.openxmlformats.org/officeDocument/2006/relationships/image" Target="../media/image19.png" /><Relationship Id="rId6" Type="http://schemas.openxmlformats.org/officeDocument/2006/relationships/tags" Target="../tags/tag8.xml" /><Relationship Id="rId7" Type="http://schemas.openxmlformats.org/officeDocument/2006/relationships/image" Target="../media/image20.jpeg" /><Relationship Id="rId8" Type="http://schemas.openxmlformats.org/officeDocument/2006/relationships/tags" Target="../tags/tag9.xml" /><Relationship Id="rId9" Type="http://schemas.openxmlformats.org/officeDocument/2006/relationships/image" Target="../media/image21.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5.xml" /><Relationship Id="rId2" Type="http://schemas.openxmlformats.org/officeDocument/2006/relationships/notesSlide" Target="../notesSlides/notesSlide27.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tags" Target="../tags/tag62.xml" /><Relationship Id="rId7" Type="http://schemas.openxmlformats.org/officeDocument/2006/relationships/tags" Target="../tags/tag63.xml" /><Relationship Id="rId8" Type="http://schemas.openxmlformats.org/officeDocument/2006/relationships/tags" Target="../tags/tag64.xml" /><Relationship Id="rId9" Type="http://schemas.openxmlformats.org/officeDocument/2006/relationships/image" Target="../media/image50.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 Id="rId3" Type="http://schemas.openxmlformats.org/officeDocument/2006/relationships/image" Target="../media/image51.png" /><Relationship Id="rId4" Type="http://schemas.openxmlformats.org/officeDocument/2006/relationships/tags" Target="../tags/tag66.xml" /><Relationship Id="rId5" Type="http://schemas.openxmlformats.org/officeDocument/2006/relationships/tags" Target="../tags/tag67.xml" /><Relationship Id="rId6" Type="http://schemas.openxmlformats.org/officeDocument/2006/relationships/tags" Target="../tags/tag68.xml" /><Relationship Id="rId7" Type="http://schemas.openxmlformats.org/officeDocument/2006/relationships/image" Target="../media/image52.png" /><Relationship Id="rId8" Type="http://schemas.openxmlformats.org/officeDocument/2006/relationships/tags" Target="../tags/tag69.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8.png" /><Relationship Id="rId11" Type="http://schemas.openxmlformats.org/officeDocument/2006/relationships/image" Target="../media/image29.png" /><Relationship Id="rId12" Type="http://schemas.microsoft.com/office/2007/relationships/hdphoto" Target="../media/image30.wdp" /><Relationship Id="rId2" Type="http://schemas.openxmlformats.org/officeDocument/2006/relationships/notesSlide" Target="../notesSlides/notesSlide29.xml" /><Relationship Id="rId3" Type="http://schemas.openxmlformats.org/officeDocument/2006/relationships/image" Target="../media/image16.png" /><Relationship Id="rId4" Type="http://schemas.openxmlformats.org/officeDocument/2006/relationships/image" Target="../media/image26.png" /><Relationship Id="rId5" Type="http://schemas.openxmlformats.org/officeDocument/2006/relationships/image" Target="../media/image17.png" /><Relationship Id="rId6" Type="http://schemas.microsoft.com/office/2007/relationships/hdphoto" Target="../media/image18.wdp" /><Relationship Id="rId7" Type="http://schemas.openxmlformats.org/officeDocument/2006/relationships/image" Target="../media/image19.png" /><Relationship Id="rId8" Type="http://schemas.openxmlformats.org/officeDocument/2006/relationships/image" Target="../media/image27.png" /><Relationship Id="rId9" Type="http://schemas.openxmlformats.org/officeDocument/2006/relationships/image" Target="../media/image8.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53.png" /><Relationship Id="rId4" Type="http://schemas.openxmlformats.org/officeDocument/2006/relationships/tags" Target="../tags/tag70.xml" /><Relationship Id="rId5" Type="http://schemas.openxmlformats.org/officeDocument/2006/relationships/tags" Target="../tags/tag7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image" Target="../media/image54.png" /><Relationship Id="rId4" Type="http://schemas.openxmlformats.org/officeDocument/2006/relationships/tags" Target="../tags/tag72.xml" /><Relationship Id="rId5" Type="http://schemas.openxmlformats.org/officeDocument/2006/relationships/image" Target="../media/image53.png" /><Relationship Id="rId6" Type="http://schemas.openxmlformats.org/officeDocument/2006/relationships/tags" Target="../tags/tag73.xml" /><Relationship Id="rId7" Type="http://schemas.openxmlformats.org/officeDocument/2006/relationships/image" Target="../media/image55.png" /><Relationship Id="rId8" Type="http://schemas.openxmlformats.org/officeDocument/2006/relationships/tags" Target="../tags/tag7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75.xml" /><Relationship Id="rId3" Type="http://schemas.openxmlformats.org/officeDocument/2006/relationships/image" Target="../media/image56.png" /><Relationship Id="rId4" Type="http://schemas.openxmlformats.org/officeDocument/2006/relationships/tags" Target="../tags/tag76.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77.xml" /><Relationship Id="rId11" Type="http://schemas.openxmlformats.org/officeDocument/2006/relationships/tags" Target="../tags/tag78.xml" /><Relationship Id="rId2" Type="http://schemas.openxmlformats.org/officeDocument/2006/relationships/notesSlide" Target="../notesSlides/notesSlide32.xml" /><Relationship Id="rId3" Type="http://schemas.openxmlformats.org/officeDocument/2006/relationships/image" Target="../media/image7.png" /><Relationship Id="rId4" Type="http://schemas.openxmlformats.org/officeDocument/2006/relationships/image" Target="../media/image8.png" /><Relationship Id="rId5" Type="http://schemas.openxmlformats.org/officeDocument/2006/relationships/image" Target="../media/image9.png" /><Relationship Id="rId6" Type="http://schemas.openxmlformats.org/officeDocument/2006/relationships/image" Target="../media/image10.png" /><Relationship Id="rId7" Type="http://schemas.openxmlformats.org/officeDocument/2006/relationships/image" Target="../media/image11.png" /><Relationship Id="rId8" Type="http://schemas.openxmlformats.org/officeDocument/2006/relationships/image" Target="../media/image14.png" /><Relationship Id="rId9" Type="http://schemas.openxmlformats.org/officeDocument/2006/relationships/image" Target="../media/image5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4.xml" /><Relationship Id="rId2" Type="http://schemas.openxmlformats.org/officeDocument/2006/relationships/image" Target="../media/image17.png" /><Relationship Id="rId3" Type="http://schemas.microsoft.com/office/2007/relationships/hdphoto" Target="../media/image18.wdp" /><Relationship Id="rId4" Type="http://schemas.openxmlformats.org/officeDocument/2006/relationships/tags" Target="../tags/tag11.xml" /><Relationship Id="rId5" Type="http://schemas.openxmlformats.org/officeDocument/2006/relationships/image" Target="../media/image19.png" /><Relationship Id="rId6" Type="http://schemas.openxmlformats.org/officeDocument/2006/relationships/tags" Target="../tags/tag12.xml" /><Relationship Id="rId7" Type="http://schemas.openxmlformats.org/officeDocument/2006/relationships/image" Target="../media/image22.png" /><Relationship Id="rId8" Type="http://schemas.openxmlformats.org/officeDocument/2006/relationships/tags" Target="../tags/tag13.xml" /><Relationship Id="rId9" Type="http://schemas.openxmlformats.org/officeDocument/2006/relationships/image" Target="../media/image21.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3.png" /><Relationship Id="rId3" Type="http://schemas.openxmlformats.org/officeDocument/2006/relationships/video" Target="../media/media1.mp4" /><Relationship Id="rId4" Type="http://schemas.microsoft.com/office/2007/relationships/media" Target="../media/media1.mp4" /><Relationship Id="rId5" Type="http://schemas.openxmlformats.org/officeDocument/2006/relationships/image" Target="../media/image24.png" /><Relationship Id="rId6" Type="http://schemas.openxmlformats.org/officeDocument/2006/relationships/tags" Target="../tags/tag15.xml" /><Relationship Id="rId7" Type="http://schemas.openxmlformats.org/officeDocument/2006/relationships/image" Target="../media/image21.png" /><Relationship Id="rId8" Type="http://schemas.openxmlformats.org/officeDocument/2006/relationships/tags" Target="../tags/tag16.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7.png" /><Relationship Id="rId4" Type="http://schemas.openxmlformats.org/officeDocument/2006/relationships/tags" Target="../tags/tag17.xml" /><Relationship Id="rId5" Type="http://schemas.openxmlformats.org/officeDocument/2006/relationships/image" Target="../media/image25.png" /><Relationship Id="rId6" Type="http://schemas.openxmlformats.org/officeDocument/2006/relationships/tags" Target="../tags/tag18.xml" /><Relationship Id="rId7" Type="http://schemas.openxmlformats.org/officeDocument/2006/relationships/tags" Target="../tags/tag19.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8.png" /><Relationship Id="rId11" Type="http://schemas.openxmlformats.org/officeDocument/2006/relationships/image" Target="../media/image29.png" /><Relationship Id="rId12" Type="http://schemas.microsoft.com/office/2007/relationships/hdphoto" Target="../media/image30.wdp" /><Relationship Id="rId2" Type="http://schemas.openxmlformats.org/officeDocument/2006/relationships/notesSlide" Target="../notesSlides/notesSlide4.xml" /><Relationship Id="rId3" Type="http://schemas.openxmlformats.org/officeDocument/2006/relationships/image" Target="../media/image16.png" /><Relationship Id="rId4" Type="http://schemas.openxmlformats.org/officeDocument/2006/relationships/image" Target="../media/image26.png" /><Relationship Id="rId5" Type="http://schemas.openxmlformats.org/officeDocument/2006/relationships/image" Target="../media/image17.png" /><Relationship Id="rId6" Type="http://schemas.microsoft.com/office/2007/relationships/hdphoto" Target="../media/image18.wdp" /><Relationship Id="rId7" Type="http://schemas.openxmlformats.org/officeDocument/2006/relationships/image" Target="../media/image19.png" /><Relationship Id="rId8" Type="http://schemas.openxmlformats.org/officeDocument/2006/relationships/image" Target="../media/image27.png" /><Relationship Id="rId9"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24.png" /><Relationship Id="rId4" Type="http://schemas.openxmlformats.org/officeDocument/2006/relationships/tags" Target="../tags/tag20.xml" /><Relationship Id="rId5" Type="http://schemas.openxmlformats.org/officeDocument/2006/relationships/image" Target="../media/image31.png" /><Relationship Id="rId6" Type="http://schemas.openxmlformats.org/officeDocument/2006/relationships/tags" Target="../tags/tag2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image" Target="../media/image24.png" /><Relationship Id="rId4" Type="http://schemas.openxmlformats.org/officeDocument/2006/relationships/tags" Target="../tags/tag22.xml" /><Relationship Id="rId5" Type="http://schemas.openxmlformats.org/officeDocument/2006/relationships/image" Target="../media/image32.png" /><Relationship Id="rId6" Type="http://schemas.openxmlformats.org/officeDocument/2006/relationships/tags" Target="../tags/tag2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8681085" y="2704465"/>
            <a:ext cx="3035935" cy="4254500"/>
          </a:xfrm>
          <a:prstGeom prst="rect">
            <a:avLst/>
          </a:prstGeom>
        </p:spPr>
      </p:pic>
      <p:grpSp>
        <p:nvGrpSpPr>
          <p:cNvPr id="3" name="组合 2"/>
          <p:cNvGrpSpPr/>
          <p:nvPr/>
        </p:nvGrpSpPr>
        <p:grpSpPr>
          <a:xfrm>
            <a:off x="356896" y="291856"/>
            <a:ext cx="1795780" cy="2045335"/>
            <a:chOff x="2538957" y="907013"/>
            <a:chExt cx="1795780" cy="2045335"/>
          </a:xfrm>
        </p:grpSpPr>
        <p:sp>
          <p:nvSpPr>
            <p:cNvPr id="13" name="文本框 12"/>
            <p:cNvSpPr txBox="1"/>
            <p:nvPr/>
          </p:nvSpPr>
          <p:spPr>
            <a:xfrm>
              <a:off x="2538957" y="907013"/>
              <a:ext cx="1795780" cy="2045335"/>
            </a:xfrm>
            <a:prstGeom prst="rect">
              <a:avLst/>
            </a:prstGeom>
            <a:noFill/>
          </p:spPr>
          <p:txBody>
            <a:bodyPr wrap="none" rtlCol="0">
              <a:spAutoFit/>
            </a:bodyPr>
            <a:lstStyle>
              <a:defPPr>
                <a:defRPr lang="zh-CN"/>
              </a:defPPr>
              <a:lvl1pPr algn="ctr">
                <a:defRPr sz="18000">
                  <a:gradFill flip="none" rotWithShape="1">
                    <a:gsLst>
                      <a:gs pos="54900">
                        <a:srgbClr val="006572"/>
                      </a:gs>
                      <a:gs pos="0">
                        <a:srgbClr val="36884A"/>
                      </a:gs>
                      <a:gs pos="100000">
                        <a:schemeClr val="accent4">
                          <a:lumMod val="60000"/>
                          <a:lumOff val="40000"/>
                        </a:schemeClr>
                      </a:gs>
                    </a:gsLst>
                    <a:lin ang="2700000" scaled="1"/>
                  </a:gradFill>
                  <a:latin typeface="033-上首方糖体" panose="02010609000101010101" pitchFamily="49" charset="-122"/>
                  <a:ea typeface="033-上首方糖体" panose="02010609000101010101" pitchFamily="49" charset="-122"/>
                </a:defRPr>
              </a:lvl1pPr>
            </a:lstStyle>
            <a:p>
              <a:r>
                <a:rPr lang="zh-CN" altLang="en-US" sz="12700">
                  <a:ln w="127000">
                    <a:solidFill>
                      <a:schemeClr val="bg1"/>
                    </a:solidFill>
                  </a:ln>
                  <a:solidFill>
                    <a:schemeClr val="bg1"/>
                  </a:solidFill>
                  <a:latin typeface="+mn-lt"/>
                  <a:ea typeface="+mn-ea"/>
                  <a:cs typeface="+mn-ea"/>
                  <a:sym typeface="+mn-lt"/>
                </a:rPr>
                <a:t>小</a:t>
              </a:r>
              <a:endParaRPr lang="zh-CN" altLang="en-US" sz="12700">
                <a:ln w="127000">
                  <a:solidFill>
                    <a:schemeClr val="bg1"/>
                  </a:solidFill>
                </a:ln>
                <a:solidFill>
                  <a:schemeClr val="bg1"/>
                </a:solidFill>
                <a:latin typeface="+mn-lt"/>
                <a:ea typeface="+mn-ea"/>
                <a:cs typeface="+mn-ea"/>
                <a:sym typeface="+mn-lt"/>
              </a:endParaRPr>
            </a:p>
          </p:txBody>
        </p:sp>
        <p:sp>
          <p:nvSpPr>
            <p:cNvPr id="15" name="文本框 14"/>
            <p:cNvSpPr txBox="1"/>
            <p:nvPr/>
          </p:nvSpPr>
          <p:spPr>
            <a:xfrm>
              <a:off x="2538957" y="907013"/>
              <a:ext cx="1795780" cy="2045335"/>
            </a:xfrm>
            <a:prstGeom prst="rect">
              <a:avLst/>
            </a:prstGeom>
            <a:noFill/>
          </p:spPr>
          <p:txBody>
            <a:bodyPr wrap="none" rtlCol="0">
              <a:spAutoFit/>
            </a:bodyPr>
            <a:lstStyle>
              <a:defPPr>
                <a:defRPr lang="zh-CN"/>
              </a:defPPr>
              <a:lvl1pPr algn="ctr">
                <a:defRPr sz="18000">
                  <a:gradFill flip="none" rotWithShape="1">
                    <a:gsLst>
                      <a:gs pos="54900">
                        <a:srgbClr val="006572"/>
                      </a:gs>
                      <a:gs pos="0">
                        <a:srgbClr val="36884A"/>
                      </a:gs>
                      <a:gs pos="100000">
                        <a:schemeClr val="accent4">
                          <a:lumMod val="60000"/>
                          <a:lumOff val="40000"/>
                        </a:schemeClr>
                      </a:gs>
                    </a:gsLst>
                    <a:lin ang="2700000" scaled="1"/>
                  </a:gradFill>
                  <a:latin typeface="033-上首方糖体" panose="02010609000101010101" pitchFamily="49" charset="-122"/>
                  <a:ea typeface="033-上首方糖体" panose="02010609000101010101" pitchFamily="49" charset="-122"/>
                </a:defRPr>
              </a:lvl1pPr>
            </a:lstStyle>
            <a:p>
              <a:r>
                <a:rPr lang="zh-CN" altLang="en-US" sz="12700">
                  <a:gradFill flip="none" rotWithShape="1">
                    <a:gsLst>
                      <a:gs pos="0">
                        <a:srgbClr val="5AB66A"/>
                      </a:gs>
                      <a:gs pos="53000">
                        <a:srgbClr val="329650"/>
                      </a:gs>
                      <a:gs pos="100000">
                        <a:schemeClr val="accent4">
                          <a:lumMod val="60000"/>
                          <a:lumOff val="40000"/>
                        </a:schemeClr>
                      </a:gs>
                    </a:gsLst>
                    <a:lin ang="2700000" scaled="1"/>
                  </a:gradFill>
                  <a:latin typeface="+mn-lt"/>
                  <a:ea typeface="+mn-ea"/>
                  <a:cs typeface="+mn-ea"/>
                  <a:sym typeface="+mn-lt"/>
                </a:rPr>
                <a:t>小</a:t>
              </a:r>
              <a:endParaRPr lang="zh-CN" altLang="en-US" sz="12700">
                <a:gradFill flip="none" rotWithShape="1">
                  <a:gsLst>
                    <a:gs pos="0">
                      <a:srgbClr val="5AB66A"/>
                    </a:gs>
                    <a:gs pos="53000">
                      <a:srgbClr val="329650"/>
                    </a:gs>
                    <a:gs pos="100000">
                      <a:schemeClr val="accent4">
                        <a:lumMod val="60000"/>
                        <a:lumOff val="40000"/>
                      </a:schemeClr>
                    </a:gs>
                  </a:gsLst>
                  <a:lin ang="2700000" scaled="1"/>
                </a:gradFill>
                <a:latin typeface="+mn-lt"/>
                <a:ea typeface="+mn-ea"/>
                <a:cs typeface="+mn-ea"/>
                <a:sym typeface="+mn-lt"/>
              </a:endParaRPr>
            </a:p>
          </p:txBody>
        </p:sp>
      </p:grpSp>
      <p:grpSp>
        <p:nvGrpSpPr>
          <p:cNvPr id="6" name="组合 5"/>
          <p:cNvGrpSpPr/>
          <p:nvPr/>
        </p:nvGrpSpPr>
        <p:grpSpPr>
          <a:xfrm>
            <a:off x="2152911" y="827748"/>
            <a:ext cx="1656080" cy="1876425"/>
            <a:chOff x="5794792" y="1092782"/>
            <a:chExt cx="1656080" cy="1876425"/>
          </a:xfrm>
        </p:grpSpPr>
        <p:sp>
          <p:nvSpPr>
            <p:cNvPr id="14" name="文本框 13"/>
            <p:cNvSpPr txBox="1"/>
            <p:nvPr/>
          </p:nvSpPr>
          <p:spPr>
            <a:xfrm>
              <a:off x="5794792" y="1092782"/>
              <a:ext cx="1656080" cy="1876425"/>
            </a:xfrm>
            <a:prstGeom prst="rect">
              <a:avLst/>
            </a:prstGeom>
            <a:noFill/>
          </p:spPr>
          <p:txBody>
            <a:bodyPr wrap="none" rtlCol="0">
              <a:spAutoFit/>
            </a:bodyPr>
            <a:lstStyle>
              <a:defPPr>
                <a:defRPr lang="zh-CN"/>
              </a:defPPr>
              <a:lvl1pPr algn="ctr">
                <a:defRPr sz="18000">
                  <a:ln w="127000">
                    <a:solidFill>
                      <a:schemeClr val="bg1"/>
                    </a:solidFill>
                  </a:ln>
                  <a:solidFill>
                    <a:schemeClr val="bg1"/>
                  </a:solidFill>
                  <a:latin typeface="033-上首方糖体" panose="02010609000101010101" pitchFamily="49" charset="-122"/>
                  <a:ea typeface="033-上首方糖体" panose="02010609000101010101" pitchFamily="49" charset="-122"/>
                </a:defRPr>
              </a:lvl1pPr>
            </a:lstStyle>
            <a:p>
              <a:r>
                <a:rPr lang="zh-CN" altLang="en-US" sz="11600">
                  <a:latin typeface="+mn-lt"/>
                  <a:ea typeface="+mn-ea"/>
                  <a:cs typeface="+mn-ea"/>
                  <a:sym typeface="+mn-lt"/>
                </a:rPr>
                <a:t>满</a:t>
              </a:r>
              <a:endParaRPr lang="zh-CN" altLang="en-US" sz="11600">
                <a:latin typeface="+mn-lt"/>
                <a:ea typeface="+mn-ea"/>
                <a:cs typeface="+mn-ea"/>
                <a:sym typeface="+mn-lt"/>
              </a:endParaRPr>
            </a:p>
          </p:txBody>
        </p:sp>
        <p:sp>
          <p:nvSpPr>
            <p:cNvPr id="16" name="文本框 15"/>
            <p:cNvSpPr txBox="1"/>
            <p:nvPr/>
          </p:nvSpPr>
          <p:spPr>
            <a:xfrm>
              <a:off x="5794792" y="1092782"/>
              <a:ext cx="1656080" cy="1876425"/>
            </a:xfrm>
            <a:prstGeom prst="rect">
              <a:avLst/>
            </a:prstGeom>
            <a:noFill/>
          </p:spPr>
          <p:txBody>
            <a:bodyPr wrap="none" rtlCol="0">
              <a:spAutoFit/>
            </a:bodyPr>
            <a:lstStyle>
              <a:defPPr>
                <a:defRPr lang="zh-CN"/>
              </a:defPPr>
              <a:lvl1pPr algn="ctr">
                <a:defRPr sz="18000">
                  <a:gradFill flip="none" rotWithShape="1">
                    <a:gsLst>
                      <a:gs pos="0">
                        <a:srgbClr val="5AB66A"/>
                      </a:gs>
                      <a:gs pos="53000">
                        <a:srgbClr val="329650"/>
                      </a:gs>
                      <a:gs pos="100000">
                        <a:schemeClr val="accent4">
                          <a:lumMod val="60000"/>
                          <a:lumOff val="40000"/>
                        </a:schemeClr>
                      </a:gs>
                    </a:gsLst>
                    <a:lin ang="2700000" scaled="1"/>
                  </a:gradFill>
                  <a:latin typeface="033-上首方糖体" panose="02010609000101010101" pitchFamily="49" charset="-122"/>
                  <a:ea typeface="033-上首方糖体" panose="02010609000101010101" pitchFamily="49" charset="-122"/>
                </a:defRPr>
              </a:lvl1pPr>
            </a:lstStyle>
            <a:p>
              <a:r>
                <a:rPr lang="zh-CN" altLang="en-US" sz="11600">
                  <a:latin typeface="+mn-lt"/>
                  <a:ea typeface="+mn-ea"/>
                  <a:cs typeface="+mn-ea"/>
                  <a:sym typeface="+mn-lt"/>
                </a:rPr>
                <a:t>满</a:t>
              </a:r>
              <a:endParaRPr lang="zh-CN" altLang="en-US" sz="11600">
                <a:latin typeface="+mn-lt"/>
                <a:ea typeface="+mn-ea"/>
                <a:cs typeface="+mn-ea"/>
                <a:sym typeface="+mn-lt"/>
              </a:endParaRPr>
            </a:p>
          </p:txBody>
        </p:sp>
      </p:grpSp>
      <p:pic>
        <p:nvPicPr>
          <p:cNvPr id="5" name="图片 4"/>
          <p:cNvPicPr>
            <a:picLocks noChangeAspect="1"/>
          </p:cNvPicPr>
          <p:nvPr/>
        </p:nvPicPr>
        <p:blipFill>
          <a:blip r:embed="rId4">
            <a:duotone>
              <a:prstClr val="black"/>
              <a:schemeClr val="accent6">
                <a:tint val="45000"/>
                <a:satMod val="400000"/>
              </a:schemeClr>
            </a:duotone>
          </a:blip>
          <a:stretch>
            <a:fillRect/>
          </a:stretch>
        </p:blipFill>
        <p:spPr>
          <a:xfrm>
            <a:off x="0" y="4733925"/>
            <a:ext cx="12192000" cy="2195830"/>
          </a:xfrm>
          <a:prstGeom prst="rect">
            <a:avLst/>
          </a:prstGeom>
        </p:spPr>
      </p:pic>
      <p:grpSp>
        <p:nvGrpSpPr>
          <p:cNvPr id="2" name="组合 1"/>
          <p:cNvGrpSpPr/>
          <p:nvPr/>
        </p:nvGrpSpPr>
        <p:grpSpPr>
          <a:xfrm>
            <a:off x="0" y="3863975"/>
            <a:ext cx="3694430" cy="3023870"/>
            <a:chOff x="2" y="2880911"/>
            <a:chExt cx="4782924" cy="4006574"/>
          </a:xfrm>
        </p:grpSpPr>
        <p:pic>
          <p:nvPicPr>
            <p:cNvPr id="24" name="图片 23"/>
            <p:cNvPicPr>
              <a:picLocks noChangeAspect="1"/>
            </p:cNvPicPr>
            <p:nvPr/>
          </p:nvPicPr>
          <p:blipFill>
            <a:blip r:embed="rId5"/>
            <a:stretch>
              <a:fillRect/>
            </a:stretch>
          </p:blipFill>
          <p:spPr>
            <a:xfrm>
              <a:off x="2" y="3492491"/>
              <a:ext cx="2819555" cy="3365507"/>
            </a:xfrm>
            <a:prstGeom prst="rect">
              <a:avLst/>
            </a:prstGeom>
          </p:spPr>
        </p:pic>
        <p:pic>
          <p:nvPicPr>
            <p:cNvPr id="22" name="图片 21"/>
            <p:cNvPicPr>
              <a:picLocks noChangeAspect="1"/>
            </p:cNvPicPr>
            <p:nvPr/>
          </p:nvPicPr>
          <p:blipFill>
            <a:blip r:embed="rId6"/>
            <a:stretch>
              <a:fillRect/>
            </a:stretch>
          </p:blipFill>
          <p:spPr>
            <a:xfrm>
              <a:off x="108599" y="2880911"/>
              <a:ext cx="4129887" cy="3977087"/>
            </a:xfrm>
            <a:prstGeom prst="rect">
              <a:avLst/>
            </a:prstGeom>
          </p:spPr>
        </p:pic>
        <p:pic>
          <p:nvPicPr>
            <p:cNvPr id="17" name="图片 16"/>
            <p:cNvPicPr>
              <a:picLocks noChangeAspect="1"/>
            </p:cNvPicPr>
            <p:nvPr/>
          </p:nvPicPr>
          <p:blipFill>
            <a:blip r:embed="rId7"/>
            <a:stretch>
              <a:fillRect/>
            </a:stretch>
          </p:blipFill>
          <p:spPr>
            <a:xfrm>
              <a:off x="2750761" y="4461831"/>
              <a:ext cx="2032165" cy="2425654"/>
            </a:xfrm>
            <a:prstGeom prst="rect">
              <a:avLst/>
            </a:prstGeom>
          </p:spPr>
        </p:pic>
      </p:grpSp>
      <p:pic>
        <p:nvPicPr>
          <p:cNvPr id="21" name="图片 20"/>
          <p:cNvPicPr>
            <a:picLocks noChangeAspect="1"/>
          </p:cNvPicPr>
          <p:nvPr/>
        </p:nvPicPr>
        <p:blipFill>
          <a:blip r:embed="rId8"/>
          <a:stretch>
            <a:fillRect/>
          </a:stretch>
        </p:blipFill>
        <p:spPr>
          <a:xfrm flipH="1">
            <a:off x="1314269" y="828097"/>
            <a:ext cx="838233" cy="838233"/>
          </a:xfrm>
          <a:prstGeom prst="rect">
            <a:avLst/>
          </a:prstGeom>
        </p:spPr>
      </p:pic>
      <p:pic>
        <p:nvPicPr>
          <p:cNvPr id="26" name="图片 25"/>
          <p:cNvPicPr>
            <a:picLocks noChangeAspect="1"/>
          </p:cNvPicPr>
          <p:nvPr/>
        </p:nvPicPr>
        <p:blipFill>
          <a:blip r:embed="rId9"/>
          <a:stretch>
            <a:fillRect/>
          </a:stretch>
        </p:blipFill>
        <p:spPr>
          <a:xfrm>
            <a:off x="90835" y="86611"/>
            <a:ext cx="540000" cy="1179183"/>
          </a:xfrm>
          <a:prstGeom prst="rect">
            <a:avLst/>
          </a:prstGeom>
        </p:spPr>
      </p:pic>
      <p:pic>
        <p:nvPicPr>
          <p:cNvPr id="39" name="图片 38"/>
          <p:cNvPicPr>
            <a:picLocks noChangeAspect="1"/>
          </p:cNvPicPr>
          <p:nvPr/>
        </p:nvPicPr>
        <p:blipFill>
          <a:blip r:embed="rId10"/>
          <a:stretch>
            <a:fillRect/>
          </a:stretch>
        </p:blipFill>
        <p:spPr>
          <a:xfrm>
            <a:off x="7623673" y="86134"/>
            <a:ext cx="4982072" cy="2250932"/>
          </a:xfrm>
          <a:prstGeom prst="rect">
            <a:avLst/>
          </a:prstGeom>
        </p:spPr>
      </p:pic>
      <p:sp>
        <p:nvSpPr>
          <p:cNvPr id="8" name="文本框 7"/>
          <p:cNvSpPr txBox="1"/>
          <p:nvPr>
            <p:custDataLst>
              <p:tags r:id="rId11"/>
            </p:custDataLst>
          </p:nvPr>
        </p:nvSpPr>
        <p:spPr>
          <a:xfrm>
            <a:off x="2978785" y="2337435"/>
            <a:ext cx="7416165" cy="2798445"/>
          </a:xfrm>
          <a:prstGeom prst="rect">
            <a:avLst/>
          </a:prstGeom>
          <a:noFill/>
        </p:spPr>
        <p:txBody>
          <a:bodyPr wrap="square" rtlCol="0">
            <a:noAutofit/>
          </a:bodyPr>
          <a:lstStyle/>
          <a:p>
            <a:pPr indent="0" fontAlgn="auto">
              <a:lnSpc>
                <a:spcPct val="150000"/>
              </a:lnSpc>
            </a:pPr>
            <a:r>
              <a:rPr lang="en-US" altLang="zh-CN" sz="4000" b="1">
                <a:latin typeface="Times New Roman" panose="02020603050405020304" charset="0"/>
                <a:cs typeface="Times New Roman" panose="02020603050405020304" charset="0"/>
              </a:rPr>
              <a:t>24 Solar Terms</a:t>
            </a:r>
            <a:endParaRPr lang="en-US" altLang="zh-CN" sz="4000" b="1">
              <a:latin typeface="Times New Roman" panose="02020603050405020304" charset="0"/>
              <a:cs typeface="Times New Roman" panose="02020603050405020304" charset="0"/>
            </a:endParaRPr>
          </a:p>
          <a:p>
            <a:pPr indent="0" fontAlgn="auto">
              <a:lnSpc>
                <a:spcPct val="150000"/>
              </a:lnSpc>
            </a:pPr>
            <a:r>
              <a:rPr lang="en-US" altLang="zh-CN" sz="3600" b="1">
                <a:latin typeface="Times New Roman" panose="02020603050405020304" charset="0"/>
                <a:cs typeface="Times New Roman" panose="02020603050405020304" charset="0"/>
              </a:rPr>
              <a:t>                          -  </a:t>
            </a:r>
            <a:r>
              <a:rPr lang="en-US" sz="3600" b="1" kern="0">
                <a:effectLst/>
                <a:latin typeface="Times New Roman" panose="02020603050405020304" charset="0"/>
                <a:cs typeface="Times New Roman" panose="02020603050405020304" charset="0"/>
                <a:sym typeface="+mn-ea"/>
              </a:rPr>
              <a:t>Grain </a:t>
            </a:r>
            <a:r>
              <a:rPr sz="3600" b="1">
                <a:latin typeface="Times New Roman" panose="02020603050405020304" charset="0"/>
                <a:cs typeface="Times New Roman" panose="02020603050405020304" charset="0"/>
                <a:sym typeface="+mn-lt"/>
              </a:rPr>
              <a:t>Buds</a:t>
            </a:r>
            <a:endParaRPr lang="en-US" altLang="zh-CN" sz="3600" b="1">
              <a:effectLst/>
              <a:latin typeface="Times New Roman" panose="02020603050405020304" charset="0"/>
              <a:cs typeface="Times New Roman" panose="02020603050405020304" charset="0"/>
              <a:sym typeface="+mn-ea"/>
            </a:endParaRPr>
          </a:p>
          <a:p>
            <a:pPr indent="0" fontAlgn="auto">
              <a:lnSpc>
                <a:spcPct val="150000"/>
              </a:lnSpc>
            </a:pPr>
            <a:r>
              <a:rPr lang="en-US" altLang="zh-CN" sz="3600" b="1">
                <a:effectLst/>
                <a:latin typeface="Times New Roman" panose="02020603050405020304" charset="0"/>
                <a:cs typeface="Times New Roman" panose="02020603050405020304" charset="0"/>
                <a:sym typeface="+mn-ea"/>
              </a:rPr>
              <a:t>                              </a:t>
            </a:r>
            <a:r>
              <a:rPr lang="zh-CN" altLang="en-US" sz="3600" b="1">
                <a:effectLst/>
                <a:latin typeface="Times New Roman" panose="02020603050405020304" charset="0"/>
                <a:cs typeface="Times New Roman" panose="02020603050405020304" charset="0"/>
                <a:sym typeface="+mn-ea"/>
              </a:rPr>
              <a:t>（小满）</a:t>
            </a:r>
            <a:endParaRPr lang="en-US" altLang="zh-CN" sz="3600" b="1">
              <a:solidFill>
                <a:schemeClr val="tx1"/>
              </a:solidFill>
              <a:effectLst/>
              <a:latin typeface="Times New Roman" panose="02020603050405020304" charset="0"/>
              <a:cs typeface="Times New Roman" panose="02020603050405020304" charset="0"/>
            </a:endParaRPr>
          </a:p>
          <a:p>
            <a:endParaRPr lang="en-US" altLang="zh-CN" sz="3600" b="1">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750"/>
                                        <p:tgtEl>
                                          <p:spTgt spid="2"/>
                                        </p:tgtEl>
                                      </p:cBhvr>
                                    </p:animEffect>
                                  </p:childTnLst>
                                </p:cTn>
                              </p:par>
                            </p:childTnLst>
                          </p:cTn>
                        </p:par>
                        <p:par>
                          <p:cTn id="14" fill="hold" nodeType="afterGroup">
                            <p:stCondLst>
                              <p:cond delay="1500"/>
                            </p:stCondLst>
                            <p:childTnLst>
                              <p:par>
                                <p:cTn id="15" presetID="2" presetClass="entr" presetSubtype="4"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ppt_x"/>
                                          </p:val>
                                        </p:tav>
                                        <p:tav tm="100000">
                                          <p:val>
                                            <p:strVal val="#ppt_x"/>
                                          </p:val>
                                        </p:tav>
                                      </p:tavLst>
                                    </p:anim>
                                    <p:anim calcmode="lin" valueType="num">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6" presetClass="emph" presetSubtype="0" fill="hold" nodeType="withEffect">
                                  <p:stCondLst>
                                    <p:cond delay="0"/>
                                  </p:stCondLst>
                                  <p:childTnLst>
                                    <p:animScale>
                                      <p:cBhvr>
                                        <p:cTn id="23" dur="10" fill="hold"/>
                                        <p:tgtEl>
                                          <p:spTgt spid="4"/>
                                        </p:tgtEl>
                                      </p:cBhvr>
                                      <p:by x="25000" y="25000"/>
                                    </p:animScale>
                                  </p:childTnLst>
                                </p:cTn>
                              </p:par>
                              <p:par>
                                <p:cTn id="24" presetID="6" presetClass="emph" presetSubtype="0" decel="100000" fill="hold" nodeType="withEffect">
                                  <p:stCondLst>
                                    <p:cond delay="10"/>
                                  </p:stCondLst>
                                  <p:childTnLst>
                                    <p:animScale>
                                      <p:cBhvr>
                                        <p:cTn id="25" dur="750" fill="hold"/>
                                        <p:tgtEl>
                                          <p:spTgt spid="4"/>
                                        </p:tgtEl>
                                      </p:cBhvr>
                                      <p:by x="400000" y="400000"/>
                                    </p:animScale>
                                  </p:childTnLst>
                                </p:cTn>
                              </p:par>
                              <p:par>
                                <p:cTn id="26" presetID="23" presetClass="entr" presetSubtype="16" decel="10000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childTnLst>
                                </p:cTn>
                              </p:par>
                              <p:par>
                                <p:cTn id="30" presetID="2" presetClass="entr" presetSubtype="4" fill="hold" nodeType="withEffect">
                                  <p:stCondLst>
                                    <p:cond delay="5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1250" fill="hold"/>
                                        <p:tgtEl>
                                          <p:spTgt spid="3"/>
                                        </p:tgtEl>
                                        <p:attrNameLst>
                                          <p:attrName>ppt_x</p:attrName>
                                        </p:attrNameLst>
                                      </p:cBhvr>
                                      <p:tavLst>
                                        <p:tav tm="0">
                                          <p:val>
                                            <p:strVal val="#ppt_x"/>
                                          </p:val>
                                        </p:tav>
                                        <p:tav tm="100000">
                                          <p:val>
                                            <p:strVal val="#ppt_x"/>
                                          </p:val>
                                        </p:tav>
                                      </p:tavLst>
                                    </p:anim>
                                    <p:anim calcmode="lin" valueType="num">
                                      <p:cBhvr additive="base">
                                        <p:cTn id="33" dur="125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1250" fill="hold"/>
                                        <p:tgtEl>
                                          <p:spTgt spid="6"/>
                                        </p:tgtEl>
                                        <p:attrNameLst>
                                          <p:attrName>ppt_x</p:attrName>
                                        </p:attrNameLst>
                                      </p:cBhvr>
                                      <p:tavLst>
                                        <p:tav tm="0">
                                          <p:val>
                                            <p:strVal val="#ppt_x"/>
                                          </p:val>
                                        </p:tav>
                                        <p:tav tm="100000">
                                          <p:val>
                                            <p:strVal val="#ppt_x"/>
                                          </p:val>
                                        </p:tav>
                                      </p:tavLst>
                                    </p:anim>
                                    <p:anim calcmode="lin" valueType="num">
                                      <p:cBhvr additive="base">
                                        <p:cTn id="37" dur="1250" fill="hold"/>
                                        <p:tgtEl>
                                          <p:spTgt spid="6"/>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2800"/>
                            </p:stCondLst>
                            <p:childTnLst>
                              <p:par>
                                <p:cTn id="39" presetID="22" presetClass="entr" presetSubtype="4"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750"/>
                                        <p:tgtEl>
                                          <p:spTgt spid="21"/>
                                        </p:tgtEl>
                                      </p:cBhvr>
                                    </p:animEffect>
                                  </p:childTnLst>
                                </p:cTn>
                              </p:par>
                            </p:childTnLst>
                          </p:cTn>
                        </p:par>
                        <p:par>
                          <p:cTn id="42" fill="hold" nodeType="afterGroup">
                            <p:stCondLst>
                              <p:cond delay="3550"/>
                            </p:stCondLst>
                            <p:childTnLst>
                              <p:par>
                                <p:cTn id="43" presetID="53" presetClass="entr" presetSubtype="16"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750" fill="hold"/>
                                        <p:tgtEl>
                                          <p:spTgt spid="26"/>
                                        </p:tgtEl>
                                        <p:attrNameLst>
                                          <p:attrName>ppt_w</p:attrName>
                                        </p:attrNameLst>
                                      </p:cBhvr>
                                      <p:tavLst>
                                        <p:tav tm="0">
                                          <p:val>
                                            <p:fltVal val="0"/>
                                          </p:val>
                                        </p:tav>
                                        <p:tav tm="100000">
                                          <p:val>
                                            <p:strVal val="#ppt_w"/>
                                          </p:val>
                                        </p:tav>
                                      </p:tavLst>
                                    </p:anim>
                                    <p:anim calcmode="lin" valueType="num">
                                      <p:cBhvr>
                                        <p:cTn id="46" dur="750" fill="hold"/>
                                        <p:tgtEl>
                                          <p:spTgt spid="26"/>
                                        </p:tgtEl>
                                        <p:attrNameLst>
                                          <p:attrName>ppt_h</p:attrName>
                                        </p:attrNameLst>
                                      </p:cBhvr>
                                      <p:tavLst>
                                        <p:tav tm="0">
                                          <p:val>
                                            <p:fltVal val="0"/>
                                          </p:val>
                                        </p:tav>
                                        <p:tav tm="100000">
                                          <p:val>
                                            <p:strVal val="#ppt_h"/>
                                          </p:val>
                                        </p:tav>
                                      </p:tavLst>
                                    </p:anim>
                                    <p:animEffect transition="in" filter="fade">
                                      <p:cBhvr>
                                        <p:cTn id="47"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agricultural  [ˌæɡrɪˈkʌltʃərəl] adj. 农业的</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Rivers are a blessing for an agricultural country.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河流是农业国的福祉。</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8706444" y="3085451"/>
            <a:ext cx="2732443" cy="273244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ceremony    [ˈserəmoʊni]   n. 典礼;仪式</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He attended his graduation ceremony.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他参加了毕业典礼。</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111" name="图片 110"/>
          <p:cNvPicPr/>
          <p:nvPr>
            <p:custDataLst>
              <p:tags r:id="rId6"/>
            </p:custDataLst>
          </p:nvPr>
        </p:nvPicPr>
        <p:blipFill>
          <a:blip r:embed="rId5"/>
          <a:stretch>
            <a:fillRect/>
          </a:stretch>
        </p:blipFill>
        <p:spPr>
          <a:xfrm>
            <a:off x="7755890" y="2335530"/>
            <a:ext cx="3903980" cy="353695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garden   [ˈɡɑːrdn] v. 做园艺工作</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I've been digging the garden.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我一直在花园松土。</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7787005" y="2478405"/>
            <a:ext cx="3409315" cy="34093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845945"/>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correspond   [ˌkɔːrəˈspɑːnd] vi. 相一致;符合</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Your account of events does not </a:t>
            </a:r>
            <a:r>
              <a:rPr sz="2400" b="1">
                <a:solidFill>
                  <a:srgbClr val="FF0000"/>
                </a:solidFill>
                <a:latin typeface="Times New Roman" panose="02020603050405020304" charset="0"/>
                <a:cs typeface="Times New Roman" panose="02020603050405020304" charset="0"/>
                <a:sym typeface="+mn-lt"/>
              </a:rPr>
              <a:t>correspond with</a:t>
            </a:r>
            <a:r>
              <a:rPr sz="2400" b="1">
                <a:solidFill>
                  <a:schemeClr val="tx1"/>
                </a:solidFill>
                <a:latin typeface="Times New Roman" panose="02020603050405020304" charset="0"/>
                <a:cs typeface="Times New Roman" panose="02020603050405020304" charset="0"/>
                <a:sym typeface="+mn-lt"/>
              </a:rPr>
              <a:t> hers.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你对事情的陈述与她说的不相符。</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8990330" y="2688924"/>
            <a:ext cx="2823185" cy="286161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harvest     [ˈhɑːrvɪst]   n. 收割;收获</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Farmers are extremely busy during the harvest.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农民在收获季节里十分忙碌。</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10" name="图片 9"/>
          <p:cNvPicPr>
            <a:picLocks noChangeAspect="1"/>
          </p:cNvPicPr>
          <p:nvPr>
            <p:custDataLst>
              <p:tags r:id="rId6"/>
            </p:custDataLst>
          </p:nvPr>
        </p:nvPicPr>
        <p:blipFill>
          <a:blip r:embed="rId5"/>
          <a:stretch>
            <a:fillRect/>
          </a:stretch>
        </p:blipFill>
        <p:spPr>
          <a:xfrm>
            <a:off x="7844155" y="2153285"/>
            <a:ext cx="3712210" cy="371221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072515" y="1640205"/>
            <a:ext cx="10468610" cy="393827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proverb   [ˈprɑːvɜːrb]  n. 谚语;格言</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A proverb is a short, well known saying that expresses a common truth or belief.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sz="2400" b="1">
                <a:solidFill>
                  <a:schemeClr val="tx1"/>
                </a:solidFill>
                <a:latin typeface="Times New Roman" panose="02020603050405020304" charset="0"/>
                <a:cs typeface="Times New Roman" panose="02020603050405020304" charset="0"/>
                <a:sym typeface="+mn-lt"/>
              </a:rPr>
              <a:t>谚语是一个众所周知的简短说法，表达一个普遍的真理或信仰</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3" name="图片 2" descr="图片包含 日历  描述已自动生成"/>
          <p:cNvPicPr>
            <a:picLocks noChangeAspect="1"/>
          </p:cNvPicPr>
          <p:nvPr>
            <p:custDataLst>
              <p:tags r:id="rId6"/>
            </p:custDataLst>
          </p:nvPr>
        </p:nvPicPr>
        <p:blipFill>
          <a:blip r:embed="rId5"/>
          <a:stretch>
            <a:fillRect/>
          </a:stretch>
        </p:blipFill>
        <p:spPr>
          <a:xfrm>
            <a:off x="7862288" y="225864"/>
            <a:ext cx="4197351" cy="30120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edible   [ˈedəbl]  adj. 可食用的;适宜食用的</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You rinse only fruit with edible skin.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你只清洗那些可连皮食用的蔬果。</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8" name="图片 7"/>
          <p:cNvPicPr>
            <a:picLocks noChangeAspect="1"/>
          </p:cNvPicPr>
          <p:nvPr>
            <p:custDataLst>
              <p:tags r:id="rId6"/>
            </p:custDataLst>
          </p:nvPr>
        </p:nvPicPr>
        <p:blipFill>
          <a:blip r:embed="rId5"/>
          <a:stretch>
            <a:fillRect/>
          </a:stretch>
        </p:blipFill>
        <p:spPr>
          <a:xfrm>
            <a:off x="8037195" y="2675255"/>
            <a:ext cx="3850005" cy="3327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nodeType="afterGroup">
                            <p:stCondLst>
                              <p:cond delay="5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savory  [ˈseɪvəri] adj. 令人愉快的;体面的</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Sun dry and fruit savory, Sun dry I health.  </a:t>
            </a:r>
            <a:r>
              <a:rPr lang="en-US" sz="2400" b="1">
                <a:solidFill>
                  <a:schemeClr val="tx1"/>
                </a:solidFill>
                <a:latin typeface="Times New Roman" panose="02020603050405020304" charset="0"/>
                <a:cs typeface="Times New Roman" panose="02020603050405020304" charset="0"/>
                <a:sym typeface="+mn-lt"/>
              </a:rPr>
              <a:t>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太阳晒晒果儿香，太阳晒晒我健康。</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8562975" y="2444750"/>
            <a:ext cx="2330450" cy="31051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humidity   [hjuːˈmɪdəti] n. (空气中的)湿度;湿热</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The heat and humidity were insufferable.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炎热与潮湿令人难以忍受。</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8139423" y="1921797"/>
            <a:ext cx="4362456" cy="43624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410970" y="1662430"/>
            <a:ext cx="6988175" cy="3322955"/>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carry out    进行;实施;执行，实行;贯彻</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in order to   为了，以便</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squeeze out  挤出来;把…排挤出去</a:t>
            </a:r>
            <a:endParaRPr sz="28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1" name="图片 20"/>
          <p:cNvPicPr>
            <a:picLocks noChangeAspect="1"/>
          </p:cNvPicPr>
          <p:nvPr>
            <p:custDataLst>
              <p:tags r:id="rId6"/>
            </p:custDataLst>
          </p:nvPr>
        </p:nvPicPr>
        <p:blipFill>
          <a:blip r:embed="rId5"/>
          <a:stretch>
            <a:fillRect/>
          </a:stretch>
        </p:blipFill>
        <p:spPr>
          <a:xfrm>
            <a:off x="8070905" y="2348887"/>
            <a:ext cx="3808673" cy="38086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5" name="文本框 24"/>
          <p:cNvSpPr txBox="1"/>
          <p:nvPr>
            <p:custDataLst>
              <p:tags r:id="rId3"/>
            </p:custDataLst>
          </p:nvPr>
        </p:nvSpPr>
        <p:spPr>
          <a:xfrm rot="10800000" flipV="1">
            <a:off x="2179690" y="2265452"/>
            <a:ext cx="859790" cy="2326640"/>
          </a:xfrm>
          <a:prstGeom prst="rect">
            <a:avLst/>
          </a:prstGeom>
          <a:noFill/>
        </p:spPr>
        <p:txBody>
          <a:bodyPr vert="eaVert" wrap="none" rtlCol="0">
            <a:spAutoFit/>
          </a:bodyPr>
          <a:lstStyle>
            <a:defPPr>
              <a:defRPr lang="en-US"/>
            </a:defPPr>
            <a:lvl1pPr algn="ctr">
              <a:defRPr sz="4800" b="1">
                <a:solidFill>
                  <a:schemeClr val="tx1">
                    <a:lumMod val="85000"/>
                    <a:lumOff val="15000"/>
                  </a:schemeClr>
                </a:solidFill>
                <a:latin typeface="印品溜溜圆" panose="02000000000000000000" pitchFamily="2" charset="-122"/>
                <a:ea typeface="印品溜溜圆" panose="02000000000000000000" pitchFamily="2" charset="-122"/>
              </a:defRPr>
            </a:lvl1pPr>
          </a:lstStyle>
          <a:p>
            <a:r>
              <a:rPr lang="zh-CN" altLang="en-US" sz="4400">
                <a:solidFill>
                  <a:srgbClr val="709561"/>
                </a:solidFill>
                <a:latin typeface="微软雅黑" panose="020b0503020204020204" pitchFamily="34" charset="-122"/>
                <a:ea typeface="微软雅黑" panose="020b0503020204020204" pitchFamily="34" charset="-122"/>
                <a:cs typeface="+mn-ea"/>
                <a:sym typeface="+mn-lt"/>
              </a:rPr>
              <a:t>学习目标</a:t>
            </a:r>
            <a:endParaRPr lang="zh-CN" altLang="en-US" sz="4400">
              <a:solidFill>
                <a:srgbClr val="709561"/>
              </a:solidFill>
              <a:latin typeface="微软雅黑" panose="020b0503020204020204" pitchFamily="34" charset="-122"/>
              <a:ea typeface="微软雅黑" panose="020b0503020204020204" pitchFamily="34" charset="-122"/>
              <a:cs typeface="+mn-ea"/>
              <a:sym typeface="+mn-lt"/>
            </a:endParaRPr>
          </a:p>
        </p:txBody>
      </p:sp>
      <p:sp>
        <p:nvSpPr>
          <p:cNvPr id="2" name="文本框 1" descr="7b0a202020202262756c6c6574223a20227b5c2263617465676f727949645c223a31303032352c5c2274656d706c61746549645c223a32303233313138387d220a7d0a"/>
          <p:cNvSpPr txBox="1"/>
          <p:nvPr>
            <p:custDataLst>
              <p:tags r:id="rId4"/>
            </p:custDataLst>
          </p:nvPr>
        </p:nvSpPr>
        <p:spPr>
          <a:xfrm>
            <a:off x="4022725" y="1786255"/>
            <a:ext cx="6096000" cy="3046095"/>
          </a:xfrm>
          <a:prstGeom prst="rect">
            <a:avLst/>
          </a:prstGeom>
          <a:noFill/>
        </p:spPr>
        <p:txBody>
          <a:bodyPr wrap="square" rtlCol="0" anchor="t">
            <a:spAutoFit/>
          </a:bodyPr>
          <a:lstStyle/>
          <a:p>
            <a:pPr indent="0" fontAlgn="auto">
              <a:lnSpc>
                <a:spcPct val="200000"/>
              </a:lnSpc>
              <a:buBlip>
                <a:blip r:embed="rId5"/>
              </a:buBlip>
            </a:pPr>
            <a:r>
              <a:rPr lang="zh-CN" altLang="en-US" sz="3200" b="1"/>
              <a:t>认识小满；</a:t>
            </a:r>
            <a:endParaRPr lang="zh-CN" altLang="en-US" sz="3200" b="1"/>
          </a:p>
          <a:p>
            <a:pPr indent="0" fontAlgn="auto">
              <a:lnSpc>
                <a:spcPct val="200000"/>
              </a:lnSpc>
              <a:buBlip>
                <a:blip r:embed="rId5"/>
              </a:buBlip>
            </a:pPr>
            <a:r>
              <a:rPr lang="zh-CN" altLang="en-US" sz="3200" b="1"/>
              <a:t>认识小满的相关内容；</a:t>
            </a:r>
            <a:endParaRPr lang="zh-CN" altLang="en-US" sz="3200" b="1"/>
          </a:p>
          <a:p>
            <a:pPr indent="0" fontAlgn="auto">
              <a:lnSpc>
                <a:spcPct val="200000"/>
              </a:lnSpc>
              <a:buBlip>
                <a:blip r:embed="rId5"/>
              </a:buBlip>
            </a:pPr>
            <a:r>
              <a:rPr lang="zh-CN" altLang="en-US" sz="3200" b="1"/>
              <a:t>学会表达。</a:t>
            </a:r>
            <a:endParaRPr lang="zh-CN" altLang="en-US" sz="3200" b="1"/>
          </a:p>
        </p:txBody>
      </p:sp>
      <p:pic>
        <p:nvPicPr>
          <p:cNvPr id="8" name="图片 7"/>
          <p:cNvPicPr>
            <a:picLocks noChangeAspect="1"/>
          </p:cNvPicPr>
          <p:nvPr>
            <p:custDataLst>
              <p:tags r:id="rId7"/>
            </p:custDataLst>
          </p:nvPr>
        </p:nvPicPr>
        <p:blipFill>
          <a:blip r:embed="rId6"/>
          <a:stretch>
            <a:fillRect/>
          </a:stretch>
        </p:blipFill>
        <p:spPr>
          <a:xfrm>
            <a:off x="0" y="5050155"/>
            <a:ext cx="12192000" cy="1807845"/>
          </a:xfrm>
          <a:prstGeom prst="rect">
            <a:avLst/>
          </a:prstGeom>
        </p:spPr>
      </p:pic>
      <p:pic>
        <p:nvPicPr>
          <p:cNvPr id="13" name="图片 12"/>
          <p:cNvPicPr>
            <a:picLocks noChangeAspect="1"/>
          </p:cNvPicPr>
          <p:nvPr>
            <p:custDataLst>
              <p:tags r:id="rId9"/>
            </p:custDataLst>
          </p:nvPr>
        </p:nvPicPr>
        <p:blipFill>
          <a:blip r:embed="rId8">
            <a:duotone>
              <a:prstClr val="black"/>
              <a:schemeClr val="accent6">
                <a:tint val="45000"/>
                <a:satMod val="400000"/>
              </a:schemeClr>
            </a:duotone>
          </a:blip>
          <a:stretch>
            <a:fillRect/>
          </a:stretch>
        </p:blipFill>
        <p:spPr>
          <a:xfrm>
            <a:off x="0" y="4738370"/>
            <a:ext cx="12192000" cy="2119630"/>
          </a:xfrm>
          <a:prstGeom prst="rect">
            <a:avLst/>
          </a:prstGeom>
        </p:spPr>
      </p:pic>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0" y="3767769"/>
            <a:ext cx="12192000" cy="3090231"/>
          </a:xfrm>
          <a:prstGeom prst="rect">
            <a:avLst/>
          </a:prstGeom>
        </p:spPr>
      </p:pic>
      <p:pic>
        <p:nvPicPr>
          <p:cNvPr id="20" name="图片 19"/>
          <p:cNvPicPr>
            <a:picLocks noChangeAspect="1"/>
          </p:cNvPicPr>
          <p:nvPr/>
        </p:nvPicPr>
        <p:blipFill>
          <a:blip r:embed="rId4"/>
          <a:stretch>
            <a:fillRect/>
          </a:stretch>
        </p:blipFill>
        <p:spPr>
          <a:xfrm>
            <a:off x="8096354" y="-3493"/>
            <a:ext cx="3649031" cy="1648656"/>
          </a:xfrm>
          <a:prstGeom prst="rect">
            <a:avLst/>
          </a:prstGeom>
        </p:spPr>
      </p:pic>
      <p:grpSp>
        <p:nvGrpSpPr>
          <p:cNvPr id="21" name="组合 20"/>
          <p:cNvGrpSpPr/>
          <p:nvPr/>
        </p:nvGrpSpPr>
        <p:grpSpPr>
          <a:xfrm>
            <a:off x="1799422" y="1387774"/>
            <a:ext cx="8593157" cy="4082453"/>
            <a:chOff x="554267" y="854724"/>
            <a:chExt cx="11083465" cy="5324951"/>
          </a:xfrm>
        </p:grpSpPr>
        <p:pic>
          <p:nvPicPr>
            <p:cNvPr id="22" name="图片 21"/>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nvPicPr>
          <p:blipFill>
            <a:blip r:embed="rId7"/>
            <a:stretch>
              <a:fillRect/>
            </a:stretch>
          </p:blipFill>
          <p:spPr>
            <a:xfrm>
              <a:off x="667240" y="1038404"/>
              <a:ext cx="10857521" cy="4957591"/>
            </a:xfrm>
            <a:prstGeom prst="rect">
              <a:avLst/>
            </a:prstGeom>
          </p:spPr>
        </p:pic>
      </p:grpSp>
      <p:pic>
        <p:nvPicPr>
          <p:cNvPr id="10" name="图片 9"/>
          <p:cNvPicPr>
            <a:picLocks noChangeAspect="1"/>
          </p:cNvPicPr>
          <p:nvPr/>
        </p:nvPicPr>
        <p:blipFill>
          <a:blip r:embed="rId8"/>
          <a:stretch>
            <a:fillRect/>
          </a:stretch>
        </p:blipFill>
        <p:spPr>
          <a:xfrm>
            <a:off x="9187812" y="1233889"/>
            <a:ext cx="1800653" cy="4906781"/>
          </a:xfrm>
          <a:prstGeom prst="rect">
            <a:avLst/>
          </a:prstGeom>
        </p:spPr>
      </p:pic>
      <p:pic>
        <p:nvPicPr>
          <p:cNvPr id="13" name="图片 12"/>
          <p:cNvPicPr>
            <a:picLocks noChangeAspect="1"/>
          </p:cNvPicPr>
          <p:nvPr/>
        </p:nvPicPr>
        <p:blipFill>
          <a:blip r:embed="rId9">
            <a:duotone>
              <a:prstClr val="black"/>
              <a:schemeClr val="accent6">
                <a:tint val="45000"/>
                <a:satMod val="400000"/>
              </a:schemeClr>
            </a:duotone>
          </a:blip>
          <a:stretch>
            <a:fillRect/>
          </a:stretch>
        </p:blipFill>
        <p:spPr>
          <a:xfrm>
            <a:off x="0" y="3977089"/>
            <a:ext cx="12192000" cy="2880911"/>
          </a:xfrm>
          <a:prstGeom prst="rect">
            <a:avLst/>
          </a:prstGeom>
        </p:spPr>
      </p:pic>
      <p:pic>
        <p:nvPicPr>
          <p:cNvPr id="19" name="图片 18"/>
          <p:cNvPicPr>
            <a:picLocks noChangeAspect="1"/>
          </p:cNvPicPr>
          <p:nvPr/>
        </p:nvPicPr>
        <p:blipFill>
          <a:blip r:embed="rId10"/>
          <a:stretch>
            <a:fillRect/>
          </a:stretch>
        </p:blipFill>
        <p:spPr>
          <a:xfrm>
            <a:off x="-103093" y="-3988"/>
            <a:ext cx="2627434" cy="3101314"/>
          </a:xfrm>
          <a:prstGeom prst="rect">
            <a:avLst/>
          </a:prstGeom>
        </p:spPr>
      </p:pic>
      <p:pic>
        <p:nvPicPr>
          <p:cNvPr id="26" name="图片 25"/>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382721" y="1598237"/>
            <a:ext cx="3825110" cy="3825110"/>
          </a:xfrm>
          <a:prstGeom prst="rect">
            <a:avLst/>
          </a:prstGeom>
        </p:spPr>
      </p:pic>
      <p:sp>
        <p:nvSpPr>
          <p:cNvPr id="24" name="文本框 23"/>
          <p:cNvSpPr txBox="1"/>
          <p:nvPr/>
        </p:nvSpPr>
        <p:spPr>
          <a:xfrm>
            <a:off x="4833619" y="2188603"/>
            <a:ext cx="2524760" cy="829945"/>
          </a:xfrm>
          <a:prstGeom prst="rect">
            <a:avLst/>
          </a:prstGeom>
          <a:noFill/>
        </p:spPr>
        <p:txBody>
          <a:bodyPr wrap="none" rtlCol="0">
            <a:spAutoFit/>
          </a:bodyPr>
          <a:lstStyle>
            <a:defPPr>
              <a:defRPr lang="zh-CN"/>
            </a:defPPr>
            <a:lvl1pPr algn="ctr">
              <a:defRPr sz="8000" b="1">
                <a:gradFill flip="none" rotWithShape="1">
                  <a:gsLst>
                    <a:gs pos="96460">
                      <a:schemeClr val="accent4">
                        <a:lumMod val="60000"/>
                        <a:lumOff val="40000"/>
                      </a:schemeClr>
                    </a:gs>
                    <a:gs pos="52000">
                      <a:srgbClr val="329650"/>
                    </a:gs>
                    <a:gs pos="0">
                      <a:srgbClr val="5AB66A"/>
                    </a:gs>
                  </a:gsLst>
                  <a:lin ang="5400000" scaled="1"/>
                </a:gradFill>
                <a:effectLst>
                  <a:outerShdw blurRad="254000" sx="82000" sy="82000" algn="ctr" rotWithShape="0">
                    <a:srgbClr val="378646">
                      <a:alpha val="68000"/>
                    </a:srgbClr>
                  </a:outerShdw>
                </a:effectLst>
                <a:latin typeface="033-上首方糖体" panose="02010609000101010101" pitchFamily="49" charset="-122"/>
                <a:ea typeface="033-上首方糖体" panose="02010609000101010101" pitchFamily="49" charset="-122"/>
              </a:defRPr>
            </a:lvl1pPr>
          </a:lstStyle>
          <a:p>
            <a:r>
              <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rPr>
              <a:t>PART 02</a:t>
            </a:r>
            <a:endPar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endParaRPr>
          </a:p>
        </p:txBody>
      </p:sp>
      <p:sp>
        <p:nvSpPr>
          <p:cNvPr id="25" name="矩形 24"/>
          <p:cNvSpPr/>
          <p:nvPr/>
        </p:nvSpPr>
        <p:spPr>
          <a:xfrm>
            <a:off x="3598536" y="3359222"/>
            <a:ext cx="5143500" cy="922020"/>
          </a:xfrm>
          <a:prstGeom prst="rect">
            <a:avLst/>
          </a:prstGeom>
          <a:noFill/>
        </p:spPr>
        <p:txBody>
          <a:bodyPr wrap="none" rtlCol="0">
            <a:spAutoFit/>
          </a:bodyPr>
          <a:lstStyle/>
          <a:p>
            <a:pPr algn="ctr"/>
            <a:r>
              <a:rPr lang="en-US" altLang="zh-CN" sz="5400" b="1">
                <a:gradFill flip="none" rotWithShape="1">
                  <a:gsLst>
                    <a:gs pos="96460">
                      <a:schemeClr val="accent4">
                        <a:lumMod val="60000"/>
                        <a:lumOff val="40000"/>
                      </a:schemeClr>
                    </a:gs>
                    <a:gs pos="52000">
                      <a:srgbClr val="329650"/>
                    </a:gs>
                    <a:gs pos="0">
                      <a:srgbClr val="5AB66A"/>
                    </a:gs>
                  </a:gsLst>
                  <a:lin ang="5400000" scaled="1"/>
                </a:gradFill>
                <a:effectLst/>
                <a:latin typeface="Times New Roman" panose="02020603050405020304" charset="0"/>
                <a:cs typeface="Times New Roman" panose="02020603050405020304" charset="0"/>
                <a:sym typeface="+mn-lt"/>
              </a:rPr>
              <a:t>The introduction</a:t>
            </a:r>
            <a:endParaRPr lang="en-US" altLang="zh-CN" sz="5400" b="1">
              <a:gradFill flip="none" rotWithShape="1">
                <a:gsLst>
                  <a:gs pos="96460">
                    <a:schemeClr val="accent4">
                      <a:lumMod val="60000"/>
                      <a:lumOff val="40000"/>
                    </a:schemeClr>
                  </a:gs>
                  <a:gs pos="52000">
                    <a:srgbClr val="329650"/>
                  </a:gs>
                  <a:gs pos="0">
                    <a:srgbClr val="5AB66A"/>
                  </a:gs>
                </a:gsLst>
                <a:lin ang="5400000" scaled="1"/>
              </a:gradFill>
              <a:effectLst/>
              <a:latin typeface="Times New Roman" panose="02020603050405020304" charset="0"/>
              <a:cs typeface="Times New Roman" panose="02020603050405020304"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23" presetClass="entr" presetSubtype="16"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nodeType="afterGroup">
                            <p:stCondLst>
                              <p:cond delay="175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nodeType="afterGroup">
                            <p:stCondLst>
                              <p:cond delay="225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nodeType="afterGroup">
                            <p:stCondLst>
                              <p:cond delay="3250"/>
                            </p:stCondLst>
                            <p:childTnLst>
                              <p:par>
                                <p:cTn id="34" presetID="2" presetClass="entr" presetSubtype="4"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250" fill="hold"/>
                                        <p:tgtEl>
                                          <p:spTgt spid="25"/>
                                        </p:tgtEl>
                                        <p:attrNameLst>
                                          <p:attrName>ppt_x</p:attrName>
                                        </p:attrNameLst>
                                      </p:cBhvr>
                                      <p:tavLst>
                                        <p:tav tm="0">
                                          <p:val>
                                            <p:strVal val="#ppt_x"/>
                                          </p:val>
                                        </p:tav>
                                        <p:tav tm="100000">
                                          <p:val>
                                            <p:strVal val="#ppt_x"/>
                                          </p:val>
                                        </p:tav>
                                      </p:tavLst>
                                    </p:anim>
                                    <p:anim calcmode="lin" valueType="num">
                                      <p:cBhvr additive="base">
                                        <p:cTn id="37" dur="1250" fill="hold"/>
                                        <p:tgtEl>
                                          <p:spTgt spid="25"/>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45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837883" y="168840"/>
            <a:ext cx="3856355"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The introduction</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sp>
        <p:nvSpPr>
          <p:cNvPr id="2" name="矩形 1"/>
          <p:cNvSpPr/>
          <p:nvPr/>
        </p:nvSpPr>
        <p:spPr>
          <a:xfrm>
            <a:off x="1235075" y="1764030"/>
            <a:ext cx="8925560" cy="3329305"/>
          </a:xfrm>
          <a:prstGeom prst="rect">
            <a:avLst/>
          </a:prstGeom>
        </p:spPr>
        <p:txBody>
          <a:bodyPr wrap="square">
            <a:noAutofit/>
          </a:bodyPr>
          <a:lstStyle/>
          <a:p>
            <a:pPr indent="457200" fontAlgn="auto">
              <a:lnSpc>
                <a:spcPct val="200000"/>
              </a:lnSpc>
            </a:pPr>
            <a:r>
              <a:rPr lang="zh-CN" altLang="en-US" sz="2400">
                <a:solidFill>
                  <a:schemeClr val="tx1">
                    <a:lumMod val="65000"/>
                    <a:lumOff val="35000"/>
                  </a:schemeClr>
                </a:solidFill>
                <a:latin typeface="Times New Roman" panose="02020603050405020304" charset="0"/>
                <a:cs typeface="Times New Roman" panose="02020603050405020304" charset="0"/>
                <a:sym typeface="+mn-lt"/>
              </a:rPr>
              <a:t>The traditional Chinese solar calendar divides the year into 24 solar terms. Grain</a:t>
            </a:r>
            <a:r>
              <a:rPr lang="en-US" altLang="zh-CN" sz="2400">
                <a:solidFill>
                  <a:schemeClr val="tx1">
                    <a:lumMod val="65000"/>
                    <a:lumOff val="35000"/>
                  </a:schemeClr>
                </a:solidFill>
                <a:latin typeface="Times New Roman" panose="02020603050405020304" charset="0"/>
                <a:cs typeface="Times New Roman" panose="02020603050405020304" charset="0"/>
                <a:sym typeface="+mn-lt"/>
              </a:rPr>
              <a:t> </a:t>
            </a:r>
            <a:r>
              <a:rPr lang="zh-CN" altLang="en-US" sz="2400">
                <a:solidFill>
                  <a:schemeClr val="tx1">
                    <a:lumMod val="65000"/>
                    <a:lumOff val="35000"/>
                  </a:schemeClr>
                </a:solidFill>
                <a:latin typeface="Times New Roman" panose="02020603050405020304" charset="0"/>
                <a:cs typeface="Times New Roman" panose="02020603050405020304" charset="0"/>
                <a:sym typeface="+mn-lt"/>
              </a:rPr>
              <a:t>Buds, (Chinese:小满), the 8th solar term of a year, begins on May 21 this year, and ends on June 5. It </a:t>
            </a:r>
            <a:r>
              <a:rPr lang="zh-CN" altLang="en-US" sz="2400">
                <a:solidFill>
                  <a:srgbClr val="FF0000"/>
                </a:solidFill>
                <a:latin typeface="Times New Roman" panose="02020603050405020304" charset="0"/>
                <a:cs typeface="Times New Roman" panose="02020603050405020304" charset="0"/>
                <a:sym typeface="+mn-lt"/>
              </a:rPr>
              <a:t>means</a:t>
            </a:r>
            <a:r>
              <a:rPr lang="zh-CN" altLang="en-US" sz="2400">
                <a:solidFill>
                  <a:schemeClr val="tx1">
                    <a:lumMod val="65000"/>
                    <a:lumOff val="35000"/>
                  </a:schemeClr>
                </a:solidFill>
                <a:latin typeface="Times New Roman" panose="02020603050405020304" charset="0"/>
                <a:cs typeface="Times New Roman" panose="02020603050405020304" charset="0"/>
                <a:sym typeface="+mn-lt"/>
              </a:rPr>
              <a:t> that the </a:t>
            </a:r>
            <a:r>
              <a:rPr lang="zh-CN" altLang="en-US" sz="2400">
                <a:solidFill>
                  <a:srgbClr val="FF0000"/>
                </a:solidFill>
                <a:latin typeface="Times New Roman" panose="02020603050405020304" charset="0"/>
                <a:cs typeface="Times New Roman" panose="02020603050405020304" charset="0"/>
                <a:sym typeface="+mn-lt"/>
              </a:rPr>
              <a:t>seeds from the grain</a:t>
            </a:r>
            <a:r>
              <a:rPr lang="zh-CN" altLang="en-US" sz="2400">
                <a:solidFill>
                  <a:schemeClr val="tx1">
                    <a:lumMod val="65000"/>
                    <a:lumOff val="35000"/>
                  </a:schemeClr>
                </a:solidFill>
                <a:latin typeface="Times New Roman" panose="02020603050405020304" charset="0"/>
                <a:cs typeface="Times New Roman" panose="02020603050405020304" charset="0"/>
                <a:sym typeface="+mn-lt"/>
              </a:rPr>
              <a:t> are becoming</a:t>
            </a:r>
            <a:r>
              <a:rPr lang="zh-CN" altLang="en-US" sz="2400">
                <a:solidFill>
                  <a:srgbClr val="FF0000"/>
                </a:solidFill>
                <a:latin typeface="Times New Roman" panose="02020603050405020304" charset="0"/>
                <a:cs typeface="Times New Roman" panose="02020603050405020304" charset="0"/>
                <a:sym typeface="+mn-lt"/>
              </a:rPr>
              <a:t> full</a:t>
            </a:r>
            <a:r>
              <a:rPr lang="zh-CN" altLang="en-US" sz="2400">
                <a:solidFill>
                  <a:schemeClr val="tx1">
                    <a:lumMod val="65000"/>
                    <a:lumOff val="35000"/>
                  </a:schemeClr>
                </a:solidFill>
                <a:latin typeface="Times New Roman" panose="02020603050405020304" charset="0"/>
                <a:cs typeface="Times New Roman" panose="02020603050405020304" charset="0"/>
                <a:sym typeface="+mn-lt"/>
              </a:rPr>
              <a:t> but are not </a:t>
            </a:r>
            <a:r>
              <a:rPr lang="zh-CN" altLang="en-US" sz="2400">
                <a:solidFill>
                  <a:srgbClr val="FF0000"/>
                </a:solidFill>
                <a:latin typeface="Times New Roman" panose="02020603050405020304" charset="0"/>
                <a:cs typeface="Times New Roman" panose="02020603050405020304" charset="0"/>
                <a:sym typeface="+mn-lt"/>
              </a:rPr>
              <a:t>ripe</a:t>
            </a:r>
            <a:r>
              <a:rPr lang="zh-CN" altLang="en-US" sz="2400">
                <a:solidFill>
                  <a:schemeClr val="tx1">
                    <a:lumMod val="65000"/>
                    <a:lumOff val="35000"/>
                  </a:schemeClr>
                </a:solidFill>
                <a:latin typeface="Times New Roman" panose="02020603050405020304" charset="0"/>
                <a:cs typeface="Times New Roman" panose="02020603050405020304" charset="0"/>
                <a:sym typeface="+mn-lt"/>
              </a:rPr>
              <a:t>.</a:t>
            </a:r>
            <a:endParaRPr lang="zh-CN" altLang="en-US" sz="2400">
              <a:solidFill>
                <a:schemeClr val="tx1">
                  <a:lumMod val="65000"/>
                  <a:lumOff val="35000"/>
                </a:schemeClr>
              </a:solidFill>
              <a:latin typeface="Times New Roman" panose="02020603050405020304" charset="0"/>
              <a:cs typeface="Times New Roman" panose="02020603050405020304" charset="0"/>
              <a:sym typeface="+mn-lt"/>
            </a:endParaRPr>
          </a:p>
        </p:txBody>
      </p:sp>
      <p:pic>
        <p:nvPicPr>
          <p:cNvPr id="9" name="图片 8"/>
          <p:cNvPicPr>
            <a:picLocks noChangeAspect="1"/>
          </p:cNvPicPr>
          <p:nvPr/>
        </p:nvPicPr>
        <p:blipFill>
          <a:blip r:embed="rId4"/>
          <a:stretch>
            <a:fillRect/>
          </a:stretch>
        </p:blipFill>
        <p:spPr>
          <a:xfrm>
            <a:off x="8742045" y="2967990"/>
            <a:ext cx="2867025" cy="2867025"/>
          </a:xfrm>
          <a:prstGeom prst="rect">
            <a:avLst/>
          </a:prstGeom>
          <a:ln>
            <a:noFill/>
          </a:ln>
          <a:effectLst>
            <a:outerShdw blurRad="190500" algn="tl" rotWithShape="0">
              <a:srgbClr val="000000">
                <a:alpha val="70000"/>
              </a:srgbClr>
            </a:outerShdw>
          </a:effectLst>
        </p:spPr>
      </p:pic>
      <p:sp>
        <p:nvSpPr>
          <p:cNvPr id="3" name="文本框 2"/>
          <p:cNvSpPr txBox="1"/>
          <p:nvPr/>
        </p:nvSpPr>
        <p:spPr>
          <a:xfrm>
            <a:off x="6649085" y="325564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意味着</a:t>
            </a:r>
            <a:endParaRPr lang="zh-CN" altLang="en-US" b="1">
              <a:latin typeface="微软雅黑" panose="020b0503020204020204" pitchFamily="34" charset="-122"/>
              <a:ea typeface="微软雅黑" panose="020b0503020204020204" pitchFamily="34" charset="-122"/>
            </a:endParaRPr>
          </a:p>
        </p:txBody>
      </p:sp>
      <p:sp>
        <p:nvSpPr>
          <p:cNvPr id="11" name="文本框 10"/>
          <p:cNvSpPr txBox="1"/>
          <p:nvPr/>
        </p:nvSpPr>
        <p:spPr>
          <a:xfrm>
            <a:off x="1099185" y="4725035"/>
            <a:ext cx="199898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种植谷物的种子</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4046855" y="472503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饱满</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6122035" y="472503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未成熟</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11" grpId="0"/>
      <p:bldP spid="12" grpId="0"/>
      <p:bldP spid="13"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837883" y="168840"/>
            <a:ext cx="3856355"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The introduction</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sp>
        <p:nvSpPr>
          <p:cNvPr id="2" name="矩形 1"/>
          <p:cNvSpPr/>
          <p:nvPr/>
        </p:nvSpPr>
        <p:spPr>
          <a:xfrm>
            <a:off x="1099185" y="1364615"/>
            <a:ext cx="10081260" cy="3740150"/>
          </a:xfrm>
          <a:prstGeom prst="rect">
            <a:avLst/>
          </a:prstGeom>
        </p:spPr>
        <p:txBody>
          <a:bodyPr wrap="square">
            <a:noAutofit/>
          </a:bodyPr>
          <a:lstStyle/>
          <a:p>
            <a:pPr indent="457200" fontAlgn="auto">
              <a:lnSpc>
                <a:spcPct val="200000"/>
              </a:lnSpc>
            </a:pPr>
            <a:r>
              <a:rPr sz="2400">
                <a:latin typeface="Times New Roman" panose="02020603050405020304" charset="0"/>
                <a:cs typeface="Times New Roman" panose="02020603050405020304" charset="0"/>
                <a:sym typeface="+mn-lt"/>
              </a:rPr>
              <a:t>In China, the 24 solar terms were created thousands of years ago to</a:t>
            </a:r>
            <a:r>
              <a:rPr sz="2400">
                <a:solidFill>
                  <a:srgbClr val="FF0000"/>
                </a:solidFill>
                <a:latin typeface="Times New Roman" panose="02020603050405020304" charset="0"/>
                <a:cs typeface="Times New Roman" panose="02020603050405020304" charset="0"/>
                <a:sym typeface="+mn-lt"/>
              </a:rPr>
              <a:t> guide agricultural production</a:t>
            </a:r>
            <a:r>
              <a:rPr sz="2400">
                <a:latin typeface="Times New Roman" panose="02020603050405020304" charset="0"/>
                <a:cs typeface="Times New Roman" panose="02020603050405020304" charset="0"/>
                <a:sym typeface="+mn-lt"/>
              </a:rPr>
              <a:t>. But the solar term culture is still useful today to guide people's lives</a:t>
            </a:r>
            <a:r>
              <a:rPr sz="2400">
                <a:solidFill>
                  <a:srgbClr val="FF0000"/>
                </a:solidFill>
                <a:latin typeface="Times New Roman" panose="02020603050405020304" charset="0"/>
                <a:cs typeface="Times New Roman" panose="02020603050405020304" charset="0"/>
                <a:sym typeface="+mn-lt"/>
              </a:rPr>
              <a:t> through</a:t>
            </a:r>
            <a:r>
              <a:rPr sz="2400">
                <a:latin typeface="Times New Roman" panose="02020603050405020304" charset="0"/>
                <a:cs typeface="Times New Roman" panose="02020603050405020304" charset="0"/>
                <a:sym typeface="+mn-lt"/>
              </a:rPr>
              <a:t> special foods, cultural ceremonies, gardening and even healthy living tips that </a:t>
            </a:r>
            <a:r>
              <a:rPr sz="2400">
                <a:solidFill>
                  <a:srgbClr val="FF0000"/>
                </a:solidFill>
                <a:latin typeface="Times New Roman" panose="02020603050405020304" charset="0"/>
                <a:cs typeface="Times New Roman" panose="02020603050405020304" charset="0"/>
                <a:sym typeface="+mn-lt"/>
              </a:rPr>
              <a:t>correspond with</a:t>
            </a:r>
            <a:r>
              <a:rPr sz="2400">
                <a:latin typeface="Times New Roman" panose="02020603050405020304" charset="0"/>
                <a:cs typeface="Times New Roman" panose="02020603050405020304" charset="0"/>
                <a:sym typeface="+mn-lt"/>
              </a:rPr>
              <a:t> each solar term. Let's see what we can do during the "Grain Buds" period.</a:t>
            </a:r>
            <a:endParaRPr sz="2400">
              <a:latin typeface="Times New Roman" panose="02020603050405020304" charset="0"/>
              <a:cs typeface="Times New Roman" panose="02020603050405020304" charset="0"/>
              <a:sym typeface="+mn-lt"/>
            </a:endParaRPr>
          </a:p>
        </p:txBody>
      </p:sp>
      <p:sp>
        <p:nvSpPr>
          <p:cNvPr id="3" name="文本框 2"/>
          <p:cNvSpPr txBox="1"/>
          <p:nvPr/>
        </p:nvSpPr>
        <p:spPr>
          <a:xfrm>
            <a:off x="10053320" y="136461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引导</a:t>
            </a:r>
            <a:endParaRPr lang="zh-CN" altLang="en-US" b="1">
              <a:latin typeface="微软雅黑" panose="020b0503020204020204" pitchFamily="34" charset="-122"/>
              <a:ea typeface="微软雅黑" panose="020b0503020204020204" pitchFamily="34" charset="-122"/>
            </a:endParaRPr>
          </a:p>
        </p:txBody>
      </p:sp>
      <p:sp>
        <p:nvSpPr>
          <p:cNvPr id="11" name="文本框 10"/>
          <p:cNvSpPr txBox="1"/>
          <p:nvPr/>
        </p:nvSpPr>
        <p:spPr>
          <a:xfrm>
            <a:off x="1661160" y="2077720"/>
            <a:ext cx="199898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农业生产</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3441700" y="282321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通过</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4878705" y="3601720"/>
            <a:ext cx="141541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与</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相符</a:t>
            </a:r>
            <a:endParaRPr lang="zh-CN" altLang="en-US" b="1">
              <a:latin typeface="微软雅黑" panose="020b0503020204020204" pitchFamily="34" charset="-122"/>
              <a:ea typeface="微软雅黑" panose="020b0503020204020204" pitchFamily="34" charset="-122"/>
            </a:endParaRPr>
          </a:p>
        </p:txBody>
      </p:sp>
      <p:pic>
        <p:nvPicPr>
          <p:cNvPr id="24" name="图片 23"/>
          <p:cNvPicPr>
            <a:picLocks noChangeAspect="1"/>
          </p:cNvPicPr>
          <p:nvPr>
            <p:custDataLst>
              <p:tags r:id="rId5"/>
            </p:custDataLst>
          </p:nvPr>
        </p:nvPicPr>
        <p:blipFill>
          <a:blip r:embed="rId4"/>
          <a:stretch>
            <a:fillRect/>
          </a:stretch>
        </p:blipFill>
        <p:spPr>
          <a:xfrm>
            <a:off x="10549255" y="0"/>
            <a:ext cx="1725930" cy="177038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11" grpId="0"/>
      <p:bldP spid="12" grpId="0"/>
      <p:bldP spid="1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0" y="3767769"/>
            <a:ext cx="12192000" cy="3090231"/>
          </a:xfrm>
          <a:prstGeom prst="rect">
            <a:avLst/>
          </a:prstGeom>
        </p:spPr>
      </p:pic>
      <p:pic>
        <p:nvPicPr>
          <p:cNvPr id="20" name="图片 19"/>
          <p:cNvPicPr>
            <a:picLocks noChangeAspect="1"/>
          </p:cNvPicPr>
          <p:nvPr/>
        </p:nvPicPr>
        <p:blipFill>
          <a:blip r:embed="rId4"/>
          <a:stretch>
            <a:fillRect/>
          </a:stretch>
        </p:blipFill>
        <p:spPr>
          <a:xfrm>
            <a:off x="7339434" y="-106998"/>
            <a:ext cx="3649031" cy="1648656"/>
          </a:xfrm>
          <a:prstGeom prst="rect">
            <a:avLst/>
          </a:prstGeom>
        </p:spPr>
      </p:pic>
      <p:grpSp>
        <p:nvGrpSpPr>
          <p:cNvPr id="21" name="组合 20"/>
          <p:cNvGrpSpPr/>
          <p:nvPr/>
        </p:nvGrpSpPr>
        <p:grpSpPr>
          <a:xfrm>
            <a:off x="1799422" y="1387774"/>
            <a:ext cx="8593157" cy="4082453"/>
            <a:chOff x="554267" y="854724"/>
            <a:chExt cx="11083465" cy="5324951"/>
          </a:xfrm>
        </p:grpSpPr>
        <p:pic>
          <p:nvPicPr>
            <p:cNvPr id="22" name="图片 21"/>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nvPicPr>
          <p:blipFill>
            <a:blip r:embed="rId7"/>
            <a:stretch>
              <a:fillRect/>
            </a:stretch>
          </p:blipFill>
          <p:spPr>
            <a:xfrm>
              <a:off x="667240" y="1038404"/>
              <a:ext cx="10857521" cy="4957591"/>
            </a:xfrm>
            <a:prstGeom prst="rect">
              <a:avLst/>
            </a:prstGeom>
          </p:spPr>
        </p:pic>
      </p:grpSp>
      <p:pic>
        <p:nvPicPr>
          <p:cNvPr id="10" name="图片 9"/>
          <p:cNvPicPr>
            <a:picLocks noChangeAspect="1"/>
          </p:cNvPicPr>
          <p:nvPr/>
        </p:nvPicPr>
        <p:blipFill>
          <a:blip r:embed="rId8"/>
          <a:stretch>
            <a:fillRect/>
          </a:stretch>
        </p:blipFill>
        <p:spPr>
          <a:xfrm>
            <a:off x="9187812" y="1233889"/>
            <a:ext cx="1800653" cy="4906781"/>
          </a:xfrm>
          <a:prstGeom prst="rect">
            <a:avLst/>
          </a:prstGeom>
        </p:spPr>
      </p:pic>
      <p:pic>
        <p:nvPicPr>
          <p:cNvPr id="13" name="图片 12"/>
          <p:cNvPicPr>
            <a:picLocks noChangeAspect="1"/>
          </p:cNvPicPr>
          <p:nvPr/>
        </p:nvPicPr>
        <p:blipFill>
          <a:blip r:embed="rId9">
            <a:duotone>
              <a:prstClr val="black"/>
              <a:schemeClr val="accent6">
                <a:tint val="45000"/>
                <a:satMod val="400000"/>
              </a:schemeClr>
            </a:duotone>
          </a:blip>
          <a:stretch>
            <a:fillRect/>
          </a:stretch>
        </p:blipFill>
        <p:spPr>
          <a:xfrm>
            <a:off x="0" y="3977089"/>
            <a:ext cx="12192000" cy="2880911"/>
          </a:xfrm>
          <a:prstGeom prst="rect">
            <a:avLst/>
          </a:prstGeom>
        </p:spPr>
      </p:pic>
      <p:pic>
        <p:nvPicPr>
          <p:cNvPr id="19" name="图片 18"/>
          <p:cNvPicPr>
            <a:picLocks noChangeAspect="1"/>
          </p:cNvPicPr>
          <p:nvPr/>
        </p:nvPicPr>
        <p:blipFill>
          <a:blip r:embed="rId10"/>
          <a:stretch>
            <a:fillRect/>
          </a:stretch>
        </p:blipFill>
        <p:spPr>
          <a:xfrm>
            <a:off x="-103093" y="-3988"/>
            <a:ext cx="2627434" cy="3101314"/>
          </a:xfrm>
          <a:prstGeom prst="rect">
            <a:avLst/>
          </a:prstGeom>
        </p:spPr>
      </p:pic>
      <p:pic>
        <p:nvPicPr>
          <p:cNvPr id="26" name="图片 25"/>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382721" y="1598237"/>
            <a:ext cx="3825110" cy="3825110"/>
          </a:xfrm>
          <a:prstGeom prst="rect">
            <a:avLst/>
          </a:prstGeom>
        </p:spPr>
      </p:pic>
      <p:sp>
        <p:nvSpPr>
          <p:cNvPr id="24" name="文本框 23"/>
          <p:cNvSpPr txBox="1"/>
          <p:nvPr/>
        </p:nvSpPr>
        <p:spPr>
          <a:xfrm>
            <a:off x="4833618" y="2188603"/>
            <a:ext cx="2524760" cy="829945"/>
          </a:xfrm>
          <a:prstGeom prst="rect">
            <a:avLst/>
          </a:prstGeom>
          <a:noFill/>
        </p:spPr>
        <p:txBody>
          <a:bodyPr wrap="none" rtlCol="0">
            <a:spAutoFit/>
          </a:bodyPr>
          <a:lstStyle>
            <a:defPPr>
              <a:defRPr lang="zh-CN"/>
            </a:defPPr>
            <a:lvl1pPr algn="ctr">
              <a:defRPr sz="8000" b="1">
                <a:gradFill flip="none" rotWithShape="1">
                  <a:gsLst>
                    <a:gs pos="96460">
                      <a:schemeClr val="accent4">
                        <a:lumMod val="60000"/>
                        <a:lumOff val="40000"/>
                      </a:schemeClr>
                    </a:gs>
                    <a:gs pos="52000">
                      <a:srgbClr val="329650"/>
                    </a:gs>
                    <a:gs pos="0">
                      <a:srgbClr val="5AB66A"/>
                    </a:gs>
                  </a:gsLst>
                  <a:lin ang="5400000" scaled="1"/>
                </a:gradFill>
                <a:effectLst>
                  <a:outerShdw blurRad="254000" sx="82000" sy="82000" algn="ctr" rotWithShape="0">
                    <a:srgbClr val="378646">
                      <a:alpha val="68000"/>
                    </a:srgbClr>
                  </a:outerShdw>
                </a:effectLst>
                <a:latin typeface="033-上首方糖体" panose="02010609000101010101" pitchFamily="49" charset="-122"/>
                <a:ea typeface="033-上首方糖体" panose="02010609000101010101" pitchFamily="49" charset="-122"/>
              </a:defRPr>
            </a:lvl1pPr>
          </a:lstStyle>
          <a:p>
            <a:r>
              <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rPr>
              <a:t>PART 03</a:t>
            </a:r>
            <a:endPar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endParaRPr>
          </a:p>
        </p:txBody>
      </p:sp>
      <p:sp>
        <p:nvSpPr>
          <p:cNvPr id="25" name="矩形 24"/>
          <p:cNvSpPr/>
          <p:nvPr/>
        </p:nvSpPr>
        <p:spPr>
          <a:xfrm>
            <a:off x="5232391" y="3337632"/>
            <a:ext cx="1875790" cy="1198880"/>
          </a:xfrm>
          <a:prstGeom prst="rect">
            <a:avLst/>
          </a:prstGeom>
          <a:noFill/>
        </p:spPr>
        <p:txBody>
          <a:bodyPr wrap="none" rtlCol="0">
            <a:spAutoFit/>
          </a:bodyPr>
          <a:lstStyle/>
          <a:p>
            <a:pPr algn="ctr"/>
            <a:r>
              <a:rPr lang="en-US" altLang="zh-CN" sz="7200" b="1">
                <a:gradFill flip="none" rotWithShape="1">
                  <a:gsLst>
                    <a:gs pos="96460">
                      <a:schemeClr val="accent4">
                        <a:lumMod val="60000"/>
                        <a:lumOff val="40000"/>
                      </a:schemeClr>
                    </a:gs>
                    <a:gs pos="52000">
                      <a:srgbClr val="329650"/>
                    </a:gs>
                    <a:gs pos="0">
                      <a:srgbClr val="5AB66A"/>
                    </a:gs>
                  </a:gsLst>
                  <a:lin ang="5400000" scaled="1"/>
                </a:gra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rPr>
              <a:t>Text</a:t>
            </a:r>
            <a:endParaRPr lang="en-US" altLang="zh-CN" sz="7200" b="1">
              <a:gradFill flip="none" rotWithShape="1">
                <a:gsLst>
                  <a:gs pos="96460">
                    <a:schemeClr val="accent4">
                      <a:lumMod val="60000"/>
                      <a:lumOff val="40000"/>
                    </a:schemeClr>
                  </a:gs>
                  <a:gs pos="52000">
                    <a:srgbClr val="329650"/>
                  </a:gs>
                  <a:gs pos="0">
                    <a:srgbClr val="5AB66A"/>
                  </a:gs>
                </a:gsLst>
                <a:lin ang="5400000" scaled="1"/>
              </a:gra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23" presetClass="entr" presetSubtype="16"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nodeType="afterGroup">
                            <p:stCondLst>
                              <p:cond delay="175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nodeType="afterGroup">
                            <p:stCondLst>
                              <p:cond delay="225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nodeType="afterGroup">
                            <p:stCondLst>
                              <p:cond delay="3250"/>
                            </p:stCondLst>
                            <p:childTnLst>
                              <p:par>
                                <p:cTn id="34" presetID="2" presetClass="entr" presetSubtype="4"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250" fill="hold"/>
                                        <p:tgtEl>
                                          <p:spTgt spid="25"/>
                                        </p:tgtEl>
                                        <p:attrNameLst>
                                          <p:attrName>ppt_x</p:attrName>
                                        </p:attrNameLst>
                                      </p:cBhvr>
                                      <p:tavLst>
                                        <p:tav tm="0">
                                          <p:val>
                                            <p:strVal val="#ppt_x"/>
                                          </p:val>
                                        </p:tav>
                                        <p:tav tm="100000">
                                          <p:val>
                                            <p:strVal val="#ppt_x"/>
                                          </p:val>
                                        </p:tav>
                                      </p:tavLst>
                                    </p:anim>
                                    <p:anim calcmode="lin" valueType="num">
                                      <p:cBhvr additive="base">
                                        <p:cTn id="37" dur="1250" fill="hold"/>
                                        <p:tgtEl>
                                          <p:spTgt spid="25"/>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45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436880" y="168840"/>
            <a:ext cx="636651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A good season for eating fish</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3" name="文本框 2"/>
          <p:cNvSpPr txBox="1"/>
          <p:nvPr/>
        </p:nvSpPr>
        <p:spPr>
          <a:xfrm>
            <a:off x="6735445" y="133096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收割</a:t>
            </a:r>
            <a:endParaRPr lang="zh-CN" altLang="en-US" b="1">
              <a:latin typeface="微软雅黑" panose="020b0503020204020204" pitchFamily="34" charset="-122"/>
              <a:ea typeface="微软雅黑" panose="020b0503020204020204" pitchFamily="34" charset="-122"/>
            </a:endParaRPr>
          </a:p>
        </p:txBody>
      </p:sp>
      <p:sp>
        <p:nvSpPr>
          <p:cNvPr id="11" name="文本框 10"/>
          <p:cNvSpPr txBox="1"/>
          <p:nvPr>
            <p:custDataLst>
              <p:tags r:id="rId3"/>
            </p:custDataLst>
          </p:nvPr>
        </p:nvSpPr>
        <p:spPr>
          <a:xfrm>
            <a:off x="7789545" y="1330960"/>
            <a:ext cx="199898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将要做</a:t>
            </a:r>
            <a:r>
              <a:rPr lang="en-US" altLang="zh-CN" b="1">
                <a:latin typeface="微软雅黑" panose="020b0503020204020204" pitchFamily="34" charset="-122"/>
                <a:ea typeface="微软雅黑" panose="020b0503020204020204" pitchFamily="34" charset="-122"/>
              </a:rPr>
              <a:t>......</a:t>
            </a:r>
            <a:endParaRPr lang="en-US" altLang="zh-CN" b="1">
              <a:latin typeface="微软雅黑" panose="020b0503020204020204" pitchFamily="34" charset="-122"/>
              <a:ea typeface="微软雅黑" panose="020b0503020204020204" pitchFamily="34" charset="-122"/>
            </a:endParaRPr>
          </a:p>
        </p:txBody>
      </p:sp>
      <p:pic>
        <p:nvPicPr>
          <p:cNvPr id="21" name="图片 20"/>
          <p:cNvPicPr>
            <a:picLocks noChangeAspect="1"/>
          </p:cNvPicPr>
          <p:nvPr>
            <p:custDataLst>
              <p:tags r:id="rId5"/>
            </p:custDataLst>
          </p:nvPr>
        </p:nvPicPr>
        <p:blipFill>
          <a:blip r:embed="rId4"/>
          <a:stretch>
            <a:fillRect/>
          </a:stretch>
        </p:blipFill>
        <p:spPr>
          <a:xfrm>
            <a:off x="9269095" y="3522345"/>
            <a:ext cx="2640330" cy="2640330"/>
          </a:xfrm>
          <a:prstGeom prst="rect">
            <a:avLst/>
          </a:prstGeom>
        </p:spPr>
      </p:pic>
      <p:sp>
        <p:nvSpPr>
          <p:cNvPr id="10" name="矩形 9"/>
          <p:cNvSpPr/>
          <p:nvPr>
            <p:custDataLst>
              <p:tags r:id="rId6"/>
            </p:custDataLst>
          </p:nvPr>
        </p:nvSpPr>
        <p:spPr>
          <a:xfrm>
            <a:off x="1170305" y="1330960"/>
            <a:ext cx="9854565" cy="3329305"/>
          </a:xfrm>
          <a:prstGeom prst="rect">
            <a:avLst/>
          </a:prstGeom>
        </p:spPr>
        <p:txBody>
          <a:bodyPr wrap="square">
            <a:noAutofit/>
          </a:bodyPr>
          <a:lstStyle/>
          <a:p>
            <a:pPr indent="457200" fontAlgn="auto">
              <a:lnSpc>
                <a:spcPct val="200000"/>
              </a:lnSpc>
            </a:pPr>
            <a:r>
              <a:rPr sz="2400">
                <a:latin typeface="Times New Roman" panose="02020603050405020304" charset="0"/>
                <a:cs typeface="Times New Roman" panose="02020603050405020304" charset="0"/>
                <a:sym typeface="+mn-lt"/>
              </a:rPr>
              <a:t>During the Grain Buds period, summer </a:t>
            </a:r>
            <a:r>
              <a:rPr sz="2400">
                <a:solidFill>
                  <a:srgbClr val="FF0000"/>
                </a:solidFill>
                <a:latin typeface="Times New Roman" panose="02020603050405020304" charset="0"/>
                <a:cs typeface="Times New Roman" panose="02020603050405020304" charset="0"/>
                <a:sym typeface="+mn-lt"/>
              </a:rPr>
              <a:t>harvest</a:t>
            </a:r>
            <a:r>
              <a:rPr sz="2400">
                <a:latin typeface="Times New Roman" panose="02020603050405020304" charset="0"/>
                <a:cs typeface="Times New Roman" panose="02020603050405020304" charset="0"/>
                <a:sym typeface="+mn-lt"/>
              </a:rPr>
              <a:t> </a:t>
            </a:r>
            <a:r>
              <a:rPr sz="2400">
                <a:solidFill>
                  <a:srgbClr val="00B050"/>
                </a:solidFill>
                <a:latin typeface="Times New Roman" panose="02020603050405020304" charset="0"/>
                <a:cs typeface="Times New Roman" panose="02020603050405020304" charset="0"/>
                <a:sym typeface="+mn-lt"/>
              </a:rPr>
              <a:t>is about to</a:t>
            </a:r>
            <a:r>
              <a:rPr sz="2400">
                <a:latin typeface="Times New Roman" panose="02020603050405020304" charset="0"/>
                <a:cs typeface="Times New Roman" panose="02020603050405020304" charset="0"/>
                <a:sym typeface="+mn-lt"/>
              </a:rPr>
              <a:t> begin. A saying about rain during this time mentions, "</a:t>
            </a:r>
            <a:r>
              <a:rPr sz="2400">
                <a:solidFill>
                  <a:srgbClr val="FF0000"/>
                </a:solidFill>
                <a:latin typeface="Times New Roman" panose="02020603050405020304" charset="0"/>
                <a:cs typeface="Times New Roman" panose="02020603050405020304" charset="0"/>
                <a:sym typeface="+mn-lt"/>
              </a:rPr>
              <a:t>A heavy rainfall makes the river full.</a:t>
            </a:r>
            <a:r>
              <a:rPr sz="2400">
                <a:latin typeface="Times New Roman" panose="02020603050405020304" charset="0"/>
                <a:cs typeface="Times New Roman" panose="02020603050405020304" charset="0"/>
                <a:sym typeface="+mn-lt"/>
              </a:rPr>
              <a:t>" </a:t>
            </a:r>
            <a:r>
              <a:rPr sz="2400">
                <a:solidFill>
                  <a:srgbClr val="00B050"/>
                </a:solidFill>
                <a:latin typeface="Times New Roman" panose="02020603050405020304" charset="0"/>
                <a:cs typeface="Times New Roman" panose="02020603050405020304" charset="0"/>
                <a:sym typeface="+mn-lt"/>
              </a:rPr>
              <a:t>Because of</a:t>
            </a:r>
            <a:r>
              <a:rPr sz="2400">
                <a:latin typeface="Times New Roman" panose="02020603050405020304" charset="0"/>
                <a:cs typeface="Times New Roman" panose="02020603050405020304" charset="0"/>
                <a:sym typeface="+mn-lt"/>
              </a:rPr>
              <a:t> the great increase in rainfall, rivers </a:t>
            </a:r>
            <a:r>
              <a:rPr sz="2400">
                <a:solidFill>
                  <a:srgbClr val="00B050"/>
                </a:solidFill>
                <a:latin typeface="Times New Roman" panose="02020603050405020304" charset="0"/>
                <a:cs typeface="Times New Roman" panose="02020603050405020304" charset="0"/>
                <a:sym typeface="+mn-lt"/>
              </a:rPr>
              <a:t>are full of </a:t>
            </a:r>
            <a:r>
              <a:rPr sz="2400">
                <a:latin typeface="Times New Roman" panose="02020603050405020304" charset="0"/>
                <a:cs typeface="Times New Roman" panose="02020603050405020304" charset="0"/>
                <a:sym typeface="+mn-lt"/>
              </a:rPr>
              <a:t>water, which gives rise to great tasting fish and </a:t>
            </a:r>
            <a:r>
              <a:rPr sz="2400">
                <a:solidFill>
                  <a:srgbClr val="FF0000"/>
                </a:solidFill>
                <a:latin typeface="Times New Roman" panose="02020603050405020304" charset="0"/>
                <a:cs typeface="Times New Roman" panose="02020603050405020304" charset="0"/>
                <a:sym typeface="+mn-lt"/>
              </a:rPr>
              <a:t>shrimps</a:t>
            </a:r>
            <a:r>
              <a:rPr sz="2400">
                <a:latin typeface="Times New Roman" panose="02020603050405020304" charset="0"/>
                <a:cs typeface="Times New Roman" panose="02020603050405020304" charset="0"/>
                <a:sym typeface="+mn-lt"/>
              </a:rPr>
              <a:t>. This is a good time to enjoy them. It is also harvest season for </a:t>
            </a:r>
            <a:r>
              <a:rPr sz="2400">
                <a:solidFill>
                  <a:srgbClr val="FF0000"/>
                </a:solidFill>
                <a:latin typeface="Times New Roman" panose="02020603050405020304" charset="0"/>
                <a:cs typeface="Times New Roman" panose="02020603050405020304" charset="0"/>
                <a:sym typeface="+mn-lt"/>
              </a:rPr>
              <a:t>fishermen</a:t>
            </a:r>
            <a:r>
              <a:rPr sz="2400">
                <a:latin typeface="Times New Roman" panose="02020603050405020304" charset="0"/>
                <a:cs typeface="Times New Roman" panose="02020603050405020304" charset="0"/>
                <a:sym typeface="+mn-lt"/>
              </a:rPr>
              <a:t>.</a:t>
            </a:r>
            <a:endParaRPr sz="2400">
              <a:latin typeface="Times New Roman" panose="02020603050405020304" charset="0"/>
              <a:cs typeface="Times New Roman" panose="02020603050405020304" charset="0"/>
              <a:sym typeface="+mn-lt"/>
            </a:endParaRPr>
          </a:p>
        </p:txBody>
      </p:sp>
      <p:sp>
        <p:nvSpPr>
          <p:cNvPr id="14" name="文本框 13"/>
          <p:cNvSpPr txBox="1"/>
          <p:nvPr/>
        </p:nvSpPr>
        <p:spPr>
          <a:xfrm>
            <a:off x="7181215" y="2811780"/>
            <a:ext cx="246443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大雨使江河流满</a:t>
            </a:r>
            <a:endParaRPr lang="zh-CN" altLang="en-US" b="1">
              <a:latin typeface="微软雅黑" panose="020b0503020204020204" pitchFamily="34" charset="-122"/>
              <a:ea typeface="微软雅黑" panose="020b0503020204020204" pitchFamily="34" charset="-122"/>
            </a:endParaRPr>
          </a:p>
        </p:txBody>
      </p:sp>
      <p:sp>
        <p:nvSpPr>
          <p:cNvPr id="15" name="文本框 14"/>
          <p:cNvSpPr txBox="1"/>
          <p:nvPr/>
        </p:nvSpPr>
        <p:spPr>
          <a:xfrm>
            <a:off x="1885315" y="352234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因为</a:t>
            </a:r>
            <a:endParaRPr lang="zh-CN" altLang="en-US" b="1">
              <a:latin typeface="微软雅黑" panose="020b0503020204020204" pitchFamily="34" charset="-122"/>
              <a:ea typeface="微软雅黑" panose="020b0503020204020204" pitchFamily="34" charset="-122"/>
            </a:endParaRPr>
          </a:p>
        </p:txBody>
      </p:sp>
      <p:sp>
        <p:nvSpPr>
          <p:cNvPr id="16" name="文本框 15"/>
          <p:cNvSpPr txBox="1"/>
          <p:nvPr/>
        </p:nvSpPr>
        <p:spPr>
          <a:xfrm>
            <a:off x="7411085" y="352234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充满</a:t>
            </a:r>
            <a:endParaRPr lang="zh-CN" altLang="en-US" b="1">
              <a:latin typeface="微软雅黑" panose="020b0503020204020204" pitchFamily="34" charset="-122"/>
              <a:ea typeface="微软雅黑" panose="020b0503020204020204" pitchFamily="34" charset="-122"/>
            </a:endParaRPr>
          </a:p>
        </p:txBody>
      </p:sp>
      <p:sp>
        <p:nvSpPr>
          <p:cNvPr id="17" name="文本框 16"/>
          <p:cNvSpPr txBox="1"/>
          <p:nvPr/>
        </p:nvSpPr>
        <p:spPr>
          <a:xfrm>
            <a:off x="5252085" y="429196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虾</a:t>
            </a:r>
            <a:endParaRPr lang="zh-CN" altLang="en-US" b="1">
              <a:latin typeface="微软雅黑" panose="020b0503020204020204" pitchFamily="34" charset="-122"/>
              <a:ea typeface="微软雅黑" panose="020b0503020204020204" pitchFamily="34" charset="-122"/>
            </a:endParaRPr>
          </a:p>
        </p:txBody>
      </p:sp>
      <p:sp>
        <p:nvSpPr>
          <p:cNvPr id="18" name="文本框 17"/>
          <p:cNvSpPr txBox="1"/>
          <p:nvPr/>
        </p:nvSpPr>
        <p:spPr>
          <a:xfrm>
            <a:off x="4396105" y="4979035"/>
            <a:ext cx="93980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渔民</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527368" y="125660"/>
            <a:ext cx="7945755"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A good season for eating mulberries</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sp>
        <p:nvSpPr>
          <p:cNvPr id="2" name="矩形 1"/>
          <p:cNvSpPr/>
          <p:nvPr/>
        </p:nvSpPr>
        <p:spPr>
          <a:xfrm>
            <a:off x="1235075" y="1764030"/>
            <a:ext cx="9454515" cy="3329305"/>
          </a:xfrm>
          <a:prstGeom prst="rect">
            <a:avLst/>
          </a:prstGeom>
        </p:spPr>
        <p:txBody>
          <a:bodyPr wrap="square">
            <a:noAutofit/>
          </a:bodyPr>
          <a:lstStyle/>
          <a:p>
            <a:pPr indent="457200" fontAlgn="auto">
              <a:lnSpc>
                <a:spcPct val="200000"/>
              </a:lnSpc>
            </a:pPr>
            <a:r>
              <a:rPr sz="2800">
                <a:latin typeface="Times New Roman" panose="02020603050405020304" charset="0"/>
                <a:cs typeface="Times New Roman" panose="02020603050405020304" charset="0"/>
                <a:sym typeface="+mn-lt"/>
              </a:rPr>
              <a:t>A Chinese farmer </a:t>
            </a:r>
            <a:r>
              <a:rPr sz="2800">
                <a:solidFill>
                  <a:srgbClr val="FF0000"/>
                </a:solidFill>
                <a:latin typeface="Times New Roman" panose="02020603050405020304" charset="0"/>
                <a:cs typeface="Times New Roman" panose="02020603050405020304" charset="0"/>
                <a:sym typeface="+mn-lt"/>
              </a:rPr>
              <a:t>proverb</a:t>
            </a:r>
            <a:r>
              <a:rPr sz="2800">
                <a:latin typeface="Times New Roman" panose="02020603050405020304" charset="0"/>
                <a:cs typeface="Times New Roman" panose="02020603050405020304" charset="0"/>
                <a:sym typeface="+mn-lt"/>
              </a:rPr>
              <a:t> says, "</a:t>
            </a:r>
            <a:r>
              <a:rPr sz="2800">
                <a:solidFill>
                  <a:srgbClr val="FF0000"/>
                </a:solidFill>
                <a:latin typeface="Times New Roman" panose="02020603050405020304" charset="0"/>
                <a:cs typeface="Times New Roman" panose="02020603050405020304" charset="0"/>
                <a:sym typeface="+mn-lt"/>
              </a:rPr>
              <a:t>Mulberries become black during the Grain Buds period</a:t>
            </a:r>
            <a:r>
              <a:rPr sz="2800">
                <a:latin typeface="Times New Roman" panose="02020603050405020304" charset="0"/>
                <a:cs typeface="Times New Roman" panose="02020603050405020304" charset="0"/>
                <a:sym typeface="+mn-lt"/>
              </a:rPr>
              <a:t>." Thus it is a good season to eat mulberries.</a:t>
            </a:r>
            <a:endParaRPr sz="2800">
              <a:latin typeface="Times New Roman" panose="02020603050405020304" charset="0"/>
              <a:cs typeface="Times New Roman" panose="02020603050405020304" charset="0"/>
              <a:sym typeface="+mn-lt"/>
            </a:endParaRPr>
          </a:p>
        </p:txBody>
      </p:sp>
      <p:sp>
        <p:nvSpPr>
          <p:cNvPr id="3" name="文本框 2"/>
          <p:cNvSpPr txBox="1"/>
          <p:nvPr/>
        </p:nvSpPr>
        <p:spPr>
          <a:xfrm>
            <a:off x="4250055" y="176403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谚语</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7462520" y="2660650"/>
            <a:ext cx="308038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小满时节桑葚黑</a:t>
            </a:r>
            <a:endParaRPr lang="zh-CN" altLang="en-US" b="1">
              <a:latin typeface="微软雅黑" panose="020b0503020204020204" pitchFamily="34" charset="-122"/>
              <a:ea typeface="微软雅黑" panose="020b0503020204020204" pitchFamily="34" charset="-122"/>
            </a:endParaRPr>
          </a:p>
        </p:txBody>
      </p:sp>
      <p:pic>
        <p:nvPicPr>
          <p:cNvPr id="100" name="图片 99"/>
          <p:cNvPicPr/>
          <p:nvPr>
            <p:custDataLst>
              <p:tags r:id="rId5"/>
            </p:custDataLst>
          </p:nvPr>
        </p:nvPicPr>
        <p:blipFill>
          <a:blip r:embed="rId4"/>
          <a:stretch>
            <a:fillRect/>
          </a:stretch>
        </p:blipFill>
        <p:spPr>
          <a:xfrm>
            <a:off x="7805166" y="2660650"/>
            <a:ext cx="3096768" cy="30480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12"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731203" y="168840"/>
            <a:ext cx="7701915"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Eating herb of common sow thistle</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2" name="矩形 1"/>
          <p:cNvSpPr/>
          <p:nvPr/>
        </p:nvSpPr>
        <p:spPr>
          <a:xfrm>
            <a:off x="1099185" y="1103630"/>
            <a:ext cx="10253980" cy="3329305"/>
          </a:xfrm>
          <a:prstGeom prst="rect">
            <a:avLst/>
          </a:prstGeom>
        </p:spPr>
        <p:txBody>
          <a:bodyPr wrap="square">
            <a:noAutofit/>
          </a:bodyPr>
          <a:lstStyle/>
          <a:p>
            <a:pPr indent="457200" fontAlgn="auto">
              <a:lnSpc>
                <a:spcPct val="170000"/>
              </a:lnSpc>
            </a:pPr>
            <a:r>
              <a:rPr sz="2400">
                <a:latin typeface="Times New Roman" panose="02020603050405020304" charset="0"/>
                <a:cs typeface="Times New Roman" panose="02020603050405020304" charset="0"/>
                <a:sym typeface="+mn-lt"/>
              </a:rPr>
              <a:t>GrainBudsis a season</a:t>
            </a:r>
            <a:r>
              <a:rPr lang="en-US" sz="2400">
                <a:latin typeface="Times New Roman" panose="02020603050405020304" charset="0"/>
                <a:cs typeface="Times New Roman" panose="02020603050405020304" charset="0"/>
                <a:sym typeface="+mn-lt"/>
              </a:rPr>
              <a:t> </a:t>
            </a:r>
            <a:r>
              <a:rPr sz="2400">
                <a:latin typeface="Times New Roman" panose="02020603050405020304" charset="0"/>
                <a:cs typeface="Times New Roman" panose="02020603050405020304" charset="0"/>
                <a:sym typeface="+mn-lt"/>
              </a:rPr>
              <a:t>for eating the</a:t>
            </a:r>
            <a:r>
              <a:rPr sz="2400">
                <a:solidFill>
                  <a:srgbClr val="00B050"/>
                </a:solidFill>
                <a:latin typeface="Times New Roman" panose="02020603050405020304" charset="0"/>
                <a:cs typeface="Times New Roman" panose="02020603050405020304" charset="0"/>
                <a:sym typeface="+mn-lt"/>
              </a:rPr>
              <a:t> herb</a:t>
            </a:r>
            <a:r>
              <a:rPr sz="2400">
                <a:latin typeface="Times New Roman" panose="02020603050405020304" charset="0"/>
                <a:cs typeface="Times New Roman" panose="02020603050405020304" charset="0"/>
                <a:sym typeface="+mn-lt"/>
              </a:rPr>
              <a:t> of the common sow thistle, which is one of </a:t>
            </a:r>
            <a:r>
              <a:rPr sz="2400">
                <a:solidFill>
                  <a:srgbClr val="FF0000"/>
                </a:solidFill>
                <a:latin typeface="Times New Roman" panose="02020603050405020304" charset="0"/>
                <a:cs typeface="Times New Roman" panose="02020603050405020304" charset="0"/>
                <a:sym typeface="+mn-lt"/>
              </a:rPr>
              <a:t>the earliest </a:t>
            </a:r>
            <a:r>
              <a:rPr sz="2400">
                <a:solidFill>
                  <a:srgbClr val="00B050"/>
                </a:solidFill>
                <a:latin typeface="Times New Roman" panose="02020603050405020304" charset="0"/>
                <a:cs typeface="Times New Roman" panose="02020603050405020304" charset="0"/>
                <a:sym typeface="+mn-lt"/>
              </a:rPr>
              <a:t>edible</a:t>
            </a:r>
            <a:r>
              <a:rPr sz="2400">
                <a:latin typeface="Times New Roman" panose="02020603050405020304" charset="0"/>
                <a:cs typeface="Times New Roman" panose="02020603050405020304" charset="0"/>
                <a:sym typeface="+mn-lt"/>
              </a:rPr>
              <a:t> </a:t>
            </a:r>
            <a:r>
              <a:rPr sz="2400">
                <a:solidFill>
                  <a:srgbClr val="FF0000"/>
                </a:solidFill>
                <a:latin typeface="Times New Roman" panose="02020603050405020304" charset="0"/>
                <a:cs typeface="Times New Roman" panose="02020603050405020304" charset="0"/>
                <a:sym typeface="+mn-lt"/>
              </a:rPr>
              <a:t>potherbs</a:t>
            </a:r>
            <a:r>
              <a:rPr sz="2400">
                <a:latin typeface="Times New Roman" panose="02020603050405020304" charset="0"/>
                <a:cs typeface="Times New Roman" panose="02020603050405020304" charset="0"/>
                <a:sym typeface="+mn-lt"/>
              </a:rPr>
              <a:t> in China.It tastes </a:t>
            </a:r>
            <a:r>
              <a:rPr sz="2400">
                <a:solidFill>
                  <a:srgbClr val="FF0000"/>
                </a:solidFill>
                <a:latin typeface="Times New Roman" panose="02020603050405020304" charset="0"/>
                <a:cs typeface="Times New Roman" panose="02020603050405020304" charset="0"/>
                <a:sym typeface="+mn-lt"/>
              </a:rPr>
              <a:t>a little</a:t>
            </a:r>
            <a:r>
              <a:rPr sz="2400">
                <a:latin typeface="Times New Roman" panose="02020603050405020304" charset="0"/>
                <a:cs typeface="Times New Roman" panose="02020603050405020304" charset="0"/>
                <a:sym typeface="+mn-lt"/>
              </a:rPr>
              <a:t> </a:t>
            </a:r>
            <a:r>
              <a:rPr sz="2400">
                <a:solidFill>
                  <a:srgbClr val="00B050"/>
                </a:solidFill>
                <a:latin typeface="Times New Roman" panose="02020603050405020304" charset="0"/>
                <a:cs typeface="Times New Roman" panose="02020603050405020304" charset="0"/>
                <a:sym typeface="+mn-lt"/>
              </a:rPr>
              <a:t>bitter and tart</a:t>
            </a:r>
            <a:r>
              <a:rPr sz="2400">
                <a:latin typeface="Times New Roman" panose="02020603050405020304" charset="0"/>
                <a:cs typeface="Times New Roman" panose="02020603050405020304" charset="0"/>
                <a:sym typeface="+mn-lt"/>
              </a:rPr>
              <a:t>, but also sweet. It has the function of cooling the blood and detoxifying the body. It can be made into different types of dishes. People in Ningxia Hui autonomous region like to eat it </a:t>
            </a:r>
            <a:r>
              <a:rPr sz="2400">
                <a:solidFill>
                  <a:srgbClr val="FF0000"/>
                </a:solidFill>
                <a:latin typeface="Times New Roman" panose="02020603050405020304" charset="0"/>
                <a:cs typeface="Times New Roman" panose="02020603050405020304" charset="0"/>
                <a:sym typeface="+mn-lt"/>
              </a:rPr>
              <a:t>blended with</a:t>
            </a:r>
            <a:r>
              <a:rPr sz="2400">
                <a:latin typeface="Times New Roman" panose="02020603050405020304" charset="0"/>
                <a:cs typeface="Times New Roman" panose="02020603050405020304" charset="0"/>
                <a:sym typeface="+mn-lt"/>
              </a:rPr>
              <a:t> salt, </a:t>
            </a:r>
            <a:r>
              <a:rPr sz="2400">
                <a:solidFill>
                  <a:srgbClr val="FF0000"/>
                </a:solidFill>
                <a:latin typeface="Times New Roman" panose="02020603050405020304" charset="0"/>
                <a:cs typeface="Times New Roman" panose="02020603050405020304" charset="0"/>
                <a:sym typeface="+mn-lt"/>
              </a:rPr>
              <a:t>vinegar</a:t>
            </a:r>
            <a:r>
              <a:rPr sz="2400">
                <a:latin typeface="Times New Roman" panose="02020603050405020304" charset="0"/>
                <a:cs typeface="Times New Roman" panose="02020603050405020304" charset="0"/>
                <a:sym typeface="+mn-lt"/>
              </a:rPr>
              <a:t>, peppers or </a:t>
            </a:r>
            <a:r>
              <a:rPr sz="2400">
                <a:solidFill>
                  <a:srgbClr val="FF0000"/>
                </a:solidFill>
                <a:latin typeface="Times New Roman" panose="02020603050405020304" charset="0"/>
                <a:cs typeface="Times New Roman" panose="02020603050405020304" charset="0"/>
                <a:sym typeface="+mn-lt"/>
              </a:rPr>
              <a:t>garlic</a:t>
            </a:r>
            <a:r>
              <a:rPr sz="2400">
                <a:latin typeface="Times New Roman" panose="02020603050405020304" charset="0"/>
                <a:cs typeface="Times New Roman" panose="02020603050405020304" charset="0"/>
                <a:sym typeface="+mn-lt"/>
              </a:rPr>
              <a:t>. It tastes </a:t>
            </a:r>
            <a:r>
              <a:rPr sz="2400">
                <a:solidFill>
                  <a:srgbClr val="FF0000"/>
                </a:solidFill>
                <a:latin typeface="Times New Roman" panose="02020603050405020304" charset="0"/>
                <a:cs typeface="Times New Roman" panose="02020603050405020304" charset="0"/>
                <a:sym typeface="+mn-lt"/>
              </a:rPr>
              <a:t>savory</a:t>
            </a:r>
            <a:r>
              <a:rPr sz="2400">
                <a:latin typeface="Times New Roman" panose="02020603050405020304" charset="0"/>
                <a:cs typeface="Times New Roman" panose="02020603050405020304" charset="0"/>
                <a:sym typeface="+mn-lt"/>
              </a:rPr>
              <a:t> and helps people feel</a:t>
            </a:r>
            <a:r>
              <a:rPr sz="2400">
                <a:solidFill>
                  <a:srgbClr val="FF0000"/>
                </a:solidFill>
                <a:latin typeface="Times New Roman" panose="02020603050405020304" charset="0"/>
                <a:cs typeface="Times New Roman" panose="02020603050405020304" charset="0"/>
                <a:sym typeface="+mn-lt"/>
              </a:rPr>
              <a:t> refreshed</a:t>
            </a:r>
            <a:r>
              <a:rPr sz="2400">
                <a:latin typeface="Times New Roman" panose="02020603050405020304" charset="0"/>
                <a:cs typeface="Times New Roman" panose="02020603050405020304" charset="0"/>
                <a:sym typeface="+mn-lt"/>
              </a:rPr>
              <a:t>. Some people boil the herb with water and then </a:t>
            </a:r>
            <a:r>
              <a:rPr sz="2400">
                <a:solidFill>
                  <a:srgbClr val="FF0000"/>
                </a:solidFill>
                <a:latin typeface="Times New Roman" panose="02020603050405020304" charset="0"/>
                <a:cs typeface="Times New Roman" panose="02020603050405020304" charset="0"/>
                <a:sym typeface="+mn-lt"/>
              </a:rPr>
              <a:t>squeeze out</a:t>
            </a:r>
            <a:r>
              <a:rPr sz="2400">
                <a:latin typeface="Times New Roman" panose="02020603050405020304" charset="0"/>
                <a:cs typeface="Times New Roman" panose="02020603050405020304" charset="0"/>
                <a:sym typeface="+mn-lt"/>
              </a:rPr>
              <a:t> the juice, which can</a:t>
            </a:r>
            <a:r>
              <a:rPr sz="2400">
                <a:solidFill>
                  <a:srgbClr val="FF0000"/>
                </a:solidFill>
                <a:latin typeface="Times New Roman" panose="02020603050405020304" charset="0"/>
                <a:cs typeface="Times New Roman" panose="02020603050405020304" charset="0"/>
                <a:sym typeface="+mn-lt"/>
              </a:rPr>
              <a:t> be used to</a:t>
            </a:r>
            <a:r>
              <a:rPr sz="2400">
                <a:latin typeface="Times New Roman" panose="02020603050405020304" charset="0"/>
                <a:cs typeface="Times New Roman" panose="02020603050405020304" charset="0"/>
                <a:sym typeface="+mn-lt"/>
              </a:rPr>
              <a:t> make soup.</a:t>
            </a:r>
            <a:endParaRPr sz="2400">
              <a:latin typeface="Times New Roman" panose="02020603050405020304" charset="0"/>
              <a:cs typeface="Times New Roman" panose="02020603050405020304" charset="0"/>
              <a:sym typeface="+mn-lt"/>
            </a:endParaRPr>
          </a:p>
        </p:txBody>
      </p:sp>
      <p:sp>
        <p:nvSpPr>
          <p:cNvPr id="3" name="文本框 2"/>
          <p:cNvSpPr txBox="1"/>
          <p:nvPr/>
        </p:nvSpPr>
        <p:spPr>
          <a:xfrm>
            <a:off x="6122035" y="110363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药草</a:t>
            </a:r>
            <a:endParaRPr lang="zh-CN" altLang="en-US" b="1">
              <a:latin typeface="微软雅黑" panose="020b0503020204020204" pitchFamily="34" charset="-122"/>
              <a:ea typeface="微软雅黑" panose="020b0503020204020204" pitchFamily="34" charset="-122"/>
            </a:endParaRPr>
          </a:p>
        </p:txBody>
      </p:sp>
      <p:sp>
        <p:nvSpPr>
          <p:cNvPr id="11" name="文本框 10"/>
          <p:cNvSpPr txBox="1"/>
          <p:nvPr/>
        </p:nvSpPr>
        <p:spPr>
          <a:xfrm>
            <a:off x="2190750" y="1666875"/>
            <a:ext cx="199898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最早的</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3663950" y="1666875"/>
            <a:ext cx="183705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可食用的</a:t>
            </a:r>
            <a:r>
              <a:rPr lang="en-US" altLang="zh-CN" b="1">
                <a:latin typeface="微软雅黑" panose="020b0503020204020204" pitchFamily="34" charset="-122"/>
                <a:ea typeface="微软雅黑" panose="020b0503020204020204" pitchFamily="34" charset="-122"/>
              </a:rPr>
              <a:t> </a:t>
            </a:r>
            <a:r>
              <a:rPr lang="zh-CN" altLang="en-US" b="1">
                <a:latin typeface="微软雅黑" panose="020b0503020204020204" pitchFamily="34" charset="-122"/>
                <a:ea typeface="微软雅黑" panose="020b0503020204020204" pitchFamily="34" charset="-122"/>
              </a:rPr>
              <a:t>野菜</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7525385" y="175323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有点</a:t>
            </a:r>
            <a:endParaRPr lang="zh-CN" altLang="en-US" b="1">
              <a:latin typeface="微软雅黑" panose="020b0503020204020204" pitchFamily="34" charset="-122"/>
              <a:ea typeface="微软雅黑" panose="020b0503020204020204" pitchFamily="34" charset="-122"/>
            </a:endParaRPr>
          </a:p>
        </p:txBody>
      </p:sp>
      <p:sp>
        <p:nvSpPr>
          <p:cNvPr id="14" name="文本框 13"/>
          <p:cNvSpPr txBox="1"/>
          <p:nvPr/>
        </p:nvSpPr>
        <p:spPr>
          <a:xfrm>
            <a:off x="8917305" y="175323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苦和酸</a:t>
            </a:r>
            <a:endParaRPr lang="zh-CN" altLang="en-US" b="1">
              <a:latin typeface="微软雅黑" panose="020b0503020204020204" pitchFamily="34" charset="-122"/>
              <a:ea typeface="微软雅黑" panose="020b0503020204020204" pitchFamily="34" charset="-122"/>
            </a:endParaRPr>
          </a:p>
        </p:txBody>
      </p:sp>
      <p:sp>
        <p:nvSpPr>
          <p:cNvPr id="15" name="文本框 14"/>
          <p:cNvSpPr txBox="1"/>
          <p:nvPr/>
        </p:nvSpPr>
        <p:spPr>
          <a:xfrm>
            <a:off x="2905125" y="419290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混合</a:t>
            </a:r>
            <a:endParaRPr lang="zh-CN" altLang="en-US" b="1">
              <a:latin typeface="微软雅黑" panose="020b0503020204020204" pitchFamily="34" charset="-122"/>
              <a:ea typeface="微软雅黑" panose="020b0503020204020204" pitchFamily="34" charset="-122"/>
            </a:endParaRPr>
          </a:p>
        </p:txBody>
      </p:sp>
      <p:sp>
        <p:nvSpPr>
          <p:cNvPr id="16" name="文本框 15"/>
          <p:cNvSpPr txBox="1"/>
          <p:nvPr/>
        </p:nvSpPr>
        <p:spPr>
          <a:xfrm>
            <a:off x="4674235" y="419290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醋</a:t>
            </a:r>
            <a:endParaRPr lang="zh-CN" altLang="en-US" b="1">
              <a:latin typeface="微软雅黑" panose="020b0503020204020204" pitchFamily="34" charset="-122"/>
              <a:ea typeface="微软雅黑" panose="020b0503020204020204" pitchFamily="34" charset="-122"/>
            </a:endParaRPr>
          </a:p>
        </p:txBody>
      </p:sp>
      <p:sp>
        <p:nvSpPr>
          <p:cNvPr id="17" name="文本框 16"/>
          <p:cNvSpPr txBox="1"/>
          <p:nvPr/>
        </p:nvSpPr>
        <p:spPr>
          <a:xfrm>
            <a:off x="6871335" y="419290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大蒜</a:t>
            </a:r>
            <a:endParaRPr lang="zh-CN" altLang="en-US" b="1">
              <a:latin typeface="微软雅黑" panose="020b0503020204020204" pitchFamily="34" charset="-122"/>
              <a:ea typeface="微软雅黑" panose="020b0503020204020204" pitchFamily="34" charset="-122"/>
            </a:endParaRPr>
          </a:p>
        </p:txBody>
      </p:sp>
      <p:sp>
        <p:nvSpPr>
          <p:cNvPr id="18" name="文本框 17"/>
          <p:cNvSpPr txBox="1"/>
          <p:nvPr/>
        </p:nvSpPr>
        <p:spPr>
          <a:xfrm>
            <a:off x="9068435" y="419290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清爽</a:t>
            </a:r>
            <a:endParaRPr lang="zh-CN" altLang="en-US" b="1">
              <a:latin typeface="微软雅黑" panose="020b0503020204020204" pitchFamily="34" charset="-122"/>
              <a:ea typeface="微软雅黑" panose="020b0503020204020204" pitchFamily="34" charset="-122"/>
            </a:endParaRPr>
          </a:p>
        </p:txBody>
      </p:sp>
      <p:sp>
        <p:nvSpPr>
          <p:cNvPr id="19" name="文本框 18"/>
          <p:cNvSpPr txBox="1"/>
          <p:nvPr/>
        </p:nvSpPr>
        <p:spPr>
          <a:xfrm>
            <a:off x="3001645" y="480441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新鲜</a:t>
            </a:r>
            <a:endParaRPr lang="zh-CN" altLang="en-US" b="1">
              <a:latin typeface="微软雅黑" panose="020b0503020204020204" pitchFamily="34" charset="-122"/>
              <a:ea typeface="微软雅黑" panose="020b0503020204020204" pitchFamily="34" charset="-122"/>
            </a:endParaRPr>
          </a:p>
        </p:txBody>
      </p:sp>
      <p:sp>
        <p:nvSpPr>
          <p:cNvPr id="20" name="文本框 19"/>
          <p:cNvSpPr txBox="1"/>
          <p:nvPr/>
        </p:nvSpPr>
        <p:spPr>
          <a:xfrm>
            <a:off x="10175875" y="480441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挤出来</a:t>
            </a:r>
            <a:endParaRPr lang="zh-CN" altLang="en-US" b="1">
              <a:latin typeface="微软雅黑" panose="020b0503020204020204" pitchFamily="34" charset="-122"/>
              <a:ea typeface="微软雅黑" panose="020b0503020204020204" pitchFamily="34" charset="-122"/>
            </a:endParaRPr>
          </a:p>
        </p:txBody>
      </p:sp>
      <p:sp>
        <p:nvSpPr>
          <p:cNvPr id="21" name="文本框 20"/>
          <p:cNvSpPr txBox="1"/>
          <p:nvPr/>
        </p:nvSpPr>
        <p:spPr>
          <a:xfrm>
            <a:off x="4391025" y="552577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被用来</a:t>
            </a:r>
            <a:endParaRPr lang="zh-CN" altLang="en-US" b="1">
              <a:latin typeface="微软雅黑" panose="020b0503020204020204" pitchFamily="34" charset="-122"/>
              <a:ea typeface="微软雅黑" panose="020b0503020204020204" pitchFamily="34" charset="-122"/>
            </a:endParaRPr>
          </a:p>
        </p:txBody>
      </p:sp>
      <p:pic>
        <p:nvPicPr>
          <p:cNvPr id="22" name="图片 21"/>
          <p:cNvPicPr>
            <a:picLocks noChangeAspect="1"/>
          </p:cNvPicPr>
          <p:nvPr>
            <p:custDataLst>
              <p:tags r:id="rId4"/>
            </p:custDataLst>
          </p:nvPr>
        </p:nvPicPr>
        <p:blipFill>
          <a:blip r:embed="rId3"/>
          <a:stretch>
            <a:fillRect/>
          </a:stretch>
        </p:blipFill>
        <p:spPr>
          <a:xfrm>
            <a:off x="10175875" y="0"/>
            <a:ext cx="2095500" cy="1354455"/>
          </a:xfrm>
          <a:prstGeom prst="rect">
            <a:avLst/>
          </a:prstGeom>
          <a:effectLst>
            <a:outerShdw blurRad="304800" dist="190500" dir="420000" algn="l" rotWithShape="0">
              <a:srgbClr val="536D47">
                <a:alpha val="48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11" grpId="0"/>
      <p:bldP spid="12" grpId="0"/>
      <p:bldP spid="13" grpId="0"/>
      <p:bldP spid="14" grpId="0"/>
      <p:bldP spid="15" grpId="0"/>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pic>
        <p:nvPicPr>
          <p:cNvPr id="3" name="图片 2"/>
          <p:cNvPicPr>
            <a:picLocks noChangeAspect="1"/>
          </p:cNvPicPr>
          <p:nvPr/>
        </p:nvPicPr>
        <p:blipFill>
          <a:blip r:embed="rId4"/>
          <a:stretch>
            <a:fillRect/>
          </a:stretch>
        </p:blipFill>
        <p:spPr>
          <a:xfrm>
            <a:off x="9001125" y="-287020"/>
            <a:ext cx="3190875" cy="3190875"/>
          </a:xfrm>
          <a:prstGeom prst="rect">
            <a:avLst/>
          </a:prstGeom>
          <a:effectLst>
            <a:outerShdw blurRad="152400" sx="102000" sy="102000" algn="ctr" rotWithShape="0">
              <a:schemeClr val="bg1">
                <a:lumMod val="50000"/>
                <a:alpha val="42000"/>
              </a:schemeClr>
            </a:outerShdw>
          </a:effectLst>
        </p:spPr>
      </p:pic>
      <p:sp>
        <p:nvSpPr>
          <p:cNvPr id="2" name="矩形 1"/>
          <p:cNvSpPr/>
          <p:nvPr>
            <p:custDataLst>
              <p:tags r:id="rId5"/>
            </p:custDataLst>
          </p:nvPr>
        </p:nvSpPr>
        <p:spPr>
          <a:xfrm>
            <a:off x="1152525" y="1081970"/>
            <a:ext cx="2967990" cy="645160"/>
          </a:xfrm>
          <a:prstGeom prst="rect">
            <a:avLst/>
          </a:prstGeom>
          <a:noFill/>
        </p:spPr>
        <p:txBody>
          <a:bodyPr wrap="none" rtlCol="0">
            <a:spAutoFit/>
          </a:bodyPr>
          <a:lstStyle/>
          <a:p>
            <a:pPr algn="ctr"/>
            <a:r>
              <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rPr>
              <a:t>Tips on health</a:t>
            </a:r>
            <a:endPar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endParaRPr>
          </a:p>
        </p:txBody>
      </p:sp>
      <p:sp>
        <p:nvSpPr>
          <p:cNvPr id="10" name="文本框 9"/>
          <p:cNvSpPr txBox="1"/>
          <p:nvPr/>
        </p:nvSpPr>
        <p:spPr>
          <a:xfrm>
            <a:off x="1152525" y="1816100"/>
            <a:ext cx="10124440" cy="3784600"/>
          </a:xfrm>
          <a:prstGeom prst="rect">
            <a:avLst/>
          </a:prstGeom>
          <a:noFill/>
        </p:spPr>
        <p:txBody>
          <a:bodyPr wrap="square" rtlCol="0" anchor="t">
            <a:spAutoFit/>
          </a:bodyPr>
          <a:lstStyle/>
          <a:p>
            <a:pPr indent="457200" fontAlgn="auto">
              <a:lnSpc>
                <a:spcPct val="200000"/>
              </a:lnSpc>
            </a:pPr>
            <a:r>
              <a:rPr lang="zh-CN" altLang="en-US" sz="2400">
                <a:latin typeface="Times New Roman" panose="02020603050405020304" charset="0"/>
                <a:cs typeface="Times New Roman" panose="02020603050405020304" charset="0"/>
              </a:rPr>
              <a:t>High temperatures and </a:t>
            </a:r>
            <a:r>
              <a:rPr lang="zh-CN" altLang="en-US" sz="2400">
                <a:solidFill>
                  <a:srgbClr val="FF0000"/>
                </a:solidFill>
                <a:latin typeface="Times New Roman" panose="02020603050405020304" charset="0"/>
                <a:cs typeface="Times New Roman" panose="02020603050405020304" charset="0"/>
              </a:rPr>
              <a:t>humidity</a:t>
            </a:r>
            <a:r>
              <a:rPr lang="zh-CN" altLang="en-US" sz="2400">
                <a:latin typeface="Times New Roman" panose="02020603050405020304" charset="0"/>
                <a:cs typeface="Times New Roman" panose="02020603050405020304" charset="0"/>
              </a:rPr>
              <a:t> are common during the Grain Buds period. The increase in temperature over this season may also give rise to </a:t>
            </a:r>
            <a:r>
              <a:rPr lang="zh-CN" altLang="en-US" sz="2400">
                <a:solidFill>
                  <a:srgbClr val="FF0000"/>
                </a:solidFill>
                <a:latin typeface="Times New Roman" panose="02020603050405020304" charset="0"/>
                <a:cs typeface="Times New Roman" panose="02020603050405020304" charset="0"/>
              </a:rPr>
              <a:t>nettle rash, rheumatism, sweat spots, eczema and other skin diseases</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indent="457200" fontAlgn="auto">
              <a:lnSpc>
                <a:spcPct val="200000"/>
              </a:lnSpc>
            </a:pPr>
            <a:r>
              <a:rPr lang="zh-CN" altLang="en-US" sz="2400">
                <a:latin typeface="Times New Roman" panose="02020603050405020304" charset="0"/>
                <a:cs typeface="Times New Roman" panose="02020603050405020304" charset="0"/>
              </a:rPr>
              <a:t>It is also important to exercise during the hot summer days. </a:t>
            </a:r>
            <a:r>
              <a:rPr lang="zh-CN" altLang="en-US" sz="2400">
                <a:solidFill>
                  <a:srgbClr val="FF0000"/>
                </a:solidFill>
                <a:latin typeface="Times New Roman" panose="02020603050405020304" charset="0"/>
                <a:cs typeface="Times New Roman" panose="02020603050405020304" charset="0"/>
              </a:rPr>
              <a:t>Walking, jogging and practicing tai chi</a:t>
            </a:r>
            <a:r>
              <a:rPr lang="zh-CN" altLang="en-US" sz="2400">
                <a:latin typeface="Times New Roman" panose="02020603050405020304" charset="0"/>
                <a:cs typeface="Times New Roman" panose="02020603050405020304" charset="0"/>
              </a:rPr>
              <a:t> are popular.</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5213985" y="181610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湿度</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3048000" y="3244850"/>
            <a:ext cx="609600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荨麻疹、风湿病、汗斑、湿疹和其他皮肤疾病</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8874125" y="4876800"/>
            <a:ext cx="254063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散步、慢跑和练太极</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675" decel="100000" fill="hold"/>
                                        <p:tgtEl>
                                          <p:spTgt spid="3"/>
                                        </p:tgtEl>
                                        <p:attrNameLst>
                                          <p:attrName>ppt_y</p:attrName>
                                        </p:attrNameLst>
                                      </p:cBhvr>
                                      <p:tavLst>
                                        <p:tav tm="0">
                                          <p:val>
                                            <p:strVal val="#ppt_y+1"/>
                                          </p:val>
                                        </p:tav>
                                        <p:tav tm="100000">
                                          <p:val>
                                            <p:strVal val="#ppt_y-.03"/>
                                          </p:val>
                                        </p:tav>
                                      </p:tavLst>
                                    </p:anim>
                                    <p:anim calcmode="lin" valueType="num">
                                      <p:cBhvr>
                                        <p:cTn id="10" dur="1" accel="100000" fill="hold">
                                          <p:stCondLst>
                                            <p:cond delay="749"/>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sp>
        <p:nvSpPr>
          <p:cNvPr id="2" name="矩形 1"/>
          <p:cNvSpPr/>
          <p:nvPr>
            <p:custDataLst>
              <p:tags r:id="rId4"/>
            </p:custDataLst>
          </p:nvPr>
        </p:nvSpPr>
        <p:spPr>
          <a:xfrm>
            <a:off x="1070610" y="1170870"/>
            <a:ext cx="7023100" cy="645160"/>
          </a:xfrm>
          <a:prstGeom prst="rect">
            <a:avLst/>
          </a:prstGeom>
          <a:noFill/>
        </p:spPr>
        <p:txBody>
          <a:bodyPr wrap="none" rtlCol="0">
            <a:spAutoFit/>
          </a:bodyPr>
          <a:lstStyle/>
          <a:p>
            <a:pPr algn="ctr"/>
            <a:r>
              <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rPr>
              <a:t>Key period for flower management</a:t>
            </a:r>
            <a:endPar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endParaRPr>
          </a:p>
        </p:txBody>
      </p:sp>
      <p:sp>
        <p:nvSpPr>
          <p:cNvPr id="10" name="文本框 9"/>
          <p:cNvSpPr txBox="1"/>
          <p:nvPr/>
        </p:nvSpPr>
        <p:spPr>
          <a:xfrm>
            <a:off x="1070610" y="2441575"/>
            <a:ext cx="10124440" cy="2306955"/>
          </a:xfrm>
          <a:prstGeom prst="rect">
            <a:avLst/>
          </a:prstGeom>
          <a:noFill/>
        </p:spPr>
        <p:txBody>
          <a:bodyPr wrap="square" rtlCol="0" anchor="t">
            <a:spAutoFit/>
          </a:bodyPr>
          <a:lstStyle/>
          <a:p>
            <a:pPr indent="457200" fontAlgn="auto">
              <a:lnSpc>
                <a:spcPct val="200000"/>
              </a:lnSpc>
            </a:pPr>
            <a:r>
              <a:rPr lang="zh-CN" altLang="en-US" sz="2400">
                <a:latin typeface="Times New Roman" panose="02020603050405020304" charset="0"/>
                <a:cs typeface="Times New Roman" panose="02020603050405020304" charset="0"/>
              </a:rPr>
              <a:t>This time is a good period of </a:t>
            </a:r>
            <a:r>
              <a:rPr lang="zh-CN" altLang="en-US" sz="2400">
                <a:solidFill>
                  <a:srgbClr val="FF0000"/>
                </a:solidFill>
                <a:latin typeface="Times New Roman" panose="02020603050405020304" charset="0"/>
                <a:cs typeface="Times New Roman" panose="02020603050405020304" charset="0"/>
              </a:rPr>
              <a:t>the quick growth of </a:t>
            </a:r>
            <a:r>
              <a:rPr lang="zh-CN" altLang="en-US" sz="2400">
                <a:latin typeface="Times New Roman" panose="02020603050405020304" charset="0"/>
                <a:cs typeface="Times New Roman" panose="02020603050405020304" charset="0"/>
              </a:rPr>
              <a:t>flowers. It is also a season when plant diseases and pests are </a:t>
            </a:r>
            <a:r>
              <a:rPr lang="zh-CN" altLang="en-US" sz="2400">
                <a:solidFill>
                  <a:srgbClr val="FF0000"/>
                </a:solidFill>
                <a:latin typeface="Times New Roman" panose="02020603050405020304" charset="0"/>
                <a:cs typeface="Times New Roman" panose="02020603050405020304" charset="0"/>
              </a:rPr>
              <a:t>at an all-time high</a:t>
            </a:r>
            <a:r>
              <a:rPr lang="zh-CN" altLang="en-US" sz="2400">
                <a:latin typeface="Times New Roman" panose="02020603050405020304" charset="0"/>
                <a:cs typeface="Times New Roman" panose="02020603050405020304" charset="0"/>
              </a:rPr>
              <a:t>, which makes</a:t>
            </a:r>
            <a:r>
              <a:rPr lang="zh-CN" altLang="en-US" sz="2400">
                <a:solidFill>
                  <a:srgbClr val="FF0000"/>
                </a:solidFill>
                <a:latin typeface="Times New Roman" panose="02020603050405020304" charset="0"/>
                <a:cs typeface="Times New Roman" panose="02020603050405020304" charset="0"/>
              </a:rPr>
              <a:t> caring for</a:t>
            </a:r>
            <a:r>
              <a:rPr lang="zh-CN" altLang="en-US" sz="2400">
                <a:latin typeface="Times New Roman" panose="02020603050405020304" charset="0"/>
                <a:cs typeface="Times New Roman" panose="02020603050405020304" charset="0"/>
              </a:rPr>
              <a:t> your garden even more critical.</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6176010" y="2367280"/>
            <a:ext cx="151320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快速生长</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6218555" y="3946525"/>
            <a:ext cx="147066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到达顶峰</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9911715" y="4022725"/>
            <a:ext cx="96329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照顾</a:t>
            </a:r>
            <a:endParaRPr lang="zh-CN" altLang="en-US" b="1">
              <a:latin typeface="微软雅黑" panose="020b0503020204020204" pitchFamily="34" charset="-122"/>
              <a:ea typeface="微软雅黑" panose="020b0503020204020204" pitchFamily="34" charset="-122"/>
            </a:endParaRPr>
          </a:p>
        </p:txBody>
      </p:sp>
      <p:sp>
        <p:nvSpPr>
          <p:cNvPr id="20" name="椭圆 19"/>
          <p:cNvSpPr/>
          <p:nvPr>
            <p:custDataLst>
              <p:tags r:id="rId5"/>
            </p:custDataLst>
          </p:nvPr>
        </p:nvSpPr>
        <p:spPr>
          <a:xfrm>
            <a:off x="9278620" y="236220"/>
            <a:ext cx="2229485" cy="2251075"/>
          </a:xfrm>
          <a:prstGeom prst="ellipse">
            <a:avLst/>
          </a:prstGeom>
          <a:blipFill dpi="0" rotWithShape="1">
            <a:blip r:embed="rId6"/>
            <a:stretch>
              <a:fillRect/>
            </a:stretch>
          </a:blipFill>
          <a:ln>
            <a:solidFill>
              <a:srgbClr val="788211"/>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800" spc="600">
              <a:solidFill>
                <a:schemeClr val="tx1"/>
              </a:solidFill>
              <a:cs typeface="+mn-ea"/>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nodeType="afterGroup">
                            <p:stCondLst>
                              <p:cond delay="1"/>
                            </p:stCondLst>
                            <p:childTnLst>
                              <p:par>
                                <p:cTn id="16" presetID="42"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20"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p:cNvPicPr>
            <a:picLocks noChangeAspect="1"/>
          </p:cNvPicPr>
          <p:nvPr/>
        </p:nvPicPr>
        <p:blipFill>
          <a:blip r:embed="rId3">
            <a:duotone>
              <a:prstClr val="black"/>
              <a:schemeClr val="accent6">
                <a:tint val="45000"/>
                <a:satMod val="400000"/>
              </a:schemeClr>
            </a:duotone>
          </a:blip>
          <a:stretch>
            <a:fillRect/>
          </a:stretch>
        </p:blipFill>
        <p:spPr>
          <a:xfrm>
            <a:off x="0" y="4660135"/>
            <a:ext cx="12192000" cy="2197865"/>
          </a:xfrm>
          <a:prstGeom prst="rect">
            <a:avLst/>
          </a:prstGeom>
        </p:spPr>
      </p:pic>
      <p:sp>
        <p:nvSpPr>
          <p:cNvPr id="2" name="矩形 1"/>
          <p:cNvSpPr/>
          <p:nvPr>
            <p:custDataLst>
              <p:tags r:id="rId4"/>
            </p:custDataLst>
          </p:nvPr>
        </p:nvSpPr>
        <p:spPr>
          <a:xfrm>
            <a:off x="1152525" y="1081970"/>
            <a:ext cx="2967990" cy="645160"/>
          </a:xfrm>
          <a:prstGeom prst="rect">
            <a:avLst/>
          </a:prstGeom>
          <a:noFill/>
        </p:spPr>
        <p:txBody>
          <a:bodyPr wrap="none" rtlCol="0">
            <a:spAutoFit/>
          </a:bodyPr>
          <a:lstStyle/>
          <a:p>
            <a:pPr algn="ctr"/>
            <a:r>
              <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rPr>
              <a:t>Tips on health</a:t>
            </a:r>
            <a:endPar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endParaRPr>
          </a:p>
        </p:txBody>
      </p:sp>
      <p:sp>
        <p:nvSpPr>
          <p:cNvPr id="10" name="文本框 9"/>
          <p:cNvSpPr txBox="1"/>
          <p:nvPr/>
        </p:nvSpPr>
        <p:spPr>
          <a:xfrm>
            <a:off x="1152525" y="1816100"/>
            <a:ext cx="10124440" cy="3046095"/>
          </a:xfrm>
          <a:prstGeom prst="rect">
            <a:avLst/>
          </a:prstGeom>
          <a:noFill/>
        </p:spPr>
        <p:txBody>
          <a:bodyPr wrap="square" rtlCol="0" anchor="t">
            <a:spAutoFit/>
          </a:bodyPr>
          <a:lstStyle/>
          <a:p>
            <a:pPr indent="457200" fontAlgn="auto">
              <a:lnSpc>
                <a:spcPct val="200000"/>
              </a:lnSpc>
            </a:pPr>
            <a:r>
              <a:rPr lang="zh-CN" altLang="en-US" sz="2400">
                <a:solidFill>
                  <a:srgbClr val="FF0000"/>
                </a:solidFill>
                <a:latin typeface="Times New Roman" panose="02020603050405020304" charset="0"/>
                <a:cs typeface="Times New Roman" panose="02020603050405020304" charset="0"/>
              </a:rPr>
              <a:t>Flower trimming</a:t>
            </a:r>
            <a:r>
              <a:rPr lang="zh-CN" altLang="en-US" sz="2400">
                <a:latin typeface="Times New Roman" panose="02020603050405020304" charset="0"/>
                <a:cs typeface="Times New Roman" panose="02020603050405020304" charset="0"/>
              </a:rPr>
              <a:t> and clipping is important. And a systematic </a:t>
            </a:r>
            <a:r>
              <a:rPr lang="zh-CN" altLang="en-US" sz="2400">
                <a:solidFill>
                  <a:srgbClr val="FF0000"/>
                </a:solidFill>
                <a:latin typeface="Times New Roman" panose="02020603050405020304" charset="0"/>
                <a:cs typeface="Times New Roman" panose="02020603050405020304" charset="0"/>
              </a:rPr>
              <a:t>fertilized</a:t>
            </a:r>
            <a:r>
              <a:rPr lang="zh-CN" altLang="en-US" sz="2400">
                <a:latin typeface="Times New Roman" panose="02020603050405020304" charset="0"/>
                <a:cs typeface="Times New Roman" panose="02020603050405020304" charset="0"/>
              </a:rPr>
              <a:t> water system should be </a:t>
            </a:r>
            <a:r>
              <a:rPr lang="zh-CN" altLang="en-US" sz="2400">
                <a:solidFill>
                  <a:srgbClr val="FF0000"/>
                </a:solidFill>
                <a:latin typeface="Times New Roman" panose="02020603050405020304" charset="0"/>
                <a:cs typeface="Times New Roman" panose="02020603050405020304" charset="0"/>
              </a:rPr>
              <a:t>carried out</a:t>
            </a:r>
            <a:r>
              <a:rPr lang="zh-CN" altLang="en-US" sz="2400">
                <a:latin typeface="Times New Roman" panose="02020603050405020304" charset="0"/>
                <a:cs typeface="Times New Roman" panose="02020603050405020304" charset="0"/>
              </a:rPr>
              <a:t>. Flowers need a lot of water and extra care to stay healthy.</a:t>
            </a:r>
            <a:r>
              <a:rPr lang="zh-CN" altLang="en-US" sz="2400">
                <a:solidFill>
                  <a:srgbClr val="00B050"/>
                </a:solidFill>
                <a:latin typeface="Times New Roman" panose="02020603050405020304" charset="0"/>
                <a:cs typeface="Times New Roman" panose="02020603050405020304" charset="0"/>
              </a:rPr>
              <a:t>Weeding</a:t>
            </a:r>
            <a:r>
              <a:rPr lang="zh-CN" altLang="en-US" sz="2400">
                <a:latin typeface="Times New Roman" panose="02020603050405020304" charset="0"/>
                <a:cs typeface="Times New Roman" panose="02020603050405020304" charset="0"/>
              </a:rPr>
              <a:t> should be done as they grow quickly and have to be extirpated </a:t>
            </a:r>
            <a:r>
              <a:rPr lang="zh-CN" altLang="en-US" sz="2400">
                <a:solidFill>
                  <a:srgbClr val="00B050"/>
                </a:solidFill>
                <a:latin typeface="Times New Roman" panose="02020603050405020304" charset="0"/>
                <a:cs typeface="Times New Roman" panose="02020603050405020304" charset="0"/>
              </a:rPr>
              <a:t>in order to</a:t>
            </a:r>
            <a:r>
              <a:rPr lang="zh-CN" altLang="en-US" sz="2400">
                <a:solidFill>
                  <a:srgbClr val="FF0000"/>
                </a:solidFill>
                <a:latin typeface="Times New Roman" panose="02020603050405020304" charset="0"/>
                <a:cs typeface="Times New Roman" panose="02020603050405020304" charset="0"/>
              </a:rPr>
              <a:t> keep the soil loose</a:t>
            </a:r>
            <a:r>
              <a:rPr lang="zh-CN" altLang="en-US" sz="2400">
                <a:latin typeface="Times New Roman" panose="02020603050405020304" charset="0"/>
                <a:cs typeface="Times New Roman" panose="02020603050405020304" charset="0"/>
              </a:rPr>
              <a:t> and from </a:t>
            </a:r>
            <a:r>
              <a:rPr lang="zh-CN" altLang="en-US" sz="2400">
                <a:solidFill>
                  <a:srgbClr val="FF0000"/>
                </a:solidFill>
                <a:latin typeface="Times New Roman" panose="02020603050405020304" charset="0"/>
                <a:cs typeface="Times New Roman" panose="02020603050405020304" charset="0"/>
              </a:rPr>
              <a:t>competing with</a:t>
            </a:r>
            <a:r>
              <a:rPr lang="zh-CN" altLang="en-US" sz="2400">
                <a:latin typeface="Times New Roman" panose="02020603050405020304" charset="0"/>
                <a:cs typeface="Times New Roman" panose="02020603050405020304" charset="0"/>
              </a:rPr>
              <a:t> the flowers for nutrients.</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2566035" y="1913255"/>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修剪</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9458325" y="1913255"/>
            <a:ext cx="366268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施肥</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3675380" y="3155315"/>
            <a:ext cx="88709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进行</a:t>
            </a:r>
            <a:endParaRPr lang="zh-CN" altLang="en-US" b="1">
              <a:latin typeface="微软雅黑" panose="020b0503020204020204" pitchFamily="34" charset="-122"/>
              <a:ea typeface="微软雅黑" panose="020b0503020204020204" pitchFamily="34" charset="-122"/>
            </a:endParaRPr>
          </a:p>
        </p:txBody>
      </p:sp>
      <p:sp>
        <p:nvSpPr>
          <p:cNvPr id="4" name="文本框 3"/>
          <p:cNvSpPr txBox="1"/>
          <p:nvPr>
            <p:custDataLst>
              <p:tags r:id="rId5"/>
            </p:custDataLst>
          </p:nvPr>
        </p:nvSpPr>
        <p:spPr>
          <a:xfrm>
            <a:off x="2848610" y="3959225"/>
            <a:ext cx="254063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除草</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custDataLst>
              <p:tags r:id="rId6"/>
            </p:custDataLst>
          </p:nvPr>
        </p:nvSpPr>
        <p:spPr>
          <a:xfrm>
            <a:off x="1259840" y="4762500"/>
            <a:ext cx="254063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目的是</a:t>
            </a:r>
            <a:endParaRPr lang="zh-CN" altLang="en-US" b="1">
              <a:latin typeface="微软雅黑" panose="020b0503020204020204" pitchFamily="34" charset="-122"/>
              <a:ea typeface="微软雅黑" panose="020b0503020204020204" pitchFamily="34" charset="-122"/>
            </a:endParaRPr>
          </a:p>
        </p:txBody>
      </p:sp>
      <p:sp>
        <p:nvSpPr>
          <p:cNvPr id="7" name="文本框 6"/>
          <p:cNvSpPr txBox="1"/>
          <p:nvPr>
            <p:custDataLst>
              <p:tags r:id="rId7"/>
            </p:custDataLst>
          </p:nvPr>
        </p:nvSpPr>
        <p:spPr>
          <a:xfrm>
            <a:off x="3149600" y="4762500"/>
            <a:ext cx="254063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使土地松软</a:t>
            </a:r>
            <a:endParaRPr lang="zh-CN" altLang="en-US" b="1">
              <a:latin typeface="微软雅黑" panose="020b0503020204020204" pitchFamily="34" charset="-122"/>
              <a:ea typeface="微软雅黑" panose="020b0503020204020204" pitchFamily="34" charset="-122"/>
            </a:endParaRPr>
          </a:p>
        </p:txBody>
      </p:sp>
      <p:sp>
        <p:nvSpPr>
          <p:cNvPr id="8" name="文本框 7"/>
          <p:cNvSpPr txBox="1"/>
          <p:nvPr>
            <p:custDataLst>
              <p:tags r:id="rId8"/>
            </p:custDataLst>
          </p:nvPr>
        </p:nvSpPr>
        <p:spPr>
          <a:xfrm>
            <a:off x="6460490" y="4862195"/>
            <a:ext cx="254063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与</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竞争</a:t>
            </a:r>
            <a:endParaRPr lang="zh-CN" altLang="en-US" b="1">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10"/>
            </p:custDataLst>
          </p:nvPr>
        </p:nvPicPr>
        <p:blipFill>
          <a:blip r:embed="rId9"/>
          <a:stretch>
            <a:fillRect/>
          </a:stretch>
        </p:blipFill>
        <p:spPr>
          <a:xfrm>
            <a:off x="9722485" y="123825"/>
            <a:ext cx="2364740" cy="236474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1" name="组合 20"/>
          <p:cNvGrpSpPr/>
          <p:nvPr/>
        </p:nvGrpSpPr>
        <p:grpSpPr>
          <a:xfrm>
            <a:off x="619760" y="245110"/>
            <a:ext cx="11092815" cy="6612890"/>
            <a:chOff x="554267" y="854724"/>
            <a:chExt cx="11083465" cy="5324951"/>
          </a:xfrm>
        </p:grpSpPr>
        <p:pic>
          <p:nvPicPr>
            <p:cNvPr id="22" name="图片 21"/>
            <p:cNvPicPr>
              <a:picLocks noChangeAspect="1"/>
            </p:cNvPicPr>
            <p:nvPr>
              <p:custDataLst>
                <p:tags r:id="rId4"/>
              </p:custDataLst>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custDataLst>
                <p:tags r:id="rId6"/>
              </p:custDataLst>
            </p:nvPr>
          </p:nvPicPr>
          <p:blipFill>
            <a:blip r:embed="rId5"/>
            <a:stretch>
              <a:fillRect/>
            </a:stretch>
          </p:blipFill>
          <p:spPr>
            <a:xfrm>
              <a:off x="667240" y="1038404"/>
              <a:ext cx="10857521" cy="4957591"/>
            </a:xfrm>
            <a:prstGeom prst="rect">
              <a:avLst/>
            </a:prstGeom>
          </p:spPr>
        </p:pic>
      </p:grpSp>
      <p:pic>
        <p:nvPicPr>
          <p:cNvPr id="100" name="图片 99"/>
          <p:cNvPicPr/>
          <p:nvPr>
            <p:custDataLst>
              <p:tags r:id="rId8"/>
            </p:custDataLst>
          </p:nvPr>
        </p:nvPicPr>
        <p:blipFill>
          <a:blip r:embed="rId7"/>
          <a:stretch>
            <a:fillRect/>
          </a:stretch>
        </p:blipFill>
        <p:spPr>
          <a:xfrm>
            <a:off x="2924175" y="871220"/>
            <a:ext cx="6647815" cy="5330825"/>
          </a:xfrm>
          <a:prstGeom prst="rect">
            <a:avLst/>
          </a:prstGeom>
          <a:noFill/>
          <a:ln w="9525">
            <a:noFill/>
          </a:ln>
        </p:spPr>
      </p:pic>
      <p:pic>
        <p:nvPicPr>
          <p:cNvPr id="23557" name="图片 4" descr="椰树燕子"/>
          <p:cNvPicPr>
            <a:picLocks noChangeAspect="1"/>
          </p:cNvPicPr>
          <p:nvPr>
            <p:custDataLst>
              <p:tags r:id="rId10"/>
            </p:custDataLst>
          </p:nvPr>
        </p:nvPicPr>
        <p:blipFill>
          <a:blip r:embed="rId9"/>
          <a:stretch>
            <a:fillRect/>
          </a:stretch>
        </p:blipFill>
        <p:spPr bwMode="auto">
          <a:xfrm>
            <a:off x="7326312" y="-121"/>
            <a:ext cx="486568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up)">
                                      <p:cBhvr>
                                        <p:cTn id="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custDataLst>
              <p:tags r:id="rId3"/>
            </p:custDataLst>
          </p:nvPr>
        </p:nvSpPr>
        <p:spPr>
          <a:xfrm>
            <a:off x="1152525" y="1170870"/>
            <a:ext cx="7332980" cy="645160"/>
          </a:xfrm>
          <a:prstGeom prst="rect">
            <a:avLst/>
          </a:prstGeom>
          <a:noFill/>
        </p:spPr>
        <p:txBody>
          <a:bodyPr wrap="none" rtlCol="0">
            <a:spAutoFit/>
          </a:bodyPr>
          <a:lstStyle/>
          <a:p>
            <a:pPr algn="ctr"/>
            <a:r>
              <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rPr>
              <a:t>Celebrating silkworm deity birthday</a:t>
            </a:r>
            <a:endParaRPr lang="zh-CN" altLang="en-US" sz="3600" b="1">
              <a:solidFill>
                <a:srgbClr val="31944E"/>
              </a:solidFill>
              <a:effectLst>
                <a:outerShdw blurRad="355600" algn="ctr" rotWithShape="0">
                  <a:srgbClr val="378646">
                    <a:alpha val="50000"/>
                  </a:srgbClr>
                </a:outerShdw>
              </a:effectLst>
              <a:latin typeface="Times New Roman" panose="02020603050405020304" charset="0"/>
              <a:ea typeface="微软雅黑" panose="020b0503020204020204" pitchFamily="34" charset="-122"/>
              <a:cs typeface="Times New Roman" panose="02020603050405020304" charset="0"/>
              <a:sym typeface="+mn-lt"/>
            </a:endParaRPr>
          </a:p>
        </p:txBody>
      </p:sp>
      <p:sp>
        <p:nvSpPr>
          <p:cNvPr id="10" name="文本框 9"/>
          <p:cNvSpPr txBox="1"/>
          <p:nvPr/>
        </p:nvSpPr>
        <p:spPr>
          <a:xfrm>
            <a:off x="1152525" y="2197735"/>
            <a:ext cx="10124440" cy="2306955"/>
          </a:xfrm>
          <a:prstGeom prst="rect">
            <a:avLst/>
          </a:prstGeom>
          <a:noFill/>
        </p:spPr>
        <p:txBody>
          <a:bodyPr wrap="square" rtlCol="0" anchor="t">
            <a:spAutoFit/>
          </a:bodyPr>
          <a:lstStyle/>
          <a:p>
            <a:pPr indent="457200" fontAlgn="auto">
              <a:lnSpc>
                <a:spcPct val="200000"/>
              </a:lnSpc>
            </a:pPr>
            <a:r>
              <a:rPr lang="zh-CN" altLang="en-US" sz="2400">
                <a:latin typeface="Times New Roman" panose="02020603050405020304" charset="0"/>
                <a:cs typeface="Times New Roman" panose="02020603050405020304" charset="0"/>
              </a:rPr>
              <a:t>Silkworm </a:t>
            </a:r>
            <a:r>
              <a:rPr lang="zh-CN" altLang="en-US" sz="2400">
                <a:solidFill>
                  <a:srgbClr val="00B050"/>
                </a:solidFill>
                <a:latin typeface="Times New Roman" panose="02020603050405020304" charset="0"/>
                <a:cs typeface="Times New Roman" panose="02020603050405020304" charset="0"/>
              </a:rPr>
              <a:t>rearing</a:t>
            </a:r>
            <a:r>
              <a:rPr lang="zh-CN" altLang="en-US" sz="2400">
                <a:latin typeface="Times New Roman" panose="02020603050405020304" charset="0"/>
                <a:cs typeface="Times New Roman" panose="02020603050405020304" charset="0"/>
              </a:rPr>
              <a:t> is a traditional</a:t>
            </a:r>
            <a:r>
              <a:rPr lang="zh-CN" altLang="en-US" sz="2400">
                <a:solidFill>
                  <a:srgbClr val="FF0000"/>
                </a:solidFill>
                <a:latin typeface="Times New Roman" panose="02020603050405020304" charset="0"/>
                <a:cs typeface="Times New Roman" panose="02020603050405020304" charset="0"/>
              </a:rPr>
              <a:t> byproduct</a:t>
            </a:r>
            <a:r>
              <a:rPr lang="zh-CN" altLang="en-US" sz="2400">
                <a:latin typeface="Times New Roman" panose="02020603050405020304" charset="0"/>
                <a:cs typeface="Times New Roman" panose="02020603050405020304" charset="0"/>
              </a:rPr>
              <a:t> for people </a:t>
            </a:r>
            <a:r>
              <a:rPr lang="zh-CN" altLang="en-US" sz="2400">
                <a:solidFill>
                  <a:srgbClr val="FF0000"/>
                </a:solidFill>
                <a:latin typeface="Times New Roman" panose="02020603050405020304" charset="0"/>
                <a:cs typeface="Times New Roman" panose="02020603050405020304" charset="0"/>
              </a:rPr>
              <a:t>in regions south of the Yangtze River</a:t>
            </a:r>
            <a:r>
              <a:rPr lang="zh-CN" altLang="en-US" sz="2400">
                <a:latin typeface="Times New Roman" panose="02020603050405020304" charset="0"/>
                <a:cs typeface="Times New Roman" panose="02020603050405020304" charset="0"/>
              </a:rPr>
              <a:t>. During the Grain Buds season, </a:t>
            </a:r>
            <a:r>
              <a:rPr lang="zh-CN" altLang="en-US" sz="2400">
                <a:solidFill>
                  <a:srgbClr val="FF0000"/>
                </a:solidFill>
                <a:latin typeface="Times New Roman" panose="02020603050405020304" charset="0"/>
                <a:cs typeface="Times New Roman" panose="02020603050405020304" charset="0"/>
              </a:rPr>
              <a:t>silkworms</a:t>
            </a:r>
            <a:r>
              <a:rPr lang="zh-CN" altLang="en-US" sz="2400">
                <a:latin typeface="Times New Roman" panose="02020603050405020304" charset="0"/>
                <a:cs typeface="Times New Roman" panose="02020603050405020304" charset="0"/>
              </a:rPr>
              <a:t> have</a:t>
            </a:r>
            <a:r>
              <a:rPr lang="zh-CN" altLang="en-US" sz="2400">
                <a:solidFill>
                  <a:srgbClr val="FF0000"/>
                </a:solidFill>
                <a:latin typeface="Times New Roman" panose="02020603050405020304" charset="0"/>
                <a:cs typeface="Times New Roman" panose="02020603050405020304" charset="0"/>
              </a:rPr>
              <a:t> cocooned</a:t>
            </a:r>
            <a:r>
              <a:rPr lang="zh-CN" altLang="en-US" sz="2400">
                <a:latin typeface="Times New Roman" panose="02020603050405020304" charset="0"/>
                <a:cs typeface="Times New Roman" panose="02020603050405020304" charset="0"/>
              </a:rPr>
              <a:t>. People begin to </a:t>
            </a:r>
            <a:r>
              <a:rPr lang="zh-CN" altLang="en-US" sz="2400">
                <a:solidFill>
                  <a:srgbClr val="FF0000"/>
                </a:solidFill>
                <a:latin typeface="Times New Roman" panose="02020603050405020304" charset="0"/>
                <a:cs typeface="Times New Roman" panose="02020603050405020304" charset="0"/>
              </a:rPr>
              <a:t>cook cocoons</a:t>
            </a:r>
            <a:r>
              <a:rPr lang="zh-CN" altLang="en-US" sz="2400">
                <a:latin typeface="Times New Roman" panose="02020603050405020304" charset="0"/>
                <a:cs typeface="Times New Roman" panose="02020603050405020304" charset="0"/>
              </a:rPr>
              <a:t> and prepare the </a:t>
            </a:r>
            <a:r>
              <a:rPr lang="zh-CN" altLang="en-US" sz="2400">
                <a:solidFill>
                  <a:srgbClr val="FF0000"/>
                </a:solidFill>
                <a:latin typeface="Times New Roman" panose="02020603050405020304" charset="0"/>
                <a:cs typeface="Times New Roman" panose="02020603050405020304" charset="0"/>
              </a:rPr>
              <a:t>spinning wheel</a:t>
            </a:r>
            <a:r>
              <a:rPr lang="zh-CN" altLang="en-US" sz="2400">
                <a:latin typeface="Times New Roman" panose="02020603050405020304" charset="0"/>
                <a:cs typeface="Times New Roman" panose="02020603050405020304" charset="0"/>
              </a:rPr>
              <a:t> for reeling silk.</a:t>
            </a:r>
            <a:endParaRPr lang="zh-CN" altLang="en-US" sz="2400">
              <a:latin typeface="Times New Roman" panose="02020603050405020304" charset="0"/>
              <a:cs typeface="Times New Roman" panose="02020603050405020304" charset="0"/>
            </a:endParaRPr>
          </a:p>
        </p:txBody>
      </p:sp>
      <p:sp>
        <p:nvSpPr>
          <p:cNvPr id="11" name="文本框 10"/>
          <p:cNvSpPr txBox="1"/>
          <p:nvPr/>
        </p:nvSpPr>
        <p:spPr>
          <a:xfrm>
            <a:off x="3352800" y="2211070"/>
            <a:ext cx="908050"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养蚕</a:t>
            </a:r>
            <a:endParaRPr lang="zh-CN" altLang="en-US" b="1">
              <a:latin typeface="微软雅黑" panose="020b0503020204020204" pitchFamily="34" charset="-122"/>
              <a:ea typeface="微软雅黑" panose="020b0503020204020204" pitchFamily="34" charset="-122"/>
            </a:endParaRPr>
          </a:p>
        </p:txBody>
      </p:sp>
      <p:sp>
        <p:nvSpPr>
          <p:cNvPr id="12" name="文本框 11"/>
          <p:cNvSpPr txBox="1"/>
          <p:nvPr/>
        </p:nvSpPr>
        <p:spPr>
          <a:xfrm>
            <a:off x="6371590" y="2115820"/>
            <a:ext cx="102679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副业</a:t>
            </a:r>
            <a:endParaRPr lang="zh-CN" altLang="en-US" b="1">
              <a:latin typeface="微软雅黑" panose="020b0503020204020204" pitchFamily="34" charset="-122"/>
              <a:ea typeface="微软雅黑" panose="020b0503020204020204" pitchFamily="34" charset="-122"/>
            </a:endParaRPr>
          </a:p>
        </p:txBody>
      </p:sp>
      <p:sp>
        <p:nvSpPr>
          <p:cNvPr id="13" name="文本框 12"/>
          <p:cNvSpPr txBox="1"/>
          <p:nvPr/>
        </p:nvSpPr>
        <p:spPr>
          <a:xfrm>
            <a:off x="9673590" y="2211070"/>
            <a:ext cx="179705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长江以南地区</a:t>
            </a:r>
            <a:endParaRPr lang="zh-CN" altLang="en-US" b="1">
              <a:latin typeface="微软雅黑" panose="020b0503020204020204" pitchFamily="34" charset="-122"/>
              <a:ea typeface="微软雅黑" panose="020b0503020204020204" pitchFamily="34" charset="-122"/>
            </a:endParaRPr>
          </a:p>
        </p:txBody>
      </p:sp>
      <p:sp>
        <p:nvSpPr>
          <p:cNvPr id="4" name="文本框 3"/>
          <p:cNvSpPr txBox="1"/>
          <p:nvPr>
            <p:custDataLst>
              <p:tags r:id="rId4"/>
            </p:custDataLst>
          </p:nvPr>
        </p:nvSpPr>
        <p:spPr>
          <a:xfrm>
            <a:off x="7130415" y="3619500"/>
            <a:ext cx="62103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蚕</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custDataLst>
              <p:tags r:id="rId5"/>
            </p:custDataLst>
          </p:nvPr>
        </p:nvSpPr>
        <p:spPr>
          <a:xfrm flipH="1">
            <a:off x="8659495" y="3619500"/>
            <a:ext cx="281114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吐丝</a:t>
            </a:r>
            <a:endParaRPr lang="zh-CN" altLang="en-US" b="1">
              <a:latin typeface="微软雅黑" panose="020b0503020204020204" pitchFamily="34" charset="-122"/>
              <a:ea typeface="微软雅黑" panose="020b0503020204020204" pitchFamily="34" charset="-122"/>
            </a:endParaRPr>
          </a:p>
        </p:txBody>
      </p:sp>
      <p:sp>
        <p:nvSpPr>
          <p:cNvPr id="7" name="文本框 6"/>
          <p:cNvSpPr txBox="1"/>
          <p:nvPr>
            <p:custDataLst>
              <p:tags r:id="rId6"/>
            </p:custDataLst>
          </p:nvPr>
        </p:nvSpPr>
        <p:spPr>
          <a:xfrm>
            <a:off x="2837180" y="4504690"/>
            <a:ext cx="1797050" cy="282575"/>
          </a:xfrm>
          <a:prstGeom prst="rect">
            <a:avLst/>
          </a:prstGeom>
          <a:noFill/>
        </p:spPr>
        <p:txBody>
          <a:bodyPr wrap="square" rtlCol="0" anchor="t">
            <a:noAutofit/>
          </a:bodyPr>
          <a:lstStyle/>
          <a:p>
            <a:r>
              <a:rPr lang="zh-CN" altLang="en-US" b="1">
                <a:latin typeface="微软雅黑" panose="020b0503020204020204" pitchFamily="34" charset="-122"/>
                <a:ea typeface="微软雅黑" panose="020b0503020204020204" pitchFamily="34" charset="-122"/>
              </a:rPr>
              <a:t>煮蚕茧</a:t>
            </a:r>
            <a:endParaRPr lang="en-US" altLang="zh-CN" b="1">
              <a:latin typeface="微软雅黑" panose="020b0503020204020204" pitchFamily="34" charset="-122"/>
              <a:ea typeface="微软雅黑" panose="020b0503020204020204" pitchFamily="34" charset="-122"/>
            </a:endParaRPr>
          </a:p>
        </p:txBody>
      </p:sp>
      <p:sp>
        <p:nvSpPr>
          <p:cNvPr id="8" name="文本框 7"/>
          <p:cNvSpPr txBox="1"/>
          <p:nvPr>
            <p:custDataLst>
              <p:tags r:id="rId7"/>
            </p:custDataLst>
          </p:nvPr>
        </p:nvSpPr>
        <p:spPr>
          <a:xfrm>
            <a:off x="6862445" y="4419600"/>
            <a:ext cx="179705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纺绸机</a:t>
            </a:r>
            <a:endParaRPr lang="zh-CN" altLang="en-US" b="1">
              <a:latin typeface="微软雅黑" panose="020b0503020204020204" pitchFamily="34" charset="-122"/>
              <a:ea typeface="微软雅黑" panose="020b0503020204020204" pitchFamily="34" charset="-122"/>
            </a:endParaRPr>
          </a:p>
        </p:txBody>
      </p:sp>
      <p:grpSp>
        <p:nvGrpSpPr>
          <p:cNvPr id="14" name="组合 13"/>
          <p:cNvGrpSpPr/>
          <p:nvPr/>
        </p:nvGrpSpPr>
        <p:grpSpPr>
          <a:xfrm>
            <a:off x="8856986" y="3619552"/>
            <a:ext cx="2861377" cy="2749700"/>
            <a:chOff x="4637411" y="2911527"/>
            <a:chExt cx="2861377" cy="2749700"/>
          </a:xfrm>
        </p:grpSpPr>
        <p:sp>
          <p:nvSpPr>
            <p:cNvPr id="21" name="椭圆 20"/>
            <p:cNvSpPr/>
            <p:nvPr>
              <p:custDataLst>
                <p:tags r:id="rId8"/>
              </p:custDataLst>
            </p:nvPr>
          </p:nvSpPr>
          <p:spPr>
            <a:xfrm>
              <a:off x="4798788" y="2961227"/>
              <a:ext cx="2700000" cy="2700000"/>
            </a:xfrm>
            <a:prstGeom prst="ellipse">
              <a:avLst/>
            </a:prstGeom>
            <a:noFill/>
            <a:ln w="6350">
              <a:gradFill flip="none" rotWithShape="1">
                <a:gsLst>
                  <a:gs pos="0">
                    <a:schemeClr val="accent6">
                      <a:lumMod val="20000"/>
                      <a:lumOff val="80000"/>
                    </a:schemeClr>
                  </a:gs>
                  <a:gs pos="100000">
                    <a:srgbClr val="329650"/>
                  </a:gs>
                </a:gsLst>
                <a:lin ang="162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23" name="图片 22"/>
            <p:cNvPicPr>
              <a:picLocks noChangeAspect="1"/>
            </p:cNvPicPr>
            <p:nvPr>
              <p:custDataLst>
                <p:tags r:id="rId10"/>
              </p:custDataLst>
            </p:nvPr>
          </p:nvPicPr>
          <p:blipFill>
            <a:blip r:embed="rId9"/>
            <a:stretch>
              <a:fillRect/>
            </a:stretch>
          </p:blipFill>
          <p:spPr>
            <a:xfrm>
              <a:off x="4637411" y="2911527"/>
              <a:ext cx="2861377" cy="2415448"/>
            </a:xfrm>
            <a:prstGeom prst="rect">
              <a:avLst/>
            </a:prstGeom>
            <a:effectLst>
              <a:outerShdw blurRad="152400" sx="102000" sy="102000" algn="ctr" rotWithShape="0">
                <a:schemeClr val="bg1">
                  <a:lumMod val="50000"/>
                  <a:alpha val="42000"/>
                </a:schemeClr>
              </a:outerShdw>
            </a:effec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P spid="4" grpId="0"/>
      <p:bldP spid="6" grpId="0"/>
      <p:bldP spid="7" grpId="0"/>
      <p:bldP spid="8"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a:xfrm>
            <a:off x="1522095" y="1552575"/>
            <a:ext cx="9585960" cy="3495675"/>
          </a:xfrm>
          <a:prstGeom prst="rect">
            <a:avLst/>
          </a:prstGeom>
        </p:spPr>
        <p:txBody>
          <a:bodyPr wrap="square">
            <a:noAutofit/>
          </a:bodyPr>
          <a:lstStyle/>
          <a:p>
            <a:pPr indent="457200" fontAlgn="auto">
              <a:lnSpc>
                <a:spcPct val="200000"/>
              </a:lnSpc>
            </a:pPr>
            <a:r>
              <a:rPr lang="zh-CN" altLang="en-US" sz="2400">
                <a:solidFill>
                  <a:schemeClr val="tx1"/>
                </a:solidFill>
                <a:latin typeface="Times New Roman" panose="02020603050405020304" charset="0"/>
                <a:ea typeface="楷体" panose="02010609060101010101" charset="-122"/>
                <a:cs typeface="Times New Roman" panose="02020603050405020304" charset="0"/>
                <a:sym typeface="+mn-lt"/>
              </a:rPr>
              <a:t>People in Jiangsu and Zhejiang provinces </a:t>
            </a:r>
            <a:r>
              <a:rPr lang="zh-CN" altLang="en-US" sz="2400">
                <a:solidFill>
                  <a:srgbClr val="FF0000"/>
                </a:solidFill>
                <a:latin typeface="Times New Roman" panose="02020603050405020304" charset="0"/>
                <a:ea typeface="楷体" panose="02010609060101010101" charset="-122"/>
                <a:cs typeface="Times New Roman" panose="02020603050405020304" charset="0"/>
                <a:sym typeface="+mn-lt"/>
              </a:rPr>
              <a:t>regard</a:t>
            </a:r>
            <a:r>
              <a:rPr lang="zh-CN" altLang="en-US" sz="2400">
                <a:solidFill>
                  <a:schemeClr val="tx1"/>
                </a:solidFill>
                <a:latin typeface="Times New Roman" panose="02020603050405020304" charset="0"/>
                <a:ea typeface="楷体" panose="02010609060101010101" charset="-122"/>
                <a:cs typeface="Times New Roman" panose="02020603050405020304" charset="0"/>
                <a:sym typeface="+mn-lt"/>
              </a:rPr>
              <a:t> this season </a:t>
            </a:r>
            <a:r>
              <a:rPr lang="zh-CN" altLang="en-US" sz="2400">
                <a:solidFill>
                  <a:srgbClr val="FF0000"/>
                </a:solidFill>
                <a:latin typeface="Times New Roman" panose="02020603050405020304" charset="0"/>
                <a:ea typeface="楷体" panose="02010609060101010101" charset="-122"/>
                <a:cs typeface="Times New Roman" panose="02020603050405020304" charset="0"/>
                <a:sym typeface="+mn-lt"/>
              </a:rPr>
              <a:t>as</a:t>
            </a:r>
            <a:r>
              <a:rPr lang="zh-CN" altLang="en-US" sz="2400">
                <a:solidFill>
                  <a:schemeClr val="tx1"/>
                </a:solidFill>
                <a:latin typeface="Times New Roman" panose="02020603050405020304" charset="0"/>
                <a:ea typeface="楷体" panose="02010609060101010101" charset="-122"/>
                <a:cs typeface="Times New Roman" panose="02020603050405020304" charset="0"/>
                <a:sym typeface="+mn-lt"/>
              </a:rPr>
              <a:t> the birthday of the silkworm deity. Those who </a:t>
            </a:r>
            <a:r>
              <a:rPr lang="zh-CN" altLang="en-US" sz="2400">
                <a:solidFill>
                  <a:srgbClr val="FF0000"/>
                </a:solidFill>
                <a:latin typeface="Times New Roman" panose="02020603050405020304" charset="0"/>
                <a:ea typeface="楷体" panose="02010609060101010101" charset="-122"/>
                <a:cs typeface="Times New Roman" panose="02020603050405020304" charset="0"/>
                <a:sym typeface="+mn-lt"/>
              </a:rPr>
              <a:t>engage in</a:t>
            </a:r>
            <a:r>
              <a:rPr lang="zh-CN" altLang="en-US" sz="2400">
                <a:solidFill>
                  <a:schemeClr val="tx1"/>
                </a:solidFill>
                <a:latin typeface="Times New Roman" panose="02020603050405020304" charset="0"/>
                <a:ea typeface="楷体" panose="02010609060101010101" charset="-122"/>
                <a:cs typeface="Times New Roman" panose="02020603050405020304" charset="0"/>
                <a:sym typeface="+mn-lt"/>
              </a:rPr>
              <a:t> the silk industry thank the deity by offering sacrifices and staging performances. They pray to the deity for blessings and a boom season for the silk business.</a:t>
            </a:r>
            <a:endParaRPr lang="zh-CN" altLang="en-US" sz="2400">
              <a:solidFill>
                <a:schemeClr val="tx1"/>
              </a:solidFill>
              <a:latin typeface="Times New Roman" panose="02020603050405020304" charset="0"/>
              <a:ea typeface="楷体" panose="02010609060101010101" charset="-122"/>
              <a:cs typeface="Times New Roman" panose="02020603050405020304" charset="0"/>
              <a:sym typeface="+mn-lt"/>
            </a:endParaRPr>
          </a:p>
        </p:txBody>
      </p:sp>
      <p:pic>
        <p:nvPicPr>
          <p:cNvPr id="3" name="图片 2"/>
          <p:cNvPicPr>
            <a:picLocks noChangeAspect="1"/>
          </p:cNvPicPr>
          <p:nvPr>
            <p:custDataLst>
              <p:tags r:id="rId4"/>
            </p:custDataLst>
          </p:nvPr>
        </p:nvPicPr>
        <p:blipFill>
          <a:blip r:embed="rId3"/>
          <a:stretch>
            <a:fillRect/>
          </a:stretch>
        </p:blipFill>
        <p:spPr>
          <a:xfrm>
            <a:off x="8875395" y="3042920"/>
            <a:ext cx="3205480" cy="3205480"/>
          </a:xfrm>
          <a:prstGeom prst="rect">
            <a:avLst/>
          </a:prstGeom>
        </p:spPr>
      </p:pic>
      <p:sp>
        <p:nvSpPr>
          <p:cNvPr id="11" name="文本框 10"/>
          <p:cNvSpPr txBox="1"/>
          <p:nvPr>
            <p:custDataLst>
              <p:tags r:id="rId5"/>
            </p:custDataLst>
          </p:nvPr>
        </p:nvSpPr>
        <p:spPr>
          <a:xfrm>
            <a:off x="7319010" y="1544955"/>
            <a:ext cx="187388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把</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当作</a:t>
            </a:r>
            <a:endParaRPr lang="zh-CN" altLang="en-US" b="1">
              <a:latin typeface="微软雅黑" panose="020b0503020204020204" pitchFamily="34" charset="-122"/>
              <a:ea typeface="微软雅黑" panose="020b0503020204020204" pitchFamily="34" charset="-122"/>
            </a:endParaRPr>
          </a:p>
        </p:txBody>
      </p:sp>
      <p:sp>
        <p:nvSpPr>
          <p:cNvPr id="9" name="文本框 8"/>
          <p:cNvSpPr txBox="1"/>
          <p:nvPr>
            <p:custDataLst>
              <p:tags r:id="rId6"/>
            </p:custDataLst>
          </p:nvPr>
        </p:nvSpPr>
        <p:spPr>
          <a:xfrm>
            <a:off x="7319010" y="3042920"/>
            <a:ext cx="1873885" cy="368300"/>
          </a:xfrm>
          <a:prstGeom prst="rect">
            <a:avLst/>
          </a:prstGeom>
          <a:noFill/>
        </p:spPr>
        <p:txBody>
          <a:bodyPr wrap="square" rtlCol="0">
            <a:spAutoFit/>
          </a:bodyPr>
          <a:lstStyle/>
          <a:p>
            <a:pPr indent="0" fontAlgn="auto"/>
            <a:r>
              <a:rPr lang="zh-CN" altLang="en-US" b="1">
                <a:latin typeface="微软雅黑" panose="020b0503020204020204" pitchFamily="34" charset="-122"/>
                <a:ea typeface="微软雅黑" panose="020b0503020204020204" pitchFamily="34" charset="-122"/>
              </a:rPr>
              <a:t>从事</a:t>
            </a:r>
            <a:endParaRPr lang="zh-CN" altLang="en-US" b="1">
              <a:latin typeface="微软雅黑" panose="020b0503020204020204" pitchFamily="34" charset="-122"/>
              <a:ea typeface="微软雅黑" panose="020b0503020204020204" pitchFamily="34" charset="-122"/>
            </a:endParaRPr>
          </a:p>
        </p:txBody>
      </p:sp>
      <p:pic>
        <p:nvPicPr>
          <p:cNvPr id="10" name="图片 9" descr="绿色的叶子  中度可信度描述已自动生成"/>
          <p:cNvPicPr>
            <a:picLocks noChangeAspect="1"/>
          </p:cNvPicPr>
          <p:nvPr>
            <p:custDataLst>
              <p:tags r:id="rId8"/>
            </p:custDataLst>
          </p:nvPr>
        </p:nvPicPr>
        <p:blipFill>
          <a:blip r:embed="rId7"/>
          <a:stretch>
            <a:fillRect/>
          </a:stretch>
        </p:blipFill>
        <p:spPr>
          <a:xfrm>
            <a:off x="-281305" y="-192405"/>
            <a:ext cx="3256915" cy="223329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9"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0" y="3767769"/>
            <a:ext cx="12192000" cy="3090231"/>
          </a:xfrm>
          <a:prstGeom prst="rect">
            <a:avLst/>
          </a:prstGeom>
        </p:spPr>
      </p:pic>
      <p:pic>
        <p:nvPicPr>
          <p:cNvPr id="20" name="图片 19"/>
          <p:cNvPicPr>
            <a:picLocks noChangeAspect="1"/>
          </p:cNvPicPr>
          <p:nvPr/>
        </p:nvPicPr>
        <p:blipFill>
          <a:blip r:embed="rId4"/>
          <a:stretch>
            <a:fillRect/>
          </a:stretch>
        </p:blipFill>
        <p:spPr>
          <a:xfrm>
            <a:off x="7339434" y="-106998"/>
            <a:ext cx="3649031" cy="1648656"/>
          </a:xfrm>
          <a:prstGeom prst="rect">
            <a:avLst/>
          </a:prstGeom>
        </p:spPr>
      </p:pic>
      <p:grpSp>
        <p:nvGrpSpPr>
          <p:cNvPr id="21" name="组合 20"/>
          <p:cNvGrpSpPr/>
          <p:nvPr/>
        </p:nvGrpSpPr>
        <p:grpSpPr>
          <a:xfrm>
            <a:off x="1799422" y="1387774"/>
            <a:ext cx="8593157" cy="4082453"/>
            <a:chOff x="554267" y="854724"/>
            <a:chExt cx="11083465" cy="5324951"/>
          </a:xfrm>
        </p:grpSpPr>
        <p:pic>
          <p:nvPicPr>
            <p:cNvPr id="22" name="图片 21"/>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nvPicPr>
          <p:blipFill>
            <a:blip r:embed="rId7"/>
            <a:stretch>
              <a:fillRect/>
            </a:stretch>
          </p:blipFill>
          <p:spPr>
            <a:xfrm>
              <a:off x="667240" y="1038404"/>
              <a:ext cx="10857521" cy="4957591"/>
            </a:xfrm>
            <a:prstGeom prst="rect">
              <a:avLst/>
            </a:prstGeom>
          </p:spPr>
        </p:pic>
      </p:grpSp>
      <p:pic>
        <p:nvPicPr>
          <p:cNvPr id="10" name="图片 9"/>
          <p:cNvPicPr>
            <a:picLocks noChangeAspect="1"/>
          </p:cNvPicPr>
          <p:nvPr/>
        </p:nvPicPr>
        <p:blipFill>
          <a:blip r:embed="rId8"/>
          <a:stretch>
            <a:fillRect/>
          </a:stretch>
        </p:blipFill>
        <p:spPr>
          <a:xfrm>
            <a:off x="9187812" y="1233889"/>
            <a:ext cx="1800653" cy="4906781"/>
          </a:xfrm>
          <a:prstGeom prst="rect">
            <a:avLst/>
          </a:prstGeom>
        </p:spPr>
      </p:pic>
      <p:pic>
        <p:nvPicPr>
          <p:cNvPr id="13" name="图片 12"/>
          <p:cNvPicPr>
            <a:picLocks noChangeAspect="1"/>
          </p:cNvPicPr>
          <p:nvPr/>
        </p:nvPicPr>
        <p:blipFill>
          <a:blip r:embed="rId9">
            <a:duotone>
              <a:prstClr val="black"/>
              <a:schemeClr val="accent6">
                <a:tint val="45000"/>
                <a:satMod val="400000"/>
              </a:schemeClr>
            </a:duotone>
          </a:blip>
          <a:stretch>
            <a:fillRect/>
          </a:stretch>
        </p:blipFill>
        <p:spPr>
          <a:xfrm>
            <a:off x="0" y="3977089"/>
            <a:ext cx="12192000" cy="2880911"/>
          </a:xfrm>
          <a:prstGeom prst="rect">
            <a:avLst/>
          </a:prstGeom>
        </p:spPr>
      </p:pic>
      <p:pic>
        <p:nvPicPr>
          <p:cNvPr id="19" name="图片 18"/>
          <p:cNvPicPr>
            <a:picLocks noChangeAspect="1"/>
          </p:cNvPicPr>
          <p:nvPr/>
        </p:nvPicPr>
        <p:blipFill>
          <a:blip r:embed="rId10"/>
          <a:stretch>
            <a:fillRect/>
          </a:stretch>
        </p:blipFill>
        <p:spPr>
          <a:xfrm>
            <a:off x="-103093" y="-3988"/>
            <a:ext cx="2627434" cy="3101314"/>
          </a:xfrm>
          <a:prstGeom prst="rect">
            <a:avLst/>
          </a:prstGeom>
        </p:spPr>
      </p:pic>
      <p:pic>
        <p:nvPicPr>
          <p:cNvPr id="26" name="图片 25"/>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382721" y="1598237"/>
            <a:ext cx="3825110" cy="3825110"/>
          </a:xfrm>
          <a:prstGeom prst="rect">
            <a:avLst/>
          </a:prstGeom>
        </p:spPr>
      </p:pic>
      <p:sp>
        <p:nvSpPr>
          <p:cNvPr id="24" name="文本框 23"/>
          <p:cNvSpPr txBox="1"/>
          <p:nvPr/>
        </p:nvSpPr>
        <p:spPr>
          <a:xfrm>
            <a:off x="4833619" y="2188603"/>
            <a:ext cx="2524760" cy="829945"/>
          </a:xfrm>
          <a:prstGeom prst="rect">
            <a:avLst/>
          </a:prstGeom>
          <a:noFill/>
        </p:spPr>
        <p:txBody>
          <a:bodyPr wrap="none" rtlCol="0">
            <a:spAutoFit/>
          </a:bodyPr>
          <a:lstStyle>
            <a:defPPr>
              <a:defRPr lang="zh-CN"/>
            </a:defPPr>
            <a:lvl1pPr algn="ctr">
              <a:defRPr sz="8000" b="1">
                <a:gradFill flip="none" rotWithShape="1">
                  <a:gsLst>
                    <a:gs pos="96460">
                      <a:schemeClr val="accent4">
                        <a:lumMod val="60000"/>
                        <a:lumOff val="40000"/>
                      </a:schemeClr>
                    </a:gs>
                    <a:gs pos="52000">
                      <a:srgbClr val="329650"/>
                    </a:gs>
                    <a:gs pos="0">
                      <a:srgbClr val="5AB66A"/>
                    </a:gs>
                  </a:gsLst>
                  <a:lin ang="5400000" scaled="1"/>
                </a:gradFill>
                <a:effectLst>
                  <a:outerShdw blurRad="254000" sx="82000" sy="82000" algn="ctr" rotWithShape="0">
                    <a:srgbClr val="378646">
                      <a:alpha val="68000"/>
                    </a:srgbClr>
                  </a:outerShdw>
                </a:effectLst>
                <a:latin typeface="033-上首方糖体" panose="02010609000101010101" pitchFamily="49" charset="-122"/>
                <a:ea typeface="033-上首方糖体" panose="02010609000101010101" pitchFamily="49" charset="-122"/>
              </a:defRPr>
            </a:lvl1pPr>
          </a:lstStyle>
          <a:p>
            <a:r>
              <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rPr>
              <a:t>PART 04</a:t>
            </a:r>
            <a:endPar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endParaRPr>
          </a:p>
        </p:txBody>
      </p:sp>
      <p:sp>
        <p:nvSpPr>
          <p:cNvPr id="25" name="矩形 24"/>
          <p:cNvSpPr/>
          <p:nvPr/>
        </p:nvSpPr>
        <p:spPr>
          <a:xfrm>
            <a:off x="4612949" y="3326202"/>
            <a:ext cx="3114675" cy="1106805"/>
          </a:xfrm>
          <a:prstGeom prst="rect">
            <a:avLst/>
          </a:prstGeom>
          <a:noFill/>
        </p:spPr>
        <p:txBody>
          <a:bodyPr wrap="none" rtlCol="0">
            <a:spAutoFit/>
          </a:bodyPr>
          <a:lstStyle/>
          <a:p>
            <a:pPr algn="ctr"/>
            <a:r>
              <a:rPr lang="en-US" altLang="zh-CN" sz="6600" b="1">
                <a:solidFill>
                  <a:srgbClr val="709561"/>
                </a:soli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rPr>
              <a:t>Practice</a:t>
            </a:r>
            <a:endParaRPr lang="en-US" altLang="zh-CN" sz="6600" b="1">
              <a:solidFill>
                <a:srgbClr val="709561"/>
              </a:soli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23" presetClass="entr" presetSubtype="16"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nodeType="afterGroup">
                            <p:stCondLst>
                              <p:cond delay="175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nodeType="afterGroup">
                            <p:stCondLst>
                              <p:cond delay="225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nodeType="afterGroup">
                            <p:stCondLst>
                              <p:cond delay="3250"/>
                            </p:stCondLst>
                            <p:childTnLst>
                              <p:par>
                                <p:cTn id="34" presetID="2" presetClass="entr" presetSubtype="4"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250" fill="hold"/>
                                        <p:tgtEl>
                                          <p:spTgt spid="25"/>
                                        </p:tgtEl>
                                        <p:attrNameLst>
                                          <p:attrName>ppt_x</p:attrName>
                                        </p:attrNameLst>
                                      </p:cBhvr>
                                      <p:tavLst>
                                        <p:tav tm="0">
                                          <p:val>
                                            <p:strVal val="#ppt_x"/>
                                          </p:val>
                                        </p:tav>
                                        <p:tav tm="100000">
                                          <p:val>
                                            <p:strVal val="#ppt_x"/>
                                          </p:val>
                                        </p:tav>
                                      </p:tavLst>
                                    </p:anim>
                                    <p:anim calcmode="lin" valueType="num">
                                      <p:cBhvr additive="base">
                                        <p:cTn id="37" dur="1250" fill="hold"/>
                                        <p:tgtEl>
                                          <p:spTgt spid="25"/>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45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p:cNvSpPr txBox="1"/>
          <p:nvPr/>
        </p:nvSpPr>
        <p:spPr>
          <a:xfrm>
            <a:off x="1060450" y="1407795"/>
            <a:ext cx="10592435" cy="4042410"/>
          </a:xfrm>
          <a:prstGeom prst="rect">
            <a:avLst/>
          </a:prstGeom>
          <a:noFill/>
        </p:spPr>
        <p:txBody>
          <a:bodyPr wrap="square" rtlCol="0" anchor="t">
            <a:noAutofit/>
          </a:bodyPr>
          <a:lstStyle/>
          <a:p>
            <a:pPr indent="457200" fontAlgn="auto">
              <a:lnSpc>
                <a:spcPct val="150000"/>
              </a:lnSpc>
            </a:pPr>
            <a:r>
              <a:rPr lang="zh-CN" altLang="en-US" sz="2000">
                <a:latin typeface="Times New Roman" panose="02020603050405020304" charset="0"/>
                <a:ea typeface="微软雅黑" panose="020b0503020204020204" pitchFamily="34" charset="-122"/>
                <a:cs typeface="Times New Roman" panose="02020603050405020304" charset="0"/>
              </a:rPr>
              <a:t>阅读下面短文,在空白处填入1个适当的单词或括号内单词的正确形式。</a:t>
            </a:r>
            <a:endParaRPr lang="zh-CN" altLang="en-US" sz="2000">
              <a:latin typeface="Times New Roman" panose="02020603050405020304" charset="0"/>
              <a:ea typeface="微软雅黑" panose="020b0503020204020204" pitchFamily="34" charset="-122"/>
              <a:cs typeface="Times New Roman" panose="02020603050405020304" charset="0"/>
            </a:endParaRPr>
          </a:p>
          <a:p>
            <a:pPr indent="457200" fontAlgn="auto">
              <a:lnSpc>
                <a:spcPct val="150000"/>
              </a:lnSpc>
            </a:pPr>
            <a:r>
              <a:rPr lang="zh-CN" altLang="en-US" sz="2000">
                <a:latin typeface="Times New Roman" panose="02020603050405020304" charset="0"/>
                <a:ea typeface="微软雅黑" panose="020b0503020204020204" pitchFamily="34" charset="-122"/>
                <a:cs typeface="Times New Roman" panose="02020603050405020304" charset="0"/>
              </a:rPr>
              <a:t>The traditional Chinese lunar calendar divides the year into 24 solar terms. Grain Buds (小满), the 8th solar term of a year,</a:t>
            </a:r>
            <a:r>
              <a:rPr lang="en-US" altLang="zh-CN" sz="2000">
                <a:latin typeface="Times New Roman" panose="02020603050405020304" charset="0"/>
                <a:ea typeface="微软雅黑" panose="020b0503020204020204" pitchFamily="34" charset="-122"/>
                <a:cs typeface="Times New Roman" panose="02020603050405020304" charset="0"/>
              </a:rPr>
              <a:t>it ______</a:t>
            </a:r>
            <a:r>
              <a:rPr lang="zh-CN" altLang="en-US" sz="2000">
                <a:latin typeface="Times New Roman" panose="02020603050405020304" charset="0"/>
                <a:ea typeface="微软雅黑" panose="020b0503020204020204" pitchFamily="34" charset="-122"/>
                <a:cs typeface="Times New Roman" panose="02020603050405020304" charset="0"/>
              </a:rPr>
              <a:t>(mean) that the seeds from the grain are becoming fullare not ripe.</a:t>
            </a:r>
            <a:r>
              <a:rPr lang="en-US" altLang="zh-CN" sz="2000">
                <a:latin typeface="Times New Roman" panose="02020603050405020304" charset="0"/>
                <a:ea typeface="微软雅黑" panose="020b0503020204020204" pitchFamily="34" charset="-122"/>
                <a:cs typeface="Times New Roman" panose="02020603050405020304" charset="0"/>
              </a:rPr>
              <a:t> </a:t>
            </a:r>
            <a:endParaRPr lang="en-US" altLang="zh-CN" sz="2000">
              <a:latin typeface="Times New Roman" panose="02020603050405020304" charset="0"/>
              <a:ea typeface="微软雅黑" panose="020b0503020204020204" pitchFamily="34" charset="-122"/>
              <a:cs typeface="Times New Roman" panose="02020603050405020304" charset="0"/>
            </a:endParaRPr>
          </a:p>
          <a:p>
            <a:pPr indent="457200" fontAlgn="auto">
              <a:lnSpc>
                <a:spcPct val="150000"/>
              </a:lnSpc>
            </a:pPr>
            <a:r>
              <a:rPr lang="zh-CN" altLang="en-US" sz="2000">
                <a:latin typeface="Times New Roman" panose="02020603050405020304" charset="0"/>
                <a:ea typeface="微软雅黑" panose="020b0503020204020204" pitchFamily="34" charset="-122"/>
                <a:cs typeface="Times New Roman" panose="02020603050405020304" charset="0"/>
              </a:rPr>
              <a:t>During the Grain Buds period, the summer harvest is about to begin. A saying about rain during this time mentions, "A heavy rainfall makes the river full." Because of the great increase in rainfall,_3_(river) are full of water, which makes fish and shrimp big and fat. This is a good time_4_(eat) fish and shrimp. It is also harvest season for fishermen.</a:t>
            </a:r>
            <a:endParaRPr lang="zh-CN" altLang="en-US" sz="2000">
              <a:latin typeface="Times New Roman" panose="02020603050405020304" charset="0"/>
              <a:ea typeface="微软雅黑" panose="020b0503020204020204" pitchFamily="34" charset="-122"/>
              <a:cs typeface="Times New Roman" panose="02020603050405020304" charset="0"/>
            </a:endParaRPr>
          </a:p>
          <a:p>
            <a:pPr indent="457200" fontAlgn="auto">
              <a:lnSpc>
                <a:spcPct val="150000"/>
              </a:lnSpc>
            </a:pPr>
            <a:endParaRPr lang="zh-CN" altLang="en-US" sz="2000">
              <a:latin typeface="Times New Roman" panose="02020603050405020304" charset="0"/>
              <a:ea typeface="微软雅黑" panose="020b0503020204020204" pitchFamily="34" charset="-122"/>
              <a:cs typeface="Times New Roman" panose="02020603050405020304" charset="0"/>
            </a:endParaRPr>
          </a:p>
        </p:txBody>
      </p:sp>
      <p:pic>
        <p:nvPicPr>
          <p:cNvPr id="6" name="图片 5"/>
          <p:cNvPicPr>
            <a:picLocks noChangeAspect="1"/>
          </p:cNvPicPr>
          <p:nvPr>
            <p:custDataLst>
              <p:tags r:id="rId4"/>
            </p:custDataLst>
          </p:nvPr>
        </p:nvPicPr>
        <p:blipFill>
          <a:blip r:embed="rId3"/>
          <a:stretch>
            <a:fillRect/>
          </a:stretch>
        </p:blipFill>
        <p:spPr>
          <a:xfrm flipH="1">
            <a:off x="9561929" y="66232"/>
            <a:ext cx="2508174" cy="2423710"/>
          </a:xfrm>
          <a:prstGeom prst="rect">
            <a:avLst/>
          </a:prstGeom>
        </p:spPr>
      </p:pic>
    </p:spTree>
    <p:custDataLst>
      <p:tags r:id="rId5"/>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p:cNvSpPr txBox="1"/>
          <p:nvPr/>
        </p:nvSpPr>
        <p:spPr>
          <a:xfrm>
            <a:off x="971550" y="1618615"/>
            <a:ext cx="10592435" cy="3620770"/>
          </a:xfrm>
          <a:prstGeom prst="rect">
            <a:avLst/>
          </a:prstGeom>
          <a:noFill/>
        </p:spPr>
        <p:txBody>
          <a:bodyPr wrap="square" rtlCol="0" anchor="t">
            <a:noAutofit/>
          </a:bodyPr>
          <a:lstStyle/>
          <a:p>
            <a:pPr indent="457200" fontAlgn="auto">
              <a:lnSpc>
                <a:spcPct val="150000"/>
              </a:lnSpc>
            </a:pPr>
            <a:r>
              <a:rPr lang="zh-CN" altLang="en-US" sz="2000">
                <a:latin typeface="Times New Roman" panose="02020603050405020304" charset="0"/>
                <a:ea typeface="微软雅黑" panose="020b0503020204020204" pitchFamily="34" charset="-122"/>
                <a:cs typeface="Times New Roman" panose="02020603050405020304" charset="0"/>
              </a:rPr>
              <a:t>阅读下面短文,在空白处填入1个适当的单词或括号内单词的正确形式。</a:t>
            </a:r>
            <a:endParaRPr lang="zh-CN" altLang="en-US" sz="2000">
              <a:latin typeface="Times New Roman" panose="02020603050405020304" charset="0"/>
              <a:ea typeface="微软雅黑" panose="020b0503020204020204" pitchFamily="34" charset="-122"/>
              <a:cs typeface="Times New Roman" panose="02020603050405020304" charset="0"/>
            </a:endParaRPr>
          </a:p>
          <a:p>
            <a:pPr indent="457200" fontAlgn="auto">
              <a:lnSpc>
                <a:spcPct val="150000"/>
              </a:lnSpc>
            </a:pPr>
            <a:r>
              <a:rPr lang="zh-CN" altLang="en-US" sz="2000">
                <a:latin typeface="Times New Roman" panose="02020603050405020304" charset="0"/>
                <a:ea typeface="微软雅黑" panose="020b0503020204020204" pitchFamily="34" charset="-122"/>
                <a:cs typeface="Times New Roman" panose="02020603050405020304" charset="0"/>
                <a:sym typeface="+mn-ea"/>
              </a:rPr>
              <a:t>This time is a good period of the quick_5_(grow) of flowers. It is also a season_6_plant diseases and pests are at an alltime high, which makes growing flowers even_7_(critical).</a:t>
            </a:r>
            <a:endParaRPr lang="zh-CN" altLang="en-US" sz="2000">
              <a:latin typeface="Times New Roman" panose="02020603050405020304" charset="0"/>
              <a:ea typeface="微软雅黑" panose="020b0503020204020204" pitchFamily="34" charset="-122"/>
              <a:cs typeface="Times New Roman" panose="02020603050405020304" charset="0"/>
            </a:endParaRPr>
          </a:p>
          <a:p>
            <a:pPr indent="457200" fontAlgn="auto">
              <a:lnSpc>
                <a:spcPct val="150000"/>
              </a:lnSpc>
            </a:pPr>
            <a:r>
              <a:rPr sz="2000">
                <a:latin typeface="Times New Roman" panose="02020603050405020304" charset="0"/>
                <a:ea typeface="微软雅黑" panose="020b0503020204020204" pitchFamily="34" charset="-122"/>
                <a:cs typeface="Times New Roman" panose="02020603050405020304" charset="0"/>
              </a:rPr>
              <a:t>Flower trimming and clipping(修剪) is important. And a systematic fertilized water system should be carried out.l Flowers need a lot of water and extra care to ensure the plants remain _8_(health). Weeding should</a:t>
            </a:r>
            <a:r>
              <a:rPr lang="en-US" sz="2000">
                <a:latin typeface="Times New Roman" panose="02020603050405020304" charset="0"/>
                <a:ea typeface="微软雅黑" panose="020b0503020204020204" pitchFamily="34" charset="-122"/>
                <a:cs typeface="Times New Roman" panose="02020603050405020304" charset="0"/>
              </a:rPr>
              <a:t> ____</a:t>
            </a:r>
            <a:r>
              <a:rPr sz="2000">
                <a:latin typeface="Times New Roman" panose="02020603050405020304" charset="0"/>
                <a:ea typeface="微软雅黑" panose="020b0503020204020204" pitchFamily="34" charset="-122"/>
                <a:cs typeface="Times New Roman" panose="02020603050405020304" charset="0"/>
              </a:rPr>
              <a:t>9</a:t>
            </a:r>
            <a:r>
              <a:rPr lang="en-US" sz="2000">
                <a:latin typeface="Times New Roman" panose="02020603050405020304" charset="0"/>
                <a:ea typeface="微软雅黑" panose="020b0503020204020204" pitchFamily="34" charset="-122"/>
                <a:cs typeface="Times New Roman" panose="02020603050405020304" charset="0"/>
              </a:rPr>
              <a:t>__</a:t>
            </a:r>
            <a:r>
              <a:rPr sz="2000">
                <a:latin typeface="Times New Roman" panose="02020603050405020304" charset="0"/>
                <a:ea typeface="微软雅黑" panose="020b0503020204020204" pitchFamily="34" charset="-122"/>
                <a:cs typeface="Times New Roman" panose="02020603050405020304" charset="0"/>
              </a:rPr>
              <a:t> (do) as they grow quickly and have to be removed in order to keep the soil loose and 10competing with the flowers for nutrients.</a:t>
            </a:r>
            <a:endParaRPr sz="2000">
              <a:latin typeface="Times New Roman" panose="02020603050405020304" charset="0"/>
              <a:ea typeface="微软雅黑" panose="020b0503020204020204" pitchFamily="34" charset="-122"/>
              <a:cs typeface="Times New Roman" panose="02020603050405020304" charset="0"/>
            </a:endParaRPr>
          </a:p>
        </p:txBody>
      </p:sp>
      <p:pic>
        <p:nvPicPr>
          <p:cNvPr id="20" name="图片 19"/>
          <p:cNvPicPr>
            <a:picLocks noChangeAspect="1"/>
          </p:cNvPicPr>
          <p:nvPr>
            <p:custDataLst>
              <p:tags r:id="rId4"/>
            </p:custDataLst>
          </p:nvPr>
        </p:nvPicPr>
        <p:blipFill>
          <a:blip r:embed="rId3"/>
          <a:stretch>
            <a:fillRect/>
          </a:stretch>
        </p:blipFill>
        <p:spPr>
          <a:xfrm>
            <a:off x="10341610" y="3061970"/>
            <a:ext cx="2971165" cy="2971165"/>
          </a:xfrm>
          <a:prstGeom prst="rect">
            <a:avLst/>
          </a:prstGeom>
        </p:spPr>
      </p:pic>
      <p:pic>
        <p:nvPicPr>
          <p:cNvPr id="6" name="图片 5"/>
          <p:cNvPicPr>
            <a:picLocks noChangeAspect="1"/>
          </p:cNvPicPr>
          <p:nvPr>
            <p:custDataLst>
              <p:tags r:id="rId6"/>
            </p:custDataLst>
          </p:nvPr>
        </p:nvPicPr>
        <p:blipFill>
          <a:blip r:embed="rId5"/>
          <a:stretch>
            <a:fillRect/>
          </a:stretch>
        </p:blipFill>
        <p:spPr>
          <a:xfrm flipH="1">
            <a:off x="9561929" y="66232"/>
            <a:ext cx="2508174" cy="2423710"/>
          </a:xfrm>
          <a:prstGeom prst="rect">
            <a:avLst/>
          </a:prstGeom>
        </p:spPr>
      </p:pic>
      <p:pic>
        <p:nvPicPr>
          <p:cNvPr id="3" name="Picture 3"/>
          <p:cNvPicPr>
            <a:picLocks noChangeAspect="1"/>
          </p:cNvPicPr>
          <p:nvPr/>
        </p:nvPicPr>
        <p:blipFill>
          <a:blip r:embed="rId7"/>
          <a:stretch>
            <a:fillRect/>
          </a:stretch>
        </p:blipFill>
        <p:spPr>
          <a:xfrm flipH="1">
            <a:off x="12471400" y="10553700"/>
            <a:ext cx="0" cy="0"/>
          </a:xfrm>
          <a:prstGeom prst="rect">
            <a:avLst/>
          </a:prstGeom>
          <a:ln>
            <a:noFill/>
          </a:ln>
        </p:spPr>
      </p:pic>
    </p:spTree>
    <p:custDataLst>
      <p:tags r:id="rId8"/>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1022312" y="332429"/>
            <a:ext cx="14881653" cy="520880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aphicFrame>
        <p:nvGraphicFramePr>
          <p:cNvPr id="4" name="表格 3"/>
          <p:cNvGraphicFramePr>
            <a:graphicFrameLocks noGrp="1"/>
          </p:cNvGraphicFramePr>
          <p:nvPr>
            <p:custDataLst>
              <p:tags r:id="rId2"/>
            </p:custDataLst>
          </p:nvPr>
        </p:nvGraphicFramePr>
        <p:xfrm>
          <a:off x="168355" y="849230"/>
          <a:ext cx="11856085" cy="5172075"/>
        </p:xfrm>
        <a:graphic>
          <a:graphicData uri="http://schemas.openxmlformats.org/drawingml/2006/table">
            <a:tbl>
              <a:tblPr firstRow="1" firstCol="1" bandRow="1">
                <a:tableStyleId>{5C22544A-7EE6-4342-B048-85BDC9FD1C3A}</a:tableStyleId>
              </a:tblPr>
              <a:tblGrid>
                <a:gridCol w="3023235"/>
                <a:gridCol w="1344295"/>
                <a:gridCol w="7488555"/>
              </a:tblGrid>
              <a:tr h="614680">
                <a:tc gridSpan="3">
                  <a:txBody>
                    <a:bodyPr vert="horz" wrap="square"/>
                    <a:lstStyle/>
                    <a:p>
                      <a:pPr algn="ctr">
                        <a:spcAft>
                          <a:spcPct val="0"/>
                        </a:spcAft>
                      </a:pPr>
                      <a:r>
                        <a:rPr lang="en-US" sz="3200" kern="0">
                          <a:solidFill>
                            <a:schemeClr val="tx1"/>
                          </a:solidFill>
                          <a:effectLst/>
                          <a:latin typeface="Times New Roman" panose="02020603050405020304" charset="0"/>
                          <a:cs typeface="Times New Roman" panose="02020603050405020304" charset="0"/>
                        </a:rPr>
                        <a:t>Summer</a:t>
                      </a:r>
                      <a:endParaRPr lang="en-US" sz="3200"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hMerge="1">
                  <a:txBody>
                    <a:bodyPr vert="horz" wrap="square"/>
                    <a:lstStyle/>
                    <a:p/>
                  </a:txBody>
                  <a:tcPr/>
                </a:tc>
                <a:tc hMerge="1">
                  <a:txBody>
                    <a:bodyPr vert="horz" wrap="square"/>
                    <a:lstStyle/>
                    <a:p/>
                  </a:txBody>
                  <a:tcPr/>
                </a:tc>
              </a:tr>
              <a:tr h="63373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Start of Summer</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May 6</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summer season begins.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r h="634365">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Grain </a:t>
                      </a:r>
                      <a:r>
                        <a:rPr sz="2665">
                          <a:solidFill>
                            <a:schemeClr val="tx1"/>
                          </a:solidFill>
                          <a:latin typeface="Times New Roman" panose="02020603050405020304" charset="0"/>
                          <a:cs typeface="Times New Roman" panose="02020603050405020304" charset="0"/>
                          <a:sym typeface="+mn-lt"/>
                        </a:rPr>
                        <a:t>Buds</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sym typeface="+mn-lt"/>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May 21</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Grains are getting plump but not ripe yet.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r h="93980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Grain in Ear</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Jun. 6</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Wheat grows ripe marking the beginning of a busy farming season.</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r h="118237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Summer Solstice</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Jun. 22</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sun altitude arrive the highest in north;</a:t>
                      </a:r>
                      <a:br>
                        <a:rPr lang="en-US" sz="2665" kern="0">
                          <a:solidFill>
                            <a:schemeClr val="tx1"/>
                          </a:solidFill>
                          <a:effectLst/>
                          <a:latin typeface="Times New Roman" panose="02020603050405020304" charset="0"/>
                          <a:cs typeface="Times New Roman" panose="02020603050405020304" charset="0"/>
                        </a:rPr>
                      </a:br>
                      <a:r>
                        <a:rPr lang="en-US" sz="2665" kern="0">
                          <a:solidFill>
                            <a:schemeClr val="tx1"/>
                          </a:solidFill>
                          <a:effectLst/>
                          <a:latin typeface="Times New Roman" panose="02020603050405020304" charset="0"/>
                          <a:cs typeface="Times New Roman" panose="02020603050405020304" charset="0"/>
                        </a:rPr>
                        <a:t>It has the longest daytime of the year.  </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r h="53340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Slight Heat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Jul. 7</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hottest days are yet to come.</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r h="633730">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Great heat</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Jul. 23</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c>
                  <a:txBody>
                    <a:bodyPr vert="horz" wrap="square"/>
                    <a:lstStyle/>
                    <a:p>
                      <a:pPr algn="l">
                        <a:spcAft>
                          <a:spcPct val="0"/>
                        </a:spcAft>
                      </a:pPr>
                      <a:r>
                        <a:rPr lang="en-US" sz="2665" kern="0">
                          <a:solidFill>
                            <a:schemeClr val="tx1"/>
                          </a:solidFill>
                          <a:effectLst/>
                          <a:latin typeface="Times New Roman" panose="02020603050405020304" charset="0"/>
                          <a:cs typeface="Times New Roman" panose="02020603050405020304" charset="0"/>
                        </a:rPr>
                        <a:t>The hottest time of a year.</a:t>
                      </a:r>
                      <a:endParaRPr lang="en-US" sz="2665" kern="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marL="63500" marR="63500" marT="63500" marB="63500" anchor="ctr">
                    <a:noFill/>
                  </a:tcPr>
                </a:tc>
              </a:tr>
            </a:tbl>
          </a:graphicData>
        </a:graphic>
      </p:graphicFrame>
      <p:pic>
        <p:nvPicPr>
          <p:cNvPr id="17" name="图片 16"/>
          <p:cNvPicPr>
            <a:picLocks noChangeAspect="1"/>
          </p:cNvPicPr>
          <p:nvPr>
            <p:custDataLst>
              <p:tags r:id="rId4"/>
            </p:custDataLst>
          </p:nvPr>
        </p:nvPicPr>
        <p:blipFill>
          <a:blip r:embed="rId3"/>
          <a:stretch>
            <a:fillRect/>
          </a:stretch>
        </p:blipFill>
        <p:spPr>
          <a:xfrm>
            <a:off x="9652000" y="0"/>
            <a:ext cx="2760980" cy="2760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9137650" y="3016885"/>
            <a:ext cx="2813050" cy="3942080"/>
          </a:xfrm>
          <a:prstGeom prst="rect">
            <a:avLst/>
          </a:prstGeom>
        </p:spPr>
      </p:pic>
      <p:pic>
        <p:nvPicPr>
          <p:cNvPr id="5" name="图片 4"/>
          <p:cNvPicPr>
            <a:picLocks noChangeAspect="1"/>
          </p:cNvPicPr>
          <p:nvPr/>
        </p:nvPicPr>
        <p:blipFill>
          <a:blip r:embed="rId4">
            <a:duotone>
              <a:prstClr val="black"/>
              <a:schemeClr val="accent6">
                <a:tint val="45000"/>
                <a:satMod val="400000"/>
              </a:schemeClr>
            </a:duotone>
          </a:blip>
          <a:stretch>
            <a:fillRect/>
          </a:stretch>
        </p:blipFill>
        <p:spPr>
          <a:xfrm>
            <a:off x="0" y="3977089"/>
            <a:ext cx="12192000" cy="2880911"/>
          </a:xfrm>
          <a:prstGeom prst="rect">
            <a:avLst/>
          </a:prstGeom>
        </p:spPr>
      </p:pic>
      <p:grpSp>
        <p:nvGrpSpPr>
          <p:cNvPr id="2" name="组合 1"/>
          <p:cNvGrpSpPr/>
          <p:nvPr/>
        </p:nvGrpSpPr>
        <p:grpSpPr>
          <a:xfrm>
            <a:off x="2" y="2880911"/>
            <a:ext cx="4782924" cy="4006574"/>
            <a:chOff x="2" y="2880911"/>
            <a:chExt cx="4782924" cy="4006574"/>
          </a:xfrm>
        </p:grpSpPr>
        <p:pic>
          <p:nvPicPr>
            <p:cNvPr id="24" name="图片 23"/>
            <p:cNvPicPr>
              <a:picLocks noChangeAspect="1"/>
            </p:cNvPicPr>
            <p:nvPr/>
          </p:nvPicPr>
          <p:blipFill>
            <a:blip r:embed="rId5"/>
            <a:stretch>
              <a:fillRect/>
            </a:stretch>
          </p:blipFill>
          <p:spPr>
            <a:xfrm>
              <a:off x="2" y="3492491"/>
              <a:ext cx="2819555" cy="3365507"/>
            </a:xfrm>
            <a:prstGeom prst="rect">
              <a:avLst/>
            </a:prstGeom>
          </p:spPr>
        </p:pic>
        <p:pic>
          <p:nvPicPr>
            <p:cNvPr id="22" name="图片 21"/>
            <p:cNvPicPr>
              <a:picLocks noChangeAspect="1"/>
            </p:cNvPicPr>
            <p:nvPr/>
          </p:nvPicPr>
          <p:blipFill>
            <a:blip r:embed="rId6"/>
            <a:stretch>
              <a:fillRect/>
            </a:stretch>
          </p:blipFill>
          <p:spPr>
            <a:xfrm>
              <a:off x="108599" y="2880911"/>
              <a:ext cx="4129887" cy="3977087"/>
            </a:xfrm>
            <a:prstGeom prst="rect">
              <a:avLst/>
            </a:prstGeom>
          </p:spPr>
        </p:pic>
        <p:pic>
          <p:nvPicPr>
            <p:cNvPr id="17" name="图片 16"/>
            <p:cNvPicPr>
              <a:picLocks noChangeAspect="1"/>
            </p:cNvPicPr>
            <p:nvPr/>
          </p:nvPicPr>
          <p:blipFill>
            <a:blip r:embed="rId7"/>
            <a:stretch>
              <a:fillRect/>
            </a:stretch>
          </p:blipFill>
          <p:spPr>
            <a:xfrm>
              <a:off x="2750761" y="4461831"/>
              <a:ext cx="2032165" cy="2425654"/>
            </a:xfrm>
            <a:prstGeom prst="rect">
              <a:avLst/>
            </a:prstGeom>
          </p:spPr>
        </p:pic>
      </p:grpSp>
      <p:pic>
        <p:nvPicPr>
          <p:cNvPr id="39" name="图片 38"/>
          <p:cNvPicPr>
            <a:picLocks noChangeAspect="1"/>
          </p:cNvPicPr>
          <p:nvPr/>
        </p:nvPicPr>
        <p:blipFill>
          <a:blip r:embed="rId8"/>
          <a:stretch>
            <a:fillRect/>
          </a:stretch>
        </p:blipFill>
        <p:spPr>
          <a:xfrm>
            <a:off x="7623673" y="-244066"/>
            <a:ext cx="4982072" cy="2250932"/>
          </a:xfrm>
          <a:prstGeom prst="rect">
            <a:avLst/>
          </a:prstGeom>
        </p:spPr>
      </p:pic>
      <p:pic>
        <p:nvPicPr>
          <p:cNvPr id="7" name="图片 6" descr="51miz-E1111250-279B5984"/>
          <p:cNvPicPr>
            <a:picLocks noChangeAspect="1"/>
          </p:cNvPicPr>
          <p:nvPr>
            <p:custDataLst>
              <p:tags r:id="rId10"/>
            </p:custDataLst>
          </p:nvPr>
        </p:nvPicPr>
        <p:blipFill>
          <a:blip r:embed="rId9"/>
          <a:stretch>
            <a:fillRect/>
          </a:stretch>
        </p:blipFill>
        <p:spPr>
          <a:xfrm>
            <a:off x="53975" y="0"/>
            <a:ext cx="4184650" cy="3528060"/>
          </a:xfrm>
          <a:prstGeom prst="rect">
            <a:avLst/>
          </a:prstGeom>
        </p:spPr>
      </p:pic>
      <p:sp>
        <p:nvSpPr>
          <p:cNvPr id="8" name="文本框 7"/>
          <p:cNvSpPr txBox="1"/>
          <p:nvPr>
            <p:custDataLst>
              <p:tags r:id="rId11"/>
            </p:custDataLst>
          </p:nvPr>
        </p:nvSpPr>
        <p:spPr>
          <a:xfrm>
            <a:off x="3236595" y="1663700"/>
            <a:ext cx="7705090" cy="2798445"/>
          </a:xfrm>
          <a:prstGeom prst="rect">
            <a:avLst/>
          </a:prstGeom>
          <a:noFill/>
        </p:spPr>
        <p:txBody>
          <a:bodyPr wrap="square" rtlCol="0">
            <a:noAutofit/>
          </a:bodyPr>
          <a:lstStyle/>
          <a:p>
            <a:pPr indent="0" fontAlgn="auto">
              <a:lnSpc>
                <a:spcPct val="150000"/>
              </a:lnSpc>
            </a:pPr>
            <a:r>
              <a:rPr lang="en-US" altLang="zh-CN" sz="4000" b="1">
                <a:latin typeface="Times New Roman" panose="02020603050405020304" charset="0"/>
                <a:cs typeface="Times New Roman" panose="02020603050405020304" charset="0"/>
              </a:rPr>
              <a:t>24 Solar Terms</a:t>
            </a:r>
            <a:endParaRPr lang="en-US" altLang="zh-CN" sz="4000" b="1">
              <a:latin typeface="Times New Roman" panose="02020603050405020304" charset="0"/>
              <a:cs typeface="Times New Roman" panose="02020603050405020304" charset="0"/>
            </a:endParaRPr>
          </a:p>
          <a:p>
            <a:pPr indent="0" fontAlgn="auto">
              <a:lnSpc>
                <a:spcPct val="150000"/>
              </a:lnSpc>
            </a:pPr>
            <a:r>
              <a:rPr lang="en-US" altLang="zh-CN" sz="3600" b="1">
                <a:latin typeface="Times New Roman" panose="02020603050405020304" charset="0"/>
                <a:cs typeface="Times New Roman" panose="02020603050405020304" charset="0"/>
              </a:rPr>
              <a:t>                       -  </a:t>
            </a:r>
            <a:r>
              <a:rPr lang="en-US" sz="3600" b="1" kern="0">
                <a:effectLst/>
                <a:latin typeface="Times New Roman" panose="02020603050405020304" charset="0"/>
                <a:cs typeface="Times New Roman" panose="02020603050405020304" charset="0"/>
                <a:sym typeface="+mn-ea"/>
              </a:rPr>
              <a:t>Grain </a:t>
            </a:r>
            <a:r>
              <a:rPr sz="3600" b="1">
                <a:latin typeface="Times New Roman" panose="02020603050405020304" charset="0"/>
                <a:cs typeface="Times New Roman" panose="02020603050405020304" charset="0"/>
                <a:sym typeface="+mn-lt"/>
              </a:rPr>
              <a:t>Buds</a:t>
            </a:r>
            <a:endParaRPr lang="en-US" altLang="zh-CN" sz="3600" b="1">
              <a:effectLst/>
              <a:latin typeface="Times New Roman" panose="02020603050405020304" charset="0"/>
              <a:cs typeface="Times New Roman" panose="02020603050405020304" charset="0"/>
              <a:sym typeface="+mn-ea"/>
            </a:endParaRPr>
          </a:p>
          <a:p>
            <a:pPr indent="0" fontAlgn="auto">
              <a:lnSpc>
                <a:spcPct val="150000"/>
              </a:lnSpc>
            </a:pPr>
            <a:r>
              <a:rPr lang="en-US" altLang="zh-CN" sz="3600" b="1">
                <a:effectLst/>
                <a:latin typeface="Times New Roman" panose="02020603050405020304" charset="0"/>
                <a:cs typeface="Times New Roman" panose="02020603050405020304" charset="0"/>
                <a:sym typeface="+mn-ea"/>
              </a:rPr>
              <a:t>                            </a:t>
            </a:r>
            <a:r>
              <a:rPr lang="zh-CN" altLang="en-US" sz="3600" b="1">
                <a:effectLst/>
                <a:latin typeface="Times New Roman" panose="02020603050405020304" charset="0"/>
                <a:cs typeface="Times New Roman" panose="02020603050405020304" charset="0"/>
                <a:sym typeface="+mn-ea"/>
              </a:rPr>
              <a:t>（小满）</a:t>
            </a:r>
            <a:endParaRPr lang="en-US" altLang="zh-CN" sz="3600" b="1">
              <a:solidFill>
                <a:schemeClr val="tx1"/>
              </a:solidFill>
              <a:effectLst/>
              <a:latin typeface="Times New Roman" panose="02020603050405020304" charset="0"/>
              <a:cs typeface="Times New Roman" panose="02020603050405020304" charset="0"/>
            </a:endParaRPr>
          </a:p>
          <a:p>
            <a:endParaRPr lang="en-US" altLang="zh-CN" sz="3600" b="1">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750"/>
                                        <p:tgtEl>
                                          <p:spTgt spid="2"/>
                                        </p:tgtEl>
                                      </p:cBhvr>
                                    </p:animEffect>
                                  </p:childTnLst>
                                </p:cTn>
                              </p:par>
                            </p:childTnLst>
                          </p:cTn>
                        </p:par>
                        <p:par>
                          <p:cTn id="14" fill="hold" nodeType="afterGroup">
                            <p:stCondLst>
                              <p:cond delay="1500"/>
                            </p:stCondLst>
                            <p:childTnLst>
                              <p:par>
                                <p:cTn id="15" presetID="2" presetClass="entr" presetSubtype="4"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ppt_x"/>
                                          </p:val>
                                        </p:tav>
                                        <p:tav tm="100000">
                                          <p:val>
                                            <p:strVal val="#ppt_x"/>
                                          </p:val>
                                        </p:tav>
                                      </p:tavLst>
                                    </p:anim>
                                    <p:anim calcmode="lin" valueType="num">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6" presetClass="emph" presetSubtype="0" fill="hold" nodeType="withEffect">
                                  <p:stCondLst>
                                    <p:cond delay="0"/>
                                  </p:stCondLst>
                                  <p:childTnLst>
                                    <p:animScale>
                                      <p:cBhvr>
                                        <p:cTn id="23" dur="10" fill="hold"/>
                                        <p:tgtEl>
                                          <p:spTgt spid="4"/>
                                        </p:tgtEl>
                                      </p:cBhvr>
                                      <p:by x="25000" y="25000"/>
                                    </p:animScale>
                                  </p:childTnLst>
                                </p:cTn>
                              </p:par>
                              <p:par>
                                <p:cTn id="24" presetID="6" presetClass="emph" presetSubtype="0" decel="100000" fill="hold" nodeType="withEffect">
                                  <p:stCondLst>
                                    <p:cond delay="10"/>
                                  </p:stCondLst>
                                  <p:childTnLst>
                                    <p:animScale>
                                      <p:cBhvr>
                                        <p:cTn id="25" dur="750" fill="hold"/>
                                        <p:tgtEl>
                                          <p:spTgt spid="4"/>
                                        </p:tgtEl>
                                      </p:cBhvr>
                                      <p:by x="400000" y="400000"/>
                                    </p:animScale>
                                  </p:childTnLst>
                                </p:cTn>
                              </p:par>
                              <p:par>
                                <p:cTn id="26" presetID="23" presetClass="entr" presetSubtype="16" decel="10000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21" name="组合 20"/>
          <p:cNvGrpSpPr/>
          <p:nvPr/>
        </p:nvGrpSpPr>
        <p:grpSpPr>
          <a:xfrm>
            <a:off x="619760" y="635"/>
            <a:ext cx="11169015" cy="6857365"/>
            <a:chOff x="554267" y="854724"/>
            <a:chExt cx="11083465" cy="5324951"/>
          </a:xfrm>
        </p:grpSpPr>
        <p:pic>
          <p:nvPicPr>
            <p:cNvPr id="22" name="图片 21"/>
            <p:cNvPicPr>
              <a:picLocks noChangeAspect="1"/>
            </p:cNvPicPr>
            <p:nvPr>
              <p:custDataLst>
                <p:tags r:id="rId4"/>
              </p:custDataLst>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custDataLst>
                <p:tags r:id="rId6"/>
              </p:custDataLst>
            </p:nvPr>
          </p:nvPicPr>
          <p:blipFill>
            <a:blip r:embed="rId5"/>
            <a:stretch>
              <a:fillRect/>
            </a:stretch>
          </p:blipFill>
          <p:spPr>
            <a:xfrm>
              <a:off x="667240" y="1038404"/>
              <a:ext cx="10857521" cy="4957591"/>
            </a:xfrm>
            <a:prstGeom prst="rect">
              <a:avLst/>
            </a:prstGeom>
          </p:spPr>
        </p:pic>
      </p:grpSp>
      <p:pic>
        <p:nvPicPr>
          <p:cNvPr id="101" name="图片 100"/>
          <p:cNvPicPr/>
          <p:nvPr>
            <p:custDataLst>
              <p:tags r:id="rId8"/>
            </p:custDataLst>
          </p:nvPr>
        </p:nvPicPr>
        <p:blipFill>
          <a:blip r:embed="rId7"/>
          <a:stretch>
            <a:fillRect/>
          </a:stretch>
        </p:blipFill>
        <p:spPr>
          <a:xfrm>
            <a:off x="3611245" y="560705"/>
            <a:ext cx="5466080" cy="5735955"/>
          </a:xfrm>
          <a:prstGeom prst="ellipse">
            <a:avLst/>
          </a:prstGeom>
          <a:noFill/>
          <a:ln w="9525">
            <a:noFill/>
          </a:ln>
        </p:spPr>
      </p:pic>
      <p:pic>
        <p:nvPicPr>
          <p:cNvPr id="23557" name="图片 4" descr="椰树燕子"/>
          <p:cNvPicPr>
            <a:picLocks noChangeAspect="1"/>
          </p:cNvPicPr>
          <p:nvPr>
            <p:custDataLst>
              <p:tags r:id="rId10"/>
            </p:custDataLst>
          </p:nvPr>
        </p:nvPicPr>
        <p:blipFill>
          <a:blip r:embed="rId9"/>
          <a:stretch>
            <a:fillRect/>
          </a:stretch>
        </p:blipFill>
        <p:spPr bwMode="auto">
          <a:xfrm>
            <a:off x="7326312" y="-121"/>
            <a:ext cx="486568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up)">
                                      <p:cBhvr>
                                        <p:cTn id="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5f9ee563abc23f1477cff0aeb192982c">
            <a:hlinkClick action="ppaction://media"/>
          </p:cNvPr>
          <p:cNvPicPr/>
          <p:nvPr>
            <a:videoFile r:link="rId3"/>
            <p:extLst>
              <p:ext uri="{DAA4B4D4-6D71-4841-9C94-3DE7FCFB9230}">
                <p14:media xmlns:p14="http://schemas.microsoft.com/office/powerpoint/2010/main" r:embed="rId4"/>
              </p:ext>
            </p:extLst>
          </p:nvPr>
        </p:nvPicPr>
        <p:blipFill>
          <a:blip r:embed="rId2"/>
          <a:stretch>
            <a:fillRect/>
          </a:stretch>
        </p:blipFill>
        <p:spPr>
          <a:xfrm>
            <a:off x="2032000" y="1143000"/>
            <a:ext cx="8128000" cy="4572000"/>
          </a:xfrm>
          <a:prstGeom prst="rect">
            <a:avLst/>
          </a:prstGeom>
        </p:spPr>
      </p:pic>
      <p:pic>
        <p:nvPicPr>
          <p:cNvPr id="7" name="图片 6"/>
          <p:cNvPicPr>
            <a:picLocks noChangeAspect="1"/>
          </p:cNvPicPr>
          <p:nvPr>
            <p:custDataLst>
              <p:tags r:id="rId6"/>
            </p:custDataLst>
          </p:nvPr>
        </p:nvPicPr>
        <p:blipFill>
          <a:blip r:embed="rId5"/>
          <a:stretch>
            <a:fillRect/>
          </a:stretch>
        </p:blipFill>
        <p:spPr>
          <a:xfrm>
            <a:off x="-314" y="3454373"/>
            <a:ext cx="2272437" cy="3403603"/>
          </a:xfrm>
          <a:prstGeom prst="rect">
            <a:avLst/>
          </a:prstGeom>
        </p:spPr>
      </p:pic>
      <p:pic>
        <p:nvPicPr>
          <p:cNvPr id="23557" name="图片 4" descr="椰树燕子"/>
          <p:cNvPicPr>
            <a:picLocks noChangeAspect="1"/>
          </p:cNvPicPr>
          <p:nvPr>
            <p:custDataLst>
              <p:tags r:id="rId8"/>
            </p:custDataLst>
          </p:nvPr>
        </p:nvPicPr>
        <p:blipFill>
          <a:blip r:embed="rId7"/>
          <a:stretch>
            <a:fillRect/>
          </a:stretch>
        </p:blipFill>
        <p:spPr bwMode="auto">
          <a:xfrm>
            <a:off x="7326312" y="-121"/>
            <a:ext cx="486568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557"/>
                                        </p:tgtEl>
                                        <p:attrNameLst>
                                          <p:attrName>style.visibility</p:attrName>
                                        </p:attrNameLst>
                                      </p:cBhvr>
                                      <p:to>
                                        <p:strVal val="visible"/>
                                      </p:to>
                                    </p:set>
                                    <p:animEffect transition="in" filter="wipe(up)">
                                      <p:cBhvr>
                                        <p:cTn id="11"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5" name="文本框 14"/>
          <p:cNvSpPr txBox="1"/>
          <p:nvPr/>
        </p:nvSpPr>
        <p:spPr>
          <a:xfrm>
            <a:off x="3619818" y="1044702"/>
            <a:ext cx="4952365" cy="1322070"/>
          </a:xfrm>
          <a:prstGeom prst="rect">
            <a:avLst/>
          </a:prstGeom>
          <a:noFill/>
        </p:spPr>
        <p:txBody>
          <a:bodyPr wrap="none" rtlCol="0">
            <a:spAutoFit/>
          </a:bodyPr>
          <a:lstStyle>
            <a:defPPr>
              <a:defRPr lang="zh-CN"/>
            </a:defPPr>
            <a:lvl1pPr algn="ctr">
              <a:defRPr sz="2400" b="1">
                <a:gradFill flip="none" rotWithShape="1">
                  <a:gsLst>
                    <a:gs pos="100000">
                      <a:srgbClr val="329650"/>
                    </a:gs>
                    <a:gs pos="0">
                      <a:srgbClr val="5AB66A"/>
                    </a:gs>
                  </a:gsLst>
                  <a:lin ang="2700000" scaled="1"/>
                </a:gradFill>
                <a:effectLst>
                  <a:outerShdw blurRad="254000" sx="82000" sy="82000" algn="ctr" rotWithShape="0">
                    <a:srgbClr val="378646">
                      <a:alpha val="68000"/>
                    </a:srgbClr>
                  </a:outerShdw>
                </a:effectLst>
                <a:latin typeface="青呱圆萌体" panose="03000509000000000000" pitchFamily="65" charset="-122"/>
                <a:ea typeface="青呱圆萌体" panose="03000509000000000000" pitchFamily="65" charset="-122"/>
              </a:defRPr>
            </a:lvl1pPr>
          </a:lstStyle>
          <a:p>
            <a:r>
              <a:rPr lang="en-US" altLang="zh-CN" sz="8000">
                <a:gradFill flip="none" rotWithShape="1">
                  <a:gsLst>
                    <a:gs pos="96460">
                      <a:schemeClr val="accent4">
                        <a:lumMod val="60000"/>
                        <a:lumOff val="40000"/>
                      </a:schemeClr>
                    </a:gs>
                    <a:gs pos="52000">
                      <a:srgbClr val="329650"/>
                    </a:gs>
                    <a:gs pos="0">
                      <a:srgbClr val="5AB66A"/>
                    </a:gs>
                  </a:gsLst>
                  <a:lin ang="5400000" scaled="1"/>
                </a:gradFill>
                <a:effectLst/>
                <a:latin typeface="Times New Roman" panose="02020603050405020304" charset="0"/>
                <a:ea typeface="+mn-ea"/>
                <a:cs typeface="Times New Roman" panose="02020603050405020304" charset="0"/>
                <a:sym typeface="+mn-lt"/>
              </a:rPr>
              <a:t>Content </a:t>
            </a:r>
            <a:r>
              <a:rPr lang="zh-CN" altLang="en-US" sz="4000">
                <a:gradFill flip="none" rotWithShape="1">
                  <a:gsLst>
                    <a:gs pos="96460">
                      <a:schemeClr val="accent4">
                        <a:lumMod val="60000"/>
                        <a:lumOff val="40000"/>
                      </a:schemeClr>
                    </a:gs>
                    <a:gs pos="52000">
                      <a:srgbClr val="329650"/>
                    </a:gs>
                    <a:gs pos="0">
                      <a:srgbClr val="5AB66A"/>
                    </a:gs>
                  </a:gsLst>
                  <a:lin ang="5400000" scaled="1"/>
                </a:gradFill>
                <a:effectLst/>
                <a:latin typeface="微软雅黑" panose="020b0503020204020204" pitchFamily="34" charset="-122"/>
                <a:ea typeface="微软雅黑" panose="020b0503020204020204" pitchFamily="34" charset="-122"/>
                <a:cs typeface="Times New Roman" panose="02020603050405020304" charset="0"/>
                <a:sym typeface="+mn-lt"/>
              </a:rPr>
              <a:t>目录</a:t>
            </a:r>
            <a:endParaRPr lang="zh-CN" altLang="en-US" sz="4000">
              <a:gradFill flip="none" rotWithShape="1">
                <a:gsLst>
                  <a:gs pos="96460">
                    <a:schemeClr val="accent4">
                      <a:lumMod val="60000"/>
                      <a:lumOff val="40000"/>
                    </a:schemeClr>
                  </a:gs>
                  <a:gs pos="52000">
                    <a:srgbClr val="329650"/>
                  </a:gs>
                  <a:gs pos="0">
                    <a:srgbClr val="5AB66A"/>
                  </a:gs>
                </a:gsLst>
                <a:lin ang="5400000" scaled="1"/>
              </a:gradFill>
              <a:effectLst/>
              <a:latin typeface="微软雅黑" panose="020b0503020204020204" pitchFamily="34" charset="-122"/>
              <a:ea typeface="微软雅黑" panose="020b0503020204020204" pitchFamily="34" charset="-122"/>
              <a:cs typeface="Times New Roman" panose="02020603050405020304" charset="0"/>
              <a:sym typeface="+mn-lt"/>
            </a:endParaRPr>
          </a:p>
        </p:txBody>
      </p:sp>
      <p:grpSp>
        <p:nvGrpSpPr>
          <p:cNvPr id="31" name="组合 30"/>
          <p:cNvGrpSpPr/>
          <p:nvPr/>
        </p:nvGrpSpPr>
        <p:grpSpPr>
          <a:xfrm>
            <a:off x="1621540" y="2846036"/>
            <a:ext cx="2972493" cy="599695"/>
            <a:chOff x="1621540" y="2846036"/>
            <a:chExt cx="2972493" cy="599695"/>
          </a:xfrm>
        </p:grpSpPr>
        <p:grpSp>
          <p:nvGrpSpPr>
            <p:cNvPr id="24" name="组合 23"/>
            <p:cNvGrpSpPr/>
            <p:nvPr/>
          </p:nvGrpSpPr>
          <p:grpSpPr>
            <a:xfrm>
              <a:off x="1621540" y="2846036"/>
              <a:ext cx="2972493" cy="599695"/>
              <a:chOff x="4209520" y="2100629"/>
              <a:chExt cx="2972493" cy="599695"/>
            </a:xfrm>
          </p:grpSpPr>
          <p:sp>
            <p:nvSpPr>
              <p:cNvPr id="25" name="文本框 24"/>
              <p:cNvSpPr txBox="1"/>
              <p:nvPr/>
            </p:nvSpPr>
            <p:spPr>
              <a:xfrm>
                <a:off x="5027577" y="2208199"/>
                <a:ext cx="2154436" cy="49212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rPr>
                  <a:t>Vocabulary</a:t>
                </a:r>
                <a:endPar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endParaRPr>
              </a:p>
            </p:txBody>
          </p:sp>
          <p:sp>
            <p:nvSpPr>
              <p:cNvPr id="27" name="椭圆 26"/>
              <p:cNvSpPr/>
              <p:nvPr/>
            </p:nvSpPr>
            <p:spPr>
              <a:xfrm>
                <a:off x="4209520" y="2100629"/>
                <a:ext cx="584472" cy="584472"/>
              </a:xfrm>
              <a:prstGeom prst="ellipse">
                <a:avLst/>
              </a:prstGeom>
              <a:solidFill>
                <a:srgbClr val="5AB66A"/>
              </a:solidFill>
              <a:ln>
                <a:noFill/>
              </a:ln>
              <a:effectLst>
                <a:outerShdw blurRad="50800" dist="38100" dir="2700000" algn="tl" rotWithShape="0">
                  <a:srgbClr val="000DB8">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30" name="wheat_230036"/>
            <p:cNvSpPr>
              <a:spLocks noChangeAspect="1"/>
            </p:cNvSpPr>
            <p:nvPr/>
          </p:nvSpPr>
          <p:spPr>
            <a:xfrm>
              <a:off x="1697776" y="2962499"/>
              <a:ext cx="432000" cy="360439"/>
            </a:xfrm>
            <a:custGeom>
              <a:gdLst>
                <a:gd name="T0" fmla="*/ 6210 w 6878"/>
                <a:gd name="T1" fmla="*/ 1208 h 5747"/>
                <a:gd name="T2" fmla="*/ 5924 w 6878"/>
                <a:gd name="T3" fmla="*/ 18 h 5747"/>
                <a:gd name="T4" fmla="*/ 5056 w 6878"/>
                <a:gd name="T5" fmla="*/ 880 h 5747"/>
                <a:gd name="T6" fmla="*/ 4235 w 6878"/>
                <a:gd name="T7" fmla="*/ 1070 h 5747"/>
                <a:gd name="T8" fmla="*/ 4101 w 6878"/>
                <a:gd name="T9" fmla="*/ 1934 h 5747"/>
                <a:gd name="T10" fmla="*/ 3756 w 6878"/>
                <a:gd name="T11" fmla="*/ 2190 h 5747"/>
                <a:gd name="T12" fmla="*/ 3439 w 6878"/>
                <a:gd name="T13" fmla="*/ 2685 h 5747"/>
                <a:gd name="T14" fmla="*/ 3123 w 6878"/>
                <a:gd name="T15" fmla="*/ 2190 h 5747"/>
                <a:gd name="T16" fmla="*/ 2778 w 6878"/>
                <a:gd name="T17" fmla="*/ 1934 h 5747"/>
                <a:gd name="T18" fmla="*/ 2644 w 6878"/>
                <a:gd name="T19" fmla="*/ 1070 h 5747"/>
                <a:gd name="T20" fmla="*/ 1823 w 6878"/>
                <a:gd name="T21" fmla="*/ 880 h 5747"/>
                <a:gd name="T22" fmla="*/ 954 w 6878"/>
                <a:gd name="T23" fmla="*/ 18 h 5747"/>
                <a:gd name="T24" fmla="*/ 669 w 6878"/>
                <a:gd name="T25" fmla="*/ 1208 h 5747"/>
                <a:gd name="T26" fmla="*/ 35 w 6878"/>
                <a:gd name="T27" fmla="*/ 1978 h 5747"/>
                <a:gd name="T28" fmla="*/ 989 w 6878"/>
                <a:gd name="T29" fmla="*/ 2815 h 5747"/>
                <a:gd name="T30" fmla="*/ 602 w 6878"/>
                <a:gd name="T31" fmla="*/ 3436 h 5747"/>
                <a:gd name="T32" fmla="*/ 1297 w 6878"/>
                <a:gd name="T33" fmla="*/ 3962 h 5747"/>
                <a:gd name="T34" fmla="*/ 1308 w 6878"/>
                <a:gd name="T35" fmla="*/ 4409 h 5747"/>
                <a:gd name="T36" fmla="*/ 2598 w 6878"/>
                <a:gd name="T37" fmla="*/ 4716 h 5747"/>
                <a:gd name="T38" fmla="*/ 2209 w 6878"/>
                <a:gd name="T39" fmla="*/ 5333 h 5747"/>
                <a:gd name="T40" fmla="*/ 2464 w 6878"/>
                <a:gd name="T41" fmla="*/ 5707 h 5747"/>
                <a:gd name="T42" fmla="*/ 4542 w 6878"/>
                <a:gd name="T43" fmla="*/ 5747 h 5747"/>
                <a:gd name="T44" fmla="*/ 3782 w 6878"/>
                <a:gd name="T45" fmla="*/ 4662 h 5747"/>
                <a:gd name="T46" fmla="*/ 4767 w 6878"/>
                <a:gd name="T47" fmla="*/ 4855 h 5747"/>
                <a:gd name="T48" fmla="*/ 5655 w 6878"/>
                <a:gd name="T49" fmla="*/ 4274 h 5747"/>
                <a:gd name="T50" fmla="*/ 5565 w 6878"/>
                <a:gd name="T51" fmla="*/ 3952 h 5747"/>
                <a:gd name="T52" fmla="*/ 6347 w 6878"/>
                <a:gd name="T53" fmla="*/ 3294 h 5747"/>
                <a:gd name="T54" fmla="*/ 6346 w 6878"/>
                <a:gd name="T55" fmla="*/ 2696 h 5747"/>
                <a:gd name="T56" fmla="*/ 6688 w 6878"/>
                <a:gd name="T57" fmla="*/ 1698 h 5747"/>
                <a:gd name="T58" fmla="*/ 1974 w 6878"/>
                <a:gd name="T59" fmla="*/ 1663 h 5747"/>
                <a:gd name="T60" fmla="*/ 2032 w 6878"/>
                <a:gd name="T61" fmla="*/ 2086 h 5747"/>
                <a:gd name="T62" fmla="*/ 1730 w 6878"/>
                <a:gd name="T63" fmla="*/ 1836 h 5747"/>
                <a:gd name="T64" fmla="*/ 1377 w 6878"/>
                <a:gd name="T65" fmla="*/ 1507 h 5747"/>
                <a:gd name="T66" fmla="*/ 537 w 6878"/>
                <a:gd name="T67" fmla="*/ 2071 h 5747"/>
                <a:gd name="T68" fmla="*/ 1251 w 6878"/>
                <a:gd name="T69" fmla="*/ 1972 h 5747"/>
                <a:gd name="T70" fmla="*/ 1125 w 6878"/>
                <a:gd name="T71" fmla="*/ 2344 h 5747"/>
                <a:gd name="T72" fmla="*/ 1043 w 6878"/>
                <a:gd name="T73" fmla="*/ 3294 h 5747"/>
                <a:gd name="T74" fmla="*/ 1926 w 6878"/>
                <a:gd name="T75" fmla="*/ 3327 h 5747"/>
                <a:gd name="T76" fmla="*/ 2359 w 6878"/>
                <a:gd name="T77" fmla="*/ 4331 h 5747"/>
                <a:gd name="T78" fmla="*/ 2087 w 6878"/>
                <a:gd name="T79" fmla="*/ 4005 h 5747"/>
                <a:gd name="T80" fmla="*/ 2359 w 6878"/>
                <a:gd name="T81" fmla="*/ 4331 h 5747"/>
                <a:gd name="T82" fmla="*/ 2155 w 6878"/>
                <a:gd name="T83" fmla="*/ 2849 h 5747"/>
                <a:gd name="T84" fmla="*/ 2502 w 6878"/>
                <a:gd name="T85" fmla="*/ 3042 h 5747"/>
                <a:gd name="T86" fmla="*/ 2989 w 6878"/>
                <a:gd name="T87" fmla="*/ 3445 h 5747"/>
                <a:gd name="T88" fmla="*/ 3001 w 6878"/>
                <a:gd name="T89" fmla="*/ 3933 h 5747"/>
                <a:gd name="T90" fmla="*/ 3400 w 6878"/>
                <a:gd name="T91" fmla="*/ 4218 h 5747"/>
                <a:gd name="T92" fmla="*/ 3548 w 6878"/>
                <a:gd name="T93" fmla="*/ 4261 h 5747"/>
                <a:gd name="T94" fmla="*/ 3718 w 6878"/>
                <a:gd name="T95" fmla="*/ 3833 h 5747"/>
                <a:gd name="T96" fmla="*/ 4091 w 6878"/>
                <a:gd name="T97" fmla="*/ 3699 h 5747"/>
                <a:gd name="T98" fmla="*/ 5765 w 6878"/>
                <a:gd name="T99" fmla="*/ 580 h 5747"/>
                <a:gd name="T100" fmla="*/ 5492 w 6878"/>
                <a:gd name="T101" fmla="*/ 1003 h 5747"/>
                <a:gd name="T102" fmla="*/ 5137 w 6878"/>
                <a:gd name="T103" fmla="*/ 1811 h 5747"/>
                <a:gd name="T104" fmla="*/ 5077 w 6878"/>
                <a:gd name="T105" fmla="*/ 2151 h 5747"/>
                <a:gd name="T106" fmla="*/ 4505 w 6878"/>
                <a:gd name="T107" fmla="*/ 1549 h 5747"/>
                <a:gd name="T108" fmla="*/ 4724 w 6878"/>
                <a:gd name="T109" fmla="*/ 2849 h 5747"/>
                <a:gd name="T110" fmla="*/ 4136 w 6878"/>
                <a:gd name="T111" fmla="*/ 2454 h 5747"/>
                <a:gd name="T112" fmla="*/ 4270 w 6878"/>
                <a:gd name="T113" fmla="*/ 4176 h 5747"/>
                <a:gd name="T114" fmla="*/ 5146 w 6878"/>
                <a:gd name="T115" fmla="*/ 4225 h 5747"/>
                <a:gd name="T116" fmla="*/ 5222 w 6878"/>
                <a:gd name="T117" fmla="*/ 3460 h 5747"/>
                <a:gd name="T118" fmla="*/ 5462 w 6878"/>
                <a:gd name="T119" fmla="*/ 3109 h 5747"/>
                <a:gd name="T120" fmla="*/ 5754 w 6878"/>
                <a:gd name="T121" fmla="*/ 2344 h 5747"/>
                <a:gd name="T122" fmla="*/ 5628 w 6878"/>
                <a:gd name="T123" fmla="*/ 1972 h 5747"/>
                <a:gd name="T124" fmla="*/ 6342 w 6878"/>
                <a:gd name="T125" fmla="*/ 2071 h 57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8" h="5747">
                  <a:moveTo>
                    <a:pt x="6688" y="1698"/>
                  </a:moveTo>
                  <a:lnTo>
                    <a:pt x="6073" y="1524"/>
                  </a:lnTo>
                  <a:cubicBezTo>
                    <a:pt x="6132" y="1426"/>
                    <a:pt x="6178" y="1320"/>
                    <a:pt x="6210" y="1208"/>
                  </a:cubicBezTo>
                  <a:cubicBezTo>
                    <a:pt x="6296" y="907"/>
                    <a:pt x="6271" y="584"/>
                    <a:pt x="6141" y="300"/>
                  </a:cubicBezTo>
                  <a:lnTo>
                    <a:pt x="6068" y="142"/>
                  </a:lnTo>
                  <a:cubicBezTo>
                    <a:pt x="6041" y="82"/>
                    <a:pt x="5988" y="37"/>
                    <a:pt x="5924" y="18"/>
                  </a:cubicBezTo>
                  <a:cubicBezTo>
                    <a:pt x="5860" y="0"/>
                    <a:pt x="5792" y="11"/>
                    <a:pt x="5737" y="48"/>
                  </a:cubicBezTo>
                  <a:lnTo>
                    <a:pt x="5592" y="144"/>
                  </a:lnTo>
                  <a:cubicBezTo>
                    <a:pt x="5332" y="318"/>
                    <a:pt x="5141" y="579"/>
                    <a:pt x="5056" y="880"/>
                  </a:cubicBezTo>
                  <a:cubicBezTo>
                    <a:pt x="5024" y="992"/>
                    <a:pt x="5008" y="1106"/>
                    <a:pt x="5006" y="1220"/>
                  </a:cubicBezTo>
                  <a:lnTo>
                    <a:pt x="4407" y="1050"/>
                  </a:lnTo>
                  <a:cubicBezTo>
                    <a:pt x="4349" y="1034"/>
                    <a:pt x="4287" y="1041"/>
                    <a:pt x="4235" y="1070"/>
                  </a:cubicBezTo>
                  <a:cubicBezTo>
                    <a:pt x="4182" y="1099"/>
                    <a:pt x="4144" y="1148"/>
                    <a:pt x="4127" y="1206"/>
                  </a:cubicBezTo>
                  <a:lnTo>
                    <a:pt x="4083" y="1362"/>
                  </a:lnTo>
                  <a:cubicBezTo>
                    <a:pt x="4029" y="1552"/>
                    <a:pt x="4036" y="1751"/>
                    <a:pt x="4101" y="1934"/>
                  </a:cubicBezTo>
                  <a:cubicBezTo>
                    <a:pt x="4054" y="1918"/>
                    <a:pt x="4003" y="1918"/>
                    <a:pt x="3956" y="1934"/>
                  </a:cubicBezTo>
                  <a:cubicBezTo>
                    <a:pt x="3899" y="1953"/>
                    <a:pt x="3852" y="1994"/>
                    <a:pt x="3826" y="2048"/>
                  </a:cubicBezTo>
                  <a:lnTo>
                    <a:pt x="3756" y="2190"/>
                  </a:lnTo>
                  <a:cubicBezTo>
                    <a:pt x="3662" y="2379"/>
                    <a:pt x="3638" y="2584"/>
                    <a:pt x="3673" y="2777"/>
                  </a:cubicBezTo>
                  <a:lnTo>
                    <a:pt x="3578" y="2718"/>
                  </a:lnTo>
                  <a:cubicBezTo>
                    <a:pt x="3535" y="2691"/>
                    <a:pt x="3486" y="2681"/>
                    <a:pt x="3439" y="2685"/>
                  </a:cubicBezTo>
                  <a:cubicBezTo>
                    <a:pt x="3392" y="2681"/>
                    <a:pt x="3344" y="2691"/>
                    <a:pt x="3301" y="2718"/>
                  </a:cubicBezTo>
                  <a:lnTo>
                    <a:pt x="3206" y="2777"/>
                  </a:lnTo>
                  <a:cubicBezTo>
                    <a:pt x="3241" y="2584"/>
                    <a:pt x="3216" y="2379"/>
                    <a:pt x="3123" y="2190"/>
                  </a:cubicBezTo>
                  <a:lnTo>
                    <a:pt x="3053" y="2048"/>
                  </a:lnTo>
                  <a:cubicBezTo>
                    <a:pt x="3026" y="1994"/>
                    <a:pt x="2979" y="1953"/>
                    <a:pt x="2922" y="1934"/>
                  </a:cubicBezTo>
                  <a:cubicBezTo>
                    <a:pt x="2875" y="1918"/>
                    <a:pt x="2824" y="1918"/>
                    <a:pt x="2778" y="1934"/>
                  </a:cubicBezTo>
                  <a:cubicBezTo>
                    <a:pt x="2843" y="1751"/>
                    <a:pt x="2850" y="1552"/>
                    <a:pt x="2796" y="1362"/>
                  </a:cubicBezTo>
                  <a:lnTo>
                    <a:pt x="2751" y="1206"/>
                  </a:lnTo>
                  <a:cubicBezTo>
                    <a:pt x="2735" y="1148"/>
                    <a:pt x="2696" y="1100"/>
                    <a:pt x="2644" y="1070"/>
                  </a:cubicBezTo>
                  <a:cubicBezTo>
                    <a:pt x="2591" y="1041"/>
                    <a:pt x="2529" y="1034"/>
                    <a:pt x="2472" y="1050"/>
                  </a:cubicBezTo>
                  <a:lnTo>
                    <a:pt x="1873" y="1220"/>
                  </a:lnTo>
                  <a:cubicBezTo>
                    <a:pt x="1871" y="1106"/>
                    <a:pt x="1855" y="992"/>
                    <a:pt x="1823" y="880"/>
                  </a:cubicBezTo>
                  <a:cubicBezTo>
                    <a:pt x="1737" y="579"/>
                    <a:pt x="1547" y="318"/>
                    <a:pt x="1287" y="144"/>
                  </a:cubicBezTo>
                  <a:lnTo>
                    <a:pt x="1142" y="48"/>
                  </a:lnTo>
                  <a:cubicBezTo>
                    <a:pt x="1087" y="11"/>
                    <a:pt x="1018" y="0"/>
                    <a:pt x="954" y="18"/>
                  </a:cubicBezTo>
                  <a:cubicBezTo>
                    <a:pt x="891" y="37"/>
                    <a:pt x="838" y="82"/>
                    <a:pt x="810" y="142"/>
                  </a:cubicBezTo>
                  <a:lnTo>
                    <a:pt x="738" y="300"/>
                  </a:lnTo>
                  <a:cubicBezTo>
                    <a:pt x="608" y="585"/>
                    <a:pt x="583" y="907"/>
                    <a:pt x="669" y="1208"/>
                  </a:cubicBezTo>
                  <a:cubicBezTo>
                    <a:pt x="700" y="1320"/>
                    <a:pt x="747" y="1426"/>
                    <a:pt x="805" y="1524"/>
                  </a:cubicBezTo>
                  <a:lnTo>
                    <a:pt x="191" y="1698"/>
                  </a:lnTo>
                  <a:cubicBezTo>
                    <a:pt x="70" y="1733"/>
                    <a:pt x="0" y="1858"/>
                    <a:pt x="35" y="1978"/>
                  </a:cubicBezTo>
                  <a:lnTo>
                    <a:pt x="79" y="2134"/>
                  </a:lnTo>
                  <a:cubicBezTo>
                    <a:pt x="147" y="2374"/>
                    <a:pt x="308" y="2574"/>
                    <a:pt x="532" y="2696"/>
                  </a:cubicBezTo>
                  <a:cubicBezTo>
                    <a:pt x="676" y="2775"/>
                    <a:pt x="832" y="2815"/>
                    <a:pt x="989" y="2815"/>
                  </a:cubicBezTo>
                  <a:lnTo>
                    <a:pt x="635" y="2990"/>
                  </a:lnTo>
                  <a:cubicBezTo>
                    <a:pt x="523" y="3046"/>
                    <a:pt x="477" y="3182"/>
                    <a:pt x="532" y="3294"/>
                  </a:cubicBezTo>
                  <a:lnTo>
                    <a:pt x="602" y="3436"/>
                  </a:lnTo>
                  <a:cubicBezTo>
                    <a:pt x="713" y="3659"/>
                    <a:pt x="904" y="3827"/>
                    <a:pt x="1140" y="3909"/>
                  </a:cubicBezTo>
                  <a:cubicBezTo>
                    <a:pt x="1198" y="3929"/>
                    <a:pt x="1255" y="3943"/>
                    <a:pt x="1314" y="3952"/>
                  </a:cubicBezTo>
                  <a:lnTo>
                    <a:pt x="1297" y="3962"/>
                  </a:lnTo>
                  <a:cubicBezTo>
                    <a:pt x="1246" y="3994"/>
                    <a:pt x="1210" y="4045"/>
                    <a:pt x="1196" y="4103"/>
                  </a:cubicBezTo>
                  <a:cubicBezTo>
                    <a:pt x="1182" y="4162"/>
                    <a:pt x="1192" y="4223"/>
                    <a:pt x="1224" y="4274"/>
                  </a:cubicBezTo>
                  <a:lnTo>
                    <a:pt x="1308" y="4409"/>
                  </a:lnTo>
                  <a:cubicBezTo>
                    <a:pt x="1439" y="4621"/>
                    <a:pt x="1646" y="4770"/>
                    <a:pt x="1889" y="4828"/>
                  </a:cubicBezTo>
                  <a:cubicBezTo>
                    <a:pt x="1963" y="4846"/>
                    <a:pt x="2038" y="4855"/>
                    <a:pt x="2112" y="4855"/>
                  </a:cubicBezTo>
                  <a:cubicBezTo>
                    <a:pt x="2283" y="4855"/>
                    <a:pt x="2450" y="4808"/>
                    <a:pt x="2598" y="4716"/>
                  </a:cubicBezTo>
                  <a:lnTo>
                    <a:pt x="2934" y="4508"/>
                  </a:lnTo>
                  <a:cubicBezTo>
                    <a:pt x="2988" y="4560"/>
                    <a:pt x="3043" y="4612"/>
                    <a:pt x="3097" y="4662"/>
                  </a:cubicBezTo>
                  <a:cubicBezTo>
                    <a:pt x="2774" y="4933"/>
                    <a:pt x="2465" y="5159"/>
                    <a:pt x="2209" y="5333"/>
                  </a:cubicBezTo>
                  <a:cubicBezTo>
                    <a:pt x="2106" y="5404"/>
                    <a:pt x="2079" y="5545"/>
                    <a:pt x="2150" y="5648"/>
                  </a:cubicBezTo>
                  <a:cubicBezTo>
                    <a:pt x="2194" y="5712"/>
                    <a:pt x="2265" y="5747"/>
                    <a:pt x="2337" y="5747"/>
                  </a:cubicBezTo>
                  <a:cubicBezTo>
                    <a:pt x="2381" y="5747"/>
                    <a:pt x="2425" y="5734"/>
                    <a:pt x="2464" y="5707"/>
                  </a:cubicBezTo>
                  <a:cubicBezTo>
                    <a:pt x="2744" y="5517"/>
                    <a:pt x="3084" y="5267"/>
                    <a:pt x="3439" y="4966"/>
                  </a:cubicBezTo>
                  <a:cubicBezTo>
                    <a:pt x="3794" y="5267"/>
                    <a:pt x="4135" y="5517"/>
                    <a:pt x="4414" y="5707"/>
                  </a:cubicBezTo>
                  <a:cubicBezTo>
                    <a:pt x="4453" y="5734"/>
                    <a:pt x="4498" y="5747"/>
                    <a:pt x="4542" y="5747"/>
                  </a:cubicBezTo>
                  <a:cubicBezTo>
                    <a:pt x="4614" y="5747"/>
                    <a:pt x="4685" y="5712"/>
                    <a:pt x="4729" y="5648"/>
                  </a:cubicBezTo>
                  <a:cubicBezTo>
                    <a:pt x="4800" y="5545"/>
                    <a:pt x="4773" y="5404"/>
                    <a:pt x="4670" y="5333"/>
                  </a:cubicBezTo>
                  <a:cubicBezTo>
                    <a:pt x="4414" y="5159"/>
                    <a:pt x="4105" y="4933"/>
                    <a:pt x="3782" y="4662"/>
                  </a:cubicBezTo>
                  <a:cubicBezTo>
                    <a:pt x="3836" y="4612"/>
                    <a:pt x="3891" y="4560"/>
                    <a:pt x="3945" y="4508"/>
                  </a:cubicBezTo>
                  <a:lnTo>
                    <a:pt x="4281" y="4716"/>
                  </a:lnTo>
                  <a:cubicBezTo>
                    <a:pt x="4429" y="4808"/>
                    <a:pt x="4596" y="4855"/>
                    <a:pt x="4767" y="4855"/>
                  </a:cubicBezTo>
                  <a:cubicBezTo>
                    <a:pt x="4841" y="4855"/>
                    <a:pt x="4916" y="4846"/>
                    <a:pt x="4990" y="4828"/>
                  </a:cubicBezTo>
                  <a:cubicBezTo>
                    <a:pt x="5233" y="4770"/>
                    <a:pt x="5440" y="4621"/>
                    <a:pt x="5571" y="4409"/>
                  </a:cubicBezTo>
                  <a:lnTo>
                    <a:pt x="5655" y="4274"/>
                  </a:lnTo>
                  <a:cubicBezTo>
                    <a:pt x="5686" y="4223"/>
                    <a:pt x="5697" y="4162"/>
                    <a:pt x="5683" y="4103"/>
                  </a:cubicBezTo>
                  <a:cubicBezTo>
                    <a:pt x="5669" y="4045"/>
                    <a:pt x="5633" y="3994"/>
                    <a:pt x="5582" y="3962"/>
                  </a:cubicBezTo>
                  <a:lnTo>
                    <a:pt x="5565" y="3952"/>
                  </a:lnTo>
                  <a:cubicBezTo>
                    <a:pt x="5623" y="3943"/>
                    <a:pt x="5681" y="3929"/>
                    <a:pt x="5738" y="3909"/>
                  </a:cubicBezTo>
                  <a:cubicBezTo>
                    <a:pt x="5975" y="3827"/>
                    <a:pt x="6166" y="3659"/>
                    <a:pt x="6276" y="3436"/>
                  </a:cubicBezTo>
                  <a:lnTo>
                    <a:pt x="6347" y="3294"/>
                  </a:lnTo>
                  <a:cubicBezTo>
                    <a:pt x="6402" y="3182"/>
                    <a:pt x="6356" y="3046"/>
                    <a:pt x="6244" y="2990"/>
                  </a:cubicBezTo>
                  <a:lnTo>
                    <a:pt x="5889" y="2815"/>
                  </a:lnTo>
                  <a:cubicBezTo>
                    <a:pt x="6047" y="2815"/>
                    <a:pt x="6203" y="2775"/>
                    <a:pt x="6346" y="2696"/>
                  </a:cubicBezTo>
                  <a:cubicBezTo>
                    <a:pt x="6570" y="2574"/>
                    <a:pt x="6731" y="2374"/>
                    <a:pt x="6800" y="2134"/>
                  </a:cubicBezTo>
                  <a:lnTo>
                    <a:pt x="6844" y="1978"/>
                  </a:lnTo>
                  <a:cubicBezTo>
                    <a:pt x="6878" y="1858"/>
                    <a:pt x="6808" y="1733"/>
                    <a:pt x="6688" y="1698"/>
                  </a:cubicBezTo>
                  <a:close/>
                  <a:moveTo>
                    <a:pt x="1730" y="1836"/>
                  </a:moveTo>
                  <a:cubicBezTo>
                    <a:pt x="1734" y="1828"/>
                    <a:pt x="1738" y="1819"/>
                    <a:pt x="1742" y="1811"/>
                  </a:cubicBezTo>
                  <a:cubicBezTo>
                    <a:pt x="1803" y="1740"/>
                    <a:pt x="1883" y="1689"/>
                    <a:pt x="1974" y="1663"/>
                  </a:cubicBezTo>
                  <a:lnTo>
                    <a:pt x="2373" y="1549"/>
                  </a:lnTo>
                  <a:cubicBezTo>
                    <a:pt x="2389" y="1654"/>
                    <a:pt x="2370" y="1761"/>
                    <a:pt x="2318" y="1856"/>
                  </a:cubicBezTo>
                  <a:cubicBezTo>
                    <a:pt x="2256" y="1969"/>
                    <a:pt x="2155" y="2051"/>
                    <a:pt x="2032" y="2086"/>
                  </a:cubicBezTo>
                  <a:lnTo>
                    <a:pt x="1802" y="2151"/>
                  </a:lnTo>
                  <a:cubicBezTo>
                    <a:pt x="1767" y="2063"/>
                    <a:pt x="1735" y="1973"/>
                    <a:pt x="1706" y="1882"/>
                  </a:cubicBezTo>
                  <a:lnTo>
                    <a:pt x="1730" y="1836"/>
                  </a:lnTo>
                  <a:close/>
                  <a:moveTo>
                    <a:pt x="1114" y="580"/>
                  </a:moveTo>
                  <a:cubicBezTo>
                    <a:pt x="1245" y="691"/>
                    <a:pt x="1340" y="838"/>
                    <a:pt x="1387" y="1003"/>
                  </a:cubicBezTo>
                  <a:cubicBezTo>
                    <a:pt x="1434" y="1170"/>
                    <a:pt x="1431" y="1345"/>
                    <a:pt x="1377" y="1507"/>
                  </a:cubicBezTo>
                  <a:cubicBezTo>
                    <a:pt x="1247" y="1397"/>
                    <a:pt x="1152" y="1250"/>
                    <a:pt x="1104" y="1084"/>
                  </a:cubicBezTo>
                  <a:cubicBezTo>
                    <a:pt x="1057" y="918"/>
                    <a:pt x="1061" y="743"/>
                    <a:pt x="1114" y="580"/>
                  </a:cubicBezTo>
                  <a:close/>
                  <a:moveTo>
                    <a:pt x="537" y="2071"/>
                  </a:moveTo>
                  <a:lnTo>
                    <a:pt x="952" y="1953"/>
                  </a:lnTo>
                  <a:cubicBezTo>
                    <a:pt x="1043" y="1927"/>
                    <a:pt x="1139" y="1929"/>
                    <a:pt x="1227" y="1957"/>
                  </a:cubicBezTo>
                  <a:cubicBezTo>
                    <a:pt x="1235" y="1962"/>
                    <a:pt x="1243" y="1967"/>
                    <a:pt x="1251" y="1972"/>
                  </a:cubicBezTo>
                  <a:lnTo>
                    <a:pt x="1262" y="1979"/>
                  </a:lnTo>
                  <a:cubicBezTo>
                    <a:pt x="1292" y="2079"/>
                    <a:pt x="1327" y="2178"/>
                    <a:pt x="1364" y="2275"/>
                  </a:cubicBezTo>
                  <a:lnTo>
                    <a:pt x="1125" y="2344"/>
                  </a:lnTo>
                  <a:cubicBezTo>
                    <a:pt x="888" y="2411"/>
                    <a:pt x="633" y="2288"/>
                    <a:pt x="537" y="2071"/>
                  </a:cubicBezTo>
                  <a:close/>
                  <a:moveTo>
                    <a:pt x="1289" y="3481"/>
                  </a:moveTo>
                  <a:cubicBezTo>
                    <a:pt x="1187" y="3446"/>
                    <a:pt x="1102" y="3381"/>
                    <a:pt x="1043" y="3294"/>
                  </a:cubicBezTo>
                  <a:lnTo>
                    <a:pt x="1417" y="3109"/>
                  </a:lnTo>
                  <a:cubicBezTo>
                    <a:pt x="1526" y="3056"/>
                    <a:pt x="1650" y="3046"/>
                    <a:pt x="1766" y="3080"/>
                  </a:cubicBezTo>
                  <a:cubicBezTo>
                    <a:pt x="1817" y="3164"/>
                    <a:pt x="1871" y="3246"/>
                    <a:pt x="1926" y="3327"/>
                  </a:cubicBezTo>
                  <a:lnTo>
                    <a:pt x="1656" y="3460"/>
                  </a:lnTo>
                  <a:cubicBezTo>
                    <a:pt x="1542" y="3516"/>
                    <a:pt x="1412" y="3524"/>
                    <a:pt x="1289" y="3481"/>
                  </a:cubicBezTo>
                  <a:close/>
                  <a:moveTo>
                    <a:pt x="2359" y="4331"/>
                  </a:moveTo>
                  <a:cubicBezTo>
                    <a:pt x="2251" y="4398"/>
                    <a:pt x="2122" y="4418"/>
                    <a:pt x="1995" y="4388"/>
                  </a:cubicBezTo>
                  <a:cubicBezTo>
                    <a:pt x="1891" y="4363"/>
                    <a:pt x="1800" y="4306"/>
                    <a:pt x="1732" y="4225"/>
                  </a:cubicBezTo>
                  <a:lnTo>
                    <a:pt x="2087" y="4005"/>
                  </a:lnTo>
                  <a:cubicBezTo>
                    <a:pt x="2179" y="3948"/>
                    <a:pt x="2288" y="3924"/>
                    <a:pt x="2395" y="3936"/>
                  </a:cubicBezTo>
                  <a:cubicBezTo>
                    <a:pt x="2465" y="4018"/>
                    <a:pt x="2537" y="4098"/>
                    <a:pt x="2609" y="4176"/>
                  </a:cubicBezTo>
                  <a:lnTo>
                    <a:pt x="2359" y="4331"/>
                  </a:lnTo>
                  <a:close/>
                  <a:moveTo>
                    <a:pt x="2502" y="3042"/>
                  </a:moveTo>
                  <a:lnTo>
                    <a:pt x="2335" y="3125"/>
                  </a:lnTo>
                  <a:cubicBezTo>
                    <a:pt x="2273" y="3035"/>
                    <a:pt x="2212" y="2943"/>
                    <a:pt x="2155" y="2849"/>
                  </a:cubicBezTo>
                  <a:cubicBezTo>
                    <a:pt x="2202" y="2759"/>
                    <a:pt x="2276" y="2685"/>
                    <a:pt x="2369" y="2639"/>
                  </a:cubicBezTo>
                  <a:lnTo>
                    <a:pt x="2743" y="2454"/>
                  </a:lnTo>
                  <a:cubicBezTo>
                    <a:pt x="2819" y="2681"/>
                    <a:pt x="2720" y="2935"/>
                    <a:pt x="2502" y="3042"/>
                  </a:cubicBezTo>
                  <a:close/>
                  <a:moveTo>
                    <a:pt x="3001" y="3933"/>
                  </a:moveTo>
                  <a:cubicBezTo>
                    <a:pt x="2928" y="3857"/>
                    <a:pt x="2857" y="3779"/>
                    <a:pt x="2788" y="3699"/>
                  </a:cubicBezTo>
                  <a:cubicBezTo>
                    <a:pt x="2823" y="3594"/>
                    <a:pt x="2894" y="3504"/>
                    <a:pt x="2989" y="3445"/>
                  </a:cubicBezTo>
                  <a:lnTo>
                    <a:pt x="3040" y="3413"/>
                  </a:lnTo>
                  <a:cubicBezTo>
                    <a:pt x="3038" y="3563"/>
                    <a:pt x="3073" y="3712"/>
                    <a:pt x="3140" y="3846"/>
                  </a:cubicBezTo>
                  <a:lnTo>
                    <a:pt x="3001" y="3933"/>
                  </a:lnTo>
                  <a:close/>
                  <a:moveTo>
                    <a:pt x="3439" y="4363"/>
                  </a:moveTo>
                  <a:cubicBezTo>
                    <a:pt x="3403" y="4330"/>
                    <a:pt x="3367" y="4296"/>
                    <a:pt x="3330" y="4261"/>
                  </a:cubicBezTo>
                  <a:lnTo>
                    <a:pt x="3400" y="4218"/>
                  </a:lnTo>
                  <a:cubicBezTo>
                    <a:pt x="3413" y="4210"/>
                    <a:pt x="3426" y="4201"/>
                    <a:pt x="3439" y="4192"/>
                  </a:cubicBezTo>
                  <a:cubicBezTo>
                    <a:pt x="3452" y="4201"/>
                    <a:pt x="3466" y="4210"/>
                    <a:pt x="3479" y="4218"/>
                  </a:cubicBezTo>
                  <a:lnTo>
                    <a:pt x="3548" y="4261"/>
                  </a:lnTo>
                  <a:cubicBezTo>
                    <a:pt x="3512" y="4296"/>
                    <a:pt x="3476" y="4330"/>
                    <a:pt x="3439" y="4363"/>
                  </a:cubicBezTo>
                  <a:close/>
                  <a:moveTo>
                    <a:pt x="3878" y="3933"/>
                  </a:moveTo>
                  <a:lnTo>
                    <a:pt x="3718" y="3833"/>
                  </a:lnTo>
                  <a:cubicBezTo>
                    <a:pt x="3512" y="3705"/>
                    <a:pt x="3438" y="3444"/>
                    <a:pt x="3535" y="3225"/>
                  </a:cubicBezTo>
                  <a:lnTo>
                    <a:pt x="3890" y="3445"/>
                  </a:lnTo>
                  <a:cubicBezTo>
                    <a:pt x="3985" y="3504"/>
                    <a:pt x="4056" y="3594"/>
                    <a:pt x="4091" y="3699"/>
                  </a:cubicBezTo>
                  <a:cubicBezTo>
                    <a:pt x="4021" y="3779"/>
                    <a:pt x="3950" y="3857"/>
                    <a:pt x="3878" y="3933"/>
                  </a:cubicBezTo>
                  <a:close/>
                  <a:moveTo>
                    <a:pt x="5492" y="1003"/>
                  </a:moveTo>
                  <a:cubicBezTo>
                    <a:pt x="5539" y="838"/>
                    <a:pt x="5634" y="691"/>
                    <a:pt x="5765" y="580"/>
                  </a:cubicBezTo>
                  <a:cubicBezTo>
                    <a:pt x="5817" y="743"/>
                    <a:pt x="5821" y="918"/>
                    <a:pt x="5774" y="1084"/>
                  </a:cubicBezTo>
                  <a:cubicBezTo>
                    <a:pt x="5727" y="1250"/>
                    <a:pt x="5632" y="1397"/>
                    <a:pt x="5501" y="1507"/>
                  </a:cubicBezTo>
                  <a:cubicBezTo>
                    <a:pt x="5448" y="1345"/>
                    <a:pt x="5444" y="1170"/>
                    <a:pt x="5492" y="1003"/>
                  </a:cubicBezTo>
                  <a:close/>
                  <a:moveTo>
                    <a:pt x="4505" y="1549"/>
                  </a:moveTo>
                  <a:lnTo>
                    <a:pt x="4905" y="1663"/>
                  </a:lnTo>
                  <a:cubicBezTo>
                    <a:pt x="4996" y="1689"/>
                    <a:pt x="5076" y="1740"/>
                    <a:pt x="5137" y="1811"/>
                  </a:cubicBezTo>
                  <a:cubicBezTo>
                    <a:pt x="5141" y="1819"/>
                    <a:pt x="5145" y="1828"/>
                    <a:pt x="5149" y="1836"/>
                  </a:cubicBezTo>
                  <a:lnTo>
                    <a:pt x="5173" y="1882"/>
                  </a:lnTo>
                  <a:cubicBezTo>
                    <a:pt x="5144" y="1973"/>
                    <a:pt x="5112" y="2063"/>
                    <a:pt x="5077" y="2151"/>
                  </a:cubicBezTo>
                  <a:lnTo>
                    <a:pt x="4846" y="2086"/>
                  </a:lnTo>
                  <a:cubicBezTo>
                    <a:pt x="4724" y="2051"/>
                    <a:pt x="4623" y="1969"/>
                    <a:pt x="4561" y="1856"/>
                  </a:cubicBezTo>
                  <a:cubicBezTo>
                    <a:pt x="4509" y="1761"/>
                    <a:pt x="4490" y="1654"/>
                    <a:pt x="4505" y="1549"/>
                  </a:cubicBezTo>
                  <a:close/>
                  <a:moveTo>
                    <a:pt x="4136" y="2454"/>
                  </a:moveTo>
                  <a:lnTo>
                    <a:pt x="4510" y="2639"/>
                  </a:lnTo>
                  <a:cubicBezTo>
                    <a:pt x="4602" y="2685"/>
                    <a:pt x="4677" y="2759"/>
                    <a:pt x="4724" y="2849"/>
                  </a:cubicBezTo>
                  <a:cubicBezTo>
                    <a:pt x="4666" y="2943"/>
                    <a:pt x="4606" y="3034"/>
                    <a:pt x="4543" y="3124"/>
                  </a:cubicBezTo>
                  <a:lnTo>
                    <a:pt x="4377" y="3042"/>
                  </a:lnTo>
                  <a:cubicBezTo>
                    <a:pt x="4159" y="2935"/>
                    <a:pt x="4060" y="2681"/>
                    <a:pt x="4136" y="2454"/>
                  </a:cubicBezTo>
                  <a:close/>
                  <a:moveTo>
                    <a:pt x="4883" y="4388"/>
                  </a:moveTo>
                  <a:cubicBezTo>
                    <a:pt x="4757" y="4418"/>
                    <a:pt x="4628" y="4398"/>
                    <a:pt x="4520" y="4331"/>
                  </a:cubicBezTo>
                  <a:lnTo>
                    <a:pt x="4270" y="4176"/>
                  </a:lnTo>
                  <a:cubicBezTo>
                    <a:pt x="4342" y="4098"/>
                    <a:pt x="4413" y="4018"/>
                    <a:pt x="4483" y="3936"/>
                  </a:cubicBezTo>
                  <a:cubicBezTo>
                    <a:pt x="4590" y="3924"/>
                    <a:pt x="4699" y="3948"/>
                    <a:pt x="4792" y="4005"/>
                  </a:cubicBezTo>
                  <a:lnTo>
                    <a:pt x="5146" y="4225"/>
                  </a:lnTo>
                  <a:cubicBezTo>
                    <a:pt x="5079" y="4306"/>
                    <a:pt x="4988" y="4363"/>
                    <a:pt x="4883" y="4388"/>
                  </a:cubicBezTo>
                  <a:close/>
                  <a:moveTo>
                    <a:pt x="5590" y="3481"/>
                  </a:moveTo>
                  <a:cubicBezTo>
                    <a:pt x="5467" y="3524"/>
                    <a:pt x="5336" y="3516"/>
                    <a:pt x="5222" y="3460"/>
                  </a:cubicBezTo>
                  <a:lnTo>
                    <a:pt x="4953" y="3327"/>
                  </a:lnTo>
                  <a:cubicBezTo>
                    <a:pt x="5008" y="3246"/>
                    <a:pt x="5061" y="3163"/>
                    <a:pt x="5113" y="3080"/>
                  </a:cubicBezTo>
                  <a:cubicBezTo>
                    <a:pt x="5228" y="3045"/>
                    <a:pt x="5353" y="3056"/>
                    <a:pt x="5462" y="3109"/>
                  </a:cubicBezTo>
                  <a:lnTo>
                    <a:pt x="5836" y="3294"/>
                  </a:lnTo>
                  <a:cubicBezTo>
                    <a:pt x="5777" y="3381"/>
                    <a:pt x="5691" y="3446"/>
                    <a:pt x="5590" y="3481"/>
                  </a:cubicBezTo>
                  <a:close/>
                  <a:moveTo>
                    <a:pt x="5754" y="2344"/>
                  </a:moveTo>
                  <a:lnTo>
                    <a:pt x="5514" y="2275"/>
                  </a:lnTo>
                  <a:cubicBezTo>
                    <a:pt x="5552" y="2178"/>
                    <a:pt x="5587" y="2079"/>
                    <a:pt x="5617" y="1979"/>
                  </a:cubicBezTo>
                  <a:lnTo>
                    <a:pt x="5628" y="1972"/>
                  </a:lnTo>
                  <a:cubicBezTo>
                    <a:pt x="5636" y="1967"/>
                    <a:pt x="5644" y="1962"/>
                    <a:pt x="5652" y="1957"/>
                  </a:cubicBezTo>
                  <a:cubicBezTo>
                    <a:pt x="5740" y="1929"/>
                    <a:pt x="5836" y="1927"/>
                    <a:pt x="5927" y="1953"/>
                  </a:cubicBezTo>
                  <a:lnTo>
                    <a:pt x="6342" y="2071"/>
                  </a:lnTo>
                  <a:cubicBezTo>
                    <a:pt x="6246" y="2288"/>
                    <a:pt x="5991" y="2411"/>
                    <a:pt x="5754" y="2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nvGrpSpPr>
          <p:cNvPr id="40" name="组合 39"/>
          <p:cNvGrpSpPr/>
          <p:nvPr/>
        </p:nvGrpSpPr>
        <p:grpSpPr>
          <a:xfrm>
            <a:off x="1621540" y="3841553"/>
            <a:ext cx="3810000" cy="591820"/>
            <a:chOff x="1621540" y="2846036"/>
            <a:chExt cx="3810000" cy="591820"/>
          </a:xfrm>
        </p:grpSpPr>
        <p:grpSp>
          <p:nvGrpSpPr>
            <p:cNvPr id="41" name="组合 40"/>
            <p:cNvGrpSpPr/>
            <p:nvPr/>
          </p:nvGrpSpPr>
          <p:grpSpPr>
            <a:xfrm>
              <a:off x="1621540" y="2846036"/>
              <a:ext cx="3810000" cy="591820"/>
              <a:chOff x="4209520" y="2100629"/>
              <a:chExt cx="3810000" cy="591820"/>
            </a:xfrm>
          </p:grpSpPr>
          <p:sp>
            <p:nvSpPr>
              <p:cNvPr id="43" name="文本框 42"/>
              <p:cNvSpPr txBox="1"/>
              <p:nvPr/>
            </p:nvSpPr>
            <p:spPr>
              <a:xfrm>
                <a:off x="5027400" y="2200324"/>
                <a:ext cx="2992120" cy="49212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rPr>
                  <a:t>The introduction</a:t>
                </a:r>
                <a:endPar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endParaRPr>
              </a:p>
            </p:txBody>
          </p:sp>
          <p:sp>
            <p:nvSpPr>
              <p:cNvPr id="44" name="椭圆 43"/>
              <p:cNvSpPr/>
              <p:nvPr/>
            </p:nvSpPr>
            <p:spPr>
              <a:xfrm>
                <a:off x="4209520" y="2100629"/>
                <a:ext cx="584472" cy="584472"/>
              </a:xfrm>
              <a:prstGeom prst="ellipse">
                <a:avLst/>
              </a:prstGeom>
              <a:solidFill>
                <a:srgbClr val="5AB66A"/>
              </a:solidFill>
              <a:ln>
                <a:noFill/>
              </a:ln>
              <a:effectLst>
                <a:outerShdw blurRad="50800" dist="38100" dir="2700000" algn="tl" rotWithShape="0">
                  <a:srgbClr val="000DB8">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42" name="wheat_230036"/>
            <p:cNvSpPr>
              <a:spLocks noChangeAspect="1"/>
            </p:cNvSpPr>
            <p:nvPr/>
          </p:nvSpPr>
          <p:spPr>
            <a:xfrm>
              <a:off x="1697776" y="2962499"/>
              <a:ext cx="432000" cy="360439"/>
            </a:xfrm>
            <a:custGeom>
              <a:gdLst>
                <a:gd name="T0" fmla="*/ 6210 w 6878"/>
                <a:gd name="T1" fmla="*/ 1208 h 5747"/>
                <a:gd name="T2" fmla="*/ 5924 w 6878"/>
                <a:gd name="T3" fmla="*/ 18 h 5747"/>
                <a:gd name="T4" fmla="*/ 5056 w 6878"/>
                <a:gd name="T5" fmla="*/ 880 h 5747"/>
                <a:gd name="T6" fmla="*/ 4235 w 6878"/>
                <a:gd name="T7" fmla="*/ 1070 h 5747"/>
                <a:gd name="T8" fmla="*/ 4101 w 6878"/>
                <a:gd name="T9" fmla="*/ 1934 h 5747"/>
                <a:gd name="T10" fmla="*/ 3756 w 6878"/>
                <a:gd name="T11" fmla="*/ 2190 h 5747"/>
                <a:gd name="T12" fmla="*/ 3439 w 6878"/>
                <a:gd name="T13" fmla="*/ 2685 h 5747"/>
                <a:gd name="T14" fmla="*/ 3123 w 6878"/>
                <a:gd name="T15" fmla="*/ 2190 h 5747"/>
                <a:gd name="T16" fmla="*/ 2778 w 6878"/>
                <a:gd name="T17" fmla="*/ 1934 h 5747"/>
                <a:gd name="T18" fmla="*/ 2644 w 6878"/>
                <a:gd name="T19" fmla="*/ 1070 h 5747"/>
                <a:gd name="T20" fmla="*/ 1823 w 6878"/>
                <a:gd name="T21" fmla="*/ 880 h 5747"/>
                <a:gd name="T22" fmla="*/ 954 w 6878"/>
                <a:gd name="T23" fmla="*/ 18 h 5747"/>
                <a:gd name="T24" fmla="*/ 669 w 6878"/>
                <a:gd name="T25" fmla="*/ 1208 h 5747"/>
                <a:gd name="T26" fmla="*/ 35 w 6878"/>
                <a:gd name="T27" fmla="*/ 1978 h 5747"/>
                <a:gd name="T28" fmla="*/ 989 w 6878"/>
                <a:gd name="T29" fmla="*/ 2815 h 5747"/>
                <a:gd name="T30" fmla="*/ 602 w 6878"/>
                <a:gd name="T31" fmla="*/ 3436 h 5747"/>
                <a:gd name="T32" fmla="*/ 1297 w 6878"/>
                <a:gd name="T33" fmla="*/ 3962 h 5747"/>
                <a:gd name="T34" fmla="*/ 1308 w 6878"/>
                <a:gd name="T35" fmla="*/ 4409 h 5747"/>
                <a:gd name="T36" fmla="*/ 2598 w 6878"/>
                <a:gd name="T37" fmla="*/ 4716 h 5747"/>
                <a:gd name="T38" fmla="*/ 2209 w 6878"/>
                <a:gd name="T39" fmla="*/ 5333 h 5747"/>
                <a:gd name="T40" fmla="*/ 2464 w 6878"/>
                <a:gd name="T41" fmla="*/ 5707 h 5747"/>
                <a:gd name="T42" fmla="*/ 4542 w 6878"/>
                <a:gd name="T43" fmla="*/ 5747 h 5747"/>
                <a:gd name="T44" fmla="*/ 3782 w 6878"/>
                <a:gd name="T45" fmla="*/ 4662 h 5747"/>
                <a:gd name="T46" fmla="*/ 4767 w 6878"/>
                <a:gd name="T47" fmla="*/ 4855 h 5747"/>
                <a:gd name="T48" fmla="*/ 5655 w 6878"/>
                <a:gd name="T49" fmla="*/ 4274 h 5747"/>
                <a:gd name="T50" fmla="*/ 5565 w 6878"/>
                <a:gd name="T51" fmla="*/ 3952 h 5747"/>
                <a:gd name="T52" fmla="*/ 6347 w 6878"/>
                <a:gd name="T53" fmla="*/ 3294 h 5747"/>
                <a:gd name="T54" fmla="*/ 6346 w 6878"/>
                <a:gd name="T55" fmla="*/ 2696 h 5747"/>
                <a:gd name="T56" fmla="*/ 6688 w 6878"/>
                <a:gd name="T57" fmla="*/ 1698 h 5747"/>
                <a:gd name="T58" fmla="*/ 1974 w 6878"/>
                <a:gd name="T59" fmla="*/ 1663 h 5747"/>
                <a:gd name="T60" fmla="*/ 2032 w 6878"/>
                <a:gd name="T61" fmla="*/ 2086 h 5747"/>
                <a:gd name="T62" fmla="*/ 1730 w 6878"/>
                <a:gd name="T63" fmla="*/ 1836 h 5747"/>
                <a:gd name="T64" fmla="*/ 1377 w 6878"/>
                <a:gd name="T65" fmla="*/ 1507 h 5747"/>
                <a:gd name="T66" fmla="*/ 537 w 6878"/>
                <a:gd name="T67" fmla="*/ 2071 h 5747"/>
                <a:gd name="T68" fmla="*/ 1251 w 6878"/>
                <a:gd name="T69" fmla="*/ 1972 h 5747"/>
                <a:gd name="T70" fmla="*/ 1125 w 6878"/>
                <a:gd name="T71" fmla="*/ 2344 h 5747"/>
                <a:gd name="T72" fmla="*/ 1043 w 6878"/>
                <a:gd name="T73" fmla="*/ 3294 h 5747"/>
                <a:gd name="T74" fmla="*/ 1926 w 6878"/>
                <a:gd name="T75" fmla="*/ 3327 h 5747"/>
                <a:gd name="T76" fmla="*/ 2359 w 6878"/>
                <a:gd name="T77" fmla="*/ 4331 h 5747"/>
                <a:gd name="T78" fmla="*/ 2087 w 6878"/>
                <a:gd name="T79" fmla="*/ 4005 h 5747"/>
                <a:gd name="T80" fmla="*/ 2359 w 6878"/>
                <a:gd name="T81" fmla="*/ 4331 h 5747"/>
                <a:gd name="T82" fmla="*/ 2155 w 6878"/>
                <a:gd name="T83" fmla="*/ 2849 h 5747"/>
                <a:gd name="T84" fmla="*/ 2502 w 6878"/>
                <a:gd name="T85" fmla="*/ 3042 h 5747"/>
                <a:gd name="T86" fmla="*/ 2989 w 6878"/>
                <a:gd name="T87" fmla="*/ 3445 h 5747"/>
                <a:gd name="T88" fmla="*/ 3001 w 6878"/>
                <a:gd name="T89" fmla="*/ 3933 h 5747"/>
                <a:gd name="T90" fmla="*/ 3400 w 6878"/>
                <a:gd name="T91" fmla="*/ 4218 h 5747"/>
                <a:gd name="T92" fmla="*/ 3548 w 6878"/>
                <a:gd name="T93" fmla="*/ 4261 h 5747"/>
                <a:gd name="T94" fmla="*/ 3718 w 6878"/>
                <a:gd name="T95" fmla="*/ 3833 h 5747"/>
                <a:gd name="T96" fmla="*/ 4091 w 6878"/>
                <a:gd name="T97" fmla="*/ 3699 h 5747"/>
                <a:gd name="T98" fmla="*/ 5765 w 6878"/>
                <a:gd name="T99" fmla="*/ 580 h 5747"/>
                <a:gd name="T100" fmla="*/ 5492 w 6878"/>
                <a:gd name="T101" fmla="*/ 1003 h 5747"/>
                <a:gd name="T102" fmla="*/ 5137 w 6878"/>
                <a:gd name="T103" fmla="*/ 1811 h 5747"/>
                <a:gd name="T104" fmla="*/ 5077 w 6878"/>
                <a:gd name="T105" fmla="*/ 2151 h 5747"/>
                <a:gd name="T106" fmla="*/ 4505 w 6878"/>
                <a:gd name="T107" fmla="*/ 1549 h 5747"/>
                <a:gd name="T108" fmla="*/ 4724 w 6878"/>
                <a:gd name="T109" fmla="*/ 2849 h 5747"/>
                <a:gd name="T110" fmla="*/ 4136 w 6878"/>
                <a:gd name="T111" fmla="*/ 2454 h 5747"/>
                <a:gd name="T112" fmla="*/ 4270 w 6878"/>
                <a:gd name="T113" fmla="*/ 4176 h 5747"/>
                <a:gd name="T114" fmla="*/ 5146 w 6878"/>
                <a:gd name="T115" fmla="*/ 4225 h 5747"/>
                <a:gd name="T116" fmla="*/ 5222 w 6878"/>
                <a:gd name="T117" fmla="*/ 3460 h 5747"/>
                <a:gd name="T118" fmla="*/ 5462 w 6878"/>
                <a:gd name="T119" fmla="*/ 3109 h 5747"/>
                <a:gd name="T120" fmla="*/ 5754 w 6878"/>
                <a:gd name="T121" fmla="*/ 2344 h 5747"/>
                <a:gd name="T122" fmla="*/ 5628 w 6878"/>
                <a:gd name="T123" fmla="*/ 1972 h 5747"/>
                <a:gd name="T124" fmla="*/ 6342 w 6878"/>
                <a:gd name="T125" fmla="*/ 2071 h 57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8" h="5747">
                  <a:moveTo>
                    <a:pt x="6688" y="1698"/>
                  </a:moveTo>
                  <a:lnTo>
                    <a:pt x="6073" y="1524"/>
                  </a:lnTo>
                  <a:cubicBezTo>
                    <a:pt x="6132" y="1426"/>
                    <a:pt x="6178" y="1320"/>
                    <a:pt x="6210" y="1208"/>
                  </a:cubicBezTo>
                  <a:cubicBezTo>
                    <a:pt x="6296" y="907"/>
                    <a:pt x="6271" y="584"/>
                    <a:pt x="6141" y="300"/>
                  </a:cubicBezTo>
                  <a:lnTo>
                    <a:pt x="6068" y="142"/>
                  </a:lnTo>
                  <a:cubicBezTo>
                    <a:pt x="6041" y="82"/>
                    <a:pt x="5988" y="37"/>
                    <a:pt x="5924" y="18"/>
                  </a:cubicBezTo>
                  <a:cubicBezTo>
                    <a:pt x="5860" y="0"/>
                    <a:pt x="5792" y="11"/>
                    <a:pt x="5737" y="48"/>
                  </a:cubicBezTo>
                  <a:lnTo>
                    <a:pt x="5592" y="144"/>
                  </a:lnTo>
                  <a:cubicBezTo>
                    <a:pt x="5332" y="318"/>
                    <a:pt x="5141" y="579"/>
                    <a:pt x="5056" y="880"/>
                  </a:cubicBezTo>
                  <a:cubicBezTo>
                    <a:pt x="5024" y="992"/>
                    <a:pt x="5008" y="1106"/>
                    <a:pt x="5006" y="1220"/>
                  </a:cubicBezTo>
                  <a:lnTo>
                    <a:pt x="4407" y="1050"/>
                  </a:lnTo>
                  <a:cubicBezTo>
                    <a:pt x="4349" y="1034"/>
                    <a:pt x="4287" y="1041"/>
                    <a:pt x="4235" y="1070"/>
                  </a:cubicBezTo>
                  <a:cubicBezTo>
                    <a:pt x="4182" y="1099"/>
                    <a:pt x="4144" y="1148"/>
                    <a:pt x="4127" y="1206"/>
                  </a:cubicBezTo>
                  <a:lnTo>
                    <a:pt x="4083" y="1362"/>
                  </a:lnTo>
                  <a:cubicBezTo>
                    <a:pt x="4029" y="1552"/>
                    <a:pt x="4036" y="1751"/>
                    <a:pt x="4101" y="1934"/>
                  </a:cubicBezTo>
                  <a:cubicBezTo>
                    <a:pt x="4054" y="1918"/>
                    <a:pt x="4003" y="1918"/>
                    <a:pt x="3956" y="1934"/>
                  </a:cubicBezTo>
                  <a:cubicBezTo>
                    <a:pt x="3899" y="1953"/>
                    <a:pt x="3852" y="1994"/>
                    <a:pt x="3826" y="2048"/>
                  </a:cubicBezTo>
                  <a:lnTo>
                    <a:pt x="3756" y="2190"/>
                  </a:lnTo>
                  <a:cubicBezTo>
                    <a:pt x="3662" y="2379"/>
                    <a:pt x="3638" y="2584"/>
                    <a:pt x="3673" y="2777"/>
                  </a:cubicBezTo>
                  <a:lnTo>
                    <a:pt x="3578" y="2718"/>
                  </a:lnTo>
                  <a:cubicBezTo>
                    <a:pt x="3535" y="2691"/>
                    <a:pt x="3486" y="2681"/>
                    <a:pt x="3439" y="2685"/>
                  </a:cubicBezTo>
                  <a:cubicBezTo>
                    <a:pt x="3392" y="2681"/>
                    <a:pt x="3344" y="2691"/>
                    <a:pt x="3301" y="2718"/>
                  </a:cubicBezTo>
                  <a:lnTo>
                    <a:pt x="3206" y="2777"/>
                  </a:lnTo>
                  <a:cubicBezTo>
                    <a:pt x="3241" y="2584"/>
                    <a:pt x="3216" y="2379"/>
                    <a:pt x="3123" y="2190"/>
                  </a:cubicBezTo>
                  <a:lnTo>
                    <a:pt x="3053" y="2048"/>
                  </a:lnTo>
                  <a:cubicBezTo>
                    <a:pt x="3026" y="1994"/>
                    <a:pt x="2979" y="1953"/>
                    <a:pt x="2922" y="1934"/>
                  </a:cubicBezTo>
                  <a:cubicBezTo>
                    <a:pt x="2875" y="1918"/>
                    <a:pt x="2824" y="1918"/>
                    <a:pt x="2778" y="1934"/>
                  </a:cubicBezTo>
                  <a:cubicBezTo>
                    <a:pt x="2843" y="1751"/>
                    <a:pt x="2850" y="1552"/>
                    <a:pt x="2796" y="1362"/>
                  </a:cubicBezTo>
                  <a:lnTo>
                    <a:pt x="2751" y="1206"/>
                  </a:lnTo>
                  <a:cubicBezTo>
                    <a:pt x="2735" y="1148"/>
                    <a:pt x="2696" y="1100"/>
                    <a:pt x="2644" y="1070"/>
                  </a:cubicBezTo>
                  <a:cubicBezTo>
                    <a:pt x="2591" y="1041"/>
                    <a:pt x="2529" y="1034"/>
                    <a:pt x="2472" y="1050"/>
                  </a:cubicBezTo>
                  <a:lnTo>
                    <a:pt x="1873" y="1220"/>
                  </a:lnTo>
                  <a:cubicBezTo>
                    <a:pt x="1871" y="1106"/>
                    <a:pt x="1855" y="992"/>
                    <a:pt x="1823" y="880"/>
                  </a:cubicBezTo>
                  <a:cubicBezTo>
                    <a:pt x="1737" y="579"/>
                    <a:pt x="1547" y="318"/>
                    <a:pt x="1287" y="144"/>
                  </a:cubicBezTo>
                  <a:lnTo>
                    <a:pt x="1142" y="48"/>
                  </a:lnTo>
                  <a:cubicBezTo>
                    <a:pt x="1087" y="11"/>
                    <a:pt x="1018" y="0"/>
                    <a:pt x="954" y="18"/>
                  </a:cubicBezTo>
                  <a:cubicBezTo>
                    <a:pt x="891" y="37"/>
                    <a:pt x="838" y="82"/>
                    <a:pt x="810" y="142"/>
                  </a:cubicBezTo>
                  <a:lnTo>
                    <a:pt x="738" y="300"/>
                  </a:lnTo>
                  <a:cubicBezTo>
                    <a:pt x="608" y="585"/>
                    <a:pt x="583" y="907"/>
                    <a:pt x="669" y="1208"/>
                  </a:cubicBezTo>
                  <a:cubicBezTo>
                    <a:pt x="700" y="1320"/>
                    <a:pt x="747" y="1426"/>
                    <a:pt x="805" y="1524"/>
                  </a:cubicBezTo>
                  <a:lnTo>
                    <a:pt x="191" y="1698"/>
                  </a:lnTo>
                  <a:cubicBezTo>
                    <a:pt x="70" y="1733"/>
                    <a:pt x="0" y="1858"/>
                    <a:pt x="35" y="1978"/>
                  </a:cubicBezTo>
                  <a:lnTo>
                    <a:pt x="79" y="2134"/>
                  </a:lnTo>
                  <a:cubicBezTo>
                    <a:pt x="147" y="2374"/>
                    <a:pt x="308" y="2574"/>
                    <a:pt x="532" y="2696"/>
                  </a:cubicBezTo>
                  <a:cubicBezTo>
                    <a:pt x="676" y="2775"/>
                    <a:pt x="832" y="2815"/>
                    <a:pt x="989" y="2815"/>
                  </a:cubicBezTo>
                  <a:lnTo>
                    <a:pt x="635" y="2990"/>
                  </a:lnTo>
                  <a:cubicBezTo>
                    <a:pt x="523" y="3046"/>
                    <a:pt x="477" y="3182"/>
                    <a:pt x="532" y="3294"/>
                  </a:cubicBezTo>
                  <a:lnTo>
                    <a:pt x="602" y="3436"/>
                  </a:lnTo>
                  <a:cubicBezTo>
                    <a:pt x="713" y="3659"/>
                    <a:pt x="904" y="3827"/>
                    <a:pt x="1140" y="3909"/>
                  </a:cubicBezTo>
                  <a:cubicBezTo>
                    <a:pt x="1198" y="3929"/>
                    <a:pt x="1255" y="3943"/>
                    <a:pt x="1314" y="3952"/>
                  </a:cubicBezTo>
                  <a:lnTo>
                    <a:pt x="1297" y="3962"/>
                  </a:lnTo>
                  <a:cubicBezTo>
                    <a:pt x="1246" y="3994"/>
                    <a:pt x="1210" y="4045"/>
                    <a:pt x="1196" y="4103"/>
                  </a:cubicBezTo>
                  <a:cubicBezTo>
                    <a:pt x="1182" y="4162"/>
                    <a:pt x="1192" y="4223"/>
                    <a:pt x="1224" y="4274"/>
                  </a:cubicBezTo>
                  <a:lnTo>
                    <a:pt x="1308" y="4409"/>
                  </a:lnTo>
                  <a:cubicBezTo>
                    <a:pt x="1439" y="4621"/>
                    <a:pt x="1646" y="4770"/>
                    <a:pt x="1889" y="4828"/>
                  </a:cubicBezTo>
                  <a:cubicBezTo>
                    <a:pt x="1963" y="4846"/>
                    <a:pt x="2038" y="4855"/>
                    <a:pt x="2112" y="4855"/>
                  </a:cubicBezTo>
                  <a:cubicBezTo>
                    <a:pt x="2283" y="4855"/>
                    <a:pt x="2450" y="4808"/>
                    <a:pt x="2598" y="4716"/>
                  </a:cubicBezTo>
                  <a:lnTo>
                    <a:pt x="2934" y="4508"/>
                  </a:lnTo>
                  <a:cubicBezTo>
                    <a:pt x="2988" y="4560"/>
                    <a:pt x="3043" y="4612"/>
                    <a:pt x="3097" y="4662"/>
                  </a:cubicBezTo>
                  <a:cubicBezTo>
                    <a:pt x="2774" y="4933"/>
                    <a:pt x="2465" y="5159"/>
                    <a:pt x="2209" y="5333"/>
                  </a:cubicBezTo>
                  <a:cubicBezTo>
                    <a:pt x="2106" y="5404"/>
                    <a:pt x="2079" y="5545"/>
                    <a:pt x="2150" y="5648"/>
                  </a:cubicBezTo>
                  <a:cubicBezTo>
                    <a:pt x="2194" y="5712"/>
                    <a:pt x="2265" y="5747"/>
                    <a:pt x="2337" y="5747"/>
                  </a:cubicBezTo>
                  <a:cubicBezTo>
                    <a:pt x="2381" y="5747"/>
                    <a:pt x="2425" y="5734"/>
                    <a:pt x="2464" y="5707"/>
                  </a:cubicBezTo>
                  <a:cubicBezTo>
                    <a:pt x="2744" y="5517"/>
                    <a:pt x="3084" y="5267"/>
                    <a:pt x="3439" y="4966"/>
                  </a:cubicBezTo>
                  <a:cubicBezTo>
                    <a:pt x="3794" y="5267"/>
                    <a:pt x="4135" y="5517"/>
                    <a:pt x="4414" y="5707"/>
                  </a:cubicBezTo>
                  <a:cubicBezTo>
                    <a:pt x="4453" y="5734"/>
                    <a:pt x="4498" y="5747"/>
                    <a:pt x="4542" y="5747"/>
                  </a:cubicBezTo>
                  <a:cubicBezTo>
                    <a:pt x="4614" y="5747"/>
                    <a:pt x="4685" y="5712"/>
                    <a:pt x="4729" y="5648"/>
                  </a:cubicBezTo>
                  <a:cubicBezTo>
                    <a:pt x="4800" y="5545"/>
                    <a:pt x="4773" y="5404"/>
                    <a:pt x="4670" y="5333"/>
                  </a:cubicBezTo>
                  <a:cubicBezTo>
                    <a:pt x="4414" y="5159"/>
                    <a:pt x="4105" y="4933"/>
                    <a:pt x="3782" y="4662"/>
                  </a:cubicBezTo>
                  <a:cubicBezTo>
                    <a:pt x="3836" y="4612"/>
                    <a:pt x="3891" y="4560"/>
                    <a:pt x="3945" y="4508"/>
                  </a:cubicBezTo>
                  <a:lnTo>
                    <a:pt x="4281" y="4716"/>
                  </a:lnTo>
                  <a:cubicBezTo>
                    <a:pt x="4429" y="4808"/>
                    <a:pt x="4596" y="4855"/>
                    <a:pt x="4767" y="4855"/>
                  </a:cubicBezTo>
                  <a:cubicBezTo>
                    <a:pt x="4841" y="4855"/>
                    <a:pt x="4916" y="4846"/>
                    <a:pt x="4990" y="4828"/>
                  </a:cubicBezTo>
                  <a:cubicBezTo>
                    <a:pt x="5233" y="4770"/>
                    <a:pt x="5440" y="4621"/>
                    <a:pt x="5571" y="4409"/>
                  </a:cubicBezTo>
                  <a:lnTo>
                    <a:pt x="5655" y="4274"/>
                  </a:lnTo>
                  <a:cubicBezTo>
                    <a:pt x="5686" y="4223"/>
                    <a:pt x="5697" y="4162"/>
                    <a:pt x="5683" y="4103"/>
                  </a:cubicBezTo>
                  <a:cubicBezTo>
                    <a:pt x="5669" y="4045"/>
                    <a:pt x="5633" y="3994"/>
                    <a:pt x="5582" y="3962"/>
                  </a:cubicBezTo>
                  <a:lnTo>
                    <a:pt x="5565" y="3952"/>
                  </a:lnTo>
                  <a:cubicBezTo>
                    <a:pt x="5623" y="3943"/>
                    <a:pt x="5681" y="3929"/>
                    <a:pt x="5738" y="3909"/>
                  </a:cubicBezTo>
                  <a:cubicBezTo>
                    <a:pt x="5975" y="3827"/>
                    <a:pt x="6166" y="3659"/>
                    <a:pt x="6276" y="3436"/>
                  </a:cubicBezTo>
                  <a:lnTo>
                    <a:pt x="6347" y="3294"/>
                  </a:lnTo>
                  <a:cubicBezTo>
                    <a:pt x="6402" y="3182"/>
                    <a:pt x="6356" y="3046"/>
                    <a:pt x="6244" y="2990"/>
                  </a:cubicBezTo>
                  <a:lnTo>
                    <a:pt x="5889" y="2815"/>
                  </a:lnTo>
                  <a:cubicBezTo>
                    <a:pt x="6047" y="2815"/>
                    <a:pt x="6203" y="2775"/>
                    <a:pt x="6346" y="2696"/>
                  </a:cubicBezTo>
                  <a:cubicBezTo>
                    <a:pt x="6570" y="2574"/>
                    <a:pt x="6731" y="2374"/>
                    <a:pt x="6800" y="2134"/>
                  </a:cubicBezTo>
                  <a:lnTo>
                    <a:pt x="6844" y="1978"/>
                  </a:lnTo>
                  <a:cubicBezTo>
                    <a:pt x="6878" y="1858"/>
                    <a:pt x="6808" y="1733"/>
                    <a:pt x="6688" y="1698"/>
                  </a:cubicBezTo>
                  <a:close/>
                  <a:moveTo>
                    <a:pt x="1730" y="1836"/>
                  </a:moveTo>
                  <a:cubicBezTo>
                    <a:pt x="1734" y="1828"/>
                    <a:pt x="1738" y="1819"/>
                    <a:pt x="1742" y="1811"/>
                  </a:cubicBezTo>
                  <a:cubicBezTo>
                    <a:pt x="1803" y="1740"/>
                    <a:pt x="1883" y="1689"/>
                    <a:pt x="1974" y="1663"/>
                  </a:cubicBezTo>
                  <a:lnTo>
                    <a:pt x="2373" y="1549"/>
                  </a:lnTo>
                  <a:cubicBezTo>
                    <a:pt x="2389" y="1654"/>
                    <a:pt x="2370" y="1761"/>
                    <a:pt x="2318" y="1856"/>
                  </a:cubicBezTo>
                  <a:cubicBezTo>
                    <a:pt x="2256" y="1969"/>
                    <a:pt x="2155" y="2051"/>
                    <a:pt x="2032" y="2086"/>
                  </a:cubicBezTo>
                  <a:lnTo>
                    <a:pt x="1802" y="2151"/>
                  </a:lnTo>
                  <a:cubicBezTo>
                    <a:pt x="1767" y="2063"/>
                    <a:pt x="1735" y="1973"/>
                    <a:pt x="1706" y="1882"/>
                  </a:cubicBezTo>
                  <a:lnTo>
                    <a:pt x="1730" y="1836"/>
                  </a:lnTo>
                  <a:close/>
                  <a:moveTo>
                    <a:pt x="1114" y="580"/>
                  </a:moveTo>
                  <a:cubicBezTo>
                    <a:pt x="1245" y="691"/>
                    <a:pt x="1340" y="838"/>
                    <a:pt x="1387" y="1003"/>
                  </a:cubicBezTo>
                  <a:cubicBezTo>
                    <a:pt x="1434" y="1170"/>
                    <a:pt x="1431" y="1345"/>
                    <a:pt x="1377" y="1507"/>
                  </a:cubicBezTo>
                  <a:cubicBezTo>
                    <a:pt x="1247" y="1397"/>
                    <a:pt x="1152" y="1250"/>
                    <a:pt x="1104" y="1084"/>
                  </a:cubicBezTo>
                  <a:cubicBezTo>
                    <a:pt x="1057" y="918"/>
                    <a:pt x="1061" y="743"/>
                    <a:pt x="1114" y="580"/>
                  </a:cubicBezTo>
                  <a:close/>
                  <a:moveTo>
                    <a:pt x="537" y="2071"/>
                  </a:moveTo>
                  <a:lnTo>
                    <a:pt x="952" y="1953"/>
                  </a:lnTo>
                  <a:cubicBezTo>
                    <a:pt x="1043" y="1927"/>
                    <a:pt x="1139" y="1929"/>
                    <a:pt x="1227" y="1957"/>
                  </a:cubicBezTo>
                  <a:cubicBezTo>
                    <a:pt x="1235" y="1962"/>
                    <a:pt x="1243" y="1967"/>
                    <a:pt x="1251" y="1972"/>
                  </a:cubicBezTo>
                  <a:lnTo>
                    <a:pt x="1262" y="1979"/>
                  </a:lnTo>
                  <a:cubicBezTo>
                    <a:pt x="1292" y="2079"/>
                    <a:pt x="1327" y="2178"/>
                    <a:pt x="1364" y="2275"/>
                  </a:cubicBezTo>
                  <a:lnTo>
                    <a:pt x="1125" y="2344"/>
                  </a:lnTo>
                  <a:cubicBezTo>
                    <a:pt x="888" y="2411"/>
                    <a:pt x="633" y="2288"/>
                    <a:pt x="537" y="2071"/>
                  </a:cubicBezTo>
                  <a:close/>
                  <a:moveTo>
                    <a:pt x="1289" y="3481"/>
                  </a:moveTo>
                  <a:cubicBezTo>
                    <a:pt x="1187" y="3446"/>
                    <a:pt x="1102" y="3381"/>
                    <a:pt x="1043" y="3294"/>
                  </a:cubicBezTo>
                  <a:lnTo>
                    <a:pt x="1417" y="3109"/>
                  </a:lnTo>
                  <a:cubicBezTo>
                    <a:pt x="1526" y="3056"/>
                    <a:pt x="1650" y="3046"/>
                    <a:pt x="1766" y="3080"/>
                  </a:cubicBezTo>
                  <a:cubicBezTo>
                    <a:pt x="1817" y="3164"/>
                    <a:pt x="1871" y="3246"/>
                    <a:pt x="1926" y="3327"/>
                  </a:cubicBezTo>
                  <a:lnTo>
                    <a:pt x="1656" y="3460"/>
                  </a:lnTo>
                  <a:cubicBezTo>
                    <a:pt x="1542" y="3516"/>
                    <a:pt x="1412" y="3524"/>
                    <a:pt x="1289" y="3481"/>
                  </a:cubicBezTo>
                  <a:close/>
                  <a:moveTo>
                    <a:pt x="2359" y="4331"/>
                  </a:moveTo>
                  <a:cubicBezTo>
                    <a:pt x="2251" y="4398"/>
                    <a:pt x="2122" y="4418"/>
                    <a:pt x="1995" y="4388"/>
                  </a:cubicBezTo>
                  <a:cubicBezTo>
                    <a:pt x="1891" y="4363"/>
                    <a:pt x="1800" y="4306"/>
                    <a:pt x="1732" y="4225"/>
                  </a:cubicBezTo>
                  <a:lnTo>
                    <a:pt x="2087" y="4005"/>
                  </a:lnTo>
                  <a:cubicBezTo>
                    <a:pt x="2179" y="3948"/>
                    <a:pt x="2288" y="3924"/>
                    <a:pt x="2395" y="3936"/>
                  </a:cubicBezTo>
                  <a:cubicBezTo>
                    <a:pt x="2465" y="4018"/>
                    <a:pt x="2537" y="4098"/>
                    <a:pt x="2609" y="4176"/>
                  </a:cubicBezTo>
                  <a:lnTo>
                    <a:pt x="2359" y="4331"/>
                  </a:lnTo>
                  <a:close/>
                  <a:moveTo>
                    <a:pt x="2502" y="3042"/>
                  </a:moveTo>
                  <a:lnTo>
                    <a:pt x="2335" y="3125"/>
                  </a:lnTo>
                  <a:cubicBezTo>
                    <a:pt x="2273" y="3035"/>
                    <a:pt x="2212" y="2943"/>
                    <a:pt x="2155" y="2849"/>
                  </a:cubicBezTo>
                  <a:cubicBezTo>
                    <a:pt x="2202" y="2759"/>
                    <a:pt x="2276" y="2685"/>
                    <a:pt x="2369" y="2639"/>
                  </a:cubicBezTo>
                  <a:lnTo>
                    <a:pt x="2743" y="2454"/>
                  </a:lnTo>
                  <a:cubicBezTo>
                    <a:pt x="2819" y="2681"/>
                    <a:pt x="2720" y="2935"/>
                    <a:pt x="2502" y="3042"/>
                  </a:cubicBezTo>
                  <a:close/>
                  <a:moveTo>
                    <a:pt x="3001" y="3933"/>
                  </a:moveTo>
                  <a:cubicBezTo>
                    <a:pt x="2928" y="3857"/>
                    <a:pt x="2857" y="3779"/>
                    <a:pt x="2788" y="3699"/>
                  </a:cubicBezTo>
                  <a:cubicBezTo>
                    <a:pt x="2823" y="3594"/>
                    <a:pt x="2894" y="3504"/>
                    <a:pt x="2989" y="3445"/>
                  </a:cubicBezTo>
                  <a:lnTo>
                    <a:pt x="3040" y="3413"/>
                  </a:lnTo>
                  <a:cubicBezTo>
                    <a:pt x="3038" y="3563"/>
                    <a:pt x="3073" y="3712"/>
                    <a:pt x="3140" y="3846"/>
                  </a:cubicBezTo>
                  <a:lnTo>
                    <a:pt x="3001" y="3933"/>
                  </a:lnTo>
                  <a:close/>
                  <a:moveTo>
                    <a:pt x="3439" y="4363"/>
                  </a:moveTo>
                  <a:cubicBezTo>
                    <a:pt x="3403" y="4330"/>
                    <a:pt x="3367" y="4296"/>
                    <a:pt x="3330" y="4261"/>
                  </a:cubicBezTo>
                  <a:lnTo>
                    <a:pt x="3400" y="4218"/>
                  </a:lnTo>
                  <a:cubicBezTo>
                    <a:pt x="3413" y="4210"/>
                    <a:pt x="3426" y="4201"/>
                    <a:pt x="3439" y="4192"/>
                  </a:cubicBezTo>
                  <a:cubicBezTo>
                    <a:pt x="3452" y="4201"/>
                    <a:pt x="3466" y="4210"/>
                    <a:pt x="3479" y="4218"/>
                  </a:cubicBezTo>
                  <a:lnTo>
                    <a:pt x="3548" y="4261"/>
                  </a:lnTo>
                  <a:cubicBezTo>
                    <a:pt x="3512" y="4296"/>
                    <a:pt x="3476" y="4330"/>
                    <a:pt x="3439" y="4363"/>
                  </a:cubicBezTo>
                  <a:close/>
                  <a:moveTo>
                    <a:pt x="3878" y="3933"/>
                  </a:moveTo>
                  <a:lnTo>
                    <a:pt x="3718" y="3833"/>
                  </a:lnTo>
                  <a:cubicBezTo>
                    <a:pt x="3512" y="3705"/>
                    <a:pt x="3438" y="3444"/>
                    <a:pt x="3535" y="3225"/>
                  </a:cubicBezTo>
                  <a:lnTo>
                    <a:pt x="3890" y="3445"/>
                  </a:lnTo>
                  <a:cubicBezTo>
                    <a:pt x="3985" y="3504"/>
                    <a:pt x="4056" y="3594"/>
                    <a:pt x="4091" y="3699"/>
                  </a:cubicBezTo>
                  <a:cubicBezTo>
                    <a:pt x="4021" y="3779"/>
                    <a:pt x="3950" y="3857"/>
                    <a:pt x="3878" y="3933"/>
                  </a:cubicBezTo>
                  <a:close/>
                  <a:moveTo>
                    <a:pt x="5492" y="1003"/>
                  </a:moveTo>
                  <a:cubicBezTo>
                    <a:pt x="5539" y="838"/>
                    <a:pt x="5634" y="691"/>
                    <a:pt x="5765" y="580"/>
                  </a:cubicBezTo>
                  <a:cubicBezTo>
                    <a:pt x="5817" y="743"/>
                    <a:pt x="5821" y="918"/>
                    <a:pt x="5774" y="1084"/>
                  </a:cubicBezTo>
                  <a:cubicBezTo>
                    <a:pt x="5727" y="1250"/>
                    <a:pt x="5632" y="1397"/>
                    <a:pt x="5501" y="1507"/>
                  </a:cubicBezTo>
                  <a:cubicBezTo>
                    <a:pt x="5448" y="1345"/>
                    <a:pt x="5444" y="1170"/>
                    <a:pt x="5492" y="1003"/>
                  </a:cubicBezTo>
                  <a:close/>
                  <a:moveTo>
                    <a:pt x="4505" y="1549"/>
                  </a:moveTo>
                  <a:lnTo>
                    <a:pt x="4905" y="1663"/>
                  </a:lnTo>
                  <a:cubicBezTo>
                    <a:pt x="4996" y="1689"/>
                    <a:pt x="5076" y="1740"/>
                    <a:pt x="5137" y="1811"/>
                  </a:cubicBezTo>
                  <a:cubicBezTo>
                    <a:pt x="5141" y="1819"/>
                    <a:pt x="5145" y="1828"/>
                    <a:pt x="5149" y="1836"/>
                  </a:cubicBezTo>
                  <a:lnTo>
                    <a:pt x="5173" y="1882"/>
                  </a:lnTo>
                  <a:cubicBezTo>
                    <a:pt x="5144" y="1973"/>
                    <a:pt x="5112" y="2063"/>
                    <a:pt x="5077" y="2151"/>
                  </a:cubicBezTo>
                  <a:lnTo>
                    <a:pt x="4846" y="2086"/>
                  </a:lnTo>
                  <a:cubicBezTo>
                    <a:pt x="4724" y="2051"/>
                    <a:pt x="4623" y="1969"/>
                    <a:pt x="4561" y="1856"/>
                  </a:cubicBezTo>
                  <a:cubicBezTo>
                    <a:pt x="4509" y="1761"/>
                    <a:pt x="4490" y="1654"/>
                    <a:pt x="4505" y="1549"/>
                  </a:cubicBezTo>
                  <a:close/>
                  <a:moveTo>
                    <a:pt x="4136" y="2454"/>
                  </a:moveTo>
                  <a:lnTo>
                    <a:pt x="4510" y="2639"/>
                  </a:lnTo>
                  <a:cubicBezTo>
                    <a:pt x="4602" y="2685"/>
                    <a:pt x="4677" y="2759"/>
                    <a:pt x="4724" y="2849"/>
                  </a:cubicBezTo>
                  <a:cubicBezTo>
                    <a:pt x="4666" y="2943"/>
                    <a:pt x="4606" y="3034"/>
                    <a:pt x="4543" y="3124"/>
                  </a:cubicBezTo>
                  <a:lnTo>
                    <a:pt x="4377" y="3042"/>
                  </a:lnTo>
                  <a:cubicBezTo>
                    <a:pt x="4159" y="2935"/>
                    <a:pt x="4060" y="2681"/>
                    <a:pt x="4136" y="2454"/>
                  </a:cubicBezTo>
                  <a:close/>
                  <a:moveTo>
                    <a:pt x="4883" y="4388"/>
                  </a:moveTo>
                  <a:cubicBezTo>
                    <a:pt x="4757" y="4418"/>
                    <a:pt x="4628" y="4398"/>
                    <a:pt x="4520" y="4331"/>
                  </a:cubicBezTo>
                  <a:lnTo>
                    <a:pt x="4270" y="4176"/>
                  </a:lnTo>
                  <a:cubicBezTo>
                    <a:pt x="4342" y="4098"/>
                    <a:pt x="4413" y="4018"/>
                    <a:pt x="4483" y="3936"/>
                  </a:cubicBezTo>
                  <a:cubicBezTo>
                    <a:pt x="4590" y="3924"/>
                    <a:pt x="4699" y="3948"/>
                    <a:pt x="4792" y="4005"/>
                  </a:cubicBezTo>
                  <a:lnTo>
                    <a:pt x="5146" y="4225"/>
                  </a:lnTo>
                  <a:cubicBezTo>
                    <a:pt x="5079" y="4306"/>
                    <a:pt x="4988" y="4363"/>
                    <a:pt x="4883" y="4388"/>
                  </a:cubicBezTo>
                  <a:close/>
                  <a:moveTo>
                    <a:pt x="5590" y="3481"/>
                  </a:moveTo>
                  <a:cubicBezTo>
                    <a:pt x="5467" y="3524"/>
                    <a:pt x="5336" y="3516"/>
                    <a:pt x="5222" y="3460"/>
                  </a:cubicBezTo>
                  <a:lnTo>
                    <a:pt x="4953" y="3327"/>
                  </a:lnTo>
                  <a:cubicBezTo>
                    <a:pt x="5008" y="3246"/>
                    <a:pt x="5061" y="3163"/>
                    <a:pt x="5113" y="3080"/>
                  </a:cubicBezTo>
                  <a:cubicBezTo>
                    <a:pt x="5228" y="3045"/>
                    <a:pt x="5353" y="3056"/>
                    <a:pt x="5462" y="3109"/>
                  </a:cubicBezTo>
                  <a:lnTo>
                    <a:pt x="5836" y="3294"/>
                  </a:lnTo>
                  <a:cubicBezTo>
                    <a:pt x="5777" y="3381"/>
                    <a:pt x="5691" y="3446"/>
                    <a:pt x="5590" y="3481"/>
                  </a:cubicBezTo>
                  <a:close/>
                  <a:moveTo>
                    <a:pt x="5754" y="2344"/>
                  </a:moveTo>
                  <a:lnTo>
                    <a:pt x="5514" y="2275"/>
                  </a:lnTo>
                  <a:cubicBezTo>
                    <a:pt x="5552" y="2178"/>
                    <a:pt x="5587" y="2079"/>
                    <a:pt x="5617" y="1979"/>
                  </a:cubicBezTo>
                  <a:lnTo>
                    <a:pt x="5628" y="1972"/>
                  </a:lnTo>
                  <a:cubicBezTo>
                    <a:pt x="5636" y="1967"/>
                    <a:pt x="5644" y="1962"/>
                    <a:pt x="5652" y="1957"/>
                  </a:cubicBezTo>
                  <a:cubicBezTo>
                    <a:pt x="5740" y="1929"/>
                    <a:pt x="5836" y="1927"/>
                    <a:pt x="5927" y="1953"/>
                  </a:cubicBezTo>
                  <a:lnTo>
                    <a:pt x="6342" y="2071"/>
                  </a:lnTo>
                  <a:cubicBezTo>
                    <a:pt x="6246" y="2288"/>
                    <a:pt x="5991" y="2411"/>
                    <a:pt x="5754" y="2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nvGrpSpPr>
          <p:cNvPr id="45" name="组合 44"/>
          <p:cNvGrpSpPr/>
          <p:nvPr/>
        </p:nvGrpSpPr>
        <p:grpSpPr>
          <a:xfrm>
            <a:off x="7564397" y="2846036"/>
            <a:ext cx="2972493" cy="599695"/>
            <a:chOff x="1621540" y="2846036"/>
            <a:chExt cx="2972493" cy="599695"/>
          </a:xfrm>
        </p:grpSpPr>
        <p:grpSp>
          <p:nvGrpSpPr>
            <p:cNvPr id="46" name="组合 45"/>
            <p:cNvGrpSpPr/>
            <p:nvPr/>
          </p:nvGrpSpPr>
          <p:grpSpPr>
            <a:xfrm>
              <a:off x="1621540" y="2846036"/>
              <a:ext cx="2972493" cy="599695"/>
              <a:chOff x="4209520" y="2100629"/>
              <a:chExt cx="2972493" cy="599695"/>
            </a:xfrm>
          </p:grpSpPr>
          <p:sp>
            <p:nvSpPr>
              <p:cNvPr id="48" name="文本框 47"/>
              <p:cNvSpPr txBox="1"/>
              <p:nvPr/>
            </p:nvSpPr>
            <p:spPr>
              <a:xfrm>
                <a:off x="5027577" y="2208199"/>
                <a:ext cx="2154436" cy="49212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rPr>
                  <a:t>Text</a:t>
                </a:r>
                <a:endPar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endParaRPr>
              </a:p>
            </p:txBody>
          </p:sp>
          <p:sp>
            <p:nvSpPr>
              <p:cNvPr id="49" name="椭圆 48"/>
              <p:cNvSpPr/>
              <p:nvPr/>
            </p:nvSpPr>
            <p:spPr>
              <a:xfrm>
                <a:off x="4209520" y="2100629"/>
                <a:ext cx="584472" cy="584472"/>
              </a:xfrm>
              <a:prstGeom prst="ellipse">
                <a:avLst/>
              </a:prstGeom>
              <a:solidFill>
                <a:srgbClr val="5AB66A"/>
              </a:solidFill>
              <a:ln>
                <a:noFill/>
              </a:ln>
              <a:effectLst>
                <a:outerShdw blurRad="50800" dist="38100" dir="2700000" algn="tl" rotWithShape="0">
                  <a:srgbClr val="000DB8">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47" name="wheat_230036"/>
            <p:cNvSpPr>
              <a:spLocks noChangeAspect="1"/>
            </p:cNvSpPr>
            <p:nvPr/>
          </p:nvSpPr>
          <p:spPr>
            <a:xfrm>
              <a:off x="1697776" y="2962499"/>
              <a:ext cx="432000" cy="360439"/>
            </a:xfrm>
            <a:custGeom>
              <a:gdLst>
                <a:gd name="T0" fmla="*/ 6210 w 6878"/>
                <a:gd name="T1" fmla="*/ 1208 h 5747"/>
                <a:gd name="T2" fmla="*/ 5924 w 6878"/>
                <a:gd name="T3" fmla="*/ 18 h 5747"/>
                <a:gd name="T4" fmla="*/ 5056 w 6878"/>
                <a:gd name="T5" fmla="*/ 880 h 5747"/>
                <a:gd name="T6" fmla="*/ 4235 w 6878"/>
                <a:gd name="T7" fmla="*/ 1070 h 5747"/>
                <a:gd name="T8" fmla="*/ 4101 w 6878"/>
                <a:gd name="T9" fmla="*/ 1934 h 5747"/>
                <a:gd name="T10" fmla="*/ 3756 w 6878"/>
                <a:gd name="T11" fmla="*/ 2190 h 5747"/>
                <a:gd name="T12" fmla="*/ 3439 w 6878"/>
                <a:gd name="T13" fmla="*/ 2685 h 5747"/>
                <a:gd name="T14" fmla="*/ 3123 w 6878"/>
                <a:gd name="T15" fmla="*/ 2190 h 5747"/>
                <a:gd name="T16" fmla="*/ 2778 w 6878"/>
                <a:gd name="T17" fmla="*/ 1934 h 5747"/>
                <a:gd name="T18" fmla="*/ 2644 w 6878"/>
                <a:gd name="T19" fmla="*/ 1070 h 5747"/>
                <a:gd name="T20" fmla="*/ 1823 w 6878"/>
                <a:gd name="T21" fmla="*/ 880 h 5747"/>
                <a:gd name="T22" fmla="*/ 954 w 6878"/>
                <a:gd name="T23" fmla="*/ 18 h 5747"/>
                <a:gd name="T24" fmla="*/ 669 w 6878"/>
                <a:gd name="T25" fmla="*/ 1208 h 5747"/>
                <a:gd name="T26" fmla="*/ 35 w 6878"/>
                <a:gd name="T27" fmla="*/ 1978 h 5747"/>
                <a:gd name="T28" fmla="*/ 989 w 6878"/>
                <a:gd name="T29" fmla="*/ 2815 h 5747"/>
                <a:gd name="T30" fmla="*/ 602 w 6878"/>
                <a:gd name="T31" fmla="*/ 3436 h 5747"/>
                <a:gd name="T32" fmla="*/ 1297 w 6878"/>
                <a:gd name="T33" fmla="*/ 3962 h 5747"/>
                <a:gd name="T34" fmla="*/ 1308 w 6878"/>
                <a:gd name="T35" fmla="*/ 4409 h 5747"/>
                <a:gd name="T36" fmla="*/ 2598 w 6878"/>
                <a:gd name="T37" fmla="*/ 4716 h 5747"/>
                <a:gd name="T38" fmla="*/ 2209 w 6878"/>
                <a:gd name="T39" fmla="*/ 5333 h 5747"/>
                <a:gd name="T40" fmla="*/ 2464 w 6878"/>
                <a:gd name="T41" fmla="*/ 5707 h 5747"/>
                <a:gd name="T42" fmla="*/ 4542 w 6878"/>
                <a:gd name="T43" fmla="*/ 5747 h 5747"/>
                <a:gd name="T44" fmla="*/ 3782 w 6878"/>
                <a:gd name="T45" fmla="*/ 4662 h 5747"/>
                <a:gd name="T46" fmla="*/ 4767 w 6878"/>
                <a:gd name="T47" fmla="*/ 4855 h 5747"/>
                <a:gd name="T48" fmla="*/ 5655 w 6878"/>
                <a:gd name="T49" fmla="*/ 4274 h 5747"/>
                <a:gd name="T50" fmla="*/ 5565 w 6878"/>
                <a:gd name="T51" fmla="*/ 3952 h 5747"/>
                <a:gd name="T52" fmla="*/ 6347 w 6878"/>
                <a:gd name="T53" fmla="*/ 3294 h 5747"/>
                <a:gd name="T54" fmla="*/ 6346 w 6878"/>
                <a:gd name="T55" fmla="*/ 2696 h 5747"/>
                <a:gd name="T56" fmla="*/ 6688 w 6878"/>
                <a:gd name="T57" fmla="*/ 1698 h 5747"/>
                <a:gd name="T58" fmla="*/ 1974 w 6878"/>
                <a:gd name="T59" fmla="*/ 1663 h 5747"/>
                <a:gd name="T60" fmla="*/ 2032 w 6878"/>
                <a:gd name="T61" fmla="*/ 2086 h 5747"/>
                <a:gd name="T62" fmla="*/ 1730 w 6878"/>
                <a:gd name="T63" fmla="*/ 1836 h 5747"/>
                <a:gd name="T64" fmla="*/ 1377 w 6878"/>
                <a:gd name="T65" fmla="*/ 1507 h 5747"/>
                <a:gd name="T66" fmla="*/ 537 w 6878"/>
                <a:gd name="T67" fmla="*/ 2071 h 5747"/>
                <a:gd name="T68" fmla="*/ 1251 w 6878"/>
                <a:gd name="T69" fmla="*/ 1972 h 5747"/>
                <a:gd name="T70" fmla="*/ 1125 w 6878"/>
                <a:gd name="T71" fmla="*/ 2344 h 5747"/>
                <a:gd name="T72" fmla="*/ 1043 w 6878"/>
                <a:gd name="T73" fmla="*/ 3294 h 5747"/>
                <a:gd name="T74" fmla="*/ 1926 w 6878"/>
                <a:gd name="T75" fmla="*/ 3327 h 5747"/>
                <a:gd name="T76" fmla="*/ 2359 w 6878"/>
                <a:gd name="T77" fmla="*/ 4331 h 5747"/>
                <a:gd name="T78" fmla="*/ 2087 w 6878"/>
                <a:gd name="T79" fmla="*/ 4005 h 5747"/>
                <a:gd name="T80" fmla="*/ 2359 w 6878"/>
                <a:gd name="T81" fmla="*/ 4331 h 5747"/>
                <a:gd name="T82" fmla="*/ 2155 w 6878"/>
                <a:gd name="T83" fmla="*/ 2849 h 5747"/>
                <a:gd name="T84" fmla="*/ 2502 w 6878"/>
                <a:gd name="T85" fmla="*/ 3042 h 5747"/>
                <a:gd name="T86" fmla="*/ 2989 w 6878"/>
                <a:gd name="T87" fmla="*/ 3445 h 5747"/>
                <a:gd name="T88" fmla="*/ 3001 w 6878"/>
                <a:gd name="T89" fmla="*/ 3933 h 5747"/>
                <a:gd name="T90" fmla="*/ 3400 w 6878"/>
                <a:gd name="T91" fmla="*/ 4218 h 5747"/>
                <a:gd name="T92" fmla="*/ 3548 w 6878"/>
                <a:gd name="T93" fmla="*/ 4261 h 5747"/>
                <a:gd name="T94" fmla="*/ 3718 w 6878"/>
                <a:gd name="T95" fmla="*/ 3833 h 5747"/>
                <a:gd name="T96" fmla="*/ 4091 w 6878"/>
                <a:gd name="T97" fmla="*/ 3699 h 5747"/>
                <a:gd name="T98" fmla="*/ 5765 w 6878"/>
                <a:gd name="T99" fmla="*/ 580 h 5747"/>
                <a:gd name="T100" fmla="*/ 5492 w 6878"/>
                <a:gd name="T101" fmla="*/ 1003 h 5747"/>
                <a:gd name="T102" fmla="*/ 5137 w 6878"/>
                <a:gd name="T103" fmla="*/ 1811 h 5747"/>
                <a:gd name="T104" fmla="*/ 5077 w 6878"/>
                <a:gd name="T105" fmla="*/ 2151 h 5747"/>
                <a:gd name="T106" fmla="*/ 4505 w 6878"/>
                <a:gd name="T107" fmla="*/ 1549 h 5747"/>
                <a:gd name="T108" fmla="*/ 4724 w 6878"/>
                <a:gd name="T109" fmla="*/ 2849 h 5747"/>
                <a:gd name="T110" fmla="*/ 4136 w 6878"/>
                <a:gd name="T111" fmla="*/ 2454 h 5747"/>
                <a:gd name="T112" fmla="*/ 4270 w 6878"/>
                <a:gd name="T113" fmla="*/ 4176 h 5747"/>
                <a:gd name="T114" fmla="*/ 5146 w 6878"/>
                <a:gd name="T115" fmla="*/ 4225 h 5747"/>
                <a:gd name="T116" fmla="*/ 5222 w 6878"/>
                <a:gd name="T117" fmla="*/ 3460 h 5747"/>
                <a:gd name="T118" fmla="*/ 5462 w 6878"/>
                <a:gd name="T119" fmla="*/ 3109 h 5747"/>
                <a:gd name="T120" fmla="*/ 5754 w 6878"/>
                <a:gd name="T121" fmla="*/ 2344 h 5747"/>
                <a:gd name="T122" fmla="*/ 5628 w 6878"/>
                <a:gd name="T123" fmla="*/ 1972 h 5747"/>
                <a:gd name="T124" fmla="*/ 6342 w 6878"/>
                <a:gd name="T125" fmla="*/ 2071 h 57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8" h="5747">
                  <a:moveTo>
                    <a:pt x="6688" y="1698"/>
                  </a:moveTo>
                  <a:lnTo>
                    <a:pt x="6073" y="1524"/>
                  </a:lnTo>
                  <a:cubicBezTo>
                    <a:pt x="6132" y="1426"/>
                    <a:pt x="6178" y="1320"/>
                    <a:pt x="6210" y="1208"/>
                  </a:cubicBezTo>
                  <a:cubicBezTo>
                    <a:pt x="6296" y="907"/>
                    <a:pt x="6271" y="584"/>
                    <a:pt x="6141" y="300"/>
                  </a:cubicBezTo>
                  <a:lnTo>
                    <a:pt x="6068" y="142"/>
                  </a:lnTo>
                  <a:cubicBezTo>
                    <a:pt x="6041" y="82"/>
                    <a:pt x="5988" y="37"/>
                    <a:pt x="5924" y="18"/>
                  </a:cubicBezTo>
                  <a:cubicBezTo>
                    <a:pt x="5860" y="0"/>
                    <a:pt x="5792" y="11"/>
                    <a:pt x="5737" y="48"/>
                  </a:cubicBezTo>
                  <a:lnTo>
                    <a:pt x="5592" y="144"/>
                  </a:lnTo>
                  <a:cubicBezTo>
                    <a:pt x="5332" y="318"/>
                    <a:pt x="5141" y="579"/>
                    <a:pt x="5056" y="880"/>
                  </a:cubicBezTo>
                  <a:cubicBezTo>
                    <a:pt x="5024" y="992"/>
                    <a:pt x="5008" y="1106"/>
                    <a:pt x="5006" y="1220"/>
                  </a:cubicBezTo>
                  <a:lnTo>
                    <a:pt x="4407" y="1050"/>
                  </a:lnTo>
                  <a:cubicBezTo>
                    <a:pt x="4349" y="1034"/>
                    <a:pt x="4287" y="1041"/>
                    <a:pt x="4235" y="1070"/>
                  </a:cubicBezTo>
                  <a:cubicBezTo>
                    <a:pt x="4182" y="1099"/>
                    <a:pt x="4144" y="1148"/>
                    <a:pt x="4127" y="1206"/>
                  </a:cubicBezTo>
                  <a:lnTo>
                    <a:pt x="4083" y="1362"/>
                  </a:lnTo>
                  <a:cubicBezTo>
                    <a:pt x="4029" y="1552"/>
                    <a:pt x="4036" y="1751"/>
                    <a:pt x="4101" y="1934"/>
                  </a:cubicBezTo>
                  <a:cubicBezTo>
                    <a:pt x="4054" y="1918"/>
                    <a:pt x="4003" y="1918"/>
                    <a:pt x="3956" y="1934"/>
                  </a:cubicBezTo>
                  <a:cubicBezTo>
                    <a:pt x="3899" y="1953"/>
                    <a:pt x="3852" y="1994"/>
                    <a:pt x="3826" y="2048"/>
                  </a:cubicBezTo>
                  <a:lnTo>
                    <a:pt x="3756" y="2190"/>
                  </a:lnTo>
                  <a:cubicBezTo>
                    <a:pt x="3662" y="2379"/>
                    <a:pt x="3638" y="2584"/>
                    <a:pt x="3673" y="2777"/>
                  </a:cubicBezTo>
                  <a:lnTo>
                    <a:pt x="3578" y="2718"/>
                  </a:lnTo>
                  <a:cubicBezTo>
                    <a:pt x="3535" y="2691"/>
                    <a:pt x="3486" y="2681"/>
                    <a:pt x="3439" y="2685"/>
                  </a:cubicBezTo>
                  <a:cubicBezTo>
                    <a:pt x="3392" y="2681"/>
                    <a:pt x="3344" y="2691"/>
                    <a:pt x="3301" y="2718"/>
                  </a:cubicBezTo>
                  <a:lnTo>
                    <a:pt x="3206" y="2777"/>
                  </a:lnTo>
                  <a:cubicBezTo>
                    <a:pt x="3241" y="2584"/>
                    <a:pt x="3216" y="2379"/>
                    <a:pt x="3123" y="2190"/>
                  </a:cubicBezTo>
                  <a:lnTo>
                    <a:pt x="3053" y="2048"/>
                  </a:lnTo>
                  <a:cubicBezTo>
                    <a:pt x="3026" y="1994"/>
                    <a:pt x="2979" y="1953"/>
                    <a:pt x="2922" y="1934"/>
                  </a:cubicBezTo>
                  <a:cubicBezTo>
                    <a:pt x="2875" y="1918"/>
                    <a:pt x="2824" y="1918"/>
                    <a:pt x="2778" y="1934"/>
                  </a:cubicBezTo>
                  <a:cubicBezTo>
                    <a:pt x="2843" y="1751"/>
                    <a:pt x="2850" y="1552"/>
                    <a:pt x="2796" y="1362"/>
                  </a:cubicBezTo>
                  <a:lnTo>
                    <a:pt x="2751" y="1206"/>
                  </a:lnTo>
                  <a:cubicBezTo>
                    <a:pt x="2735" y="1148"/>
                    <a:pt x="2696" y="1100"/>
                    <a:pt x="2644" y="1070"/>
                  </a:cubicBezTo>
                  <a:cubicBezTo>
                    <a:pt x="2591" y="1041"/>
                    <a:pt x="2529" y="1034"/>
                    <a:pt x="2472" y="1050"/>
                  </a:cubicBezTo>
                  <a:lnTo>
                    <a:pt x="1873" y="1220"/>
                  </a:lnTo>
                  <a:cubicBezTo>
                    <a:pt x="1871" y="1106"/>
                    <a:pt x="1855" y="992"/>
                    <a:pt x="1823" y="880"/>
                  </a:cubicBezTo>
                  <a:cubicBezTo>
                    <a:pt x="1737" y="579"/>
                    <a:pt x="1547" y="318"/>
                    <a:pt x="1287" y="144"/>
                  </a:cubicBezTo>
                  <a:lnTo>
                    <a:pt x="1142" y="48"/>
                  </a:lnTo>
                  <a:cubicBezTo>
                    <a:pt x="1087" y="11"/>
                    <a:pt x="1018" y="0"/>
                    <a:pt x="954" y="18"/>
                  </a:cubicBezTo>
                  <a:cubicBezTo>
                    <a:pt x="891" y="37"/>
                    <a:pt x="838" y="82"/>
                    <a:pt x="810" y="142"/>
                  </a:cubicBezTo>
                  <a:lnTo>
                    <a:pt x="738" y="300"/>
                  </a:lnTo>
                  <a:cubicBezTo>
                    <a:pt x="608" y="585"/>
                    <a:pt x="583" y="907"/>
                    <a:pt x="669" y="1208"/>
                  </a:cubicBezTo>
                  <a:cubicBezTo>
                    <a:pt x="700" y="1320"/>
                    <a:pt x="747" y="1426"/>
                    <a:pt x="805" y="1524"/>
                  </a:cubicBezTo>
                  <a:lnTo>
                    <a:pt x="191" y="1698"/>
                  </a:lnTo>
                  <a:cubicBezTo>
                    <a:pt x="70" y="1733"/>
                    <a:pt x="0" y="1858"/>
                    <a:pt x="35" y="1978"/>
                  </a:cubicBezTo>
                  <a:lnTo>
                    <a:pt x="79" y="2134"/>
                  </a:lnTo>
                  <a:cubicBezTo>
                    <a:pt x="147" y="2374"/>
                    <a:pt x="308" y="2574"/>
                    <a:pt x="532" y="2696"/>
                  </a:cubicBezTo>
                  <a:cubicBezTo>
                    <a:pt x="676" y="2775"/>
                    <a:pt x="832" y="2815"/>
                    <a:pt x="989" y="2815"/>
                  </a:cubicBezTo>
                  <a:lnTo>
                    <a:pt x="635" y="2990"/>
                  </a:lnTo>
                  <a:cubicBezTo>
                    <a:pt x="523" y="3046"/>
                    <a:pt x="477" y="3182"/>
                    <a:pt x="532" y="3294"/>
                  </a:cubicBezTo>
                  <a:lnTo>
                    <a:pt x="602" y="3436"/>
                  </a:lnTo>
                  <a:cubicBezTo>
                    <a:pt x="713" y="3659"/>
                    <a:pt x="904" y="3827"/>
                    <a:pt x="1140" y="3909"/>
                  </a:cubicBezTo>
                  <a:cubicBezTo>
                    <a:pt x="1198" y="3929"/>
                    <a:pt x="1255" y="3943"/>
                    <a:pt x="1314" y="3952"/>
                  </a:cubicBezTo>
                  <a:lnTo>
                    <a:pt x="1297" y="3962"/>
                  </a:lnTo>
                  <a:cubicBezTo>
                    <a:pt x="1246" y="3994"/>
                    <a:pt x="1210" y="4045"/>
                    <a:pt x="1196" y="4103"/>
                  </a:cubicBezTo>
                  <a:cubicBezTo>
                    <a:pt x="1182" y="4162"/>
                    <a:pt x="1192" y="4223"/>
                    <a:pt x="1224" y="4274"/>
                  </a:cubicBezTo>
                  <a:lnTo>
                    <a:pt x="1308" y="4409"/>
                  </a:lnTo>
                  <a:cubicBezTo>
                    <a:pt x="1439" y="4621"/>
                    <a:pt x="1646" y="4770"/>
                    <a:pt x="1889" y="4828"/>
                  </a:cubicBezTo>
                  <a:cubicBezTo>
                    <a:pt x="1963" y="4846"/>
                    <a:pt x="2038" y="4855"/>
                    <a:pt x="2112" y="4855"/>
                  </a:cubicBezTo>
                  <a:cubicBezTo>
                    <a:pt x="2283" y="4855"/>
                    <a:pt x="2450" y="4808"/>
                    <a:pt x="2598" y="4716"/>
                  </a:cubicBezTo>
                  <a:lnTo>
                    <a:pt x="2934" y="4508"/>
                  </a:lnTo>
                  <a:cubicBezTo>
                    <a:pt x="2988" y="4560"/>
                    <a:pt x="3043" y="4612"/>
                    <a:pt x="3097" y="4662"/>
                  </a:cubicBezTo>
                  <a:cubicBezTo>
                    <a:pt x="2774" y="4933"/>
                    <a:pt x="2465" y="5159"/>
                    <a:pt x="2209" y="5333"/>
                  </a:cubicBezTo>
                  <a:cubicBezTo>
                    <a:pt x="2106" y="5404"/>
                    <a:pt x="2079" y="5545"/>
                    <a:pt x="2150" y="5648"/>
                  </a:cubicBezTo>
                  <a:cubicBezTo>
                    <a:pt x="2194" y="5712"/>
                    <a:pt x="2265" y="5747"/>
                    <a:pt x="2337" y="5747"/>
                  </a:cubicBezTo>
                  <a:cubicBezTo>
                    <a:pt x="2381" y="5747"/>
                    <a:pt x="2425" y="5734"/>
                    <a:pt x="2464" y="5707"/>
                  </a:cubicBezTo>
                  <a:cubicBezTo>
                    <a:pt x="2744" y="5517"/>
                    <a:pt x="3084" y="5267"/>
                    <a:pt x="3439" y="4966"/>
                  </a:cubicBezTo>
                  <a:cubicBezTo>
                    <a:pt x="3794" y="5267"/>
                    <a:pt x="4135" y="5517"/>
                    <a:pt x="4414" y="5707"/>
                  </a:cubicBezTo>
                  <a:cubicBezTo>
                    <a:pt x="4453" y="5734"/>
                    <a:pt x="4498" y="5747"/>
                    <a:pt x="4542" y="5747"/>
                  </a:cubicBezTo>
                  <a:cubicBezTo>
                    <a:pt x="4614" y="5747"/>
                    <a:pt x="4685" y="5712"/>
                    <a:pt x="4729" y="5648"/>
                  </a:cubicBezTo>
                  <a:cubicBezTo>
                    <a:pt x="4800" y="5545"/>
                    <a:pt x="4773" y="5404"/>
                    <a:pt x="4670" y="5333"/>
                  </a:cubicBezTo>
                  <a:cubicBezTo>
                    <a:pt x="4414" y="5159"/>
                    <a:pt x="4105" y="4933"/>
                    <a:pt x="3782" y="4662"/>
                  </a:cubicBezTo>
                  <a:cubicBezTo>
                    <a:pt x="3836" y="4612"/>
                    <a:pt x="3891" y="4560"/>
                    <a:pt x="3945" y="4508"/>
                  </a:cubicBezTo>
                  <a:lnTo>
                    <a:pt x="4281" y="4716"/>
                  </a:lnTo>
                  <a:cubicBezTo>
                    <a:pt x="4429" y="4808"/>
                    <a:pt x="4596" y="4855"/>
                    <a:pt x="4767" y="4855"/>
                  </a:cubicBezTo>
                  <a:cubicBezTo>
                    <a:pt x="4841" y="4855"/>
                    <a:pt x="4916" y="4846"/>
                    <a:pt x="4990" y="4828"/>
                  </a:cubicBezTo>
                  <a:cubicBezTo>
                    <a:pt x="5233" y="4770"/>
                    <a:pt x="5440" y="4621"/>
                    <a:pt x="5571" y="4409"/>
                  </a:cubicBezTo>
                  <a:lnTo>
                    <a:pt x="5655" y="4274"/>
                  </a:lnTo>
                  <a:cubicBezTo>
                    <a:pt x="5686" y="4223"/>
                    <a:pt x="5697" y="4162"/>
                    <a:pt x="5683" y="4103"/>
                  </a:cubicBezTo>
                  <a:cubicBezTo>
                    <a:pt x="5669" y="4045"/>
                    <a:pt x="5633" y="3994"/>
                    <a:pt x="5582" y="3962"/>
                  </a:cubicBezTo>
                  <a:lnTo>
                    <a:pt x="5565" y="3952"/>
                  </a:lnTo>
                  <a:cubicBezTo>
                    <a:pt x="5623" y="3943"/>
                    <a:pt x="5681" y="3929"/>
                    <a:pt x="5738" y="3909"/>
                  </a:cubicBezTo>
                  <a:cubicBezTo>
                    <a:pt x="5975" y="3827"/>
                    <a:pt x="6166" y="3659"/>
                    <a:pt x="6276" y="3436"/>
                  </a:cubicBezTo>
                  <a:lnTo>
                    <a:pt x="6347" y="3294"/>
                  </a:lnTo>
                  <a:cubicBezTo>
                    <a:pt x="6402" y="3182"/>
                    <a:pt x="6356" y="3046"/>
                    <a:pt x="6244" y="2990"/>
                  </a:cubicBezTo>
                  <a:lnTo>
                    <a:pt x="5889" y="2815"/>
                  </a:lnTo>
                  <a:cubicBezTo>
                    <a:pt x="6047" y="2815"/>
                    <a:pt x="6203" y="2775"/>
                    <a:pt x="6346" y="2696"/>
                  </a:cubicBezTo>
                  <a:cubicBezTo>
                    <a:pt x="6570" y="2574"/>
                    <a:pt x="6731" y="2374"/>
                    <a:pt x="6800" y="2134"/>
                  </a:cubicBezTo>
                  <a:lnTo>
                    <a:pt x="6844" y="1978"/>
                  </a:lnTo>
                  <a:cubicBezTo>
                    <a:pt x="6878" y="1858"/>
                    <a:pt x="6808" y="1733"/>
                    <a:pt x="6688" y="1698"/>
                  </a:cubicBezTo>
                  <a:close/>
                  <a:moveTo>
                    <a:pt x="1730" y="1836"/>
                  </a:moveTo>
                  <a:cubicBezTo>
                    <a:pt x="1734" y="1828"/>
                    <a:pt x="1738" y="1819"/>
                    <a:pt x="1742" y="1811"/>
                  </a:cubicBezTo>
                  <a:cubicBezTo>
                    <a:pt x="1803" y="1740"/>
                    <a:pt x="1883" y="1689"/>
                    <a:pt x="1974" y="1663"/>
                  </a:cubicBezTo>
                  <a:lnTo>
                    <a:pt x="2373" y="1549"/>
                  </a:lnTo>
                  <a:cubicBezTo>
                    <a:pt x="2389" y="1654"/>
                    <a:pt x="2370" y="1761"/>
                    <a:pt x="2318" y="1856"/>
                  </a:cubicBezTo>
                  <a:cubicBezTo>
                    <a:pt x="2256" y="1969"/>
                    <a:pt x="2155" y="2051"/>
                    <a:pt x="2032" y="2086"/>
                  </a:cubicBezTo>
                  <a:lnTo>
                    <a:pt x="1802" y="2151"/>
                  </a:lnTo>
                  <a:cubicBezTo>
                    <a:pt x="1767" y="2063"/>
                    <a:pt x="1735" y="1973"/>
                    <a:pt x="1706" y="1882"/>
                  </a:cubicBezTo>
                  <a:lnTo>
                    <a:pt x="1730" y="1836"/>
                  </a:lnTo>
                  <a:close/>
                  <a:moveTo>
                    <a:pt x="1114" y="580"/>
                  </a:moveTo>
                  <a:cubicBezTo>
                    <a:pt x="1245" y="691"/>
                    <a:pt x="1340" y="838"/>
                    <a:pt x="1387" y="1003"/>
                  </a:cubicBezTo>
                  <a:cubicBezTo>
                    <a:pt x="1434" y="1170"/>
                    <a:pt x="1431" y="1345"/>
                    <a:pt x="1377" y="1507"/>
                  </a:cubicBezTo>
                  <a:cubicBezTo>
                    <a:pt x="1247" y="1397"/>
                    <a:pt x="1152" y="1250"/>
                    <a:pt x="1104" y="1084"/>
                  </a:cubicBezTo>
                  <a:cubicBezTo>
                    <a:pt x="1057" y="918"/>
                    <a:pt x="1061" y="743"/>
                    <a:pt x="1114" y="580"/>
                  </a:cubicBezTo>
                  <a:close/>
                  <a:moveTo>
                    <a:pt x="537" y="2071"/>
                  </a:moveTo>
                  <a:lnTo>
                    <a:pt x="952" y="1953"/>
                  </a:lnTo>
                  <a:cubicBezTo>
                    <a:pt x="1043" y="1927"/>
                    <a:pt x="1139" y="1929"/>
                    <a:pt x="1227" y="1957"/>
                  </a:cubicBezTo>
                  <a:cubicBezTo>
                    <a:pt x="1235" y="1962"/>
                    <a:pt x="1243" y="1967"/>
                    <a:pt x="1251" y="1972"/>
                  </a:cubicBezTo>
                  <a:lnTo>
                    <a:pt x="1262" y="1979"/>
                  </a:lnTo>
                  <a:cubicBezTo>
                    <a:pt x="1292" y="2079"/>
                    <a:pt x="1327" y="2178"/>
                    <a:pt x="1364" y="2275"/>
                  </a:cubicBezTo>
                  <a:lnTo>
                    <a:pt x="1125" y="2344"/>
                  </a:lnTo>
                  <a:cubicBezTo>
                    <a:pt x="888" y="2411"/>
                    <a:pt x="633" y="2288"/>
                    <a:pt x="537" y="2071"/>
                  </a:cubicBezTo>
                  <a:close/>
                  <a:moveTo>
                    <a:pt x="1289" y="3481"/>
                  </a:moveTo>
                  <a:cubicBezTo>
                    <a:pt x="1187" y="3446"/>
                    <a:pt x="1102" y="3381"/>
                    <a:pt x="1043" y="3294"/>
                  </a:cubicBezTo>
                  <a:lnTo>
                    <a:pt x="1417" y="3109"/>
                  </a:lnTo>
                  <a:cubicBezTo>
                    <a:pt x="1526" y="3056"/>
                    <a:pt x="1650" y="3046"/>
                    <a:pt x="1766" y="3080"/>
                  </a:cubicBezTo>
                  <a:cubicBezTo>
                    <a:pt x="1817" y="3164"/>
                    <a:pt x="1871" y="3246"/>
                    <a:pt x="1926" y="3327"/>
                  </a:cubicBezTo>
                  <a:lnTo>
                    <a:pt x="1656" y="3460"/>
                  </a:lnTo>
                  <a:cubicBezTo>
                    <a:pt x="1542" y="3516"/>
                    <a:pt x="1412" y="3524"/>
                    <a:pt x="1289" y="3481"/>
                  </a:cubicBezTo>
                  <a:close/>
                  <a:moveTo>
                    <a:pt x="2359" y="4331"/>
                  </a:moveTo>
                  <a:cubicBezTo>
                    <a:pt x="2251" y="4398"/>
                    <a:pt x="2122" y="4418"/>
                    <a:pt x="1995" y="4388"/>
                  </a:cubicBezTo>
                  <a:cubicBezTo>
                    <a:pt x="1891" y="4363"/>
                    <a:pt x="1800" y="4306"/>
                    <a:pt x="1732" y="4225"/>
                  </a:cubicBezTo>
                  <a:lnTo>
                    <a:pt x="2087" y="4005"/>
                  </a:lnTo>
                  <a:cubicBezTo>
                    <a:pt x="2179" y="3948"/>
                    <a:pt x="2288" y="3924"/>
                    <a:pt x="2395" y="3936"/>
                  </a:cubicBezTo>
                  <a:cubicBezTo>
                    <a:pt x="2465" y="4018"/>
                    <a:pt x="2537" y="4098"/>
                    <a:pt x="2609" y="4176"/>
                  </a:cubicBezTo>
                  <a:lnTo>
                    <a:pt x="2359" y="4331"/>
                  </a:lnTo>
                  <a:close/>
                  <a:moveTo>
                    <a:pt x="2502" y="3042"/>
                  </a:moveTo>
                  <a:lnTo>
                    <a:pt x="2335" y="3125"/>
                  </a:lnTo>
                  <a:cubicBezTo>
                    <a:pt x="2273" y="3035"/>
                    <a:pt x="2212" y="2943"/>
                    <a:pt x="2155" y="2849"/>
                  </a:cubicBezTo>
                  <a:cubicBezTo>
                    <a:pt x="2202" y="2759"/>
                    <a:pt x="2276" y="2685"/>
                    <a:pt x="2369" y="2639"/>
                  </a:cubicBezTo>
                  <a:lnTo>
                    <a:pt x="2743" y="2454"/>
                  </a:lnTo>
                  <a:cubicBezTo>
                    <a:pt x="2819" y="2681"/>
                    <a:pt x="2720" y="2935"/>
                    <a:pt x="2502" y="3042"/>
                  </a:cubicBezTo>
                  <a:close/>
                  <a:moveTo>
                    <a:pt x="3001" y="3933"/>
                  </a:moveTo>
                  <a:cubicBezTo>
                    <a:pt x="2928" y="3857"/>
                    <a:pt x="2857" y="3779"/>
                    <a:pt x="2788" y="3699"/>
                  </a:cubicBezTo>
                  <a:cubicBezTo>
                    <a:pt x="2823" y="3594"/>
                    <a:pt x="2894" y="3504"/>
                    <a:pt x="2989" y="3445"/>
                  </a:cubicBezTo>
                  <a:lnTo>
                    <a:pt x="3040" y="3413"/>
                  </a:lnTo>
                  <a:cubicBezTo>
                    <a:pt x="3038" y="3563"/>
                    <a:pt x="3073" y="3712"/>
                    <a:pt x="3140" y="3846"/>
                  </a:cubicBezTo>
                  <a:lnTo>
                    <a:pt x="3001" y="3933"/>
                  </a:lnTo>
                  <a:close/>
                  <a:moveTo>
                    <a:pt x="3439" y="4363"/>
                  </a:moveTo>
                  <a:cubicBezTo>
                    <a:pt x="3403" y="4330"/>
                    <a:pt x="3367" y="4296"/>
                    <a:pt x="3330" y="4261"/>
                  </a:cubicBezTo>
                  <a:lnTo>
                    <a:pt x="3400" y="4218"/>
                  </a:lnTo>
                  <a:cubicBezTo>
                    <a:pt x="3413" y="4210"/>
                    <a:pt x="3426" y="4201"/>
                    <a:pt x="3439" y="4192"/>
                  </a:cubicBezTo>
                  <a:cubicBezTo>
                    <a:pt x="3452" y="4201"/>
                    <a:pt x="3466" y="4210"/>
                    <a:pt x="3479" y="4218"/>
                  </a:cubicBezTo>
                  <a:lnTo>
                    <a:pt x="3548" y="4261"/>
                  </a:lnTo>
                  <a:cubicBezTo>
                    <a:pt x="3512" y="4296"/>
                    <a:pt x="3476" y="4330"/>
                    <a:pt x="3439" y="4363"/>
                  </a:cubicBezTo>
                  <a:close/>
                  <a:moveTo>
                    <a:pt x="3878" y="3933"/>
                  </a:moveTo>
                  <a:lnTo>
                    <a:pt x="3718" y="3833"/>
                  </a:lnTo>
                  <a:cubicBezTo>
                    <a:pt x="3512" y="3705"/>
                    <a:pt x="3438" y="3444"/>
                    <a:pt x="3535" y="3225"/>
                  </a:cubicBezTo>
                  <a:lnTo>
                    <a:pt x="3890" y="3445"/>
                  </a:lnTo>
                  <a:cubicBezTo>
                    <a:pt x="3985" y="3504"/>
                    <a:pt x="4056" y="3594"/>
                    <a:pt x="4091" y="3699"/>
                  </a:cubicBezTo>
                  <a:cubicBezTo>
                    <a:pt x="4021" y="3779"/>
                    <a:pt x="3950" y="3857"/>
                    <a:pt x="3878" y="3933"/>
                  </a:cubicBezTo>
                  <a:close/>
                  <a:moveTo>
                    <a:pt x="5492" y="1003"/>
                  </a:moveTo>
                  <a:cubicBezTo>
                    <a:pt x="5539" y="838"/>
                    <a:pt x="5634" y="691"/>
                    <a:pt x="5765" y="580"/>
                  </a:cubicBezTo>
                  <a:cubicBezTo>
                    <a:pt x="5817" y="743"/>
                    <a:pt x="5821" y="918"/>
                    <a:pt x="5774" y="1084"/>
                  </a:cubicBezTo>
                  <a:cubicBezTo>
                    <a:pt x="5727" y="1250"/>
                    <a:pt x="5632" y="1397"/>
                    <a:pt x="5501" y="1507"/>
                  </a:cubicBezTo>
                  <a:cubicBezTo>
                    <a:pt x="5448" y="1345"/>
                    <a:pt x="5444" y="1170"/>
                    <a:pt x="5492" y="1003"/>
                  </a:cubicBezTo>
                  <a:close/>
                  <a:moveTo>
                    <a:pt x="4505" y="1549"/>
                  </a:moveTo>
                  <a:lnTo>
                    <a:pt x="4905" y="1663"/>
                  </a:lnTo>
                  <a:cubicBezTo>
                    <a:pt x="4996" y="1689"/>
                    <a:pt x="5076" y="1740"/>
                    <a:pt x="5137" y="1811"/>
                  </a:cubicBezTo>
                  <a:cubicBezTo>
                    <a:pt x="5141" y="1819"/>
                    <a:pt x="5145" y="1828"/>
                    <a:pt x="5149" y="1836"/>
                  </a:cubicBezTo>
                  <a:lnTo>
                    <a:pt x="5173" y="1882"/>
                  </a:lnTo>
                  <a:cubicBezTo>
                    <a:pt x="5144" y="1973"/>
                    <a:pt x="5112" y="2063"/>
                    <a:pt x="5077" y="2151"/>
                  </a:cubicBezTo>
                  <a:lnTo>
                    <a:pt x="4846" y="2086"/>
                  </a:lnTo>
                  <a:cubicBezTo>
                    <a:pt x="4724" y="2051"/>
                    <a:pt x="4623" y="1969"/>
                    <a:pt x="4561" y="1856"/>
                  </a:cubicBezTo>
                  <a:cubicBezTo>
                    <a:pt x="4509" y="1761"/>
                    <a:pt x="4490" y="1654"/>
                    <a:pt x="4505" y="1549"/>
                  </a:cubicBezTo>
                  <a:close/>
                  <a:moveTo>
                    <a:pt x="4136" y="2454"/>
                  </a:moveTo>
                  <a:lnTo>
                    <a:pt x="4510" y="2639"/>
                  </a:lnTo>
                  <a:cubicBezTo>
                    <a:pt x="4602" y="2685"/>
                    <a:pt x="4677" y="2759"/>
                    <a:pt x="4724" y="2849"/>
                  </a:cubicBezTo>
                  <a:cubicBezTo>
                    <a:pt x="4666" y="2943"/>
                    <a:pt x="4606" y="3034"/>
                    <a:pt x="4543" y="3124"/>
                  </a:cubicBezTo>
                  <a:lnTo>
                    <a:pt x="4377" y="3042"/>
                  </a:lnTo>
                  <a:cubicBezTo>
                    <a:pt x="4159" y="2935"/>
                    <a:pt x="4060" y="2681"/>
                    <a:pt x="4136" y="2454"/>
                  </a:cubicBezTo>
                  <a:close/>
                  <a:moveTo>
                    <a:pt x="4883" y="4388"/>
                  </a:moveTo>
                  <a:cubicBezTo>
                    <a:pt x="4757" y="4418"/>
                    <a:pt x="4628" y="4398"/>
                    <a:pt x="4520" y="4331"/>
                  </a:cubicBezTo>
                  <a:lnTo>
                    <a:pt x="4270" y="4176"/>
                  </a:lnTo>
                  <a:cubicBezTo>
                    <a:pt x="4342" y="4098"/>
                    <a:pt x="4413" y="4018"/>
                    <a:pt x="4483" y="3936"/>
                  </a:cubicBezTo>
                  <a:cubicBezTo>
                    <a:pt x="4590" y="3924"/>
                    <a:pt x="4699" y="3948"/>
                    <a:pt x="4792" y="4005"/>
                  </a:cubicBezTo>
                  <a:lnTo>
                    <a:pt x="5146" y="4225"/>
                  </a:lnTo>
                  <a:cubicBezTo>
                    <a:pt x="5079" y="4306"/>
                    <a:pt x="4988" y="4363"/>
                    <a:pt x="4883" y="4388"/>
                  </a:cubicBezTo>
                  <a:close/>
                  <a:moveTo>
                    <a:pt x="5590" y="3481"/>
                  </a:moveTo>
                  <a:cubicBezTo>
                    <a:pt x="5467" y="3524"/>
                    <a:pt x="5336" y="3516"/>
                    <a:pt x="5222" y="3460"/>
                  </a:cubicBezTo>
                  <a:lnTo>
                    <a:pt x="4953" y="3327"/>
                  </a:lnTo>
                  <a:cubicBezTo>
                    <a:pt x="5008" y="3246"/>
                    <a:pt x="5061" y="3163"/>
                    <a:pt x="5113" y="3080"/>
                  </a:cubicBezTo>
                  <a:cubicBezTo>
                    <a:pt x="5228" y="3045"/>
                    <a:pt x="5353" y="3056"/>
                    <a:pt x="5462" y="3109"/>
                  </a:cubicBezTo>
                  <a:lnTo>
                    <a:pt x="5836" y="3294"/>
                  </a:lnTo>
                  <a:cubicBezTo>
                    <a:pt x="5777" y="3381"/>
                    <a:pt x="5691" y="3446"/>
                    <a:pt x="5590" y="3481"/>
                  </a:cubicBezTo>
                  <a:close/>
                  <a:moveTo>
                    <a:pt x="5754" y="2344"/>
                  </a:moveTo>
                  <a:lnTo>
                    <a:pt x="5514" y="2275"/>
                  </a:lnTo>
                  <a:cubicBezTo>
                    <a:pt x="5552" y="2178"/>
                    <a:pt x="5587" y="2079"/>
                    <a:pt x="5617" y="1979"/>
                  </a:cubicBezTo>
                  <a:lnTo>
                    <a:pt x="5628" y="1972"/>
                  </a:lnTo>
                  <a:cubicBezTo>
                    <a:pt x="5636" y="1967"/>
                    <a:pt x="5644" y="1962"/>
                    <a:pt x="5652" y="1957"/>
                  </a:cubicBezTo>
                  <a:cubicBezTo>
                    <a:pt x="5740" y="1929"/>
                    <a:pt x="5836" y="1927"/>
                    <a:pt x="5927" y="1953"/>
                  </a:cubicBezTo>
                  <a:lnTo>
                    <a:pt x="6342" y="2071"/>
                  </a:lnTo>
                  <a:cubicBezTo>
                    <a:pt x="6246" y="2288"/>
                    <a:pt x="5991" y="2411"/>
                    <a:pt x="5754" y="2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nvGrpSpPr>
          <p:cNvPr id="50" name="组合 49"/>
          <p:cNvGrpSpPr/>
          <p:nvPr/>
        </p:nvGrpSpPr>
        <p:grpSpPr>
          <a:xfrm>
            <a:off x="7564397" y="3841553"/>
            <a:ext cx="2972493" cy="599695"/>
            <a:chOff x="1621540" y="2846036"/>
            <a:chExt cx="2972493" cy="599695"/>
          </a:xfrm>
        </p:grpSpPr>
        <p:grpSp>
          <p:nvGrpSpPr>
            <p:cNvPr id="51" name="组合 50"/>
            <p:cNvGrpSpPr/>
            <p:nvPr/>
          </p:nvGrpSpPr>
          <p:grpSpPr>
            <a:xfrm>
              <a:off x="1621540" y="2846036"/>
              <a:ext cx="2972493" cy="599695"/>
              <a:chOff x="4209520" y="2100629"/>
              <a:chExt cx="2972493" cy="599695"/>
            </a:xfrm>
          </p:grpSpPr>
          <p:sp>
            <p:nvSpPr>
              <p:cNvPr id="53" name="文本框 52"/>
              <p:cNvSpPr txBox="1"/>
              <p:nvPr/>
            </p:nvSpPr>
            <p:spPr>
              <a:xfrm>
                <a:off x="5027577" y="2208199"/>
                <a:ext cx="2154436" cy="49212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rPr>
                  <a:t>Practice</a:t>
                </a:r>
                <a:endParaRPr kumimoji="0" lang="en-US" altLang="zh-CN"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sym typeface="+mn-lt"/>
                </a:endParaRPr>
              </a:p>
            </p:txBody>
          </p:sp>
          <p:sp>
            <p:nvSpPr>
              <p:cNvPr id="54" name="椭圆 53"/>
              <p:cNvSpPr/>
              <p:nvPr/>
            </p:nvSpPr>
            <p:spPr>
              <a:xfrm>
                <a:off x="4209520" y="2100629"/>
                <a:ext cx="584472" cy="584472"/>
              </a:xfrm>
              <a:prstGeom prst="ellipse">
                <a:avLst/>
              </a:prstGeom>
              <a:solidFill>
                <a:srgbClr val="5AB66A"/>
              </a:solidFill>
              <a:ln>
                <a:noFill/>
              </a:ln>
              <a:effectLst>
                <a:outerShdw blurRad="50800" dist="38100" dir="2700000" algn="tl" rotWithShape="0">
                  <a:srgbClr val="000DB8">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52" name="wheat_230036"/>
            <p:cNvSpPr>
              <a:spLocks noChangeAspect="1"/>
            </p:cNvSpPr>
            <p:nvPr/>
          </p:nvSpPr>
          <p:spPr>
            <a:xfrm>
              <a:off x="1697776" y="2962499"/>
              <a:ext cx="432000" cy="360439"/>
            </a:xfrm>
            <a:custGeom>
              <a:gdLst>
                <a:gd name="T0" fmla="*/ 6210 w 6878"/>
                <a:gd name="T1" fmla="*/ 1208 h 5747"/>
                <a:gd name="T2" fmla="*/ 5924 w 6878"/>
                <a:gd name="T3" fmla="*/ 18 h 5747"/>
                <a:gd name="T4" fmla="*/ 5056 w 6878"/>
                <a:gd name="T5" fmla="*/ 880 h 5747"/>
                <a:gd name="T6" fmla="*/ 4235 w 6878"/>
                <a:gd name="T7" fmla="*/ 1070 h 5747"/>
                <a:gd name="T8" fmla="*/ 4101 w 6878"/>
                <a:gd name="T9" fmla="*/ 1934 h 5747"/>
                <a:gd name="T10" fmla="*/ 3756 w 6878"/>
                <a:gd name="T11" fmla="*/ 2190 h 5747"/>
                <a:gd name="T12" fmla="*/ 3439 w 6878"/>
                <a:gd name="T13" fmla="*/ 2685 h 5747"/>
                <a:gd name="T14" fmla="*/ 3123 w 6878"/>
                <a:gd name="T15" fmla="*/ 2190 h 5747"/>
                <a:gd name="T16" fmla="*/ 2778 w 6878"/>
                <a:gd name="T17" fmla="*/ 1934 h 5747"/>
                <a:gd name="T18" fmla="*/ 2644 w 6878"/>
                <a:gd name="T19" fmla="*/ 1070 h 5747"/>
                <a:gd name="T20" fmla="*/ 1823 w 6878"/>
                <a:gd name="T21" fmla="*/ 880 h 5747"/>
                <a:gd name="T22" fmla="*/ 954 w 6878"/>
                <a:gd name="T23" fmla="*/ 18 h 5747"/>
                <a:gd name="T24" fmla="*/ 669 w 6878"/>
                <a:gd name="T25" fmla="*/ 1208 h 5747"/>
                <a:gd name="T26" fmla="*/ 35 w 6878"/>
                <a:gd name="T27" fmla="*/ 1978 h 5747"/>
                <a:gd name="T28" fmla="*/ 989 w 6878"/>
                <a:gd name="T29" fmla="*/ 2815 h 5747"/>
                <a:gd name="T30" fmla="*/ 602 w 6878"/>
                <a:gd name="T31" fmla="*/ 3436 h 5747"/>
                <a:gd name="T32" fmla="*/ 1297 w 6878"/>
                <a:gd name="T33" fmla="*/ 3962 h 5747"/>
                <a:gd name="T34" fmla="*/ 1308 w 6878"/>
                <a:gd name="T35" fmla="*/ 4409 h 5747"/>
                <a:gd name="T36" fmla="*/ 2598 w 6878"/>
                <a:gd name="T37" fmla="*/ 4716 h 5747"/>
                <a:gd name="T38" fmla="*/ 2209 w 6878"/>
                <a:gd name="T39" fmla="*/ 5333 h 5747"/>
                <a:gd name="T40" fmla="*/ 2464 w 6878"/>
                <a:gd name="T41" fmla="*/ 5707 h 5747"/>
                <a:gd name="T42" fmla="*/ 4542 w 6878"/>
                <a:gd name="T43" fmla="*/ 5747 h 5747"/>
                <a:gd name="T44" fmla="*/ 3782 w 6878"/>
                <a:gd name="T45" fmla="*/ 4662 h 5747"/>
                <a:gd name="T46" fmla="*/ 4767 w 6878"/>
                <a:gd name="T47" fmla="*/ 4855 h 5747"/>
                <a:gd name="T48" fmla="*/ 5655 w 6878"/>
                <a:gd name="T49" fmla="*/ 4274 h 5747"/>
                <a:gd name="T50" fmla="*/ 5565 w 6878"/>
                <a:gd name="T51" fmla="*/ 3952 h 5747"/>
                <a:gd name="T52" fmla="*/ 6347 w 6878"/>
                <a:gd name="T53" fmla="*/ 3294 h 5747"/>
                <a:gd name="T54" fmla="*/ 6346 w 6878"/>
                <a:gd name="T55" fmla="*/ 2696 h 5747"/>
                <a:gd name="T56" fmla="*/ 6688 w 6878"/>
                <a:gd name="T57" fmla="*/ 1698 h 5747"/>
                <a:gd name="T58" fmla="*/ 1974 w 6878"/>
                <a:gd name="T59" fmla="*/ 1663 h 5747"/>
                <a:gd name="T60" fmla="*/ 2032 w 6878"/>
                <a:gd name="T61" fmla="*/ 2086 h 5747"/>
                <a:gd name="T62" fmla="*/ 1730 w 6878"/>
                <a:gd name="T63" fmla="*/ 1836 h 5747"/>
                <a:gd name="T64" fmla="*/ 1377 w 6878"/>
                <a:gd name="T65" fmla="*/ 1507 h 5747"/>
                <a:gd name="T66" fmla="*/ 537 w 6878"/>
                <a:gd name="T67" fmla="*/ 2071 h 5747"/>
                <a:gd name="T68" fmla="*/ 1251 w 6878"/>
                <a:gd name="T69" fmla="*/ 1972 h 5747"/>
                <a:gd name="T70" fmla="*/ 1125 w 6878"/>
                <a:gd name="T71" fmla="*/ 2344 h 5747"/>
                <a:gd name="T72" fmla="*/ 1043 w 6878"/>
                <a:gd name="T73" fmla="*/ 3294 h 5747"/>
                <a:gd name="T74" fmla="*/ 1926 w 6878"/>
                <a:gd name="T75" fmla="*/ 3327 h 5747"/>
                <a:gd name="T76" fmla="*/ 2359 w 6878"/>
                <a:gd name="T77" fmla="*/ 4331 h 5747"/>
                <a:gd name="T78" fmla="*/ 2087 w 6878"/>
                <a:gd name="T79" fmla="*/ 4005 h 5747"/>
                <a:gd name="T80" fmla="*/ 2359 w 6878"/>
                <a:gd name="T81" fmla="*/ 4331 h 5747"/>
                <a:gd name="T82" fmla="*/ 2155 w 6878"/>
                <a:gd name="T83" fmla="*/ 2849 h 5747"/>
                <a:gd name="T84" fmla="*/ 2502 w 6878"/>
                <a:gd name="T85" fmla="*/ 3042 h 5747"/>
                <a:gd name="T86" fmla="*/ 2989 w 6878"/>
                <a:gd name="T87" fmla="*/ 3445 h 5747"/>
                <a:gd name="T88" fmla="*/ 3001 w 6878"/>
                <a:gd name="T89" fmla="*/ 3933 h 5747"/>
                <a:gd name="T90" fmla="*/ 3400 w 6878"/>
                <a:gd name="T91" fmla="*/ 4218 h 5747"/>
                <a:gd name="T92" fmla="*/ 3548 w 6878"/>
                <a:gd name="T93" fmla="*/ 4261 h 5747"/>
                <a:gd name="T94" fmla="*/ 3718 w 6878"/>
                <a:gd name="T95" fmla="*/ 3833 h 5747"/>
                <a:gd name="T96" fmla="*/ 4091 w 6878"/>
                <a:gd name="T97" fmla="*/ 3699 h 5747"/>
                <a:gd name="T98" fmla="*/ 5765 w 6878"/>
                <a:gd name="T99" fmla="*/ 580 h 5747"/>
                <a:gd name="T100" fmla="*/ 5492 w 6878"/>
                <a:gd name="T101" fmla="*/ 1003 h 5747"/>
                <a:gd name="T102" fmla="*/ 5137 w 6878"/>
                <a:gd name="T103" fmla="*/ 1811 h 5747"/>
                <a:gd name="T104" fmla="*/ 5077 w 6878"/>
                <a:gd name="T105" fmla="*/ 2151 h 5747"/>
                <a:gd name="T106" fmla="*/ 4505 w 6878"/>
                <a:gd name="T107" fmla="*/ 1549 h 5747"/>
                <a:gd name="T108" fmla="*/ 4724 w 6878"/>
                <a:gd name="T109" fmla="*/ 2849 h 5747"/>
                <a:gd name="T110" fmla="*/ 4136 w 6878"/>
                <a:gd name="T111" fmla="*/ 2454 h 5747"/>
                <a:gd name="T112" fmla="*/ 4270 w 6878"/>
                <a:gd name="T113" fmla="*/ 4176 h 5747"/>
                <a:gd name="T114" fmla="*/ 5146 w 6878"/>
                <a:gd name="T115" fmla="*/ 4225 h 5747"/>
                <a:gd name="T116" fmla="*/ 5222 w 6878"/>
                <a:gd name="T117" fmla="*/ 3460 h 5747"/>
                <a:gd name="T118" fmla="*/ 5462 w 6878"/>
                <a:gd name="T119" fmla="*/ 3109 h 5747"/>
                <a:gd name="T120" fmla="*/ 5754 w 6878"/>
                <a:gd name="T121" fmla="*/ 2344 h 5747"/>
                <a:gd name="T122" fmla="*/ 5628 w 6878"/>
                <a:gd name="T123" fmla="*/ 1972 h 5747"/>
                <a:gd name="T124" fmla="*/ 6342 w 6878"/>
                <a:gd name="T125" fmla="*/ 2071 h 57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8" h="5747">
                  <a:moveTo>
                    <a:pt x="6688" y="1698"/>
                  </a:moveTo>
                  <a:lnTo>
                    <a:pt x="6073" y="1524"/>
                  </a:lnTo>
                  <a:cubicBezTo>
                    <a:pt x="6132" y="1426"/>
                    <a:pt x="6178" y="1320"/>
                    <a:pt x="6210" y="1208"/>
                  </a:cubicBezTo>
                  <a:cubicBezTo>
                    <a:pt x="6296" y="907"/>
                    <a:pt x="6271" y="584"/>
                    <a:pt x="6141" y="300"/>
                  </a:cubicBezTo>
                  <a:lnTo>
                    <a:pt x="6068" y="142"/>
                  </a:lnTo>
                  <a:cubicBezTo>
                    <a:pt x="6041" y="82"/>
                    <a:pt x="5988" y="37"/>
                    <a:pt x="5924" y="18"/>
                  </a:cubicBezTo>
                  <a:cubicBezTo>
                    <a:pt x="5860" y="0"/>
                    <a:pt x="5792" y="11"/>
                    <a:pt x="5737" y="48"/>
                  </a:cubicBezTo>
                  <a:lnTo>
                    <a:pt x="5592" y="144"/>
                  </a:lnTo>
                  <a:cubicBezTo>
                    <a:pt x="5332" y="318"/>
                    <a:pt x="5141" y="579"/>
                    <a:pt x="5056" y="880"/>
                  </a:cubicBezTo>
                  <a:cubicBezTo>
                    <a:pt x="5024" y="992"/>
                    <a:pt x="5008" y="1106"/>
                    <a:pt x="5006" y="1220"/>
                  </a:cubicBezTo>
                  <a:lnTo>
                    <a:pt x="4407" y="1050"/>
                  </a:lnTo>
                  <a:cubicBezTo>
                    <a:pt x="4349" y="1034"/>
                    <a:pt x="4287" y="1041"/>
                    <a:pt x="4235" y="1070"/>
                  </a:cubicBezTo>
                  <a:cubicBezTo>
                    <a:pt x="4182" y="1099"/>
                    <a:pt x="4144" y="1148"/>
                    <a:pt x="4127" y="1206"/>
                  </a:cubicBezTo>
                  <a:lnTo>
                    <a:pt x="4083" y="1362"/>
                  </a:lnTo>
                  <a:cubicBezTo>
                    <a:pt x="4029" y="1552"/>
                    <a:pt x="4036" y="1751"/>
                    <a:pt x="4101" y="1934"/>
                  </a:cubicBezTo>
                  <a:cubicBezTo>
                    <a:pt x="4054" y="1918"/>
                    <a:pt x="4003" y="1918"/>
                    <a:pt x="3956" y="1934"/>
                  </a:cubicBezTo>
                  <a:cubicBezTo>
                    <a:pt x="3899" y="1953"/>
                    <a:pt x="3852" y="1994"/>
                    <a:pt x="3826" y="2048"/>
                  </a:cubicBezTo>
                  <a:lnTo>
                    <a:pt x="3756" y="2190"/>
                  </a:lnTo>
                  <a:cubicBezTo>
                    <a:pt x="3662" y="2379"/>
                    <a:pt x="3638" y="2584"/>
                    <a:pt x="3673" y="2777"/>
                  </a:cubicBezTo>
                  <a:lnTo>
                    <a:pt x="3578" y="2718"/>
                  </a:lnTo>
                  <a:cubicBezTo>
                    <a:pt x="3535" y="2691"/>
                    <a:pt x="3486" y="2681"/>
                    <a:pt x="3439" y="2685"/>
                  </a:cubicBezTo>
                  <a:cubicBezTo>
                    <a:pt x="3392" y="2681"/>
                    <a:pt x="3344" y="2691"/>
                    <a:pt x="3301" y="2718"/>
                  </a:cubicBezTo>
                  <a:lnTo>
                    <a:pt x="3206" y="2777"/>
                  </a:lnTo>
                  <a:cubicBezTo>
                    <a:pt x="3241" y="2584"/>
                    <a:pt x="3216" y="2379"/>
                    <a:pt x="3123" y="2190"/>
                  </a:cubicBezTo>
                  <a:lnTo>
                    <a:pt x="3053" y="2048"/>
                  </a:lnTo>
                  <a:cubicBezTo>
                    <a:pt x="3026" y="1994"/>
                    <a:pt x="2979" y="1953"/>
                    <a:pt x="2922" y="1934"/>
                  </a:cubicBezTo>
                  <a:cubicBezTo>
                    <a:pt x="2875" y="1918"/>
                    <a:pt x="2824" y="1918"/>
                    <a:pt x="2778" y="1934"/>
                  </a:cubicBezTo>
                  <a:cubicBezTo>
                    <a:pt x="2843" y="1751"/>
                    <a:pt x="2850" y="1552"/>
                    <a:pt x="2796" y="1362"/>
                  </a:cubicBezTo>
                  <a:lnTo>
                    <a:pt x="2751" y="1206"/>
                  </a:lnTo>
                  <a:cubicBezTo>
                    <a:pt x="2735" y="1148"/>
                    <a:pt x="2696" y="1100"/>
                    <a:pt x="2644" y="1070"/>
                  </a:cubicBezTo>
                  <a:cubicBezTo>
                    <a:pt x="2591" y="1041"/>
                    <a:pt x="2529" y="1034"/>
                    <a:pt x="2472" y="1050"/>
                  </a:cubicBezTo>
                  <a:lnTo>
                    <a:pt x="1873" y="1220"/>
                  </a:lnTo>
                  <a:cubicBezTo>
                    <a:pt x="1871" y="1106"/>
                    <a:pt x="1855" y="992"/>
                    <a:pt x="1823" y="880"/>
                  </a:cubicBezTo>
                  <a:cubicBezTo>
                    <a:pt x="1737" y="579"/>
                    <a:pt x="1547" y="318"/>
                    <a:pt x="1287" y="144"/>
                  </a:cubicBezTo>
                  <a:lnTo>
                    <a:pt x="1142" y="48"/>
                  </a:lnTo>
                  <a:cubicBezTo>
                    <a:pt x="1087" y="11"/>
                    <a:pt x="1018" y="0"/>
                    <a:pt x="954" y="18"/>
                  </a:cubicBezTo>
                  <a:cubicBezTo>
                    <a:pt x="891" y="37"/>
                    <a:pt x="838" y="82"/>
                    <a:pt x="810" y="142"/>
                  </a:cubicBezTo>
                  <a:lnTo>
                    <a:pt x="738" y="300"/>
                  </a:lnTo>
                  <a:cubicBezTo>
                    <a:pt x="608" y="585"/>
                    <a:pt x="583" y="907"/>
                    <a:pt x="669" y="1208"/>
                  </a:cubicBezTo>
                  <a:cubicBezTo>
                    <a:pt x="700" y="1320"/>
                    <a:pt x="747" y="1426"/>
                    <a:pt x="805" y="1524"/>
                  </a:cubicBezTo>
                  <a:lnTo>
                    <a:pt x="191" y="1698"/>
                  </a:lnTo>
                  <a:cubicBezTo>
                    <a:pt x="70" y="1733"/>
                    <a:pt x="0" y="1858"/>
                    <a:pt x="35" y="1978"/>
                  </a:cubicBezTo>
                  <a:lnTo>
                    <a:pt x="79" y="2134"/>
                  </a:lnTo>
                  <a:cubicBezTo>
                    <a:pt x="147" y="2374"/>
                    <a:pt x="308" y="2574"/>
                    <a:pt x="532" y="2696"/>
                  </a:cubicBezTo>
                  <a:cubicBezTo>
                    <a:pt x="676" y="2775"/>
                    <a:pt x="832" y="2815"/>
                    <a:pt x="989" y="2815"/>
                  </a:cubicBezTo>
                  <a:lnTo>
                    <a:pt x="635" y="2990"/>
                  </a:lnTo>
                  <a:cubicBezTo>
                    <a:pt x="523" y="3046"/>
                    <a:pt x="477" y="3182"/>
                    <a:pt x="532" y="3294"/>
                  </a:cubicBezTo>
                  <a:lnTo>
                    <a:pt x="602" y="3436"/>
                  </a:lnTo>
                  <a:cubicBezTo>
                    <a:pt x="713" y="3659"/>
                    <a:pt x="904" y="3827"/>
                    <a:pt x="1140" y="3909"/>
                  </a:cubicBezTo>
                  <a:cubicBezTo>
                    <a:pt x="1198" y="3929"/>
                    <a:pt x="1255" y="3943"/>
                    <a:pt x="1314" y="3952"/>
                  </a:cubicBezTo>
                  <a:lnTo>
                    <a:pt x="1297" y="3962"/>
                  </a:lnTo>
                  <a:cubicBezTo>
                    <a:pt x="1246" y="3994"/>
                    <a:pt x="1210" y="4045"/>
                    <a:pt x="1196" y="4103"/>
                  </a:cubicBezTo>
                  <a:cubicBezTo>
                    <a:pt x="1182" y="4162"/>
                    <a:pt x="1192" y="4223"/>
                    <a:pt x="1224" y="4274"/>
                  </a:cubicBezTo>
                  <a:lnTo>
                    <a:pt x="1308" y="4409"/>
                  </a:lnTo>
                  <a:cubicBezTo>
                    <a:pt x="1439" y="4621"/>
                    <a:pt x="1646" y="4770"/>
                    <a:pt x="1889" y="4828"/>
                  </a:cubicBezTo>
                  <a:cubicBezTo>
                    <a:pt x="1963" y="4846"/>
                    <a:pt x="2038" y="4855"/>
                    <a:pt x="2112" y="4855"/>
                  </a:cubicBezTo>
                  <a:cubicBezTo>
                    <a:pt x="2283" y="4855"/>
                    <a:pt x="2450" y="4808"/>
                    <a:pt x="2598" y="4716"/>
                  </a:cubicBezTo>
                  <a:lnTo>
                    <a:pt x="2934" y="4508"/>
                  </a:lnTo>
                  <a:cubicBezTo>
                    <a:pt x="2988" y="4560"/>
                    <a:pt x="3043" y="4612"/>
                    <a:pt x="3097" y="4662"/>
                  </a:cubicBezTo>
                  <a:cubicBezTo>
                    <a:pt x="2774" y="4933"/>
                    <a:pt x="2465" y="5159"/>
                    <a:pt x="2209" y="5333"/>
                  </a:cubicBezTo>
                  <a:cubicBezTo>
                    <a:pt x="2106" y="5404"/>
                    <a:pt x="2079" y="5545"/>
                    <a:pt x="2150" y="5648"/>
                  </a:cubicBezTo>
                  <a:cubicBezTo>
                    <a:pt x="2194" y="5712"/>
                    <a:pt x="2265" y="5747"/>
                    <a:pt x="2337" y="5747"/>
                  </a:cubicBezTo>
                  <a:cubicBezTo>
                    <a:pt x="2381" y="5747"/>
                    <a:pt x="2425" y="5734"/>
                    <a:pt x="2464" y="5707"/>
                  </a:cubicBezTo>
                  <a:cubicBezTo>
                    <a:pt x="2744" y="5517"/>
                    <a:pt x="3084" y="5267"/>
                    <a:pt x="3439" y="4966"/>
                  </a:cubicBezTo>
                  <a:cubicBezTo>
                    <a:pt x="3794" y="5267"/>
                    <a:pt x="4135" y="5517"/>
                    <a:pt x="4414" y="5707"/>
                  </a:cubicBezTo>
                  <a:cubicBezTo>
                    <a:pt x="4453" y="5734"/>
                    <a:pt x="4498" y="5747"/>
                    <a:pt x="4542" y="5747"/>
                  </a:cubicBezTo>
                  <a:cubicBezTo>
                    <a:pt x="4614" y="5747"/>
                    <a:pt x="4685" y="5712"/>
                    <a:pt x="4729" y="5648"/>
                  </a:cubicBezTo>
                  <a:cubicBezTo>
                    <a:pt x="4800" y="5545"/>
                    <a:pt x="4773" y="5404"/>
                    <a:pt x="4670" y="5333"/>
                  </a:cubicBezTo>
                  <a:cubicBezTo>
                    <a:pt x="4414" y="5159"/>
                    <a:pt x="4105" y="4933"/>
                    <a:pt x="3782" y="4662"/>
                  </a:cubicBezTo>
                  <a:cubicBezTo>
                    <a:pt x="3836" y="4612"/>
                    <a:pt x="3891" y="4560"/>
                    <a:pt x="3945" y="4508"/>
                  </a:cubicBezTo>
                  <a:lnTo>
                    <a:pt x="4281" y="4716"/>
                  </a:lnTo>
                  <a:cubicBezTo>
                    <a:pt x="4429" y="4808"/>
                    <a:pt x="4596" y="4855"/>
                    <a:pt x="4767" y="4855"/>
                  </a:cubicBezTo>
                  <a:cubicBezTo>
                    <a:pt x="4841" y="4855"/>
                    <a:pt x="4916" y="4846"/>
                    <a:pt x="4990" y="4828"/>
                  </a:cubicBezTo>
                  <a:cubicBezTo>
                    <a:pt x="5233" y="4770"/>
                    <a:pt x="5440" y="4621"/>
                    <a:pt x="5571" y="4409"/>
                  </a:cubicBezTo>
                  <a:lnTo>
                    <a:pt x="5655" y="4274"/>
                  </a:lnTo>
                  <a:cubicBezTo>
                    <a:pt x="5686" y="4223"/>
                    <a:pt x="5697" y="4162"/>
                    <a:pt x="5683" y="4103"/>
                  </a:cubicBezTo>
                  <a:cubicBezTo>
                    <a:pt x="5669" y="4045"/>
                    <a:pt x="5633" y="3994"/>
                    <a:pt x="5582" y="3962"/>
                  </a:cubicBezTo>
                  <a:lnTo>
                    <a:pt x="5565" y="3952"/>
                  </a:lnTo>
                  <a:cubicBezTo>
                    <a:pt x="5623" y="3943"/>
                    <a:pt x="5681" y="3929"/>
                    <a:pt x="5738" y="3909"/>
                  </a:cubicBezTo>
                  <a:cubicBezTo>
                    <a:pt x="5975" y="3827"/>
                    <a:pt x="6166" y="3659"/>
                    <a:pt x="6276" y="3436"/>
                  </a:cubicBezTo>
                  <a:lnTo>
                    <a:pt x="6347" y="3294"/>
                  </a:lnTo>
                  <a:cubicBezTo>
                    <a:pt x="6402" y="3182"/>
                    <a:pt x="6356" y="3046"/>
                    <a:pt x="6244" y="2990"/>
                  </a:cubicBezTo>
                  <a:lnTo>
                    <a:pt x="5889" y="2815"/>
                  </a:lnTo>
                  <a:cubicBezTo>
                    <a:pt x="6047" y="2815"/>
                    <a:pt x="6203" y="2775"/>
                    <a:pt x="6346" y="2696"/>
                  </a:cubicBezTo>
                  <a:cubicBezTo>
                    <a:pt x="6570" y="2574"/>
                    <a:pt x="6731" y="2374"/>
                    <a:pt x="6800" y="2134"/>
                  </a:cubicBezTo>
                  <a:lnTo>
                    <a:pt x="6844" y="1978"/>
                  </a:lnTo>
                  <a:cubicBezTo>
                    <a:pt x="6878" y="1858"/>
                    <a:pt x="6808" y="1733"/>
                    <a:pt x="6688" y="1698"/>
                  </a:cubicBezTo>
                  <a:close/>
                  <a:moveTo>
                    <a:pt x="1730" y="1836"/>
                  </a:moveTo>
                  <a:cubicBezTo>
                    <a:pt x="1734" y="1828"/>
                    <a:pt x="1738" y="1819"/>
                    <a:pt x="1742" y="1811"/>
                  </a:cubicBezTo>
                  <a:cubicBezTo>
                    <a:pt x="1803" y="1740"/>
                    <a:pt x="1883" y="1689"/>
                    <a:pt x="1974" y="1663"/>
                  </a:cubicBezTo>
                  <a:lnTo>
                    <a:pt x="2373" y="1549"/>
                  </a:lnTo>
                  <a:cubicBezTo>
                    <a:pt x="2389" y="1654"/>
                    <a:pt x="2370" y="1761"/>
                    <a:pt x="2318" y="1856"/>
                  </a:cubicBezTo>
                  <a:cubicBezTo>
                    <a:pt x="2256" y="1969"/>
                    <a:pt x="2155" y="2051"/>
                    <a:pt x="2032" y="2086"/>
                  </a:cubicBezTo>
                  <a:lnTo>
                    <a:pt x="1802" y="2151"/>
                  </a:lnTo>
                  <a:cubicBezTo>
                    <a:pt x="1767" y="2063"/>
                    <a:pt x="1735" y="1973"/>
                    <a:pt x="1706" y="1882"/>
                  </a:cubicBezTo>
                  <a:lnTo>
                    <a:pt x="1730" y="1836"/>
                  </a:lnTo>
                  <a:close/>
                  <a:moveTo>
                    <a:pt x="1114" y="580"/>
                  </a:moveTo>
                  <a:cubicBezTo>
                    <a:pt x="1245" y="691"/>
                    <a:pt x="1340" y="838"/>
                    <a:pt x="1387" y="1003"/>
                  </a:cubicBezTo>
                  <a:cubicBezTo>
                    <a:pt x="1434" y="1170"/>
                    <a:pt x="1431" y="1345"/>
                    <a:pt x="1377" y="1507"/>
                  </a:cubicBezTo>
                  <a:cubicBezTo>
                    <a:pt x="1247" y="1397"/>
                    <a:pt x="1152" y="1250"/>
                    <a:pt x="1104" y="1084"/>
                  </a:cubicBezTo>
                  <a:cubicBezTo>
                    <a:pt x="1057" y="918"/>
                    <a:pt x="1061" y="743"/>
                    <a:pt x="1114" y="580"/>
                  </a:cubicBezTo>
                  <a:close/>
                  <a:moveTo>
                    <a:pt x="537" y="2071"/>
                  </a:moveTo>
                  <a:lnTo>
                    <a:pt x="952" y="1953"/>
                  </a:lnTo>
                  <a:cubicBezTo>
                    <a:pt x="1043" y="1927"/>
                    <a:pt x="1139" y="1929"/>
                    <a:pt x="1227" y="1957"/>
                  </a:cubicBezTo>
                  <a:cubicBezTo>
                    <a:pt x="1235" y="1962"/>
                    <a:pt x="1243" y="1967"/>
                    <a:pt x="1251" y="1972"/>
                  </a:cubicBezTo>
                  <a:lnTo>
                    <a:pt x="1262" y="1979"/>
                  </a:lnTo>
                  <a:cubicBezTo>
                    <a:pt x="1292" y="2079"/>
                    <a:pt x="1327" y="2178"/>
                    <a:pt x="1364" y="2275"/>
                  </a:cubicBezTo>
                  <a:lnTo>
                    <a:pt x="1125" y="2344"/>
                  </a:lnTo>
                  <a:cubicBezTo>
                    <a:pt x="888" y="2411"/>
                    <a:pt x="633" y="2288"/>
                    <a:pt x="537" y="2071"/>
                  </a:cubicBezTo>
                  <a:close/>
                  <a:moveTo>
                    <a:pt x="1289" y="3481"/>
                  </a:moveTo>
                  <a:cubicBezTo>
                    <a:pt x="1187" y="3446"/>
                    <a:pt x="1102" y="3381"/>
                    <a:pt x="1043" y="3294"/>
                  </a:cubicBezTo>
                  <a:lnTo>
                    <a:pt x="1417" y="3109"/>
                  </a:lnTo>
                  <a:cubicBezTo>
                    <a:pt x="1526" y="3056"/>
                    <a:pt x="1650" y="3046"/>
                    <a:pt x="1766" y="3080"/>
                  </a:cubicBezTo>
                  <a:cubicBezTo>
                    <a:pt x="1817" y="3164"/>
                    <a:pt x="1871" y="3246"/>
                    <a:pt x="1926" y="3327"/>
                  </a:cubicBezTo>
                  <a:lnTo>
                    <a:pt x="1656" y="3460"/>
                  </a:lnTo>
                  <a:cubicBezTo>
                    <a:pt x="1542" y="3516"/>
                    <a:pt x="1412" y="3524"/>
                    <a:pt x="1289" y="3481"/>
                  </a:cubicBezTo>
                  <a:close/>
                  <a:moveTo>
                    <a:pt x="2359" y="4331"/>
                  </a:moveTo>
                  <a:cubicBezTo>
                    <a:pt x="2251" y="4398"/>
                    <a:pt x="2122" y="4418"/>
                    <a:pt x="1995" y="4388"/>
                  </a:cubicBezTo>
                  <a:cubicBezTo>
                    <a:pt x="1891" y="4363"/>
                    <a:pt x="1800" y="4306"/>
                    <a:pt x="1732" y="4225"/>
                  </a:cubicBezTo>
                  <a:lnTo>
                    <a:pt x="2087" y="4005"/>
                  </a:lnTo>
                  <a:cubicBezTo>
                    <a:pt x="2179" y="3948"/>
                    <a:pt x="2288" y="3924"/>
                    <a:pt x="2395" y="3936"/>
                  </a:cubicBezTo>
                  <a:cubicBezTo>
                    <a:pt x="2465" y="4018"/>
                    <a:pt x="2537" y="4098"/>
                    <a:pt x="2609" y="4176"/>
                  </a:cubicBezTo>
                  <a:lnTo>
                    <a:pt x="2359" y="4331"/>
                  </a:lnTo>
                  <a:close/>
                  <a:moveTo>
                    <a:pt x="2502" y="3042"/>
                  </a:moveTo>
                  <a:lnTo>
                    <a:pt x="2335" y="3125"/>
                  </a:lnTo>
                  <a:cubicBezTo>
                    <a:pt x="2273" y="3035"/>
                    <a:pt x="2212" y="2943"/>
                    <a:pt x="2155" y="2849"/>
                  </a:cubicBezTo>
                  <a:cubicBezTo>
                    <a:pt x="2202" y="2759"/>
                    <a:pt x="2276" y="2685"/>
                    <a:pt x="2369" y="2639"/>
                  </a:cubicBezTo>
                  <a:lnTo>
                    <a:pt x="2743" y="2454"/>
                  </a:lnTo>
                  <a:cubicBezTo>
                    <a:pt x="2819" y="2681"/>
                    <a:pt x="2720" y="2935"/>
                    <a:pt x="2502" y="3042"/>
                  </a:cubicBezTo>
                  <a:close/>
                  <a:moveTo>
                    <a:pt x="3001" y="3933"/>
                  </a:moveTo>
                  <a:cubicBezTo>
                    <a:pt x="2928" y="3857"/>
                    <a:pt x="2857" y="3779"/>
                    <a:pt x="2788" y="3699"/>
                  </a:cubicBezTo>
                  <a:cubicBezTo>
                    <a:pt x="2823" y="3594"/>
                    <a:pt x="2894" y="3504"/>
                    <a:pt x="2989" y="3445"/>
                  </a:cubicBezTo>
                  <a:lnTo>
                    <a:pt x="3040" y="3413"/>
                  </a:lnTo>
                  <a:cubicBezTo>
                    <a:pt x="3038" y="3563"/>
                    <a:pt x="3073" y="3712"/>
                    <a:pt x="3140" y="3846"/>
                  </a:cubicBezTo>
                  <a:lnTo>
                    <a:pt x="3001" y="3933"/>
                  </a:lnTo>
                  <a:close/>
                  <a:moveTo>
                    <a:pt x="3439" y="4363"/>
                  </a:moveTo>
                  <a:cubicBezTo>
                    <a:pt x="3403" y="4330"/>
                    <a:pt x="3367" y="4296"/>
                    <a:pt x="3330" y="4261"/>
                  </a:cubicBezTo>
                  <a:lnTo>
                    <a:pt x="3400" y="4218"/>
                  </a:lnTo>
                  <a:cubicBezTo>
                    <a:pt x="3413" y="4210"/>
                    <a:pt x="3426" y="4201"/>
                    <a:pt x="3439" y="4192"/>
                  </a:cubicBezTo>
                  <a:cubicBezTo>
                    <a:pt x="3452" y="4201"/>
                    <a:pt x="3466" y="4210"/>
                    <a:pt x="3479" y="4218"/>
                  </a:cubicBezTo>
                  <a:lnTo>
                    <a:pt x="3548" y="4261"/>
                  </a:lnTo>
                  <a:cubicBezTo>
                    <a:pt x="3512" y="4296"/>
                    <a:pt x="3476" y="4330"/>
                    <a:pt x="3439" y="4363"/>
                  </a:cubicBezTo>
                  <a:close/>
                  <a:moveTo>
                    <a:pt x="3878" y="3933"/>
                  </a:moveTo>
                  <a:lnTo>
                    <a:pt x="3718" y="3833"/>
                  </a:lnTo>
                  <a:cubicBezTo>
                    <a:pt x="3512" y="3705"/>
                    <a:pt x="3438" y="3444"/>
                    <a:pt x="3535" y="3225"/>
                  </a:cubicBezTo>
                  <a:lnTo>
                    <a:pt x="3890" y="3445"/>
                  </a:lnTo>
                  <a:cubicBezTo>
                    <a:pt x="3985" y="3504"/>
                    <a:pt x="4056" y="3594"/>
                    <a:pt x="4091" y="3699"/>
                  </a:cubicBezTo>
                  <a:cubicBezTo>
                    <a:pt x="4021" y="3779"/>
                    <a:pt x="3950" y="3857"/>
                    <a:pt x="3878" y="3933"/>
                  </a:cubicBezTo>
                  <a:close/>
                  <a:moveTo>
                    <a:pt x="5492" y="1003"/>
                  </a:moveTo>
                  <a:cubicBezTo>
                    <a:pt x="5539" y="838"/>
                    <a:pt x="5634" y="691"/>
                    <a:pt x="5765" y="580"/>
                  </a:cubicBezTo>
                  <a:cubicBezTo>
                    <a:pt x="5817" y="743"/>
                    <a:pt x="5821" y="918"/>
                    <a:pt x="5774" y="1084"/>
                  </a:cubicBezTo>
                  <a:cubicBezTo>
                    <a:pt x="5727" y="1250"/>
                    <a:pt x="5632" y="1397"/>
                    <a:pt x="5501" y="1507"/>
                  </a:cubicBezTo>
                  <a:cubicBezTo>
                    <a:pt x="5448" y="1345"/>
                    <a:pt x="5444" y="1170"/>
                    <a:pt x="5492" y="1003"/>
                  </a:cubicBezTo>
                  <a:close/>
                  <a:moveTo>
                    <a:pt x="4505" y="1549"/>
                  </a:moveTo>
                  <a:lnTo>
                    <a:pt x="4905" y="1663"/>
                  </a:lnTo>
                  <a:cubicBezTo>
                    <a:pt x="4996" y="1689"/>
                    <a:pt x="5076" y="1740"/>
                    <a:pt x="5137" y="1811"/>
                  </a:cubicBezTo>
                  <a:cubicBezTo>
                    <a:pt x="5141" y="1819"/>
                    <a:pt x="5145" y="1828"/>
                    <a:pt x="5149" y="1836"/>
                  </a:cubicBezTo>
                  <a:lnTo>
                    <a:pt x="5173" y="1882"/>
                  </a:lnTo>
                  <a:cubicBezTo>
                    <a:pt x="5144" y="1973"/>
                    <a:pt x="5112" y="2063"/>
                    <a:pt x="5077" y="2151"/>
                  </a:cubicBezTo>
                  <a:lnTo>
                    <a:pt x="4846" y="2086"/>
                  </a:lnTo>
                  <a:cubicBezTo>
                    <a:pt x="4724" y="2051"/>
                    <a:pt x="4623" y="1969"/>
                    <a:pt x="4561" y="1856"/>
                  </a:cubicBezTo>
                  <a:cubicBezTo>
                    <a:pt x="4509" y="1761"/>
                    <a:pt x="4490" y="1654"/>
                    <a:pt x="4505" y="1549"/>
                  </a:cubicBezTo>
                  <a:close/>
                  <a:moveTo>
                    <a:pt x="4136" y="2454"/>
                  </a:moveTo>
                  <a:lnTo>
                    <a:pt x="4510" y="2639"/>
                  </a:lnTo>
                  <a:cubicBezTo>
                    <a:pt x="4602" y="2685"/>
                    <a:pt x="4677" y="2759"/>
                    <a:pt x="4724" y="2849"/>
                  </a:cubicBezTo>
                  <a:cubicBezTo>
                    <a:pt x="4666" y="2943"/>
                    <a:pt x="4606" y="3034"/>
                    <a:pt x="4543" y="3124"/>
                  </a:cubicBezTo>
                  <a:lnTo>
                    <a:pt x="4377" y="3042"/>
                  </a:lnTo>
                  <a:cubicBezTo>
                    <a:pt x="4159" y="2935"/>
                    <a:pt x="4060" y="2681"/>
                    <a:pt x="4136" y="2454"/>
                  </a:cubicBezTo>
                  <a:close/>
                  <a:moveTo>
                    <a:pt x="4883" y="4388"/>
                  </a:moveTo>
                  <a:cubicBezTo>
                    <a:pt x="4757" y="4418"/>
                    <a:pt x="4628" y="4398"/>
                    <a:pt x="4520" y="4331"/>
                  </a:cubicBezTo>
                  <a:lnTo>
                    <a:pt x="4270" y="4176"/>
                  </a:lnTo>
                  <a:cubicBezTo>
                    <a:pt x="4342" y="4098"/>
                    <a:pt x="4413" y="4018"/>
                    <a:pt x="4483" y="3936"/>
                  </a:cubicBezTo>
                  <a:cubicBezTo>
                    <a:pt x="4590" y="3924"/>
                    <a:pt x="4699" y="3948"/>
                    <a:pt x="4792" y="4005"/>
                  </a:cubicBezTo>
                  <a:lnTo>
                    <a:pt x="5146" y="4225"/>
                  </a:lnTo>
                  <a:cubicBezTo>
                    <a:pt x="5079" y="4306"/>
                    <a:pt x="4988" y="4363"/>
                    <a:pt x="4883" y="4388"/>
                  </a:cubicBezTo>
                  <a:close/>
                  <a:moveTo>
                    <a:pt x="5590" y="3481"/>
                  </a:moveTo>
                  <a:cubicBezTo>
                    <a:pt x="5467" y="3524"/>
                    <a:pt x="5336" y="3516"/>
                    <a:pt x="5222" y="3460"/>
                  </a:cubicBezTo>
                  <a:lnTo>
                    <a:pt x="4953" y="3327"/>
                  </a:lnTo>
                  <a:cubicBezTo>
                    <a:pt x="5008" y="3246"/>
                    <a:pt x="5061" y="3163"/>
                    <a:pt x="5113" y="3080"/>
                  </a:cubicBezTo>
                  <a:cubicBezTo>
                    <a:pt x="5228" y="3045"/>
                    <a:pt x="5353" y="3056"/>
                    <a:pt x="5462" y="3109"/>
                  </a:cubicBezTo>
                  <a:lnTo>
                    <a:pt x="5836" y="3294"/>
                  </a:lnTo>
                  <a:cubicBezTo>
                    <a:pt x="5777" y="3381"/>
                    <a:pt x="5691" y="3446"/>
                    <a:pt x="5590" y="3481"/>
                  </a:cubicBezTo>
                  <a:close/>
                  <a:moveTo>
                    <a:pt x="5754" y="2344"/>
                  </a:moveTo>
                  <a:lnTo>
                    <a:pt x="5514" y="2275"/>
                  </a:lnTo>
                  <a:cubicBezTo>
                    <a:pt x="5552" y="2178"/>
                    <a:pt x="5587" y="2079"/>
                    <a:pt x="5617" y="1979"/>
                  </a:cubicBezTo>
                  <a:lnTo>
                    <a:pt x="5628" y="1972"/>
                  </a:lnTo>
                  <a:cubicBezTo>
                    <a:pt x="5636" y="1967"/>
                    <a:pt x="5644" y="1962"/>
                    <a:pt x="5652" y="1957"/>
                  </a:cubicBezTo>
                  <a:cubicBezTo>
                    <a:pt x="5740" y="1929"/>
                    <a:pt x="5836" y="1927"/>
                    <a:pt x="5927" y="1953"/>
                  </a:cubicBezTo>
                  <a:lnTo>
                    <a:pt x="6342" y="2071"/>
                  </a:lnTo>
                  <a:cubicBezTo>
                    <a:pt x="6246" y="2288"/>
                    <a:pt x="5991" y="2411"/>
                    <a:pt x="5754" y="2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sp>
        <p:nvSpPr>
          <p:cNvPr id="26"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a:solidFill>
                  <a:schemeClr val="tx1">
                    <a:alpha val="0"/>
                  </a:schemeClr>
                </a:solidFill>
                <a:cs typeface="+mn-ea"/>
                <a:sym typeface="+mn-lt"/>
              </a:rPr>
              <a:t>行业</a:t>
            </a:r>
            <a:r>
              <a:rPr lang="en-US" altLang="zh-CN" sz="100">
                <a:solidFill>
                  <a:schemeClr val="tx1">
                    <a:alpha val="0"/>
                  </a:schemeClr>
                </a:solidFill>
                <a:cs typeface="+mn-ea"/>
                <a:sym typeface="+mn-lt"/>
              </a:rPr>
              <a:t>PPT</a:t>
            </a:r>
            <a:r>
              <a:rPr lang="zh-CN" altLang="en-US" sz="100">
                <a:solidFill>
                  <a:schemeClr val="tx1">
                    <a:alpha val="0"/>
                  </a:schemeClr>
                </a:solidFill>
                <a:cs typeface="+mn-ea"/>
                <a:sym typeface="+mn-lt"/>
              </a:rPr>
              <a:t>模板</a:t>
            </a:r>
            <a:r>
              <a:rPr lang="en-US" altLang="zh-CN" sz="100">
                <a:solidFill>
                  <a:schemeClr val="tx1">
                    <a:alpha val="0"/>
                  </a:schemeClr>
                </a:solidFill>
                <a:cs typeface="+mn-ea"/>
                <a:sym typeface="+mn-lt"/>
              </a:rPr>
              <a:t>http://www.1ppt.com/hangye/</a:t>
            </a:r>
            <a:endParaRPr lang="en-US" altLang="zh-CN" sz="100">
              <a:solidFill>
                <a:schemeClr val="tx1">
                  <a:alpha val="0"/>
                </a:schemeClr>
              </a:solidFill>
              <a:cs typeface="+mn-ea"/>
              <a:sym typeface="+mn-lt"/>
            </a:endParaRPr>
          </a:p>
        </p:txBody>
      </p:sp>
      <p:pic>
        <p:nvPicPr>
          <p:cNvPr id="4" name="图片 3"/>
          <p:cNvPicPr>
            <a:picLocks noChangeAspect="1"/>
          </p:cNvPicPr>
          <p:nvPr>
            <p:custDataLst>
              <p:tags r:id="rId4"/>
            </p:custDataLst>
          </p:nvPr>
        </p:nvPicPr>
        <p:blipFill>
          <a:blip r:embed="rId3"/>
          <a:stretch>
            <a:fillRect/>
          </a:stretch>
        </p:blipFill>
        <p:spPr>
          <a:xfrm>
            <a:off x="5230495" y="3724275"/>
            <a:ext cx="2099945" cy="2943225"/>
          </a:xfrm>
          <a:prstGeom prst="rect">
            <a:avLst/>
          </a:prstGeom>
        </p:spPr>
      </p:pic>
      <p:pic>
        <p:nvPicPr>
          <p:cNvPr id="2" name="图片 1"/>
          <p:cNvPicPr>
            <a:picLocks noChangeAspect="1"/>
          </p:cNvPicPr>
          <p:nvPr>
            <p:custDataLst>
              <p:tags r:id="rId6"/>
            </p:custDataLst>
          </p:nvPr>
        </p:nvPicPr>
        <p:blipFill>
          <a:blip r:embed="rId5">
            <a:duotone>
              <a:prstClr val="black"/>
              <a:schemeClr val="accent6">
                <a:tint val="45000"/>
                <a:satMod val="400000"/>
              </a:schemeClr>
            </a:duotone>
          </a:blip>
          <a:stretch>
            <a:fillRect/>
          </a:stretch>
        </p:blipFill>
        <p:spPr>
          <a:xfrm>
            <a:off x="72390" y="4032173"/>
            <a:ext cx="12192000" cy="2825827"/>
          </a:xfrm>
          <a:prstGeom prst="rect">
            <a:avLst/>
          </a:prstGeom>
        </p:spPr>
      </p:pic>
    </p:spTree>
    <p:custDataLst>
      <p:tags r:id="rId7"/>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250"/>
                            </p:stCondLst>
                            <p:childTnLst>
                              <p:par>
                                <p:cTn id="10" presetID="17" presetClass="entr" presetSubtype="1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750" fill="hold"/>
                                        <p:tgtEl>
                                          <p:spTgt spid="31"/>
                                        </p:tgtEl>
                                        <p:attrNameLst>
                                          <p:attrName>ppt_w</p:attrName>
                                        </p:attrNameLst>
                                      </p:cBhvr>
                                      <p:tavLst>
                                        <p:tav tm="0">
                                          <p:val>
                                            <p:fltVal val="0"/>
                                          </p:val>
                                        </p:tav>
                                        <p:tav tm="100000">
                                          <p:val>
                                            <p:strVal val="#ppt_w"/>
                                          </p:val>
                                        </p:tav>
                                      </p:tavLst>
                                    </p:anim>
                                    <p:anim calcmode="lin" valueType="num">
                                      <p:cBhvr>
                                        <p:cTn id="13" dur="750" fill="hold"/>
                                        <p:tgtEl>
                                          <p:spTgt spid="31"/>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2000"/>
                            </p:stCondLst>
                            <p:childTnLst>
                              <p:par>
                                <p:cTn id="15" presetID="17" presetClass="entr" presetSubtype="1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2750"/>
                            </p:stCondLst>
                            <p:childTnLst>
                              <p:par>
                                <p:cTn id="20" presetID="17" presetClass="entr" presetSubtype="1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750" fill="hold"/>
                                        <p:tgtEl>
                                          <p:spTgt spid="45"/>
                                        </p:tgtEl>
                                        <p:attrNameLst>
                                          <p:attrName>ppt_w</p:attrName>
                                        </p:attrNameLst>
                                      </p:cBhvr>
                                      <p:tavLst>
                                        <p:tav tm="0">
                                          <p:val>
                                            <p:fltVal val="0"/>
                                          </p:val>
                                        </p:tav>
                                        <p:tav tm="100000">
                                          <p:val>
                                            <p:strVal val="#ppt_w"/>
                                          </p:val>
                                        </p:tav>
                                      </p:tavLst>
                                    </p:anim>
                                    <p:anim calcmode="lin" valueType="num">
                                      <p:cBhvr>
                                        <p:cTn id="23" dur="750" fill="hold"/>
                                        <p:tgtEl>
                                          <p:spTgt spid="45"/>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3500"/>
                            </p:stCondLst>
                            <p:childTnLst>
                              <p:par>
                                <p:cTn id="25" presetID="17" presetClass="entr" presetSubtype="1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750" fill="hold"/>
                                        <p:tgtEl>
                                          <p:spTgt spid="50"/>
                                        </p:tgtEl>
                                        <p:attrNameLst>
                                          <p:attrName>ppt_w</p:attrName>
                                        </p:attrNameLst>
                                      </p:cBhvr>
                                      <p:tavLst>
                                        <p:tav tm="0">
                                          <p:val>
                                            <p:fltVal val="0"/>
                                          </p:val>
                                        </p:tav>
                                        <p:tav tm="100000">
                                          <p:val>
                                            <p:strVal val="#ppt_w"/>
                                          </p:val>
                                        </p:tav>
                                      </p:tavLst>
                                    </p:anim>
                                    <p:anim calcmode="lin" valueType="num">
                                      <p:cBhvr>
                                        <p:cTn id="28" dur="75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p:cNvPicPr>
            <a:picLocks noChangeAspect="1"/>
          </p:cNvPicPr>
          <p:nvPr/>
        </p:nvPicPr>
        <p:blipFill>
          <a:blip r:embed="rId3"/>
          <a:stretch>
            <a:fillRect/>
          </a:stretch>
        </p:blipFill>
        <p:spPr>
          <a:xfrm>
            <a:off x="0" y="3767769"/>
            <a:ext cx="12192000" cy="3090231"/>
          </a:xfrm>
          <a:prstGeom prst="rect">
            <a:avLst/>
          </a:prstGeom>
        </p:spPr>
      </p:pic>
      <p:pic>
        <p:nvPicPr>
          <p:cNvPr id="20" name="图片 19"/>
          <p:cNvPicPr>
            <a:picLocks noChangeAspect="1"/>
          </p:cNvPicPr>
          <p:nvPr/>
        </p:nvPicPr>
        <p:blipFill>
          <a:blip r:embed="rId4"/>
          <a:stretch>
            <a:fillRect/>
          </a:stretch>
        </p:blipFill>
        <p:spPr>
          <a:xfrm>
            <a:off x="7339434" y="-106998"/>
            <a:ext cx="3649031" cy="1648656"/>
          </a:xfrm>
          <a:prstGeom prst="rect">
            <a:avLst/>
          </a:prstGeom>
        </p:spPr>
      </p:pic>
      <p:grpSp>
        <p:nvGrpSpPr>
          <p:cNvPr id="21" name="组合 20"/>
          <p:cNvGrpSpPr/>
          <p:nvPr/>
        </p:nvGrpSpPr>
        <p:grpSpPr>
          <a:xfrm>
            <a:off x="1799422" y="1387774"/>
            <a:ext cx="8593157" cy="4082453"/>
            <a:chOff x="554267" y="854724"/>
            <a:chExt cx="11083465" cy="5324951"/>
          </a:xfrm>
        </p:grpSpPr>
        <p:pic>
          <p:nvPicPr>
            <p:cNvPr id="22" name="图片 21"/>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l="-191" t="-1812"/>
            <a:stretch>
              <a:fillRect/>
            </a:stretch>
          </p:blipFill>
          <p:spPr>
            <a:xfrm>
              <a:off x="554267" y="854724"/>
              <a:ext cx="11083465" cy="5324951"/>
            </a:xfrm>
            <a:prstGeom prst="rect">
              <a:avLst/>
            </a:prstGeom>
          </p:spPr>
        </p:pic>
        <p:pic>
          <p:nvPicPr>
            <p:cNvPr id="23" name="图片 22"/>
            <p:cNvPicPr>
              <a:picLocks noChangeAspect="1"/>
            </p:cNvPicPr>
            <p:nvPr/>
          </p:nvPicPr>
          <p:blipFill>
            <a:blip r:embed="rId7"/>
            <a:stretch>
              <a:fillRect/>
            </a:stretch>
          </p:blipFill>
          <p:spPr>
            <a:xfrm>
              <a:off x="667240" y="1038404"/>
              <a:ext cx="10857521" cy="4957591"/>
            </a:xfrm>
            <a:prstGeom prst="rect">
              <a:avLst/>
            </a:prstGeom>
          </p:spPr>
        </p:pic>
      </p:grpSp>
      <p:pic>
        <p:nvPicPr>
          <p:cNvPr id="10" name="图片 9"/>
          <p:cNvPicPr>
            <a:picLocks noChangeAspect="1"/>
          </p:cNvPicPr>
          <p:nvPr/>
        </p:nvPicPr>
        <p:blipFill>
          <a:blip r:embed="rId8"/>
          <a:stretch>
            <a:fillRect/>
          </a:stretch>
        </p:blipFill>
        <p:spPr>
          <a:xfrm>
            <a:off x="9187815" y="1528445"/>
            <a:ext cx="1666240" cy="4541520"/>
          </a:xfrm>
          <a:prstGeom prst="rect">
            <a:avLst/>
          </a:prstGeom>
        </p:spPr>
      </p:pic>
      <p:pic>
        <p:nvPicPr>
          <p:cNvPr id="13" name="图片 12"/>
          <p:cNvPicPr>
            <a:picLocks noChangeAspect="1"/>
          </p:cNvPicPr>
          <p:nvPr/>
        </p:nvPicPr>
        <p:blipFill>
          <a:blip r:embed="rId9">
            <a:duotone>
              <a:prstClr val="black"/>
              <a:schemeClr val="accent6">
                <a:tint val="45000"/>
                <a:satMod val="400000"/>
              </a:schemeClr>
            </a:duotone>
          </a:blip>
          <a:stretch>
            <a:fillRect/>
          </a:stretch>
        </p:blipFill>
        <p:spPr>
          <a:xfrm>
            <a:off x="0" y="3977089"/>
            <a:ext cx="12192000" cy="2880911"/>
          </a:xfrm>
          <a:prstGeom prst="rect">
            <a:avLst/>
          </a:prstGeom>
        </p:spPr>
      </p:pic>
      <p:pic>
        <p:nvPicPr>
          <p:cNvPr id="19" name="图片 18"/>
          <p:cNvPicPr>
            <a:picLocks noChangeAspect="1"/>
          </p:cNvPicPr>
          <p:nvPr/>
        </p:nvPicPr>
        <p:blipFill>
          <a:blip r:embed="rId10"/>
          <a:stretch>
            <a:fillRect/>
          </a:stretch>
        </p:blipFill>
        <p:spPr>
          <a:xfrm>
            <a:off x="-103093" y="-3988"/>
            <a:ext cx="2627434" cy="3101314"/>
          </a:xfrm>
          <a:prstGeom prst="rect">
            <a:avLst/>
          </a:prstGeom>
        </p:spPr>
      </p:pic>
      <p:pic>
        <p:nvPicPr>
          <p:cNvPr id="26" name="图片 25"/>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382721" y="1598237"/>
            <a:ext cx="3825110" cy="3825110"/>
          </a:xfrm>
          <a:prstGeom prst="rect">
            <a:avLst/>
          </a:prstGeom>
        </p:spPr>
      </p:pic>
      <p:sp>
        <p:nvSpPr>
          <p:cNvPr id="24" name="文本框 23"/>
          <p:cNvSpPr txBox="1"/>
          <p:nvPr/>
        </p:nvSpPr>
        <p:spPr>
          <a:xfrm>
            <a:off x="4833619" y="2188603"/>
            <a:ext cx="2524760" cy="829945"/>
          </a:xfrm>
          <a:prstGeom prst="rect">
            <a:avLst/>
          </a:prstGeom>
          <a:noFill/>
        </p:spPr>
        <p:txBody>
          <a:bodyPr wrap="none" rtlCol="0">
            <a:spAutoFit/>
          </a:bodyPr>
          <a:lstStyle>
            <a:defPPr>
              <a:defRPr lang="zh-CN"/>
            </a:defPPr>
            <a:lvl1pPr algn="ctr">
              <a:defRPr sz="8000" b="1">
                <a:gradFill flip="none" rotWithShape="1">
                  <a:gsLst>
                    <a:gs pos="96460">
                      <a:schemeClr val="accent4">
                        <a:lumMod val="60000"/>
                        <a:lumOff val="40000"/>
                      </a:schemeClr>
                    </a:gs>
                    <a:gs pos="52000">
                      <a:srgbClr val="329650"/>
                    </a:gs>
                    <a:gs pos="0">
                      <a:srgbClr val="5AB66A"/>
                    </a:gs>
                  </a:gsLst>
                  <a:lin ang="5400000" scaled="1"/>
                </a:gradFill>
                <a:effectLst>
                  <a:outerShdw blurRad="254000" sx="82000" sy="82000" algn="ctr" rotWithShape="0">
                    <a:srgbClr val="378646">
                      <a:alpha val="68000"/>
                    </a:srgbClr>
                  </a:outerShdw>
                </a:effectLst>
                <a:latin typeface="033-上首方糖体" panose="02010609000101010101" pitchFamily="49" charset="-122"/>
                <a:ea typeface="033-上首方糖体" panose="02010609000101010101" pitchFamily="49" charset="-122"/>
              </a:defRPr>
            </a:lvl1pPr>
          </a:lstStyle>
          <a:p>
            <a:r>
              <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rPr>
              <a:t>PART 01</a:t>
            </a:r>
            <a:endParaRPr lang="en-US" altLang="zh-CN" sz="4800">
              <a:solidFill>
                <a:srgbClr val="709561"/>
              </a:solidFill>
              <a:effectLst>
                <a:outerShdw blurRad="254000" sx="82000" sy="82000" algn="ctr" rotWithShape="0">
                  <a:schemeClr val="bg1">
                    <a:lumMod val="50000"/>
                    <a:alpha val="68000"/>
                  </a:schemeClr>
                </a:outerShdw>
              </a:effectLst>
              <a:latin typeface="Times New Roman" panose="02020603050405020304" charset="0"/>
              <a:ea typeface="+mn-ea"/>
              <a:cs typeface="Times New Roman" panose="02020603050405020304" charset="0"/>
              <a:sym typeface="+mn-lt"/>
            </a:endParaRPr>
          </a:p>
        </p:txBody>
      </p:sp>
      <p:sp>
        <p:nvSpPr>
          <p:cNvPr id="25" name="矩形 24"/>
          <p:cNvSpPr/>
          <p:nvPr/>
        </p:nvSpPr>
        <p:spPr>
          <a:xfrm>
            <a:off x="4132572" y="3343347"/>
            <a:ext cx="4296410" cy="1106805"/>
          </a:xfrm>
          <a:prstGeom prst="rect">
            <a:avLst/>
          </a:prstGeom>
          <a:noFill/>
        </p:spPr>
        <p:txBody>
          <a:bodyPr wrap="none" rtlCol="0">
            <a:spAutoFit/>
          </a:bodyPr>
          <a:lstStyle/>
          <a:p>
            <a:pPr algn="ctr"/>
            <a:r>
              <a:rPr lang="en-US" altLang="zh-CN" sz="6600" b="1">
                <a:gradFill flip="none" rotWithShape="1">
                  <a:gsLst>
                    <a:gs pos="96460">
                      <a:schemeClr val="accent4">
                        <a:lumMod val="60000"/>
                        <a:lumOff val="40000"/>
                      </a:schemeClr>
                    </a:gs>
                    <a:gs pos="52000">
                      <a:srgbClr val="329650"/>
                    </a:gs>
                    <a:gs pos="0">
                      <a:srgbClr val="5AB66A"/>
                    </a:gs>
                  </a:gsLst>
                  <a:lin ang="5400000" scaled="1"/>
                </a:gra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rPr>
              <a:t>Vocabulary</a:t>
            </a:r>
            <a:endParaRPr lang="en-US" altLang="zh-CN" sz="6600" b="1">
              <a:gradFill flip="none" rotWithShape="1">
                <a:gsLst>
                  <a:gs pos="96460">
                    <a:schemeClr val="accent4">
                      <a:lumMod val="60000"/>
                      <a:lumOff val="40000"/>
                    </a:schemeClr>
                  </a:gs>
                  <a:gs pos="52000">
                    <a:srgbClr val="329650"/>
                  </a:gs>
                  <a:gs pos="0">
                    <a:srgbClr val="5AB66A"/>
                  </a:gs>
                </a:gsLst>
                <a:lin ang="5400000" scaled="1"/>
              </a:gradFill>
              <a:effectLst>
                <a:outerShdw blurRad="381000" algn="ctr" rotWithShape="0">
                  <a:srgbClr val="378646">
                    <a:alpha val="30000"/>
                  </a:srgbClr>
                </a:outerShdw>
              </a:effectLst>
              <a:latin typeface="Times New Roman" panose="02020603050405020304" charset="0"/>
              <a:cs typeface="Times New Roman" panose="02020603050405020304" charset="0"/>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nodeType="afterGroup">
                            <p:stCondLst>
                              <p:cond delay="1250"/>
                            </p:stCondLst>
                            <p:childTnLst>
                              <p:par>
                                <p:cTn id="15" presetID="23" presetClass="entr" presetSubtype="16" decel="10000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75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par>
                          <p:cTn id="23" fill="hold" nodeType="afterGroup">
                            <p:stCondLst>
                              <p:cond delay="22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nodeType="afterGroup">
                            <p:stCondLst>
                              <p:cond delay="2750"/>
                            </p:stCondLst>
                            <p:childTnLst>
                              <p:par>
                                <p:cTn id="28" presetID="31"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par>
                          <p:cTn id="34" fill="hold" nodeType="afterGroup">
                            <p:stCondLst>
                              <p:cond delay="375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250" fill="hold"/>
                                        <p:tgtEl>
                                          <p:spTgt spid="25"/>
                                        </p:tgtEl>
                                        <p:attrNameLst>
                                          <p:attrName>ppt_x</p:attrName>
                                        </p:attrNameLst>
                                      </p:cBhvr>
                                      <p:tavLst>
                                        <p:tav tm="0">
                                          <p:val>
                                            <p:strVal val="#ppt_x"/>
                                          </p:val>
                                        </p:tav>
                                        <p:tav tm="100000">
                                          <p:val>
                                            <p:strVal val="#ppt_x"/>
                                          </p:val>
                                        </p:tav>
                                      </p:tavLst>
                                    </p:anim>
                                    <p:anim calcmode="lin" valueType="num">
                                      <p:cBhvr additive="base">
                                        <p:cTn id="38" dur="1250" fill="hold"/>
                                        <p:tgtEl>
                                          <p:spTgt spid="25"/>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277620" y="2245995"/>
            <a:ext cx="10468610" cy="3014980"/>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traditional   [trəˈdɪʃənl]   adj. 传统的;习俗的</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4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400" b="1">
                <a:solidFill>
                  <a:schemeClr val="tx1"/>
                </a:solidFill>
                <a:latin typeface="Times New Roman" panose="02020603050405020304" charset="0"/>
                <a:cs typeface="Times New Roman" panose="02020603050405020304" charset="0"/>
                <a:sym typeface="+mn-lt"/>
              </a:rPr>
              <a:t>The traditional view was that marriage was meant to last.  </a:t>
            </a:r>
            <a:endParaRPr sz="24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400" b="1">
                <a:solidFill>
                  <a:schemeClr val="tx1"/>
                </a:solidFill>
                <a:latin typeface="Times New Roman" panose="02020603050405020304" charset="0"/>
                <a:cs typeface="Times New Roman" panose="02020603050405020304" charset="0"/>
                <a:sym typeface="+mn-lt"/>
              </a:rPr>
              <a:t>           </a:t>
            </a:r>
            <a:r>
              <a:rPr sz="2400" b="1">
                <a:solidFill>
                  <a:schemeClr val="tx1"/>
                </a:solidFill>
                <a:latin typeface="Times New Roman" panose="02020603050405020304" charset="0"/>
                <a:cs typeface="Times New Roman" panose="02020603050405020304" charset="0"/>
                <a:sym typeface="+mn-lt"/>
              </a:rPr>
              <a:t>传统的观念是结成夫妻就要白头到老。</a:t>
            </a:r>
            <a:endParaRPr sz="24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2" name="图片 1"/>
          <p:cNvPicPr>
            <a:picLocks noChangeAspect="1"/>
          </p:cNvPicPr>
          <p:nvPr>
            <p:custDataLst>
              <p:tags r:id="rId6"/>
            </p:custDataLst>
          </p:nvPr>
        </p:nvPicPr>
        <p:blipFill>
          <a:blip r:embed="rId5"/>
          <a:stretch>
            <a:fillRect/>
          </a:stretch>
        </p:blipFill>
        <p:spPr>
          <a:xfrm>
            <a:off x="8665558" y="939170"/>
            <a:ext cx="2758455" cy="27584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矩形 3"/>
          <p:cNvSpPr/>
          <p:nvPr/>
        </p:nvSpPr>
        <p:spPr>
          <a:xfrm>
            <a:off x="1072515" y="93275"/>
            <a:ext cx="2675890" cy="706755"/>
          </a:xfrm>
          <a:prstGeom prst="rect">
            <a:avLst/>
          </a:prstGeom>
          <a:noFill/>
        </p:spPr>
        <p:txBody>
          <a:bodyPr wrap="none" rtlCol="0">
            <a:spAutoFit/>
          </a:bodyPr>
          <a:lstStyle/>
          <a:p>
            <a:pPr algn="ctr"/>
            <a:r>
              <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rPr>
              <a:t>Vocabulary</a:t>
            </a:r>
            <a:endParaRPr lang="en-US" altLang="zh-CN" sz="4000" b="1">
              <a:solidFill>
                <a:srgbClr val="31944E"/>
              </a:solidFill>
              <a:effectLst>
                <a:outerShdw blurRad="355600" algn="ctr" rotWithShape="0">
                  <a:srgbClr val="378646">
                    <a:alpha val="50000"/>
                  </a:srgbClr>
                </a:outerShdw>
              </a:effectLst>
              <a:latin typeface="Times New Roman" panose="02020603050405020304" charset="0"/>
              <a:cs typeface="Times New Roman" panose="02020603050405020304" charset="0"/>
              <a:sym typeface="+mn-lt"/>
            </a:endParaRPr>
          </a:p>
        </p:txBody>
      </p:sp>
      <p:sp>
        <p:nvSpPr>
          <p:cNvPr id="5" name="矩形 4"/>
          <p:cNvSpPr/>
          <p:nvPr/>
        </p:nvSpPr>
        <p:spPr>
          <a:xfrm>
            <a:off x="1191260" y="1921510"/>
            <a:ext cx="10468610" cy="3322955"/>
          </a:xfrm>
          <a:prstGeom prst="rect">
            <a:avLst/>
          </a:prstGeom>
        </p:spPr>
        <p:txBody>
          <a:bodyPr wrap="square">
            <a:spAutoFit/>
          </a:bodyPr>
          <a:lstStyle/>
          <a:p>
            <a:pPr indent="0" fontAlgn="auto">
              <a:lnSpc>
                <a:spcPct val="250000"/>
              </a:lnSpc>
            </a:pPr>
            <a:r>
              <a:rPr sz="2800" b="1">
                <a:solidFill>
                  <a:schemeClr val="tx1"/>
                </a:solidFill>
                <a:latin typeface="Times New Roman" panose="02020603050405020304" charset="0"/>
                <a:cs typeface="Times New Roman" panose="02020603050405020304" charset="0"/>
                <a:sym typeface="+mn-lt"/>
              </a:rPr>
              <a:t>grain        [ɡreɪn]    n. 粮食;谷物</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zh-CN" sz="2800" b="1">
                <a:solidFill>
                  <a:schemeClr val="tx1"/>
                </a:solidFill>
                <a:latin typeface="Times New Roman" panose="02020603050405020304" charset="0"/>
                <a:ea typeface="宋体" panose="02010600030101010101" pitchFamily="2" charset="-122"/>
                <a:cs typeface="Times New Roman" panose="02020603050405020304" charset="0"/>
                <a:sym typeface="+mn-lt"/>
              </a:rPr>
              <a:t>【例句】</a:t>
            </a:r>
            <a:r>
              <a:rPr sz="2800" b="1">
                <a:solidFill>
                  <a:schemeClr val="tx1"/>
                </a:solidFill>
                <a:latin typeface="Times New Roman" panose="02020603050405020304" charset="0"/>
                <a:cs typeface="Times New Roman" panose="02020603050405020304" charset="0"/>
                <a:sym typeface="+mn-lt"/>
              </a:rPr>
              <a:t>The fine grain ran through my baskets.  </a:t>
            </a:r>
            <a:endParaRPr sz="2800" b="1">
              <a:solidFill>
                <a:schemeClr val="tx1"/>
              </a:solidFill>
              <a:latin typeface="Times New Roman" panose="02020603050405020304" charset="0"/>
              <a:cs typeface="Times New Roman" panose="02020603050405020304" charset="0"/>
              <a:sym typeface="+mn-lt"/>
            </a:endParaRPr>
          </a:p>
          <a:p>
            <a:pPr indent="0" fontAlgn="auto">
              <a:lnSpc>
                <a:spcPct val="250000"/>
              </a:lnSpc>
            </a:pPr>
            <a:r>
              <a:rPr lang="en-US" sz="2800" b="1">
                <a:solidFill>
                  <a:schemeClr val="tx1"/>
                </a:solidFill>
                <a:latin typeface="Times New Roman" panose="02020603050405020304" charset="0"/>
                <a:cs typeface="Times New Roman" panose="02020603050405020304" charset="0"/>
                <a:sym typeface="+mn-lt"/>
              </a:rPr>
              <a:t>               </a:t>
            </a:r>
            <a:r>
              <a:rPr sz="2800" b="1">
                <a:solidFill>
                  <a:schemeClr val="tx1"/>
                </a:solidFill>
                <a:latin typeface="Times New Roman" panose="02020603050405020304" charset="0"/>
                <a:cs typeface="Times New Roman" panose="02020603050405020304" charset="0"/>
                <a:sym typeface="+mn-lt"/>
              </a:rPr>
              <a:t>细小的谷粒从我的篮子里掉出来。</a:t>
            </a:r>
            <a:endParaRPr sz="2800" b="1">
              <a:solidFill>
                <a:schemeClr val="tx1"/>
              </a:solidFill>
              <a:latin typeface="Times New Roman" panose="02020603050405020304" charset="0"/>
              <a:cs typeface="Times New Roman" panose="02020603050405020304" charset="0"/>
              <a:sym typeface="+mn-lt"/>
            </a:endParaRPr>
          </a:p>
        </p:txBody>
      </p:sp>
      <p:pic>
        <p:nvPicPr>
          <p:cNvPr id="7" name="图片 6"/>
          <p:cNvPicPr>
            <a:picLocks noChangeAspect="1"/>
          </p:cNvPicPr>
          <p:nvPr>
            <p:custDataLst>
              <p:tags r:id="rId4"/>
            </p:custDataLst>
          </p:nvPr>
        </p:nvPicPr>
        <p:blipFill>
          <a:blip r:embed="rId3"/>
          <a:stretch>
            <a:fillRect/>
          </a:stretch>
        </p:blipFill>
        <p:spPr>
          <a:xfrm>
            <a:off x="486410" y="0"/>
            <a:ext cx="704850" cy="1056005"/>
          </a:xfrm>
          <a:prstGeom prst="rect">
            <a:avLst/>
          </a:prstGeom>
        </p:spPr>
      </p:pic>
      <p:pic>
        <p:nvPicPr>
          <p:cNvPr id="6" name="图片 5" descr="C:\Users\Administrator\Downloads\51miz-E1087932-656FB252.png51miz-E1087932-656FB252"/>
          <p:cNvPicPr>
            <a:picLocks noChangeAspect="1"/>
          </p:cNvPicPr>
          <p:nvPr>
            <p:custDataLst>
              <p:tags r:id="rId6"/>
            </p:custDataLst>
          </p:nvPr>
        </p:nvPicPr>
        <p:blipFill>
          <a:blip r:embed="rId5"/>
          <a:stretch>
            <a:fillRect/>
          </a:stretch>
        </p:blipFill>
        <p:spPr>
          <a:xfrm>
            <a:off x="8300085" y="1670050"/>
            <a:ext cx="3775710" cy="425386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spd="2000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KSO_WM_BEAUTIFY_FLAG" val=""/>
  <p:tag name="KSO_WM_UNIT_PLACING_PICTURE_USER_VIEWPORT" val="{&quot;height&quot;:5087,&quot;width&quot;:9429}"/>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ISLIDE.ICON" val="#47852;#47852;#173948;"/>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ISLIDE.ICON" val="#174108;"/>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ISLIDE.ICON" val="#149796;#136276;#97807;"/>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ISLIDE.ICON" val="#149796;#136276;#97807;"/>
</p:tagLst>
</file>

<file path=ppt/tags/tag75.xml><?xml version="1.0" encoding="utf-8"?>
<p:tagLst xmlns:p="http://schemas.openxmlformats.org/presentationml/2006/main">
  <p:tag name="KSO_WM_UNIT_TABLE_BEAUTIFY" val="smartTable{2e2df0b0-93fe-4093-84ea-54b31bf38b5e}"/>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 name="KSO_WM_UNIT_PLACING_PICTURE_USER_VIEWPORT" val="{&quot;height&quot;:5087,&quot;width&quot;:9429}"/>
</p:tagLst>
</file>

<file path=ppt/tags/tag79.xml><?xml version="1.0" encoding="utf-8"?>
<p:tagLst xmlns:p="http://schemas.openxmlformats.org/presentationml/2006/main">
  <p:tag name="AS_OS" val="Unix 3.10 unknown"/>
  <p:tag name="AS_RELEASE_DATE" val="2023.03.31"/>
  <p:tag name="AS_TITLE" val="Aspose.Slides for Java"/>
  <p:tag name="AS_VERSION" val="23.3"/>
  <p:tag name="COMMONDATA" val="eyJoZGlkIjoiNzg1OWMwYWQwNGU3MTAzZWMxNzFhMGQ2OWUzMjgxOTcifQ=="/>
  <p:tag name="KSO_WPP_MARK_KEY" val="1da0d1ea-772c-4d04-a164-b3fabac74379"/>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yyosnv3">
      <a:majorFont>
        <a:latin typeface="仓耳青禾体-谷力 W05"/>
        <a:ea typeface="仓耳青禾体-谷力 W05"/>
        <a:cs typeface="Arial"/>
      </a:majorFont>
      <a:minorFont>
        <a:latin typeface="仓耳青禾体-谷力 W05"/>
        <a:ea typeface="仓耳青禾体-谷力 W05"/>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yyosnv3">
      <a:majorFont>
        <a:latin typeface="仓耳青禾体-谷力 W05"/>
        <a:ea typeface="仓耳青禾体-谷力 W05"/>
        <a:cs typeface="Arial"/>
      </a:majorFont>
      <a:minorFont>
        <a:latin typeface="仓耳青禾体-谷力 W05"/>
        <a:ea typeface="仓耳青禾体-谷力 W05"/>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153</Paragraphs>
  <Slides>36</Slides>
  <Notes>32</Notes>
  <TotalTime>0</TotalTime>
  <HiddenSlides>0</HiddenSlides>
  <MMClips>1</MMClips>
  <ScaleCrop>0</ScaleCrop>
  <HeadingPairs>
    <vt:vector baseType="variant" size="6">
      <vt:variant>
        <vt:lpstr>Fonts used</vt:lpstr>
      </vt:variant>
      <vt:variant>
        <vt:i4>11</vt:i4>
      </vt:variant>
      <vt:variant>
        <vt:lpstr>Theme</vt:lpstr>
      </vt:variant>
      <vt:variant>
        <vt:i4>1</vt:i4>
      </vt:variant>
      <vt:variant>
        <vt:lpstr>Slide Titles</vt:lpstr>
      </vt:variant>
      <vt:variant>
        <vt:i4>36</vt:i4>
      </vt:variant>
    </vt:vector>
  </HeadingPairs>
  <TitlesOfParts>
    <vt:vector baseType="lpstr" size="48">
      <vt:lpstr>Arial</vt:lpstr>
      <vt:lpstr>仓耳青禾体-谷力 W05</vt:lpstr>
      <vt:lpstr>微软雅黑</vt:lpstr>
      <vt:lpstr>Calibri Light</vt:lpstr>
      <vt:lpstr>Calibri</vt:lpstr>
      <vt:lpstr>033-上首方糖体</vt:lpstr>
      <vt:lpstr>Times New Roman</vt:lpstr>
      <vt:lpstr>印品溜溜圆</vt:lpstr>
      <vt:lpstr>青呱圆萌体</vt:lpstr>
      <vt:lpstr>宋体</vt:lpstr>
      <vt:lpstr>楷体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2023-07-14T15:55:46.578</cp:lastPrinted>
  <dcterms:created xsi:type="dcterms:W3CDTF">2023-07-14T15:55:46Z</dcterms:created>
  <dcterms:modified xsi:type="dcterms:W3CDTF">2023-07-14T07:55:46Z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