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mp4" ContentType="video/mp4"/>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p:sldMasterIdLst>
    <p:sldMasterId id="2147483648" r:id="rId2"/>
    <p:sldMasterId id="2147483661" r:id="rId3"/>
  </p:sldMasterIdLst>
  <p:notesMasterIdLst>
    <p:notesMasterId r:id="rId4"/>
  </p:notesMasterIdLst>
  <p:sldIdLst>
    <p:sldId id="278" r:id="rId5"/>
    <p:sldId id="279" r:id="rId6"/>
    <p:sldId id="280" r:id="rId7"/>
    <p:sldId id="281" r:id="rId8"/>
    <p:sldId id="282" r:id="rId9"/>
    <p:sldId id="258" r:id="rId10"/>
    <p:sldId id="259" r:id="rId11"/>
    <p:sldId id="260" r:id="rId12"/>
    <p:sldId id="341" r:id="rId13"/>
    <p:sldId id="345" r:id="rId14"/>
    <p:sldId id="342" r:id="rId15"/>
    <p:sldId id="343" r:id="rId16"/>
    <p:sldId id="344" r:id="rId17"/>
    <p:sldId id="346" r:id="rId18"/>
    <p:sldId id="347" r:id="rId19"/>
    <p:sldId id="348" r:id="rId20"/>
    <p:sldId id="349" r:id="rId21"/>
    <p:sldId id="350" r:id="rId22"/>
    <p:sldId id="351" r:id="rId23"/>
    <p:sldId id="352" r:id="rId24"/>
    <p:sldId id="391" r:id="rId25"/>
    <p:sldId id="392" r:id="rId26"/>
    <p:sldId id="304" r:id="rId27"/>
    <p:sldId id="308" r:id="rId28"/>
    <p:sldId id="263" r:id="rId29"/>
    <p:sldId id="307" r:id="rId30"/>
    <p:sldId id="305" r:id="rId31"/>
    <p:sldId id="265" r:id="rId32"/>
    <p:sldId id="309" r:id="rId33"/>
    <p:sldId id="311" r:id="rId34"/>
    <p:sldId id="312" r:id="rId35"/>
    <p:sldId id="310" r:id="rId36"/>
    <p:sldId id="314" r:id="rId37"/>
    <p:sldId id="315" r:id="rId38"/>
    <p:sldId id="316" r:id="rId39"/>
    <p:sldId id="317" r:id="rId40"/>
    <p:sldId id="319" r:id="rId41"/>
    <p:sldId id="320" r:id="rId42"/>
    <p:sldId id="321" r:id="rId43"/>
    <p:sldId id="323" r:id="rId44"/>
    <p:sldId id="324" r:id="rId45"/>
    <p:sldId id="325" r:id="rId46"/>
    <p:sldId id="306" r:id="rId47"/>
    <p:sldId id="396" r:id="rId48"/>
    <p:sldId id="267" r:id="rId49"/>
    <p:sldId id="276" r:id="rId50"/>
  </p:sldIdLst>
  <p:sldSz cx="12192000" cy="6858000"/>
  <p:notesSz cx="6858000" cy="9144000"/>
  <p:custDataLst>
    <p:tags r:id="rId5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1" userDrawn="1">
          <p15:clr>
            <a:srgbClr val="A4A3A4"/>
          </p15:clr>
        </p15:guide>
        <p15:guide id="2" pos="3840" userDrawn="1">
          <p15:clr>
            <a:srgbClr val="A4A3A4"/>
          </p15:clr>
        </p15:guide>
      </p15:sldGuideLst>
    </p:ext>
  </p:extLst>
</p:presentation>
</file>

<file path=ppt/commentAuthors.xml><?xml version="1.0" encoding="utf-8"?>
<p:cmAuthorLst xmlns:p="http://schemas.openxmlformats.org/presentationml/2006/main">
  <p:cmAuthor id="1" name="a" initials="a" lastIdx="0" clrIdx="0"/>
</p:cmAuthorLst>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8" autoAdjust="0"/>
    <p:restoredTop sz="94660"/>
  </p:normalViewPr>
  <p:slideViewPr>
    <p:cSldViewPr snapToGrid="0" showGuides="1">
      <p:cViewPr>
        <p:scale>
          <a:sx n="100" d="100"/>
          <a:sy n="100" d="100"/>
        </p:scale>
        <p:origin x="-750" y="-402"/>
      </p:cViewPr>
      <p:guideLst>
        <p:guide orient="horz" pos="2131"/>
        <p:guide pos="3840"/>
      </p:guideLst>
    </p:cSldViewPr>
  </p:slideViewPr>
  <p:notesTextViewPr>
    <p:cViewPr>
      <p:scale>
        <a:sx n="1" d="1"/>
        <a:sy n="1" d="1"/>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 Target="slides/slide6.xml" /><Relationship Id="rId11" Type="http://schemas.openxmlformats.org/officeDocument/2006/relationships/slide" Target="slides/slide7.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slide" Target="slides/slide14.xml" /><Relationship Id="rId19" Type="http://schemas.openxmlformats.org/officeDocument/2006/relationships/slide" Target="slides/slide15.xml" /><Relationship Id="rId2" Type="http://schemas.openxmlformats.org/officeDocument/2006/relationships/slideMaster" Target="slideMasters/slideMaster1.xml" /><Relationship Id="rId20" Type="http://schemas.openxmlformats.org/officeDocument/2006/relationships/slide" Target="slides/slide16.xml" /><Relationship Id="rId21" Type="http://schemas.openxmlformats.org/officeDocument/2006/relationships/slide" Target="slides/slide17.xml" /><Relationship Id="rId22" Type="http://schemas.openxmlformats.org/officeDocument/2006/relationships/slide" Target="slides/slide18.xml" /><Relationship Id="rId23" Type="http://schemas.openxmlformats.org/officeDocument/2006/relationships/slide" Target="slides/slide19.xml" /><Relationship Id="rId24" Type="http://schemas.openxmlformats.org/officeDocument/2006/relationships/slide" Target="slides/slide20.xml" /><Relationship Id="rId25" Type="http://schemas.openxmlformats.org/officeDocument/2006/relationships/slide" Target="slides/slide21.xml" /><Relationship Id="rId26" Type="http://schemas.openxmlformats.org/officeDocument/2006/relationships/slide" Target="slides/slide22.xml" /><Relationship Id="rId27" Type="http://schemas.openxmlformats.org/officeDocument/2006/relationships/slide" Target="slides/slide23.xml" /><Relationship Id="rId28" Type="http://schemas.openxmlformats.org/officeDocument/2006/relationships/slide" Target="slides/slide24.xml" /><Relationship Id="rId29" Type="http://schemas.openxmlformats.org/officeDocument/2006/relationships/slide" Target="slides/slide25.xml" /><Relationship Id="rId3" Type="http://schemas.openxmlformats.org/officeDocument/2006/relationships/slideMaster" Target="slideMasters/slideMaster2.xml" /><Relationship Id="rId30" Type="http://schemas.openxmlformats.org/officeDocument/2006/relationships/slide" Target="slides/slide26.xml" /><Relationship Id="rId31" Type="http://schemas.openxmlformats.org/officeDocument/2006/relationships/slide" Target="slides/slide27.xml" /><Relationship Id="rId32" Type="http://schemas.openxmlformats.org/officeDocument/2006/relationships/slide" Target="slides/slide28.xml" /><Relationship Id="rId33" Type="http://schemas.openxmlformats.org/officeDocument/2006/relationships/slide" Target="slides/slide29.xml" /><Relationship Id="rId34" Type="http://schemas.openxmlformats.org/officeDocument/2006/relationships/slide" Target="slides/slide30.xml" /><Relationship Id="rId35" Type="http://schemas.openxmlformats.org/officeDocument/2006/relationships/slide" Target="slides/slide31.xml" /><Relationship Id="rId36" Type="http://schemas.openxmlformats.org/officeDocument/2006/relationships/slide" Target="slides/slide32.xml" /><Relationship Id="rId37" Type="http://schemas.openxmlformats.org/officeDocument/2006/relationships/slide" Target="slides/slide33.xml" /><Relationship Id="rId38" Type="http://schemas.openxmlformats.org/officeDocument/2006/relationships/slide" Target="slides/slide34.xml" /><Relationship Id="rId39" Type="http://schemas.openxmlformats.org/officeDocument/2006/relationships/slide" Target="slides/slide35.xml" /><Relationship Id="rId4" Type="http://schemas.openxmlformats.org/officeDocument/2006/relationships/notesMaster" Target="notesMasters/notesMaster1.xml" /><Relationship Id="rId40" Type="http://schemas.openxmlformats.org/officeDocument/2006/relationships/slide" Target="slides/slide36.xml" /><Relationship Id="rId41" Type="http://schemas.openxmlformats.org/officeDocument/2006/relationships/slide" Target="slides/slide37.xml" /><Relationship Id="rId42" Type="http://schemas.openxmlformats.org/officeDocument/2006/relationships/slide" Target="slides/slide38.xml" /><Relationship Id="rId43" Type="http://schemas.openxmlformats.org/officeDocument/2006/relationships/slide" Target="slides/slide39.xml" /><Relationship Id="rId44" Type="http://schemas.openxmlformats.org/officeDocument/2006/relationships/slide" Target="slides/slide40.xml" /><Relationship Id="rId45" Type="http://schemas.openxmlformats.org/officeDocument/2006/relationships/slide" Target="slides/slide41.xml" /><Relationship Id="rId46" Type="http://schemas.openxmlformats.org/officeDocument/2006/relationships/slide" Target="slides/slide42.xml" /><Relationship Id="rId47" Type="http://schemas.openxmlformats.org/officeDocument/2006/relationships/slide" Target="slides/slide43.xml" /><Relationship Id="rId48" Type="http://schemas.openxmlformats.org/officeDocument/2006/relationships/slide" Target="slides/slide44.xml" /><Relationship Id="rId49" Type="http://schemas.openxmlformats.org/officeDocument/2006/relationships/slide" Target="slides/slide45.xml" /><Relationship Id="rId5" Type="http://schemas.openxmlformats.org/officeDocument/2006/relationships/slide" Target="slides/slide1.xml" /><Relationship Id="rId50" Type="http://schemas.openxmlformats.org/officeDocument/2006/relationships/slide" Target="slides/slide46.xml" /><Relationship Id="rId51" Type="http://schemas.openxmlformats.org/officeDocument/2006/relationships/tags" Target="tags/tag79.xml" /><Relationship Id="rId52" Type="http://schemas.openxmlformats.org/officeDocument/2006/relationships/presProps" Target="presProps.xml" /><Relationship Id="rId53" Type="http://schemas.openxmlformats.org/officeDocument/2006/relationships/viewProps" Target="viewProps.xml" /><Relationship Id="rId54" Type="http://schemas.openxmlformats.org/officeDocument/2006/relationships/theme" Target="theme/theme1.xml" /><Relationship Id="rId55" Type="http://schemas.openxmlformats.org/officeDocument/2006/relationships/tableStyles" Target="tableStyles.xml" /><Relationship Id="rId6" Type="http://schemas.openxmlformats.org/officeDocument/2006/relationships/slide" Target="slides/slide2.xml" /><Relationship Id="rId7" Type="http://schemas.openxmlformats.org/officeDocument/2006/relationships/slide" Target="slides/slide3.xml" /><Relationship Id="rId8" Type="http://schemas.openxmlformats.org/officeDocument/2006/relationships/slide" Target="slides/slide4.xml" /><Relationship Id="rId9" Type="http://schemas.openxmlformats.org/officeDocument/2006/relationships/slide" Target="slides/slide5.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427011-6998-4881-95D7-55B22868B681}"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24EA8A-53B2-4CD1-8740-81C66E372587}"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22.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23.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24.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25.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26.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_rels/notesSlide27.xml.rels>&#65279;<?xml version="1.0" encoding="utf-8" standalone="yes"?><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_rels/notesSlide28.xml.rels>&#65279;<?xml version="1.0" encoding="utf-8" standalone="yes"?><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s>
</file>

<file path=ppt/notesSlides/_rels/notesSlide29.xml.rels>&#65279;<?xml version="1.0" encoding="utf-8" standalone="yes"?><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30.xml.rels>&#65279;<?xml version="1.0" encoding="utf-8" standalone="yes"?><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s>
</file>

<file path=ppt/notesSlides/_rels/notesSlide31.xml.rels>&#65279;<?xml version="1.0" encoding="utf-8" standalone="yes"?><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s>
</file>

<file path=ppt/notesSlides/_rels/notesSlide32.xml.rels>&#65279;<?xml version="1.0" encoding="utf-8" standalone="yes"?><Relationships xmlns="http://schemas.openxmlformats.org/package/2006/relationships"><Relationship Id="rId1" Type="http://schemas.openxmlformats.org/officeDocument/2006/relationships/slide" Target="../slides/slide33.xml" /><Relationship Id="rId2" Type="http://schemas.openxmlformats.org/officeDocument/2006/relationships/notesMaster" Target="../notesMasters/notesMaster1.xml" /></Relationships>
</file>

<file path=ppt/notesSlides/_rels/notesSlide33.xml.rels>&#65279;<?xml version="1.0" encoding="utf-8" standalone="yes"?><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s>
</file>

<file path=ppt/notesSlides/_rels/notesSlide34.xml.rels>&#65279;<?xml version="1.0" encoding="utf-8" standalone="yes"?><Relationships xmlns="http://schemas.openxmlformats.org/package/2006/relationships"><Relationship Id="rId1" Type="http://schemas.openxmlformats.org/officeDocument/2006/relationships/slide" Target="../slides/slide35.xml" /><Relationship Id="rId2" Type="http://schemas.openxmlformats.org/officeDocument/2006/relationships/notesMaster" Target="../notesMasters/notesMaster1.xml" /></Relationships>
</file>

<file path=ppt/notesSlides/_rels/notesSlide35.xml.rels>&#65279;<?xml version="1.0" encoding="utf-8" standalone="yes"?><Relationships xmlns="http://schemas.openxmlformats.org/package/2006/relationships"><Relationship Id="rId1" Type="http://schemas.openxmlformats.org/officeDocument/2006/relationships/slide" Target="../slides/slide36.xml" /><Relationship Id="rId2" Type="http://schemas.openxmlformats.org/officeDocument/2006/relationships/notesMaster" Target="../notesMasters/notesMaster1.xml" /></Relationships>
</file>

<file path=ppt/notesSlides/_rels/notesSlide36.xml.rels>&#65279;<?xml version="1.0" encoding="utf-8" standalone="yes"?><Relationships xmlns="http://schemas.openxmlformats.org/package/2006/relationships"><Relationship Id="rId1" Type="http://schemas.openxmlformats.org/officeDocument/2006/relationships/slide" Target="../slides/slide37.xml" /><Relationship Id="rId2" Type="http://schemas.openxmlformats.org/officeDocument/2006/relationships/notesMaster" Target="../notesMasters/notesMaster1.xml" /></Relationships>
</file>

<file path=ppt/notesSlides/_rels/notesSlide37.xml.rels>&#65279;<?xml version="1.0" encoding="utf-8" standalone="yes"?><Relationships xmlns="http://schemas.openxmlformats.org/package/2006/relationships"><Relationship Id="rId1" Type="http://schemas.openxmlformats.org/officeDocument/2006/relationships/slide" Target="../slides/slide38.xml" /><Relationship Id="rId2" Type="http://schemas.openxmlformats.org/officeDocument/2006/relationships/notesMaster" Target="../notesMasters/notesMaster1.xml" /></Relationships>
</file>

<file path=ppt/notesSlides/_rels/notesSlide38.xml.rels>&#65279;<?xml version="1.0" encoding="utf-8" standalone="yes"?><Relationships xmlns="http://schemas.openxmlformats.org/package/2006/relationships"><Relationship Id="rId1" Type="http://schemas.openxmlformats.org/officeDocument/2006/relationships/slide" Target="../slides/slide39.xml" /><Relationship Id="rId2" Type="http://schemas.openxmlformats.org/officeDocument/2006/relationships/notesMaster" Target="../notesMasters/notesMaster1.xml" /></Relationships>
</file>

<file path=ppt/notesSlides/_rels/notesSlide39.xml.rels>&#65279;<?xml version="1.0" encoding="utf-8" standalone="yes"?><Relationships xmlns="http://schemas.openxmlformats.org/package/2006/relationships"><Relationship Id="rId1" Type="http://schemas.openxmlformats.org/officeDocument/2006/relationships/slide" Target="../slides/slide40.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40.xml.rels>&#65279;<?xml version="1.0" encoding="utf-8" standalone="yes"?><Relationships xmlns="http://schemas.openxmlformats.org/package/2006/relationships"><Relationship Id="rId1" Type="http://schemas.openxmlformats.org/officeDocument/2006/relationships/slide" Target="../slides/slide41.xml" /><Relationship Id="rId2" Type="http://schemas.openxmlformats.org/officeDocument/2006/relationships/notesMaster" Target="../notesMasters/notesMaster1.xml" /></Relationships>
</file>

<file path=ppt/notesSlides/_rels/notesSlide41.xml.rels>&#65279;<?xml version="1.0" encoding="utf-8" standalone="yes"?><Relationships xmlns="http://schemas.openxmlformats.org/package/2006/relationships"><Relationship Id="rId1" Type="http://schemas.openxmlformats.org/officeDocument/2006/relationships/slide" Target="../slides/slide42.xml" /><Relationship Id="rId2" Type="http://schemas.openxmlformats.org/officeDocument/2006/relationships/notesMaster" Target="../notesMasters/notesMaster1.xml" /></Relationships>
</file>

<file path=ppt/notesSlides/_rels/notesSlide42.xml.rels>&#65279;<?xml version="1.0" encoding="utf-8" standalone="yes"?><Relationships xmlns="http://schemas.openxmlformats.org/package/2006/relationships"><Relationship Id="rId1" Type="http://schemas.openxmlformats.org/officeDocument/2006/relationships/slide" Target="../slides/slide43.xml" /><Relationship Id="rId2" Type="http://schemas.openxmlformats.org/officeDocument/2006/relationships/notesMaster" Target="../notesMasters/notesMaster1.xml" /></Relationships>
</file>

<file path=ppt/notesSlides/_rels/notesSlide43.xml.rels>&#65279;<?xml version="1.0" encoding="utf-8" standalone="yes"?><Relationships xmlns="http://schemas.openxmlformats.org/package/2006/relationships"><Relationship Id="rId1" Type="http://schemas.openxmlformats.org/officeDocument/2006/relationships/slide" Target="../slides/slide44.xml" /><Relationship Id="rId2" Type="http://schemas.openxmlformats.org/officeDocument/2006/relationships/notesMaster" Target="../notesMasters/notesMaster1.xml" /></Relationships>
</file>

<file path=ppt/notesSlides/_rels/notesSlide44.xml.rels>&#65279;<?xml version="1.0" encoding="utf-8" standalone="yes"?><Relationships xmlns="http://schemas.openxmlformats.org/package/2006/relationships"><Relationship Id="rId1" Type="http://schemas.openxmlformats.org/officeDocument/2006/relationships/slide" Target="../slides/slide45.xml" /><Relationship Id="rId2" Type="http://schemas.openxmlformats.org/officeDocument/2006/relationships/notesMaster" Target="../notesMasters/notesMaster1.xml" /></Relationships>
</file>

<file path=ppt/notesSlides/_rels/notesSlide45.xml.rels>&#65279;<?xml version="1.0" encoding="utf-8" standalone="yes"?><Relationships xmlns="http://schemas.openxmlformats.org/package/2006/relationships"><Relationship Id="rId1" Type="http://schemas.openxmlformats.org/officeDocument/2006/relationships/slide" Target="../slides/slide46.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12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13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14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15</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16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17</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18</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19</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20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21</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22</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23</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24</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25</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26</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27</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28</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29</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30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31</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32</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33</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34</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35</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36</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37</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38</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39</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40</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5</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41</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42</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43</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44</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45</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46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24EA8A-53B2-4CD1-8740-81C66E372587}" type="slidenum">
              <a:rPr lang="zh-CN" altLang="en-US" smtClean="0"/>
              <a:t>10</a:t>
            </a:fld>
            <a:endParaRPr lang="zh-CN" alt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5.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hyperlink" Target="http://www.1ppt.com/jieri/" TargetMode="External" /><Relationship Id="rId2"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 preserve="1">
  <p:cSld name="标题幻灯片">
    <p:spTree>
      <p:nvGrpSpPr>
        <p:cNvPr id="1" name=""/>
        <p:cNvGrpSpPr/>
        <p:nvPr/>
      </p:nvGrpSpPr>
      <p:grpSpPr>
        <a:xfrm>
          <a:off x="0" y="0"/>
          <a: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1B48F8E-EC02-4DFC-9AB1-5FDBBFBC557E}" type="datetimeFigureOut">
              <a:rPr lang="zh-CN" altLang="en-US" smtClean="0"/>
              <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E86EE2A-5483-459C-8BAF-A94AF3B765A7}" type="slidenum">
              <a:rPr lang="zh-CN" altLang="en-US" smtClean="0"/>
              <a:t/>
            </a:fld>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picTx" preserve="1">
  <p:cSld name="图片与标题">
    <p:spTree>
      <p:nvGrpSpPr>
        <p:cNvPr id="1" name=""/>
        <p:cNvGrpSpPr/>
        <p:nvPr/>
      </p:nvGrpSpPr>
      <p:grpSpPr>
        <a:xfrm>
          <a:off x="0" y="0"/>
          <a: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1B48F8E-EC02-4DFC-9AB1-5FDBBFBC557E}" type="datetimeFigureOut">
              <a:rPr lang="zh-CN" altLang="en-US" smtClean="0"/>
              <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E86EE2A-5483-459C-8BAF-A94AF3B765A7}" type="slidenum">
              <a:rPr lang="zh-CN" altLang="en-US" smtClean="0"/>
              <a:t/>
            </a:fld>
            <a:endParaRPr lang="zh-CN" altLang="en-US"/>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x" preserve="1">
  <p:cSld name="标题和竖排文字">
    <p:spTree>
      <p:nvGrpSpPr>
        <p:cNvPr id="1" name=""/>
        <p:cNvGrpSpPr/>
        <p:nvPr/>
      </p:nvGrpSpPr>
      <p:grpSpPr>
        <a:xfrm>
          <a:off x="0" y="0"/>
          <a: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1B48F8E-EC02-4DFC-9AB1-5FDBBFBC557E}" type="datetimeFigureOut">
              <a:rPr lang="zh-CN" altLang="en-US" smtClean="0"/>
              <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E86EE2A-5483-459C-8BAF-A94AF3B765A7}" type="slidenum">
              <a:rPr lang="zh-CN" altLang="en-US" smtClean="0"/>
              <a:t/>
            </a:fld>
            <a:endParaRPr lang="zh-CN" altLang="en-US"/>
          </a:p>
        </p:txBody>
      </p:sp>
    </p:spTree>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itleAndTx" preserve="1">
  <p:cSld name="垂直排列标题与 文本">
    <p:spTree>
      <p:nvGrpSpPr>
        <p:cNvPr id="1" name=""/>
        <p:cNvGrpSpPr/>
        <p:nvPr/>
      </p:nvGrpSpPr>
      <p:grpSpPr>
        <a:xfrm>
          <a:off x="0" y="0"/>
          <a: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1B48F8E-EC02-4DFC-9AB1-5FDBBFBC557E}" type="datetimeFigureOut">
              <a:rPr lang="zh-CN" altLang="en-US" smtClean="0"/>
              <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E86EE2A-5483-459C-8BAF-A94AF3B765A7}" type="slidenum">
              <a:rPr lang="zh-CN" altLang="en-US" smtClean="0"/>
              <a:t/>
            </a:fld>
            <a:endParaRPr lang="zh-CN" altLang="en-US"/>
          </a:p>
        </p:txBody>
      </p:sp>
    </p:spTree>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x" preserve="1">
  <p:cSld name="标题和竖排文字">
    <p:spTree>
      <p:nvGrpSpPr>
        <p:cNvPr id="1" name=""/>
        <p:cNvGrpSpPr/>
        <p:nvPr/>
      </p:nvGrpSpPr>
      <p:grpSpPr>
        <a:xfrm>
          <a:off x="0" y="0"/>
          <a: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
            </a:fld>
            <a:endParaRPr lang="zh-CN" altLang="en-US">
              <a:solidFill>
                <a:prstClr val="black"/>
              </a:solidFill>
            </a:endParaRPr>
          </a:p>
        </p:txBody>
      </p:sp>
    </p:spTree>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itleAndTx" preserve="1">
  <p:cSld name="垂直排列标题与文本">
    <p:spTree>
      <p:nvGrpSpPr>
        <p:cNvPr id="1" name=""/>
        <p:cNvGrpSpPr/>
        <p:nvPr/>
      </p:nvGrpSpPr>
      <p:grpSpPr>
        <a:xfrm>
          <a:off x="0" y="0"/>
          <a: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
            </a:fld>
            <a:endParaRPr lang="zh-CN" altLang="en-US">
              <a:solidFill>
                <a:prstClr val="black"/>
              </a:solidFill>
            </a:endParaRPr>
          </a:p>
        </p:txBody>
      </p:sp>
    </p:spTree>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reserve="1" userDrawn="1">
  <p:cSld name="自定义版式">
    <p:spTree>
      <p:nvGrpSpPr>
        <p:cNvPr id="1" name=""/>
        <p:cNvGrpSpPr/>
        <p:nvPr/>
      </p:nvGrpSpPr>
      <p:grpSpPr>
        <a:xfrm>
          <a:off x="0" y="0"/>
          <a:ext cx="0" cy="0"/>
        </a:xfrm>
      </p:grpSpPr>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 preserve="1">
  <p:cSld name="标题和内容">
    <p:spTree>
      <p:nvGrpSpPr>
        <p:cNvPr id="1" name=""/>
        <p:cNvGrpSpPr/>
        <p:nvPr/>
      </p:nvGrpSpPr>
      <p:grpSpPr>
        <a:xfrm>
          <a:off x="0" y="0"/>
          <a: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1B48F8E-EC02-4DFC-9AB1-5FDBBFBC557E}" type="datetimeFigureOut">
              <a:rPr lang="zh-CN" altLang="en-US" smtClean="0"/>
              <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E86EE2A-5483-459C-8BAF-A94AF3B765A7}" type="slidenum">
              <a:rPr lang="zh-CN" altLang="en-US" smtClean="0"/>
              <a:t/>
            </a:fld>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1B48F8E-EC02-4DFC-9AB1-5FDBBFBC557E}" type="datetimeFigureOut">
              <a:rPr lang="zh-CN" altLang="en-US" smtClean="0"/>
              <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E86EE2A-5483-459C-8BAF-A94AF3B765A7}" type="slidenum">
              <a:rPr lang="zh-CN" altLang="en-US" smtClean="0"/>
              <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Obj" preserve="1">
  <p:cSld name="两栏内容">
    <p:spTree>
      <p:nvGrpSpPr>
        <p:cNvPr id="1" name=""/>
        <p:cNvGrpSpPr/>
        <p:nvPr/>
      </p:nvGrpSpPr>
      <p:grpSpPr>
        <a:xfrm>
          <a:off x="0" y="0"/>
          <a: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1B48F8E-EC02-4DFC-9AB1-5FDBBFBC557E}" type="datetimeFigureOut">
              <a:rPr lang="zh-CN" altLang="en-US" smtClean="0"/>
              <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E86EE2A-5483-459C-8BAF-A94AF3B765A7}"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1B48F8E-EC02-4DFC-9AB1-5FDBBFBC557E}" type="datetimeFigureOut">
              <a:rPr lang="zh-CN" altLang="en-US" smtClean="0"/>
              <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E86EE2A-5483-459C-8BAF-A94AF3B765A7}"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1_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1B48F8E-EC02-4DFC-9AB1-5FDBBFBC557E}" type="datetimeFigureOut">
              <a:rPr lang="zh-CN" altLang="en-US" smtClean="0"/>
              <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E86EE2A-5483-459C-8BAF-A94AF3B765A7}" type="slidenum">
              <a:rPr lang="zh-CN" altLang="en-US" smtClean="0"/>
              <a:t/>
            </a:fld>
            <a:endParaRPr lang="zh-CN" altLang="en-US"/>
          </a:p>
        </p:txBody>
      </p:sp>
      <p:sp>
        <p:nvSpPr>
          <p:cNvPr id="11" name="TextBox 10"/>
          <p:cNvSpPr txBox="1"/>
          <p:nvPr userDrawn="1"/>
        </p:nvSpPr>
        <p:spPr>
          <a:xfrm>
            <a:off x="1187624" y="6739570"/>
            <a:ext cx="1440159" cy="118430"/>
          </a:xfrm>
          <a:prstGeom prst="rect">
            <a:avLst/>
          </a:prstGeom>
          <a:noFill/>
        </p:spPr>
        <p:txBody>
          <a:bodyPr wrap="square" rtlCol="0">
            <a:spAutoFit/>
          </a:bodyPr>
          <a:lstStyle/>
          <a:p>
            <a:pPr marL="0" marR="0" lvl="0" indent="0" defTabSz="914400" eaLnBrk="1" fontAlgn="auto" latinLnBrk="0" hangingPunct="1">
              <a:lnSpc>
                <a:spcPct val="200000"/>
              </a:lnSpc>
              <a:spcBef>
                <a:spcPct val="0"/>
              </a:spcBef>
              <a:spcAft>
                <a:spcPct val="0"/>
              </a:spcAft>
              <a:buClrTx/>
              <a:buSzTx/>
              <a:buFontTx/>
              <a:buNone/>
              <a:defRPr/>
            </a:pPr>
            <a:r>
              <a:rPr kumimoji="0" lang="zh-CN" altLang="en-US" sz="100" b="0" i="0" u="none" strike="noStrike" kern="0" cap="none" spc="0" normalizeH="0" baseline="0" noProof="0" smtClean="0">
                <a:ln>
                  <a:noFill/>
                </a:ln>
                <a:solidFill>
                  <a:prstClr val="black"/>
                </a:solidFill>
                <a:effectLst/>
                <a:uLnTx/>
                <a:uFillTx/>
                <a:hlinkClick r:id="rId1"/>
              </a:rPr>
              <a:t>节日</a:t>
            </a:r>
            <a:r>
              <a:rPr kumimoji="0" lang="en-US" altLang="zh-CN" sz="100" b="0" i="0" u="none" strike="noStrike" kern="0" cap="none" spc="0" normalizeH="0" baseline="0" noProof="0" smtClean="0">
                <a:ln>
                  <a:noFill/>
                </a:ln>
                <a:solidFill>
                  <a:prstClr val="black"/>
                </a:solidFill>
                <a:effectLst/>
                <a:uLnTx/>
                <a:uFillTx/>
                <a:hlinkClick r:id="rId1"/>
              </a:rPr>
              <a:t>PPT</a:t>
            </a:r>
            <a:r>
              <a:rPr kumimoji="0" lang="zh-CN" altLang="en-US" sz="100" b="0" i="0" u="none" strike="noStrike" kern="0" cap="none" spc="0" normalizeH="0" baseline="0" noProof="0" smtClean="0">
                <a:ln>
                  <a:noFill/>
                </a:ln>
                <a:solidFill>
                  <a:prstClr val="black"/>
                </a:solidFill>
                <a:effectLst/>
                <a:uLnTx/>
                <a:uFillTx/>
                <a:hlinkClick r:id="rId1"/>
              </a:rPr>
              <a:t>模板</a:t>
            </a:r>
            <a:r>
              <a:rPr kumimoji="0" lang="zh-CN" altLang="en-US" sz="100" b="0" i="0" u="none" strike="noStrike" kern="0" cap="none" spc="0" normalizeH="0" baseline="0" noProof="0" smtClean="0">
                <a:ln>
                  <a:noFill/>
                </a:ln>
                <a:solidFill>
                  <a:prstClr val="black"/>
                </a:solidFill>
                <a:effectLst/>
                <a:uLnTx/>
                <a:uFillTx/>
              </a:rPr>
              <a:t> </a:t>
            </a:r>
            <a:r>
              <a:rPr kumimoji="0" lang="en-US" altLang="zh-CN" sz="100" b="0" i="0" u="none" strike="noStrike" kern="0" cap="none" spc="0" normalizeH="0" baseline="0" noProof="0" smtClean="0">
                <a:ln>
                  <a:noFill/>
                </a:ln>
                <a:solidFill>
                  <a:prstClr val="black"/>
                </a:solidFill>
                <a:effectLst/>
                <a:uLnTx/>
                <a:uFillTx/>
              </a:rPr>
              <a:t>http://www.1ppt.com/jieri/</a:t>
            </a:r>
            <a:endParaRPr kumimoji="0" lang="en-US" altLang="zh-CN" sz="100" b="0" i="0" u="none" strike="noStrike" kern="0" cap="none" spc="0" normalizeH="0" baseline="0" noProof="0" smtClean="0">
              <a:ln>
                <a:noFill/>
              </a:ln>
              <a:solidFill>
                <a:prstClr val="black"/>
              </a:solidFill>
              <a:effectLst/>
              <a:uLnTx/>
              <a:uFillTx/>
            </a:endParaRPr>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Only" preserve="1">
  <p:cSld name="仅标题">
    <p:spTree>
      <p:nvGrpSpPr>
        <p:cNvPr id="1" name=""/>
        <p:cNvGrpSpPr/>
        <p:nvPr/>
      </p:nvGrpSpPr>
      <p:grpSpPr>
        <a:xfrm>
          <a:off x="0" y="0"/>
          <a: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1B48F8E-EC02-4DFC-9AB1-5FDBBFBC557E}" type="datetimeFigureOut">
              <a:rPr lang="zh-CN" altLang="en-US" smtClean="0"/>
              <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E86EE2A-5483-459C-8BAF-A94AF3B765A7}"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1B48F8E-EC02-4DFC-9AB1-5FDBBFBC557E}" type="datetimeFigureOut">
              <a:rPr lang="zh-CN" altLang="en-US" smtClean="0"/>
              <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E86EE2A-5483-459C-8BAF-A94AF3B765A7}" type="slidenum">
              <a:rPr lang="zh-CN" altLang="en-US" smtClean="0"/>
              <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Tx" preserve="1">
  <p:cSld name="内容与标题">
    <p:spTree>
      <p:nvGrpSpPr>
        <p:cNvPr id="1" name=""/>
        <p:cNvGrpSpPr/>
        <p:nvPr/>
      </p:nvGrpSpPr>
      <p:grpSpPr>
        <a:xfrm>
          <a:off x="0" y="0"/>
          <a: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1B48F8E-EC02-4DFC-9AB1-5FDBBFBC557E}" type="datetimeFigureOut">
              <a:rPr lang="zh-CN" altLang="en-US" smtClean="0"/>
              <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E86EE2A-5483-459C-8BAF-A94AF3B765A7}"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image" Target="../media/image1.jpeg" /><Relationship Id="rId14" Type="http://schemas.openxmlformats.org/officeDocument/2006/relationships/image" Target="file:///D:\qq&#25991;&#20214;\712321467\Image\C2C\Image2\%7b75232B38-A165-1FB7-499C-2E1C792CACB5%7d.png" TargetMode="External" /><Relationship Id="rId15" Type="http://schemas.openxmlformats.org/officeDocument/2006/relationships/image" Target="../media/image2.png" /><Relationship Id="rId16" Type="http://schemas.openxmlformats.org/officeDocument/2006/relationships/image" Target="../media/image3.png" /><Relationship Id="rId17"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slideLayout" Target="../slideLayouts/slideLayout14.xml" /><Relationship Id="rId3" Type="http://schemas.openxmlformats.org/officeDocument/2006/relationships/slideLayout" Target="../slideLayouts/slideLayout15.xml" /><Relationship Id="rId4" Type="http://schemas.openxmlformats.org/officeDocument/2006/relationships/image" Target="file:///D:\qq&#25991;&#20214;\712321467\Image\C2C\Image2\%7b75232B38-A165-1FB7-499C-2E1C792CACB5%7d.png" TargetMode="External" /><Relationship Id="rId5" Type="http://schemas.openxmlformats.org/officeDocument/2006/relationships/image" Target="../media/image2.png" /><Relationship Id="rId6" Type="http://schemas.openxmlformats.org/officeDocument/2006/relationships/image" Target="../media/image3.png" /><Relationship Id="rId7" Type="http://schemas.openxmlformats.org/officeDocument/2006/relationships/theme" Target="../theme/theme2.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rotWithShape="0">
          <a:blip r:embed="rId16"/>
          <a:stretch>
            <a:fillRect/>
          </a:stretch>
        </a:blipFill>
        <a:effectLst/>
      </p:bgPr>
    </p:bg>
    <p:spTree>
      <p:nvGrpSpPr>
        <p:cNvPr id="1" name=""/>
        <p:cNvGrpSpPr/>
        <p:nvPr/>
      </p:nvGrpSpPr>
      <p:grpSpPr>
        <a:xfrm>
          <a:off x="0" y="0"/>
          <a:ext cx="0" cy="0"/>
        </a:xfrm>
      </p:grpSpPr>
      <p:pic>
        <p:nvPicPr>
          <p:cNvPr id="7" name="图片 6"/>
          <p:cNvPicPr>
            <a:picLocks noChangeAspect="1"/>
          </p:cNvPicPr>
          <p:nvPr userDrawn="1"/>
        </p:nvPicPr>
        <p:blipFill>
          <a:blip r:embed="rId13"/>
          <a:stretch>
            <a:fillRect/>
          </a:stretch>
        </p:blipFill>
        <p:spPr>
          <a:xfrm rot="5400000">
            <a:off x="2667001" y="-2667001"/>
            <a:ext cx="6858000" cy="12192001"/>
          </a:xfrm>
          <a:prstGeom prst="rect">
            <a:avLst/>
          </a:prstGeom>
        </p:spPr>
      </p:pic>
      <p:pic>
        <p:nvPicPr>
          <p:cNvPr id="8" name="图片 1073743875" descr="学科网 zxxk.com" title=""/>
          <p:cNvPicPr>
            <a:picLocks noChangeAspect="1"/>
          </p:cNvPicPr>
          <p:nvPr/>
        </p:nvPicPr>
        <p:blipFill>
          <a:blip r:embed="rId15" r:link="rId14"/>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Pr>
        <a:blipFill rotWithShape="0">
          <a:blip r:embed="rId6"/>
          <a:stretch>
            <a:fillRect/>
          </a:stretch>
        </a:blipFill>
        <a:effectLst/>
      </p:bgPr>
    </p:bg>
    <p:spTree>
      <p:nvGrpSpPr>
        <p:cNvPr id="1" name=""/>
        <p:cNvGrpSpPr/>
        <p:nvPr/>
      </p:nvGrpSpPr>
      <p:grpSpPr>
        <a:xfrm>
          <a:off x="0" y="0"/>
          <a:ext cx="0" cy="0"/>
        </a:xfrm>
      </p:grpSpPr>
      <p:pic>
        <p:nvPicPr>
          <p:cNvPr id="2" name="图片 1073743875" descr="学科网 zxxk.com" title=""/>
          <p:cNvPicPr>
            <a:picLocks noChangeAspect="1"/>
          </p:cNvPicPr>
          <p:nvPr/>
        </p:nvPicPr>
        <p:blipFill>
          <a:blip r:embed="rId5" r:link="rId4"/>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ransition/>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image" Target="../media/image4.png" /><Relationship Id="rId4" Type="http://schemas.openxmlformats.org/officeDocument/2006/relationships/image" Target="../media/image5.png" /><Relationship Id="rId5" Type="http://schemas.openxmlformats.org/officeDocument/2006/relationships/image" Target="../media/image6.png" /><Relationship Id="rId6" Type="http://schemas.openxmlformats.org/officeDocument/2006/relationships/image" Target="../media/image7.png" /><Relationship Id="rId7" Type="http://schemas.openxmlformats.org/officeDocument/2006/relationships/image" Target="../media/image8.png" /><Relationship Id="rId8" Type="http://schemas.openxmlformats.org/officeDocument/2006/relationships/tags" Target="../tags/tag1.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9.xml" /><Relationship Id="rId3" Type="http://schemas.openxmlformats.org/officeDocument/2006/relationships/image" Target="../media/image28.png" /><Relationship Id="rId4" Type="http://schemas.openxmlformats.org/officeDocument/2006/relationships/tags" Target="../tags/tag32.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0.xml" /><Relationship Id="rId3" Type="http://schemas.openxmlformats.org/officeDocument/2006/relationships/image" Target="../media/image29.png" /><Relationship Id="rId4" Type="http://schemas.openxmlformats.org/officeDocument/2006/relationships/tags" Target="../tags/tag33.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1.xml" /><Relationship Id="rId3" Type="http://schemas.openxmlformats.org/officeDocument/2006/relationships/image" Target="../media/image30.png" /><Relationship Id="rId4" Type="http://schemas.openxmlformats.org/officeDocument/2006/relationships/tags" Target="../tags/tag34.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2.xml" /><Relationship Id="rId3" Type="http://schemas.openxmlformats.org/officeDocument/2006/relationships/image" Target="../media/image31.png" /><Relationship Id="rId4" Type="http://schemas.openxmlformats.org/officeDocument/2006/relationships/tags" Target="../tags/tag35.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3.xml" /><Relationship Id="rId3" Type="http://schemas.openxmlformats.org/officeDocument/2006/relationships/tags" Target="../tags/tag36.xml" /><Relationship Id="rId4" Type="http://schemas.openxmlformats.org/officeDocument/2006/relationships/image" Target="../media/image32.jpe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4.xml" /><Relationship Id="rId3" Type="http://schemas.openxmlformats.org/officeDocument/2006/relationships/image" Target="../media/image33.png" /><Relationship Id="rId4" Type="http://schemas.openxmlformats.org/officeDocument/2006/relationships/tags" Target="../tags/tag37.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5.xml" /><Relationship Id="rId3" Type="http://schemas.openxmlformats.org/officeDocument/2006/relationships/image" Target="../media/image34.png" /><Relationship Id="rId4" Type="http://schemas.openxmlformats.org/officeDocument/2006/relationships/tags" Target="../tags/tag38.xml" /><Relationship Id="rId5" Type="http://schemas.openxmlformats.org/officeDocument/2006/relationships/image" Target="../media/image35.png" /><Relationship Id="rId6" Type="http://schemas.openxmlformats.org/officeDocument/2006/relationships/tags" Target="../tags/tag39.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6.xml" /><Relationship Id="rId3" Type="http://schemas.openxmlformats.org/officeDocument/2006/relationships/image" Target="../media/image36.png" /><Relationship Id="rId4" Type="http://schemas.openxmlformats.org/officeDocument/2006/relationships/tags" Target="../tags/tag40.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7.xml" /><Relationship Id="rId3" Type="http://schemas.openxmlformats.org/officeDocument/2006/relationships/image" Target="../media/image37.png" /><Relationship Id="rId4" Type="http://schemas.openxmlformats.org/officeDocument/2006/relationships/tags" Target="../tags/tag41.xml" /><Relationship Id="rId5" Type="http://schemas.openxmlformats.org/officeDocument/2006/relationships/tags" Target="../tags/tag42.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8.xml" /><Relationship Id="rId3" Type="http://schemas.openxmlformats.org/officeDocument/2006/relationships/image" Target="../media/image38.png" /><Relationship Id="rId4" Type="http://schemas.openxmlformats.org/officeDocument/2006/relationships/tags" Target="../tags/tag43.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11.png" /><Relationship Id="rId11" Type="http://schemas.openxmlformats.org/officeDocument/2006/relationships/tags" Target="../tags/tag8.xml" /><Relationship Id="rId12" Type="http://schemas.openxmlformats.org/officeDocument/2006/relationships/image" Target="../media/image12.png" /><Relationship Id="rId13" Type="http://schemas.openxmlformats.org/officeDocument/2006/relationships/tags" Target="../tags/tag9.xml" /><Relationship Id="rId14" Type="http://schemas.openxmlformats.org/officeDocument/2006/relationships/image" Target="../media/image13.png" /><Relationship Id="rId15" Type="http://schemas.openxmlformats.org/officeDocument/2006/relationships/tags" Target="../tags/tag10.xml" /><Relationship Id="rId16" Type="http://schemas.openxmlformats.org/officeDocument/2006/relationships/image" Target="../media/image4.png" /><Relationship Id="rId17" Type="http://schemas.openxmlformats.org/officeDocument/2006/relationships/tags" Target="../tags/tag11.xml" /><Relationship Id="rId18" Type="http://schemas.openxmlformats.org/officeDocument/2006/relationships/image" Target="../media/image8.png" /><Relationship Id="rId19" Type="http://schemas.openxmlformats.org/officeDocument/2006/relationships/tags" Target="../tags/tag12.xml" /><Relationship Id="rId2" Type="http://schemas.openxmlformats.org/officeDocument/2006/relationships/tags" Target="../tags/tag2.xml" /><Relationship Id="rId20" Type="http://schemas.openxmlformats.org/officeDocument/2006/relationships/image" Target="../media/image14.png" /><Relationship Id="rId21" Type="http://schemas.openxmlformats.org/officeDocument/2006/relationships/tags" Target="../tags/tag13.xml" /><Relationship Id="rId3" Type="http://schemas.openxmlformats.org/officeDocument/2006/relationships/tags" Target="../tags/tag3.xml" /><Relationship Id="rId4" Type="http://schemas.openxmlformats.org/officeDocument/2006/relationships/image" Target="../media/image9.png" /><Relationship Id="rId5" Type="http://schemas.openxmlformats.org/officeDocument/2006/relationships/tags" Target="../tags/tag4.xml" /><Relationship Id="rId6" Type="http://schemas.openxmlformats.org/officeDocument/2006/relationships/tags" Target="../tags/tag5.xml" /><Relationship Id="rId7" Type="http://schemas.openxmlformats.org/officeDocument/2006/relationships/tags" Target="../tags/tag6.xml" /><Relationship Id="rId8" Type="http://schemas.openxmlformats.org/officeDocument/2006/relationships/image" Target="../media/image10.png" /><Relationship Id="rId9" Type="http://schemas.openxmlformats.org/officeDocument/2006/relationships/tags" Target="../tags/tag7.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9.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0.xml" /><Relationship Id="rId3" Type="http://schemas.openxmlformats.org/officeDocument/2006/relationships/image" Target="../media/image39.png" /><Relationship Id="rId4" Type="http://schemas.openxmlformats.org/officeDocument/2006/relationships/tags" Target="../tags/tag44.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1.xml" /><Relationship Id="rId3" Type="http://schemas.openxmlformats.org/officeDocument/2006/relationships/image" Target="../media/image40.png" /><Relationship Id="rId4" Type="http://schemas.openxmlformats.org/officeDocument/2006/relationships/tags" Target="../tags/tag45.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2.xml" /><Relationship Id="rId3" Type="http://schemas.openxmlformats.org/officeDocument/2006/relationships/image" Target="../media/image5.png" /><Relationship Id="rId4" Type="http://schemas.openxmlformats.org/officeDocument/2006/relationships/image" Target="../media/image24.png" /><Relationship Id="rId5" Type="http://schemas.openxmlformats.org/officeDocument/2006/relationships/image" Target="../media/image20.png" /><Relationship Id="rId6" Type="http://schemas.openxmlformats.org/officeDocument/2006/relationships/image" Target="../media/image7.pn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3.xml" /><Relationship Id="rId3" Type="http://schemas.openxmlformats.org/officeDocument/2006/relationships/image" Target="../media/image41.png" /><Relationship Id="rId4" Type="http://schemas.openxmlformats.org/officeDocument/2006/relationships/image" Target="../media/image42.png" /><Relationship Id="rId5" Type="http://schemas.openxmlformats.org/officeDocument/2006/relationships/video" Target="../media/media2.mp4" /><Relationship Id="rId6" Type="http://schemas.microsoft.com/office/2007/relationships/media" Target="../media/media2.mp4"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4.xml" /><Relationship Id="rId3" Type="http://schemas.openxmlformats.org/officeDocument/2006/relationships/image" Target="../media/image41.png" /><Relationship Id="rId4" Type="http://schemas.openxmlformats.org/officeDocument/2006/relationships/image" Target="../media/image43.jpeg" /><Relationship Id="rId5" Type="http://schemas.openxmlformats.org/officeDocument/2006/relationships/tags" Target="../tags/tag46.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5.xml" /><Relationship Id="rId3" Type="http://schemas.openxmlformats.org/officeDocument/2006/relationships/image" Target="../media/image41.png" /><Relationship Id="rId4" Type="http://schemas.openxmlformats.org/officeDocument/2006/relationships/image" Target="../media/image43.jpeg" /><Relationship Id="rId5" Type="http://schemas.openxmlformats.org/officeDocument/2006/relationships/tags" Target="../tags/tag47.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6.xml" /><Relationship Id="rId3" Type="http://schemas.openxmlformats.org/officeDocument/2006/relationships/image" Target="../media/image5.png" /><Relationship Id="rId4" Type="http://schemas.openxmlformats.org/officeDocument/2006/relationships/image" Target="../media/image24.png" /><Relationship Id="rId5" Type="http://schemas.openxmlformats.org/officeDocument/2006/relationships/image" Target="../media/image20.png" /><Relationship Id="rId6" Type="http://schemas.openxmlformats.org/officeDocument/2006/relationships/image" Target="../media/image7.pn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7.xml" /><Relationship Id="rId3" Type="http://schemas.openxmlformats.org/officeDocument/2006/relationships/image" Target="../media/image44.png" /><Relationship Id="rId4" Type="http://schemas.openxmlformats.org/officeDocument/2006/relationships/image" Target="../media/image45.png" /><Relationship Id="rId5" Type="http://schemas.openxmlformats.org/officeDocument/2006/relationships/tags" Target="../tags/tag48.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8.xml" /><Relationship Id="rId3" Type="http://schemas.openxmlformats.org/officeDocument/2006/relationships/image" Target="../media/image10.png" /><Relationship Id="rId4" Type="http://schemas.openxmlformats.org/officeDocument/2006/relationships/tags" Target="../tags/tag49.xml" /><Relationship Id="rId5" Type="http://schemas.openxmlformats.org/officeDocument/2006/relationships/image" Target="../media/image11.png" /><Relationship Id="rId6" Type="http://schemas.openxmlformats.org/officeDocument/2006/relationships/tags" Target="../tags/tag50.xml" /><Relationship Id="rId7" Type="http://schemas.openxmlformats.org/officeDocument/2006/relationships/image" Target="../media/image12.png" /><Relationship Id="rId8" Type="http://schemas.openxmlformats.org/officeDocument/2006/relationships/tags" Target="../tags/tag51.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2.xml" /><Relationship Id="rId3" Type="http://schemas.openxmlformats.org/officeDocument/2006/relationships/image" Target="../media/image15.jpeg" /><Relationship Id="rId4" Type="http://schemas.openxmlformats.org/officeDocument/2006/relationships/tags" Target="../tags/tag14.xml" /><Relationship Id="rId5" Type="http://schemas.openxmlformats.org/officeDocument/2006/relationships/image" Target="../media/image14.png" /><Relationship Id="rId6" Type="http://schemas.openxmlformats.org/officeDocument/2006/relationships/tags" Target="../tags/tag15.xml" /><Relationship Id="rId7" Type="http://schemas.openxmlformats.org/officeDocument/2006/relationships/tags" Target="../tags/tag16.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9.xml" /><Relationship Id="rId3" Type="http://schemas.openxmlformats.org/officeDocument/2006/relationships/image" Target="../media/image46.png" /><Relationship Id="rId4" Type="http://schemas.openxmlformats.org/officeDocument/2006/relationships/tags" Target="../tags/tag52.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58.xml" /><Relationship Id="rId11" Type="http://schemas.openxmlformats.org/officeDocument/2006/relationships/image" Target="../media/image49.png" /><Relationship Id="rId12" Type="http://schemas.openxmlformats.org/officeDocument/2006/relationships/tags" Target="../tags/tag59.xml" /><Relationship Id="rId2" Type="http://schemas.openxmlformats.org/officeDocument/2006/relationships/notesSlide" Target="../notesSlides/notesSlide30.xml" /><Relationship Id="rId3" Type="http://schemas.openxmlformats.org/officeDocument/2006/relationships/tags" Target="../tags/tag53.xml" /><Relationship Id="rId4" Type="http://schemas.openxmlformats.org/officeDocument/2006/relationships/tags" Target="../tags/tag54.xml" /><Relationship Id="rId5" Type="http://schemas.openxmlformats.org/officeDocument/2006/relationships/image" Target="../media/image47.png" /><Relationship Id="rId6" Type="http://schemas.openxmlformats.org/officeDocument/2006/relationships/tags" Target="../tags/tag55.xml" /><Relationship Id="rId7" Type="http://schemas.openxmlformats.org/officeDocument/2006/relationships/image" Target="../media/image48.png" /><Relationship Id="rId8" Type="http://schemas.openxmlformats.org/officeDocument/2006/relationships/tags" Target="../tags/tag56.xml" /><Relationship Id="rId9" Type="http://schemas.openxmlformats.org/officeDocument/2006/relationships/tags" Target="../tags/tag57.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1.xml" /><Relationship Id="rId3" Type="http://schemas.openxmlformats.org/officeDocument/2006/relationships/image" Target="../media/image50.png" /><Relationship Id="rId4" Type="http://schemas.openxmlformats.org/officeDocument/2006/relationships/tags" Target="../tags/tag60.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2.xml" /><Relationship Id="rId3" Type="http://schemas.openxmlformats.org/officeDocument/2006/relationships/image" Target="../media/image25.png" /><Relationship Id="rId4" Type="http://schemas.openxmlformats.org/officeDocument/2006/relationships/tags" Target="../tags/tag61.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3.xml" /><Relationship Id="rId3" Type="http://schemas.openxmlformats.org/officeDocument/2006/relationships/tags" Target="../tags/tag62.xml" /><Relationship Id="rId4" Type="http://schemas.openxmlformats.org/officeDocument/2006/relationships/image" Target="../media/image25.png" /><Relationship Id="rId5" Type="http://schemas.openxmlformats.org/officeDocument/2006/relationships/tags" Target="../tags/tag63.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4.xml" /><Relationship Id="rId3" Type="http://schemas.openxmlformats.org/officeDocument/2006/relationships/image" Target="../media/image51.png" /><Relationship Id="rId4" Type="http://schemas.openxmlformats.org/officeDocument/2006/relationships/tags" Target="../tags/tag64.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5.xml" /><Relationship Id="rId3" Type="http://schemas.openxmlformats.org/officeDocument/2006/relationships/image" Target="../media/image52.png" /><Relationship Id="rId4" Type="http://schemas.openxmlformats.org/officeDocument/2006/relationships/tags" Target="../tags/tag65.x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6.xml" /><Relationship Id="rId3" Type="http://schemas.openxmlformats.org/officeDocument/2006/relationships/tags" Target="../tags/tag66.xml" /><Relationship Id="rId4" Type="http://schemas.openxmlformats.org/officeDocument/2006/relationships/image" Target="../media/image53.png"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7.xml" /><Relationship Id="rId3" Type="http://schemas.openxmlformats.org/officeDocument/2006/relationships/image" Target="../media/image54.png" /><Relationship Id="rId4" Type="http://schemas.openxmlformats.org/officeDocument/2006/relationships/tags" Target="../tags/tag67.xml"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8.xml" /><Relationship Id="rId3" Type="http://schemas.openxmlformats.org/officeDocument/2006/relationships/image" Target="../media/image55.png" /><Relationship Id="rId4" Type="http://schemas.openxmlformats.org/officeDocument/2006/relationships/tags" Target="../tags/tag68.xml" /><Relationship Id="rId5" Type="http://schemas.openxmlformats.org/officeDocument/2006/relationships/image" Target="../media/image56.png" /><Relationship Id="rId6" Type="http://schemas.openxmlformats.org/officeDocument/2006/relationships/tags" Target="../tags/tag69.xml" /><Relationship Id="rId7" Type="http://schemas.openxmlformats.org/officeDocument/2006/relationships/image" Target="../media/image19.png" /><Relationship Id="rId8" Type="http://schemas.openxmlformats.org/officeDocument/2006/relationships/tags" Target="../tags/tag70.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3.xml" /><Relationship Id="rId3" Type="http://schemas.openxmlformats.org/officeDocument/2006/relationships/image" Target="../media/image16.png" /><Relationship Id="rId4" Type="http://schemas.openxmlformats.org/officeDocument/2006/relationships/tags" Target="../tags/tag17.xml" /><Relationship Id="rId5" Type="http://schemas.openxmlformats.org/officeDocument/2006/relationships/image" Target="../media/image14.png" /><Relationship Id="rId6" Type="http://schemas.openxmlformats.org/officeDocument/2006/relationships/tags" Target="../tags/tag18.xml"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9.xml" /><Relationship Id="rId3" Type="http://schemas.openxmlformats.org/officeDocument/2006/relationships/image" Target="../media/image57.png" /><Relationship Id="rId4" Type="http://schemas.openxmlformats.org/officeDocument/2006/relationships/tags" Target="../tags/tag71.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0.xml" /><Relationship Id="rId3" Type="http://schemas.openxmlformats.org/officeDocument/2006/relationships/image" Target="../media/image58.png" /><Relationship Id="rId4" Type="http://schemas.openxmlformats.org/officeDocument/2006/relationships/tags" Target="../tags/tag72.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1.xml" /><Relationship Id="rId3" Type="http://schemas.openxmlformats.org/officeDocument/2006/relationships/image" Target="../media/image59.png" /><Relationship Id="rId4" Type="http://schemas.openxmlformats.org/officeDocument/2006/relationships/tags" Target="../tags/tag73.x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2.xml" /><Relationship Id="rId3" Type="http://schemas.openxmlformats.org/officeDocument/2006/relationships/image" Target="../media/image5.png" /><Relationship Id="rId4" Type="http://schemas.openxmlformats.org/officeDocument/2006/relationships/image" Target="../media/image24.png" /><Relationship Id="rId5" Type="http://schemas.openxmlformats.org/officeDocument/2006/relationships/image" Target="../media/image20.png" /><Relationship Id="rId6" Type="http://schemas.openxmlformats.org/officeDocument/2006/relationships/image" Target="../media/image7.png"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3.xml" /><Relationship Id="rId3" Type="http://schemas.openxmlformats.org/officeDocument/2006/relationships/image" Target="../media/image60.png" /><Relationship Id="rId4" Type="http://schemas.openxmlformats.org/officeDocument/2006/relationships/tags" Target="../tags/tag74.xml"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4.xml" /><Relationship Id="rId3" Type="http://schemas.openxmlformats.org/officeDocument/2006/relationships/tags" Target="../tags/tag75.xml" /><Relationship Id="rId4" Type="http://schemas.openxmlformats.org/officeDocument/2006/relationships/tags" Target="../tags/tag76.xml" /><Relationship Id="rId5" Type="http://schemas.openxmlformats.org/officeDocument/2006/relationships/image" Target="../media/image55.png" /><Relationship Id="rId6" Type="http://schemas.openxmlformats.org/officeDocument/2006/relationships/tags" Target="../tags/tag77.xml"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45.xml" /><Relationship Id="rId3" Type="http://schemas.openxmlformats.org/officeDocument/2006/relationships/image" Target="../media/image4.png" /><Relationship Id="rId4" Type="http://schemas.openxmlformats.org/officeDocument/2006/relationships/image" Target="../media/image5.png" /><Relationship Id="rId5" Type="http://schemas.openxmlformats.org/officeDocument/2006/relationships/image" Target="../media/image6.png" /><Relationship Id="rId6" Type="http://schemas.openxmlformats.org/officeDocument/2006/relationships/image" Target="../media/image7.png" /><Relationship Id="rId7" Type="http://schemas.openxmlformats.org/officeDocument/2006/relationships/image" Target="../media/image8.png" /><Relationship Id="rId8" Type="http://schemas.openxmlformats.org/officeDocument/2006/relationships/image" Target="../media/image24.png" /><Relationship Id="rId9" Type="http://schemas.openxmlformats.org/officeDocument/2006/relationships/tags" Target="../tags/tag78.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4.xml" /><Relationship Id="rId3" Type="http://schemas.openxmlformats.org/officeDocument/2006/relationships/image" Target="../media/image17.png" /><Relationship Id="rId4" Type="http://schemas.openxmlformats.org/officeDocument/2006/relationships/video" Target="../media/media1.mp4" /><Relationship Id="rId5" Type="http://schemas.microsoft.com/office/2007/relationships/media" Target="../media/media1.mp4" /><Relationship Id="rId6" Type="http://schemas.openxmlformats.org/officeDocument/2006/relationships/image" Target="../media/image18.png" /><Relationship Id="rId7" Type="http://schemas.openxmlformats.org/officeDocument/2006/relationships/tags" Target="../tags/tag19.xml" /><Relationship Id="rId8" Type="http://schemas.openxmlformats.org/officeDocument/2006/relationships/image" Target="../media/image19.png" /><Relationship Id="rId9" Type="http://schemas.openxmlformats.org/officeDocument/2006/relationships/tags" Target="../tags/tag20.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4.xml" /><Relationship Id="rId11" Type="http://schemas.openxmlformats.org/officeDocument/2006/relationships/image" Target="../media/image9.png" /><Relationship Id="rId12" Type="http://schemas.openxmlformats.org/officeDocument/2006/relationships/tags" Target="../tags/tag25.xml" /><Relationship Id="rId13" Type="http://schemas.openxmlformats.org/officeDocument/2006/relationships/tags" Target="../tags/tag26.xml" /><Relationship Id="rId14" Type="http://schemas.openxmlformats.org/officeDocument/2006/relationships/tags" Target="../tags/tag27.xml" /><Relationship Id="rId15" Type="http://schemas.openxmlformats.org/officeDocument/2006/relationships/tags" Target="../tags/tag28.xml" /><Relationship Id="rId16" Type="http://schemas.openxmlformats.org/officeDocument/2006/relationships/tags" Target="../tags/tag29.xml" /><Relationship Id="rId2" Type="http://schemas.openxmlformats.org/officeDocument/2006/relationships/notesSlide" Target="../notesSlides/notesSlide5.xml" /><Relationship Id="rId3" Type="http://schemas.openxmlformats.org/officeDocument/2006/relationships/image" Target="../media/image20.png" /><Relationship Id="rId4" Type="http://schemas.openxmlformats.org/officeDocument/2006/relationships/image" Target="../media/image21.png" /><Relationship Id="rId5" Type="http://schemas.openxmlformats.org/officeDocument/2006/relationships/image" Target="../media/image22.png" /><Relationship Id="rId6" Type="http://schemas.openxmlformats.org/officeDocument/2006/relationships/image" Target="../media/image23.png" /><Relationship Id="rId7" Type="http://schemas.openxmlformats.org/officeDocument/2006/relationships/tags" Target="../tags/tag21.xml" /><Relationship Id="rId8" Type="http://schemas.openxmlformats.org/officeDocument/2006/relationships/tags" Target="../tags/tag22.xml" /><Relationship Id="rId9" Type="http://schemas.openxmlformats.org/officeDocument/2006/relationships/tags" Target="../tags/tag23.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xml" /><Relationship Id="rId3" Type="http://schemas.openxmlformats.org/officeDocument/2006/relationships/image" Target="../media/image5.png" /><Relationship Id="rId4" Type="http://schemas.openxmlformats.org/officeDocument/2006/relationships/image" Target="../media/image24.png" /><Relationship Id="rId5" Type="http://schemas.openxmlformats.org/officeDocument/2006/relationships/image" Target="../media/image20.png" /><Relationship Id="rId6" Type="http://schemas.openxmlformats.org/officeDocument/2006/relationships/image" Target="../media/image7.pn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xml" /><Relationship Id="rId3" Type="http://schemas.openxmlformats.org/officeDocument/2006/relationships/image" Target="../media/image25.png" /><Relationship Id="rId4" Type="http://schemas.openxmlformats.org/officeDocument/2006/relationships/tags" Target="../tags/tag30.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8.xml" /><Relationship Id="rId3" Type="http://schemas.openxmlformats.org/officeDocument/2006/relationships/image" Target="../media/image26.png" /><Relationship Id="rId4" Type="http://schemas.openxmlformats.org/officeDocument/2006/relationships/tags" Target="../tags/tag31.xml" /><Relationship Id="rId5" Type="http://schemas.openxmlformats.org/officeDocument/2006/relationships/image" Target="../media/image27.pn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pic>
        <p:nvPicPr>
          <p:cNvPr id="20" name="图片 19"/>
          <p:cNvPicPr>
            <a:picLocks noChangeAspect="1"/>
          </p:cNvPicPr>
          <p:nvPr/>
        </p:nvPicPr>
        <p:blipFill>
          <a:blip r:embed="rId3"/>
          <a:stretch>
            <a:fillRect/>
          </a:stretch>
        </p:blipFill>
        <p:spPr>
          <a:xfrm>
            <a:off x="-2" y="3730753"/>
            <a:ext cx="12192001" cy="3127248"/>
          </a:xfrm>
          <a:prstGeom prst="rect">
            <a:avLst/>
          </a:prstGeom>
        </p:spPr>
      </p:pic>
      <p:pic>
        <p:nvPicPr>
          <p:cNvPr id="22" name="图片 21"/>
          <p:cNvPicPr>
            <a:picLocks noChangeAspect="1"/>
          </p:cNvPicPr>
          <p:nvPr/>
        </p:nvPicPr>
        <p:blipFill>
          <a:blip r:embed="rId4"/>
          <a:srcRect l="-5000" r="0"/>
          <a:stretch>
            <a:fillRect/>
          </a:stretch>
        </p:blipFill>
        <p:spPr>
          <a:xfrm>
            <a:off x="-97791" y="3914140"/>
            <a:ext cx="1823013" cy="2286000"/>
          </a:xfrm>
          <a:prstGeom prst="rect">
            <a:avLst/>
          </a:prstGeom>
        </p:spPr>
      </p:pic>
      <p:pic>
        <p:nvPicPr>
          <p:cNvPr id="23" name="图片 22"/>
          <p:cNvPicPr>
            <a:picLocks noChangeAspect="1"/>
          </p:cNvPicPr>
          <p:nvPr/>
        </p:nvPicPr>
        <p:blipFill>
          <a:blip r:embed="rId5"/>
          <a:stretch>
            <a:fillRect/>
          </a:stretch>
        </p:blipFill>
        <p:spPr>
          <a:xfrm>
            <a:off x="337185" y="264795"/>
            <a:ext cx="3093085" cy="3266440"/>
          </a:xfrm>
          <a:prstGeom prst="rect">
            <a:avLst/>
          </a:prstGeom>
        </p:spPr>
      </p:pic>
      <p:pic>
        <p:nvPicPr>
          <p:cNvPr id="24" name="图片 23"/>
          <p:cNvPicPr>
            <a:picLocks noChangeAspect="1"/>
          </p:cNvPicPr>
          <p:nvPr/>
        </p:nvPicPr>
        <p:blipFill>
          <a:blip r:embed="rId6"/>
          <a:stretch>
            <a:fillRect/>
          </a:stretch>
        </p:blipFill>
        <p:spPr>
          <a:xfrm>
            <a:off x="10063155" y="4148193"/>
            <a:ext cx="2100146" cy="2812696"/>
          </a:xfrm>
          <a:prstGeom prst="rect">
            <a:avLst/>
          </a:prstGeom>
        </p:spPr>
      </p:pic>
      <p:grpSp>
        <p:nvGrpSpPr>
          <p:cNvPr id="27" name="组合 26"/>
          <p:cNvGrpSpPr/>
          <p:nvPr/>
        </p:nvGrpSpPr>
        <p:grpSpPr>
          <a:xfrm>
            <a:off x="7672336" y="251460"/>
            <a:ext cx="3443034" cy="589452"/>
            <a:chOff x="2202453" y="548640"/>
            <a:chExt cx="3977142" cy="680892"/>
          </a:xfrm>
        </p:grpSpPr>
        <p:sp>
          <p:nvSpPr>
            <p:cNvPr id="28" name="椭圆 27"/>
            <p:cNvSpPr/>
            <p:nvPr/>
          </p:nvSpPr>
          <p:spPr>
            <a:xfrm>
              <a:off x="2202453" y="548640"/>
              <a:ext cx="655320" cy="655320"/>
            </a:xfrm>
            <a:prstGeom prst="ellipse">
              <a:avLst/>
            </a:prstGeom>
            <a:solidFill>
              <a:srgbClr val="056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cs typeface="+mn-ea"/>
                  <a:sym typeface="+mn-lt"/>
                </a:rPr>
                <a:t>二</a:t>
              </a:r>
              <a:endParaRPr lang="zh-CN" altLang="en-US" sz="2800">
                <a:cs typeface="+mn-ea"/>
                <a:sym typeface="+mn-lt"/>
              </a:endParaRPr>
            </a:p>
          </p:txBody>
        </p:sp>
        <p:sp>
          <p:nvSpPr>
            <p:cNvPr id="29" name="椭圆 28"/>
            <p:cNvSpPr/>
            <p:nvPr/>
          </p:nvSpPr>
          <p:spPr>
            <a:xfrm>
              <a:off x="3057339" y="563880"/>
              <a:ext cx="655320" cy="655320"/>
            </a:xfrm>
            <a:prstGeom prst="ellipse">
              <a:avLst/>
            </a:prstGeom>
            <a:solidFill>
              <a:srgbClr val="056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cs typeface="+mn-ea"/>
                  <a:sym typeface="+mn-lt"/>
                </a:rPr>
                <a:t>十</a:t>
              </a:r>
              <a:endParaRPr lang="zh-CN" altLang="en-US" sz="2800">
                <a:cs typeface="+mn-ea"/>
                <a:sym typeface="+mn-lt"/>
              </a:endParaRPr>
            </a:p>
          </p:txBody>
        </p:sp>
        <p:sp>
          <p:nvSpPr>
            <p:cNvPr id="30" name="椭圆 29"/>
            <p:cNvSpPr/>
            <p:nvPr/>
          </p:nvSpPr>
          <p:spPr>
            <a:xfrm>
              <a:off x="3881745" y="563880"/>
              <a:ext cx="655320" cy="655320"/>
            </a:xfrm>
            <a:prstGeom prst="ellipse">
              <a:avLst/>
            </a:prstGeom>
            <a:solidFill>
              <a:srgbClr val="056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cs typeface="+mn-ea"/>
                  <a:sym typeface="+mn-lt"/>
                </a:rPr>
                <a:t>四</a:t>
              </a:r>
              <a:endParaRPr lang="zh-CN" altLang="en-US" sz="2800">
                <a:cs typeface="+mn-ea"/>
                <a:sym typeface="+mn-lt"/>
              </a:endParaRPr>
            </a:p>
          </p:txBody>
        </p:sp>
        <p:sp>
          <p:nvSpPr>
            <p:cNvPr id="31" name="椭圆 30"/>
            <p:cNvSpPr/>
            <p:nvPr/>
          </p:nvSpPr>
          <p:spPr>
            <a:xfrm>
              <a:off x="4699980" y="574212"/>
              <a:ext cx="655320" cy="655320"/>
            </a:xfrm>
            <a:prstGeom prst="ellipse">
              <a:avLst/>
            </a:prstGeom>
            <a:solidFill>
              <a:srgbClr val="056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cs typeface="+mn-ea"/>
                  <a:sym typeface="+mn-lt"/>
                </a:rPr>
                <a:t>节</a:t>
              </a:r>
              <a:endParaRPr lang="zh-CN" altLang="en-US" sz="2800">
                <a:cs typeface="+mn-ea"/>
                <a:sym typeface="+mn-lt"/>
              </a:endParaRPr>
            </a:p>
          </p:txBody>
        </p:sp>
        <p:sp>
          <p:nvSpPr>
            <p:cNvPr id="32" name="椭圆 31"/>
            <p:cNvSpPr/>
            <p:nvPr/>
          </p:nvSpPr>
          <p:spPr>
            <a:xfrm>
              <a:off x="5524275" y="574212"/>
              <a:ext cx="655320" cy="655320"/>
            </a:xfrm>
            <a:prstGeom prst="ellipse">
              <a:avLst/>
            </a:prstGeom>
            <a:solidFill>
              <a:srgbClr val="056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cs typeface="+mn-ea"/>
                  <a:sym typeface="+mn-lt"/>
                </a:rPr>
                <a:t>气</a:t>
              </a:r>
              <a:endParaRPr lang="zh-CN" altLang="en-US" sz="2800">
                <a:cs typeface="+mn-ea"/>
                <a:sym typeface="+mn-lt"/>
              </a:endParaRPr>
            </a:p>
          </p:txBody>
        </p:sp>
      </p:grpSp>
      <p:pic>
        <p:nvPicPr>
          <p:cNvPr id="33" name="图片 32"/>
          <p:cNvPicPr>
            <a:picLocks noChangeAspect="1"/>
          </p:cNvPicPr>
          <p:nvPr/>
        </p:nvPicPr>
        <p:blipFill>
          <a:blip r:embed="rId7"/>
          <a:stretch>
            <a:fillRect/>
          </a:stretch>
        </p:blipFill>
        <p:spPr>
          <a:xfrm flipH="1">
            <a:off x="7867600" y="1338029"/>
            <a:ext cx="3383963" cy="1691981"/>
          </a:xfrm>
          <a:prstGeom prst="rect">
            <a:avLst/>
          </a:prstGeom>
        </p:spPr>
      </p:pic>
      <p:sp>
        <p:nvSpPr>
          <p:cNvPr id="2" name="文本框 1"/>
          <p:cNvSpPr txBox="1"/>
          <p:nvPr>
            <p:custDataLst>
              <p:tags r:id="rId8"/>
            </p:custDataLst>
          </p:nvPr>
        </p:nvSpPr>
        <p:spPr>
          <a:xfrm>
            <a:off x="2787650" y="2113280"/>
            <a:ext cx="7760335" cy="3538220"/>
          </a:xfrm>
          <a:prstGeom prst="rect">
            <a:avLst/>
          </a:prstGeom>
          <a:noFill/>
        </p:spPr>
        <p:txBody>
          <a:bodyPr wrap="square" rtlCol="0" anchor="t">
            <a:spAutoFit/>
          </a:bodyPr>
          <a:lstStyle/>
          <a:p>
            <a:pPr indent="0" algn="l" fontAlgn="auto">
              <a:lnSpc>
                <a:spcPct val="200000"/>
              </a:lnSpc>
            </a:pPr>
            <a:r>
              <a:rPr lang="en-US" altLang="zh-CN" sz="4000" b="1">
                <a:solidFill>
                  <a:schemeClr val="tx1"/>
                </a:solidFill>
                <a:latin typeface="Times New Roman" panose="02020603050405020304" charset="0"/>
                <a:cs typeface="Times New Roman" panose="02020603050405020304" charset="0"/>
                <a:sym typeface="+mn-ea"/>
              </a:rPr>
              <a:t>24 Solar Terms</a:t>
            </a:r>
            <a:endParaRPr lang="en-US" altLang="zh-CN" sz="4000" b="1">
              <a:solidFill>
                <a:schemeClr val="tx1"/>
              </a:solidFill>
              <a:latin typeface="Times New Roman" panose="02020603050405020304" charset="0"/>
              <a:cs typeface="Times New Roman" panose="02020603050405020304" charset="0"/>
            </a:endParaRPr>
          </a:p>
          <a:p>
            <a:pPr indent="0" algn="l" fontAlgn="auto">
              <a:lnSpc>
                <a:spcPct val="200000"/>
              </a:lnSpc>
            </a:pPr>
            <a:r>
              <a:rPr lang="en-US" altLang="zh-CN" sz="3600" b="1">
                <a:solidFill>
                  <a:schemeClr val="tx1"/>
                </a:solidFill>
                <a:latin typeface="Times New Roman" panose="02020603050405020304" charset="0"/>
                <a:cs typeface="Times New Roman" panose="02020603050405020304" charset="0"/>
                <a:sym typeface="+mn-ea"/>
              </a:rPr>
              <a:t>                            - Cold Dew</a:t>
            </a:r>
            <a:endParaRPr lang="en-US" sz="3600" kern="0">
              <a:solidFill>
                <a:schemeClr val="tx1"/>
              </a:solidFill>
              <a:effectLst/>
              <a:latin typeface="Times New Roman" panose="02020603050405020304" charset="0"/>
              <a:ea typeface="宋体" panose="02010600030101010101" pitchFamily="2" charset="-122"/>
              <a:cs typeface="Times New Roman" panose="02020603050405020304" charset="0"/>
            </a:endParaRPr>
          </a:p>
          <a:p>
            <a:pPr indent="0" algn="l" fontAlgn="auto">
              <a:lnSpc>
                <a:spcPct val="200000"/>
              </a:lnSpc>
            </a:pPr>
            <a:r>
              <a:rPr lang="en-US" altLang="zh-CN" sz="3600" b="1">
                <a:solidFill>
                  <a:schemeClr val="tx1"/>
                </a:solidFill>
                <a:effectLst/>
                <a:latin typeface="Times New Roman" panose="02020603050405020304" charset="0"/>
                <a:cs typeface="Times New Roman" panose="02020603050405020304" charset="0"/>
                <a:sym typeface="+mn-ea"/>
              </a:rPr>
              <a:t>                               </a:t>
            </a:r>
            <a:r>
              <a:rPr lang="zh-CN" altLang="en-US" sz="3600" b="1">
                <a:solidFill>
                  <a:schemeClr val="tx1"/>
                </a:solidFill>
                <a:effectLst/>
                <a:latin typeface="Times New Roman" panose="02020603050405020304" charset="0"/>
                <a:cs typeface="Times New Roman" panose="02020603050405020304" charset="0"/>
                <a:sym typeface="+mn-ea"/>
              </a:rPr>
              <a:t>（寒露）</a:t>
            </a:r>
            <a:endParaRPr lang="zh-CN" altLang="en-US" sz="3600" b="1">
              <a:solidFill>
                <a:schemeClr val="tx1"/>
              </a:solidFill>
              <a:effectLst/>
              <a:latin typeface="Times New Roman" panose="02020603050405020304" charset="0"/>
              <a:cs typeface="Times New Roman" panose="02020603050405020304"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文本框 3"/>
          <p:cNvSpPr txBox="1"/>
          <p:nvPr/>
        </p:nvSpPr>
        <p:spPr>
          <a:xfrm>
            <a:off x="961102" y="409831"/>
            <a:ext cx="3063977" cy="645160"/>
          </a:xfrm>
          <a:prstGeom prst="rect">
            <a:avLst/>
          </a:prstGeom>
          <a:noFill/>
        </p:spPr>
        <p:txBody>
          <a:bodyPr vert="horz" wrap="square" rtlCol="0" anchor="b">
            <a:spAutoFit/>
          </a:bodyPr>
          <a:lstStyle/>
          <a:p>
            <a:r>
              <a:rPr lang="en-US" altLang="zh-CN" sz="3600" b="1">
                <a:solidFill>
                  <a:srgbClr val="056D6C"/>
                </a:solidFill>
                <a:latin typeface="Times New Roman" panose="02020603050405020304" charset="0"/>
                <a:cs typeface="Times New Roman" panose="02020603050405020304" charset="0"/>
                <a:sym typeface="+mn-lt"/>
              </a:rPr>
              <a:t>Vocabulary</a:t>
            </a:r>
            <a:endParaRPr lang="en-US" altLang="zh-CN" sz="3600" b="1">
              <a:solidFill>
                <a:srgbClr val="056D6C"/>
              </a:solidFill>
              <a:latin typeface="Times New Roman" panose="02020603050405020304" charset="0"/>
              <a:cs typeface="Times New Roman" panose="02020603050405020304" charset="0"/>
              <a:sym typeface="+mn-lt"/>
            </a:endParaRPr>
          </a:p>
        </p:txBody>
      </p:sp>
      <p:grpSp>
        <p:nvGrpSpPr>
          <p:cNvPr id="5" name="组合 4"/>
          <p:cNvGrpSpPr/>
          <p:nvPr/>
        </p:nvGrpSpPr>
        <p:grpSpPr>
          <a:xfrm>
            <a:off x="961569" y="1603855"/>
            <a:ext cx="10548191" cy="4377261"/>
            <a:chOff x="961569" y="1696278"/>
            <a:chExt cx="9375127" cy="4134679"/>
          </a:xfrm>
        </p:grpSpPr>
        <p:sp>
          <p:nvSpPr>
            <p:cNvPr id="6" name="圆角矩形 5"/>
            <p:cNvSpPr/>
            <p:nvPr/>
          </p:nvSpPr>
          <p:spPr>
            <a:xfrm>
              <a:off x="961569" y="1696278"/>
              <a:ext cx="9375127" cy="4134679"/>
            </a:xfrm>
            <a:prstGeom prst="roundRect">
              <a:avLst/>
            </a:prstGeom>
            <a:solidFill>
              <a:schemeClr val="bg1">
                <a:lumMod val="95000"/>
                <a:alpha val="44000"/>
              </a:schemeClr>
            </a:solidFill>
            <a:ln w="14922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圆角矩形 6"/>
            <p:cNvSpPr/>
            <p:nvPr/>
          </p:nvSpPr>
          <p:spPr>
            <a:xfrm>
              <a:off x="1113588" y="1842926"/>
              <a:ext cx="9050629" cy="3833384"/>
            </a:xfrm>
            <a:prstGeom prst="roundRect">
              <a:avLst/>
            </a:prstGeom>
            <a:noFill/>
            <a:ln>
              <a:solidFill>
                <a:srgbClr val="0568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8" name="矩形 7"/>
          <p:cNvSpPr/>
          <p:nvPr/>
        </p:nvSpPr>
        <p:spPr>
          <a:xfrm>
            <a:off x="1611911" y="2017054"/>
            <a:ext cx="9594215" cy="3014980"/>
          </a:xfrm>
          <a:prstGeom prst="rect">
            <a:avLst/>
          </a:prstGeom>
          <a:noFill/>
          <a:ln w="9525">
            <a:noFill/>
          </a:ln>
        </p:spPr>
        <p:txBody>
          <a:bodyPr wrap="square" anchor="ctr">
            <a:sp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nSpc>
                <a:spcPct val="250000"/>
              </a:lnSpc>
            </a:pPr>
            <a:r>
              <a:rPr lang="en-US" altLang="zh-CN" sz="2800">
                <a:latin typeface="Times New Roman" panose="02020603050405020304" charset="0"/>
                <a:ea typeface="微软雅黑"/>
                <a:cs typeface="Times New Roman" panose="02020603050405020304" charset="0"/>
                <a:sym typeface="+mn-ea"/>
              </a:rPr>
              <a:t>  </a:t>
            </a:r>
            <a:r>
              <a:rPr lang="zh-CN" altLang="en-US" sz="2800" b="1">
                <a:latin typeface="Times New Roman" panose="02020603050405020304" charset="0"/>
                <a:ea typeface="微软雅黑"/>
                <a:cs typeface="Times New Roman" panose="02020603050405020304" charset="0"/>
                <a:sym typeface="+mn-ea"/>
              </a:rPr>
              <a:t>ripe</a:t>
            </a:r>
            <a:r>
              <a:rPr lang="en-US" altLang="zh-CN" sz="2800" b="1">
                <a:latin typeface="Times New Roman" panose="02020603050405020304" charset="0"/>
                <a:ea typeface="微软雅黑"/>
                <a:cs typeface="Times New Roman" panose="02020603050405020304" charset="0"/>
                <a:sym typeface="+mn-ea"/>
              </a:rPr>
              <a:t> /raɪp/ </a:t>
            </a:r>
            <a:r>
              <a:rPr lang="zh-CN" altLang="en-US" sz="2800" b="1">
                <a:latin typeface="Times New Roman" panose="02020603050405020304" charset="0"/>
                <a:ea typeface="微软雅黑"/>
                <a:cs typeface="Times New Roman" panose="02020603050405020304" charset="0"/>
                <a:sym typeface="+mn-ea"/>
              </a:rPr>
              <a:t> adj.熟的，成熟的</a:t>
            </a:r>
            <a:endParaRPr lang="zh-CN" altLang="en-US" sz="2800" b="1">
              <a:latin typeface="Times New Roman" panose="02020603050405020304" charset="0"/>
              <a:ea typeface="微软雅黑"/>
              <a:cs typeface="Times New Roman" panose="02020603050405020304" charset="0"/>
              <a:sym typeface="+mn-ea"/>
            </a:endParaRPr>
          </a:p>
          <a:p>
            <a:pPr>
              <a:lnSpc>
                <a:spcPct val="250000"/>
              </a:lnSpc>
            </a:pPr>
            <a:r>
              <a:rPr lang="zh-CN" altLang="en-US" sz="2400">
                <a:latin typeface="Times New Roman" panose="02020603050405020304" charset="0"/>
                <a:ea typeface="微软雅黑"/>
                <a:cs typeface="Times New Roman" panose="02020603050405020304" charset="0"/>
                <a:sym typeface="+mn-lt"/>
              </a:rPr>
              <a:t>【例句】When crops ripe in autumn, fields turn entirely golden.  </a:t>
            </a:r>
            <a:endParaRPr lang="zh-CN" altLang="en-US" sz="2400">
              <a:latin typeface="Times New Roman" panose="02020603050405020304" charset="0"/>
              <a:ea typeface="微软雅黑"/>
              <a:cs typeface="Times New Roman" panose="02020603050405020304" charset="0"/>
              <a:sym typeface="+mn-lt"/>
            </a:endParaRPr>
          </a:p>
          <a:p>
            <a:pPr>
              <a:lnSpc>
                <a:spcPct val="250000"/>
              </a:lnSpc>
            </a:pPr>
            <a:r>
              <a:rPr lang="en-US" altLang="zh-CN" sz="2400">
                <a:latin typeface="Times New Roman" panose="02020603050405020304" charset="0"/>
                <a:ea typeface="微软雅黑"/>
                <a:cs typeface="Times New Roman" panose="02020603050405020304" charset="0"/>
                <a:sym typeface="+mn-lt"/>
              </a:rPr>
              <a:t>               </a:t>
            </a:r>
            <a:r>
              <a:rPr lang="zh-CN" altLang="en-US" sz="2400">
                <a:latin typeface="Times New Roman" panose="02020603050405020304" charset="0"/>
                <a:ea typeface="微软雅黑"/>
                <a:cs typeface="Times New Roman" panose="02020603050405020304" charset="0"/>
                <a:sym typeface="+mn-lt"/>
              </a:rPr>
              <a:t>秋天庄稼成熟时，田野变得一片金黄。</a:t>
            </a:r>
            <a:endParaRPr lang="zh-CN" altLang="en-US" sz="2400">
              <a:latin typeface="Times New Roman" panose="02020603050405020304" charset="0"/>
              <a:ea typeface="微软雅黑"/>
              <a:cs typeface="Times New Roman" panose="02020603050405020304" charset="0"/>
              <a:sym typeface="+mn-lt"/>
            </a:endParaRPr>
          </a:p>
        </p:txBody>
      </p:sp>
      <p:pic>
        <p:nvPicPr>
          <p:cNvPr id="3" name="图片 2"/>
          <p:cNvPicPr>
            <a:picLocks noChangeAspect="1"/>
          </p:cNvPicPr>
          <p:nvPr>
            <p:custDataLst>
              <p:tags r:id="rId4"/>
            </p:custDataLst>
          </p:nvPr>
        </p:nvPicPr>
        <p:blipFill>
          <a:blip r:embed="rId3"/>
          <a:stretch>
            <a:fillRect/>
          </a:stretch>
        </p:blipFill>
        <p:spPr>
          <a:xfrm>
            <a:off x="9474835" y="2887345"/>
            <a:ext cx="2921000" cy="379539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文本框 3"/>
          <p:cNvSpPr txBox="1"/>
          <p:nvPr/>
        </p:nvSpPr>
        <p:spPr>
          <a:xfrm>
            <a:off x="867122" y="421261"/>
            <a:ext cx="3063977" cy="645160"/>
          </a:xfrm>
          <a:prstGeom prst="rect">
            <a:avLst/>
          </a:prstGeom>
          <a:noFill/>
        </p:spPr>
        <p:txBody>
          <a:bodyPr vert="horz" wrap="square" rtlCol="0" anchor="b">
            <a:spAutoFit/>
          </a:bodyPr>
          <a:lstStyle/>
          <a:p>
            <a:r>
              <a:rPr lang="en-US" altLang="zh-CN" sz="3600" b="1">
                <a:solidFill>
                  <a:srgbClr val="056D6C"/>
                </a:solidFill>
                <a:latin typeface="Times New Roman" panose="02020603050405020304" charset="0"/>
                <a:cs typeface="Times New Roman" panose="02020603050405020304" charset="0"/>
                <a:sym typeface="+mn-lt"/>
              </a:rPr>
              <a:t>Vocabulary</a:t>
            </a:r>
            <a:endParaRPr lang="en-US" altLang="zh-CN" sz="3600" b="1">
              <a:solidFill>
                <a:srgbClr val="056D6C"/>
              </a:solidFill>
              <a:latin typeface="Times New Roman" panose="02020603050405020304" charset="0"/>
              <a:cs typeface="Times New Roman" panose="02020603050405020304" charset="0"/>
              <a:sym typeface="+mn-lt"/>
            </a:endParaRPr>
          </a:p>
        </p:txBody>
      </p:sp>
      <p:grpSp>
        <p:nvGrpSpPr>
          <p:cNvPr id="5" name="组合 4"/>
          <p:cNvGrpSpPr/>
          <p:nvPr/>
        </p:nvGrpSpPr>
        <p:grpSpPr>
          <a:xfrm>
            <a:off x="961569" y="1603855"/>
            <a:ext cx="10548191" cy="4377261"/>
            <a:chOff x="961569" y="1696278"/>
            <a:chExt cx="9375127" cy="4134679"/>
          </a:xfrm>
        </p:grpSpPr>
        <p:sp>
          <p:nvSpPr>
            <p:cNvPr id="6" name="圆角矩形 5"/>
            <p:cNvSpPr/>
            <p:nvPr/>
          </p:nvSpPr>
          <p:spPr>
            <a:xfrm>
              <a:off x="961569" y="1696278"/>
              <a:ext cx="9375127" cy="4134679"/>
            </a:xfrm>
            <a:prstGeom prst="roundRect">
              <a:avLst/>
            </a:prstGeom>
            <a:solidFill>
              <a:schemeClr val="bg1">
                <a:lumMod val="95000"/>
                <a:alpha val="44000"/>
              </a:schemeClr>
            </a:solidFill>
            <a:ln w="14922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圆角矩形 6"/>
            <p:cNvSpPr/>
            <p:nvPr/>
          </p:nvSpPr>
          <p:spPr>
            <a:xfrm>
              <a:off x="1113588" y="1842926"/>
              <a:ext cx="9050629" cy="3833384"/>
            </a:xfrm>
            <a:prstGeom prst="roundRect">
              <a:avLst/>
            </a:prstGeom>
            <a:noFill/>
            <a:ln>
              <a:solidFill>
                <a:srgbClr val="0568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8" name="矩形 7"/>
          <p:cNvSpPr/>
          <p:nvPr/>
        </p:nvSpPr>
        <p:spPr>
          <a:xfrm>
            <a:off x="1644931" y="1897991"/>
            <a:ext cx="9594215" cy="3599815"/>
          </a:xfrm>
          <a:prstGeom prst="rect">
            <a:avLst/>
          </a:prstGeom>
          <a:noFill/>
          <a:ln w="9525">
            <a:noFill/>
          </a:ln>
        </p:spPr>
        <p:txBody>
          <a:bodyPr wrap="square" anchor="ctr">
            <a:sp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nSpc>
                <a:spcPct val="300000"/>
              </a:lnSpc>
            </a:pPr>
            <a:r>
              <a:rPr lang="zh-CN" altLang="en-US" sz="2800" b="1">
                <a:latin typeface="Times New Roman" panose="02020603050405020304" charset="0"/>
                <a:ea typeface="微软雅黑"/>
                <a:cs typeface="Times New Roman" panose="02020603050405020304" charset="0"/>
                <a:sym typeface="+mn-ea"/>
              </a:rPr>
              <a:t>significantly</a:t>
            </a:r>
            <a:r>
              <a:rPr lang="en-US" altLang="zh-CN" sz="2800" b="1">
                <a:latin typeface="Times New Roman" panose="02020603050405020304" charset="0"/>
                <a:ea typeface="微软雅黑"/>
                <a:cs typeface="Times New Roman" panose="02020603050405020304" charset="0"/>
                <a:sym typeface="+mn-ea"/>
              </a:rPr>
              <a:t>   </a:t>
            </a:r>
            <a:r>
              <a:rPr lang="zh-CN" altLang="en-US" sz="2800" b="1">
                <a:latin typeface="Times New Roman" panose="02020603050405020304" charset="0"/>
                <a:ea typeface="微软雅黑"/>
                <a:cs typeface="Times New Roman" panose="02020603050405020304" charset="0"/>
                <a:sym typeface="+mn-ea"/>
              </a:rPr>
              <a:t>/sɪɡˈnɪfɪkəntli/</a:t>
            </a:r>
            <a:r>
              <a:rPr lang="en-US" altLang="zh-CN" sz="2800" b="1">
                <a:latin typeface="Times New Roman" panose="02020603050405020304" charset="0"/>
                <a:ea typeface="微软雅黑"/>
                <a:cs typeface="Times New Roman" panose="02020603050405020304" charset="0"/>
                <a:sym typeface="+mn-ea"/>
              </a:rPr>
              <a:t> </a:t>
            </a:r>
            <a:r>
              <a:rPr lang="zh-CN" altLang="en-US" sz="2800" b="1">
                <a:latin typeface="Times New Roman" panose="02020603050405020304" charset="0"/>
                <a:ea typeface="微软雅黑"/>
                <a:cs typeface="Times New Roman" panose="02020603050405020304" charset="0"/>
                <a:sym typeface="+mn-ea"/>
              </a:rPr>
              <a:t> adv.显著地</a:t>
            </a:r>
            <a:endParaRPr lang="zh-CN" altLang="en-US" sz="2800" b="1">
              <a:latin typeface="Times New Roman" panose="02020603050405020304" charset="0"/>
              <a:ea typeface="微软雅黑"/>
              <a:cs typeface="Times New Roman" panose="02020603050405020304" charset="0"/>
              <a:sym typeface="+mn-ea"/>
            </a:endParaRPr>
          </a:p>
          <a:p>
            <a:pPr>
              <a:lnSpc>
                <a:spcPct val="300000"/>
              </a:lnSpc>
            </a:pPr>
            <a:r>
              <a:rPr lang="zh-CN" altLang="en-US" sz="2400">
                <a:latin typeface="Times New Roman" panose="02020603050405020304" charset="0"/>
                <a:ea typeface="微软雅黑"/>
                <a:cs typeface="Times New Roman" panose="02020603050405020304" charset="0"/>
                <a:sym typeface="+mn-ea"/>
              </a:rPr>
              <a:t>【例句】She paused significantly before she answered.  </a:t>
            </a:r>
            <a:endParaRPr lang="zh-CN" altLang="en-US" sz="2400">
              <a:latin typeface="Times New Roman" panose="02020603050405020304" charset="0"/>
              <a:ea typeface="微软雅黑"/>
              <a:cs typeface="Times New Roman" panose="02020603050405020304" charset="0"/>
              <a:sym typeface="+mn-ea"/>
            </a:endParaRPr>
          </a:p>
          <a:p>
            <a:pPr>
              <a:lnSpc>
                <a:spcPct val="300000"/>
              </a:lnSpc>
            </a:pPr>
            <a:r>
              <a:rPr lang="en-US" altLang="zh-CN" sz="2400">
                <a:latin typeface="Times New Roman" panose="02020603050405020304" charset="0"/>
                <a:ea typeface="微软雅黑"/>
                <a:cs typeface="Times New Roman" panose="02020603050405020304" charset="0"/>
                <a:sym typeface="+mn-ea"/>
              </a:rPr>
              <a:t>                   </a:t>
            </a:r>
            <a:r>
              <a:rPr lang="zh-CN" altLang="en-US" sz="2400">
                <a:latin typeface="Times New Roman" panose="02020603050405020304" charset="0"/>
                <a:ea typeface="微软雅黑"/>
                <a:cs typeface="Times New Roman" panose="02020603050405020304" charset="0"/>
                <a:sym typeface="+mn-ea"/>
              </a:rPr>
              <a:t>她在回答之前意味深长地停顿了一下。</a:t>
            </a:r>
            <a:endParaRPr lang="zh-CN" altLang="en-US" sz="2400">
              <a:latin typeface="Times New Roman" panose="02020603050405020304" charset="0"/>
              <a:ea typeface="微软雅黑"/>
              <a:cs typeface="Times New Roman" panose="02020603050405020304" charset="0"/>
              <a:sym typeface="+mn-ea"/>
            </a:endParaRPr>
          </a:p>
        </p:txBody>
      </p:sp>
      <p:pic>
        <p:nvPicPr>
          <p:cNvPr id="2" name="图片 1"/>
          <p:cNvPicPr>
            <a:picLocks noChangeAspect="1"/>
          </p:cNvPicPr>
          <p:nvPr>
            <p:custDataLst>
              <p:tags r:id="rId4"/>
            </p:custDataLst>
          </p:nvPr>
        </p:nvPicPr>
        <p:blipFill>
          <a:blip r:embed="rId3"/>
          <a:stretch>
            <a:fillRect/>
          </a:stretch>
        </p:blipFill>
        <p:spPr>
          <a:xfrm>
            <a:off x="9095105" y="2858135"/>
            <a:ext cx="2220595" cy="29591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文本框 3"/>
          <p:cNvSpPr txBox="1"/>
          <p:nvPr/>
        </p:nvSpPr>
        <p:spPr>
          <a:xfrm>
            <a:off x="867122" y="442851"/>
            <a:ext cx="3063977" cy="645160"/>
          </a:xfrm>
          <a:prstGeom prst="rect">
            <a:avLst/>
          </a:prstGeom>
          <a:noFill/>
        </p:spPr>
        <p:txBody>
          <a:bodyPr vert="horz" wrap="square" rtlCol="0" anchor="b">
            <a:spAutoFit/>
          </a:bodyPr>
          <a:lstStyle/>
          <a:p>
            <a:r>
              <a:rPr lang="en-US" altLang="zh-CN" sz="3600" b="1">
                <a:solidFill>
                  <a:srgbClr val="056D6C"/>
                </a:solidFill>
                <a:latin typeface="Times New Roman" panose="02020603050405020304" charset="0"/>
                <a:cs typeface="Times New Roman" panose="02020603050405020304" charset="0"/>
                <a:sym typeface="+mn-lt"/>
              </a:rPr>
              <a:t>Vocabulary</a:t>
            </a:r>
            <a:endParaRPr lang="en-US" altLang="zh-CN" sz="3600" b="1">
              <a:solidFill>
                <a:srgbClr val="056D6C"/>
              </a:solidFill>
              <a:latin typeface="Times New Roman" panose="02020603050405020304" charset="0"/>
              <a:cs typeface="Times New Roman" panose="02020603050405020304" charset="0"/>
              <a:sym typeface="+mn-lt"/>
            </a:endParaRPr>
          </a:p>
        </p:txBody>
      </p:sp>
      <p:grpSp>
        <p:nvGrpSpPr>
          <p:cNvPr id="5" name="组合 4"/>
          <p:cNvGrpSpPr/>
          <p:nvPr/>
        </p:nvGrpSpPr>
        <p:grpSpPr>
          <a:xfrm>
            <a:off x="961569" y="1603855"/>
            <a:ext cx="10548191" cy="4377261"/>
            <a:chOff x="961569" y="1696278"/>
            <a:chExt cx="9375127" cy="4134679"/>
          </a:xfrm>
        </p:grpSpPr>
        <p:sp>
          <p:nvSpPr>
            <p:cNvPr id="6" name="圆角矩形 5"/>
            <p:cNvSpPr/>
            <p:nvPr/>
          </p:nvSpPr>
          <p:spPr>
            <a:xfrm>
              <a:off x="961569" y="1696278"/>
              <a:ext cx="9375127" cy="4134679"/>
            </a:xfrm>
            <a:prstGeom prst="roundRect">
              <a:avLst/>
            </a:prstGeom>
            <a:solidFill>
              <a:schemeClr val="bg1">
                <a:lumMod val="95000"/>
                <a:alpha val="44000"/>
              </a:schemeClr>
            </a:solidFill>
            <a:ln w="14922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圆角矩形 6"/>
            <p:cNvSpPr/>
            <p:nvPr/>
          </p:nvSpPr>
          <p:spPr>
            <a:xfrm>
              <a:off x="1113588" y="1842926"/>
              <a:ext cx="9050629" cy="3833384"/>
            </a:xfrm>
            <a:prstGeom prst="roundRect">
              <a:avLst/>
            </a:prstGeom>
            <a:noFill/>
            <a:ln>
              <a:solidFill>
                <a:srgbClr val="0568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8" name="矩形 7"/>
          <p:cNvSpPr/>
          <p:nvPr/>
        </p:nvSpPr>
        <p:spPr>
          <a:xfrm>
            <a:off x="1578891" y="1856716"/>
            <a:ext cx="9594215" cy="3599815"/>
          </a:xfrm>
          <a:prstGeom prst="rect">
            <a:avLst/>
          </a:prstGeom>
          <a:noFill/>
          <a:ln w="9525">
            <a:noFill/>
          </a:ln>
        </p:spPr>
        <p:txBody>
          <a:bodyPr wrap="square" anchor="ctr">
            <a:sp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nSpc>
                <a:spcPct val="300000"/>
              </a:lnSpc>
            </a:pPr>
            <a:r>
              <a:rPr lang="en-US" altLang="zh-CN" sz="2800" b="1">
                <a:latin typeface="Times New Roman" panose="02020603050405020304" charset="0"/>
                <a:ea typeface="微软雅黑"/>
                <a:cs typeface="Times New Roman" panose="02020603050405020304" charset="0"/>
                <a:sym typeface="+mn-ea"/>
              </a:rPr>
              <a:t> </a:t>
            </a:r>
            <a:r>
              <a:rPr lang="zh-CN" altLang="en-US" sz="2800" b="1">
                <a:latin typeface="Times New Roman" panose="02020603050405020304" charset="0"/>
                <a:ea typeface="微软雅黑"/>
                <a:cs typeface="Times New Roman" panose="02020603050405020304" charset="0"/>
                <a:sym typeface="+mn-ea"/>
              </a:rPr>
              <a:t>encounter</a:t>
            </a:r>
            <a:r>
              <a:rPr lang="en-US" altLang="zh-CN" sz="2800" b="1">
                <a:latin typeface="Times New Roman" panose="02020603050405020304" charset="0"/>
                <a:ea typeface="微软雅黑"/>
                <a:cs typeface="Times New Roman" panose="02020603050405020304" charset="0"/>
                <a:sym typeface="+mn-ea"/>
              </a:rPr>
              <a:t>  </a:t>
            </a:r>
            <a:r>
              <a:rPr lang="zh-CN" altLang="en-US" sz="2800" b="1">
                <a:latin typeface="Times New Roman" panose="02020603050405020304" charset="0"/>
                <a:ea typeface="微软雅黑"/>
                <a:cs typeface="Times New Roman" panose="02020603050405020304" charset="0"/>
                <a:sym typeface="+mn-ea"/>
              </a:rPr>
              <a:t>/ɪnˈkaʊntə(r)/</a:t>
            </a:r>
            <a:r>
              <a:rPr lang="en-US" altLang="zh-CN" sz="2800" b="1">
                <a:latin typeface="Times New Roman" panose="02020603050405020304" charset="0"/>
                <a:ea typeface="微软雅黑"/>
                <a:cs typeface="Times New Roman" panose="02020603050405020304" charset="0"/>
                <a:sym typeface="+mn-ea"/>
              </a:rPr>
              <a:t> </a:t>
            </a:r>
            <a:r>
              <a:rPr lang="zh-CN" altLang="en-US" sz="2800" b="1">
                <a:latin typeface="Times New Roman" panose="02020603050405020304" charset="0"/>
                <a:ea typeface="微软雅黑"/>
                <a:cs typeface="Times New Roman" panose="02020603050405020304" charset="0"/>
                <a:sym typeface="+mn-ea"/>
              </a:rPr>
              <a:t> v. 相遇，邂逅</a:t>
            </a:r>
            <a:endParaRPr lang="zh-CN" altLang="en-US" sz="2800" b="1">
              <a:latin typeface="Times New Roman" panose="02020603050405020304" charset="0"/>
              <a:ea typeface="微软雅黑"/>
              <a:cs typeface="Times New Roman" panose="02020603050405020304" charset="0"/>
              <a:sym typeface="+mn-ea"/>
            </a:endParaRPr>
          </a:p>
          <a:p>
            <a:pPr>
              <a:lnSpc>
                <a:spcPct val="300000"/>
              </a:lnSpc>
            </a:pPr>
            <a:r>
              <a:rPr lang="zh-CN" altLang="en-US" sz="2400">
                <a:latin typeface="Times New Roman" panose="02020603050405020304" charset="0"/>
                <a:ea typeface="微软雅黑"/>
                <a:cs typeface="Times New Roman" panose="02020603050405020304" charset="0"/>
                <a:sym typeface="+mn-lt"/>
              </a:rPr>
              <a:t>【例句】You should be chatting with the strangers you encounter.  </a:t>
            </a:r>
            <a:endParaRPr lang="zh-CN" altLang="en-US" sz="2400">
              <a:latin typeface="Times New Roman" panose="02020603050405020304" charset="0"/>
              <a:ea typeface="微软雅黑"/>
              <a:cs typeface="Times New Roman" panose="02020603050405020304" charset="0"/>
              <a:sym typeface="+mn-lt"/>
            </a:endParaRPr>
          </a:p>
          <a:p>
            <a:pPr>
              <a:lnSpc>
                <a:spcPct val="300000"/>
              </a:lnSpc>
            </a:pPr>
            <a:r>
              <a:rPr lang="en-US" altLang="zh-CN" sz="2400">
                <a:latin typeface="Times New Roman" panose="02020603050405020304" charset="0"/>
                <a:ea typeface="微软雅黑"/>
                <a:cs typeface="Times New Roman" panose="02020603050405020304" charset="0"/>
                <a:sym typeface="+mn-lt"/>
              </a:rPr>
              <a:t>                 </a:t>
            </a:r>
            <a:r>
              <a:rPr lang="zh-CN" altLang="en-US" sz="2400">
                <a:latin typeface="Times New Roman" panose="02020603050405020304" charset="0"/>
                <a:ea typeface="微软雅黑"/>
                <a:cs typeface="Times New Roman" panose="02020603050405020304" charset="0"/>
                <a:sym typeface="+mn-lt"/>
              </a:rPr>
              <a:t>你应该和你遇到的陌生人聊天。</a:t>
            </a:r>
            <a:endParaRPr lang="zh-CN" altLang="en-US" sz="2400">
              <a:latin typeface="Times New Roman" panose="02020603050405020304" charset="0"/>
              <a:ea typeface="微软雅黑"/>
              <a:cs typeface="Times New Roman" panose="02020603050405020304" charset="0"/>
              <a:sym typeface="+mn-lt"/>
            </a:endParaRPr>
          </a:p>
        </p:txBody>
      </p:sp>
      <p:pic>
        <p:nvPicPr>
          <p:cNvPr id="3" name="图片 2" descr="51miz-E1170502-0CB3D38A"/>
          <p:cNvPicPr>
            <a:picLocks noChangeAspect="1"/>
          </p:cNvPicPr>
          <p:nvPr>
            <p:custDataLst>
              <p:tags r:id="rId4"/>
            </p:custDataLst>
          </p:nvPr>
        </p:nvPicPr>
        <p:blipFill>
          <a:blip r:embed="rId3"/>
          <a:stretch>
            <a:fillRect/>
          </a:stretch>
        </p:blipFill>
        <p:spPr>
          <a:xfrm flipH="1">
            <a:off x="8181340" y="3749675"/>
            <a:ext cx="3883660" cy="291274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4"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ox(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文本框 3"/>
          <p:cNvSpPr txBox="1"/>
          <p:nvPr/>
        </p:nvSpPr>
        <p:spPr>
          <a:xfrm>
            <a:off x="961102" y="420626"/>
            <a:ext cx="3063977" cy="645160"/>
          </a:xfrm>
          <a:prstGeom prst="rect">
            <a:avLst/>
          </a:prstGeom>
          <a:noFill/>
        </p:spPr>
        <p:txBody>
          <a:bodyPr vert="horz" wrap="square" rtlCol="0" anchor="b">
            <a:spAutoFit/>
          </a:bodyPr>
          <a:lstStyle/>
          <a:p>
            <a:r>
              <a:rPr lang="en-US" altLang="zh-CN" sz="3600" b="1">
                <a:solidFill>
                  <a:srgbClr val="056D6C"/>
                </a:solidFill>
                <a:latin typeface="Times New Roman" panose="02020603050405020304" charset="0"/>
                <a:cs typeface="Times New Roman" panose="02020603050405020304" charset="0"/>
                <a:sym typeface="+mn-lt"/>
              </a:rPr>
              <a:t>Vocabulary</a:t>
            </a:r>
            <a:endParaRPr lang="en-US" altLang="zh-CN" sz="3600" b="1">
              <a:solidFill>
                <a:srgbClr val="056D6C"/>
              </a:solidFill>
              <a:latin typeface="Times New Roman" panose="02020603050405020304" charset="0"/>
              <a:cs typeface="Times New Roman" panose="02020603050405020304" charset="0"/>
              <a:sym typeface="+mn-lt"/>
            </a:endParaRPr>
          </a:p>
        </p:txBody>
      </p:sp>
      <p:grpSp>
        <p:nvGrpSpPr>
          <p:cNvPr id="5" name="组合 4"/>
          <p:cNvGrpSpPr/>
          <p:nvPr/>
        </p:nvGrpSpPr>
        <p:grpSpPr>
          <a:xfrm>
            <a:off x="961569" y="1603855"/>
            <a:ext cx="10548191" cy="4377261"/>
            <a:chOff x="961569" y="1696278"/>
            <a:chExt cx="9375127" cy="4134679"/>
          </a:xfrm>
        </p:grpSpPr>
        <p:sp>
          <p:nvSpPr>
            <p:cNvPr id="6" name="圆角矩形 5"/>
            <p:cNvSpPr/>
            <p:nvPr/>
          </p:nvSpPr>
          <p:spPr>
            <a:xfrm>
              <a:off x="961569" y="1696278"/>
              <a:ext cx="9375127" cy="4134679"/>
            </a:xfrm>
            <a:prstGeom prst="roundRect">
              <a:avLst/>
            </a:prstGeom>
            <a:solidFill>
              <a:schemeClr val="bg1">
                <a:lumMod val="95000"/>
                <a:alpha val="44000"/>
              </a:schemeClr>
            </a:solidFill>
            <a:ln w="14922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圆角矩形 6"/>
            <p:cNvSpPr/>
            <p:nvPr/>
          </p:nvSpPr>
          <p:spPr>
            <a:xfrm>
              <a:off x="1113588" y="1842926"/>
              <a:ext cx="9050629" cy="3833384"/>
            </a:xfrm>
            <a:prstGeom prst="roundRect">
              <a:avLst/>
            </a:prstGeom>
            <a:noFill/>
            <a:ln>
              <a:solidFill>
                <a:srgbClr val="0568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8" name="矩形 7"/>
          <p:cNvSpPr/>
          <p:nvPr/>
        </p:nvSpPr>
        <p:spPr>
          <a:xfrm>
            <a:off x="1721766" y="1758926"/>
            <a:ext cx="9594215" cy="3599815"/>
          </a:xfrm>
          <a:prstGeom prst="rect">
            <a:avLst/>
          </a:prstGeom>
          <a:noFill/>
          <a:ln w="9525">
            <a:noFill/>
          </a:ln>
        </p:spPr>
        <p:txBody>
          <a:bodyPr wrap="square" anchor="ctr">
            <a:sp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nSpc>
                <a:spcPct val="300000"/>
              </a:lnSpc>
            </a:pPr>
            <a:r>
              <a:rPr lang="zh-CN" altLang="en-US" sz="2800" b="1">
                <a:latin typeface="Times New Roman" panose="02020603050405020304" charset="0"/>
                <a:ea typeface="微软雅黑"/>
                <a:cs typeface="Times New Roman" panose="02020603050405020304" charset="0"/>
                <a:sym typeface="+mn-ea"/>
              </a:rPr>
              <a:t>abundant</a:t>
            </a:r>
            <a:r>
              <a:rPr lang="en-US" altLang="zh-CN" sz="2800" b="1">
                <a:latin typeface="Times New Roman" panose="02020603050405020304" charset="0"/>
                <a:ea typeface="微软雅黑"/>
                <a:cs typeface="Times New Roman" panose="02020603050405020304" charset="0"/>
                <a:sym typeface="+mn-ea"/>
              </a:rPr>
              <a:t>   /əˈbʌndənt/ adj. 大量的，丰富的，充足的</a:t>
            </a:r>
            <a:endParaRPr lang="en-US" altLang="zh-CN" sz="2800" b="1">
              <a:latin typeface="Times New Roman" panose="02020603050405020304" charset="0"/>
              <a:ea typeface="微软雅黑"/>
              <a:cs typeface="Times New Roman" panose="02020603050405020304" charset="0"/>
              <a:sym typeface="+mn-ea"/>
            </a:endParaRPr>
          </a:p>
          <a:p>
            <a:pPr>
              <a:lnSpc>
                <a:spcPct val="300000"/>
              </a:lnSpc>
            </a:pPr>
            <a:r>
              <a:rPr lang="zh-CN" altLang="en-US" sz="2400">
                <a:latin typeface="Times New Roman" panose="02020603050405020304" charset="0"/>
                <a:ea typeface="微软雅黑"/>
                <a:cs typeface="Times New Roman" panose="02020603050405020304" charset="0"/>
                <a:sym typeface="+mn-ea"/>
              </a:rPr>
              <a:t>【例句】</a:t>
            </a:r>
            <a:r>
              <a:rPr lang="en-US" altLang="zh-CN" sz="2400">
                <a:latin typeface="Times New Roman" panose="02020603050405020304" charset="0"/>
                <a:ea typeface="微软雅黑"/>
                <a:cs typeface="Times New Roman" panose="02020603050405020304" charset="0"/>
                <a:sym typeface="+mn-ea"/>
              </a:rPr>
              <a:t>Our country has a vast territory and abundant resources.  </a:t>
            </a:r>
            <a:endParaRPr lang="en-US" altLang="zh-CN" sz="2400">
              <a:latin typeface="Times New Roman" panose="02020603050405020304" charset="0"/>
              <a:ea typeface="微软雅黑"/>
              <a:cs typeface="Times New Roman" panose="02020603050405020304" charset="0"/>
              <a:sym typeface="+mn-ea"/>
            </a:endParaRPr>
          </a:p>
          <a:p>
            <a:pPr>
              <a:lnSpc>
                <a:spcPct val="300000"/>
              </a:lnSpc>
            </a:pPr>
            <a:r>
              <a:rPr lang="en-US" altLang="zh-CN" sz="2400">
                <a:latin typeface="Times New Roman" panose="02020603050405020304" charset="0"/>
                <a:ea typeface="微软雅黑"/>
                <a:cs typeface="Times New Roman" panose="02020603050405020304" charset="0"/>
                <a:sym typeface="+mn-ea"/>
              </a:rPr>
              <a:t>               我国土地辽阔， 资源丰富。 </a:t>
            </a:r>
            <a:endParaRPr lang="en-US" altLang="zh-CN" sz="2400">
              <a:latin typeface="Times New Roman" panose="02020603050405020304" charset="0"/>
              <a:ea typeface="微软雅黑"/>
              <a:cs typeface="Times New Roman" panose="02020603050405020304" charset="0"/>
              <a:sym typeface="+mn-ea"/>
            </a:endParaRPr>
          </a:p>
        </p:txBody>
      </p:sp>
      <p:pic>
        <p:nvPicPr>
          <p:cNvPr id="13" name="图片 12" descr="f7727e7efaa841d2f9e4b2fdbe3145b5"/>
          <p:cNvPicPr>
            <a:picLocks noChangeAspect="1"/>
          </p:cNvPicPr>
          <p:nvPr>
            <p:custDataLst>
              <p:tags r:id="rId4"/>
            </p:custDataLst>
          </p:nvPr>
        </p:nvPicPr>
        <p:blipFill>
          <a:blip r:embed="rId3"/>
          <a:stretch>
            <a:fillRect/>
          </a:stretch>
        </p:blipFill>
        <p:spPr>
          <a:xfrm>
            <a:off x="8786495" y="3119120"/>
            <a:ext cx="3277235" cy="327723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nodeType="afterGroup">
                            <p:stCondLst>
                              <p:cond delay="500"/>
                            </p:stCondLst>
                            <p:childTnLst>
                              <p:par>
                                <p:cTn id="21" presetID="16" presetClass="entr" presetSubtype="21"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文本框 3"/>
          <p:cNvSpPr txBox="1"/>
          <p:nvPr/>
        </p:nvSpPr>
        <p:spPr>
          <a:xfrm>
            <a:off x="961102" y="420626"/>
            <a:ext cx="3063977" cy="645160"/>
          </a:xfrm>
          <a:prstGeom prst="rect">
            <a:avLst/>
          </a:prstGeom>
          <a:noFill/>
        </p:spPr>
        <p:txBody>
          <a:bodyPr vert="horz" wrap="square" rtlCol="0" anchor="b">
            <a:spAutoFit/>
          </a:bodyPr>
          <a:lstStyle/>
          <a:p>
            <a:r>
              <a:rPr lang="en-US" altLang="zh-CN" sz="3600" b="1">
                <a:solidFill>
                  <a:srgbClr val="056D6C"/>
                </a:solidFill>
                <a:latin typeface="Times New Roman" panose="02020603050405020304" charset="0"/>
                <a:cs typeface="Times New Roman" panose="02020603050405020304" charset="0"/>
                <a:sym typeface="+mn-lt"/>
              </a:rPr>
              <a:t>Vocabulary</a:t>
            </a:r>
            <a:endParaRPr lang="en-US" altLang="zh-CN" sz="3600" b="1">
              <a:solidFill>
                <a:srgbClr val="056D6C"/>
              </a:solidFill>
              <a:latin typeface="Times New Roman" panose="02020603050405020304" charset="0"/>
              <a:cs typeface="Times New Roman" panose="02020603050405020304" charset="0"/>
              <a:sym typeface="+mn-lt"/>
            </a:endParaRPr>
          </a:p>
        </p:txBody>
      </p:sp>
      <p:grpSp>
        <p:nvGrpSpPr>
          <p:cNvPr id="5" name="组合 4"/>
          <p:cNvGrpSpPr/>
          <p:nvPr/>
        </p:nvGrpSpPr>
        <p:grpSpPr>
          <a:xfrm>
            <a:off x="961569" y="1603855"/>
            <a:ext cx="10548191" cy="4377261"/>
            <a:chOff x="961569" y="1696278"/>
            <a:chExt cx="9375127" cy="4134679"/>
          </a:xfrm>
        </p:grpSpPr>
        <p:sp>
          <p:nvSpPr>
            <p:cNvPr id="6" name="圆角矩形 5"/>
            <p:cNvSpPr/>
            <p:nvPr/>
          </p:nvSpPr>
          <p:spPr>
            <a:xfrm>
              <a:off x="961569" y="1696278"/>
              <a:ext cx="9375127" cy="4134679"/>
            </a:xfrm>
            <a:prstGeom prst="roundRect">
              <a:avLst/>
            </a:prstGeom>
            <a:solidFill>
              <a:schemeClr val="bg1">
                <a:lumMod val="95000"/>
                <a:alpha val="44000"/>
              </a:schemeClr>
            </a:solidFill>
            <a:ln w="14922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圆角矩形 6"/>
            <p:cNvSpPr/>
            <p:nvPr/>
          </p:nvSpPr>
          <p:spPr>
            <a:xfrm>
              <a:off x="1113588" y="1842926"/>
              <a:ext cx="9050629" cy="3833384"/>
            </a:xfrm>
            <a:prstGeom prst="roundRect">
              <a:avLst/>
            </a:prstGeom>
            <a:noFill/>
            <a:ln>
              <a:solidFill>
                <a:srgbClr val="0568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8" name="矩形 7"/>
          <p:cNvSpPr/>
          <p:nvPr/>
        </p:nvSpPr>
        <p:spPr>
          <a:xfrm>
            <a:off x="1721766" y="1758926"/>
            <a:ext cx="9594215" cy="3599815"/>
          </a:xfrm>
          <a:prstGeom prst="rect">
            <a:avLst/>
          </a:prstGeom>
          <a:noFill/>
          <a:ln w="9525">
            <a:noFill/>
          </a:ln>
        </p:spPr>
        <p:txBody>
          <a:bodyPr wrap="square" anchor="ctr">
            <a:sp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nSpc>
                <a:spcPct val="300000"/>
              </a:lnSpc>
            </a:pPr>
            <a:r>
              <a:rPr lang="zh-CN" altLang="en-US" sz="2800" b="1">
                <a:latin typeface="Times New Roman" panose="02020603050405020304" charset="0"/>
                <a:ea typeface="微软雅黑"/>
                <a:cs typeface="Times New Roman" panose="02020603050405020304" charset="0"/>
                <a:sym typeface="+mn-ea"/>
              </a:rPr>
              <a:t>saturation</a:t>
            </a:r>
            <a:r>
              <a:rPr lang="en-US" altLang="zh-CN" sz="2800" b="1">
                <a:latin typeface="Times New Roman" panose="02020603050405020304" charset="0"/>
                <a:ea typeface="微软雅黑"/>
                <a:cs typeface="Times New Roman" panose="02020603050405020304" charset="0"/>
                <a:sym typeface="+mn-ea"/>
              </a:rPr>
              <a:t> </a:t>
            </a:r>
            <a:r>
              <a:rPr lang="zh-CN" altLang="en-US" sz="2800" b="1">
                <a:latin typeface="Times New Roman" panose="02020603050405020304" charset="0"/>
                <a:ea typeface="微软雅黑"/>
                <a:cs typeface="Times New Roman" panose="02020603050405020304" charset="0"/>
                <a:sym typeface="+mn-ea"/>
              </a:rPr>
              <a:t> </a:t>
            </a:r>
            <a:r>
              <a:rPr lang="en-US" altLang="zh-CN" sz="2800" b="1">
                <a:latin typeface="Times New Roman" panose="02020603050405020304" charset="0"/>
                <a:ea typeface="微软雅黑"/>
                <a:cs typeface="Times New Roman" panose="02020603050405020304" charset="0"/>
                <a:sym typeface="+mn-ea"/>
              </a:rPr>
              <a:t>/</a:t>
            </a:r>
            <a:r>
              <a:rPr lang="zh-CN" altLang="en-US" sz="2800" b="1">
                <a:latin typeface="Times New Roman" panose="02020603050405020304" charset="0"/>
                <a:ea typeface="微软雅黑"/>
                <a:cs typeface="Times New Roman" panose="02020603050405020304" charset="0"/>
                <a:sym typeface="+mn-ea"/>
              </a:rPr>
              <a:t>ˌsætʃəˈreɪʃn/</a:t>
            </a:r>
            <a:r>
              <a:rPr lang="en-US" altLang="zh-CN" sz="2800" b="1">
                <a:latin typeface="Times New Roman" panose="02020603050405020304" charset="0"/>
                <a:ea typeface="微软雅黑"/>
                <a:cs typeface="Times New Roman" panose="02020603050405020304" charset="0"/>
                <a:sym typeface="+mn-ea"/>
              </a:rPr>
              <a:t> </a:t>
            </a:r>
            <a:r>
              <a:rPr lang="zh-CN" altLang="en-US" sz="2800" b="1">
                <a:latin typeface="Times New Roman" panose="02020603050405020304" charset="0"/>
                <a:ea typeface="微软雅黑"/>
                <a:cs typeface="Times New Roman" panose="02020603050405020304" charset="0"/>
                <a:sym typeface="+mn-ea"/>
              </a:rPr>
              <a:t>n.饱和状态；饱和度</a:t>
            </a:r>
            <a:r>
              <a:rPr lang="en-US" altLang="zh-CN" sz="2800">
                <a:latin typeface="Times New Roman" panose="02020603050405020304" charset="0"/>
                <a:ea typeface="微软雅黑"/>
                <a:cs typeface="Times New Roman" panose="02020603050405020304" charset="0"/>
                <a:sym typeface="+mn-ea"/>
              </a:rPr>
              <a:t> </a:t>
            </a:r>
            <a:endParaRPr lang="en-US" altLang="zh-CN" sz="2800">
              <a:latin typeface="Times New Roman" panose="02020603050405020304" charset="0"/>
              <a:ea typeface="微软雅黑"/>
              <a:cs typeface="Times New Roman" panose="02020603050405020304" charset="0"/>
              <a:sym typeface="+mn-ea"/>
            </a:endParaRPr>
          </a:p>
          <a:p>
            <a:pPr>
              <a:lnSpc>
                <a:spcPct val="300000"/>
              </a:lnSpc>
            </a:pPr>
            <a:r>
              <a:rPr lang="zh-CN" altLang="en-US" sz="2400">
                <a:latin typeface="Times New Roman" panose="02020603050405020304" charset="0"/>
                <a:ea typeface="微软雅黑"/>
                <a:cs typeface="Times New Roman" panose="02020603050405020304" charset="0"/>
                <a:sym typeface="+mn-ea"/>
              </a:rPr>
              <a:t>【例句】</a:t>
            </a:r>
            <a:r>
              <a:rPr lang="en-US" altLang="zh-CN" sz="2400">
                <a:latin typeface="Times New Roman" panose="02020603050405020304" charset="0"/>
                <a:ea typeface="微软雅黑"/>
                <a:cs typeface="Times New Roman" panose="02020603050405020304" charset="0"/>
                <a:sym typeface="+mn-ea"/>
              </a:rPr>
              <a:t>Drop the saturation to about -77.  </a:t>
            </a:r>
            <a:endParaRPr lang="en-US" altLang="zh-CN" sz="2400">
              <a:latin typeface="Times New Roman" panose="02020603050405020304" charset="0"/>
              <a:ea typeface="微软雅黑"/>
              <a:cs typeface="Times New Roman" panose="02020603050405020304" charset="0"/>
              <a:sym typeface="+mn-ea"/>
            </a:endParaRPr>
          </a:p>
          <a:p>
            <a:pPr>
              <a:lnSpc>
                <a:spcPct val="300000"/>
              </a:lnSpc>
            </a:pPr>
            <a:r>
              <a:rPr lang="en-US" altLang="zh-CN" sz="2400">
                <a:latin typeface="Times New Roman" panose="02020603050405020304" charset="0"/>
                <a:ea typeface="微软雅黑"/>
                <a:cs typeface="Times New Roman" panose="02020603050405020304" charset="0"/>
                <a:sym typeface="+mn-ea"/>
              </a:rPr>
              <a:t>                 降低饱和度到大概- 77。</a:t>
            </a:r>
            <a:endParaRPr lang="en-US" altLang="zh-CN" sz="2400">
              <a:latin typeface="Times New Roman" panose="02020603050405020304" charset="0"/>
              <a:ea typeface="微软雅黑"/>
              <a:cs typeface="Times New Roman" panose="02020603050405020304" charset="0"/>
              <a:sym typeface="+mn-ea"/>
            </a:endParaRPr>
          </a:p>
        </p:txBody>
      </p:sp>
      <p:sp>
        <p:nvSpPr>
          <p:cNvPr id="20" name="椭圆 19"/>
          <p:cNvSpPr/>
          <p:nvPr>
            <p:custDataLst>
              <p:tags r:id="rId3"/>
            </p:custDataLst>
          </p:nvPr>
        </p:nvSpPr>
        <p:spPr>
          <a:xfrm>
            <a:off x="8622665" y="3429000"/>
            <a:ext cx="2262505" cy="2153920"/>
          </a:xfrm>
          <a:prstGeom prst="ellipse">
            <a:avLst/>
          </a:prstGeom>
          <a:blipFill dpi="0" rotWithShape="1">
            <a:blip r:embed="rId4"/>
            <a:stretch>
              <a:fillRect/>
            </a:stretch>
          </a:blipFill>
          <a:ln>
            <a:solidFill>
              <a:srgbClr val="788211"/>
            </a:solidFill>
          </a:ln>
          <a:effectLst>
            <a:outerShdw blurRad="762000" dist="508000" dir="5400000" sx="92000" sy="92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800" spc="600">
              <a:solidFill>
                <a:schemeClr val="tx1"/>
              </a:solidFill>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nodeType="afterGroup">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20" grpId="0" animBg="1"/>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文本框 3"/>
          <p:cNvSpPr txBox="1"/>
          <p:nvPr/>
        </p:nvSpPr>
        <p:spPr>
          <a:xfrm>
            <a:off x="961102" y="420626"/>
            <a:ext cx="3063977" cy="645160"/>
          </a:xfrm>
          <a:prstGeom prst="rect">
            <a:avLst/>
          </a:prstGeom>
          <a:noFill/>
        </p:spPr>
        <p:txBody>
          <a:bodyPr vert="horz" wrap="square" rtlCol="0" anchor="b">
            <a:spAutoFit/>
          </a:bodyPr>
          <a:lstStyle/>
          <a:p>
            <a:r>
              <a:rPr lang="en-US" altLang="zh-CN" sz="3600" b="1">
                <a:solidFill>
                  <a:srgbClr val="056D6C"/>
                </a:solidFill>
                <a:latin typeface="Times New Roman" panose="02020603050405020304" charset="0"/>
                <a:cs typeface="Times New Roman" panose="02020603050405020304" charset="0"/>
                <a:sym typeface="+mn-lt"/>
              </a:rPr>
              <a:t>Vocabulary</a:t>
            </a:r>
            <a:endParaRPr lang="en-US" altLang="zh-CN" sz="3600" b="1">
              <a:solidFill>
                <a:srgbClr val="056D6C"/>
              </a:solidFill>
              <a:latin typeface="Times New Roman" panose="02020603050405020304" charset="0"/>
              <a:cs typeface="Times New Roman" panose="02020603050405020304" charset="0"/>
              <a:sym typeface="+mn-lt"/>
            </a:endParaRPr>
          </a:p>
        </p:txBody>
      </p:sp>
      <p:grpSp>
        <p:nvGrpSpPr>
          <p:cNvPr id="5" name="组合 4"/>
          <p:cNvGrpSpPr/>
          <p:nvPr/>
        </p:nvGrpSpPr>
        <p:grpSpPr>
          <a:xfrm>
            <a:off x="961569" y="1603855"/>
            <a:ext cx="10548191" cy="4377261"/>
            <a:chOff x="961569" y="1696278"/>
            <a:chExt cx="9375127" cy="4134679"/>
          </a:xfrm>
        </p:grpSpPr>
        <p:sp>
          <p:nvSpPr>
            <p:cNvPr id="6" name="圆角矩形 5"/>
            <p:cNvSpPr/>
            <p:nvPr/>
          </p:nvSpPr>
          <p:spPr>
            <a:xfrm>
              <a:off x="961569" y="1696278"/>
              <a:ext cx="9375127" cy="4134679"/>
            </a:xfrm>
            <a:prstGeom prst="roundRect">
              <a:avLst/>
            </a:prstGeom>
            <a:solidFill>
              <a:schemeClr val="bg1">
                <a:lumMod val="95000"/>
                <a:alpha val="44000"/>
              </a:schemeClr>
            </a:solidFill>
            <a:ln w="14922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圆角矩形 6"/>
            <p:cNvSpPr/>
            <p:nvPr/>
          </p:nvSpPr>
          <p:spPr>
            <a:xfrm>
              <a:off x="1113588" y="1842926"/>
              <a:ext cx="9050629" cy="3833384"/>
            </a:xfrm>
            <a:prstGeom prst="roundRect">
              <a:avLst/>
            </a:prstGeom>
            <a:noFill/>
            <a:ln>
              <a:solidFill>
                <a:srgbClr val="0568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8" name="矩形 7"/>
          <p:cNvSpPr/>
          <p:nvPr/>
        </p:nvSpPr>
        <p:spPr>
          <a:xfrm>
            <a:off x="1721766" y="1758926"/>
            <a:ext cx="9594215" cy="3599815"/>
          </a:xfrm>
          <a:prstGeom prst="rect">
            <a:avLst/>
          </a:prstGeom>
          <a:noFill/>
          <a:ln w="9525">
            <a:noFill/>
          </a:ln>
        </p:spPr>
        <p:txBody>
          <a:bodyPr wrap="square" anchor="ctr">
            <a:sp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nSpc>
                <a:spcPct val="300000"/>
              </a:lnSpc>
            </a:pPr>
            <a:r>
              <a:rPr lang="en-US" altLang="zh-CN" sz="2800" b="1">
                <a:latin typeface="Times New Roman" panose="02020603050405020304" charset="0"/>
                <a:ea typeface="微软雅黑"/>
                <a:cs typeface="Times New Roman" panose="02020603050405020304" charset="0"/>
                <a:sym typeface="+mn-ea"/>
              </a:rPr>
              <a:t> </a:t>
            </a:r>
            <a:r>
              <a:rPr lang="zh-CN" altLang="en-US" sz="2800" b="1">
                <a:latin typeface="Times New Roman" panose="02020603050405020304" charset="0"/>
                <a:ea typeface="微软雅黑"/>
                <a:cs typeface="Times New Roman" panose="02020603050405020304" charset="0"/>
                <a:sym typeface="+mn-ea"/>
              </a:rPr>
              <a:t>misty </a:t>
            </a:r>
            <a:r>
              <a:rPr lang="en-US" altLang="zh-CN" sz="2800" b="1">
                <a:latin typeface="Times New Roman" panose="02020603050405020304" charset="0"/>
                <a:ea typeface="微软雅黑"/>
                <a:cs typeface="Times New Roman" panose="02020603050405020304" charset="0"/>
                <a:sym typeface="+mn-ea"/>
              </a:rPr>
              <a:t> </a:t>
            </a:r>
            <a:r>
              <a:rPr lang="zh-CN" altLang="en-US" sz="2800" b="1">
                <a:latin typeface="Times New Roman" panose="02020603050405020304" charset="0"/>
                <a:ea typeface="微软雅黑"/>
                <a:cs typeface="Times New Roman" panose="02020603050405020304" charset="0"/>
                <a:sym typeface="+mn-ea"/>
              </a:rPr>
              <a:t>/ˈmɪsti</a:t>
            </a:r>
            <a:r>
              <a:rPr lang="en-US" altLang="zh-CN" sz="2800" b="1">
                <a:latin typeface="Times New Roman" panose="02020603050405020304" charset="0"/>
                <a:ea typeface="微软雅黑"/>
                <a:cs typeface="Times New Roman" panose="02020603050405020304" charset="0"/>
                <a:sym typeface="+mn-ea"/>
              </a:rPr>
              <a:t>/ </a:t>
            </a:r>
            <a:r>
              <a:rPr lang="zh-CN" altLang="en-US" sz="2800" b="1">
                <a:latin typeface="Times New Roman" panose="02020603050405020304" charset="0"/>
                <a:ea typeface="微软雅黑"/>
                <a:cs typeface="Times New Roman" panose="02020603050405020304" charset="0"/>
                <a:sym typeface="+mn-ea"/>
              </a:rPr>
              <a:t>adj.多雾的，薄雾笼罩的</a:t>
            </a:r>
            <a:endParaRPr lang="zh-CN" altLang="en-US" sz="2800" b="1">
              <a:latin typeface="Times New Roman" panose="02020603050405020304" charset="0"/>
              <a:ea typeface="微软雅黑"/>
              <a:cs typeface="Times New Roman" panose="02020603050405020304" charset="0"/>
              <a:sym typeface="+mn-ea"/>
            </a:endParaRPr>
          </a:p>
          <a:p>
            <a:pPr>
              <a:lnSpc>
                <a:spcPct val="300000"/>
              </a:lnSpc>
            </a:pPr>
            <a:r>
              <a:rPr lang="zh-CN" altLang="en-US" sz="2400">
                <a:latin typeface="Times New Roman" panose="02020603050405020304" charset="0"/>
                <a:ea typeface="微软雅黑"/>
                <a:cs typeface="Times New Roman" panose="02020603050405020304" charset="0"/>
                <a:sym typeface="+mn-ea"/>
              </a:rPr>
              <a:t>【例句】</a:t>
            </a:r>
            <a:r>
              <a:rPr lang="en-US" altLang="zh-CN" sz="2400">
                <a:latin typeface="Times New Roman" panose="02020603050405020304" charset="0"/>
                <a:ea typeface="微软雅黑"/>
                <a:cs typeface="Times New Roman" panose="02020603050405020304" charset="0"/>
                <a:sym typeface="+mn-ea"/>
              </a:rPr>
              <a:t>It's a little misty this morning.  </a:t>
            </a:r>
            <a:endParaRPr lang="en-US" altLang="zh-CN" sz="2400">
              <a:latin typeface="Times New Roman" panose="02020603050405020304" charset="0"/>
              <a:ea typeface="微软雅黑"/>
              <a:cs typeface="Times New Roman" panose="02020603050405020304" charset="0"/>
              <a:sym typeface="+mn-ea"/>
            </a:endParaRPr>
          </a:p>
          <a:p>
            <a:pPr>
              <a:lnSpc>
                <a:spcPct val="300000"/>
              </a:lnSpc>
            </a:pPr>
            <a:r>
              <a:rPr lang="en-US" altLang="zh-CN" sz="2400">
                <a:latin typeface="Times New Roman" panose="02020603050405020304" charset="0"/>
                <a:ea typeface="微软雅黑"/>
                <a:cs typeface="Times New Roman" panose="02020603050405020304" charset="0"/>
                <a:sym typeface="+mn-ea"/>
              </a:rPr>
              <a:t>               今天早晨有薄雾。</a:t>
            </a:r>
            <a:endParaRPr lang="en-US" altLang="zh-CN" sz="2400">
              <a:latin typeface="Times New Roman" panose="02020603050405020304" charset="0"/>
              <a:ea typeface="微软雅黑"/>
              <a:cs typeface="Times New Roman" panose="02020603050405020304" charset="0"/>
              <a:sym typeface="+mn-ea"/>
            </a:endParaRPr>
          </a:p>
        </p:txBody>
      </p:sp>
      <p:pic>
        <p:nvPicPr>
          <p:cNvPr id="10" name="图片 9"/>
          <p:cNvPicPr>
            <a:picLocks noChangeAspect="1"/>
          </p:cNvPicPr>
          <p:nvPr>
            <p:custDataLst>
              <p:tags r:id="rId4"/>
            </p:custDataLst>
          </p:nvPr>
        </p:nvPicPr>
        <p:blipFill>
          <a:blip r:embed="rId3"/>
          <a:stretch>
            <a:fillRect/>
          </a:stretch>
        </p:blipFill>
        <p:spPr>
          <a:xfrm flipH="1">
            <a:off x="8517255" y="3264535"/>
            <a:ext cx="2798445" cy="25527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nodeType="clickPar">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文本框 3"/>
          <p:cNvSpPr txBox="1"/>
          <p:nvPr/>
        </p:nvSpPr>
        <p:spPr>
          <a:xfrm>
            <a:off x="961102" y="420626"/>
            <a:ext cx="3063977" cy="645160"/>
          </a:xfrm>
          <a:prstGeom prst="rect">
            <a:avLst/>
          </a:prstGeom>
          <a:noFill/>
        </p:spPr>
        <p:txBody>
          <a:bodyPr vert="horz" wrap="square" rtlCol="0" anchor="b">
            <a:spAutoFit/>
          </a:bodyPr>
          <a:lstStyle/>
          <a:p>
            <a:r>
              <a:rPr lang="en-US" altLang="zh-CN" sz="3600" b="1">
                <a:solidFill>
                  <a:srgbClr val="056D6C"/>
                </a:solidFill>
                <a:latin typeface="Times New Roman" panose="02020603050405020304" charset="0"/>
                <a:cs typeface="Times New Roman" panose="02020603050405020304" charset="0"/>
                <a:sym typeface="+mn-lt"/>
              </a:rPr>
              <a:t>Vocabulary</a:t>
            </a:r>
            <a:endParaRPr lang="en-US" altLang="zh-CN" sz="3600" b="1">
              <a:solidFill>
                <a:srgbClr val="056D6C"/>
              </a:solidFill>
              <a:latin typeface="Times New Roman" panose="02020603050405020304" charset="0"/>
              <a:cs typeface="Times New Roman" panose="02020603050405020304" charset="0"/>
              <a:sym typeface="+mn-lt"/>
            </a:endParaRPr>
          </a:p>
        </p:txBody>
      </p:sp>
      <p:grpSp>
        <p:nvGrpSpPr>
          <p:cNvPr id="5" name="组合 4"/>
          <p:cNvGrpSpPr/>
          <p:nvPr/>
        </p:nvGrpSpPr>
        <p:grpSpPr>
          <a:xfrm>
            <a:off x="961569" y="1603855"/>
            <a:ext cx="10548191" cy="4377261"/>
            <a:chOff x="961569" y="1696278"/>
            <a:chExt cx="9375127" cy="4134679"/>
          </a:xfrm>
        </p:grpSpPr>
        <p:sp>
          <p:nvSpPr>
            <p:cNvPr id="6" name="圆角矩形 5"/>
            <p:cNvSpPr/>
            <p:nvPr/>
          </p:nvSpPr>
          <p:spPr>
            <a:xfrm>
              <a:off x="961569" y="1696278"/>
              <a:ext cx="9375127" cy="4134679"/>
            </a:xfrm>
            <a:prstGeom prst="roundRect">
              <a:avLst/>
            </a:prstGeom>
            <a:solidFill>
              <a:schemeClr val="bg1">
                <a:lumMod val="95000"/>
                <a:alpha val="44000"/>
              </a:schemeClr>
            </a:solidFill>
            <a:ln w="14922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圆角矩形 6"/>
            <p:cNvSpPr/>
            <p:nvPr/>
          </p:nvSpPr>
          <p:spPr>
            <a:xfrm>
              <a:off x="1113588" y="1842926"/>
              <a:ext cx="9050629" cy="3833384"/>
            </a:xfrm>
            <a:prstGeom prst="roundRect">
              <a:avLst/>
            </a:prstGeom>
            <a:noFill/>
            <a:ln>
              <a:solidFill>
                <a:srgbClr val="0568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8" name="矩形 7"/>
          <p:cNvSpPr/>
          <p:nvPr/>
        </p:nvSpPr>
        <p:spPr>
          <a:xfrm>
            <a:off x="1721766" y="1758926"/>
            <a:ext cx="9594215" cy="3599815"/>
          </a:xfrm>
          <a:prstGeom prst="rect">
            <a:avLst/>
          </a:prstGeom>
          <a:noFill/>
          <a:ln w="9525">
            <a:noFill/>
          </a:ln>
        </p:spPr>
        <p:txBody>
          <a:bodyPr wrap="square" anchor="ctr">
            <a:sp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nSpc>
                <a:spcPct val="300000"/>
              </a:lnSpc>
            </a:pPr>
            <a:r>
              <a:rPr lang="zh-CN" altLang="en-US" sz="2800" b="1">
                <a:latin typeface="Times New Roman" panose="02020603050405020304" charset="0"/>
                <a:ea typeface="微软雅黑"/>
                <a:cs typeface="Times New Roman" panose="02020603050405020304" charset="0"/>
                <a:sym typeface="+mn-ea"/>
              </a:rPr>
              <a:t>fog</a:t>
            </a:r>
            <a:r>
              <a:rPr lang="en-US" altLang="zh-CN" sz="2800" b="1">
                <a:latin typeface="Times New Roman" panose="02020603050405020304" charset="0"/>
                <a:ea typeface="微软雅黑"/>
                <a:cs typeface="Times New Roman" panose="02020603050405020304" charset="0"/>
                <a:sym typeface="+mn-ea"/>
              </a:rPr>
              <a:t>  </a:t>
            </a:r>
            <a:r>
              <a:rPr lang="zh-CN" altLang="en-US" sz="2800" b="1">
                <a:latin typeface="Times New Roman" panose="02020603050405020304" charset="0"/>
                <a:ea typeface="微软雅黑"/>
                <a:cs typeface="Times New Roman" panose="02020603050405020304" charset="0"/>
                <a:sym typeface="+mn-ea"/>
              </a:rPr>
              <a:t>/fɒɡ/</a:t>
            </a:r>
            <a:r>
              <a:rPr lang="en-US" altLang="zh-CN" sz="2800" b="1">
                <a:latin typeface="Times New Roman" panose="02020603050405020304" charset="0"/>
                <a:ea typeface="微软雅黑"/>
                <a:cs typeface="Times New Roman" panose="02020603050405020304" charset="0"/>
                <a:sym typeface="+mn-ea"/>
              </a:rPr>
              <a:t> </a:t>
            </a:r>
            <a:r>
              <a:rPr lang="zh-CN" altLang="en-US" sz="2800" b="1">
                <a:latin typeface="Times New Roman" panose="02020603050405020304" charset="0"/>
                <a:ea typeface="微软雅黑"/>
                <a:cs typeface="Times New Roman" panose="02020603050405020304" charset="0"/>
                <a:sym typeface="+mn-ea"/>
              </a:rPr>
              <a:t> n. 雾</a:t>
            </a:r>
            <a:r>
              <a:rPr lang="en-US" altLang="zh-CN" sz="2800" b="1">
                <a:latin typeface="Times New Roman" panose="02020603050405020304" charset="0"/>
                <a:ea typeface="微软雅黑"/>
                <a:cs typeface="Times New Roman" panose="02020603050405020304" charset="0"/>
                <a:sym typeface="+mn-ea"/>
              </a:rPr>
              <a:t>   </a:t>
            </a:r>
            <a:endParaRPr lang="en-US" altLang="zh-CN" sz="2800" b="1">
              <a:latin typeface="Times New Roman" panose="02020603050405020304" charset="0"/>
              <a:ea typeface="微软雅黑"/>
              <a:cs typeface="Times New Roman" panose="02020603050405020304" charset="0"/>
              <a:sym typeface="+mn-ea"/>
            </a:endParaRPr>
          </a:p>
          <a:p>
            <a:pPr>
              <a:lnSpc>
                <a:spcPct val="300000"/>
              </a:lnSpc>
            </a:pPr>
            <a:r>
              <a:rPr lang="zh-CN" altLang="en-US" sz="2400">
                <a:latin typeface="Times New Roman" panose="02020603050405020304" charset="0"/>
                <a:ea typeface="微软雅黑"/>
                <a:cs typeface="Times New Roman" panose="02020603050405020304" charset="0"/>
                <a:sym typeface="+mn-ea"/>
              </a:rPr>
              <a:t>【例句】</a:t>
            </a:r>
            <a:r>
              <a:rPr lang="en-US" altLang="zh-CN" sz="2400">
                <a:latin typeface="Times New Roman" panose="02020603050405020304" charset="0"/>
                <a:ea typeface="微软雅黑"/>
                <a:cs typeface="Times New Roman" panose="02020603050405020304" charset="0"/>
                <a:sym typeface="+mn-ea"/>
              </a:rPr>
              <a:t>The fog began to disperse.  </a:t>
            </a:r>
            <a:endParaRPr lang="en-US" altLang="zh-CN" sz="2400">
              <a:latin typeface="Times New Roman" panose="02020603050405020304" charset="0"/>
              <a:ea typeface="微软雅黑"/>
              <a:cs typeface="Times New Roman" panose="02020603050405020304" charset="0"/>
              <a:sym typeface="+mn-ea"/>
            </a:endParaRPr>
          </a:p>
          <a:p>
            <a:pPr>
              <a:lnSpc>
                <a:spcPct val="300000"/>
              </a:lnSpc>
            </a:pPr>
            <a:r>
              <a:rPr lang="en-US" altLang="zh-CN" sz="2400">
                <a:latin typeface="Times New Roman" panose="02020603050405020304" charset="0"/>
                <a:ea typeface="微软雅黑"/>
                <a:cs typeface="Times New Roman" panose="02020603050405020304" charset="0"/>
                <a:sym typeface="+mn-ea"/>
              </a:rPr>
              <a:t>                  雾开始散了。 </a:t>
            </a:r>
            <a:endParaRPr lang="en-US" altLang="zh-CN" sz="2400">
              <a:latin typeface="Times New Roman" panose="02020603050405020304" charset="0"/>
              <a:ea typeface="微软雅黑"/>
              <a:cs typeface="Times New Roman" panose="02020603050405020304" charset="0"/>
              <a:sym typeface="+mn-ea"/>
            </a:endParaRPr>
          </a:p>
        </p:txBody>
      </p:sp>
      <p:pic>
        <p:nvPicPr>
          <p:cNvPr id="12" name="图片 11" descr="51miz-E1193861-9A8E5C68"/>
          <p:cNvPicPr>
            <a:picLocks noChangeAspect="1"/>
          </p:cNvPicPr>
          <p:nvPr>
            <p:custDataLst>
              <p:tags r:id="rId4"/>
            </p:custDataLst>
          </p:nvPr>
        </p:nvPicPr>
        <p:blipFill>
          <a:blip r:embed="rId3"/>
          <a:stretch>
            <a:fillRect/>
          </a:stretch>
        </p:blipFill>
        <p:spPr>
          <a:xfrm>
            <a:off x="7700645" y="2066290"/>
            <a:ext cx="3558540" cy="3562985"/>
          </a:xfrm>
          <a:prstGeom prst="rect">
            <a:avLst/>
          </a:prstGeom>
        </p:spPr>
      </p:pic>
      <p:pic>
        <p:nvPicPr>
          <p:cNvPr id="14" name="图片 13" descr="51miz-E1135042-9D062FF2"/>
          <p:cNvPicPr>
            <a:picLocks noChangeAspect="1"/>
          </p:cNvPicPr>
          <p:nvPr>
            <p:custDataLst>
              <p:tags r:id="rId6"/>
            </p:custDataLst>
          </p:nvPr>
        </p:nvPicPr>
        <p:blipFill>
          <a:blip r:embed="rId5"/>
          <a:stretch>
            <a:fillRect/>
          </a:stretch>
        </p:blipFill>
        <p:spPr>
          <a:xfrm>
            <a:off x="8241030" y="2748280"/>
            <a:ext cx="2596515" cy="259651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文本框 3"/>
          <p:cNvSpPr txBox="1"/>
          <p:nvPr/>
        </p:nvSpPr>
        <p:spPr>
          <a:xfrm>
            <a:off x="961102" y="420626"/>
            <a:ext cx="3063977" cy="645160"/>
          </a:xfrm>
          <a:prstGeom prst="rect">
            <a:avLst/>
          </a:prstGeom>
          <a:noFill/>
        </p:spPr>
        <p:txBody>
          <a:bodyPr vert="horz" wrap="square" rtlCol="0" anchor="b">
            <a:spAutoFit/>
          </a:bodyPr>
          <a:lstStyle/>
          <a:p>
            <a:r>
              <a:rPr lang="en-US" altLang="zh-CN" sz="3600" b="1">
                <a:solidFill>
                  <a:srgbClr val="056D6C"/>
                </a:solidFill>
                <a:latin typeface="Times New Roman" panose="02020603050405020304" charset="0"/>
                <a:cs typeface="Times New Roman" panose="02020603050405020304" charset="0"/>
                <a:sym typeface="+mn-lt"/>
              </a:rPr>
              <a:t>Vocabulary</a:t>
            </a:r>
            <a:endParaRPr lang="en-US" altLang="zh-CN" sz="3600" b="1">
              <a:solidFill>
                <a:srgbClr val="056D6C"/>
              </a:solidFill>
              <a:latin typeface="Times New Roman" panose="02020603050405020304" charset="0"/>
              <a:cs typeface="Times New Roman" panose="02020603050405020304" charset="0"/>
              <a:sym typeface="+mn-lt"/>
            </a:endParaRPr>
          </a:p>
        </p:txBody>
      </p:sp>
      <p:grpSp>
        <p:nvGrpSpPr>
          <p:cNvPr id="5" name="组合 4"/>
          <p:cNvGrpSpPr/>
          <p:nvPr/>
        </p:nvGrpSpPr>
        <p:grpSpPr>
          <a:xfrm>
            <a:off x="961569" y="1603855"/>
            <a:ext cx="10548191" cy="4377261"/>
            <a:chOff x="961569" y="1696278"/>
            <a:chExt cx="9375127" cy="4134679"/>
          </a:xfrm>
        </p:grpSpPr>
        <p:sp>
          <p:nvSpPr>
            <p:cNvPr id="6" name="圆角矩形 5"/>
            <p:cNvSpPr/>
            <p:nvPr/>
          </p:nvSpPr>
          <p:spPr>
            <a:xfrm>
              <a:off x="961569" y="1696278"/>
              <a:ext cx="9375127" cy="4134679"/>
            </a:xfrm>
            <a:prstGeom prst="roundRect">
              <a:avLst/>
            </a:prstGeom>
            <a:solidFill>
              <a:schemeClr val="bg1">
                <a:lumMod val="95000"/>
                <a:alpha val="44000"/>
              </a:schemeClr>
            </a:solidFill>
            <a:ln w="14922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圆角矩形 6"/>
            <p:cNvSpPr/>
            <p:nvPr/>
          </p:nvSpPr>
          <p:spPr>
            <a:xfrm>
              <a:off x="1113588" y="1842926"/>
              <a:ext cx="9050629" cy="3833384"/>
            </a:xfrm>
            <a:prstGeom prst="roundRect">
              <a:avLst/>
            </a:prstGeom>
            <a:noFill/>
            <a:ln>
              <a:solidFill>
                <a:srgbClr val="0568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8" name="矩形 7"/>
          <p:cNvSpPr/>
          <p:nvPr/>
        </p:nvSpPr>
        <p:spPr>
          <a:xfrm>
            <a:off x="1721766" y="1758926"/>
            <a:ext cx="9594215" cy="3599815"/>
          </a:xfrm>
          <a:prstGeom prst="rect">
            <a:avLst/>
          </a:prstGeom>
          <a:noFill/>
          <a:ln w="9525">
            <a:noFill/>
          </a:ln>
        </p:spPr>
        <p:txBody>
          <a:bodyPr wrap="square" anchor="ctr">
            <a:sp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nSpc>
                <a:spcPct val="300000"/>
              </a:lnSpc>
            </a:pPr>
            <a:r>
              <a:rPr lang="zh-CN" altLang="en-US" sz="2800" b="1">
                <a:latin typeface="Times New Roman" panose="02020603050405020304" charset="0"/>
                <a:ea typeface="微软雅黑"/>
                <a:cs typeface="Times New Roman" panose="02020603050405020304" charset="0"/>
                <a:sym typeface="+mn-ea"/>
              </a:rPr>
              <a:t>humidity</a:t>
            </a:r>
            <a:r>
              <a:rPr lang="en-US" altLang="zh-CN" sz="2800" b="1">
                <a:latin typeface="Times New Roman" panose="02020603050405020304" charset="0"/>
                <a:ea typeface="微软雅黑"/>
                <a:cs typeface="Times New Roman" panose="02020603050405020304" charset="0"/>
                <a:sym typeface="+mn-ea"/>
              </a:rPr>
              <a:t>  </a:t>
            </a:r>
            <a:r>
              <a:rPr lang="zh-CN" altLang="en-US" sz="2800" b="1">
                <a:latin typeface="Times New Roman" panose="02020603050405020304" charset="0"/>
                <a:ea typeface="微软雅黑"/>
                <a:cs typeface="Times New Roman" panose="02020603050405020304" charset="0"/>
                <a:sym typeface="+mn-ea"/>
              </a:rPr>
              <a:t>/hjuːˈmɪdəti/  n.湿度</a:t>
            </a:r>
            <a:endParaRPr lang="zh-CN" altLang="en-US" sz="2800" b="1">
              <a:latin typeface="Times New Roman" panose="02020603050405020304" charset="0"/>
              <a:ea typeface="微软雅黑"/>
              <a:cs typeface="Times New Roman" panose="02020603050405020304" charset="0"/>
            </a:endParaRPr>
          </a:p>
          <a:p>
            <a:pPr>
              <a:lnSpc>
                <a:spcPct val="300000"/>
              </a:lnSpc>
            </a:pPr>
            <a:r>
              <a:rPr lang="zh-CN" altLang="en-US" sz="2400">
                <a:latin typeface="Times New Roman" panose="02020603050405020304" charset="0"/>
                <a:ea typeface="微软雅黑"/>
                <a:cs typeface="Times New Roman" panose="02020603050405020304" charset="0"/>
                <a:sym typeface="+mn-ea"/>
              </a:rPr>
              <a:t>【例句】</a:t>
            </a:r>
            <a:r>
              <a:rPr lang="en-US" altLang="zh-CN" sz="2400">
                <a:latin typeface="Times New Roman" panose="02020603050405020304" charset="0"/>
                <a:ea typeface="微软雅黑"/>
                <a:cs typeface="Times New Roman" panose="02020603050405020304" charset="0"/>
                <a:sym typeface="+mn-ea"/>
              </a:rPr>
              <a:t>The humidity was becoming unbearable.  </a:t>
            </a:r>
            <a:endParaRPr lang="en-US" altLang="zh-CN" sz="2400">
              <a:latin typeface="Times New Roman" panose="02020603050405020304" charset="0"/>
              <a:ea typeface="微软雅黑"/>
              <a:cs typeface="Times New Roman" panose="02020603050405020304" charset="0"/>
              <a:sym typeface="+mn-ea"/>
            </a:endParaRPr>
          </a:p>
          <a:p>
            <a:pPr>
              <a:lnSpc>
                <a:spcPct val="300000"/>
              </a:lnSpc>
            </a:pPr>
            <a:r>
              <a:rPr lang="en-US" altLang="zh-CN" sz="2400">
                <a:latin typeface="Times New Roman" panose="02020603050405020304" charset="0"/>
                <a:ea typeface="微软雅黑"/>
                <a:cs typeface="Times New Roman" panose="02020603050405020304" charset="0"/>
                <a:sym typeface="+mn-ea"/>
              </a:rPr>
              <a:t>               这种潮湿使人越来越难以忍受了。</a:t>
            </a:r>
            <a:endParaRPr lang="en-US" altLang="zh-CN" sz="2400">
              <a:latin typeface="Times New Roman" panose="02020603050405020304" charset="0"/>
              <a:ea typeface="微软雅黑"/>
              <a:cs typeface="Times New Roman" panose="02020603050405020304" charset="0"/>
              <a:sym typeface="+mn-ea"/>
            </a:endParaRPr>
          </a:p>
        </p:txBody>
      </p:sp>
      <p:pic>
        <p:nvPicPr>
          <p:cNvPr id="20" name="图片 19" descr="51miz-E1164213-A735DFA2"/>
          <p:cNvPicPr>
            <a:picLocks noChangeAspect="1"/>
          </p:cNvPicPr>
          <p:nvPr>
            <p:custDataLst>
              <p:tags r:id="rId4"/>
            </p:custDataLst>
          </p:nvPr>
        </p:nvPicPr>
        <p:blipFill>
          <a:blip r:embed="rId3"/>
          <a:stretch>
            <a:fillRect/>
          </a:stretch>
        </p:blipFill>
        <p:spPr>
          <a:xfrm>
            <a:off x="7879080" y="2933700"/>
            <a:ext cx="3844925" cy="288353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文本框 3"/>
          <p:cNvSpPr txBox="1"/>
          <p:nvPr/>
        </p:nvSpPr>
        <p:spPr>
          <a:xfrm>
            <a:off x="961102" y="420626"/>
            <a:ext cx="3063977" cy="645160"/>
          </a:xfrm>
          <a:prstGeom prst="rect">
            <a:avLst/>
          </a:prstGeom>
          <a:noFill/>
        </p:spPr>
        <p:txBody>
          <a:bodyPr vert="horz" wrap="square" rtlCol="0" anchor="b">
            <a:spAutoFit/>
          </a:bodyPr>
          <a:lstStyle/>
          <a:p>
            <a:r>
              <a:rPr lang="en-US" altLang="zh-CN" sz="3600" b="1">
                <a:solidFill>
                  <a:srgbClr val="056D6C"/>
                </a:solidFill>
                <a:latin typeface="Times New Roman" panose="02020603050405020304" charset="0"/>
                <a:cs typeface="Times New Roman" panose="02020603050405020304" charset="0"/>
                <a:sym typeface="+mn-lt"/>
              </a:rPr>
              <a:t>Vocabulary</a:t>
            </a:r>
            <a:endParaRPr lang="en-US" altLang="zh-CN" sz="3600" b="1">
              <a:solidFill>
                <a:srgbClr val="056D6C"/>
              </a:solidFill>
              <a:latin typeface="Times New Roman" panose="02020603050405020304" charset="0"/>
              <a:cs typeface="Times New Roman" panose="02020603050405020304" charset="0"/>
              <a:sym typeface="+mn-lt"/>
            </a:endParaRPr>
          </a:p>
        </p:txBody>
      </p:sp>
      <p:grpSp>
        <p:nvGrpSpPr>
          <p:cNvPr id="5" name="组合 4"/>
          <p:cNvGrpSpPr/>
          <p:nvPr/>
        </p:nvGrpSpPr>
        <p:grpSpPr>
          <a:xfrm>
            <a:off x="961569" y="1603855"/>
            <a:ext cx="10548191" cy="4377261"/>
            <a:chOff x="961569" y="1696278"/>
            <a:chExt cx="9375127" cy="4134679"/>
          </a:xfrm>
        </p:grpSpPr>
        <p:sp>
          <p:nvSpPr>
            <p:cNvPr id="6" name="圆角矩形 5"/>
            <p:cNvSpPr/>
            <p:nvPr/>
          </p:nvSpPr>
          <p:spPr>
            <a:xfrm>
              <a:off x="961569" y="1696278"/>
              <a:ext cx="9375127" cy="4134679"/>
            </a:xfrm>
            <a:prstGeom prst="roundRect">
              <a:avLst/>
            </a:prstGeom>
            <a:solidFill>
              <a:schemeClr val="bg1">
                <a:lumMod val="95000"/>
                <a:alpha val="44000"/>
              </a:schemeClr>
            </a:solidFill>
            <a:ln w="14922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圆角矩形 6"/>
            <p:cNvSpPr/>
            <p:nvPr/>
          </p:nvSpPr>
          <p:spPr>
            <a:xfrm>
              <a:off x="1113588" y="1842926"/>
              <a:ext cx="9050629" cy="3833384"/>
            </a:xfrm>
            <a:prstGeom prst="roundRect">
              <a:avLst/>
            </a:prstGeom>
            <a:noFill/>
            <a:ln>
              <a:solidFill>
                <a:srgbClr val="0568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8" name="矩形 7"/>
          <p:cNvSpPr/>
          <p:nvPr/>
        </p:nvSpPr>
        <p:spPr>
          <a:xfrm>
            <a:off x="1721766" y="1758926"/>
            <a:ext cx="9594215" cy="3599815"/>
          </a:xfrm>
          <a:prstGeom prst="rect">
            <a:avLst/>
          </a:prstGeom>
          <a:noFill/>
          <a:ln w="9525">
            <a:noFill/>
          </a:ln>
        </p:spPr>
        <p:txBody>
          <a:bodyPr wrap="square" anchor="ctr">
            <a:sp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nSpc>
                <a:spcPct val="300000"/>
              </a:lnSpc>
            </a:pPr>
            <a:r>
              <a:rPr lang="zh-CN" altLang="en-US" sz="2800" b="1">
                <a:latin typeface="Times New Roman" panose="02020603050405020304" charset="0"/>
                <a:ea typeface="微软雅黑"/>
                <a:cs typeface="Times New Roman" panose="02020603050405020304" charset="0"/>
                <a:sym typeface="+mn-ea"/>
              </a:rPr>
              <a:t>region</a:t>
            </a:r>
            <a:r>
              <a:rPr lang="en-US" altLang="zh-CN" sz="2800" b="1">
                <a:latin typeface="Times New Roman" panose="02020603050405020304" charset="0"/>
                <a:ea typeface="微软雅黑"/>
                <a:cs typeface="Times New Roman" panose="02020603050405020304" charset="0"/>
                <a:sym typeface="+mn-ea"/>
              </a:rPr>
              <a:t>  </a:t>
            </a:r>
            <a:r>
              <a:rPr lang="zh-CN" altLang="en-US" sz="2800" b="1">
                <a:latin typeface="Times New Roman" panose="02020603050405020304" charset="0"/>
                <a:ea typeface="微软雅黑"/>
                <a:cs typeface="Times New Roman" panose="02020603050405020304" charset="0"/>
                <a:sym typeface="+mn-ea"/>
              </a:rPr>
              <a:t>/ˈriːdʒən/</a:t>
            </a:r>
            <a:r>
              <a:rPr lang="en-US" altLang="zh-CN" sz="2800" b="1">
                <a:latin typeface="Times New Roman" panose="02020603050405020304" charset="0"/>
                <a:ea typeface="微软雅黑"/>
                <a:cs typeface="Times New Roman" panose="02020603050405020304" charset="0"/>
                <a:sym typeface="+mn-ea"/>
              </a:rPr>
              <a:t> </a:t>
            </a:r>
            <a:r>
              <a:rPr lang="zh-CN" altLang="en-US" sz="2800" b="1">
                <a:latin typeface="Times New Roman" panose="02020603050405020304" charset="0"/>
                <a:ea typeface="微软雅黑"/>
                <a:cs typeface="Times New Roman" panose="02020603050405020304" charset="0"/>
                <a:sym typeface="+mn-ea"/>
              </a:rPr>
              <a:t> 区域</a:t>
            </a:r>
            <a:endParaRPr lang="zh-CN" altLang="en-US" sz="2800" b="1">
              <a:latin typeface="Times New Roman" panose="02020603050405020304" charset="0"/>
              <a:ea typeface="微软雅黑"/>
              <a:cs typeface="Times New Roman" panose="02020603050405020304" charset="0"/>
              <a:sym typeface="+mn-ea"/>
            </a:endParaRPr>
          </a:p>
          <a:p>
            <a:pPr>
              <a:lnSpc>
                <a:spcPct val="300000"/>
              </a:lnSpc>
            </a:pPr>
            <a:r>
              <a:rPr lang="zh-CN" altLang="en-US" sz="2400">
                <a:latin typeface="Times New Roman" panose="02020603050405020304" charset="0"/>
                <a:ea typeface="微软雅黑"/>
                <a:cs typeface="Times New Roman" panose="02020603050405020304" charset="0"/>
                <a:sym typeface="+mn-ea"/>
              </a:rPr>
              <a:t>【例句】</a:t>
            </a:r>
            <a:r>
              <a:rPr lang="en-US" altLang="zh-CN" sz="2400">
                <a:latin typeface="Times New Roman" panose="02020603050405020304" charset="0"/>
                <a:ea typeface="微软雅黑"/>
                <a:cs typeface="Times New Roman" panose="02020603050405020304" charset="0"/>
                <a:sym typeface="+mn-ea"/>
              </a:rPr>
              <a:t>This region is steeped in tradition.  </a:t>
            </a:r>
            <a:endParaRPr lang="en-US" altLang="zh-CN" sz="2400">
              <a:latin typeface="Times New Roman" panose="02020603050405020304" charset="0"/>
              <a:ea typeface="微软雅黑"/>
              <a:cs typeface="Times New Roman" panose="02020603050405020304" charset="0"/>
              <a:sym typeface="+mn-ea"/>
            </a:endParaRPr>
          </a:p>
          <a:p>
            <a:pPr>
              <a:lnSpc>
                <a:spcPct val="300000"/>
              </a:lnSpc>
            </a:pPr>
            <a:r>
              <a:rPr lang="en-US" altLang="zh-CN" sz="2400">
                <a:latin typeface="Times New Roman" panose="02020603050405020304" charset="0"/>
                <a:ea typeface="微软雅黑"/>
                <a:cs typeface="Times New Roman" panose="02020603050405020304" charset="0"/>
                <a:sym typeface="+mn-ea"/>
              </a:rPr>
              <a:t>              这个地区有着深厚的传统。</a:t>
            </a:r>
            <a:endParaRPr lang="en-US" altLang="zh-CN" sz="2400">
              <a:latin typeface="Times New Roman" panose="02020603050405020304" charset="0"/>
              <a:ea typeface="微软雅黑"/>
              <a:cs typeface="Times New Roman" panose="02020603050405020304" charset="0"/>
              <a:sym typeface="+mn-ea"/>
            </a:endParaRPr>
          </a:p>
        </p:txBody>
      </p:sp>
      <p:pic>
        <p:nvPicPr>
          <p:cNvPr id="11" name="图片 10" descr="51miz-E1153157-E80C60CD"/>
          <p:cNvPicPr>
            <a:picLocks noChangeAspect="1"/>
          </p:cNvPicPr>
          <p:nvPr>
            <p:custDataLst>
              <p:tags r:id="rId4"/>
            </p:custDataLst>
          </p:nvPr>
        </p:nvPicPr>
        <p:blipFill>
          <a:blip r:embed="rId3"/>
          <a:stretch>
            <a:fillRect/>
          </a:stretch>
        </p:blipFill>
        <p:spPr>
          <a:xfrm>
            <a:off x="7241540" y="1723390"/>
            <a:ext cx="3857625" cy="3857625"/>
          </a:xfrm>
          <a:prstGeom prst="rect">
            <a:avLst/>
          </a:prstGeom>
        </p:spPr>
      </p:pic>
      <p:pic>
        <p:nvPicPr>
          <p:cNvPr id="2" name="图片 1" descr="51miz-E1153157-E80C60CD"/>
          <p:cNvPicPr>
            <a:picLocks noChangeAspect="1"/>
          </p:cNvPicPr>
          <p:nvPr>
            <p:custDataLst>
              <p:tags r:id="rId5"/>
            </p:custDataLst>
          </p:nvPr>
        </p:nvPicPr>
        <p:blipFill>
          <a:blip r:embed="rId3"/>
          <a:stretch>
            <a:fillRect/>
          </a:stretch>
        </p:blipFill>
        <p:spPr>
          <a:xfrm>
            <a:off x="7368540" y="1850390"/>
            <a:ext cx="3857625" cy="38576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文本框 3"/>
          <p:cNvSpPr txBox="1"/>
          <p:nvPr/>
        </p:nvSpPr>
        <p:spPr>
          <a:xfrm>
            <a:off x="961102" y="420626"/>
            <a:ext cx="3063977" cy="645160"/>
          </a:xfrm>
          <a:prstGeom prst="rect">
            <a:avLst/>
          </a:prstGeom>
          <a:noFill/>
        </p:spPr>
        <p:txBody>
          <a:bodyPr vert="horz" wrap="square" rtlCol="0" anchor="b">
            <a:spAutoFit/>
          </a:bodyPr>
          <a:lstStyle/>
          <a:p>
            <a:r>
              <a:rPr lang="en-US" altLang="zh-CN" sz="3600" b="1">
                <a:solidFill>
                  <a:srgbClr val="056D6C"/>
                </a:solidFill>
                <a:latin typeface="Times New Roman" panose="02020603050405020304" charset="0"/>
                <a:cs typeface="Times New Roman" panose="02020603050405020304" charset="0"/>
                <a:sym typeface="+mn-lt"/>
              </a:rPr>
              <a:t>Vocabulary</a:t>
            </a:r>
            <a:endParaRPr lang="en-US" altLang="zh-CN" sz="3600" b="1">
              <a:solidFill>
                <a:srgbClr val="056D6C"/>
              </a:solidFill>
              <a:latin typeface="Times New Roman" panose="02020603050405020304" charset="0"/>
              <a:cs typeface="Times New Roman" panose="02020603050405020304" charset="0"/>
              <a:sym typeface="+mn-lt"/>
            </a:endParaRPr>
          </a:p>
        </p:txBody>
      </p:sp>
      <p:grpSp>
        <p:nvGrpSpPr>
          <p:cNvPr id="5" name="组合 4"/>
          <p:cNvGrpSpPr/>
          <p:nvPr/>
        </p:nvGrpSpPr>
        <p:grpSpPr>
          <a:xfrm>
            <a:off x="961569" y="1603855"/>
            <a:ext cx="10548191" cy="4377261"/>
            <a:chOff x="961569" y="1696278"/>
            <a:chExt cx="9375127" cy="4134679"/>
          </a:xfrm>
        </p:grpSpPr>
        <p:sp>
          <p:nvSpPr>
            <p:cNvPr id="6" name="圆角矩形 5"/>
            <p:cNvSpPr/>
            <p:nvPr/>
          </p:nvSpPr>
          <p:spPr>
            <a:xfrm>
              <a:off x="961569" y="1696278"/>
              <a:ext cx="9375127" cy="4134679"/>
            </a:xfrm>
            <a:prstGeom prst="roundRect">
              <a:avLst/>
            </a:prstGeom>
            <a:solidFill>
              <a:schemeClr val="bg1">
                <a:lumMod val="95000"/>
                <a:alpha val="44000"/>
              </a:schemeClr>
            </a:solidFill>
            <a:ln w="14922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圆角矩形 6"/>
            <p:cNvSpPr/>
            <p:nvPr/>
          </p:nvSpPr>
          <p:spPr>
            <a:xfrm>
              <a:off x="1113588" y="1842926"/>
              <a:ext cx="9050629" cy="3833384"/>
            </a:xfrm>
            <a:prstGeom prst="roundRect">
              <a:avLst/>
            </a:prstGeom>
            <a:noFill/>
            <a:ln>
              <a:solidFill>
                <a:srgbClr val="0568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8" name="矩形 7"/>
          <p:cNvSpPr/>
          <p:nvPr/>
        </p:nvSpPr>
        <p:spPr>
          <a:xfrm>
            <a:off x="1721766" y="1758926"/>
            <a:ext cx="9594215" cy="3599815"/>
          </a:xfrm>
          <a:prstGeom prst="rect">
            <a:avLst/>
          </a:prstGeom>
          <a:noFill/>
          <a:ln w="9525">
            <a:noFill/>
          </a:ln>
        </p:spPr>
        <p:txBody>
          <a:bodyPr wrap="square" anchor="ctr">
            <a:sp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nSpc>
                <a:spcPct val="300000"/>
              </a:lnSpc>
            </a:pPr>
            <a:r>
              <a:rPr lang="zh-CN" altLang="en-US" sz="2800" b="1">
                <a:latin typeface="Times New Roman" panose="02020603050405020304" charset="0"/>
                <a:ea typeface="微软雅黑"/>
                <a:cs typeface="Times New Roman" panose="02020603050405020304" charset="0"/>
                <a:sym typeface="+mn-ea"/>
              </a:rPr>
              <a:t>shallow</a:t>
            </a:r>
            <a:r>
              <a:rPr lang="en-US" altLang="zh-CN" sz="2800" b="1">
                <a:latin typeface="Times New Roman" panose="02020603050405020304" charset="0"/>
                <a:ea typeface="微软雅黑"/>
                <a:cs typeface="Times New Roman" panose="02020603050405020304" charset="0"/>
                <a:sym typeface="+mn-ea"/>
              </a:rPr>
              <a:t>  </a:t>
            </a:r>
            <a:r>
              <a:rPr lang="zh-CN" altLang="en-US" sz="2800" b="1">
                <a:latin typeface="Times New Roman" panose="02020603050405020304" charset="0"/>
                <a:ea typeface="微软雅黑"/>
                <a:cs typeface="Times New Roman" panose="02020603050405020304" charset="0"/>
                <a:sym typeface="+mn-ea"/>
              </a:rPr>
              <a:t>/ˈʃæləʊ/ </a:t>
            </a:r>
            <a:r>
              <a:rPr lang="en-US" altLang="zh-CN" sz="2800" b="1">
                <a:latin typeface="Times New Roman" panose="02020603050405020304" charset="0"/>
                <a:ea typeface="微软雅黑"/>
                <a:cs typeface="Times New Roman" panose="02020603050405020304" charset="0"/>
                <a:sym typeface="+mn-ea"/>
              </a:rPr>
              <a:t> adj. </a:t>
            </a:r>
            <a:r>
              <a:rPr lang="zh-CN" altLang="en-US" sz="2800" b="1">
                <a:latin typeface="Times New Roman" panose="02020603050405020304" charset="0"/>
                <a:ea typeface="微软雅黑"/>
                <a:cs typeface="Times New Roman" panose="02020603050405020304" charset="0"/>
                <a:sym typeface="+mn-ea"/>
              </a:rPr>
              <a:t>浅的，肤浅的</a:t>
            </a:r>
            <a:endParaRPr lang="zh-CN" altLang="en-US" sz="2800" b="1">
              <a:latin typeface="Times New Roman" panose="02020603050405020304" charset="0"/>
              <a:ea typeface="微软雅黑"/>
              <a:cs typeface="Times New Roman" panose="02020603050405020304" charset="0"/>
              <a:sym typeface="+mn-ea"/>
            </a:endParaRPr>
          </a:p>
          <a:p>
            <a:pPr>
              <a:lnSpc>
                <a:spcPct val="300000"/>
              </a:lnSpc>
            </a:pPr>
            <a:r>
              <a:rPr lang="zh-CN" altLang="en-US" sz="2400">
                <a:latin typeface="Times New Roman" panose="02020603050405020304" charset="0"/>
                <a:ea typeface="微软雅黑"/>
                <a:cs typeface="Times New Roman" panose="02020603050405020304" charset="0"/>
                <a:sym typeface="+mn-ea"/>
              </a:rPr>
              <a:t>【例句】</a:t>
            </a:r>
            <a:r>
              <a:rPr lang="en-US" altLang="zh-CN" sz="2400">
                <a:latin typeface="Times New Roman" panose="02020603050405020304" charset="0"/>
                <a:ea typeface="微软雅黑"/>
                <a:cs typeface="Times New Roman" panose="02020603050405020304" charset="0"/>
                <a:sym typeface="+mn-ea"/>
              </a:rPr>
              <a:t>They waded the river at a shallow point.  </a:t>
            </a:r>
            <a:endParaRPr lang="en-US" altLang="zh-CN" sz="2400">
              <a:latin typeface="Times New Roman" panose="02020603050405020304" charset="0"/>
              <a:ea typeface="微软雅黑"/>
              <a:cs typeface="Times New Roman" panose="02020603050405020304" charset="0"/>
              <a:sym typeface="+mn-ea"/>
            </a:endParaRPr>
          </a:p>
          <a:p>
            <a:pPr>
              <a:lnSpc>
                <a:spcPct val="300000"/>
              </a:lnSpc>
            </a:pPr>
            <a:r>
              <a:rPr lang="en-US" altLang="zh-CN" sz="2400">
                <a:latin typeface="Times New Roman" panose="02020603050405020304" charset="0"/>
                <a:ea typeface="微软雅黑"/>
                <a:cs typeface="Times New Roman" panose="02020603050405020304" charset="0"/>
                <a:sym typeface="+mn-ea"/>
              </a:rPr>
              <a:t>               他们在水浅处蹚过河。 </a:t>
            </a:r>
            <a:endParaRPr lang="en-US" altLang="zh-CN" sz="2400">
              <a:latin typeface="Times New Roman" panose="02020603050405020304" charset="0"/>
              <a:ea typeface="微软雅黑"/>
              <a:cs typeface="Times New Roman" panose="02020603050405020304" charset="0"/>
              <a:sym typeface="+mn-ea"/>
            </a:endParaRPr>
          </a:p>
        </p:txBody>
      </p:sp>
      <p:pic>
        <p:nvPicPr>
          <p:cNvPr id="9" name="图片 8"/>
          <p:cNvPicPr>
            <a:picLocks noChangeAspect="1"/>
          </p:cNvPicPr>
          <p:nvPr>
            <p:custDataLst>
              <p:tags r:id="rId4"/>
            </p:custDataLst>
          </p:nvPr>
        </p:nvPicPr>
        <p:blipFill>
          <a:blip r:embed="rId3"/>
          <a:stretch>
            <a:fillRect/>
          </a:stretch>
        </p:blipFill>
        <p:spPr>
          <a:xfrm>
            <a:off x="6142870" y="3434473"/>
            <a:ext cx="7070923" cy="342325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nodeType="clickPar">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8" name="文本框 7"/>
          <p:cNvSpPr txBox="1"/>
          <p:nvPr>
            <p:custDataLst>
              <p:tags r:id="rId2"/>
            </p:custDataLst>
          </p:nvPr>
        </p:nvSpPr>
        <p:spPr>
          <a:xfrm>
            <a:off x="3869690" y="2179320"/>
            <a:ext cx="4864100" cy="3046095"/>
          </a:xfrm>
          <a:prstGeom prst="rect">
            <a:avLst/>
          </a:prstGeom>
          <a:noFill/>
        </p:spPr>
        <p:txBody>
          <a:bodyPr wrap="square" rtlCol="0" anchor="t">
            <a:spAutoFit/>
          </a:bodyPr>
          <a:lstStyle/>
          <a:p>
            <a:pPr indent="0" fontAlgn="auto">
              <a:lnSpc>
                <a:spcPct val="200000"/>
              </a:lnSpc>
              <a:buNone/>
            </a:pPr>
            <a:r>
              <a:rPr lang="zh-CN" altLang="en-US" sz="3200" b="1">
                <a:sym typeface="+mn-ea"/>
              </a:rPr>
              <a:t>认识寒露；</a:t>
            </a:r>
            <a:endParaRPr lang="zh-CN" altLang="en-US" sz="3200" b="1"/>
          </a:p>
          <a:p>
            <a:pPr indent="0" fontAlgn="auto">
              <a:lnSpc>
                <a:spcPct val="200000"/>
              </a:lnSpc>
              <a:buNone/>
            </a:pPr>
            <a:r>
              <a:rPr lang="zh-CN" altLang="en-US" sz="3200" b="1">
                <a:sym typeface="+mn-ea"/>
              </a:rPr>
              <a:t>认识寒露的相关内容；</a:t>
            </a:r>
            <a:endParaRPr lang="zh-CN" altLang="en-US" sz="3200" b="1"/>
          </a:p>
          <a:p>
            <a:pPr indent="0" fontAlgn="auto">
              <a:lnSpc>
                <a:spcPct val="200000"/>
              </a:lnSpc>
              <a:buNone/>
            </a:pPr>
            <a:r>
              <a:rPr lang="zh-CN" altLang="en-US" sz="3200" b="1">
                <a:sym typeface="+mn-ea"/>
              </a:rPr>
              <a:t>学会表达。</a:t>
            </a:r>
            <a:endParaRPr lang="zh-CN" altLang="en-US" sz="3200" b="1">
              <a:sym typeface="+mn-ea"/>
            </a:endParaRPr>
          </a:p>
        </p:txBody>
      </p:sp>
      <p:sp>
        <p:nvSpPr>
          <p:cNvPr id="9" name="文本框 8"/>
          <p:cNvSpPr txBox="1"/>
          <p:nvPr>
            <p:custDataLst>
              <p:tags r:id="rId3"/>
            </p:custDataLst>
          </p:nvPr>
        </p:nvSpPr>
        <p:spPr>
          <a:xfrm>
            <a:off x="2183765" y="968375"/>
            <a:ext cx="5121910" cy="922020"/>
          </a:xfrm>
          <a:prstGeom prst="rect">
            <a:avLst/>
          </a:prstGeom>
          <a:noFill/>
        </p:spPr>
        <p:txBody>
          <a:bodyPr vert="horz" wrap="square" rtlCol="0">
            <a:spAutoFit/>
          </a:bodyPr>
          <a:lstStyle/>
          <a:p>
            <a:pPr>
              <a:lnSpc>
                <a:spcPct val="150000"/>
              </a:lnSpc>
            </a:pPr>
            <a:r>
              <a:rPr lang="zh-CN" altLang="en-US" sz="3600" b="1">
                <a:solidFill>
                  <a:srgbClr val="739DCD"/>
                </a:solidFill>
                <a:latin typeface="微软雅黑"/>
                <a:ea typeface="微软雅黑"/>
                <a:cs typeface="+mn-ea"/>
                <a:sym typeface="+mn-lt"/>
              </a:rPr>
              <a:t>学习目标</a:t>
            </a:r>
            <a:endParaRPr lang="zh-CN" altLang="en-US" sz="3600" b="1">
              <a:solidFill>
                <a:srgbClr val="739DCD"/>
              </a:solidFill>
              <a:latin typeface="微软雅黑"/>
              <a:ea typeface="微软雅黑"/>
              <a:cs typeface="+mn-ea"/>
              <a:sym typeface="+mn-lt"/>
            </a:endParaRPr>
          </a:p>
        </p:txBody>
      </p:sp>
      <p:pic>
        <p:nvPicPr>
          <p:cNvPr id="10" name="图片 9"/>
          <p:cNvPicPr>
            <a:picLocks noChangeAspect="1"/>
          </p:cNvPicPr>
          <p:nvPr>
            <p:custDataLst>
              <p:tags r:id="rId5"/>
            </p:custDataLst>
          </p:nvPr>
        </p:nvPicPr>
        <p:blipFill>
          <a:blip r:embed="rId4"/>
          <a:stretch>
            <a:fillRect/>
          </a:stretch>
        </p:blipFill>
        <p:spPr>
          <a:xfrm>
            <a:off x="3217545" y="2574925"/>
            <a:ext cx="652145" cy="652145"/>
          </a:xfrm>
          <a:prstGeom prst="rect">
            <a:avLst/>
          </a:prstGeom>
        </p:spPr>
      </p:pic>
      <p:pic>
        <p:nvPicPr>
          <p:cNvPr id="2" name="图片 1"/>
          <p:cNvPicPr>
            <a:picLocks noChangeAspect="1"/>
          </p:cNvPicPr>
          <p:nvPr>
            <p:custDataLst>
              <p:tags r:id="rId6"/>
            </p:custDataLst>
          </p:nvPr>
        </p:nvPicPr>
        <p:blipFill>
          <a:blip r:embed="rId4"/>
          <a:stretch>
            <a:fillRect/>
          </a:stretch>
        </p:blipFill>
        <p:spPr>
          <a:xfrm>
            <a:off x="3217545" y="3497580"/>
            <a:ext cx="652145" cy="652145"/>
          </a:xfrm>
          <a:prstGeom prst="rect">
            <a:avLst/>
          </a:prstGeom>
        </p:spPr>
      </p:pic>
      <p:pic>
        <p:nvPicPr>
          <p:cNvPr id="5" name="图片 4"/>
          <p:cNvPicPr>
            <a:picLocks noChangeAspect="1"/>
          </p:cNvPicPr>
          <p:nvPr>
            <p:custDataLst>
              <p:tags r:id="rId7"/>
            </p:custDataLst>
          </p:nvPr>
        </p:nvPicPr>
        <p:blipFill>
          <a:blip r:embed="rId4"/>
          <a:stretch>
            <a:fillRect/>
          </a:stretch>
        </p:blipFill>
        <p:spPr>
          <a:xfrm>
            <a:off x="3217545" y="4420235"/>
            <a:ext cx="652145" cy="652145"/>
          </a:xfrm>
          <a:prstGeom prst="rect">
            <a:avLst/>
          </a:prstGeom>
        </p:spPr>
      </p:pic>
      <p:grpSp>
        <p:nvGrpSpPr>
          <p:cNvPr id="6" name="组合 5"/>
          <p:cNvGrpSpPr/>
          <p:nvPr/>
        </p:nvGrpSpPr>
        <p:grpSpPr>
          <a:xfrm>
            <a:off x="7305675" y="172720"/>
            <a:ext cx="4709795" cy="4601210"/>
            <a:chOff x="489767" y="0"/>
            <a:chExt cx="6710094" cy="6858000"/>
          </a:xfrm>
        </p:grpSpPr>
        <p:pic>
          <p:nvPicPr>
            <p:cNvPr id="7" name="图片 6" descr="图片包含 游戏机  描述已自动生成"/>
            <p:cNvPicPr>
              <a:picLocks noChangeAspect="1"/>
            </p:cNvPicPr>
            <p:nvPr>
              <p:custDataLst>
                <p:tags r:id="rId9"/>
              </p:custDataLst>
            </p:nvPr>
          </p:nvPicPr>
          <p:blipFill>
            <a:blip r:embed="rId8">
              <a:lum bright="70000" contrast="-70000"/>
            </a:blip>
            <a:stretch>
              <a:fillRect/>
            </a:stretch>
          </p:blipFill>
          <p:spPr>
            <a:xfrm>
              <a:off x="2977938" y="370481"/>
              <a:ext cx="3498429" cy="4845382"/>
            </a:xfrm>
            <a:prstGeom prst="rect">
              <a:avLst/>
            </a:prstGeom>
          </p:spPr>
        </p:pic>
        <p:pic>
          <p:nvPicPr>
            <p:cNvPr id="22" name="图片 21"/>
            <p:cNvPicPr>
              <a:picLocks noChangeAspect="1"/>
            </p:cNvPicPr>
            <p:nvPr>
              <p:custDataLst>
                <p:tags r:id="rId11"/>
              </p:custDataLst>
            </p:nvPr>
          </p:nvPicPr>
          <p:blipFill>
            <a:blip r:embed="rId10"/>
            <a:stretch>
              <a:fillRect/>
            </a:stretch>
          </p:blipFill>
          <p:spPr>
            <a:xfrm>
              <a:off x="906465" y="0"/>
              <a:ext cx="6199861" cy="6858000"/>
            </a:xfrm>
            <a:prstGeom prst="rect">
              <a:avLst/>
            </a:prstGeom>
          </p:spPr>
        </p:pic>
        <p:pic>
          <p:nvPicPr>
            <p:cNvPr id="31" name="图片 30"/>
            <p:cNvPicPr>
              <a:picLocks noChangeAspect="1"/>
            </p:cNvPicPr>
            <p:nvPr>
              <p:custDataLst>
                <p:tags r:id="rId13"/>
              </p:custDataLst>
            </p:nvPr>
          </p:nvPicPr>
          <p:blipFill>
            <a:blip r:embed="rId12"/>
            <a:stretch>
              <a:fillRect/>
            </a:stretch>
          </p:blipFill>
          <p:spPr>
            <a:xfrm>
              <a:off x="489767" y="0"/>
              <a:ext cx="6710094" cy="4553918"/>
            </a:xfrm>
            <a:prstGeom prst="rect">
              <a:avLst/>
            </a:prstGeom>
          </p:spPr>
        </p:pic>
      </p:grpSp>
      <p:pic>
        <p:nvPicPr>
          <p:cNvPr id="36" name="图片 35"/>
          <p:cNvPicPr>
            <a:picLocks noChangeAspect="1"/>
          </p:cNvPicPr>
          <p:nvPr>
            <p:custDataLst>
              <p:tags r:id="rId15"/>
            </p:custDataLst>
          </p:nvPr>
        </p:nvPicPr>
        <p:blipFill>
          <a:blip r:embed="rId14">
            <a:biLevel thresh="25000"/>
          </a:blip>
          <a:stretch>
            <a:fillRect/>
          </a:stretch>
        </p:blipFill>
        <p:spPr>
          <a:xfrm flipH="1">
            <a:off x="10682605" y="4149725"/>
            <a:ext cx="824865" cy="274955"/>
          </a:xfrm>
          <a:prstGeom prst="rect">
            <a:avLst/>
          </a:prstGeom>
        </p:spPr>
      </p:pic>
      <p:pic>
        <p:nvPicPr>
          <p:cNvPr id="20" name="图片 19"/>
          <p:cNvPicPr>
            <a:picLocks noChangeAspect="1"/>
          </p:cNvPicPr>
          <p:nvPr>
            <p:custDataLst>
              <p:tags r:id="rId17"/>
            </p:custDataLst>
          </p:nvPr>
        </p:nvPicPr>
        <p:blipFill>
          <a:blip r:embed="rId16"/>
          <a:stretch>
            <a:fillRect/>
          </a:stretch>
        </p:blipFill>
        <p:spPr>
          <a:xfrm>
            <a:off x="-2" y="3730753"/>
            <a:ext cx="12192001" cy="3127248"/>
          </a:xfrm>
          <a:prstGeom prst="rect">
            <a:avLst/>
          </a:prstGeom>
        </p:spPr>
      </p:pic>
      <p:pic>
        <p:nvPicPr>
          <p:cNvPr id="33" name="图片 32"/>
          <p:cNvPicPr>
            <a:picLocks noChangeAspect="1"/>
          </p:cNvPicPr>
          <p:nvPr>
            <p:custDataLst>
              <p:tags r:id="rId19"/>
            </p:custDataLst>
          </p:nvPr>
        </p:nvPicPr>
        <p:blipFill>
          <a:blip r:embed="rId18"/>
          <a:stretch>
            <a:fillRect/>
          </a:stretch>
        </p:blipFill>
        <p:spPr>
          <a:xfrm flipH="1">
            <a:off x="6409005" y="754464"/>
            <a:ext cx="3383963" cy="1691981"/>
          </a:xfrm>
          <a:prstGeom prst="rect">
            <a:avLst/>
          </a:prstGeom>
        </p:spPr>
      </p:pic>
      <p:pic>
        <p:nvPicPr>
          <p:cNvPr id="29" name="图片 28"/>
          <p:cNvPicPr>
            <a:picLocks noChangeAspect="1"/>
          </p:cNvPicPr>
          <p:nvPr>
            <p:custDataLst>
              <p:tags r:id="rId21"/>
            </p:custDataLst>
          </p:nvPr>
        </p:nvPicPr>
        <p:blipFill>
          <a:blip r:embed="rId20"/>
          <a:stretch>
            <a:fillRect/>
          </a:stretch>
        </p:blipFill>
        <p:spPr>
          <a:xfrm>
            <a:off x="0" y="-797403"/>
            <a:ext cx="2391175" cy="239068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cond evt="onBegin" delay="0">
                          <p:tn val="16"/>
                        </p:cond>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barn(inVertical)">
                                      <p:cBhvr>
                                        <p:cTn id="28" dur="500"/>
                                        <p:tgtEl>
                                          <p:spTgt spid="36"/>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文本框 3"/>
          <p:cNvSpPr txBox="1"/>
          <p:nvPr/>
        </p:nvSpPr>
        <p:spPr>
          <a:xfrm>
            <a:off x="961102" y="420626"/>
            <a:ext cx="3063977" cy="645160"/>
          </a:xfrm>
          <a:prstGeom prst="rect">
            <a:avLst/>
          </a:prstGeom>
          <a:noFill/>
        </p:spPr>
        <p:txBody>
          <a:bodyPr vert="horz" wrap="square" rtlCol="0" anchor="b">
            <a:spAutoFit/>
          </a:bodyPr>
          <a:lstStyle/>
          <a:p>
            <a:r>
              <a:rPr lang="en-US" altLang="zh-CN" sz="3600" b="1">
                <a:solidFill>
                  <a:srgbClr val="056D6C"/>
                </a:solidFill>
                <a:latin typeface="Times New Roman" panose="02020603050405020304" charset="0"/>
                <a:cs typeface="Times New Roman" panose="02020603050405020304" charset="0"/>
                <a:sym typeface="+mn-lt"/>
              </a:rPr>
              <a:t>Vocabulary</a:t>
            </a:r>
            <a:endParaRPr lang="en-US" altLang="zh-CN" sz="3600" b="1">
              <a:solidFill>
                <a:srgbClr val="056D6C"/>
              </a:solidFill>
              <a:latin typeface="Times New Roman" panose="02020603050405020304" charset="0"/>
              <a:cs typeface="Times New Roman" panose="02020603050405020304" charset="0"/>
              <a:sym typeface="+mn-lt"/>
            </a:endParaRPr>
          </a:p>
        </p:txBody>
      </p:sp>
      <p:grpSp>
        <p:nvGrpSpPr>
          <p:cNvPr id="5" name="组合 4"/>
          <p:cNvGrpSpPr/>
          <p:nvPr/>
        </p:nvGrpSpPr>
        <p:grpSpPr>
          <a:xfrm>
            <a:off x="961569" y="1603855"/>
            <a:ext cx="10548191" cy="4377261"/>
            <a:chOff x="961569" y="1696278"/>
            <a:chExt cx="9375127" cy="4134679"/>
          </a:xfrm>
        </p:grpSpPr>
        <p:sp>
          <p:nvSpPr>
            <p:cNvPr id="6" name="圆角矩形 5"/>
            <p:cNvSpPr/>
            <p:nvPr/>
          </p:nvSpPr>
          <p:spPr>
            <a:xfrm>
              <a:off x="961569" y="1696278"/>
              <a:ext cx="9375127" cy="4134679"/>
            </a:xfrm>
            <a:prstGeom prst="roundRect">
              <a:avLst/>
            </a:prstGeom>
            <a:solidFill>
              <a:schemeClr val="bg1">
                <a:lumMod val="95000"/>
                <a:alpha val="44000"/>
              </a:schemeClr>
            </a:solidFill>
            <a:ln w="14922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圆角矩形 6"/>
            <p:cNvSpPr/>
            <p:nvPr/>
          </p:nvSpPr>
          <p:spPr>
            <a:xfrm>
              <a:off x="1113588" y="1842926"/>
              <a:ext cx="9050629" cy="3833384"/>
            </a:xfrm>
            <a:prstGeom prst="roundRect">
              <a:avLst/>
            </a:prstGeom>
            <a:noFill/>
            <a:ln>
              <a:solidFill>
                <a:srgbClr val="0568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8" name="矩形 7"/>
          <p:cNvSpPr/>
          <p:nvPr/>
        </p:nvSpPr>
        <p:spPr>
          <a:xfrm>
            <a:off x="1721766" y="2312964"/>
            <a:ext cx="9594215" cy="2491740"/>
          </a:xfrm>
          <a:prstGeom prst="rect">
            <a:avLst/>
          </a:prstGeom>
          <a:noFill/>
          <a:ln w="9525">
            <a:noFill/>
          </a:ln>
        </p:spPr>
        <p:txBody>
          <a:bodyPr wrap="square" anchor="ctr">
            <a:sp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nSpc>
                <a:spcPct val="300000"/>
              </a:lnSpc>
            </a:pPr>
            <a:r>
              <a:rPr lang="zh-CN" altLang="en-US" sz="2800" b="1">
                <a:latin typeface="Times New Roman" panose="02020603050405020304" charset="0"/>
                <a:ea typeface="微软雅黑"/>
                <a:cs typeface="Times New Roman" panose="02020603050405020304" charset="0"/>
                <a:sym typeface="+mn-ea"/>
              </a:rPr>
              <a:t>makes sense</a:t>
            </a:r>
            <a:r>
              <a:rPr lang="en-US" altLang="zh-CN" sz="2800" b="1">
                <a:latin typeface="Times New Roman" panose="02020603050405020304" charset="0"/>
                <a:ea typeface="微软雅黑"/>
                <a:cs typeface="Times New Roman" panose="02020603050405020304" charset="0"/>
                <a:sym typeface="+mn-ea"/>
              </a:rPr>
              <a:t> </a:t>
            </a:r>
            <a:r>
              <a:rPr lang="zh-CN" altLang="en-US" sz="2800" b="1">
                <a:latin typeface="Times New Roman" panose="02020603050405020304" charset="0"/>
                <a:ea typeface="微软雅黑"/>
                <a:cs typeface="Times New Roman" panose="02020603050405020304" charset="0"/>
                <a:sym typeface="+mn-ea"/>
              </a:rPr>
              <a:t>有意义，讲得通</a:t>
            </a:r>
            <a:r>
              <a:rPr lang="en-US" altLang="zh-CN" sz="2800" b="1">
                <a:latin typeface="Times New Roman" panose="02020603050405020304" charset="0"/>
                <a:ea typeface="微软雅黑"/>
                <a:cs typeface="Times New Roman" panose="02020603050405020304" charset="0"/>
                <a:sym typeface="+mn-ea"/>
              </a:rPr>
              <a:t> </a:t>
            </a:r>
            <a:endParaRPr lang="zh-CN" altLang="en-US" sz="2800" b="1">
              <a:latin typeface="Times New Roman" panose="02020603050405020304" charset="0"/>
              <a:ea typeface="微软雅黑"/>
              <a:cs typeface="Times New Roman" panose="02020603050405020304" charset="0"/>
              <a:sym typeface="+mn-ea"/>
            </a:endParaRPr>
          </a:p>
          <a:p>
            <a:pPr>
              <a:lnSpc>
                <a:spcPct val="300000"/>
              </a:lnSpc>
            </a:pPr>
            <a:r>
              <a:rPr lang="zh-CN" altLang="en-US" sz="2400">
                <a:latin typeface="Times New Roman" panose="02020603050405020304" charset="0"/>
                <a:ea typeface="微软雅黑"/>
                <a:cs typeface="Times New Roman" panose="02020603050405020304" charset="0"/>
                <a:sym typeface="+mn-ea"/>
              </a:rPr>
              <a:t>【例句】</a:t>
            </a:r>
            <a:r>
              <a:rPr lang="en-US" altLang="zh-CN" sz="2400">
                <a:latin typeface="Times New Roman" panose="02020603050405020304" charset="0"/>
                <a:ea typeface="微软雅黑"/>
                <a:cs typeface="Times New Roman" panose="02020603050405020304" charset="0"/>
                <a:sym typeface="+mn-ea"/>
              </a:rPr>
              <a:t> </a:t>
            </a:r>
            <a:r>
              <a:rPr lang="zh-CN" altLang="en-US" sz="2400">
                <a:latin typeface="Times New Roman" panose="02020603050405020304" charset="0"/>
                <a:ea typeface="微软雅黑"/>
                <a:cs typeface="Times New Roman" panose="02020603050405020304" charset="0"/>
                <a:sym typeface="+mn-ea"/>
              </a:rPr>
              <a:t>It makes no sense. 这毫无意义/讲不通</a:t>
            </a:r>
            <a:endParaRPr lang="en-US" altLang="zh-CN" sz="2400">
              <a:latin typeface="Times New Roman" panose="02020603050405020304" charset="0"/>
              <a:ea typeface="微软雅黑"/>
              <a:cs typeface="Times New Roman" panose="02020603050405020304"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文本框 3"/>
          <p:cNvSpPr txBox="1"/>
          <p:nvPr/>
        </p:nvSpPr>
        <p:spPr>
          <a:xfrm>
            <a:off x="961102" y="420626"/>
            <a:ext cx="3063977" cy="645160"/>
          </a:xfrm>
          <a:prstGeom prst="rect">
            <a:avLst/>
          </a:prstGeom>
          <a:noFill/>
        </p:spPr>
        <p:txBody>
          <a:bodyPr vert="horz" wrap="square" rtlCol="0" anchor="b">
            <a:spAutoFit/>
          </a:bodyPr>
          <a:lstStyle/>
          <a:p>
            <a:r>
              <a:rPr lang="en-US" altLang="zh-CN" sz="3600" b="1">
                <a:solidFill>
                  <a:srgbClr val="056D6C"/>
                </a:solidFill>
                <a:latin typeface="Times New Roman" panose="02020603050405020304" charset="0"/>
                <a:cs typeface="Times New Roman" panose="02020603050405020304" charset="0"/>
                <a:sym typeface="+mn-lt"/>
              </a:rPr>
              <a:t>Vocabulary</a:t>
            </a:r>
            <a:endParaRPr lang="en-US" altLang="zh-CN" sz="3600" b="1">
              <a:solidFill>
                <a:srgbClr val="056D6C"/>
              </a:solidFill>
              <a:latin typeface="Times New Roman" panose="02020603050405020304" charset="0"/>
              <a:cs typeface="Times New Roman" panose="02020603050405020304" charset="0"/>
              <a:sym typeface="+mn-lt"/>
            </a:endParaRPr>
          </a:p>
        </p:txBody>
      </p:sp>
      <p:grpSp>
        <p:nvGrpSpPr>
          <p:cNvPr id="5" name="组合 4"/>
          <p:cNvGrpSpPr/>
          <p:nvPr/>
        </p:nvGrpSpPr>
        <p:grpSpPr>
          <a:xfrm>
            <a:off x="961569" y="1603855"/>
            <a:ext cx="10548191" cy="4377261"/>
            <a:chOff x="961569" y="1696278"/>
            <a:chExt cx="9375127" cy="4134679"/>
          </a:xfrm>
        </p:grpSpPr>
        <p:sp>
          <p:nvSpPr>
            <p:cNvPr id="6" name="圆角矩形 5"/>
            <p:cNvSpPr/>
            <p:nvPr/>
          </p:nvSpPr>
          <p:spPr>
            <a:xfrm>
              <a:off x="961569" y="1696278"/>
              <a:ext cx="9375127" cy="4134679"/>
            </a:xfrm>
            <a:prstGeom prst="roundRect">
              <a:avLst/>
            </a:prstGeom>
            <a:solidFill>
              <a:schemeClr val="bg1">
                <a:lumMod val="95000"/>
                <a:alpha val="44000"/>
              </a:schemeClr>
            </a:solidFill>
            <a:ln w="14922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圆角矩形 6"/>
            <p:cNvSpPr/>
            <p:nvPr/>
          </p:nvSpPr>
          <p:spPr>
            <a:xfrm>
              <a:off x="1113588" y="1842926"/>
              <a:ext cx="9050629" cy="3833384"/>
            </a:xfrm>
            <a:prstGeom prst="roundRect">
              <a:avLst/>
            </a:prstGeom>
            <a:noFill/>
            <a:ln>
              <a:solidFill>
                <a:srgbClr val="0568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8" name="矩形 7"/>
          <p:cNvSpPr/>
          <p:nvPr/>
        </p:nvSpPr>
        <p:spPr>
          <a:xfrm>
            <a:off x="1721766" y="1758926"/>
            <a:ext cx="9594215" cy="3599815"/>
          </a:xfrm>
          <a:prstGeom prst="rect">
            <a:avLst/>
          </a:prstGeom>
          <a:noFill/>
          <a:ln w="9525">
            <a:noFill/>
          </a:ln>
        </p:spPr>
        <p:txBody>
          <a:bodyPr wrap="square" anchor="ctr">
            <a:sp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nSpc>
                <a:spcPct val="300000"/>
              </a:lnSpc>
            </a:pPr>
            <a:r>
              <a:rPr lang="zh-CN" altLang="en-US" sz="2800" b="1">
                <a:latin typeface="Times New Roman" panose="02020603050405020304" charset="0"/>
                <a:ea typeface="微软雅黑"/>
                <a:cs typeface="Times New Roman" panose="02020603050405020304" charset="0"/>
                <a:sym typeface="+mn-ea"/>
              </a:rPr>
              <a:t>thoroughly /ˈθʌrəli/</a:t>
            </a:r>
            <a:r>
              <a:rPr lang="en-US" altLang="zh-CN" sz="2800" b="1">
                <a:latin typeface="Times New Roman" panose="02020603050405020304" charset="0"/>
                <a:ea typeface="微软雅黑"/>
                <a:cs typeface="Times New Roman" panose="02020603050405020304" charset="0"/>
                <a:sym typeface="+mn-ea"/>
              </a:rPr>
              <a:t> </a:t>
            </a:r>
            <a:r>
              <a:rPr lang="zh-CN" altLang="en-US" sz="2800" b="1">
                <a:latin typeface="Times New Roman" panose="02020603050405020304" charset="0"/>
                <a:ea typeface="微软雅黑"/>
                <a:cs typeface="Times New Roman" panose="02020603050405020304" charset="0"/>
                <a:sym typeface="+mn-ea"/>
              </a:rPr>
              <a:t>adv.彻底地，完全地</a:t>
            </a:r>
            <a:endParaRPr lang="zh-CN" altLang="en-US" sz="2800" b="1">
              <a:latin typeface="Times New Roman" panose="02020603050405020304" charset="0"/>
              <a:ea typeface="微软雅黑"/>
              <a:cs typeface="Times New Roman" panose="02020603050405020304" charset="0"/>
            </a:endParaRPr>
          </a:p>
          <a:p>
            <a:pPr>
              <a:lnSpc>
                <a:spcPct val="300000"/>
              </a:lnSpc>
            </a:pPr>
            <a:r>
              <a:rPr lang="zh-CN" altLang="en-US" sz="2400">
                <a:latin typeface="Times New Roman" panose="02020603050405020304" charset="0"/>
                <a:ea typeface="微软雅黑"/>
                <a:cs typeface="Times New Roman" panose="02020603050405020304" charset="0"/>
                <a:sym typeface="+mn-ea"/>
              </a:rPr>
              <a:t>【例句】</a:t>
            </a:r>
            <a:r>
              <a:rPr sz="2400">
                <a:latin typeface="Times New Roman" panose="02020603050405020304" charset="0"/>
                <a:ea typeface="微软雅黑"/>
                <a:cs typeface="Times New Roman" panose="02020603050405020304" charset="0"/>
                <a:sym typeface="+mn-ea"/>
              </a:rPr>
              <a:t>I'm thoroughly confused.  </a:t>
            </a:r>
            <a:endParaRPr sz="2400">
              <a:latin typeface="Times New Roman" panose="02020603050405020304" charset="0"/>
              <a:ea typeface="微软雅黑"/>
              <a:cs typeface="Times New Roman" panose="02020603050405020304" charset="0"/>
              <a:sym typeface="+mn-ea"/>
            </a:endParaRPr>
          </a:p>
          <a:p>
            <a:pPr>
              <a:lnSpc>
                <a:spcPct val="300000"/>
              </a:lnSpc>
            </a:pPr>
            <a:r>
              <a:rPr lang="en-US" sz="2400">
                <a:latin typeface="Times New Roman" panose="02020603050405020304" charset="0"/>
                <a:ea typeface="微软雅黑"/>
                <a:cs typeface="Times New Roman" panose="02020603050405020304" charset="0"/>
                <a:sym typeface="+mn-ea"/>
              </a:rPr>
              <a:t>                 </a:t>
            </a:r>
            <a:r>
              <a:rPr sz="2400">
                <a:latin typeface="Times New Roman" panose="02020603050405020304" charset="0"/>
                <a:ea typeface="微软雅黑"/>
                <a:cs typeface="Times New Roman" panose="02020603050405020304" charset="0"/>
                <a:sym typeface="+mn-ea"/>
              </a:rPr>
              <a:t>我完全给搞糊涂了。</a:t>
            </a:r>
            <a:endParaRPr sz="2400">
              <a:latin typeface="Times New Roman" panose="02020603050405020304" charset="0"/>
              <a:ea typeface="微软雅黑"/>
              <a:cs typeface="Times New Roman" panose="02020603050405020304" charset="0"/>
              <a:sym typeface="+mn-ea"/>
            </a:endParaRPr>
          </a:p>
        </p:txBody>
      </p:sp>
      <p:pic>
        <p:nvPicPr>
          <p:cNvPr id="3" name="图片 2"/>
          <p:cNvPicPr>
            <a:picLocks noChangeAspect="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a:xfrm>
            <a:off x="8142605" y="2119630"/>
            <a:ext cx="3861435" cy="386143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文本框 3"/>
          <p:cNvSpPr txBox="1"/>
          <p:nvPr/>
        </p:nvSpPr>
        <p:spPr>
          <a:xfrm>
            <a:off x="961102" y="420626"/>
            <a:ext cx="3063977" cy="645160"/>
          </a:xfrm>
          <a:prstGeom prst="rect">
            <a:avLst/>
          </a:prstGeom>
          <a:noFill/>
        </p:spPr>
        <p:txBody>
          <a:bodyPr vert="horz" wrap="square" rtlCol="0" anchor="b">
            <a:spAutoFit/>
          </a:bodyPr>
          <a:lstStyle/>
          <a:p>
            <a:r>
              <a:rPr lang="en-US" altLang="zh-CN" sz="3600" b="1">
                <a:solidFill>
                  <a:srgbClr val="056D6C"/>
                </a:solidFill>
                <a:latin typeface="Times New Roman" panose="02020603050405020304" charset="0"/>
                <a:cs typeface="Times New Roman" panose="02020603050405020304" charset="0"/>
                <a:sym typeface="+mn-lt"/>
              </a:rPr>
              <a:t>Vocabulary</a:t>
            </a:r>
            <a:endParaRPr lang="en-US" altLang="zh-CN" sz="3600" b="1">
              <a:solidFill>
                <a:srgbClr val="056D6C"/>
              </a:solidFill>
              <a:latin typeface="Times New Roman" panose="02020603050405020304" charset="0"/>
              <a:cs typeface="Times New Roman" panose="02020603050405020304" charset="0"/>
              <a:sym typeface="+mn-lt"/>
            </a:endParaRPr>
          </a:p>
        </p:txBody>
      </p:sp>
      <p:grpSp>
        <p:nvGrpSpPr>
          <p:cNvPr id="5" name="组合 4"/>
          <p:cNvGrpSpPr/>
          <p:nvPr/>
        </p:nvGrpSpPr>
        <p:grpSpPr>
          <a:xfrm>
            <a:off x="961569" y="1603855"/>
            <a:ext cx="10548191" cy="4377261"/>
            <a:chOff x="961569" y="1696278"/>
            <a:chExt cx="9375127" cy="4134679"/>
          </a:xfrm>
        </p:grpSpPr>
        <p:sp>
          <p:nvSpPr>
            <p:cNvPr id="6" name="圆角矩形 5"/>
            <p:cNvSpPr/>
            <p:nvPr/>
          </p:nvSpPr>
          <p:spPr>
            <a:xfrm>
              <a:off x="961569" y="1696278"/>
              <a:ext cx="9375127" cy="4134679"/>
            </a:xfrm>
            <a:prstGeom prst="roundRect">
              <a:avLst/>
            </a:prstGeom>
            <a:solidFill>
              <a:schemeClr val="bg1">
                <a:lumMod val="95000"/>
                <a:alpha val="44000"/>
              </a:schemeClr>
            </a:solidFill>
            <a:ln w="14922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圆角矩形 6"/>
            <p:cNvSpPr/>
            <p:nvPr/>
          </p:nvSpPr>
          <p:spPr>
            <a:xfrm>
              <a:off x="1113588" y="1842926"/>
              <a:ext cx="9050629" cy="3833384"/>
            </a:xfrm>
            <a:prstGeom prst="roundRect">
              <a:avLst/>
            </a:prstGeom>
            <a:noFill/>
            <a:ln>
              <a:solidFill>
                <a:srgbClr val="0568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8" name="矩形 7"/>
          <p:cNvSpPr/>
          <p:nvPr/>
        </p:nvSpPr>
        <p:spPr>
          <a:xfrm>
            <a:off x="1721766" y="1512546"/>
            <a:ext cx="9594215" cy="4092575"/>
          </a:xfrm>
          <a:prstGeom prst="rect">
            <a:avLst/>
          </a:prstGeom>
          <a:noFill/>
          <a:ln w="9525">
            <a:noFill/>
          </a:ln>
        </p:spPr>
        <p:txBody>
          <a:bodyPr wrap="square" anchor="ctr">
            <a:sp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nSpc>
                <a:spcPct val="250000"/>
              </a:lnSpc>
            </a:pPr>
            <a:r>
              <a:rPr lang="zh-CN" altLang="en-US" sz="2800" b="1">
                <a:solidFill>
                  <a:schemeClr val="tx1"/>
                </a:solidFill>
                <a:effectLst/>
                <a:latin typeface="Times New Roman" panose="02020603050405020304" charset="0"/>
                <a:ea typeface="微软雅黑"/>
                <a:cs typeface="Times New Roman" panose="02020603050405020304" charset="0"/>
                <a:sym typeface="+mn-ea"/>
              </a:rPr>
              <a:t>dispel </a:t>
            </a:r>
            <a:r>
              <a:rPr lang="en-US" altLang="zh-CN" sz="2800" b="1">
                <a:solidFill>
                  <a:schemeClr val="tx1"/>
                </a:solidFill>
                <a:effectLst/>
                <a:latin typeface="Times New Roman" panose="02020603050405020304" charset="0"/>
                <a:ea typeface="微软雅黑"/>
                <a:cs typeface="Times New Roman" panose="02020603050405020304" charset="0"/>
                <a:sym typeface="+mn-ea"/>
              </a:rPr>
              <a:t>  /dɪˈspel/ v.</a:t>
            </a:r>
            <a:r>
              <a:rPr lang="zh-CN" altLang="en-US" sz="2800" b="1">
                <a:solidFill>
                  <a:schemeClr val="tx1"/>
                </a:solidFill>
                <a:effectLst/>
                <a:latin typeface="Times New Roman" panose="02020603050405020304" charset="0"/>
                <a:ea typeface="微软雅黑"/>
                <a:cs typeface="Times New Roman" panose="02020603050405020304" charset="0"/>
                <a:sym typeface="+mn-ea"/>
              </a:rPr>
              <a:t>消除；驱逐</a:t>
            </a:r>
            <a:endParaRPr lang="zh-CN" altLang="en-US" sz="2800" b="1">
              <a:solidFill>
                <a:schemeClr val="tx1"/>
              </a:solidFill>
              <a:effectLst/>
              <a:latin typeface="Times New Roman" panose="02020603050405020304" charset="0"/>
              <a:ea typeface="微软雅黑"/>
              <a:cs typeface="Times New Roman" panose="02020603050405020304" charset="0"/>
              <a:sym typeface="+mn-ea"/>
            </a:endParaRPr>
          </a:p>
          <a:p>
            <a:pPr>
              <a:lnSpc>
                <a:spcPct val="250000"/>
              </a:lnSpc>
            </a:pPr>
            <a:r>
              <a:rPr lang="zh-CN" altLang="en-US" sz="2800">
                <a:solidFill>
                  <a:schemeClr val="tx1"/>
                </a:solidFill>
                <a:effectLst/>
                <a:latin typeface="Times New Roman" panose="02020603050405020304" charset="0"/>
                <a:ea typeface="微软雅黑"/>
                <a:cs typeface="Times New Roman" panose="02020603050405020304" charset="0"/>
                <a:sym typeface="+mn-ea"/>
              </a:rPr>
              <a:t>【拓展】dispel evils       驱邪</a:t>
            </a:r>
            <a:r>
              <a:rPr lang="en-US" altLang="zh-CN" sz="2800">
                <a:solidFill>
                  <a:schemeClr val="tx1"/>
                </a:solidFill>
                <a:effectLst/>
                <a:latin typeface="Times New Roman" panose="02020603050405020304" charset="0"/>
                <a:ea typeface="微软雅黑"/>
                <a:cs typeface="Times New Roman" panose="02020603050405020304" charset="0"/>
                <a:sym typeface="+mn-ea"/>
              </a:rPr>
              <a:t>     </a:t>
            </a:r>
            <a:r>
              <a:rPr lang="en-US" altLang="zh-CN" sz="2800">
                <a:solidFill>
                  <a:srgbClr val="FF0000"/>
                </a:solidFill>
                <a:effectLst/>
                <a:latin typeface="Times New Roman" panose="02020603050405020304" charset="0"/>
                <a:ea typeface="微软雅黑"/>
                <a:cs typeface="Times New Roman" panose="02020603050405020304" charset="0"/>
                <a:sym typeface="+mn-ea"/>
              </a:rPr>
              <a:t>     </a:t>
            </a:r>
            <a:endParaRPr lang="en-US" altLang="zh-CN" sz="2800">
              <a:solidFill>
                <a:srgbClr val="FF0000"/>
              </a:solidFill>
              <a:effectLst/>
              <a:latin typeface="Times New Roman" panose="02020603050405020304" charset="0"/>
              <a:ea typeface="微软雅黑"/>
              <a:cs typeface="Times New Roman" panose="02020603050405020304" charset="0"/>
              <a:sym typeface="+mn-ea"/>
            </a:endParaRPr>
          </a:p>
          <a:p>
            <a:pPr>
              <a:lnSpc>
                <a:spcPct val="250000"/>
              </a:lnSpc>
            </a:pPr>
            <a:r>
              <a:rPr lang="zh-CN" altLang="en-US" sz="2400">
                <a:effectLst/>
                <a:latin typeface="Times New Roman" panose="02020603050405020304" charset="0"/>
                <a:ea typeface="微软雅黑"/>
                <a:cs typeface="Times New Roman" panose="02020603050405020304" charset="0"/>
                <a:sym typeface="+mn-ea"/>
              </a:rPr>
              <a:t>【例句】</a:t>
            </a:r>
            <a:r>
              <a:rPr lang="en-US" altLang="zh-CN" sz="2400">
                <a:effectLst/>
                <a:latin typeface="Times New Roman" panose="02020603050405020304" charset="0"/>
                <a:ea typeface="微软雅黑"/>
                <a:cs typeface="Times New Roman" panose="02020603050405020304" charset="0"/>
                <a:sym typeface="+mn-ea"/>
              </a:rPr>
              <a:t> </a:t>
            </a:r>
            <a:r>
              <a:rPr lang="zh-CN" altLang="en-US" sz="2400">
                <a:effectLst/>
                <a:latin typeface="Times New Roman" panose="02020603050405020304" charset="0"/>
                <a:ea typeface="微软雅黑"/>
                <a:cs typeface="Times New Roman" panose="02020603050405020304" charset="0"/>
                <a:sym typeface="+mn-ea"/>
              </a:rPr>
              <a:t>Sound sleep did not dispel the taste of wine.  </a:t>
            </a:r>
            <a:endParaRPr lang="zh-CN" altLang="en-US" sz="2400">
              <a:effectLst/>
              <a:latin typeface="Times New Roman" panose="02020603050405020304" charset="0"/>
              <a:ea typeface="微软雅黑"/>
              <a:cs typeface="Times New Roman" panose="02020603050405020304" charset="0"/>
              <a:sym typeface="+mn-ea"/>
            </a:endParaRPr>
          </a:p>
          <a:p>
            <a:pPr>
              <a:lnSpc>
                <a:spcPct val="250000"/>
              </a:lnSpc>
            </a:pPr>
            <a:r>
              <a:rPr lang="en-US" altLang="zh-CN" sz="2400">
                <a:effectLst/>
                <a:latin typeface="Times New Roman" panose="02020603050405020304" charset="0"/>
                <a:ea typeface="微软雅黑"/>
                <a:cs typeface="Times New Roman" panose="02020603050405020304" charset="0"/>
                <a:sym typeface="+mn-ea"/>
              </a:rPr>
              <a:t>                    </a:t>
            </a:r>
            <a:r>
              <a:rPr lang="zh-CN" altLang="en-US" sz="2400">
                <a:effectLst/>
                <a:latin typeface="Times New Roman" panose="02020603050405020304" charset="0"/>
                <a:ea typeface="微软雅黑"/>
                <a:cs typeface="Times New Roman" panose="02020603050405020304" charset="0"/>
                <a:sym typeface="+mn-ea"/>
              </a:rPr>
              <a:t>浓睡不消残酒。</a:t>
            </a:r>
            <a:endParaRPr lang="zh-CN" altLang="en-US" sz="2400">
              <a:effectLst/>
              <a:latin typeface="Times New Roman" panose="02020603050405020304" charset="0"/>
              <a:ea typeface="微软雅黑"/>
              <a:cs typeface="Times New Roman" panose="02020603050405020304" charset="0"/>
              <a:sym typeface="+mn-ea"/>
            </a:endParaRPr>
          </a:p>
        </p:txBody>
      </p:sp>
      <p:pic>
        <p:nvPicPr>
          <p:cNvPr id="2" name="图片 1" descr="C:/Users/Administrator/AppData/Local/Temp/picturecompress_20210922154610/output_1.pngoutput_1"/>
          <p:cNvPicPr>
            <a:picLocks noChangeAspect="1"/>
          </p:cNvPicPr>
          <p:nvPr>
            <p:custDataLst>
              <p:tags r:id="rId4"/>
            </p:custDataLst>
          </p:nvPr>
        </p:nvPicPr>
        <p:blipFill>
          <a:blip r:embed="rId3"/>
          <a:stretch>
            <a:fillRect/>
          </a:stretch>
        </p:blipFill>
        <p:spPr>
          <a:xfrm>
            <a:off x="8012430" y="2339975"/>
            <a:ext cx="3733800" cy="3733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 name="椭圆 4"/>
          <p:cNvSpPr/>
          <p:nvPr/>
        </p:nvSpPr>
        <p:spPr>
          <a:xfrm rot="10648119">
            <a:off x="2936418" y="571173"/>
            <a:ext cx="6319160" cy="6319160"/>
          </a:xfrm>
          <a:prstGeom prst="ellipse">
            <a:avLst/>
          </a:prstGeom>
          <a:gradFill>
            <a:gsLst>
              <a:gs pos="61000">
                <a:srgbClr val="468F8F"/>
              </a:gs>
              <a:gs pos="38000">
                <a:srgbClr val="86B6B7"/>
              </a:gs>
              <a:gs pos="0">
                <a:schemeClr val="accent1">
                  <a:lumMod val="5000"/>
                  <a:lumOff val="95000"/>
                  <a:alpha val="0"/>
                </a:schemeClr>
              </a:gs>
              <a:gs pos="100000">
                <a:srgbClr val="056867"/>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2803070" y="272143"/>
            <a:ext cx="6585857" cy="6585857"/>
          </a:xfrm>
          <a:prstGeom prst="ellipse">
            <a:avLst/>
          </a:prstGeom>
          <a:noFill/>
          <a:ln w="2857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 name="图片 9"/>
          <p:cNvPicPr>
            <a:picLocks noChangeAspect="1"/>
          </p:cNvPicPr>
          <p:nvPr/>
        </p:nvPicPr>
        <p:blipFill>
          <a:blip r:embed="rId3"/>
          <a:srcRect l="-5000" r="0"/>
          <a:stretch>
            <a:fillRect/>
          </a:stretch>
        </p:blipFill>
        <p:spPr>
          <a:xfrm>
            <a:off x="-1" y="563880"/>
            <a:ext cx="1823013" cy="2286000"/>
          </a:xfrm>
          <a:prstGeom prst="rect">
            <a:avLst/>
          </a:prstGeom>
        </p:spPr>
      </p:pic>
      <p:pic>
        <p:nvPicPr>
          <p:cNvPr id="13" name="图片 12"/>
          <p:cNvPicPr>
            <a:picLocks noChangeAspect="1"/>
          </p:cNvPicPr>
          <p:nvPr/>
        </p:nvPicPr>
        <p:blipFill>
          <a:blip r:embed="rId4"/>
          <a:stretch>
            <a:fillRect/>
          </a:stretch>
        </p:blipFill>
        <p:spPr>
          <a:xfrm>
            <a:off x="-843749" y="686795"/>
            <a:ext cx="2514600" cy="894077"/>
          </a:xfrm>
          <a:prstGeom prst="rect">
            <a:avLst/>
          </a:prstGeom>
        </p:spPr>
      </p:pic>
      <p:pic>
        <p:nvPicPr>
          <p:cNvPr id="6" name="图片 5"/>
          <p:cNvPicPr>
            <a:picLocks noChangeAspect="1"/>
          </p:cNvPicPr>
          <p:nvPr/>
        </p:nvPicPr>
        <p:blipFill>
          <a:blip r:embed="rId5"/>
          <a:stretch>
            <a:fillRect/>
          </a:stretch>
        </p:blipFill>
        <p:spPr>
          <a:xfrm>
            <a:off x="-493487" y="1306804"/>
            <a:ext cx="12685487" cy="7481597"/>
          </a:xfrm>
          <a:prstGeom prst="rect">
            <a:avLst/>
          </a:prstGeom>
        </p:spPr>
      </p:pic>
      <p:pic>
        <p:nvPicPr>
          <p:cNvPr id="11" name="图片 10"/>
          <p:cNvPicPr>
            <a:picLocks noChangeAspect="1"/>
          </p:cNvPicPr>
          <p:nvPr/>
        </p:nvPicPr>
        <p:blipFill>
          <a:blip r:embed="rId6"/>
          <a:stretch>
            <a:fillRect/>
          </a:stretch>
        </p:blipFill>
        <p:spPr>
          <a:xfrm>
            <a:off x="10292788" y="4390992"/>
            <a:ext cx="2100146" cy="2812696"/>
          </a:xfrm>
          <a:prstGeom prst="rect">
            <a:avLst/>
          </a:prstGeom>
        </p:spPr>
      </p:pic>
      <p:pic>
        <p:nvPicPr>
          <p:cNvPr id="12" name="图片 11"/>
          <p:cNvPicPr>
            <a:picLocks noChangeAspect="1"/>
          </p:cNvPicPr>
          <p:nvPr/>
        </p:nvPicPr>
        <p:blipFill>
          <a:blip r:embed="rId4"/>
          <a:stretch>
            <a:fillRect/>
          </a:stretch>
        </p:blipFill>
        <p:spPr>
          <a:xfrm>
            <a:off x="10096447" y="3943953"/>
            <a:ext cx="2514600" cy="894077"/>
          </a:xfrm>
          <a:prstGeom prst="rect">
            <a:avLst/>
          </a:prstGeom>
        </p:spPr>
      </p:pic>
      <p:sp>
        <p:nvSpPr>
          <p:cNvPr id="14" name="文本框 13"/>
          <p:cNvSpPr txBox="1"/>
          <p:nvPr/>
        </p:nvSpPr>
        <p:spPr>
          <a:xfrm>
            <a:off x="4324350" y="2184400"/>
            <a:ext cx="3543300" cy="1198880"/>
          </a:xfrm>
          <a:prstGeom prst="rect">
            <a:avLst/>
          </a:prstGeom>
          <a:noFill/>
        </p:spPr>
        <p:txBody>
          <a:bodyPr wrap="square" rtlCol="0">
            <a:spAutoFit/>
          </a:bodyPr>
          <a:lstStyle/>
          <a:p>
            <a:pPr algn="ctr"/>
            <a:r>
              <a:rPr lang="en-US" altLang="zh-CN" sz="7200" b="1">
                <a:solidFill>
                  <a:schemeClr val="bg1"/>
                </a:solidFill>
                <a:latin typeface="Times New Roman" panose="02020603050405020304" charset="0"/>
                <a:cs typeface="Times New Roman" panose="02020603050405020304" charset="0"/>
                <a:sym typeface="+mn-lt"/>
              </a:rPr>
              <a:t>Part 2</a:t>
            </a:r>
            <a:r>
              <a:rPr lang="zh-CN" altLang="en-US" sz="4800" b="1">
                <a:solidFill>
                  <a:schemeClr val="bg1"/>
                </a:solidFill>
                <a:latin typeface="Times New Roman" panose="02020603050405020304" charset="0"/>
                <a:cs typeface="Times New Roman" panose="02020603050405020304" charset="0"/>
                <a:sym typeface="+mn-lt"/>
              </a:rPr>
              <a:t> </a:t>
            </a:r>
            <a:endParaRPr lang="zh-CN" altLang="en-US" sz="4800" b="1">
              <a:solidFill>
                <a:schemeClr val="bg1"/>
              </a:solidFill>
              <a:latin typeface="Times New Roman" panose="02020603050405020304" charset="0"/>
              <a:cs typeface="Times New Roman" panose="02020603050405020304" charset="0"/>
              <a:sym typeface="+mn-lt"/>
            </a:endParaRPr>
          </a:p>
        </p:txBody>
      </p:sp>
      <p:sp>
        <p:nvSpPr>
          <p:cNvPr id="19" name="矩形 18"/>
          <p:cNvSpPr/>
          <p:nvPr/>
        </p:nvSpPr>
        <p:spPr>
          <a:xfrm>
            <a:off x="3712210" y="3778250"/>
            <a:ext cx="5676900" cy="922020"/>
          </a:xfrm>
          <a:prstGeom prst="rect">
            <a:avLst/>
          </a:prstGeom>
        </p:spPr>
        <p:txBody>
          <a:bodyPr wrap="square">
            <a:spAutoFit/>
          </a:bodyPr>
          <a:lstStyle/>
          <a:p>
            <a:pPr algn="l"/>
            <a:r>
              <a:rPr lang="en-US" altLang="zh-CN" sz="5400" b="1">
                <a:solidFill>
                  <a:schemeClr val="bg1"/>
                </a:solidFill>
                <a:latin typeface="Times New Roman" panose="02020603050405020304" charset="0"/>
                <a:cs typeface="Times New Roman" panose="02020603050405020304" charset="0"/>
                <a:sym typeface="+mn-lt"/>
              </a:rPr>
              <a:t>The introduction</a:t>
            </a:r>
            <a:endParaRPr lang="en-US" altLang="zh-CN" sz="5400" b="1">
              <a:solidFill>
                <a:schemeClr val="bg1"/>
              </a:solidFill>
              <a:latin typeface="Times New Roman" panose="02020603050405020304" charset="0"/>
              <a:cs typeface="Times New Roman" panose="02020603050405020304" charset="0"/>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0" name="图片 9"/>
          <p:cNvPicPr>
            <a:picLocks noChangeAspect="1"/>
          </p:cNvPicPr>
          <p:nvPr/>
        </p:nvPicPr>
        <p:blipFill>
          <a:blip r:embed="rId3"/>
          <a:stretch>
            <a:fillRect/>
          </a:stretch>
        </p:blipFill>
        <p:spPr>
          <a:xfrm>
            <a:off x="0" y="3429000"/>
            <a:ext cx="12192000" cy="4755833"/>
          </a:xfrm>
          <a:prstGeom prst="rect">
            <a:avLst/>
          </a:prstGeom>
        </p:spPr>
      </p:pic>
      <p:sp>
        <p:nvSpPr>
          <p:cNvPr id="4" name="文本框 3"/>
          <p:cNvSpPr txBox="1"/>
          <p:nvPr/>
        </p:nvSpPr>
        <p:spPr>
          <a:xfrm>
            <a:off x="729962" y="303786"/>
            <a:ext cx="3063977" cy="521970"/>
          </a:xfrm>
          <a:prstGeom prst="rect">
            <a:avLst/>
          </a:prstGeom>
          <a:noFill/>
        </p:spPr>
        <p:txBody>
          <a:bodyPr vert="horz" wrap="square" rtlCol="0" anchor="b">
            <a:spAutoFit/>
          </a:bodyPr>
          <a:lstStyle/>
          <a:p>
            <a:r>
              <a:rPr lang="en-US" sz="2800" b="1">
                <a:solidFill>
                  <a:srgbClr val="056D6C"/>
                </a:solidFill>
                <a:latin typeface="Times New Roman" panose="02020603050405020304" charset="0"/>
                <a:cs typeface="Times New Roman" panose="02020603050405020304" charset="0"/>
                <a:sym typeface="+mn-lt"/>
              </a:rPr>
              <a:t>The introduction</a:t>
            </a:r>
            <a:endParaRPr lang="en-US" sz="2800" b="1">
              <a:solidFill>
                <a:srgbClr val="056D6C"/>
              </a:solidFill>
              <a:latin typeface="Times New Roman" panose="02020603050405020304" charset="0"/>
              <a:cs typeface="Times New Roman" panose="02020603050405020304" charset="0"/>
              <a:sym typeface="+mn-lt"/>
            </a:endParaRPr>
          </a:p>
        </p:txBody>
      </p:sp>
      <p:pic>
        <p:nvPicPr>
          <p:cNvPr id="2" name="8459bae428c56a4a878e55f7f93532bd">
            <a:hlinkClick action="ppaction://media"/>
          </p:cNvPr>
          <p:cNvPicPr/>
          <p:nvPr>
            <a:videoFile r:link="rId5"/>
            <p:extLst>
              <p:ext uri="{DAA4B4D4-6D71-4841-9C94-3DE7FCFB9230}">
                <p14:media xmlns:p14="http://schemas.microsoft.com/office/powerpoint/2010/main" r:embed="rId6"/>
              </p:ext>
            </p:extLst>
          </p:nvPr>
        </p:nvPicPr>
        <p:blipFill>
          <a:blip r:embed="rId4"/>
          <a:stretch>
            <a:fillRect/>
          </a:stretch>
        </p:blipFill>
        <p:spPr>
          <a:xfrm>
            <a:off x="2005330" y="1170940"/>
            <a:ext cx="8712200" cy="494474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6" fill="hold" display="0">
                  <p:stCondLst>
                    <p:cond delay="indefinite"/>
                  </p:stCondLst>
                </p:cTn>
                <p:tgtEl>
                  <p:spTgt spid="2"/>
                </p:tgtEl>
              </p:cMediaNode>
            </p:video>
          </p:childTnLst>
        </p:cTn>
      </p:par>
    </p:tnLst>
    <p:bldLst>
      <p:bldP spid="4" grpId="0"/>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pic>
        <p:nvPicPr>
          <p:cNvPr id="10" name="图片 9"/>
          <p:cNvPicPr>
            <a:picLocks noChangeAspect="1"/>
          </p:cNvPicPr>
          <p:nvPr/>
        </p:nvPicPr>
        <p:blipFill>
          <a:blip r:embed="rId3"/>
          <a:stretch>
            <a:fillRect/>
          </a:stretch>
        </p:blipFill>
        <p:spPr>
          <a:xfrm>
            <a:off x="0" y="3429000"/>
            <a:ext cx="12192000" cy="4755833"/>
          </a:xfrm>
          <a:prstGeom prst="rect">
            <a:avLst/>
          </a:prstGeom>
        </p:spPr>
      </p:pic>
      <p:grpSp>
        <p:nvGrpSpPr>
          <p:cNvPr id="11" name="组合 10"/>
          <p:cNvGrpSpPr/>
          <p:nvPr/>
        </p:nvGrpSpPr>
        <p:grpSpPr>
          <a:xfrm>
            <a:off x="1057713" y="1611916"/>
            <a:ext cx="9838886" cy="4122579"/>
            <a:chOff x="961569" y="1696278"/>
            <a:chExt cx="9375127" cy="4134679"/>
          </a:xfrm>
        </p:grpSpPr>
        <p:sp>
          <p:nvSpPr>
            <p:cNvPr id="12" name="圆角矩形 11"/>
            <p:cNvSpPr/>
            <p:nvPr/>
          </p:nvSpPr>
          <p:spPr>
            <a:xfrm>
              <a:off x="961569" y="1696278"/>
              <a:ext cx="9375127" cy="4134679"/>
            </a:xfrm>
            <a:prstGeom prst="roundRect">
              <a:avLst/>
            </a:prstGeom>
            <a:solidFill>
              <a:schemeClr val="bg1">
                <a:lumMod val="95000"/>
                <a:alpha val="44000"/>
              </a:schemeClr>
            </a:solidFill>
            <a:ln w="14922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圆角矩形 12"/>
            <p:cNvSpPr/>
            <p:nvPr/>
          </p:nvSpPr>
          <p:spPr>
            <a:xfrm>
              <a:off x="1113588" y="1842926"/>
              <a:ext cx="9050629" cy="3833384"/>
            </a:xfrm>
            <a:prstGeom prst="roundRect">
              <a:avLst/>
            </a:prstGeom>
            <a:noFill/>
            <a:ln>
              <a:solidFill>
                <a:srgbClr val="0568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 name="文本框 3"/>
          <p:cNvSpPr txBox="1"/>
          <p:nvPr/>
        </p:nvSpPr>
        <p:spPr>
          <a:xfrm>
            <a:off x="729962" y="303786"/>
            <a:ext cx="3063977" cy="521970"/>
          </a:xfrm>
          <a:prstGeom prst="rect">
            <a:avLst/>
          </a:prstGeom>
          <a:noFill/>
        </p:spPr>
        <p:txBody>
          <a:bodyPr vert="horz" wrap="square" rtlCol="0" anchor="b">
            <a:spAutoFit/>
          </a:bodyPr>
          <a:lstStyle/>
          <a:p>
            <a:r>
              <a:rPr lang="en-US" sz="2800" b="1">
                <a:solidFill>
                  <a:srgbClr val="056D6C"/>
                </a:solidFill>
                <a:latin typeface="Times New Roman" panose="02020603050405020304" charset="0"/>
                <a:cs typeface="Times New Roman" panose="02020603050405020304" charset="0"/>
                <a:sym typeface="+mn-lt"/>
              </a:rPr>
              <a:t>The introduction</a:t>
            </a:r>
            <a:endParaRPr lang="en-US" sz="2800" b="1">
              <a:solidFill>
                <a:srgbClr val="056D6C"/>
              </a:solidFill>
              <a:latin typeface="Times New Roman" panose="02020603050405020304" charset="0"/>
              <a:cs typeface="Times New Roman" panose="02020603050405020304" charset="0"/>
              <a:sym typeface="+mn-lt"/>
            </a:endParaRPr>
          </a:p>
        </p:txBody>
      </p:sp>
      <p:sp>
        <p:nvSpPr>
          <p:cNvPr id="5" name="矩形 4"/>
          <p:cNvSpPr/>
          <p:nvPr/>
        </p:nvSpPr>
        <p:spPr>
          <a:xfrm>
            <a:off x="1699260" y="2515870"/>
            <a:ext cx="8760460" cy="2306955"/>
          </a:xfrm>
          <a:prstGeom prst="rect">
            <a:avLst/>
          </a:prstGeom>
          <a:noFill/>
          <a:ln w="9525">
            <a:noFill/>
          </a:ln>
        </p:spPr>
        <p:txBody>
          <a:bodyPr wrap="square" anchor="ctr">
            <a:sp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gn="just">
              <a:lnSpc>
                <a:spcPct val="200000"/>
              </a:lnSpc>
            </a:pPr>
            <a:r>
              <a:rPr lang="zh-CN" altLang="en-US" sz="2400">
                <a:latin typeface="Times New Roman" panose="02020603050405020304" charset="0"/>
                <a:ea typeface="微软雅黑"/>
                <a:cs typeface="Times New Roman" panose="02020603050405020304" charset="0"/>
                <a:sym typeface="+mn-lt"/>
              </a:rPr>
              <a:t>    </a:t>
            </a:r>
            <a:r>
              <a:rPr lang="zh-CN" altLang="en-US" sz="2400">
                <a:latin typeface="Times New Roman" panose="02020603050405020304" charset="0"/>
                <a:ea typeface="微软雅黑"/>
                <a:cs typeface="Times New Roman" panose="02020603050405020304" charset="0"/>
                <a:sym typeface="+mn-ea"/>
              </a:rPr>
              <a:t>   The traditional </a:t>
            </a:r>
            <a:r>
              <a:rPr lang="zh-CN" altLang="en-US" sz="2400" b="1">
                <a:solidFill>
                  <a:schemeClr val="accent1"/>
                </a:solidFill>
                <a:effectLst/>
                <a:latin typeface="Times New Roman" panose="02020603050405020304" charset="0"/>
                <a:ea typeface="微软雅黑"/>
                <a:cs typeface="Times New Roman" panose="02020603050405020304" charset="0"/>
                <a:sym typeface="+mn-ea"/>
              </a:rPr>
              <a:t>Chinese lunar calendar</a:t>
            </a:r>
            <a:r>
              <a:rPr lang="zh-CN" altLang="en-US" sz="2400">
                <a:latin typeface="Times New Roman" panose="02020603050405020304" charset="0"/>
                <a:ea typeface="微软雅黑"/>
                <a:cs typeface="Times New Roman" panose="02020603050405020304" charset="0"/>
                <a:sym typeface="+mn-ea"/>
              </a:rPr>
              <a:t> divides the year into 24 </a:t>
            </a:r>
            <a:r>
              <a:rPr lang="zh-CN" altLang="en-US" sz="2400" b="1">
                <a:solidFill>
                  <a:schemeClr val="accent1"/>
                </a:solidFill>
                <a:effectLst/>
                <a:latin typeface="Times New Roman" panose="02020603050405020304" charset="0"/>
                <a:ea typeface="微软雅黑"/>
                <a:cs typeface="Times New Roman" panose="02020603050405020304" charset="0"/>
                <a:sym typeface="+mn-ea"/>
              </a:rPr>
              <a:t>solar terms</a:t>
            </a:r>
            <a:r>
              <a:rPr lang="zh-CN" altLang="en-US" sz="2400" b="1">
                <a:effectLst/>
                <a:latin typeface="Times New Roman" panose="02020603050405020304" charset="0"/>
                <a:ea typeface="微软雅黑"/>
                <a:cs typeface="Times New Roman" panose="02020603050405020304" charset="0"/>
                <a:sym typeface="+mn-ea"/>
              </a:rPr>
              <a:t>.</a:t>
            </a:r>
            <a:r>
              <a:rPr lang="zh-CN" altLang="en-US" sz="2400">
                <a:latin typeface="Times New Roman" panose="02020603050405020304" charset="0"/>
                <a:ea typeface="微软雅黑"/>
                <a:cs typeface="Times New Roman" panose="02020603050405020304" charset="0"/>
                <a:sym typeface="+mn-ea"/>
              </a:rPr>
              <a:t> </a:t>
            </a:r>
            <a:r>
              <a:rPr lang="zh-CN" altLang="en-US" sz="2400">
                <a:solidFill>
                  <a:srgbClr val="FF0000"/>
                </a:solidFill>
                <a:latin typeface="Times New Roman" panose="02020603050405020304" charset="0"/>
                <a:ea typeface="微软雅黑"/>
                <a:cs typeface="Times New Roman" panose="02020603050405020304" charset="0"/>
                <a:sym typeface="+mn-ea"/>
              </a:rPr>
              <a:t>Cold Dew</a:t>
            </a:r>
            <a:r>
              <a:rPr lang="zh-CN" altLang="en-US" sz="2400">
                <a:latin typeface="Times New Roman" panose="02020603050405020304" charset="0"/>
                <a:ea typeface="微软雅黑"/>
                <a:cs typeface="Times New Roman" panose="02020603050405020304" charset="0"/>
                <a:sym typeface="+mn-ea"/>
              </a:rPr>
              <a:t>, (Chinese: 寒露), the 17th solar term of the year, begins this year on Oct 8 and ends on Oct 22.</a:t>
            </a:r>
            <a:endParaRPr lang="zh-CN" altLang="en-US" sz="2400">
              <a:latin typeface="Times New Roman" panose="02020603050405020304" charset="0"/>
              <a:ea typeface="微软雅黑"/>
              <a:cs typeface="Times New Roman" panose="02020603050405020304" charset="0"/>
              <a:sym typeface="+mn-ea"/>
            </a:endParaRPr>
          </a:p>
        </p:txBody>
      </p:sp>
      <p:pic>
        <p:nvPicPr>
          <p:cNvPr id="3" name="图片 2"/>
          <p:cNvPicPr>
            <a:picLocks noChangeAspect="1"/>
          </p:cNvPicPr>
          <p:nvPr>
            <p:custDataLst>
              <p:tags r:id="rId5"/>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3123" t="20138" r="17705" b="39862"/>
          <a:stretch>
            <a:fillRect/>
          </a:stretch>
        </p:blipFill>
        <p:spPr>
          <a:xfrm>
            <a:off x="9110980" y="303530"/>
            <a:ext cx="2509520" cy="25450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par>
                          <p:cTn id="15" fill="hold" nodeType="afterGroup">
                            <p:stCondLst>
                              <p:cond delay="500"/>
                            </p:stCondLst>
                            <p:childTnLst>
                              <p:par>
                                <p:cTn id="16" presetID="42"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heel(1)">
                                      <p:cBhvr>
                                        <p:cTn id="25" dur="2000"/>
                                        <p:tgtEl>
                                          <p:spTgt spid="11"/>
                                        </p:tgtEl>
                                      </p:cBhvr>
                                    </p:animEffect>
                                  </p:childTnLst>
                                </p:cTn>
                              </p:par>
                            </p:childTnLst>
                          </p:cTn>
                        </p:par>
                        <p:par>
                          <p:cTn id="26" fill="hold" nodeType="afterGroup">
                            <p:stCondLst>
                              <p:cond delay="2000"/>
                            </p:stCondLst>
                            <p:childTnLst>
                              <p:par>
                                <p:cTn id="27" presetID="31"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1000" fill="hold"/>
                                        <p:tgtEl>
                                          <p:spTgt spid="3"/>
                                        </p:tgtEl>
                                        <p:attrNameLst>
                                          <p:attrName>ppt_w</p:attrName>
                                        </p:attrNameLst>
                                      </p:cBhvr>
                                      <p:tavLst>
                                        <p:tav tm="0">
                                          <p:val>
                                            <p:fltVal val="0"/>
                                          </p:val>
                                        </p:tav>
                                        <p:tav tm="100000">
                                          <p:val>
                                            <p:strVal val="#ppt_w"/>
                                          </p:val>
                                        </p:tav>
                                      </p:tavLst>
                                    </p:anim>
                                    <p:anim calcmode="lin" valueType="num">
                                      <p:cBhvr>
                                        <p:cTn id="30" dur="1000" fill="hold"/>
                                        <p:tgtEl>
                                          <p:spTgt spid="3"/>
                                        </p:tgtEl>
                                        <p:attrNameLst>
                                          <p:attrName>ppt_h</p:attrName>
                                        </p:attrNameLst>
                                      </p:cBhvr>
                                      <p:tavLst>
                                        <p:tav tm="0">
                                          <p:val>
                                            <p:fltVal val="0"/>
                                          </p:val>
                                        </p:tav>
                                        <p:tav tm="100000">
                                          <p:val>
                                            <p:strVal val="#ppt_h"/>
                                          </p:val>
                                        </p:tav>
                                      </p:tavLst>
                                    </p:anim>
                                    <p:anim calcmode="lin" valueType="num">
                                      <p:cBhvr>
                                        <p:cTn id="31" dur="1000" fill="hold"/>
                                        <p:tgtEl>
                                          <p:spTgt spid="3"/>
                                        </p:tgtEl>
                                        <p:attrNameLst>
                                          <p:attrName>style.rotation</p:attrName>
                                        </p:attrNameLst>
                                      </p:cBhvr>
                                      <p:tavLst>
                                        <p:tav tm="0">
                                          <p:val>
                                            <p:fltVal val="90"/>
                                          </p:val>
                                        </p:tav>
                                        <p:tav tm="100000">
                                          <p:val>
                                            <p:fltVal val="0"/>
                                          </p:val>
                                        </p:tav>
                                      </p:tavLst>
                                    </p:anim>
                                    <p:animEffect transition="in" filter="fade">
                                      <p:cBhvr>
                                        <p:cTn id="3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0" name="图片 9"/>
          <p:cNvPicPr>
            <a:picLocks noChangeAspect="1"/>
          </p:cNvPicPr>
          <p:nvPr/>
        </p:nvPicPr>
        <p:blipFill>
          <a:blip r:embed="rId3"/>
          <a:stretch>
            <a:fillRect/>
          </a:stretch>
        </p:blipFill>
        <p:spPr>
          <a:xfrm>
            <a:off x="0" y="3429000"/>
            <a:ext cx="12192000" cy="4755833"/>
          </a:xfrm>
          <a:prstGeom prst="rect">
            <a:avLst/>
          </a:prstGeom>
        </p:spPr>
      </p:pic>
      <p:grpSp>
        <p:nvGrpSpPr>
          <p:cNvPr id="11" name="组合 10"/>
          <p:cNvGrpSpPr/>
          <p:nvPr/>
        </p:nvGrpSpPr>
        <p:grpSpPr>
          <a:xfrm>
            <a:off x="1057713" y="1611916"/>
            <a:ext cx="9838886" cy="4122579"/>
            <a:chOff x="961569" y="1696278"/>
            <a:chExt cx="9375127" cy="4134679"/>
          </a:xfrm>
        </p:grpSpPr>
        <p:sp>
          <p:nvSpPr>
            <p:cNvPr id="12" name="圆角矩形 11"/>
            <p:cNvSpPr/>
            <p:nvPr/>
          </p:nvSpPr>
          <p:spPr>
            <a:xfrm>
              <a:off x="961569" y="1696278"/>
              <a:ext cx="9375127" cy="4134679"/>
            </a:xfrm>
            <a:prstGeom prst="roundRect">
              <a:avLst/>
            </a:prstGeom>
            <a:solidFill>
              <a:schemeClr val="bg1">
                <a:lumMod val="95000"/>
                <a:alpha val="44000"/>
              </a:schemeClr>
            </a:solidFill>
            <a:ln w="14922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圆角矩形 12"/>
            <p:cNvSpPr/>
            <p:nvPr/>
          </p:nvSpPr>
          <p:spPr>
            <a:xfrm>
              <a:off x="1113588" y="1842926"/>
              <a:ext cx="9050629" cy="3833384"/>
            </a:xfrm>
            <a:prstGeom prst="roundRect">
              <a:avLst/>
            </a:prstGeom>
            <a:noFill/>
            <a:ln>
              <a:solidFill>
                <a:srgbClr val="0568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 name="文本框 3"/>
          <p:cNvSpPr txBox="1"/>
          <p:nvPr/>
        </p:nvSpPr>
        <p:spPr>
          <a:xfrm>
            <a:off x="729962" y="303786"/>
            <a:ext cx="3063977" cy="521970"/>
          </a:xfrm>
          <a:prstGeom prst="rect">
            <a:avLst/>
          </a:prstGeom>
          <a:noFill/>
        </p:spPr>
        <p:txBody>
          <a:bodyPr vert="horz" wrap="square" rtlCol="0" anchor="b">
            <a:spAutoFit/>
          </a:bodyPr>
          <a:lstStyle/>
          <a:p>
            <a:r>
              <a:rPr lang="en-US" sz="2800" b="1">
                <a:solidFill>
                  <a:srgbClr val="056D6C"/>
                </a:solidFill>
                <a:latin typeface="Times New Roman" panose="02020603050405020304" charset="0"/>
                <a:cs typeface="Times New Roman" panose="02020603050405020304" charset="0"/>
                <a:sym typeface="+mn-lt"/>
              </a:rPr>
              <a:t>The introduction</a:t>
            </a:r>
            <a:endParaRPr lang="en-US" sz="2800" b="1">
              <a:solidFill>
                <a:srgbClr val="056D6C"/>
              </a:solidFill>
              <a:latin typeface="Times New Roman" panose="02020603050405020304" charset="0"/>
              <a:cs typeface="Times New Roman" panose="02020603050405020304" charset="0"/>
              <a:sym typeface="+mn-lt"/>
            </a:endParaRPr>
          </a:p>
        </p:txBody>
      </p:sp>
      <p:sp>
        <p:nvSpPr>
          <p:cNvPr id="5" name="矩形 4"/>
          <p:cNvSpPr/>
          <p:nvPr/>
        </p:nvSpPr>
        <p:spPr>
          <a:xfrm>
            <a:off x="1699260" y="2515870"/>
            <a:ext cx="8760460" cy="2306955"/>
          </a:xfrm>
          <a:prstGeom prst="rect">
            <a:avLst/>
          </a:prstGeom>
          <a:noFill/>
          <a:ln w="9525">
            <a:noFill/>
          </a:ln>
        </p:spPr>
        <p:txBody>
          <a:bodyPr wrap="square" anchor="ctr">
            <a:sp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indent="457200" algn="just">
              <a:lnSpc>
                <a:spcPct val="200000"/>
              </a:lnSpc>
            </a:pPr>
            <a:r>
              <a:rPr lang="zh-CN" altLang="en-US" sz="2400">
                <a:latin typeface="Times New Roman" panose="02020603050405020304" charset="0"/>
                <a:ea typeface="微软雅黑"/>
                <a:cs typeface="Times New Roman" panose="02020603050405020304" charset="0"/>
              </a:rPr>
              <a:t>At this time, temperatures are</a:t>
            </a:r>
            <a:r>
              <a:rPr lang="zh-CN" altLang="en-US" sz="2400">
                <a:solidFill>
                  <a:srgbClr val="FF0000"/>
                </a:solidFill>
                <a:latin typeface="Times New Roman" panose="02020603050405020304" charset="0"/>
                <a:ea typeface="微软雅黑"/>
                <a:cs typeface="Times New Roman" panose="02020603050405020304" charset="0"/>
              </a:rPr>
              <a:t> much lower </a:t>
            </a:r>
            <a:r>
              <a:rPr lang="zh-CN" altLang="en-US" sz="2400">
                <a:solidFill>
                  <a:srgbClr val="056867"/>
                </a:solidFill>
                <a:latin typeface="Times New Roman" panose="02020603050405020304" charset="0"/>
                <a:ea typeface="微软雅黑"/>
                <a:cs typeface="Times New Roman" panose="02020603050405020304" charset="0"/>
              </a:rPr>
              <a:t>than</a:t>
            </a:r>
            <a:r>
              <a:rPr lang="zh-CN" altLang="en-US" sz="2400">
                <a:latin typeface="Times New Roman" panose="02020603050405020304" charset="0"/>
                <a:ea typeface="微软雅黑"/>
                <a:cs typeface="Times New Roman" panose="02020603050405020304" charset="0"/>
              </a:rPr>
              <a:t> during White Dewin most areas of China. The dew is </a:t>
            </a:r>
            <a:r>
              <a:rPr lang="zh-CN" altLang="en-US" sz="2400">
                <a:solidFill>
                  <a:srgbClr val="FF0000"/>
                </a:solidFill>
                <a:latin typeface="Times New Roman" panose="02020603050405020304" charset="0"/>
                <a:ea typeface="微软雅黑"/>
                <a:cs typeface="Times New Roman" panose="02020603050405020304" charset="0"/>
              </a:rPr>
              <a:t>greater and colder</a:t>
            </a:r>
            <a:r>
              <a:rPr lang="zh-CN" altLang="en-US" sz="2400">
                <a:latin typeface="Times New Roman" panose="02020603050405020304" charset="0"/>
                <a:ea typeface="微软雅黑"/>
                <a:cs typeface="Times New Roman" panose="02020603050405020304" charset="0"/>
              </a:rPr>
              <a:t> and there will be </a:t>
            </a:r>
            <a:r>
              <a:rPr lang="zh-CN" altLang="en-US" sz="2400">
                <a:solidFill>
                  <a:srgbClr val="FF0000"/>
                </a:solidFill>
                <a:latin typeface="Times New Roman" panose="02020603050405020304" charset="0"/>
                <a:ea typeface="微软雅黑"/>
                <a:cs typeface="Times New Roman" panose="02020603050405020304" charset="0"/>
              </a:rPr>
              <a:t>less</a:t>
            </a:r>
            <a:r>
              <a:rPr lang="zh-CN" altLang="en-US" sz="2400">
                <a:latin typeface="Times New Roman" panose="02020603050405020304" charset="0"/>
                <a:ea typeface="微软雅黑"/>
                <a:cs typeface="Times New Roman" panose="02020603050405020304" charset="0"/>
              </a:rPr>
              <a:t> rain. Autumn crops will be</a:t>
            </a:r>
            <a:r>
              <a:rPr lang="zh-CN" altLang="en-US" sz="2400">
                <a:solidFill>
                  <a:srgbClr val="FF0000"/>
                </a:solidFill>
                <a:latin typeface="Times New Roman" panose="02020603050405020304" charset="0"/>
                <a:ea typeface="微软雅黑"/>
                <a:cs typeface="Times New Roman" panose="02020603050405020304" charset="0"/>
              </a:rPr>
              <a:t> ripe</a:t>
            </a:r>
            <a:r>
              <a:rPr lang="en-US" altLang="zh-CN" sz="2400">
                <a:latin typeface="Times New Roman" panose="02020603050405020304" charset="0"/>
                <a:ea typeface="微软雅黑"/>
                <a:cs typeface="Times New Roman" panose="02020603050405020304" charset="0"/>
              </a:rPr>
              <a:t>.</a:t>
            </a:r>
            <a:endParaRPr lang="en-US" altLang="zh-CN" sz="2400">
              <a:latin typeface="Times New Roman" panose="02020603050405020304" charset="0"/>
              <a:ea typeface="微软雅黑"/>
              <a:cs typeface="Times New Roman" panose="02020603050405020304" charset="0"/>
            </a:endParaRPr>
          </a:p>
        </p:txBody>
      </p:sp>
      <p:pic>
        <p:nvPicPr>
          <p:cNvPr id="3" name="图片 2"/>
          <p:cNvPicPr>
            <a:picLocks noChangeAspect="1"/>
          </p:cNvPicPr>
          <p:nvPr>
            <p:custDataLst>
              <p:tags r:id="rId5"/>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3123" t="20138" r="17705" b="39862"/>
          <a:stretch>
            <a:fillRect/>
          </a:stretch>
        </p:blipFill>
        <p:spPr>
          <a:xfrm>
            <a:off x="9110980" y="303530"/>
            <a:ext cx="2509520" cy="25450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par>
                          <p:cTn id="15" fill="hold" nodeType="afterGroup">
                            <p:stCondLst>
                              <p:cond delay="500"/>
                            </p:stCondLst>
                            <p:childTnLst>
                              <p:par>
                                <p:cTn id="16" presetID="42"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heel(1)">
                                      <p:cBhvr>
                                        <p:cTn id="25" dur="2000"/>
                                        <p:tgtEl>
                                          <p:spTgt spid="11"/>
                                        </p:tgtEl>
                                      </p:cBhvr>
                                    </p:animEffect>
                                  </p:childTnLst>
                                </p:cTn>
                              </p:par>
                            </p:childTnLst>
                          </p:cTn>
                        </p:par>
                        <p:par>
                          <p:cTn id="26" fill="hold" nodeType="afterGroup">
                            <p:stCondLst>
                              <p:cond delay="2000"/>
                            </p:stCondLst>
                            <p:childTnLst>
                              <p:par>
                                <p:cTn id="27" presetID="31"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1000" fill="hold"/>
                                        <p:tgtEl>
                                          <p:spTgt spid="3"/>
                                        </p:tgtEl>
                                        <p:attrNameLst>
                                          <p:attrName>ppt_w</p:attrName>
                                        </p:attrNameLst>
                                      </p:cBhvr>
                                      <p:tavLst>
                                        <p:tav tm="0">
                                          <p:val>
                                            <p:fltVal val="0"/>
                                          </p:val>
                                        </p:tav>
                                        <p:tav tm="100000">
                                          <p:val>
                                            <p:strVal val="#ppt_w"/>
                                          </p:val>
                                        </p:tav>
                                      </p:tavLst>
                                    </p:anim>
                                    <p:anim calcmode="lin" valueType="num">
                                      <p:cBhvr>
                                        <p:cTn id="30" dur="1000" fill="hold"/>
                                        <p:tgtEl>
                                          <p:spTgt spid="3"/>
                                        </p:tgtEl>
                                        <p:attrNameLst>
                                          <p:attrName>ppt_h</p:attrName>
                                        </p:attrNameLst>
                                      </p:cBhvr>
                                      <p:tavLst>
                                        <p:tav tm="0">
                                          <p:val>
                                            <p:fltVal val="0"/>
                                          </p:val>
                                        </p:tav>
                                        <p:tav tm="100000">
                                          <p:val>
                                            <p:strVal val="#ppt_h"/>
                                          </p:val>
                                        </p:tav>
                                      </p:tavLst>
                                    </p:anim>
                                    <p:anim calcmode="lin" valueType="num">
                                      <p:cBhvr>
                                        <p:cTn id="31" dur="1000" fill="hold"/>
                                        <p:tgtEl>
                                          <p:spTgt spid="3"/>
                                        </p:tgtEl>
                                        <p:attrNameLst>
                                          <p:attrName>style.rotation</p:attrName>
                                        </p:attrNameLst>
                                      </p:cBhvr>
                                      <p:tavLst>
                                        <p:tav tm="0">
                                          <p:val>
                                            <p:fltVal val="90"/>
                                          </p:val>
                                        </p:tav>
                                        <p:tav tm="100000">
                                          <p:val>
                                            <p:fltVal val="0"/>
                                          </p:val>
                                        </p:tav>
                                      </p:tavLst>
                                    </p:anim>
                                    <p:animEffect transition="in" filter="fade">
                                      <p:cBhvr>
                                        <p:cTn id="3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 name="椭圆 4"/>
          <p:cNvSpPr/>
          <p:nvPr/>
        </p:nvSpPr>
        <p:spPr>
          <a:xfrm rot="10648119">
            <a:off x="2936418" y="571173"/>
            <a:ext cx="6319160" cy="6319160"/>
          </a:xfrm>
          <a:prstGeom prst="ellipse">
            <a:avLst/>
          </a:prstGeom>
          <a:gradFill>
            <a:gsLst>
              <a:gs pos="61000">
                <a:srgbClr val="468F8F"/>
              </a:gs>
              <a:gs pos="38000">
                <a:srgbClr val="86B6B7"/>
              </a:gs>
              <a:gs pos="0">
                <a:schemeClr val="accent1">
                  <a:lumMod val="5000"/>
                  <a:lumOff val="95000"/>
                  <a:alpha val="0"/>
                </a:schemeClr>
              </a:gs>
              <a:gs pos="100000">
                <a:srgbClr val="056867"/>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2803070" y="272143"/>
            <a:ext cx="6585857" cy="6585857"/>
          </a:xfrm>
          <a:prstGeom prst="ellipse">
            <a:avLst/>
          </a:prstGeom>
          <a:noFill/>
          <a:ln w="2857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 name="图片 9"/>
          <p:cNvPicPr>
            <a:picLocks noChangeAspect="1"/>
          </p:cNvPicPr>
          <p:nvPr/>
        </p:nvPicPr>
        <p:blipFill>
          <a:blip r:embed="rId3"/>
          <a:srcRect l="-5000" r="0"/>
          <a:stretch>
            <a:fillRect/>
          </a:stretch>
        </p:blipFill>
        <p:spPr>
          <a:xfrm>
            <a:off x="-1" y="563880"/>
            <a:ext cx="1823013" cy="2286000"/>
          </a:xfrm>
          <a:prstGeom prst="rect">
            <a:avLst/>
          </a:prstGeom>
        </p:spPr>
      </p:pic>
      <p:pic>
        <p:nvPicPr>
          <p:cNvPr id="13" name="图片 12"/>
          <p:cNvPicPr>
            <a:picLocks noChangeAspect="1"/>
          </p:cNvPicPr>
          <p:nvPr/>
        </p:nvPicPr>
        <p:blipFill>
          <a:blip r:embed="rId4"/>
          <a:stretch>
            <a:fillRect/>
          </a:stretch>
        </p:blipFill>
        <p:spPr>
          <a:xfrm>
            <a:off x="-843749" y="686795"/>
            <a:ext cx="2514600" cy="894077"/>
          </a:xfrm>
          <a:prstGeom prst="rect">
            <a:avLst/>
          </a:prstGeom>
        </p:spPr>
      </p:pic>
      <p:pic>
        <p:nvPicPr>
          <p:cNvPr id="6" name="图片 5"/>
          <p:cNvPicPr>
            <a:picLocks noChangeAspect="1"/>
          </p:cNvPicPr>
          <p:nvPr/>
        </p:nvPicPr>
        <p:blipFill>
          <a:blip r:embed="rId5"/>
          <a:stretch>
            <a:fillRect/>
          </a:stretch>
        </p:blipFill>
        <p:spPr>
          <a:xfrm>
            <a:off x="-493487" y="1306804"/>
            <a:ext cx="12685487" cy="7481597"/>
          </a:xfrm>
          <a:prstGeom prst="rect">
            <a:avLst/>
          </a:prstGeom>
        </p:spPr>
      </p:pic>
      <p:pic>
        <p:nvPicPr>
          <p:cNvPr id="11" name="图片 10"/>
          <p:cNvPicPr>
            <a:picLocks noChangeAspect="1"/>
          </p:cNvPicPr>
          <p:nvPr/>
        </p:nvPicPr>
        <p:blipFill>
          <a:blip r:embed="rId6"/>
          <a:stretch>
            <a:fillRect/>
          </a:stretch>
        </p:blipFill>
        <p:spPr>
          <a:xfrm>
            <a:off x="10292788" y="4390992"/>
            <a:ext cx="2100146" cy="2812696"/>
          </a:xfrm>
          <a:prstGeom prst="rect">
            <a:avLst/>
          </a:prstGeom>
        </p:spPr>
      </p:pic>
      <p:pic>
        <p:nvPicPr>
          <p:cNvPr id="12" name="图片 11"/>
          <p:cNvPicPr>
            <a:picLocks noChangeAspect="1"/>
          </p:cNvPicPr>
          <p:nvPr/>
        </p:nvPicPr>
        <p:blipFill>
          <a:blip r:embed="rId4"/>
          <a:stretch>
            <a:fillRect/>
          </a:stretch>
        </p:blipFill>
        <p:spPr>
          <a:xfrm>
            <a:off x="10096447" y="3943953"/>
            <a:ext cx="2514600" cy="894077"/>
          </a:xfrm>
          <a:prstGeom prst="rect">
            <a:avLst/>
          </a:prstGeom>
        </p:spPr>
      </p:pic>
      <p:sp>
        <p:nvSpPr>
          <p:cNvPr id="14" name="文本框 13"/>
          <p:cNvSpPr txBox="1"/>
          <p:nvPr/>
        </p:nvSpPr>
        <p:spPr>
          <a:xfrm>
            <a:off x="4324350" y="2184400"/>
            <a:ext cx="3543300" cy="1198880"/>
          </a:xfrm>
          <a:prstGeom prst="rect">
            <a:avLst/>
          </a:prstGeom>
          <a:noFill/>
        </p:spPr>
        <p:txBody>
          <a:bodyPr wrap="square" rtlCol="0">
            <a:spAutoFit/>
          </a:bodyPr>
          <a:lstStyle/>
          <a:p>
            <a:pPr algn="ctr"/>
            <a:r>
              <a:rPr lang="en-US" altLang="zh-CN" sz="7200" b="1">
                <a:solidFill>
                  <a:schemeClr val="bg1"/>
                </a:solidFill>
                <a:latin typeface="Times New Roman" panose="02020603050405020304" charset="0"/>
                <a:cs typeface="Times New Roman" panose="02020603050405020304" charset="0"/>
                <a:sym typeface="+mn-lt"/>
              </a:rPr>
              <a:t>Part 3</a:t>
            </a:r>
            <a:r>
              <a:rPr lang="zh-CN" altLang="en-US" sz="4800" b="1">
                <a:solidFill>
                  <a:schemeClr val="bg1"/>
                </a:solidFill>
                <a:latin typeface="Times New Roman" panose="02020603050405020304" charset="0"/>
                <a:cs typeface="Times New Roman" panose="02020603050405020304" charset="0"/>
                <a:sym typeface="+mn-lt"/>
              </a:rPr>
              <a:t> </a:t>
            </a:r>
            <a:endParaRPr lang="zh-CN" altLang="en-US" sz="4800" b="1">
              <a:solidFill>
                <a:schemeClr val="bg1"/>
              </a:solidFill>
              <a:latin typeface="Times New Roman" panose="02020603050405020304" charset="0"/>
              <a:cs typeface="Times New Roman" panose="02020603050405020304" charset="0"/>
              <a:sym typeface="+mn-lt"/>
            </a:endParaRPr>
          </a:p>
        </p:txBody>
      </p:sp>
      <p:sp>
        <p:nvSpPr>
          <p:cNvPr id="19" name="矩形 18"/>
          <p:cNvSpPr/>
          <p:nvPr/>
        </p:nvSpPr>
        <p:spPr>
          <a:xfrm>
            <a:off x="4324350" y="3520440"/>
            <a:ext cx="4055110" cy="2306955"/>
          </a:xfrm>
          <a:prstGeom prst="rect">
            <a:avLst/>
          </a:prstGeom>
        </p:spPr>
        <p:txBody>
          <a:bodyPr wrap="square">
            <a:spAutoFit/>
          </a:bodyPr>
          <a:lstStyle/>
          <a:p>
            <a:pPr indent="0" algn="l" fontAlgn="auto">
              <a:lnSpc>
                <a:spcPct val="150000"/>
              </a:lnSpc>
            </a:pPr>
            <a:r>
              <a:rPr lang="en-US" altLang="zh-CN" sz="4800" b="1">
                <a:solidFill>
                  <a:schemeClr val="bg1"/>
                </a:solidFill>
                <a:latin typeface="Times New Roman" panose="02020603050405020304" charset="0"/>
                <a:cs typeface="Times New Roman" panose="02020603050405020304" charset="0"/>
                <a:sym typeface="+mn-lt"/>
              </a:rPr>
              <a:t>Things about</a:t>
            </a:r>
            <a:endParaRPr lang="en-US" altLang="zh-CN" sz="4800" b="1">
              <a:solidFill>
                <a:schemeClr val="bg1"/>
              </a:solidFill>
              <a:latin typeface="Times New Roman" panose="02020603050405020304" charset="0"/>
              <a:cs typeface="Times New Roman" panose="02020603050405020304" charset="0"/>
              <a:sym typeface="+mn-lt"/>
            </a:endParaRPr>
          </a:p>
          <a:p>
            <a:pPr indent="0" algn="l" fontAlgn="auto">
              <a:lnSpc>
                <a:spcPct val="150000"/>
              </a:lnSpc>
            </a:pPr>
            <a:r>
              <a:rPr lang="en-US" altLang="zh-CN" sz="4800" b="1">
                <a:solidFill>
                  <a:schemeClr val="bg1"/>
                </a:solidFill>
                <a:latin typeface="Times New Roman" panose="02020603050405020304" charset="0"/>
                <a:cs typeface="Times New Roman" panose="02020603050405020304" charset="0"/>
                <a:sym typeface="+mn-lt"/>
              </a:rPr>
              <a:t>    Cold Dew</a:t>
            </a:r>
            <a:endParaRPr lang="en-US" altLang="zh-CN" sz="4800" b="1">
              <a:solidFill>
                <a:schemeClr val="bg1"/>
              </a:solidFill>
              <a:latin typeface="Times New Roman" panose="02020603050405020304" charset="0"/>
              <a:cs typeface="Times New Roman" panose="02020603050405020304" charset="0"/>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grpSp>
        <p:nvGrpSpPr>
          <p:cNvPr id="11" name="组合 10"/>
          <p:cNvGrpSpPr/>
          <p:nvPr/>
        </p:nvGrpSpPr>
        <p:grpSpPr>
          <a:xfrm>
            <a:off x="435610" y="1870075"/>
            <a:ext cx="11008995" cy="3996055"/>
            <a:chOff x="961569" y="1696278"/>
            <a:chExt cx="9375127" cy="4134679"/>
          </a:xfrm>
        </p:grpSpPr>
        <p:sp>
          <p:nvSpPr>
            <p:cNvPr id="12" name="圆角矩形 11"/>
            <p:cNvSpPr/>
            <p:nvPr/>
          </p:nvSpPr>
          <p:spPr>
            <a:xfrm>
              <a:off x="961569" y="1696278"/>
              <a:ext cx="9375127" cy="4134679"/>
            </a:xfrm>
            <a:prstGeom prst="roundRect">
              <a:avLst/>
            </a:prstGeom>
            <a:solidFill>
              <a:schemeClr val="bg1">
                <a:lumMod val="95000"/>
                <a:alpha val="44000"/>
              </a:schemeClr>
            </a:solidFill>
            <a:ln w="14922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圆角矩形 12"/>
            <p:cNvSpPr/>
            <p:nvPr/>
          </p:nvSpPr>
          <p:spPr>
            <a:xfrm>
              <a:off x="1113588" y="1842926"/>
              <a:ext cx="9050629" cy="3833384"/>
            </a:xfrm>
            <a:prstGeom prst="roundRect">
              <a:avLst/>
            </a:prstGeom>
            <a:noFill/>
            <a:ln>
              <a:solidFill>
                <a:srgbClr val="0568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 name="文本框 3"/>
          <p:cNvSpPr txBox="1"/>
          <p:nvPr/>
        </p:nvSpPr>
        <p:spPr>
          <a:xfrm>
            <a:off x="435610" y="685800"/>
            <a:ext cx="3596005" cy="690880"/>
          </a:xfrm>
          <a:prstGeom prst="rect">
            <a:avLst/>
          </a:prstGeom>
          <a:noFill/>
        </p:spPr>
        <p:txBody>
          <a:bodyPr vert="horz" wrap="square" rtlCol="0" anchor="b">
            <a:noAutofit/>
          </a:bodyPr>
          <a:lstStyle/>
          <a:p>
            <a:r>
              <a:rPr lang="zh-CN" altLang="en-US" sz="3600" b="1">
                <a:solidFill>
                  <a:srgbClr val="056D6C"/>
                </a:solidFill>
                <a:latin typeface="Times New Roman" panose="02020603050405020304" charset="0"/>
                <a:cs typeface="Times New Roman" panose="02020603050405020304" charset="0"/>
                <a:sym typeface="+mn-lt"/>
              </a:rPr>
              <a:t>Foggy autumn</a:t>
            </a:r>
            <a:endParaRPr lang="zh-CN" altLang="en-US" sz="3600" b="1">
              <a:solidFill>
                <a:srgbClr val="056D6C"/>
              </a:solidFill>
              <a:latin typeface="Times New Roman" panose="02020603050405020304" charset="0"/>
              <a:cs typeface="Times New Roman" panose="02020603050405020304" charset="0"/>
              <a:sym typeface="+mn-lt"/>
            </a:endParaRPr>
          </a:p>
        </p:txBody>
      </p:sp>
      <p:sp>
        <p:nvSpPr>
          <p:cNvPr id="9" name="矩形 8"/>
          <p:cNvSpPr/>
          <p:nvPr/>
        </p:nvSpPr>
        <p:spPr>
          <a:xfrm>
            <a:off x="1043940" y="1978660"/>
            <a:ext cx="9645015" cy="3612515"/>
          </a:xfrm>
          <a:prstGeom prst="rect">
            <a:avLst/>
          </a:prstGeom>
          <a:noFill/>
          <a:ln w="9525">
            <a:noFill/>
          </a:ln>
        </p:spPr>
        <p:txBody>
          <a:bodyPr wrap="square" anchor="ctr">
            <a:no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indent="457200">
              <a:lnSpc>
                <a:spcPct val="200000"/>
              </a:lnSpc>
            </a:pPr>
            <a:r>
              <a:rPr lang="zh-CN" altLang="en-US" sz="2400">
                <a:solidFill>
                  <a:srgbClr val="FF0000"/>
                </a:solidFill>
                <a:latin typeface="Times New Roman" panose="02020603050405020304" charset="0"/>
                <a:cs typeface="Times New Roman" panose="02020603050405020304" charset="0"/>
                <a:sym typeface="+mn-lt"/>
              </a:rPr>
              <a:t>Temperatures drop significantly </a:t>
            </a:r>
            <a:r>
              <a:rPr lang="zh-CN" altLang="en-US" sz="2400">
                <a:latin typeface="Times New Roman" panose="02020603050405020304" charset="0"/>
                <a:cs typeface="Times New Roman" panose="02020603050405020304" charset="0"/>
                <a:sym typeface="+mn-lt"/>
              </a:rPr>
              <a:t>in October. When the cold air </a:t>
            </a:r>
            <a:r>
              <a:rPr lang="zh-CN" altLang="en-US" sz="2400">
                <a:solidFill>
                  <a:srgbClr val="FF0000"/>
                </a:solidFill>
                <a:latin typeface="Times New Roman" panose="02020603050405020304" charset="0"/>
                <a:cs typeface="Times New Roman" panose="02020603050405020304" charset="0"/>
                <a:sym typeface="+mn-lt"/>
              </a:rPr>
              <a:t>encounters </a:t>
            </a:r>
            <a:r>
              <a:rPr lang="zh-CN" altLang="en-US" sz="2400">
                <a:latin typeface="Times New Roman" panose="02020603050405020304" charset="0"/>
                <a:cs typeface="Times New Roman" panose="02020603050405020304" charset="0"/>
                <a:sym typeface="+mn-lt"/>
              </a:rPr>
              <a:t>autumn rain, the </a:t>
            </a:r>
            <a:r>
              <a:rPr lang="zh-CN" altLang="en-US" sz="2400">
                <a:solidFill>
                  <a:srgbClr val="FF0000"/>
                </a:solidFill>
                <a:latin typeface="Times New Roman" panose="02020603050405020304" charset="0"/>
                <a:cs typeface="Times New Roman" panose="02020603050405020304" charset="0"/>
                <a:sym typeface="+mn-lt"/>
              </a:rPr>
              <a:t>abundant</a:t>
            </a:r>
            <a:r>
              <a:rPr lang="zh-CN" altLang="en-US" sz="2400">
                <a:latin typeface="Times New Roman" panose="02020603050405020304" charset="0"/>
                <a:cs typeface="Times New Roman" panose="02020603050405020304" charset="0"/>
                <a:sym typeface="+mn-lt"/>
              </a:rPr>
              <a:t> water vapor in the air soon reaches </a:t>
            </a:r>
            <a:r>
              <a:rPr lang="zh-CN" altLang="en-US" sz="2400">
                <a:solidFill>
                  <a:srgbClr val="FF0000"/>
                </a:solidFill>
                <a:latin typeface="Times New Roman" panose="02020603050405020304" charset="0"/>
                <a:cs typeface="Times New Roman" panose="02020603050405020304" charset="0"/>
                <a:sym typeface="+mn-lt"/>
              </a:rPr>
              <a:t>saturation</a:t>
            </a:r>
            <a:r>
              <a:rPr lang="zh-CN" altLang="en-US" sz="2400">
                <a:latin typeface="Times New Roman" panose="02020603050405020304" charset="0"/>
                <a:cs typeface="Times New Roman" panose="02020603050405020304" charset="0"/>
                <a:sym typeface="+mn-lt"/>
              </a:rPr>
              <a:t>, and then it turns into </a:t>
            </a:r>
            <a:r>
              <a:rPr lang="zh-CN" altLang="en-US" sz="2400">
                <a:solidFill>
                  <a:srgbClr val="FF0000"/>
                </a:solidFill>
                <a:latin typeface="Times New Roman" panose="02020603050405020304" charset="0"/>
                <a:cs typeface="Times New Roman" panose="02020603050405020304" charset="0"/>
                <a:sym typeface="+mn-lt"/>
              </a:rPr>
              <a:t>misty rain</a:t>
            </a:r>
            <a:r>
              <a:rPr lang="zh-CN" altLang="en-US" sz="2400">
                <a:latin typeface="Times New Roman" panose="02020603050405020304" charset="0"/>
                <a:cs typeface="Times New Roman" panose="02020603050405020304" charset="0"/>
                <a:sym typeface="+mn-lt"/>
              </a:rPr>
              <a:t> or fog. When the</a:t>
            </a:r>
            <a:r>
              <a:rPr lang="zh-CN" altLang="en-US" sz="2400">
                <a:solidFill>
                  <a:srgbClr val="FF0000"/>
                </a:solidFill>
                <a:latin typeface="Times New Roman" panose="02020603050405020304" charset="0"/>
                <a:cs typeface="Times New Roman" panose="02020603050405020304" charset="0"/>
                <a:sym typeface="+mn-lt"/>
              </a:rPr>
              <a:t> humidity</a:t>
            </a:r>
            <a:r>
              <a:rPr lang="zh-CN" altLang="en-US" sz="2400">
                <a:latin typeface="Times New Roman" panose="02020603050405020304" charset="0"/>
                <a:cs typeface="Times New Roman" panose="02020603050405020304" charset="0"/>
                <a:sym typeface="+mn-lt"/>
              </a:rPr>
              <a:t> is high, there will be foggy regions formed in many areas of China.</a:t>
            </a:r>
            <a:endParaRPr lang="zh-CN" altLang="en-US" sz="2400">
              <a:latin typeface="Times New Roman" panose="02020603050405020304" charset="0"/>
              <a:cs typeface="Times New Roman" panose="02020603050405020304" charset="0"/>
              <a:sym typeface="+mn-lt"/>
            </a:endParaRPr>
          </a:p>
        </p:txBody>
      </p:sp>
      <p:pic>
        <p:nvPicPr>
          <p:cNvPr id="3" name="图片 2"/>
          <p:cNvPicPr>
            <a:picLocks noChangeAspect="1"/>
          </p:cNvPicPr>
          <p:nvPr/>
        </p:nvPicPr>
        <p:blipFill>
          <a:blip r:embed="rId3"/>
          <a:stretch>
            <a:fillRect/>
          </a:stretch>
        </p:blipFill>
        <p:spPr>
          <a:xfrm>
            <a:off x="9003665" y="4366895"/>
            <a:ext cx="2238375" cy="2238375"/>
          </a:xfrm>
          <a:prstGeom prst="rect">
            <a:avLst/>
          </a:prstGeom>
        </p:spPr>
      </p:pic>
      <p:pic>
        <p:nvPicPr>
          <p:cNvPr id="2" name="图片 1"/>
          <p:cNvPicPr>
            <a:picLocks noChangeAspect="1"/>
          </p:cNvPicPr>
          <p:nvPr>
            <p:custDataLst>
              <p:tags r:id="rId5"/>
            </p:custDataLst>
          </p:nvPr>
        </p:nvPicPr>
        <p:blipFill>
          <a:blip r:embed="rId4"/>
          <a:stretch>
            <a:fillRect/>
          </a:stretch>
        </p:blipFill>
        <p:spPr>
          <a:xfrm>
            <a:off x="8588375" y="110490"/>
            <a:ext cx="2653665" cy="26536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nodeType="clickPar">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heel(1)">
                                      <p:cBhvr>
                                        <p:cTn id="24" dur="2000"/>
                                        <p:tgtEl>
                                          <p:spTgt spid="11"/>
                                        </p:tgtEl>
                                      </p:cBhvr>
                                    </p:animEffect>
                                  </p:childTnLst>
                                </p:cTn>
                              </p:par>
                            </p:childTnLst>
                          </p:cTn>
                        </p:par>
                      </p:childTnLst>
                    </p:cTn>
                  </p:par>
                  <p:par>
                    <p:cTn id="25" fill="hold" nodeType="clickPar">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11" name="组合 10"/>
          <p:cNvGrpSpPr/>
          <p:nvPr/>
        </p:nvGrpSpPr>
        <p:grpSpPr>
          <a:xfrm>
            <a:off x="435610" y="1870075"/>
            <a:ext cx="11008995" cy="3996055"/>
            <a:chOff x="961569" y="1696278"/>
            <a:chExt cx="9375127" cy="4134679"/>
          </a:xfrm>
        </p:grpSpPr>
        <p:sp>
          <p:nvSpPr>
            <p:cNvPr id="12" name="圆角矩形 11"/>
            <p:cNvSpPr/>
            <p:nvPr/>
          </p:nvSpPr>
          <p:spPr>
            <a:xfrm>
              <a:off x="961569" y="1696278"/>
              <a:ext cx="9375127" cy="4134679"/>
            </a:xfrm>
            <a:prstGeom prst="roundRect">
              <a:avLst/>
            </a:prstGeom>
            <a:solidFill>
              <a:schemeClr val="bg1">
                <a:lumMod val="95000"/>
                <a:alpha val="44000"/>
              </a:schemeClr>
            </a:solidFill>
            <a:ln w="14922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圆角矩形 12"/>
            <p:cNvSpPr/>
            <p:nvPr/>
          </p:nvSpPr>
          <p:spPr>
            <a:xfrm>
              <a:off x="1113588" y="1842926"/>
              <a:ext cx="9050629" cy="3833384"/>
            </a:xfrm>
            <a:prstGeom prst="roundRect">
              <a:avLst/>
            </a:prstGeom>
            <a:noFill/>
            <a:ln>
              <a:solidFill>
                <a:srgbClr val="0568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 name="文本框 3"/>
          <p:cNvSpPr txBox="1"/>
          <p:nvPr/>
        </p:nvSpPr>
        <p:spPr>
          <a:xfrm>
            <a:off x="435610" y="685800"/>
            <a:ext cx="3793490" cy="690880"/>
          </a:xfrm>
          <a:prstGeom prst="rect">
            <a:avLst/>
          </a:prstGeom>
          <a:noFill/>
        </p:spPr>
        <p:txBody>
          <a:bodyPr vert="horz" wrap="square" rtlCol="0" anchor="b">
            <a:noAutofit/>
          </a:bodyPr>
          <a:lstStyle/>
          <a:p>
            <a:r>
              <a:rPr lang="zh-CN" altLang="en-US" sz="3600" b="1">
                <a:solidFill>
                  <a:srgbClr val="056D6C"/>
                </a:solidFill>
                <a:latin typeface="Times New Roman" panose="02020603050405020304" charset="0"/>
                <a:cs typeface="Times New Roman" panose="02020603050405020304" charset="0"/>
                <a:sym typeface="+mn-lt"/>
              </a:rPr>
              <a:t>Foggy autumn</a:t>
            </a:r>
            <a:endParaRPr lang="zh-CN" altLang="en-US" sz="3600" b="1">
              <a:solidFill>
                <a:srgbClr val="056D6C"/>
              </a:solidFill>
              <a:latin typeface="Times New Roman" panose="02020603050405020304" charset="0"/>
              <a:cs typeface="Times New Roman" panose="02020603050405020304" charset="0"/>
              <a:sym typeface="+mn-lt"/>
            </a:endParaRPr>
          </a:p>
        </p:txBody>
      </p:sp>
      <p:sp>
        <p:nvSpPr>
          <p:cNvPr id="9" name="矩形 8"/>
          <p:cNvSpPr/>
          <p:nvPr/>
        </p:nvSpPr>
        <p:spPr>
          <a:xfrm>
            <a:off x="1043940" y="1978660"/>
            <a:ext cx="9969500" cy="3612515"/>
          </a:xfrm>
          <a:prstGeom prst="rect">
            <a:avLst/>
          </a:prstGeom>
          <a:noFill/>
          <a:ln w="9525">
            <a:noFill/>
          </a:ln>
        </p:spPr>
        <p:txBody>
          <a:bodyPr wrap="square" anchor="ctr">
            <a:no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indent="457200">
              <a:lnSpc>
                <a:spcPct val="200000"/>
              </a:lnSpc>
            </a:pPr>
            <a:r>
              <a:rPr lang="zh-CN" altLang="en-US" sz="2400">
                <a:latin typeface="Times New Roman" panose="02020603050405020304" charset="0"/>
                <a:cs typeface="Times New Roman" panose="02020603050405020304" charset="0"/>
                <a:sym typeface="+mn-lt"/>
              </a:rPr>
              <a:t>significantly adv.显著地                           encounter v. 相遇，邂逅</a:t>
            </a:r>
            <a:endParaRPr lang="zh-CN" altLang="en-US" sz="2400">
              <a:latin typeface="Times New Roman" panose="02020603050405020304" charset="0"/>
              <a:cs typeface="Times New Roman" panose="02020603050405020304" charset="0"/>
              <a:sym typeface="+mn-lt"/>
            </a:endParaRPr>
          </a:p>
          <a:p>
            <a:pPr indent="457200">
              <a:lnSpc>
                <a:spcPct val="200000"/>
              </a:lnSpc>
            </a:pPr>
            <a:r>
              <a:rPr lang="zh-CN" altLang="en-US" sz="2400">
                <a:latin typeface="Times New Roman" panose="02020603050405020304" charset="0"/>
                <a:cs typeface="Times New Roman" panose="02020603050405020304" charset="0"/>
                <a:sym typeface="+mn-lt"/>
              </a:rPr>
              <a:t>abundant water vapor 丰富的水蒸汽    </a:t>
            </a:r>
            <a:r>
              <a:rPr lang="en-US" altLang="zh-CN" sz="2400">
                <a:latin typeface="Times New Roman" panose="02020603050405020304" charset="0"/>
                <a:cs typeface="Times New Roman" panose="02020603050405020304" charset="0"/>
                <a:sym typeface="+mn-lt"/>
              </a:rPr>
              <a:t> </a:t>
            </a:r>
            <a:r>
              <a:rPr lang="zh-CN" altLang="en-US" sz="2400">
                <a:latin typeface="Times New Roman" panose="02020603050405020304" charset="0"/>
                <a:cs typeface="Times New Roman" panose="02020603050405020304" charset="0"/>
                <a:sym typeface="+mn-lt"/>
              </a:rPr>
              <a:t> abundant 丰富的；vapor 水蒸汽</a:t>
            </a:r>
            <a:endParaRPr lang="zh-CN" altLang="en-US" sz="2400">
              <a:latin typeface="Times New Roman" panose="02020603050405020304" charset="0"/>
              <a:cs typeface="Times New Roman" panose="02020603050405020304" charset="0"/>
              <a:sym typeface="+mn-lt"/>
            </a:endParaRPr>
          </a:p>
          <a:p>
            <a:pPr indent="457200">
              <a:lnSpc>
                <a:spcPct val="200000"/>
              </a:lnSpc>
            </a:pPr>
            <a:r>
              <a:rPr lang="zh-CN" altLang="en-US" sz="2400">
                <a:latin typeface="Times New Roman" panose="02020603050405020304" charset="0"/>
                <a:cs typeface="Times New Roman" panose="02020603050405020304" charset="0"/>
                <a:sym typeface="+mn-lt"/>
              </a:rPr>
              <a:t>saturation n.饱和状态；饱和度               misty adj.多雾的，薄雾笼罩的</a:t>
            </a:r>
            <a:endParaRPr lang="zh-CN" altLang="en-US" sz="2400">
              <a:latin typeface="Times New Roman" panose="02020603050405020304" charset="0"/>
              <a:cs typeface="Times New Roman" panose="02020603050405020304" charset="0"/>
              <a:sym typeface="+mn-lt"/>
            </a:endParaRPr>
          </a:p>
          <a:p>
            <a:pPr indent="457200">
              <a:lnSpc>
                <a:spcPct val="200000"/>
              </a:lnSpc>
            </a:pPr>
            <a:r>
              <a:rPr lang="zh-CN" altLang="en-US" sz="2400">
                <a:latin typeface="Times New Roman" panose="02020603050405020304" charset="0"/>
                <a:cs typeface="Times New Roman" panose="02020603050405020304" charset="0"/>
                <a:sym typeface="+mn-lt"/>
              </a:rPr>
              <a:t>fog n. 雾                                                     humidity  n.湿度</a:t>
            </a:r>
            <a:endParaRPr lang="zh-CN" altLang="en-US" sz="2400">
              <a:latin typeface="Times New Roman" panose="02020603050405020304" charset="0"/>
              <a:cs typeface="Times New Roman" panose="02020603050405020304" charset="0"/>
              <a:sym typeface="+mn-lt"/>
            </a:endParaRPr>
          </a:p>
          <a:p>
            <a:pPr indent="457200">
              <a:lnSpc>
                <a:spcPct val="200000"/>
              </a:lnSpc>
            </a:pPr>
            <a:r>
              <a:rPr lang="zh-CN" altLang="en-US" sz="2400">
                <a:latin typeface="Times New Roman" panose="02020603050405020304" charset="0"/>
                <a:cs typeface="Times New Roman" panose="02020603050405020304" charset="0"/>
                <a:sym typeface="+mn-lt"/>
              </a:rPr>
              <a:t>foggy regions 多雾的地区                        region 区域     form v.形成</a:t>
            </a:r>
            <a:endParaRPr lang="zh-CN" altLang="en-US" sz="2400">
              <a:latin typeface="Times New Roman" panose="02020603050405020304" charset="0"/>
              <a:cs typeface="Times New Roman" panose="02020603050405020304" charset="0"/>
              <a:sym typeface="+mn-lt"/>
            </a:endParaRPr>
          </a:p>
        </p:txBody>
      </p:sp>
      <p:grpSp>
        <p:nvGrpSpPr>
          <p:cNvPr id="18" name="组合 17"/>
          <p:cNvGrpSpPr/>
          <p:nvPr/>
        </p:nvGrpSpPr>
        <p:grpSpPr>
          <a:xfrm>
            <a:off x="8981440" y="-77470"/>
            <a:ext cx="3089910" cy="2919095"/>
            <a:chOff x="489767" y="0"/>
            <a:chExt cx="6710094" cy="6858000"/>
          </a:xfrm>
        </p:grpSpPr>
        <p:pic>
          <p:nvPicPr>
            <p:cNvPr id="19" name="图片 18" descr="图片包含 游戏机  描述已自动生成"/>
            <p:cNvPicPr>
              <a:picLocks noChangeAspect="1"/>
            </p:cNvPicPr>
            <p:nvPr>
              <p:custDataLst>
                <p:tags r:id="rId4"/>
              </p:custDataLst>
            </p:nvPr>
          </p:nvPicPr>
          <p:blipFill>
            <a:blip r:embed="rId3">
              <a:lum bright="70000" contrast="-70000"/>
            </a:blip>
            <a:stretch>
              <a:fillRect/>
            </a:stretch>
          </p:blipFill>
          <p:spPr>
            <a:xfrm>
              <a:off x="2977938" y="370481"/>
              <a:ext cx="3498429" cy="4845382"/>
            </a:xfrm>
            <a:prstGeom prst="rect">
              <a:avLst/>
            </a:prstGeom>
          </p:spPr>
        </p:pic>
        <p:pic>
          <p:nvPicPr>
            <p:cNvPr id="20" name="图片 19"/>
            <p:cNvPicPr>
              <a:picLocks noChangeAspect="1"/>
            </p:cNvPicPr>
            <p:nvPr>
              <p:custDataLst>
                <p:tags r:id="rId6"/>
              </p:custDataLst>
            </p:nvPr>
          </p:nvPicPr>
          <p:blipFill>
            <a:blip r:embed="rId5"/>
            <a:stretch>
              <a:fillRect/>
            </a:stretch>
          </p:blipFill>
          <p:spPr>
            <a:xfrm>
              <a:off x="906465" y="0"/>
              <a:ext cx="6199861" cy="6858000"/>
            </a:xfrm>
            <a:prstGeom prst="rect">
              <a:avLst/>
            </a:prstGeom>
          </p:spPr>
        </p:pic>
        <p:pic>
          <p:nvPicPr>
            <p:cNvPr id="21" name="图片 20"/>
            <p:cNvPicPr>
              <a:picLocks noChangeAspect="1"/>
            </p:cNvPicPr>
            <p:nvPr>
              <p:custDataLst>
                <p:tags r:id="rId8"/>
              </p:custDataLst>
            </p:nvPr>
          </p:nvPicPr>
          <p:blipFill>
            <a:blip r:embed="rId7"/>
            <a:stretch>
              <a:fillRect/>
            </a:stretch>
          </p:blipFill>
          <p:spPr>
            <a:xfrm>
              <a:off x="489767" y="0"/>
              <a:ext cx="6710094" cy="4553918"/>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childTnLst>
                    </p:cTn>
                  </p:par>
                  <p:par>
                    <p:cTn id="20" fill="hold" nodeType="clickPar">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2" name="矩形 1"/>
          <p:cNvSpPr/>
          <p:nvPr/>
        </p:nvSpPr>
        <p:spPr>
          <a:xfrm>
            <a:off x="629285" y="494030"/>
            <a:ext cx="10635615" cy="6085205"/>
          </a:xfrm>
          <a:prstGeom prst="rect">
            <a:avLst/>
          </a:prstGeom>
          <a:solidFill>
            <a:schemeClr val="lt1">
              <a:alpha val="71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5" name="图片 4"/>
          <p:cNvPicPr/>
          <p:nvPr>
            <p:custDataLst>
              <p:tags r:id="rId4"/>
            </p:custDataLst>
          </p:nvPr>
        </p:nvPicPr>
        <p:blipFill>
          <a:blip r:embed="rId3"/>
          <a:stretch>
            <a:fillRect/>
          </a:stretch>
        </p:blipFill>
        <p:spPr>
          <a:xfrm>
            <a:off x="2310130" y="569595"/>
            <a:ext cx="7273925" cy="5524500"/>
          </a:xfrm>
          <a:prstGeom prst="rect">
            <a:avLst/>
          </a:prstGeom>
          <a:noFill/>
          <a:ln w="9525">
            <a:noFill/>
          </a:ln>
        </p:spPr>
      </p:pic>
      <p:pic>
        <p:nvPicPr>
          <p:cNvPr id="29" name="图片 28"/>
          <p:cNvPicPr>
            <a:picLocks noChangeAspect="1"/>
          </p:cNvPicPr>
          <p:nvPr>
            <p:custDataLst>
              <p:tags r:id="rId6"/>
            </p:custDataLst>
          </p:nvPr>
        </p:nvPicPr>
        <p:blipFill>
          <a:blip r:embed="rId5"/>
          <a:stretch>
            <a:fillRect/>
          </a:stretch>
        </p:blipFill>
        <p:spPr>
          <a:xfrm>
            <a:off x="0" y="-797403"/>
            <a:ext cx="2391175" cy="2390686"/>
          </a:xfrm>
          <a:prstGeom prst="rect">
            <a:avLst/>
          </a:prstGeom>
        </p:spPr>
      </p:pic>
      <p:sp>
        <p:nvSpPr>
          <p:cNvPr id="3" name="椭圆 2"/>
          <p:cNvSpPr/>
          <p:nvPr>
            <p:custDataLst>
              <p:tags r:id="rId7"/>
            </p:custDataLst>
          </p:nvPr>
        </p:nvSpPr>
        <p:spPr>
          <a:xfrm>
            <a:off x="7099935" y="3618230"/>
            <a:ext cx="1232535" cy="1210310"/>
          </a:xfrm>
          <a:prstGeom prst="ellipse">
            <a:avLst/>
          </a:prstGeom>
          <a:noFill/>
          <a:ln>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11" name="组合 10"/>
          <p:cNvGrpSpPr/>
          <p:nvPr/>
        </p:nvGrpSpPr>
        <p:grpSpPr>
          <a:xfrm>
            <a:off x="435610" y="1870075"/>
            <a:ext cx="11008995" cy="3996055"/>
            <a:chOff x="961569" y="1696278"/>
            <a:chExt cx="9375127" cy="4134679"/>
          </a:xfrm>
        </p:grpSpPr>
        <p:sp>
          <p:nvSpPr>
            <p:cNvPr id="12" name="圆角矩形 11"/>
            <p:cNvSpPr/>
            <p:nvPr/>
          </p:nvSpPr>
          <p:spPr>
            <a:xfrm>
              <a:off x="961569" y="1696278"/>
              <a:ext cx="9375127" cy="4134679"/>
            </a:xfrm>
            <a:prstGeom prst="roundRect">
              <a:avLst/>
            </a:prstGeom>
            <a:solidFill>
              <a:schemeClr val="bg1">
                <a:lumMod val="95000"/>
                <a:alpha val="44000"/>
              </a:schemeClr>
            </a:solidFill>
            <a:ln w="14922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圆角矩形 12"/>
            <p:cNvSpPr/>
            <p:nvPr/>
          </p:nvSpPr>
          <p:spPr>
            <a:xfrm>
              <a:off x="1113588" y="1842926"/>
              <a:ext cx="9050629" cy="3833384"/>
            </a:xfrm>
            <a:prstGeom prst="roundRect">
              <a:avLst/>
            </a:prstGeom>
            <a:noFill/>
            <a:ln>
              <a:solidFill>
                <a:srgbClr val="0568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 name="文本框 3"/>
          <p:cNvSpPr txBox="1"/>
          <p:nvPr/>
        </p:nvSpPr>
        <p:spPr>
          <a:xfrm>
            <a:off x="435610" y="685800"/>
            <a:ext cx="4112260" cy="690880"/>
          </a:xfrm>
          <a:prstGeom prst="rect">
            <a:avLst/>
          </a:prstGeom>
          <a:noFill/>
        </p:spPr>
        <p:txBody>
          <a:bodyPr vert="horz" wrap="square" rtlCol="0" anchor="b">
            <a:noAutofit/>
          </a:bodyPr>
          <a:lstStyle/>
          <a:p>
            <a:r>
              <a:rPr lang="zh-CN" altLang="en-US" sz="3600" b="1">
                <a:solidFill>
                  <a:srgbClr val="056D6C"/>
                </a:solidFill>
                <a:latin typeface="Times New Roman" panose="02020603050405020304" charset="0"/>
                <a:cs typeface="Times New Roman" panose="02020603050405020304" charset="0"/>
                <a:sym typeface="+mn-lt"/>
              </a:rPr>
              <a:t>Season for fishing</a:t>
            </a:r>
            <a:endParaRPr lang="zh-CN" altLang="en-US" sz="3600" b="1">
              <a:solidFill>
                <a:srgbClr val="056D6C"/>
              </a:solidFill>
              <a:latin typeface="Times New Roman" panose="02020603050405020304" charset="0"/>
              <a:cs typeface="Times New Roman" panose="02020603050405020304" charset="0"/>
              <a:sym typeface="+mn-lt"/>
            </a:endParaRPr>
          </a:p>
        </p:txBody>
      </p:sp>
      <p:sp>
        <p:nvSpPr>
          <p:cNvPr id="9" name="矩形 8"/>
          <p:cNvSpPr/>
          <p:nvPr/>
        </p:nvSpPr>
        <p:spPr>
          <a:xfrm>
            <a:off x="1043940" y="1978660"/>
            <a:ext cx="9969500" cy="3612515"/>
          </a:xfrm>
          <a:prstGeom prst="rect">
            <a:avLst/>
          </a:prstGeom>
          <a:noFill/>
          <a:ln w="9525">
            <a:noFill/>
          </a:ln>
        </p:spPr>
        <p:txBody>
          <a:bodyPr wrap="square" anchor="ctr">
            <a:no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indent="457200">
              <a:lnSpc>
                <a:spcPct val="200000"/>
              </a:lnSpc>
            </a:pPr>
            <a:r>
              <a:rPr lang="zh-CN" altLang="en-US" sz="2400">
                <a:latin typeface="Times New Roman" panose="02020603050405020304" charset="0"/>
                <a:cs typeface="Times New Roman" panose="02020603050405020304" charset="0"/>
                <a:sym typeface="+mn-lt"/>
              </a:rPr>
              <a:t>People always say that fishing</a:t>
            </a:r>
            <a:r>
              <a:rPr lang="zh-CN" altLang="en-US" sz="2400">
                <a:solidFill>
                  <a:srgbClr val="FF0000"/>
                </a:solidFill>
                <a:latin typeface="Times New Roman" panose="02020603050405020304" charset="0"/>
                <a:cs typeface="Times New Roman" panose="02020603050405020304" charset="0"/>
                <a:sym typeface="+mn-lt"/>
              </a:rPr>
              <a:t> in shallow water</a:t>
            </a:r>
            <a:r>
              <a:rPr lang="zh-CN" altLang="en-US" sz="2400">
                <a:latin typeface="Times New Roman" panose="02020603050405020304" charset="0"/>
                <a:cs typeface="Times New Roman" panose="02020603050405020304" charset="0"/>
                <a:sym typeface="+mn-lt"/>
              </a:rPr>
              <a:t> in autumn</a:t>
            </a:r>
            <a:r>
              <a:rPr lang="zh-CN" altLang="en-US" sz="2400">
                <a:solidFill>
                  <a:srgbClr val="FF0000"/>
                </a:solidFill>
                <a:latin typeface="Times New Roman" panose="02020603050405020304" charset="0"/>
                <a:cs typeface="Times New Roman" panose="02020603050405020304" charset="0"/>
                <a:sym typeface="+mn-lt"/>
              </a:rPr>
              <a:t> makes sense</a:t>
            </a:r>
            <a:r>
              <a:rPr lang="zh-CN" altLang="en-US" sz="2400">
                <a:latin typeface="Times New Roman" panose="02020603050405020304" charset="0"/>
                <a:cs typeface="Times New Roman" panose="02020603050405020304" charset="0"/>
                <a:sym typeface="+mn-lt"/>
              </a:rPr>
              <a:t>. That's because during the Cold Dew period, temperatures decrease quickly and sunshine doesn't reach deep water</a:t>
            </a:r>
            <a:r>
              <a:rPr lang="zh-CN" altLang="en-US" sz="2400">
                <a:solidFill>
                  <a:srgbClr val="FF0000"/>
                </a:solidFill>
                <a:latin typeface="Times New Roman" panose="02020603050405020304" charset="0"/>
                <a:cs typeface="Times New Roman" panose="02020603050405020304" charset="0"/>
                <a:sym typeface="+mn-lt"/>
              </a:rPr>
              <a:t> thoroughly</a:t>
            </a:r>
            <a:r>
              <a:rPr lang="zh-CN" altLang="en-US" sz="2400">
                <a:latin typeface="Times New Roman" panose="02020603050405020304" charset="0"/>
                <a:cs typeface="Times New Roman" panose="02020603050405020304" charset="0"/>
                <a:sym typeface="+mn-lt"/>
              </a:rPr>
              <a:t>.</a:t>
            </a:r>
            <a:r>
              <a:rPr lang="en-US" altLang="zh-CN" sz="2400">
                <a:latin typeface="Times New Roman" panose="02020603050405020304" charset="0"/>
                <a:cs typeface="Times New Roman" panose="02020603050405020304" charset="0"/>
                <a:sym typeface="+mn-lt"/>
              </a:rPr>
              <a:t> </a:t>
            </a:r>
            <a:r>
              <a:rPr lang="zh-CN" altLang="en-US" sz="2400">
                <a:latin typeface="Times New Roman" panose="02020603050405020304" charset="0"/>
                <a:cs typeface="Times New Roman" panose="02020603050405020304" charset="0"/>
                <a:sym typeface="+mn-lt"/>
              </a:rPr>
              <a:t>Fish swim to shallow water areas where the water temperature is </a:t>
            </a:r>
            <a:r>
              <a:rPr lang="zh-CN" altLang="en-US" sz="2400">
                <a:solidFill>
                  <a:srgbClr val="FF0000"/>
                </a:solidFill>
                <a:latin typeface="Times New Roman" panose="02020603050405020304" charset="0"/>
                <a:cs typeface="Times New Roman" panose="02020603050405020304" charset="0"/>
                <a:sym typeface="+mn-lt"/>
              </a:rPr>
              <a:t>relatively</a:t>
            </a:r>
            <a:r>
              <a:rPr lang="zh-CN" altLang="en-US" sz="2400">
                <a:latin typeface="Times New Roman" panose="02020603050405020304" charset="0"/>
                <a:cs typeface="Times New Roman" panose="02020603050405020304" charset="0"/>
                <a:sym typeface="+mn-lt"/>
              </a:rPr>
              <a:t> high.</a:t>
            </a:r>
            <a:endParaRPr lang="zh-CN" altLang="en-US" sz="2400">
              <a:latin typeface="Times New Roman" panose="02020603050405020304" charset="0"/>
              <a:cs typeface="Times New Roman" panose="02020603050405020304" charset="0"/>
              <a:sym typeface="+mn-lt"/>
            </a:endParaRPr>
          </a:p>
        </p:txBody>
      </p:sp>
      <p:pic>
        <p:nvPicPr>
          <p:cNvPr id="15" name="图片 14"/>
          <p:cNvPicPr>
            <a:picLocks noChangeAspect="1"/>
          </p:cNvPicPr>
          <p:nvPr>
            <p:custDataLst>
              <p:tags r:id="rId4"/>
            </p:custDataLst>
          </p:nvPr>
        </p:nvPicPr>
        <p:blipFill>
          <a:blip r:embed="rId3"/>
          <a:stretch>
            <a:fillRect/>
          </a:stretch>
        </p:blipFill>
        <p:spPr>
          <a:xfrm flipH="1">
            <a:off x="6242050" y="-153670"/>
            <a:ext cx="4403090" cy="28098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childTnLst>
                    </p:cTn>
                  </p:par>
                  <p:par>
                    <p:cTn id="20" fill="hold" nodeType="clickPar">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11" name="组合 10"/>
          <p:cNvGrpSpPr/>
          <p:nvPr/>
        </p:nvGrpSpPr>
        <p:grpSpPr>
          <a:xfrm>
            <a:off x="435610" y="1870075"/>
            <a:ext cx="11008995" cy="3996055"/>
            <a:chOff x="961569" y="1696278"/>
            <a:chExt cx="9375127" cy="4134679"/>
          </a:xfrm>
        </p:grpSpPr>
        <p:sp>
          <p:nvSpPr>
            <p:cNvPr id="12" name="圆角矩形 11"/>
            <p:cNvSpPr/>
            <p:nvPr/>
          </p:nvSpPr>
          <p:spPr>
            <a:xfrm>
              <a:off x="961569" y="1696278"/>
              <a:ext cx="9375127" cy="4134679"/>
            </a:xfrm>
            <a:prstGeom prst="roundRect">
              <a:avLst/>
            </a:prstGeom>
            <a:solidFill>
              <a:schemeClr val="bg1">
                <a:lumMod val="95000"/>
                <a:alpha val="44000"/>
              </a:schemeClr>
            </a:solidFill>
            <a:ln w="14922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圆角矩形 12"/>
            <p:cNvSpPr/>
            <p:nvPr/>
          </p:nvSpPr>
          <p:spPr>
            <a:xfrm>
              <a:off x="1113588" y="1842926"/>
              <a:ext cx="9050629" cy="3833384"/>
            </a:xfrm>
            <a:prstGeom prst="roundRect">
              <a:avLst/>
            </a:prstGeom>
            <a:noFill/>
            <a:ln>
              <a:solidFill>
                <a:srgbClr val="0568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 name="文本框 3"/>
          <p:cNvSpPr txBox="1"/>
          <p:nvPr/>
        </p:nvSpPr>
        <p:spPr>
          <a:xfrm>
            <a:off x="614045" y="685800"/>
            <a:ext cx="4288155" cy="690880"/>
          </a:xfrm>
          <a:prstGeom prst="rect">
            <a:avLst/>
          </a:prstGeom>
          <a:noFill/>
        </p:spPr>
        <p:txBody>
          <a:bodyPr vert="horz" wrap="square" rtlCol="0" anchor="b">
            <a:noAutofit/>
          </a:bodyPr>
          <a:lstStyle/>
          <a:p>
            <a:r>
              <a:rPr lang="zh-CN" altLang="en-US" sz="3600" b="1">
                <a:solidFill>
                  <a:srgbClr val="056D6C"/>
                </a:solidFill>
                <a:latin typeface="Times New Roman" panose="02020603050405020304" charset="0"/>
                <a:cs typeface="Times New Roman" panose="02020603050405020304" charset="0"/>
                <a:sym typeface="+mn-lt"/>
              </a:rPr>
              <a:t>Season for fishing</a:t>
            </a:r>
            <a:endParaRPr lang="zh-CN" altLang="en-US" sz="3600" b="1">
              <a:solidFill>
                <a:srgbClr val="056D6C"/>
              </a:solidFill>
              <a:latin typeface="Times New Roman" panose="02020603050405020304" charset="0"/>
              <a:cs typeface="Times New Roman" panose="02020603050405020304" charset="0"/>
              <a:sym typeface="+mn-lt"/>
            </a:endParaRPr>
          </a:p>
        </p:txBody>
      </p:sp>
      <p:sp>
        <p:nvSpPr>
          <p:cNvPr id="9" name="矩形 8"/>
          <p:cNvSpPr/>
          <p:nvPr/>
        </p:nvSpPr>
        <p:spPr>
          <a:xfrm>
            <a:off x="1043940" y="1978660"/>
            <a:ext cx="9969500" cy="3612515"/>
          </a:xfrm>
          <a:prstGeom prst="rect">
            <a:avLst/>
          </a:prstGeom>
          <a:noFill/>
          <a:ln w="9525">
            <a:noFill/>
          </a:ln>
        </p:spPr>
        <p:txBody>
          <a:bodyPr wrap="square" anchor="ctr">
            <a:no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indent="457200">
              <a:lnSpc>
                <a:spcPct val="200000"/>
              </a:lnSpc>
            </a:pPr>
            <a:r>
              <a:rPr lang="zh-CN" altLang="en-US" sz="2400">
                <a:latin typeface="Times New Roman" panose="02020603050405020304" charset="0"/>
                <a:ea typeface="微软雅黑"/>
                <a:cs typeface="Times New Roman" panose="02020603050405020304" charset="0"/>
                <a:sym typeface="+mn-ea"/>
              </a:rPr>
              <a:t>in shallow water 在浅水区</a:t>
            </a:r>
            <a:r>
              <a:rPr lang="en-US" altLang="zh-CN" sz="2400">
                <a:latin typeface="Times New Roman" panose="02020603050405020304" charset="0"/>
                <a:ea typeface="微软雅黑"/>
                <a:cs typeface="Times New Roman" panose="02020603050405020304" charset="0"/>
                <a:sym typeface="+mn-ea"/>
              </a:rPr>
              <a:t>                 </a:t>
            </a:r>
            <a:r>
              <a:rPr lang="zh-CN" altLang="en-US" sz="2400">
                <a:latin typeface="Times New Roman" panose="02020603050405020304" charset="0"/>
                <a:ea typeface="微软雅黑"/>
                <a:cs typeface="Times New Roman" panose="02020603050405020304" charset="0"/>
                <a:sym typeface="+mn-ea"/>
              </a:rPr>
              <a:t>shallow 浅的，肤浅的</a:t>
            </a:r>
            <a:endParaRPr lang="zh-CN" altLang="en-US" sz="2400">
              <a:latin typeface="Times New Roman" panose="02020603050405020304" charset="0"/>
              <a:ea typeface="微软雅黑"/>
              <a:cs typeface="Times New Roman" panose="02020603050405020304" charset="0"/>
            </a:endParaRPr>
          </a:p>
          <a:p>
            <a:pPr indent="457200">
              <a:lnSpc>
                <a:spcPct val="200000"/>
              </a:lnSpc>
            </a:pPr>
            <a:r>
              <a:rPr lang="zh-CN" altLang="en-US" sz="2400">
                <a:latin typeface="Times New Roman" panose="02020603050405020304" charset="0"/>
                <a:ea typeface="微软雅黑"/>
                <a:cs typeface="Times New Roman" panose="02020603050405020304" charset="0"/>
                <a:sym typeface="+mn-ea"/>
              </a:rPr>
              <a:t>makes sense 有意义，讲得通</a:t>
            </a:r>
            <a:r>
              <a:rPr lang="en-US" altLang="zh-CN" sz="2400">
                <a:latin typeface="Times New Roman" panose="02020603050405020304" charset="0"/>
                <a:ea typeface="微软雅黑"/>
                <a:cs typeface="Times New Roman" panose="02020603050405020304" charset="0"/>
                <a:sym typeface="+mn-ea"/>
              </a:rPr>
              <a:t>         </a:t>
            </a:r>
            <a:endParaRPr lang="en-US" altLang="zh-CN" sz="2400">
              <a:latin typeface="Times New Roman" panose="02020603050405020304" charset="0"/>
              <a:ea typeface="微软雅黑"/>
              <a:cs typeface="Times New Roman" panose="02020603050405020304" charset="0"/>
              <a:sym typeface="+mn-ea"/>
            </a:endParaRPr>
          </a:p>
          <a:p>
            <a:pPr indent="457200">
              <a:lnSpc>
                <a:spcPct val="200000"/>
              </a:lnSpc>
            </a:pPr>
            <a:r>
              <a:rPr lang="zh-CN" altLang="en-US" sz="2400">
                <a:latin typeface="Times New Roman" panose="02020603050405020304" charset="0"/>
                <a:ea typeface="微软雅黑"/>
                <a:cs typeface="Times New Roman" panose="02020603050405020304" charset="0"/>
                <a:sym typeface="+mn-ea"/>
              </a:rPr>
              <a:t>It makes no sense. 这毫无意义/讲不通。</a:t>
            </a:r>
            <a:endParaRPr lang="zh-CN" altLang="en-US" sz="2400">
              <a:latin typeface="Times New Roman" panose="02020603050405020304" charset="0"/>
              <a:ea typeface="微软雅黑"/>
              <a:cs typeface="Times New Roman" panose="02020603050405020304" charset="0"/>
            </a:endParaRPr>
          </a:p>
          <a:p>
            <a:pPr indent="457200">
              <a:lnSpc>
                <a:spcPct val="200000"/>
              </a:lnSpc>
            </a:pPr>
            <a:r>
              <a:rPr lang="zh-CN" altLang="en-US" sz="2400">
                <a:latin typeface="Times New Roman" panose="02020603050405020304" charset="0"/>
                <a:ea typeface="微软雅黑"/>
                <a:cs typeface="Times New Roman" panose="02020603050405020304" charset="0"/>
                <a:sym typeface="+mn-ea"/>
              </a:rPr>
              <a:t>thoroughly adv.彻底地，完全地</a:t>
            </a:r>
            <a:endParaRPr lang="zh-CN" altLang="en-US" sz="2400">
              <a:latin typeface="Times New Roman" panose="02020603050405020304" charset="0"/>
              <a:ea typeface="微软雅黑"/>
              <a:cs typeface="Times New Roman" panose="02020603050405020304" charset="0"/>
              <a:sym typeface="+mn-lt"/>
            </a:endParaRPr>
          </a:p>
        </p:txBody>
      </p:sp>
      <p:grpSp>
        <p:nvGrpSpPr>
          <p:cNvPr id="26" name="组合 25"/>
          <p:cNvGrpSpPr/>
          <p:nvPr/>
        </p:nvGrpSpPr>
        <p:grpSpPr>
          <a:xfrm>
            <a:off x="7886700" y="3088640"/>
            <a:ext cx="5015230" cy="3214370"/>
            <a:chOff x="513" y="1072"/>
            <a:chExt cx="11175" cy="8055"/>
          </a:xfrm>
        </p:grpSpPr>
        <p:grpSp>
          <p:nvGrpSpPr>
            <p:cNvPr id="5" name="组合 4"/>
            <p:cNvGrpSpPr/>
            <p:nvPr/>
          </p:nvGrpSpPr>
          <p:grpSpPr>
            <a:xfrm>
              <a:off x="513" y="3714"/>
              <a:ext cx="6987" cy="5413"/>
              <a:chOff x="10136" y="3589"/>
              <a:chExt cx="6987" cy="5413"/>
            </a:xfrm>
          </p:grpSpPr>
          <p:grpSp>
            <p:nvGrpSpPr>
              <p:cNvPr id="17" name="组合 16"/>
              <p:cNvGrpSpPr/>
              <p:nvPr/>
            </p:nvGrpSpPr>
            <p:grpSpPr>
              <a:xfrm>
                <a:off x="12150" y="3589"/>
                <a:ext cx="4973" cy="4973"/>
                <a:chOff x="3840996" y="-2026148"/>
                <a:chExt cx="4510008" cy="4510008"/>
              </a:xfrm>
            </p:grpSpPr>
            <p:sp>
              <p:nvSpPr>
                <p:cNvPr id="18" name="椭圆 17"/>
                <p:cNvSpPr/>
                <p:nvPr>
                  <p:custDataLst>
                    <p:tags r:id="rId3"/>
                  </p:custDataLst>
                </p:nvPr>
              </p:nvSpPr>
              <p:spPr>
                <a:xfrm>
                  <a:off x="3918488" y="-1902162"/>
                  <a:ext cx="4355024" cy="4355024"/>
                </a:xfrm>
                <a:prstGeom prst="ellipse">
                  <a:avLst/>
                </a:prstGeom>
                <a:gradFill>
                  <a:gsLst>
                    <a:gs pos="19000">
                      <a:srgbClr val="D8E3DE"/>
                    </a:gs>
                    <a:gs pos="83000">
                      <a:srgbClr val="52837F"/>
                    </a:gs>
                  </a:gsLst>
                  <a:lin ang="2700000" scaled="0"/>
                </a:gradFill>
                <a:ln>
                  <a:noFill/>
                </a:ln>
                <a:effectLst>
                  <a:reflection blurRad="6350" stA="52000" endA="300" endPos="16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cs typeface="+mn-ea"/>
                    <a:sym typeface="+mn-lt"/>
                  </a:endParaRPr>
                </a:p>
              </p:txBody>
            </p:sp>
            <p:sp>
              <p:nvSpPr>
                <p:cNvPr id="19" name="椭圆 18"/>
                <p:cNvSpPr/>
                <p:nvPr>
                  <p:custDataLst>
                    <p:tags r:id="rId4"/>
                  </p:custDataLst>
                </p:nvPr>
              </p:nvSpPr>
              <p:spPr>
                <a:xfrm>
                  <a:off x="3840996" y="-2026148"/>
                  <a:ext cx="4510008" cy="4510008"/>
                </a:xfrm>
                <a:prstGeom prst="ellipse">
                  <a:avLst/>
                </a:prstGeom>
                <a:noFill/>
                <a:ln>
                  <a:gradFill>
                    <a:gsLst>
                      <a:gs pos="0">
                        <a:srgbClr val="52837F">
                          <a:alpha val="54000"/>
                        </a:srgbClr>
                      </a:gs>
                      <a:gs pos="100000">
                        <a:srgbClr val="52837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gradFill>
                      <a:gsLst>
                        <a:gs pos="0">
                          <a:srgbClr val="52837F"/>
                        </a:gs>
                        <a:gs pos="100000">
                          <a:srgbClr val="52837F">
                            <a:alpha val="0"/>
                          </a:srgbClr>
                        </a:gs>
                      </a:gsLst>
                      <a:lin ang="5400000" scaled="1"/>
                    </a:gradFill>
                    <a:cs typeface="+mn-ea"/>
                    <a:sym typeface="+mn-lt"/>
                  </a:endParaRPr>
                </a:p>
              </p:txBody>
            </p:sp>
            <p:pic>
              <p:nvPicPr>
                <p:cNvPr id="20" name="图片 19"/>
                <p:cNvPicPr>
                  <a:picLocks noChangeAspect="1"/>
                </p:cNvPicPr>
                <p:nvPr>
                  <p:custDataLst>
                    <p:tags r:id="rId6"/>
                  </p:custDataLst>
                </p:nvPr>
              </p:nvPicPr>
              <p:blipFill>
                <a:blip r:embed="rId5"/>
                <a:stretch>
                  <a:fillRect/>
                </a:stretch>
              </p:blipFill>
              <p:spPr>
                <a:xfrm>
                  <a:off x="3903575" y="-1758454"/>
                  <a:ext cx="4355024" cy="4161917"/>
                </a:xfrm>
                <a:custGeom>
                  <a:gdLst>
                    <a:gd name="connsiteX0" fmla="*/ 1652532 w 4355024"/>
                    <a:gd name="connsiteY0" fmla="*/ 0 h 4161917"/>
                    <a:gd name="connsiteX1" fmla="*/ 2702492 w 4355024"/>
                    <a:gd name="connsiteY1" fmla="*/ 0 h 4161917"/>
                    <a:gd name="connsiteX2" fmla="*/ 2825038 w 4355024"/>
                    <a:gd name="connsiteY2" fmla="*/ 31510 h 4161917"/>
                    <a:gd name="connsiteX3" fmla="*/ 4355024 w 4355024"/>
                    <a:gd name="connsiteY3" fmla="*/ 2111125 h 4161917"/>
                    <a:gd name="connsiteX4" fmla="*/ 3025098 w 4355024"/>
                    <a:gd name="connsiteY4" fmla="*/ 4117517 h 4161917"/>
                    <a:gd name="connsiteX5" fmla="*/ 2903789 w 4355024"/>
                    <a:gd name="connsiteY5" fmla="*/ 4161917 h 4161917"/>
                    <a:gd name="connsiteX6" fmla="*/ 1451235 w 4355024"/>
                    <a:gd name="connsiteY6" fmla="*/ 4161917 h 4161917"/>
                    <a:gd name="connsiteX7" fmla="*/ 1329926 w 4355024"/>
                    <a:gd name="connsiteY7" fmla="*/ 4117517 h 4161917"/>
                    <a:gd name="connsiteX8" fmla="*/ 0 w 4355024"/>
                    <a:gd name="connsiteY8" fmla="*/ 2111125 h 4161917"/>
                    <a:gd name="connsiteX9" fmla="*/ 1529986 w 4355024"/>
                    <a:gd name="connsiteY9" fmla="*/ 31510 h 416191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55024" h="4161916">
                      <a:moveTo>
                        <a:pt x="1652532" y="0"/>
                      </a:moveTo>
                      <a:lnTo>
                        <a:pt x="2702492" y="0"/>
                      </a:lnTo>
                      <a:lnTo>
                        <a:pt x="2825038" y="31510"/>
                      </a:lnTo>
                      <a:cubicBezTo>
                        <a:pt x="3711434" y="307208"/>
                        <a:pt x="4355024" y="1134007"/>
                        <a:pt x="4355024" y="2111125"/>
                      </a:cubicBezTo>
                      <a:cubicBezTo>
                        <a:pt x="4355024" y="3013080"/>
                        <a:pt x="3806640" y="3786953"/>
                        <a:pt x="3025098" y="4117517"/>
                      </a:cubicBezTo>
                      <a:lnTo>
                        <a:pt x="2903789" y="4161917"/>
                      </a:lnTo>
                      <a:lnTo>
                        <a:pt x="1451235" y="4161917"/>
                      </a:lnTo>
                      <a:lnTo>
                        <a:pt x="1329926" y="4117517"/>
                      </a:lnTo>
                      <a:cubicBezTo>
                        <a:pt x="548384" y="3786953"/>
                        <a:pt x="0" y="3013080"/>
                        <a:pt x="0" y="2111125"/>
                      </a:cubicBezTo>
                      <a:cubicBezTo>
                        <a:pt x="0" y="1134007"/>
                        <a:pt x="643590" y="307208"/>
                        <a:pt x="1529986" y="31510"/>
                      </a:cubicBezTo>
                      <a:close/>
                    </a:path>
                  </a:pathLst>
                </a:custGeom>
              </p:spPr>
            </p:pic>
          </p:grpSp>
          <p:pic>
            <p:nvPicPr>
              <p:cNvPr id="21" name="图片 20" descr="未标题-1"/>
              <p:cNvPicPr>
                <a:picLocks noChangeAspect="1"/>
              </p:cNvPicPr>
              <p:nvPr>
                <p:custDataLst>
                  <p:tags r:id="rId8"/>
                </p:custDataLst>
              </p:nvPr>
            </p:nvPicPr>
            <p:blipFill>
              <a:blip r:embed="rId7"/>
              <a:stretch>
                <a:fillRect/>
              </a:stretch>
            </p:blipFill>
            <p:spPr>
              <a:xfrm>
                <a:off x="10136" y="6869"/>
                <a:ext cx="6028" cy="2133"/>
              </a:xfrm>
              <a:prstGeom prst="rect">
                <a:avLst/>
              </a:prstGeom>
            </p:spPr>
          </p:pic>
          <p:sp>
            <p:nvSpPr>
              <p:cNvPr id="23" name="TextBox 2057"/>
              <p:cNvSpPr txBox="1"/>
              <p:nvPr>
                <p:custDataLst>
                  <p:tags r:id="rId9"/>
                </p:custDataLst>
              </p:nvPr>
            </p:nvSpPr>
            <p:spPr>
              <a:xfrm>
                <a:off x="13221" y="4713"/>
                <a:ext cx="1670" cy="1462"/>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3200" i="0" u="none" strike="noStrike" kern="1200" cap="none" spc="0" normalizeH="0" baseline="0" noProof="0">
                    <a:ln>
                      <a:noFill/>
                    </a:ln>
                    <a:solidFill>
                      <a:schemeClr val="bg1"/>
                    </a:solidFill>
                    <a:effectLst/>
                    <a:uLnTx/>
                    <a:uFillTx/>
                    <a:cs typeface="+mn-ea"/>
                    <a:sym typeface="+mn-lt"/>
                  </a:rPr>
                  <a:t>寒</a:t>
                </a:r>
                <a:endParaRPr kumimoji="0" lang="zh-CN" altLang="en-US" sz="3200" i="0" u="none" strike="noStrike" kern="1200" cap="none" spc="0" normalizeH="0" baseline="0" noProof="0">
                  <a:ln>
                    <a:noFill/>
                  </a:ln>
                  <a:solidFill>
                    <a:schemeClr val="bg1"/>
                  </a:solidFill>
                  <a:effectLst/>
                  <a:uLnTx/>
                  <a:uFillTx/>
                  <a:cs typeface="+mn-ea"/>
                  <a:sym typeface="+mn-lt"/>
                </a:endParaRPr>
              </a:p>
            </p:txBody>
          </p:sp>
          <p:sp>
            <p:nvSpPr>
              <p:cNvPr id="24" name="TextBox 2057"/>
              <p:cNvSpPr txBox="1"/>
              <p:nvPr>
                <p:custDataLst>
                  <p:tags r:id="rId10"/>
                </p:custDataLst>
              </p:nvPr>
            </p:nvSpPr>
            <p:spPr>
              <a:xfrm>
                <a:off x="14352" y="6312"/>
                <a:ext cx="1413" cy="1462"/>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3200" i="0" u="none" strike="noStrike" kern="1200" cap="none" spc="0" normalizeH="0" baseline="0" noProof="0">
                    <a:ln>
                      <a:noFill/>
                    </a:ln>
                    <a:solidFill>
                      <a:schemeClr val="bg1"/>
                    </a:solidFill>
                    <a:effectLst/>
                    <a:uLnTx/>
                    <a:uFillTx/>
                    <a:cs typeface="+mn-ea"/>
                    <a:sym typeface="+mn-lt"/>
                  </a:rPr>
                  <a:t>露</a:t>
                </a:r>
                <a:endParaRPr kumimoji="0" lang="zh-CN" altLang="en-US" sz="3200" i="0" u="none" strike="noStrike" kern="1200" cap="none" spc="0" normalizeH="0" baseline="0" noProof="0">
                  <a:ln>
                    <a:noFill/>
                  </a:ln>
                  <a:solidFill>
                    <a:schemeClr val="bg1"/>
                  </a:solidFill>
                  <a:effectLst/>
                  <a:uLnTx/>
                  <a:uFillTx/>
                  <a:cs typeface="+mn-ea"/>
                  <a:sym typeface="+mn-lt"/>
                </a:endParaRPr>
              </a:p>
            </p:txBody>
          </p:sp>
        </p:grpSp>
        <p:pic>
          <p:nvPicPr>
            <p:cNvPr id="25" name="图片 24" descr="未标题-1"/>
            <p:cNvPicPr>
              <a:picLocks noChangeAspect="1"/>
            </p:cNvPicPr>
            <p:nvPr>
              <p:custDataLst>
                <p:tags r:id="rId12"/>
              </p:custDataLst>
            </p:nvPr>
          </p:nvPicPr>
          <p:blipFill>
            <a:blip r:embed="rId11"/>
            <a:srcRect r="-13321"/>
            <a:stretch>
              <a:fillRect/>
            </a:stretch>
          </p:blipFill>
          <p:spPr>
            <a:xfrm>
              <a:off x="3046" y="1072"/>
              <a:ext cx="8642" cy="5513"/>
            </a:xfrm>
            <a:prstGeom prst="chord">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11" name="组合 10"/>
          <p:cNvGrpSpPr/>
          <p:nvPr/>
        </p:nvGrpSpPr>
        <p:grpSpPr>
          <a:xfrm>
            <a:off x="523875" y="1997710"/>
            <a:ext cx="11008995" cy="3596640"/>
            <a:chOff x="961569" y="1696278"/>
            <a:chExt cx="9375127" cy="4134679"/>
          </a:xfrm>
        </p:grpSpPr>
        <p:sp>
          <p:nvSpPr>
            <p:cNvPr id="12" name="圆角矩形 11"/>
            <p:cNvSpPr/>
            <p:nvPr/>
          </p:nvSpPr>
          <p:spPr>
            <a:xfrm>
              <a:off x="961569" y="1696278"/>
              <a:ext cx="9375127" cy="4134679"/>
            </a:xfrm>
            <a:prstGeom prst="roundRect">
              <a:avLst/>
            </a:prstGeom>
            <a:solidFill>
              <a:schemeClr val="bg1">
                <a:lumMod val="95000"/>
                <a:alpha val="44000"/>
              </a:schemeClr>
            </a:solidFill>
            <a:ln w="14922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圆角矩形 12"/>
            <p:cNvSpPr/>
            <p:nvPr/>
          </p:nvSpPr>
          <p:spPr>
            <a:xfrm>
              <a:off x="1113588" y="1842926"/>
              <a:ext cx="9050629" cy="3833384"/>
            </a:xfrm>
            <a:prstGeom prst="roundRect">
              <a:avLst/>
            </a:prstGeom>
            <a:noFill/>
            <a:ln>
              <a:solidFill>
                <a:srgbClr val="0568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 name="文本框 3"/>
          <p:cNvSpPr txBox="1"/>
          <p:nvPr/>
        </p:nvSpPr>
        <p:spPr>
          <a:xfrm>
            <a:off x="435610" y="685800"/>
            <a:ext cx="6214110" cy="690880"/>
          </a:xfrm>
          <a:prstGeom prst="rect">
            <a:avLst/>
          </a:prstGeom>
          <a:noFill/>
        </p:spPr>
        <p:txBody>
          <a:bodyPr vert="horz" wrap="square" rtlCol="0" anchor="b">
            <a:noAutofit/>
          </a:bodyPr>
          <a:lstStyle/>
          <a:p>
            <a:r>
              <a:rPr lang="en-US" sz="3200" b="1">
                <a:solidFill>
                  <a:srgbClr val="056D6C"/>
                </a:solidFill>
                <a:latin typeface="Times New Roman" panose="02020603050405020304" charset="0"/>
                <a:cs typeface="Times New Roman" panose="02020603050405020304" charset="0"/>
                <a:sym typeface="+mn-lt"/>
              </a:rPr>
              <a:t> </a:t>
            </a:r>
            <a:r>
              <a:rPr lang="zh-CN" altLang="en-US" sz="3200" b="1">
                <a:solidFill>
                  <a:srgbClr val="056D6C"/>
                </a:solidFill>
                <a:latin typeface="Times New Roman" panose="02020603050405020304" charset="0"/>
                <a:cs typeface="Times New Roman" panose="02020603050405020304" charset="0"/>
                <a:sym typeface="+mn-lt"/>
              </a:rPr>
              <a:t>Season for eating pomegranates</a:t>
            </a:r>
            <a:endParaRPr lang="zh-CN" altLang="en-US" sz="3200" b="1">
              <a:solidFill>
                <a:srgbClr val="056D6C"/>
              </a:solidFill>
              <a:latin typeface="Times New Roman" panose="02020603050405020304" charset="0"/>
              <a:cs typeface="Times New Roman" panose="02020603050405020304" charset="0"/>
              <a:sym typeface="+mn-lt"/>
            </a:endParaRPr>
          </a:p>
        </p:txBody>
      </p:sp>
      <p:sp>
        <p:nvSpPr>
          <p:cNvPr id="9" name="矩形 8"/>
          <p:cNvSpPr/>
          <p:nvPr/>
        </p:nvSpPr>
        <p:spPr>
          <a:xfrm>
            <a:off x="1043940" y="1978660"/>
            <a:ext cx="9969500" cy="2500630"/>
          </a:xfrm>
          <a:prstGeom prst="rect">
            <a:avLst/>
          </a:prstGeom>
          <a:noFill/>
          <a:ln w="9525">
            <a:noFill/>
          </a:ln>
        </p:spPr>
        <p:txBody>
          <a:bodyPr wrap="square" anchor="ctr">
            <a:no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indent="457200">
              <a:lnSpc>
                <a:spcPct val="200000"/>
              </a:lnSpc>
            </a:pPr>
            <a:r>
              <a:rPr lang="zh-CN" altLang="en-US" sz="2400">
                <a:latin typeface="Times New Roman" panose="02020603050405020304" charset="0"/>
                <a:cs typeface="Times New Roman" panose="02020603050405020304" charset="0"/>
                <a:sym typeface="+mn-lt"/>
              </a:rPr>
              <a:t>Pomegranates are ripe during Cold Dew. Pomegranates</a:t>
            </a:r>
            <a:r>
              <a:rPr lang="zh-CN" altLang="en-US" sz="2400" u="sng">
                <a:latin typeface="Times New Roman" panose="02020603050405020304" charset="0"/>
                <a:cs typeface="Times New Roman" panose="02020603050405020304" charset="0"/>
                <a:sym typeface="+mn-lt"/>
              </a:rPr>
              <a:t> have been </a:t>
            </a:r>
            <a:r>
              <a:rPr lang="zh-CN" altLang="en-US" sz="2400" u="sng">
                <a:solidFill>
                  <a:srgbClr val="FF0000"/>
                </a:solidFill>
                <a:latin typeface="Times New Roman" panose="02020603050405020304" charset="0"/>
                <a:cs typeface="Times New Roman" panose="02020603050405020304" charset="0"/>
                <a:sym typeface="+mn-lt"/>
              </a:rPr>
              <a:t>cherished</a:t>
            </a:r>
            <a:r>
              <a:rPr lang="zh-CN" altLang="en-US" sz="2400">
                <a:latin typeface="Times New Roman" panose="02020603050405020304" charset="0"/>
                <a:cs typeface="Times New Roman" panose="02020603050405020304" charset="0"/>
                <a:sym typeface="+mn-lt"/>
              </a:rPr>
              <a:t> for their </a:t>
            </a:r>
            <a:r>
              <a:rPr lang="zh-CN" altLang="en-US" sz="2400">
                <a:solidFill>
                  <a:srgbClr val="FF0000"/>
                </a:solidFill>
                <a:latin typeface="Times New Roman" panose="02020603050405020304" charset="0"/>
                <a:cs typeface="Times New Roman" panose="02020603050405020304" charset="0"/>
                <a:sym typeface="+mn-lt"/>
              </a:rPr>
              <a:t>exquisite beauty</a:t>
            </a:r>
            <a:r>
              <a:rPr lang="zh-CN" altLang="en-US" sz="2400">
                <a:latin typeface="Times New Roman" panose="02020603050405020304" charset="0"/>
                <a:cs typeface="Times New Roman" panose="02020603050405020304" charset="0"/>
                <a:sym typeface="+mn-lt"/>
              </a:rPr>
              <a:t>, flavor, color, and health </a:t>
            </a:r>
            <a:r>
              <a:rPr lang="zh-CN" altLang="en-US" sz="2400">
                <a:solidFill>
                  <a:srgbClr val="FF0000"/>
                </a:solidFill>
                <a:latin typeface="Times New Roman" panose="02020603050405020304" charset="0"/>
                <a:cs typeface="Times New Roman" panose="02020603050405020304" charset="0"/>
                <a:sym typeface="+mn-lt"/>
              </a:rPr>
              <a:t>benefits </a:t>
            </a:r>
            <a:r>
              <a:rPr lang="zh-CN" altLang="en-US" sz="2400">
                <a:latin typeface="Times New Roman" panose="02020603050405020304" charset="0"/>
                <a:cs typeface="Times New Roman" panose="02020603050405020304" charset="0"/>
                <a:sym typeface="+mn-lt"/>
              </a:rPr>
              <a:t>for centuries.</a:t>
            </a:r>
            <a:endParaRPr lang="zh-CN" altLang="en-US" sz="2400">
              <a:latin typeface="Times New Roman" panose="02020603050405020304" charset="0"/>
              <a:cs typeface="Times New Roman" panose="02020603050405020304" charset="0"/>
              <a:sym typeface="+mn-lt"/>
            </a:endParaRPr>
          </a:p>
        </p:txBody>
      </p:sp>
      <p:sp>
        <p:nvSpPr>
          <p:cNvPr id="2" name="文本框 1"/>
          <p:cNvSpPr txBox="1"/>
          <p:nvPr/>
        </p:nvSpPr>
        <p:spPr>
          <a:xfrm>
            <a:off x="2085975" y="4277360"/>
            <a:ext cx="8582025" cy="829945"/>
          </a:xfrm>
          <a:prstGeom prst="rect">
            <a:avLst/>
          </a:prstGeom>
          <a:noFill/>
        </p:spPr>
        <p:txBody>
          <a:bodyPr wrap="square" rtlCol="0" anchor="t">
            <a:spAutoFit/>
          </a:bodyPr>
          <a:lstStyle/>
          <a:p>
            <a:pPr indent="457200">
              <a:lnSpc>
                <a:spcPct val="200000"/>
              </a:lnSpc>
            </a:pPr>
            <a:r>
              <a:rPr lang="zh-CN" altLang="en-US" sz="2400">
                <a:solidFill>
                  <a:srgbClr val="FF0000"/>
                </a:solidFill>
                <a:latin typeface="Times New Roman" panose="02020603050405020304" charset="0"/>
                <a:cs typeface="Times New Roman" panose="02020603050405020304" charset="0"/>
                <a:sym typeface="+mn-lt"/>
              </a:rPr>
              <a:t>exquisite精致的，精美的</a:t>
            </a:r>
            <a:r>
              <a:rPr lang="en-US" altLang="zh-CN" sz="2400">
                <a:solidFill>
                  <a:srgbClr val="FF0000"/>
                </a:solidFill>
                <a:latin typeface="Times New Roman" panose="02020603050405020304" charset="0"/>
                <a:cs typeface="Times New Roman" panose="02020603050405020304" charset="0"/>
                <a:sym typeface="+mn-lt"/>
              </a:rPr>
              <a:t>        </a:t>
            </a:r>
            <a:r>
              <a:rPr lang="zh-CN" altLang="en-US" sz="2400">
                <a:solidFill>
                  <a:srgbClr val="FF0000"/>
                </a:solidFill>
                <a:latin typeface="Times New Roman" panose="02020603050405020304" charset="0"/>
                <a:cs typeface="Times New Roman" panose="02020603050405020304" charset="0"/>
                <a:sym typeface="+mn-lt"/>
              </a:rPr>
              <a:t> exquisite beauty国色天香</a:t>
            </a:r>
            <a:endParaRPr lang="zh-CN" altLang="en-US" sz="2400">
              <a:solidFill>
                <a:srgbClr val="FF0000"/>
              </a:solidFill>
              <a:latin typeface="Times New Roman" panose="02020603050405020304" charset="0"/>
              <a:cs typeface="Times New Roman" panose="02020603050405020304" charset="0"/>
              <a:sym typeface="+mn-lt"/>
            </a:endParaRPr>
          </a:p>
        </p:txBody>
      </p:sp>
      <p:pic>
        <p:nvPicPr>
          <p:cNvPr id="10" name="图片 9"/>
          <p:cNvPicPr>
            <a:picLocks noChangeAspect="1"/>
          </p:cNvPicPr>
          <p:nvPr>
            <p:custDataLst>
              <p:tags r:id="rId4"/>
            </p:custDataLst>
          </p:nvPr>
        </p:nvPicPr>
        <p:blipFill>
          <a:blip r:embed="rId3"/>
          <a:stretch>
            <a:fillRect/>
          </a:stretch>
        </p:blipFill>
        <p:spPr>
          <a:xfrm>
            <a:off x="8119745" y="66040"/>
            <a:ext cx="2974975" cy="22320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childTnLst>
                    </p:cTn>
                  </p:par>
                  <p:par>
                    <p:cTn id="20" fill="hold" nodeType="clickPar">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2" grpId="0"/>
    </p:bldLst>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11" name="组合 10"/>
          <p:cNvGrpSpPr/>
          <p:nvPr/>
        </p:nvGrpSpPr>
        <p:grpSpPr>
          <a:xfrm>
            <a:off x="523875" y="1619885"/>
            <a:ext cx="11072495" cy="4806315"/>
            <a:chOff x="961569" y="1696278"/>
            <a:chExt cx="9375127" cy="4134679"/>
          </a:xfrm>
        </p:grpSpPr>
        <p:sp>
          <p:nvSpPr>
            <p:cNvPr id="12" name="圆角矩形 11"/>
            <p:cNvSpPr/>
            <p:nvPr/>
          </p:nvSpPr>
          <p:spPr>
            <a:xfrm>
              <a:off x="961569" y="1696278"/>
              <a:ext cx="9375127" cy="4134679"/>
            </a:xfrm>
            <a:prstGeom prst="roundRect">
              <a:avLst/>
            </a:prstGeom>
            <a:solidFill>
              <a:schemeClr val="bg1">
                <a:lumMod val="95000"/>
                <a:alpha val="44000"/>
              </a:schemeClr>
            </a:solidFill>
            <a:ln w="14922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圆角矩形 12"/>
            <p:cNvSpPr/>
            <p:nvPr/>
          </p:nvSpPr>
          <p:spPr>
            <a:xfrm>
              <a:off x="1113588" y="1842926"/>
              <a:ext cx="9050629" cy="3833384"/>
            </a:xfrm>
            <a:prstGeom prst="roundRect">
              <a:avLst/>
            </a:prstGeom>
            <a:noFill/>
            <a:ln>
              <a:solidFill>
                <a:srgbClr val="0568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 name="文本框 3"/>
          <p:cNvSpPr txBox="1"/>
          <p:nvPr/>
        </p:nvSpPr>
        <p:spPr>
          <a:xfrm>
            <a:off x="435610" y="685800"/>
            <a:ext cx="8035925" cy="690880"/>
          </a:xfrm>
          <a:prstGeom prst="rect">
            <a:avLst/>
          </a:prstGeom>
          <a:noFill/>
        </p:spPr>
        <p:txBody>
          <a:bodyPr vert="horz" wrap="square" rtlCol="0" anchor="b">
            <a:noAutofit/>
          </a:bodyPr>
          <a:lstStyle/>
          <a:p>
            <a:r>
              <a:rPr sz="3200" b="1">
                <a:solidFill>
                  <a:srgbClr val="056D6C"/>
                </a:solidFill>
                <a:latin typeface="Times New Roman" panose="02020603050405020304" charset="0"/>
                <a:cs typeface="Times New Roman" panose="02020603050405020304" charset="0"/>
                <a:sym typeface="+mn-lt"/>
              </a:rPr>
              <a:t>Season for drinking chrysanthemum wine</a:t>
            </a:r>
            <a:endParaRPr sz="3200" b="1">
              <a:solidFill>
                <a:srgbClr val="056D6C"/>
              </a:solidFill>
              <a:latin typeface="Times New Roman" panose="02020603050405020304" charset="0"/>
              <a:cs typeface="Times New Roman" panose="02020603050405020304" charset="0"/>
              <a:sym typeface="+mn-lt"/>
            </a:endParaRPr>
          </a:p>
        </p:txBody>
      </p:sp>
      <p:sp>
        <p:nvSpPr>
          <p:cNvPr id="9" name="矩形 8"/>
          <p:cNvSpPr/>
          <p:nvPr/>
        </p:nvSpPr>
        <p:spPr>
          <a:xfrm>
            <a:off x="1044575" y="2211705"/>
            <a:ext cx="10347960" cy="3612515"/>
          </a:xfrm>
          <a:prstGeom prst="rect">
            <a:avLst/>
          </a:prstGeom>
          <a:noFill/>
          <a:ln w="9525">
            <a:noFill/>
          </a:ln>
        </p:spPr>
        <p:txBody>
          <a:bodyPr wrap="square" anchor="ctr">
            <a:no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indent="457200">
              <a:lnSpc>
                <a:spcPct val="200000"/>
              </a:lnSpc>
            </a:pPr>
            <a:r>
              <a:rPr sz="2400">
                <a:latin typeface="Times New Roman" panose="02020603050405020304" charset="0"/>
                <a:cs typeface="Times New Roman" panose="02020603050405020304" charset="0"/>
                <a:sym typeface="+mn-lt"/>
              </a:rPr>
              <a:t>Chrysanthemum is the</a:t>
            </a:r>
            <a:r>
              <a:rPr sz="2400">
                <a:solidFill>
                  <a:srgbClr val="FF0000"/>
                </a:solidFill>
                <a:latin typeface="Times New Roman" panose="02020603050405020304" charset="0"/>
                <a:cs typeface="Times New Roman" panose="02020603050405020304" charset="0"/>
                <a:sym typeface="+mn-lt"/>
              </a:rPr>
              <a:t> iconic</a:t>
            </a:r>
            <a:r>
              <a:rPr sz="2400">
                <a:latin typeface="Times New Roman" panose="02020603050405020304" charset="0"/>
                <a:cs typeface="Times New Roman" panose="02020603050405020304" charset="0"/>
                <a:sym typeface="+mn-lt"/>
              </a:rPr>
              <a:t> flower of Cold Dew.  To prevent autumn dryness, many regions in China have the custom of drinking chrysanthemum wine.  This is a tradition of</a:t>
            </a:r>
            <a:r>
              <a:rPr sz="2400">
                <a:solidFill>
                  <a:srgbClr val="FF0000"/>
                </a:solidFill>
                <a:latin typeface="Times New Roman" panose="02020603050405020304" charset="0"/>
                <a:cs typeface="Times New Roman" panose="02020603050405020304" charset="0"/>
                <a:sym typeface="+mn-lt"/>
              </a:rPr>
              <a:t> the Double Ninth Festival</a:t>
            </a:r>
            <a:r>
              <a:rPr sz="2400">
                <a:latin typeface="Times New Roman" panose="02020603050405020304" charset="0"/>
                <a:cs typeface="Times New Roman" panose="02020603050405020304" charset="0"/>
                <a:sym typeface="+mn-lt"/>
              </a:rPr>
              <a:t> (on the ninth day of the ninth month in the Chinese calendar), which often falls around Cold Dew.  According to ancient records, drinking wine made with chrysanthemums, poria cocos mushroom and </a:t>
            </a:r>
            <a:r>
              <a:rPr sz="2400">
                <a:solidFill>
                  <a:srgbClr val="FF0000"/>
                </a:solidFill>
                <a:latin typeface="Times New Roman" panose="02020603050405020304" charset="0"/>
                <a:cs typeface="Times New Roman" panose="02020603050405020304" charset="0"/>
                <a:sym typeface="+mn-lt"/>
              </a:rPr>
              <a:t>pine oleoresin grants</a:t>
            </a:r>
            <a:r>
              <a:rPr sz="2400">
                <a:latin typeface="Times New Roman" panose="02020603050405020304" charset="0"/>
                <a:cs typeface="Times New Roman" panose="02020603050405020304" charset="0"/>
                <a:sym typeface="+mn-lt"/>
              </a:rPr>
              <a:t> people longlasting youth.</a:t>
            </a:r>
            <a:endParaRPr sz="2400">
              <a:latin typeface="Times New Roman" panose="02020603050405020304" charset="0"/>
              <a:cs typeface="Times New Roman" panose="02020603050405020304" charset="0"/>
              <a:sym typeface="+mn-lt"/>
            </a:endParaRPr>
          </a:p>
        </p:txBody>
      </p:sp>
      <p:pic>
        <p:nvPicPr>
          <p:cNvPr id="29" name="图片 28"/>
          <p:cNvPicPr>
            <a:picLocks noChangeAspect="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a:xfrm>
            <a:off x="8924290" y="93345"/>
            <a:ext cx="2672080" cy="152654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par>
                          <p:cTn id="20" fill="hold" nodeType="afterGroup">
                            <p:stCondLst>
                              <p:cond delay="2000"/>
                            </p:stCondLst>
                            <p:childTnLst>
                              <p:par>
                                <p:cTn id="21" presetID="42"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anim calcmode="lin" valueType="num">
                                      <p:cBhvr>
                                        <p:cTn id="24" dur="1000" fill="hold"/>
                                        <p:tgtEl>
                                          <p:spTgt spid="29"/>
                                        </p:tgtEl>
                                        <p:attrNameLst>
                                          <p:attrName>ppt_x</p:attrName>
                                        </p:attrNameLst>
                                      </p:cBhvr>
                                      <p:tavLst>
                                        <p:tav tm="0">
                                          <p:val>
                                            <p:strVal val="#ppt_x"/>
                                          </p:val>
                                        </p:tav>
                                        <p:tav tm="100000">
                                          <p:val>
                                            <p:strVal val="#ppt_x"/>
                                          </p:val>
                                        </p:tav>
                                      </p:tavLst>
                                    </p:anim>
                                    <p:anim calcmode="lin" valueType="num">
                                      <p:cBhvr>
                                        <p:cTn id="2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11" name="组合 10"/>
          <p:cNvGrpSpPr/>
          <p:nvPr/>
        </p:nvGrpSpPr>
        <p:grpSpPr>
          <a:xfrm>
            <a:off x="523875" y="1997710"/>
            <a:ext cx="11008995" cy="3596640"/>
            <a:chOff x="961569" y="1696278"/>
            <a:chExt cx="9375127" cy="4134679"/>
          </a:xfrm>
        </p:grpSpPr>
        <p:sp>
          <p:nvSpPr>
            <p:cNvPr id="12" name="圆角矩形 11"/>
            <p:cNvSpPr/>
            <p:nvPr/>
          </p:nvSpPr>
          <p:spPr>
            <a:xfrm>
              <a:off x="961569" y="1696278"/>
              <a:ext cx="9375127" cy="4134679"/>
            </a:xfrm>
            <a:prstGeom prst="roundRect">
              <a:avLst/>
            </a:prstGeom>
            <a:solidFill>
              <a:schemeClr val="bg1">
                <a:lumMod val="95000"/>
                <a:alpha val="44000"/>
              </a:schemeClr>
            </a:solidFill>
            <a:ln w="14922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圆角矩形 12"/>
            <p:cNvSpPr/>
            <p:nvPr/>
          </p:nvSpPr>
          <p:spPr>
            <a:xfrm>
              <a:off x="1113588" y="1842926"/>
              <a:ext cx="9050629" cy="3833384"/>
            </a:xfrm>
            <a:prstGeom prst="roundRect">
              <a:avLst/>
            </a:prstGeom>
            <a:noFill/>
            <a:ln>
              <a:solidFill>
                <a:srgbClr val="0568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矩形 8"/>
          <p:cNvSpPr/>
          <p:nvPr/>
        </p:nvSpPr>
        <p:spPr>
          <a:xfrm>
            <a:off x="1043940" y="1978660"/>
            <a:ext cx="9969500" cy="3612515"/>
          </a:xfrm>
          <a:prstGeom prst="rect">
            <a:avLst/>
          </a:prstGeom>
          <a:noFill/>
          <a:ln w="9525">
            <a:noFill/>
          </a:ln>
        </p:spPr>
        <p:txBody>
          <a:bodyPr wrap="square" anchor="ctr">
            <a:no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indent="457200">
              <a:lnSpc>
                <a:spcPct val="200000"/>
              </a:lnSpc>
            </a:pPr>
            <a:r>
              <a:rPr lang="zh-CN" altLang="en-US" sz="2400">
                <a:latin typeface="Times New Roman" panose="02020603050405020304" charset="0"/>
                <a:cs typeface="Times New Roman" panose="02020603050405020304" charset="0"/>
                <a:sym typeface="+mn-lt"/>
              </a:rPr>
              <a:t>chrysanthemum菊花</a:t>
            </a:r>
            <a:r>
              <a:rPr lang="en-US" altLang="zh-CN" sz="2400">
                <a:latin typeface="Times New Roman" panose="02020603050405020304" charset="0"/>
                <a:cs typeface="Times New Roman" panose="02020603050405020304" charset="0"/>
                <a:sym typeface="+mn-lt"/>
              </a:rPr>
              <a:t>   </a:t>
            </a:r>
            <a:r>
              <a:rPr lang="zh-CN" altLang="en-US" sz="2400">
                <a:latin typeface="Times New Roman" panose="02020603050405020304" charset="0"/>
                <a:cs typeface="Times New Roman" panose="02020603050405020304" charset="0"/>
                <a:sym typeface="+mn-lt"/>
              </a:rPr>
              <a:t> iconic标志性的</a:t>
            </a:r>
            <a:r>
              <a:rPr lang="en-US" altLang="zh-CN" sz="2400">
                <a:latin typeface="Times New Roman" panose="02020603050405020304" charset="0"/>
                <a:cs typeface="Times New Roman" panose="02020603050405020304" charset="0"/>
                <a:sym typeface="+mn-lt"/>
              </a:rPr>
              <a:t>    </a:t>
            </a:r>
            <a:r>
              <a:rPr lang="zh-CN" altLang="en-US" sz="2400">
                <a:latin typeface="Times New Roman" panose="02020603050405020304" charset="0"/>
                <a:cs typeface="Times New Roman" panose="02020603050405020304" charset="0"/>
                <a:sym typeface="+mn-lt"/>
              </a:rPr>
              <a:t>autumn dryness秋燥</a:t>
            </a:r>
            <a:endParaRPr lang="zh-CN" altLang="en-US" sz="2400">
              <a:latin typeface="Times New Roman" panose="02020603050405020304" charset="0"/>
              <a:cs typeface="Times New Roman" panose="02020603050405020304" charset="0"/>
              <a:sym typeface="+mn-lt"/>
            </a:endParaRPr>
          </a:p>
          <a:p>
            <a:pPr indent="457200">
              <a:lnSpc>
                <a:spcPct val="200000"/>
              </a:lnSpc>
            </a:pPr>
            <a:r>
              <a:rPr lang="zh-CN" altLang="en-US" sz="2400">
                <a:latin typeface="Times New Roman" panose="02020603050405020304" charset="0"/>
                <a:cs typeface="Times New Roman" panose="02020603050405020304" charset="0"/>
                <a:sym typeface="+mn-lt"/>
              </a:rPr>
              <a:t>the custom of drinking chrysanthemum wine 饮菊花酒的习俗</a:t>
            </a:r>
            <a:endParaRPr lang="zh-CN" altLang="en-US" sz="2400">
              <a:latin typeface="Times New Roman" panose="02020603050405020304" charset="0"/>
              <a:cs typeface="Times New Roman" panose="02020603050405020304" charset="0"/>
              <a:sym typeface="+mn-lt"/>
            </a:endParaRPr>
          </a:p>
          <a:p>
            <a:pPr indent="457200">
              <a:lnSpc>
                <a:spcPct val="200000"/>
              </a:lnSpc>
            </a:pPr>
            <a:r>
              <a:rPr lang="zh-CN" altLang="en-US" sz="2400">
                <a:latin typeface="Times New Roman" panose="02020603050405020304" charset="0"/>
                <a:cs typeface="Times New Roman" panose="02020603050405020304" charset="0"/>
                <a:sym typeface="+mn-lt"/>
              </a:rPr>
              <a:t>the Double Ninth Festival重阳节</a:t>
            </a:r>
            <a:r>
              <a:rPr lang="en-US" altLang="zh-CN" sz="2400">
                <a:latin typeface="Times New Roman" panose="02020603050405020304" charset="0"/>
                <a:cs typeface="Times New Roman" panose="02020603050405020304" charset="0"/>
                <a:sym typeface="+mn-lt"/>
              </a:rPr>
              <a:t>          </a:t>
            </a:r>
            <a:r>
              <a:rPr lang="zh-CN" altLang="en-US" sz="2400">
                <a:latin typeface="Times New Roman" panose="02020603050405020304" charset="0"/>
                <a:cs typeface="Times New Roman" panose="02020603050405020304" charset="0"/>
                <a:sym typeface="+mn-lt"/>
              </a:rPr>
              <a:t>poria cocos mushroom茯苓</a:t>
            </a:r>
            <a:endParaRPr lang="zh-CN" altLang="en-US" sz="2400">
              <a:latin typeface="Times New Roman" panose="02020603050405020304" charset="0"/>
              <a:cs typeface="Times New Roman" panose="02020603050405020304" charset="0"/>
              <a:sym typeface="+mn-lt"/>
            </a:endParaRPr>
          </a:p>
          <a:p>
            <a:pPr indent="457200">
              <a:lnSpc>
                <a:spcPct val="200000"/>
              </a:lnSpc>
            </a:pPr>
            <a:r>
              <a:rPr lang="zh-CN" altLang="en-US" sz="2400">
                <a:latin typeface="Times New Roman" panose="02020603050405020304" charset="0"/>
                <a:cs typeface="Times New Roman" panose="02020603050405020304" charset="0"/>
                <a:sym typeface="+mn-lt"/>
              </a:rPr>
              <a:t>pine oleoresin松脂</a:t>
            </a:r>
            <a:r>
              <a:rPr lang="en-US" altLang="zh-CN" sz="2400">
                <a:latin typeface="Times New Roman" panose="02020603050405020304" charset="0"/>
                <a:cs typeface="Times New Roman" panose="02020603050405020304" charset="0"/>
                <a:sym typeface="+mn-lt"/>
              </a:rPr>
              <a:t>       </a:t>
            </a:r>
            <a:r>
              <a:rPr lang="zh-CN" altLang="en-US" sz="2400">
                <a:latin typeface="Times New Roman" panose="02020603050405020304" charset="0"/>
                <a:cs typeface="Times New Roman" panose="02020603050405020304" charset="0"/>
                <a:sym typeface="+mn-lt"/>
              </a:rPr>
              <a:t> grant给予</a:t>
            </a:r>
            <a:r>
              <a:rPr lang="en-US" altLang="zh-CN" sz="2400">
                <a:latin typeface="Times New Roman" panose="02020603050405020304" charset="0"/>
                <a:cs typeface="Times New Roman" panose="02020603050405020304" charset="0"/>
                <a:sym typeface="+mn-lt"/>
              </a:rPr>
              <a:t>        </a:t>
            </a:r>
            <a:r>
              <a:rPr lang="zh-CN" altLang="en-US" sz="2400">
                <a:latin typeface="Times New Roman" panose="02020603050405020304" charset="0"/>
                <a:cs typeface="Times New Roman" panose="02020603050405020304" charset="0"/>
                <a:sym typeface="+mn-lt"/>
              </a:rPr>
              <a:t>longlasting youth永葆青春</a:t>
            </a:r>
            <a:endParaRPr lang="zh-CN" altLang="en-US" sz="2400">
              <a:latin typeface="Times New Roman" panose="02020603050405020304" charset="0"/>
              <a:cs typeface="Times New Roman" panose="02020603050405020304" charset="0"/>
              <a:sym typeface="+mn-lt"/>
            </a:endParaRPr>
          </a:p>
        </p:txBody>
      </p:sp>
      <p:sp>
        <p:nvSpPr>
          <p:cNvPr id="2" name="文本框 1"/>
          <p:cNvSpPr txBox="1"/>
          <p:nvPr>
            <p:custDataLst>
              <p:tags r:id="rId3"/>
            </p:custDataLst>
          </p:nvPr>
        </p:nvSpPr>
        <p:spPr>
          <a:xfrm>
            <a:off x="435610" y="685800"/>
            <a:ext cx="11470640" cy="690880"/>
          </a:xfrm>
          <a:prstGeom prst="rect">
            <a:avLst/>
          </a:prstGeom>
          <a:noFill/>
        </p:spPr>
        <p:txBody>
          <a:bodyPr vert="horz" wrap="square" rtlCol="0" anchor="b">
            <a:noAutofit/>
          </a:bodyPr>
          <a:lstStyle/>
          <a:p>
            <a:r>
              <a:rPr sz="3200" b="1">
                <a:solidFill>
                  <a:srgbClr val="056D6C"/>
                </a:solidFill>
                <a:latin typeface="Times New Roman" panose="02020603050405020304" charset="0"/>
                <a:cs typeface="Times New Roman" panose="02020603050405020304" charset="0"/>
                <a:sym typeface="+mn-lt"/>
              </a:rPr>
              <a:t>Season for drinking chrysanthemum wine</a:t>
            </a:r>
            <a:endParaRPr sz="3200" b="1">
              <a:solidFill>
                <a:srgbClr val="056D6C"/>
              </a:solidFill>
              <a:latin typeface="Times New Roman" panose="02020603050405020304" charset="0"/>
              <a:cs typeface="Times New Roman" panose="02020603050405020304" charset="0"/>
              <a:sym typeface="+mn-lt"/>
            </a:endParaRPr>
          </a:p>
        </p:txBody>
      </p:sp>
      <p:pic>
        <p:nvPicPr>
          <p:cNvPr id="29" name="图片 28"/>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8528685" y="307340"/>
            <a:ext cx="3181985" cy="181800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1000"/>
                            </p:stCondLst>
                            <p:childTnLst>
                              <p:par>
                                <p:cTn id="21" presetID="42"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anim calcmode="lin" valueType="num">
                                      <p:cBhvr>
                                        <p:cTn id="24" dur="1000" fill="hold"/>
                                        <p:tgtEl>
                                          <p:spTgt spid="29"/>
                                        </p:tgtEl>
                                        <p:attrNameLst>
                                          <p:attrName>ppt_x</p:attrName>
                                        </p:attrNameLst>
                                      </p:cBhvr>
                                      <p:tavLst>
                                        <p:tav tm="0">
                                          <p:val>
                                            <p:strVal val="#ppt_x"/>
                                          </p:val>
                                        </p:tav>
                                        <p:tav tm="100000">
                                          <p:val>
                                            <p:strVal val="#ppt_x"/>
                                          </p:val>
                                        </p:tav>
                                      </p:tavLst>
                                    </p:anim>
                                    <p:anim calcmode="lin" valueType="num">
                                      <p:cBhvr>
                                        <p:cTn id="2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11" name="组合 10"/>
          <p:cNvGrpSpPr/>
          <p:nvPr/>
        </p:nvGrpSpPr>
        <p:grpSpPr>
          <a:xfrm>
            <a:off x="523875" y="1997710"/>
            <a:ext cx="11008995" cy="3596640"/>
            <a:chOff x="961569" y="1696278"/>
            <a:chExt cx="9375127" cy="4134679"/>
          </a:xfrm>
        </p:grpSpPr>
        <p:sp>
          <p:nvSpPr>
            <p:cNvPr id="12" name="圆角矩形 11"/>
            <p:cNvSpPr/>
            <p:nvPr/>
          </p:nvSpPr>
          <p:spPr>
            <a:xfrm>
              <a:off x="961569" y="1696278"/>
              <a:ext cx="9375127" cy="4134679"/>
            </a:xfrm>
            <a:prstGeom prst="roundRect">
              <a:avLst/>
            </a:prstGeom>
            <a:solidFill>
              <a:schemeClr val="bg1">
                <a:lumMod val="95000"/>
                <a:alpha val="44000"/>
              </a:schemeClr>
            </a:solidFill>
            <a:ln w="14922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圆角矩形 12"/>
            <p:cNvSpPr/>
            <p:nvPr/>
          </p:nvSpPr>
          <p:spPr>
            <a:xfrm>
              <a:off x="1113588" y="1842926"/>
              <a:ext cx="9050629" cy="3833384"/>
            </a:xfrm>
            <a:prstGeom prst="roundRect">
              <a:avLst/>
            </a:prstGeom>
            <a:noFill/>
            <a:ln>
              <a:solidFill>
                <a:srgbClr val="0568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 name="文本框 3"/>
          <p:cNvSpPr txBox="1"/>
          <p:nvPr/>
        </p:nvSpPr>
        <p:spPr>
          <a:xfrm>
            <a:off x="435610" y="685800"/>
            <a:ext cx="6822440" cy="690880"/>
          </a:xfrm>
          <a:prstGeom prst="rect">
            <a:avLst/>
          </a:prstGeom>
          <a:noFill/>
        </p:spPr>
        <p:txBody>
          <a:bodyPr vert="horz" wrap="square" rtlCol="0" anchor="b">
            <a:noAutofit/>
          </a:bodyPr>
          <a:lstStyle/>
          <a:p>
            <a:r>
              <a:rPr lang="zh-CN" altLang="en-US" sz="3200" b="1">
                <a:solidFill>
                  <a:srgbClr val="056D6C"/>
                </a:solidFill>
                <a:latin typeface="Times New Roman" panose="02020603050405020304" charset="0"/>
                <a:cs typeface="Times New Roman" panose="02020603050405020304" charset="0"/>
                <a:sym typeface="+mn-lt"/>
              </a:rPr>
              <a:t>Season for eating hawthorns</a:t>
            </a:r>
            <a:endParaRPr lang="zh-CN" altLang="en-US" sz="3200" b="1">
              <a:solidFill>
                <a:srgbClr val="056D6C"/>
              </a:solidFill>
              <a:latin typeface="Times New Roman" panose="02020603050405020304" charset="0"/>
              <a:cs typeface="Times New Roman" panose="02020603050405020304" charset="0"/>
              <a:sym typeface="+mn-lt"/>
            </a:endParaRPr>
          </a:p>
        </p:txBody>
      </p:sp>
      <p:sp>
        <p:nvSpPr>
          <p:cNvPr id="9" name="矩形 8"/>
          <p:cNvSpPr/>
          <p:nvPr/>
        </p:nvSpPr>
        <p:spPr>
          <a:xfrm>
            <a:off x="1043940" y="1978660"/>
            <a:ext cx="9969500" cy="3612515"/>
          </a:xfrm>
          <a:prstGeom prst="rect">
            <a:avLst/>
          </a:prstGeom>
          <a:noFill/>
          <a:ln w="9525">
            <a:noFill/>
          </a:ln>
        </p:spPr>
        <p:txBody>
          <a:bodyPr wrap="square" anchor="ctr">
            <a:no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indent="457200">
              <a:lnSpc>
                <a:spcPct val="200000"/>
              </a:lnSpc>
            </a:pPr>
            <a:r>
              <a:rPr lang="zh-CN" altLang="en-US" sz="2400">
                <a:latin typeface="Times New Roman" panose="02020603050405020304" charset="0"/>
                <a:cs typeface="Times New Roman" panose="02020603050405020304" charset="0"/>
                <a:sym typeface="+mn-lt"/>
              </a:rPr>
              <a:t>There is a saying that goes "It is time to harvest</a:t>
            </a:r>
            <a:r>
              <a:rPr lang="zh-CN" altLang="en-US" sz="2400">
                <a:solidFill>
                  <a:srgbClr val="FF0000"/>
                </a:solidFill>
                <a:latin typeface="Times New Roman" panose="02020603050405020304" charset="0"/>
                <a:cs typeface="Times New Roman" panose="02020603050405020304" charset="0"/>
                <a:sym typeface="+mn-lt"/>
              </a:rPr>
              <a:t> hawthorn</a:t>
            </a:r>
            <a:r>
              <a:rPr lang="zh-CN" altLang="en-US" sz="2400">
                <a:latin typeface="Times New Roman" panose="02020603050405020304" charset="0"/>
                <a:cs typeface="Times New Roman" panose="02020603050405020304" charset="0"/>
                <a:sym typeface="+mn-lt"/>
              </a:rPr>
              <a:t> during Cold Dew." </a:t>
            </a:r>
            <a:r>
              <a:rPr lang="zh-CN" altLang="en-US" sz="2400">
                <a:solidFill>
                  <a:srgbClr val="FF0000"/>
                </a:solidFill>
                <a:latin typeface="Times New Roman" panose="02020603050405020304" charset="0"/>
                <a:cs typeface="Times New Roman" panose="02020603050405020304" charset="0"/>
                <a:sym typeface="+mn-lt"/>
              </a:rPr>
              <a:t>Extracts of</a:t>
            </a:r>
            <a:r>
              <a:rPr lang="zh-CN" altLang="en-US" sz="2400">
                <a:latin typeface="Times New Roman" panose="02020603050405020304" charset="0"/>
                <a:cs typeface="Times New Roman" panose="02020603050405020304" charset="0"/>
                <a:sym typeface="+mn-lt"/>
              </a:rPr>
              <a:t> the berries have long been used in herbal medicine. The antioxidants in hawthorn are thought to</a:t>
            </a:r>
            <a:r>
              <a:rPr lang="zh-CN" altLang="en-US" sz="2400">
                <a:solidFill>
                  <a:srgbClr val="FF0000"/>
                </a:solidFill>
                <a:latin typeface="Times New Roman" panose="02020603050405020304" charset="0"/>
                <a:cs typeface="Times New Roman" panose="02020603050405020304" charset="0"/>
                <a:sym typeface="+mn-lt"/>
              </a:rPr>
              <a:t> boost heart health</a:t>
            </a:r>
            <a:r>
              <a:rPr lang="zh-CN" altLang="en-US" sz="2400">
                <a:latin typeface="Times New Roman" panose="02020603050405020304" charset="0"/>
                <a:cs typeface="Times New Roman" panose="02020603050405020304" charset="0"/>
                <a:sym typeface="+mn-lt"/>
              </a:rPr>
              <a:t> by strengthening blood vessels and </a:t>
            </a:r>
            <a:r>
              <a:rPr lang="zh-CN" altLang="en-US" sz="2400">
                <a:solidFill>
                  <a:srgbClr val="FF0000"/>
                </a:solidFill>
                <a:latin typeface="Times New Roman" panose="02020603050405020304" charset="0"/>
                <a:cs typeface="Times New Roman" panose="02020603050405020304" charset="0"/>
                <a:sym typeface="+mn-lt"/>
              </a:rPr>
              <a:t>stimulating blood flow</a:t>
            </a:r>
            <a:r>
              <a:rPr lang="zh-CN" altLang="en-US" sz="2400">
                <a:latin typeface="Times New Roman" panose="02020603050405020304" charset="0"/>
                <a:cs typeface="Times New Roman" panose="02020603050405020304" charset="0"/>
                <a:sym typeface="+mn-lt"/>
              </a:rPr>
              <a:t>.</a:t>
            </a:r>
            <a:endParaRPr lang="zh-CN" altLang="en-US" sz="2400">
              <a:latin typeface="Times New Roman" panose="02020603050405020304" charset="0"/>
              <a:cs typeface="Times New Roman" panose="02020603050405020304" charset="0"/>
              <a:sym typeface="+mn-lt"/>
            </a:endParaRPr>
          </a:p>
        </p:txBody>
      </p:sp>
      <p:pic>
        <p:nvPicPr>
          <p:cNvPr id="6" name="图片 5"/>
          <p:cNvPicPr>
            <a:picLocks noChangeAspect="1"/>
          </p:cNvPicPr>
          <p:nvPr>
            <p:custDataLst>
              <p:tags r:id="rId4"/>
            </p:custDataLst>
          </p:nvPr>
        </p:nvPicPr>
        <p:blipFill>
          <a:blip r:embed="rId3"/>
          <a:stretch>
            <a:fillRect/>
          </a:stretch>
        </p:blipFill>
        <p:spPr>
          <a:xfrm>
            <a:off x="8987155" y="-259715"/>
            <a:ext cx="2806700" cy="3166110"/>
          </a:xfrm>
          <a:prstGeom prst="rect">
            <a:avLst/>
          </a:prstGeom>
          <a:effectLst>
            <a:outerShdw blurRad="50800" dist="38100" dir="8100000" algn="tr" rotWithShape="0">
              <a:prstClr val="black">
                <a:alpha val="40000"/>
              </a:prst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childTnLst>
                    </p:cTn>
                  </p:par>
                  <p:par>
                    <p:cTn id="20" fill="hold" nodeType="clickPar">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11" name="组合 10"/>
          <p:cNvGrpSpPr/>
          <p:nvPr/>
        </p:nvGrpSpPr>
        <p:grpSpPr>
          <a:xfrm>
            <a:off x="1517968" y="1988185"/>
            <a:ext cx="9766300" cy="3596640"/>
            <a:chOff x="961569" y="1696278"/>
            <a:chExt cx="9375127" cy="4134679"/>
          </a:xfrm>
        </p:grpSpPr>
        <p:sp>
          <p:nvSpPr>
            <p:cNvPr id="12" name="圆角矩形 11"/>
            <p:cNvSpPr/>
            <p:nvPr/>
          </p:nvSpPr>
          <p:spPr>
            <a:xfrm>
              <a:off x="961569" y="1696278"/>
              <a:ext cx="9375127" cy="4134679"/>
            </a:xfrm>
            <a:prstGeom prst="roundRect">
              <a:avLst/>
            </a:prstGeom>
            <a:solidFill>
              <a:schemeClr val="bg1">
                <a:lumMod val="95000"/>
                <a:alpha val="44000"/>
              </a:schemeClr>
            </a:solidFill>
            <a:ln w="14922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圆角矩形 12"/>
            <p:cNvSpPr/>
            <p:nvPr/>
          </p:nvSpPr>
          <p:spPr>
            <a:xfrm>
              <a:off x="1113588" y="1842926"/>
              <a:ext cx="9050629" cy="3833384"/>
            </a:xfrm>
            <a:prstGeom prst="roundRect">
              <a:avLst/>
            </a:prstGeom>
            <a:noFill/>
            <a:ln>
              <a:solidFill>
                <a:srgbClr val="0568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 name="文本框 3"/>
          <p:cNvSpPr txBox="1"/>
          <p:nvPr/>
        </p:nvSpPr>
        <p:spPr>
          <a:xfrm>
            <a:off x="435610" y="685800"/>
            <a:ext cx="11470640" cy="690880"/>
          </a:xfrm>
          <a:prstGeom prst="rect">
            <a:avLst/>
          </a:prstGeom>
          <a:noFill/>
        </p:spPr>
        <p:txBody>
          <a:bodyPr vert="horz" wrap="square" rtlCol="0" anchor="b">
            <a:noAutofit/>
          </a:bodyPr>
          <a:lstStyle/>
          <a:p>
            <a:r>
              <a:rPr lang="zh-CN" altLang="en-US" sz="3200" b="1">
                <a:solidFill>
                  <a:srgbClr val="056D6C"/>
                </a:solidFill>
                <a:latin typeface="Times New Roman" panose="02020603050405020304" charset="0"/>
                <a:cs typeface="Times New Roman" panose="02020603050405020304" charset="0"/>
                <a:sym typeface="+mn-lt"/>
              </a:rPr>
              <a:t>Season for eating hawthorns</a:t>
            </a:r>
            <a:endParaRPr lang="zh-CN" altLang="en-US" sz="3200" b="1">
              <a:solidFill>
                <a:srgbClr val="056D6C"/>
              </a:solidFill>
              <a:latin typeface="Times New Roman" panose="02020603050405020304" charset="0"/>
              <a:cs typeface="Times New Roman" panose="02020603050405020304" charset="0"/>
              <a:sym typeface="+mn-lt"/>
            </a:endParaRPr>
          </a:p>
        </p:txBody>
      </p:sp>
      <p:sp>
        <p:nvSpPr>
          <p:cNvPr id="9" name="矩形 8"/>
          <p:cNvSpPr/>
          <p:nvPr/>
        </p:nvSpPr>
        <p:spPr>
          <a:xfrm>
            <a:off x="1416368" y="1980248"/>
            <a:ext cx="9969500" cy="3612515"/>
          </a:xfrm>
          <a:prstGeom prst="rect">
            <a:avLst/>
          </a:prstGeom>
          <a:noFill/>
          <a:ln w="9525">
            <a:noFill/>
          </a:ln>
        </p:spPr>
        <p:txBody>
          <a:bodyPr wrap="square" anchor="ctr">
            <a:no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indent="457200">
              <a:lnSpc>
                <a:spcPct val="200000"/>
              </a:lnSpc>
            </a:pPr>
            <a:r>
              <a:rPr lang="zh-CN" altLang="en-US" sz="2400">
                <a:latin typeface="Times New Roman" panose="02020603050405020304" charset="0"/>
                <a:cs typeface="Times New Roman" panose="02020603050405020304" charset="0"/>
                <a:sym typeface="+mn-lt"/>
              </a:rPr>
              <a:t>hawthorn山楂</a:t>
            </a:r>
            <a:r>
              <a:rPr lang="en-US" altLang="zh-CN" sz="2400">
                <a:latin typeface="Times New Roman" panose="02020603050405020304" charset="0"/>
                <a:cs typeface="Times New Roman" panose="02020603050405020304" charset="0"/>
                <a:sym typeface="+mn-lt"/>
              </a:rPr>
              <a:t>                         </a:t>
            </a:r>
            <a:r>
              <a:rPr lang="zh-CN" altLang="en-US" sz="2400">
                <a:latin typeface="Times New Roman" panose="02020603050405020304" charset="0"/>
                <a:cs typeface="Times New Roman" panose="02020603050405020304" charset="0"/>
                <a:sym typeface="+mn-lt"/>
              </a:rPr>
              <a:t>extract of提取</a:t>
            </a:r>
            <a:endParaRPr lang="zh-CN" altLang="en-US" sz="2400">
              <a:latin typeface="Times New Roman" panose="02020603050405020304" charset="0"/>
              <a:cs typeface="Times New Roman" panose="02020603050405020304" charset="0"/>
              <a:sym typeface="+mn-lt"/>
            </a:endParaRPr>
          </a:p>
          <a:p>
            <a:pPr indent="457200">
              <a:lnSpc>
                <a:spcPct val="200000"/>
              </a:lnSpc>
            </a:pPr>
            <a:r>
              <a:rPr lang="zh-CN" altLang="en-US" sz="2400">
                <a:latin typeface="Times New Roman" panose="02020603050405020304" charset="0"/>
                <a:cs typeface="Times New Roman" panose="02020603050405020304" charset="0"/>
                <a:sym typeface="+mn-lt"/>
              </a:rPr>
              <a:t>antioxidants抗氧化剂</a:t>
            </a:r>
            <a:r>
              <a:rPr lang="en-US" altLang="zh-CN" sz="2400">
                <a:latin typeface="Times New Roman" panose="02020603050405020304" charset="0"/>
                <a:cs typeface="Times New Roman" panose="02020603050405020304" charset="0"/>
                <a:sym typeface="+mn-lt"/>
              </a:rPr>
              <a:t>            </a:t>
            </a:r>
            <a:r>
              <a:rPr lang="zh-CN" altLang="en-US" sz="2400">
                <a:latin typeface="Times New Roman" panose="02020603050405020304" charset="0"/>
                <a:cs typeface="Times New Roman" panose="02020603050405020304" charset="0"/>
                <a:sym typeface="+mn-lt"/>
              </a:rPr>
              <a:t> boost heart health促进心脏健康</a:t>
            </a:r>
            <a:endParaRPr lang="zh-CN" altLang="en-US" sz="2400">
              <a:latin typeface="Times New Roman" panose="02020603050405020304" charset="0"/>
              <a:cs typeface="Times New Roman" panose="02020603050405020304" charset="0"/>
              <a:sym typeface="+mn-lt"/>
            </a:endParaRPr>
          </a:p>
          <a:p>
            <a:pPr indent="457200">
              <a:lnSpc>
                <a:spcPct val="200000"/>
              </a:lnSpc>
            </a:pPr>
            <a:r>
              <a:rPr lang="zh-CN" altLang="en-US" sz="2400">
                <a:latin typeface="Times New Roman" panose="02020603050405020304" charset="0"/>
                <a:cs typeface="Times New Roman" panose="02020603050405020304" charset="0"/>
                <a:sym typeface="+mn-lt"/>
              </a:rPr>
              <a:t>strengthen blood vessels</a:t>
            </a:r>
            <a:r>
              <a:rPr lang="en-US" altLang="zh-CN" sz="2400">
                <a:latin typeface="Times New Roman" panose="02020603050405020304" charset="0"/>
                <a:cs typeface="Times New Roman" panose="02020603050405020304" charset="0"/>
                <a:sym typeface="+mn-lt"/>
              </a:rPr>
              <a:t>         </a:t>
            </a:r>
            <a:r>
              <a:rPr lang="zh-CN" altLang="en-US" sz="2400">
                <a:latin typeface="Times New Roman" panose="02020603050405020304" charset="0"/>
                <a:cs typeface="Times New Roman" panose="02020603050405020304" charset="0"/>
                <a:sym typeface="+mn-lt"/>
              </a:rPr>
              <a:t>加强血管</a:t>
            </a:r>
            <a:endParaRPr lang="zh-CN" altLang="en-US" sz="2400">
              <a:latin typeface="Times New Roman" panose="02020603050405020304" charset="0"/>
              <a:cs typeface="Times New Roman" panose="02020603050405020304" charset="0"/>
              <a:sym typeface="+mn-lt"/>
            </a:endParaRPr>
          </a:p>
          <a:p>
            <a:pPr indent="457200">
              <a:lnSpc>
                <a:spcPct val="200000"/>
              </a:lnSpc>
            </a:pPr>
            <a:r>
              <a:rPr lang="zh-CN" altLang="en-US" sz="2400">
                <a:latin typeface="Times New Roman" panose="02020603050405020304" charset="0"/>
                <a:cs typeface="Times New Roman" panose="02020603050405020304" charset="0"/>
                <a:sym typeface="+mn-lt"/>
              </a:rPr>
              <a:t>stimulate blood flow</a:t>
            </a:r>
            <a:r>
              <a:rPr lang="en-US" altLang="zh-CN" sz="2400">
                <a:latin typeface="Times New Roman" panose="02020603050405020304" charset="0"/>
                <a:cs typeface="Times New Roman" panose="02020603050405020304" charset="0"/>
                <a:sym typeface="+mn-lt"/>
              </a:rPr>
              <a:t>              </a:t>
            </a:r>
            <a:r>
              <a:rPr lang="zh-CN" altLang="en-US" sz="2400">
                <a:latin typeface="Times New Roman" panose="02020603050405020304" charset="0"/>
                <a:cs typeface="Times New Roman" panose="02020603050405020304" charset="0"/>
                <a:sym typeface="+mn-lt"/>
              </a:rPr>
              <a:t>促进血液循环</a:t>
            </a:r>
            <a:endParaRPr lang="zh-CN" altLang="en-US" sz="2400">
              <a:latin typeface="Times New Roman" panose="02020603050405020304" charset="0"/>
              <a:cs typeface="Times New Roman" panose="02020603050405020304" charset="0"/>
              <a:sym typeface="+mn-lt"/>
            </a:endParaRPr>
          </a:p>
        </p:txBody>
      </p:sp>
      <p:pic>
        <p:nvPicPr>
          <p:cNvPr id="2" name="图片 1"/>
          <p:cNvPicPr>
            <a:picLocks noChangeAspect="1"/>
          </p:cNvPicPr>
          <p:nvPr>
            <p:custDataLst>
              <p:tags r:id="rId4"/>
            </p:custDataLst>
          </p:nvPr>
        </p:nvPicPr>
        <p:blipFill>
          <a:blip r:embed="rId3"/>
          <a:stretch>
            <a:fillRect/>
          </a:stretch>
        </p:blipFill>
        <p:spPr>
          <a:xfrm>
            <a:off x="8601075" y="174625"/>
            <a:ext cx="3008630" cy="300863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childTnLst>
                    </p:cTn>
                  </p:par>
                  <p:par>
                    <p:cTn id="20" fill="hold" nodeType="clickPar">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11" name="组合 10"/>
          <p:cNvGrpSpPr/>
          <p:nvPr/>
        </p:nvGrpSpPr>
        <p:grpSpPr>
          <a:xfrm>
            <a:off x="523875" y="1997710"/>
            <a:ext cx="11008995" cy="3596640"/>
            <a:chOff x="961569" y="1696278"/>
            <a:chExt cx="9375127" cy="4134679"/>
          </a:xfrm>
        </p:grpSpPr>
        <p:sp>
          <p:nvSpPr>
            <p:cNvPr id="12" name="圆角矩形 11"/>
            <p:cNvSpPr/>
            <p:nvPr/>
          </p:nvSpPr>
          <p:spPr>
            <a:xfrm>
              <a:off x="961569" y="1696278"/>
              <a:ext cx="9375127" cy="4134679"/>
            </a:xfrm>
            <a:prstGeom prst="roundRect">
              <a:avLst/>
            </a:prstGeom>
            <a:solidFill>
              <a:schemeClr val="bg1">
                <a:lumMod val="95000"/>
                <a:alpha val="44000"/>
              </a:schemeClr>
            </a:solidFill>
            <a:ln w="14922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圆角矩形 12"/>
            <p:cNvSpPr/>
            <p:nvPr/>
          </p:nvSpPr>
          <p:spPr>
            <a:xfrm>
              <a:off x="1113588" y="1842926"/>
              <a:ext cx="9050629" cy="3833384"/>
            </a:xfrm>
            <a:prstGeom prst="roundRect">
              <a:avLst/>
            </a:prstGeom>
            <a:noFill/>
            <a:ln>
              <a:solidFill>
                <a:srgbClr val="0568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 name="文本框 3"/>
          <p:cNvSpPr txBox="1"/>
          <p:nvPr/>
        </p:nvSpPr>
        <p:spPr>
          <a:xfrm>
            <a:off x="435610" y="685800"/>
            <a:ext cx="6822440" cy="690880"/>
          </a:xfrm>
          <a:prstGeom prst="rect">
            <a:avLst/>
          </a:prstGeom>
          <a:noFill/>
        </p:spPr>
        <p:txBody>
          <a:bodyPr vert="horz" wrap="square" rtlCol="0" anchor="b">
            <a:noAutofit/>
          </a:bodyPr>
          <a:lstStyle/>
          <a:p>
            <a:r>
              <a:rPr lang="zh-CN" altLang="en-US" sz="3200" b="1">
                <a:solidFill>
                  <a:srgbClr val="056D6C"/>
                </a:solidFill>
                <a:latin typeface="Times New Roman" panose="02020603050405020304" charset="0"/>
                <a:cs typeface="Times New Roman" panose="02020603050405020304" charset="0"/>
                <a:sym typeface="+mn-lt"/>
              </a:rPr>
              <a:t>A great time for hiking</a:t>
            </a:r>
            <a:endParaRPr lang="zh-CN" altLang="en-US" sz="3200" b="1">
              <a:solidFill>
                <a:srgbClr val="056D6C"/>
              </a:solidFill>
              <a:latin typeface="Times New Roman" panose="02020603050405020304" charset="0"/>
              <a:cs typeface="Times New Roman" panose="02020603050405020304" charset="0"/>
              <a:sym typeface="+mn-lt"/>
            </a:endParaRPr>
          </a:p>
        </p:txBody>
      </p:sp>
      <p:sp>
        <p:nvSpPr>
          <p:cNvPr id="9" name="矩形 8"/>
          <p:cNvSpPr/>
          <p:nvPr/>
        </p:nvSpPr>
        <p:spPr>
          <a:xfrm>
            <a:off x="1043940" y="1978660"/>
            <a:ext cx="9969500" cy="3612515"/>
          </a:xfrm>
          <a:prstGeom prst="rect">
            <a:avLst/>
          </a:prstGeom>
          <a:noFill/>
          <a:ln w="9525">
            <a:noFill/>
          </a:ln>
        </p:spPr>
        <p:txBody>
          <a:bodyPr wrap="square" anchor="ctr">
            <a:no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indent="457200">
              <a:lnSpc>
                <a:spcPct val="200000"/>
              </a:lnSpc>
            </a:pPr>
            <a:r>
              <a:rPr lang="zh-CN" altLang="en-US" sz="2400">
                <a:latin typeface="Times New Roman" panose="02020603050405020304" charset="0"/>
                <a:cs typeface="Times New Roman" panose="02020603050405020304" charset="0"/>
                <a:sym typeface="+mn-lt"/>
              </a:rPr>
              <a:t>During Cold Dew, North China takes on a look of late autumn with white clouds, red leaves and </a:t>
            </a:r>
            <a:r>
              <a:rPr lang="zh-CN" altLang="en-US" sz="2400">
                <a:solidFill>
                  <a:srgbClr val="FF0000"/>
                </a:solidFill>
                <a:latin typeface="Times New Roman" panose="02020603050405020304" charset="0"/>
                <a:cs typeface="Times New Roman" panose="02020603050405020304" charset="0"/>
                <a:sym typeface="+mn-lt"/>
              </a:rPr>
              <a:t>early frost</a:t>
            </a:r>
            <a:r>
              <a:rPr lang="zh-CN" altLang="en-US" sz="2400">
                <a:latin typeface="Times New Roman" panose="02020603050405020304" charset="0"/>
                <a:cs typeface="Times New Roman" panose="02020603050405020304" charset="0"/>
                <a:sym typeface="+mn-lt"/>
              </a:rPr>
              <a:t>.  On the day of the Double Ninth Festival, people often climb hills with cornels,</a:t>
            </a:r>
            <a:r>
              <a:rPr lang="zh-CN" altLang="en-US" sz="2400">
                <a:solidFill>
                  <a:srgbClr val="FF0000"/>
                </a:solidFill>
                <a:latin typeface="Times New Roman" panose="02020603050405020304" charset="0"/>
                <a:cs typeface="Times New Roman" panose="02020603050405020304" charset="0"/>
                <a:sym typeface="+mn-lt"/>
              </a:rPr>
              <a:t> a kind of</a:t>
            </a:r>
            <a:r>
              <a:rPr lang="zh-CN" altLang="en-US" sz="2400">
                <a:latin typeface="Times New Roman" panose="02020603050405020304" charset="0"/>
                <a:cs typeface="Times New Roman" panose="02020603050405020304" charset="0"/>
                <a:sym typeface="+mn-lt"/>
              </a:rPr>
              <a:t> plant.  This custom</a:t>
            </a:r>
            <a:r>
              <a:rPr lang="zh-CN" altLang="en-US" sz="2400">
                <a:solidFill>
                  <a:srgbClr val="FF0000"/>
                </a:solidFill>
                <a:latin typeface="Times New Roman" panose="02020603050405020304" charset="0"/>
                <a:cs typeface="Times New Roman" panose="02020603050405020304" charset="0"/>
                <a:sym typeface="+mn-lt"/>
              </a:rPr>
              <a:t> aims to</a:t>
            </a:r>
            <a:r>
              <a:rPr lang="zh-CN" altLang="en-US" sz="2400">
                <a:latin typeface="Times New Roman" panose="02020603050405020304" charset="0"/>
                <a:cs typeface="Times New Roman" panose="02020603050405020304" charset="0"/>
                <a:sym typeface="+mn-lt"/>
              </a:rPr>
              <a:t> dispel evils, and originated in the Eastern Han Dynasty (AD25-220).</a:t>
            </a:r>
            <a:endParaRPr lang="zh-CN" altLang="en-US" sz="2400">
              <a:latin typeface="Times New Roman" panose="02020603050405020304" charset="0"/>
              <a:cs typeface="Times New Roman" panose="02020603050405020304" charset="0"/>
              <a:sym typeface="+mn-lt"/>
            </a:endParaRPr>
          </a:p>
        </p:txBody>
      </p:sp>
      <p:sp>
        <p:nvSpPr>
          <p:cNvPr id="2" name="椭圆 1"/>
          <p:cNvSpPr/>
          <p:nvPr>
            <p:custDataLst>
              <p:tags r:id="rId3"/>
            </p:custDataLst>
          </p:nvPr>
        </p:nvSpPr>
        <p:spPr>
          <a:xfrm>
            <a:off x="9041765" y="363855"/>
            <a:ext cx="2562860" cy="2354580"/>
          </a:xfrm>
          <a:prstGeom prst="ellipse">
            <a:avLst/>
          </a:prstGeom>
          <a:blipFill>
            <a:blip r:embed="rId4"/>
            <a:stretch>
              <a:fillRect/>
            </a:stretch>
          </a:blipFill>
          <a:ln w="3175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childTnLst>
                    </p:cTn>
                  </p:par>
                  <p:par>
                    <p:cTn id="20" fill="hold" nodeType="clickPar">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2" grpId="0" animBg="1"/>
    </p:bldLst>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11" name="组合 10"/>
          <p:cNvGrpSpPr/>
          <p:nvPr/>
        </p:nvGrpSpPr>
        <p:grpSpPr>
          <a:xfrm>
            <a:off x="1334135" y="1997710"/>
            <a:ext cx="8209280" cy="3596640"/>
            <a:chOff x="961569" y="1696278"/>
            <a:chExt cx="9375127" cy="4134679"/>
          </a:xfrm>
        </p:grpSpPr>
        <p:sp>
          <p:nvSpPr>
            <p:cNvPr id="12" name="圆角矩形 11"/>
            <p:cNvSpPr/>
            <p:nvPr/>
          </p:nvSpPr>
          <p:spPr>
            <a:xfrm>
              <a:off x="961569" y="1696278"/>
              <a:ext cx="9375127" cy="4134679"/>
            </a:xfrm>
            <a:prstGeom prst="roundRect">
              <a:avLst/>
            </a:prstGeom>
            <a:solidFill>
              <a:schemeClr val="bg1">
                <a:lumMod val="95000"/>
                <a:alpha val="44000"/>
              </a:schemeClr>
            </a:solidFill>
            <a:ln w="14922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圆角矩形 12"/>
            <p:cNvSpPr/>
            <p:nvPr/>
          </p:nvSpPr>
          <p:spPr>
            <a:xfrm>
              <a:off x="1113588" y="1842926"/>
              <a:ext cx="9050629" cy="3833384"/>
            </a:xfrm>
            <a:prstGeom prst="roundRect">
              <a:avLst/>
            </a:prstGeom>
            <a:noFill/>
            <a:ln>
              <a:solidFill>
                <a:srgbClr val="0568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 name="文本框 3"/>
          <p:cNvSpPr txBox="1"/>
          <p:nvPr/>
        </p:nvSpPr>
        <p:spPr>
          <a:xfrm>
            <a:off x="435610" y="685800"/>
            <a:ext cx="6822440" cy="690880"/>
          </a:xfrm>
          <a:prstGeom prst="rect">
            <a:avLst/>
          </a:prstGeom>
          <a:noFill/>
        </p:spPr>
        <p:txBody>
          <a:bodyPr vert="horz" wrap="square" rtlCol="0" anchor="b">
            <a:noAutofit/>
          </a:bodyPr>
          <a:lstStyle/>
          <a:p>
            <a:r>
              <a:rPr lang="zh-CN" altLang="en-US" sz="3200" b="1">
                <a:solidFill>
                  <a:srgbClr val="056D6C"/>
                </a:solidFill>
                <a:latin typeface="Times New Roman" panose="02020603050405020304" charset="0"/>
                <a:cs typeface="Times New Roman" panose="02020603050405020304" charset="0"/>
                <a:sym typeface="+mn-lt"/>
              </a:rPr>
              <a:t>A great time for hiking</a:t>
            </a:r>
            <a:endParaRPr lang="zh-CN" altLang="en-US" sz="3200" b="1">
              <a:solidFill>
                <a:srgbClr val="056D6C"/>
              </a:solidFill>
              <a:latin typeface="Times New Roman" panose="02020603050405020304" charset="0"/>
              <a:cs typeface="Times New Roman" panose="02020603050405020304" charset="0"/>
              <a:sym typeface="+mn-lt"/>
            </a:endParaRPr>
          </a:p>
        </p:txBody>
      </p:sp>
      <p:sp>
        <p:nvSpPr>
          <p:cNvPr id="9" name="矩形 8"/>
          <p:cNvSpPr/>
          <p:nvPr/>
        </p:nvSpPr>
        <p:spPr>
          <a:xfrm>
            <a:off x="1854200" y="1978660"/>
            <a:ext cx="9969500" cy="3612515"/>
          </a:xfrm>
          <a:prstGeom prst="rect">
            <a:avLst/>
          </a:prstGeom>
          <a:noFill/>
          <a:ln w="9525">
            <a:noFill/>
          </a:ln>
        </p:spPr>
        <p:txBody>
          <a:bodyPr wrap="square" anchor="ctr">
            <a:no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indent="457200">
              <a:lnSpc>
                <a:spcPct val="200000"/>
              </a:lnSpc>
            </a:pPr>
            <a:r>
              <a:rPr lang="zh-CN" altLang="en-US" sz="2400">
                <a:latin typeface="Times New Roman" panose="02020603050405020304" charset="0"/>
                <a:cs typeface="Times New Roman" panose="02020603050405020304" charset="0"/>
                <a:sym typeface="+mn-lt"/>
              </a:rPr>
              <a:t> take on a look呈现…..面貌</a:t>
            </a:r>
            <a:r>
              <a:rPr lang="en-US" altLang="zh-CN" sz="2400">
                <a:latin typeface="Times New Roman" panose="02020603050405020304" charset="0"/>
                <a:cs typeface="Times New Roman" panose="02020603050405020304" charset="0"/>
                <a:sym typeface="+mn-lt"/>
              </a:rPr>
              <a:t>        </a:t>
            </a:r>
            <a:r>
              <a:rPr lang="zh-CN" altLang="en-US" sz="2400">
                <a:latin typeface="Times New Roman" panose="02020603050405020304" charset="0"/>
                <a:cs typeface="Times New Roman" panose="02020603050405020304" charset="0"/>
                <a:sym typeface="+mn-lt"/>
              </a:rPr>
              <a:t>early frost早霜</a:t>
            </a:r>
            <a:endParaRPr lang="zh-CN" altLang="en-US" sz="2400">
              <a:latin typeface="Times New Roman" panose="02020603050405020304" charset="0"/>
              <a:cs typeface="Times New Roman" panose="02020603050405020304" charset="0"/>
              <a:sym typeface="+mn-lt"/>
            </a:endParaRPr>
          </a:p>
          <a:p>
            <a:pPr indent="457200">
              <a:lnSpc>
                <a:spcPct val="200000"/>
              </a:lnSpc>
            </a:pPr>
            <a:r>
              <a:rPr lang="zh-CN" altLang="en-US" sz="2400">
                <a:latin typeface="Times New Roman" panose="02020603050405020304" charset="0"/>
                <a:cs typeface="Times New Roman" panose="02020603050405020304" charset="0"/>
                <a:sym typeface="+mn-lt"/>
              </a:rPr>
              <a:t>cornels茱萸</a:t>
            </a:r>
            <a:r>
              <a:rPr lang="en-US" altLang="zh-CN" sz="2400">
                <a:latin typeface="Times New Roman" panose="02020603050405020304" charset="0"/>
                <a:cs typeface="Times New Roman" panose="02020603050405020304" charset="0"/>
                <a:sym typeface="+mn-lt"/>
              </a:rPr>
              <a:t>                                  </a:t>
            </a:r>
            <a:r>
              <a:rPr lang="zh-CN" altLang="en-US" sz="2400">
                <a:latin typeface="Times New Roman" panose="02020603050405020304" charset="0"/>
                <a:cs typeface="Times New Roman" panose="02020603050405020304" charset="0"/>
                <a:sym typeface="+mn-lt"/>
              </a:rPr>
              <a:t>dispel evils驱邪</a:t>
            </a:r>
            <a:endParaRPr lang="zh-CN" altLang="en-US" sz="2400">
              <a:latin typeface="Times New Roman" panose="02020603050405020304" charset="0"/>
              <a:cs typeface="Times New Roman" panose="02020603050405020304" charset="0"/>
              <a:sym typeface="+mn-lt"/>
            </a:endParaRPr>
          </a:p>
        </p:txBody>
      </p:sp>
      <p:pic>
        <p:nvPicPr>
          <p:cNvPr id="2" name="图片 1"/>
          <p:cNvPicPr>
            <a:picLocks noChangeAspect="1"/>
          </p:cNvPicPr>
          <p:nvPr>
            <p:custDataLst>
              <p:tags r:id="rId4"/>
            </p:custDataLst>
          </p:nvPr>
        </p:nvPicPr>
        <p:blipFill>
          <a:blip r:embed="rId3"/>
          <a:stretch>
            <a:fillRect/>
          </a:stretch>
        </p:blipFill>
        <p:spPr>
          <a:xfrm>
            <a:off x="8085455" y="904875"/>
            <a:ext cx="3004185" cy="18211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11" name="组合 10"/>
          <p:cNvGrpSpPr/>
          <p:nvPr/>
        </p:nvGrpSpPr>
        <p:grpSpPr>
          <a:xfrm>
            <a:off x="523875" y="1997710"/>
            <a:ext cx="11008995" cy="3596640"/>
            <a:chOff x="961569" y="1696278"/>
            <a:chExt cx="9375127" cy="4134679"/>
          </a:xfrm>
        </p:grpSpPr>
        <p:sp>
          <p:nvSpPr>
            <p:cNvPr id="12" name="圆角矩形 11"/>
            <p:cNvSpPr/>
            <p:nvPr/>
          </p:nvSpPr>
          <p:spPr>
            <a:xfrm>
              <a:off x="961569" y="1696278"/>
              <a:ext cx="9375127" cy="4134679"/>
            </a:xfrm>
            <a:prstGeom prst="roundRect">
              <a:avLst/>
            </a:prstGeom>
            <a:solidFill>
              <a:schemeClr val="bg1">
                <a:lumMod val="95000"/>
                <a:alpha val="44000"/>
              </a:schemeClr>
            </a:solidFill>
            <a:ln w="14922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圆角矩形 12"/>
            <p:cNvSpPr/>
            <p:nvPr/>
          </p:nvSpPr>
          <p:spPr>
            <a:xfrm>
              <a:off x="1113588" y="1842926"/>
              <a:ext cx="9050629" cy="3833384"/>
            </a:xfrm>
            <a:prstGeom prst="roundRect">
              <a:avLst/>
            </a:prstGeom>
            <a:noFill/>
            <a:ln>
              <a:solidFill>
                <a:srgbClr val="0568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 name="文本框 3"/>
          <p:cNvSpPr txBox="1"/>
          <p:nvPr/>
        </p:nvSpPr>
        <p:spPr>
          <a:xfrm>
            <a:off x="435610" y="685800"/>
            <a:ext cx="6822440" cy="690880"/>
          </a:xfrm>
          <a:prstGeom prst="rect">
            <a:avLst/>
          </a:prstGeom>
          <a:noFill/>
        </p:spPr>
        <p:txBody>
          <a:bodyPr vert="horz" wrap="square" rtlCol="0" anchor="b">
            <a:noAutofit/>
          </a:bodyPr>
          <a:lstStyle/>
          <a:p>
            <a:r>
              <a:rPr lang="zh-CN" altLang="en-US" sz="3200" b="1">
                <a:solidFill>
                  <a:srgbClr val="056D6C"/>
                </a:solidFill>
                <a:latin typeface="Times New Roman" panose="02020603050405020304" charset="0"/>
                <a:cs typeface="Times New Roman" panose="02020603050405020304" charset="0"/>
                <a:sym typeface="+mn-lt"/>
              </a:rPr>
              <a:t>Season for making kippers</a:t>
            </a:r>
            <a:endParaRPr lang="zh-CN" altLang="en-US" sz="3200" b="1">
              <a:solidFill>
                <a:srgbClr val="056D6C"/>
              </a:solidFill>
              <a:latin typeface="Times New Roman" panose="02020603050405020304" charset="0"/>
              <a:cs typeface="Times New Roman" panose="02020603050405020304" charset="0"/>
              <a:sym typeface="+mn-lt"/>
            </a:endParaRPr>
          </a:p>
        </p:txBody>
      </p:sp>
      <p:sp>
        <p:nvSpPr>
          <p:cNvPr id="9" name="矩形 8"/>
          <p:cNvSpPr/>
          <p:nvPr/>
        </p:nvSpPr>
        <p:spPr>
          <a:xfrm>
            <a:off x="1043940" y="1978660"/>
            <a:ext cx="9969500" cy="3612515"/>
          </a:xfrm>
          <a:prstGeom prst="rect">
            <a:avLst/>
          </a:prstGeom>
          <a:noFill/>
          <a:ln w="9525">
            <a:noFill/>
          </a:ln>
        </p:spPr>
        <p:txBody>
          <a:bodyPr wrap="square" anchor="ctr">
            <a:no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indent="457200">
              <a:lnSpc>
                <a:spcPct val="200000"/>
              </a:lnSpc>
            </a:pPr>
            <a:r>
              <a:rPr lang="zh-CN" altLang="en-US" sz="2400">
                <a:latin typeface="Times New Roman" panose="02020603050405020304" charset="0"/>
                <a:cs typeface="Times New Roman" panose="02020603050405020304" charset="0"/>
                <a:sym typeface="+mn-lt"/>
              </a:rPr>
              <a:t>People of the Dong ethnic group in western Hunan province have the custom of </a:t>
            </a:r>
            <a:r>
              <a:rPr lang="zh-CN" altLang="en-US" sz="2400">
                <a:solidFill>
                  <a:srgbClr val="FF0000"/>
                </a:solidFill>
                <a:latin typeface="Times New Roman" panose="02020603050405020304" charset="0"/>
                <a:cs typeface="Times New Roman" panose="02020603050405020304" charset="0"/>
                <a:sym typeface="+mn-lt"/>
              </a:rPr>
              <a:t>making kippers</a:t>
            </a:r>
            <a:r>
              <a:rPr lang="zh-CN" altLang="en-US" sz="2400">
                <a:latin typeface="Times New Roman" panose="02020603050405020304" charset="0"/>
                <a:cs typeface="Times New Roman" panose="02020603050405020304" charset="0"/>
                <a:sym typeface="+mn-lt"/>
              </a:rPr>
              <a:t> during Cold Dew. It is said that kippers made on the day of Cold Dew with accessory foods, such as rice wine, salt, glutinous rice, pepper powder, paprika powder and ginger, are </a:t>
            </a:r>
            <a:r>
              <a:rPr lang="zh-CN" altLang="en-US" sz="2400">
                <a:solidFill>
                  <a:srgbClr val="FF0000"/>
                </a:solidFill>
                <a:latin typeface="Times New Roman" panose="02020603050405020304" charset="0"/>
                <a:cs typeface="Times New Roman" panose="02020603050405020304" charset="0"/>
                <a:sym typeface="+mn-lt"/>
              </a:rPr>
              <a:t>especially</a:t>
            </a:r>
            <a:r>
              <a:rPr lang="zh-CN" altLang="en-US" sz="2400">
                <a:latin typeface="Times New Roman" panose="02020603050405020304" charset="0"/>
                <a:cs typeface="Times New Roman" panose="02020603050405020304" charset="0"/>
                <a:sym typeface="+mn-lt"/>
              </a:rPr>
              <a:t> delicious.</a:t>
            </a:r>
            <a:endParaRPr lang="zh-CN" altLang="en-US" sz="2400">
              <a:latin typeface="Times New Roman" panose="02020603050405020304" charset="0"/>
              <a:cs typeface="Times New Roman" panose="02020603050405020304" charset="0"/>
              <a:sym typeface="+mn-lt"/>
            </a:endParaRPr>
          </a:p>
        </p:txBody>
      </p:sp>
      <p:pic>
        <p:nvPicPr>
          <p:cNvPr id="18" name="图片 17"/>
          <p:cNvPicPr>
            <a:picLocks noChangeAspect="1"/>
          </p:cNvPicPr>
          <p:nvPr>
            <p:custDataLst>
              <p:tags r:id="rId4"/>
            </p:custDataLst>
          </p:nvPr>
        </p:nvPicPr>
        <p:blipFill>
          <a:blip r:embed="rId3"/>
          <a:stretch>
            <a:fillRect/>
          </a:stretch>
        </p:blipFill>
        <p:spPr>
          <a:xfrm>
            <a:off x="5775325" y="959485"/>
            <a:ext cx="2595245" cy="1718945"/>
          </a:xfrm>
          <a:prstGeom prst="rect">
            <a:avLst/>
          </a:prstGeom>
        </p:spPr>
      </p:pic>
      <p:grpSp>
        <p:nvGrpSpPr>
          <p:cNvPr id="42" name="组合 41"/>
          <p:cNvGrpSpPr/>
          <p:nvPr/>
        </p:nvGrpSpPr>
        <p:grpSpPr>
          <a:xfrm>
            <a:off x="9837420" y="439420"/>
            <a:ext cx="1673860" cy="1685925"/>
            <a:chOff x="6656705" y="-308462"/>
            <a:chExt cx="5715852" cy="5767069"/>
          </a:xfrm>
        </p:grpSpPr>
        <p:pic>
          <p:nvPicPr>
            <p:cNvPr id="43" name="图片 42" descr="k"/>
            <p:cNvPicPr>
              <a:picLocks noChangeAspect="1"/>
            </p:cNvPicPr>
            <p:nvPr>
              <p:custDataLst>
                <p:tags r:id="rId6"/>
              </p:custDataLst>
            </p:nvPr>
          </p:nvPicPr>
          <p:blipFill>
            <a:blip r:embed="rId5"/>
            <a:stretch>
              <a:fillRect/>
            </a:stretch>
          </p:blipFill>
          <p:spPr>
            <a:xfrm>
              <a:off x="6656705" y="157479"/>
              <a:ext cx="5715852" cy="5074277"/>
            </a:xfrm>
            <a:prstGeom prst="rect">
              <a:avLst/>
            </a:prstGeom>
          </p:spPr>
        </p:pic>
        <p:pic>
          <p:nvPicPr>
            <p:cNvPr id="44" name="图片 43"/>
            <p:cNvPicPr>
              <a:picLocks noChangeAspect="1"/>
            </p:cNvPicPr>
            <p:nvPr>
              <p:custDataLst>
                <p:tags r:id="rId8"/>
              </p:custDataLst>
            </p:nvPr>
          </p:nvPicPr>
          <p:blipFill>
            <a:blip r:embed="rId7"/>
            <a:srcRect l="21429" r="20564"/>
            <a:stretch>
              <a:fillRect/>
            </a:stretch>
          </p:blipFill>
          <p:spPr>
            <a:xfrm>
              <a:off x="7018542" y="-308462"/>
              <a:ext cx="4736720" cy="5767069"/>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childTnLst>
                    </p:cTn>
                  </p:par>
                  <p:par>
                    <p:cTn id="20" fill="hold" nodeType="clickPar">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pic>
        <p:nvPicPr>
          <p:cNvPr id="3" name="图片 2"/>
          <p:cNvPicPr/>
          <p:nvPr>
            <p:custDataLst>
              <p:tags r:id="rId4"/>
            </p:custDataLst>
          </p:nvPr>
        </p:nvPicPr>
        <p:blipFill>
          <a:blip r:embed="rId3"/>
          <a:stretch>
            <a:fillRect/>
          </a:stretch>
        </p:blipFill>
        <p:spPr>
          <a:xfrm>
            <a:off x="3383915" y="560705"/>
            <a:ext cx="5801360" cy="5735955"/>
          </a:xfrm>
          <a:prstGeom prst="ellipse">
            <a:avLst/>
          </a:prstGeom>
          <a:noFill/>
          <a:ln w="9525">
            <a:noFill/>
          </a:ln>
        </p:spPr>
      </p:pic>
      <p:pic>
        <p:nvPicPr>
          <p:cNvPr id="29" name="图片 28"/>
          <p:cNvPicPr>
            <a:picLocks noChangeAspect="1"/>
          </p:cNvPicPr>
          <p:nvPr>
            <p:custDataLst>
              <p:tags r:id="rId6"/>
            </p:custDataLst>
          </p:nvPr>
        </p:nvPicPr>
        <p:blipFill>
          <a:blip r:embed="rId5"/>
          <a:stretch>
            <a:fillRect/>
          </a:stretch>
        </p:blipFill>
        <p:spPr>
          <a:xfrm>
            <a:off x="0" y="-797403"/>
            <a:ext cx="2391175" cy="2390686"/>
          </a:xfrm>
          <a:prstGeom prst="rect">
            <a:avLst/>
          </a:prstGeom>
        </p:spPr>
      </p:pic>
    </p:spTree>
  </p:cSld>
  <p:clrMapOvr>
    <a:masterClrMapping/>
  </p:clrMapOvr>
  <p:transition/>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11" name="组合 10"/>
          <p:cNvGrpSpPr/>
          <p:nvPr/>
        </p:nvGrpSpPr>
        <p:grpSpPr>
          <a:xfrm>
            <a:off x="523875" y="1997710"/>
            <a:ext cx="10197465" cy="2510155"/>
            <a:chOff x="961569" y="1696278"/>
            <a:chExt cx="9375127" cy="4134679"/>
          </a:xfrm>
        </p:grpSpPr>
        <p:sp>
          <p:nvSpPr>
            <p:cNvPr id="12" name="圆角矩形 11"/>
            <p:cNvSpPr/>
            <p:nvPr/>
          </p:nvSpPr>
          <p:spPr>
            <a:xfrm>
              <a:off x="961569" y="1696278"/>
              <a:ext cx="9375127" cy="4134679"/>
            </a:xfrm>
            <a:prstGeom prst="roundRect">
              <a:avLst/>
            </a:prstGeom>
            <a:solidFill>
              <a:schemeClr val="bg1">
                <a:lumMod val="95000"/>
                <a:alpha val="44000"/>
              </a:schemeClr>
            </a:solidFill>
            <a:ln w="14922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圆角矩形 12"/>
            <p:cNvSpPr/>
            <p:nvPr/>
          </p:nvSpPr>
          <p:spPr>
            <a:xfrm>
              <a:off x="1113588" y="1842926"/>
              <a:ext cx="9050629" cy="3833384"/>
            </a:xfrm>
            <a:prstGeom prst="roundRect">
              <a:avLst/>
            </a:prstGeom>
            <a:noFill/>
            <a:ln>
              <a:solidFill>
                <a:srgbClr val="0568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 name="文本框 3"/>
          <p:cNvSpPr txBox="1"/>
          <p:nvPr/>
        </p:nvSpPr>
        <p:spPr>
          <a:xfrm>
            <a:off x="435610" y="685800"/>
            <a:ext cx="6822440" cy="690880"/>
          </a:xfrm>
          <a:prstGeom prst="rect">
            <a:avLst/>
          </a:prstGeom>
          <a:noFill/>
        </p:spPr>
        <p:txBody>
          <a:bodyPr vert="horz" wrap="square" rtlCol="0" anchor="b">
            <a:noAutofit/>
          </a:bodyPr>
          <a:lstStyle/>
          <a:p>
            <a:r>
              <a:rPr lang="zh-CN" altLang="en-US" sz="3200" b="1">
                <a:solidFill>
                  <a:srgbClr val="056D6C"/>
                </a:solidFill>
                <a:latin typeface="Times New Roman" panose="02020603050405020304" charset="0"/>
                <a:cs typeface="Times New Roman" panose="02020603050405020304" charset="0"/>
                <a:sym typeface="+mn-lt"/>
              </a:rPr>
              <a:t>Season for making kippers</a:t>
            </a:r>
            <a:endParaRPr lang="zh-CN" altLang="en-US" sz="3200" b="1">
              <a:solidFill>
                <a:srgbClr val="056D6C"/>
              </a:solidFill>
              <a:latin typeface="Times New Roman" panose="02020603050405020304" charset="0"/>
              <a:cs typeface="Times New Roman" panose="02020603050405020304" charset="0"/>
              <a:sym typeface="+mn-lt"/>
            </a:endParaRPr>
          </a:p>
        </p:txBody>
      </p:sp>
      <p:sp>
        <p:nvSpPr>
          <p:cNvPr id="9" name="矩形 8"/>
          <p:cNvSpPr/>
          <p:nvPr/>
        </p:nvSpPr>
        <p:spPr>
          <a:xfrm>
            <a:off x="1043940" y="1978660"/>
            <a:ext cx="9211945" cy="2339975"/>
          </a:xfrm>
          <a:prstGeom prst="rect">
            <a:avLst/>
          </a:prstGeom>
          <a:noFill/>
          <a:ln w="9525">
            <a:noFill/>
          </a:ln>
        </p:spPr>
        <p:txBody>
          <a:bodyPr wrap="square" anchor="ctr">
            <a:no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indent="457200">
              <a:lnSpc>
                <a:spcPct val="200000"/>
              </a:lnSpc>
            </a:pPr>
            <a:r>
              <a:rPr lang="en-US" altLang="zh-CN" sz="2400">
                <a:latin typeface="Times New Roman" panose="02020603050405020304" charset="0"/>
                <a:cs typeface="Times New Roman" panose="02020603050405020304" charset="0"/>
                <a:sym typeface="+mn-lt"/>
              </a:rPr>
              <a:t>camellia山茶花            tea seed oil   茶籽油         come around  到来</a:t>
            </a:r>
            <a:endParaRPr lang="en-US" altLang="zh-CN" sz="2400">
              <a:latin typeface="Times New Roman" panose="02020603050405020304" charset="0"/>
              <a:cs typeface="Times New Roman" panose="02020603050405020304" charset="0"/>
              <a:sym typeface="+mn-lt"/>
            </a:endParaRPr>
          </a:p>
        </p:txBody>
      </p:sp>
      <p:pic>
        <p:nvPicPr>
          <p:cNvPr id="116" name="图片 115" descr="51miz-E190364-A7168E5D"/>
          <p:cNvPicPr>
            <a:picLocks noChangeAspect="1"/>
          </p:cNvPicPr>
          <p:nvPr>
            <p:custDataLst>
              <p:tags r:id="rId4"/>
            </p:custDataLst>
          </p:nvPr>
        </p:nvPicPr>
        <p:blipFill>
          <a:blip r:embed="rId3"/>
          <a:stretch>
            <a:fillRect/>
          </a:stretch>
        </p:blipFill>
        <p:spPr>
          <a:xfrm>
            <a:off x="7165975" y="3429000"/>
            <a:ext cx="4576445" cy="366141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16"/>
                                        </p:tgtEl>
                                        <p:attrNameLst>
                                          <p:attrName>style.visibility</p:attrName>
                                        </p:attrNameLst>
                                      </p:cBhvr>
                                      <p:to>
                                        <p:strVal val="visible"/>
                                      </p:to>
                                    </p:set>
                                    <p:anim calcmode="lin" valueType="num">
                                      <p:cBhvr>
                                        <p:cTn id="22" dur="500" fill="hold"/>
                                        <p:tgtEl>
                                          <p:spTgt spid="116"/>
                                        </p:tgtEl>
                                        <p:attrNameLst>
                                          <p:attrName>ppt_w</p:attrName>
                                        </p:attrNameLst>
                                      </p:cBhvr>
                                      <p:tavLst>
                                        <p:tav tm="0">
                                          <p:val>
                                            <p:fltVal val="0"/>
                                          </p:val>
                                        </p:tav>
                                        <p:tav tm="100000">
                                          <p:val>
                                            <p:strVal val="#ppt_w"/>
                                          </p:val>
                                        </p:tav>
                                      </p:tavLst>
                                    </p:anim>
                                    <p:anim calcmode="lin" valueType="num">
                                      <p:cBhvr>
                                        <p:cTn id="23" dur="500" fill="hold"/>
                                        <p:tgtEl>
                                          <p:spTgt spid="116"/>
                                        </p:tgtEl>
                                        <p:attrNameLst>
                                          <p:attrName>ppt_h</p:attrName>
                                        </p:attrNameLst>
                                      </p:cBhvr>
                                      <p:tavLst>
                                        <p:tav tm="0">
                                          <p:val>
                                            <p:fltVal val="0"/>
                                          </p:val>
                                        </p:tav>
                                        <p:tav tm="100000">
                                          <p:val>
                                            <p:strVal val="#ppt_h"/>
                                          </p:val>
                                        </p:tav>
                                      </p:tavLst>
                                    </p:anim>
                                    <p:animEffect transition="in" filter="fade">
                                      <p:cBhvr>
                                        <p:cTn id="24"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11" name="组合 10"/>
          <p:cNvGrpSpPr/>
          <p:nvPr/>
        </p:nvGrpSpPr>
        <p:grpSpPr>
          <a:xfrm>
            <a:off x="523875" y="1997710"/>
            <a:ext cx="11008995" cy="3596640"/>
            <a:chOff x="961569" y="1696278"/>
            <a:chExt cx="9375127" cy="4134679"/>
          </a:xfrm>
        </p:grpSpPr>
        <p:sp>
          <p:nvSpPr>
            <p:cNvPr id="12" name="圆角矩形 11"/>
            <p:cNvSpPr/>
            <p:nvPr/>
          </p:nvSpPr>
          <p:spPr>
            <a:xfrm>
              <a:off x="961569" y="1696278"/>
              <a:ext cx="9375127" cy="4134679"/>
            </a:xfrm>
            <a:prstGeom prst="roundRect">
              <a:avLst/>
            </a:prstGeom>
            <a:solidFill>
              <a:schemeClr val="bg1">
                <a:lumMod val="95000"/>
                <a:alpha val="44000"/>
              </a:schemeClr>
            </a:solidFill>
            <a:ln w="14922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圆角矩形 12"/>
            <p:cNvSpPr/>
            <p:nvPr/>
          </p:nvSpPr>
          <p:spPr>
            <a:xfrm>
              <a:off x="1113588" y="1842926"/>
              <a:ext cx="9050629" cy="3833384"/>
            </a:xfrm>
            <a:prstGeom prst="roundRect">
              <a:avLst/>
            </a:prstGeom>
            <a:noFill/>
            <a:ln>
              <a:solidFill>
                <a:srgbClr val="0568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 name="文本框 3"/>
          <p:cNvSpPr txBox="1"/>
          <p:nvPr/>
        </p:nvSpPr>
        <p:spPr>
          <a:xfrm>
            <a:off x="435610" y="685800"/>
            <a:ext cx="7482205" cy="690880"/>
          </a:xfrm>
          <a:prstGeom prst="rect">
            <a:avLst/>
          </a:prstGeom>
          <a:noFill/>
        </p:spPr>
        <p:txBody>
          <a:bodyPr vert="horz" wrap="square" rtlCol="0" anchor="b">
            <a:noAutofit/>
          </a:bodyPr>
          <a:lstStyle/>
          <a:p>
            <a:r>
              <a:rPr lang="zh-CN" altLang="en-US" sz="4000" b="1">
                <a:solidFill>
                  <a:srgbClr val="056867"/>
                </a:solidFill>
                <a:latin typeface="Times New Roman" panose="02020603050405020304" charset="0"/>
                <a:cs typeface="Times New Roman" panose="02020603050405020304" charset="0"/>
                <a:sym typeface="+mn-lt"/>
              </a:rPr>
              <a:t>Season for picking camellia seeds</a:t>
            </a:r>
            <a:endParaRPr lang="zh-CN" altLang="en-US" sz="4000" b="1">
              <a:solidFill>
                <a:srgbClr val="056867"/>
              </a:solidFill>
              <a:latin typeface="Times New Roman" panose="02020603050405020304" charset="0"/>
              <a:cs typeface="Times New Roman" panose="02020603050405020304" charset="0"/>
              <a:sym typeface="+mn-lt"/>
            </a:endParaRPr>
          </a:p>
        </p:txBody>
      </p:sp>
      <p:sp>
        <p:nvSpPr>
          <p:cNvPr id="9" name="矩形 8"/>
          <p:cNvSpPr/>
          <p:nvPr/>
        </p:nvSpPr>
        <p:spPr>
          <a:xfrm>
            <a:off x="1043940" y="1847215"/>
            <a:ext cx="9969500" cy="3612515"/>
          </a:xfrm>
          <a:prstGeom prst="rect">
            <a:avLst/>
          </a:prstGeom>
          <a:noFill/>
          <a:ln w="9525">
            <a:noFill/>
          </a:ln>
        </p:spPr>
        <p:txBody>
          <a:bodyPr wrap="square" anchor="ctr">
            <a:no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indent="457200">
              <a:lnSpc>
                <a:spcPct val="200000"/>
              </a:lnSpc>
            </a:pPr>
            <a:r>
              <a:rPr lang="zh-CN" altLang="en-US" sz="2400">
                <a:latin typeface="Times New Roman" panose="02020603050405020304" charset="0"/>
                <a:cs typeface="Times New Roman" panose="02020603050405020304" charset="0"/>
                <a:sym typeface="+mn-lt"/>
              </a:rPr>
              <a:t>Southern Hunan province is a famous area for producing tea seed oil. People are not allowed to go to the mountains to pick the seeds until Cold Dew </a:t>
            </a:r>
            <a:r>
              <a:rPr lang="zh-CN" altLang="en-US" sz="2400" u="sng">
                <a:solidFill>
                  <a:srgbClr val="FF0000"/>
                </a:solidFill>
                <a:latin typeface="Times New Roman" panose="02020603050405020304" charset="0"/>
                <a:cs typeface="Times New Roman" panose="02020603050405020304" charset="0"/>
                <a:sym typeface="+mn-lt"/>
              </a:rPr>
              <a:t>comes around.</a:t>
            </a:r>
            <a:endParaRPr lang="zh-CN" altLang="en-US" sz="2400" u="sng">
              <a:solidFill>
                <a:srgbClr val="FF0000"/>
              </a:solidFill>
              <a:latin typeface="Times New Roman" panose="02020603050405020304" charset="0"/>
              <a:cs typeface="Times New Roman" panose="02020603050405020304" charset="0"/>
              <a:sym typeface="+mn-lt"/>
            </a:endParaRPr>
          </a:p>
        </p:txBody>
      </p:sp>
      <p:pic>
        <p:nvPicPr>
          <p:cNvPr id="2" name="图片 1"/>
          <p:cNvPicPr>
            <a:picLocks noChangeAspect="1"/>
          </p:cNvPicPr>
          <p:nvPr>
            <p:custDataLst>
              <p:tags r:id="rId4"/>
            </p:custDataLst>
          </p:nvPr>
        </p:nvPicPr>
        <p:blipFill>
          <a:blip r:embed="rId3"/>
          <a:stretch>
            <a:fillRect/>
          </a:stretch>
        </p:blipFill>
        <p:spPr>
          <a:xfrm>
            <a:off x="9108440" y="4524375"/>
            <a:ext cx="2308860" cy="163576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childTnLst>
                    </p:cTn>
                  </p:par>
                  <p:par>
                    <p:cTn id="20" fill="hold" nodeType="clickPar">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11" name="组合 10"/>
          <p:cNvGrpSpPr/>
          <p:nvPr/>
        </p:nvGrpSpPr>
        <p:grpSpPr>
          <a:xfrm>
            <a:off x="523875" y="1997710"/>
            <a:ext cx="11008995" cy="3596640"/>
            <a:chOff x="961569" y="1696278"/>
            <a:chExt cx="9375127" cy="4134679"/>
          </a:xfrm>
        </p:grpSpPr>
        <p:sp>
          <p:nvSpPr>
            <p:cNvPr id="12" name="圆角矩形 11"/>
            <p:cNvSpPr/>
            <p:nvPr/>
          </p:nvSpPr>
          <p:spPr>
            <a:xfrm>
              <a:off x="961569" y="1696278"/>
              <a:ext cx="9375127" cy="4134679"/>
            </a:xfrm>
            <a:prstGeom prst="roundRect">
              <a:avLst/>
            </a:prstGeom>
            <a:solidFill>
              <a:schemeClr val="bg1">
                <a:lumMod val="95000"/>
                <a:alpha val="44000"/>
              </a:schemeClr>
            </a:solidFill>
            <a:ln w="14922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圆角矩形 12"/>
            <p:cNvSpPr/>
            <p:nvPr/>
          </p:nvSpPr>
          <p:spPr>
            <a:xfrm>
              <a:off x="1113588" y="1842926"/>
              <a:ext cx="9050629" cy="3833384"/>
            </a:xfrm>
            <a:prstGeom prst="roundRect">
              <a:avLst/>
            </a:prstGeom>
            <a:noFill/>
            <a:ln>
              <a:solidFill>
                <a:srgbClr val="0568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 name="文本框 3"/>
          <p:cNvSpPr txBox="1"/>
          <p:nvPr/>
        </p:nvSpPr>
        <p:spPr>
          <a:xfrm>
            <a:off x="435610" y="685800"/>
            <a:ext cx="7482205" cy="690880"/>
          </a:xfrm>
          <a:prstGeom prst="rect">
            <a:avLst/>
          </a:prstGeom>
          <a:noFill/>
        </p:spPr>
        <p:txBody>
          <a:bodyPr vert="horz" wrap="square" rtlCol="0" anchor="b">
            <a:noAutofit/>
          </a:bodyPr>
          <a:lstStyle/>
          <a:p>
            <a:r>
              <a:rPr lang="zh-CN" altLang="en-US" sz="4000" b="1">
                <a:solidFill>
                  <a:srgbClr val="056867"/>
                </a:solidFill>
                <a:latin typeface="Times New Roman" panose="02020603050405020304" charset="0"/>
                <a:cs typeface="Times New Roman" panose="02020603050405020304" charset="0"/>
                <a:sym typeface="+mn-lt"/>
              </a:rPr>
              <a:t>Season for picking camellia seeds</a:t>
            </a:r>
            <a:endParaRPr lang="zh-CN" altLang="en-US" sz="4000" b="1">
              <a:solidFill>
                <a:srgbClr val="056867"/>
              </a:solidFill>
              <a:latin typeface="Times New Roman" panose="02020603050405020304" charset="0"/>
              <a:cs typeface="Times New Roman" panose="02020603050405020304" charset="0"/>
              <a:sym typeface="+mn-lt"/>
            </a:endParaRPr>
          </a:p>
        </p:txBody>
      </p:sp>
      <p:sp>
        <p:nvSpPr>
          <p:cNvPr id="9" name="矩形 8"/>
          <p:cNvSpPr/>
          <p:nvPr/>
        </p:nvSpPr>
        <p:spPr>
          <a:xfrm>
            <a:off x="1043940" y="1847215"/>
            <a:ext cx="9969500" cy="3612515"/>
          </a:xfrm>
          <a:prstGeom prst="rect">
            <a:avLst/>
          </a:prstGeom>
          <a:noFill/>
          <a:ln w="9525">
            <a:noFill/>
          </a:ln>
        </p:spPr>
        <p:txBody>
          <a:bodyPr wrap="square" anchor="ctr">
            <a:no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indent="457200">
              <a:lnSpc>
                <a:spcPct val="200000"/>
              </a:lnSpc>
            </a:pPr>
            <a:r>
              <a:rPr lang="zh-CN" altLang="en-US" sz="2400">
                <a:latin typeface="Times New Roman" panose="02020603050405020304" charset="0"/>
                <a:cs typeface="Times New Roman" panose="02020603050405020304" charset="0"/>
                <a:sym typeface="+mn-lt"/>
              </a:rPr>
              <a:t>camellia山茶花</a:t>
            </a:r>
            <a:r>
              <a:rPr lang="en-US" altLang="zh-CN" sz="2400">
                <a:latin typeface="Times New Roman" panose="02020603050405020304" charset="0"/>
                <a:cs typeface="Times New Roman" panose="02020603050405020304" charset="0"/>
                <a:sym typeface="+mn-lt"/>
              </a:rPr>
              <a:t>            </a:t>
            </a:r>
            <a:r>
              <a:rPr lang="zh-CN" altLang="en-US" sz="2400">
                <a:latin typeface="Times New Roman" panose="02020603050405020304" charset="0"/>
                <a:cs typeface="Times New Roman" panose="02020603050405020304" charset="0"/>
                <a:sym typeface="+mn-lt"/>
              </a:rPr>
              <a:t>tea seed oil茶籽油</a:t>
            </a:r>
            <a:r>
              <a:rPr lang="en-US" altLang="zh-CN" sz="2400">
                <a:latin typeface="Times New Roman" panose="02020603050405020304" charset="0"/>
                <a:cs typeface="Times New Roman" panose="02020603050405020304" charset="0"/>
                <a:sym typeface="+mn-lt"/>
              </a:rPr>
              <a:t>         </a:t>
            </a:r>
            <a:r>
              <a:rPr lang="zh-CN" altLang="en-US" sz="2400">
                <a:latin typeface="Times New Roman" panose="02020603050405020304" charset="0"/>
                <a:cs typeface="Times New Roman" panose="02020603050405020304" charset="0"/>
                <a:sym typeface="+mn-lt"/>
              </a:rPr>
              <a:t>come around到来</a:t>
            </a:r>
            <a:endParaRPr lang="zh-CN" altLang="en-US" sz="2400">
              <a:latin typeface="Times New Roman" panose="02020603050405020304" charset="0"/>
              <a:cs typeface="Times New Roman" panose="02020603050405020304" charset="0"/>
              <a:sym typeface="+mn-lt"/>
            </a:endParaRPr>
          </a:p>
        </p:txBody>
      </p:sp>
      <p:pic>
        <p:nvPicPr>
          <p:cNvPr id="10" name="图片 9"/>
          <p:cNvPicPr>
            <a:picLocks noChangeAspect="1"/>
          </p:cNvPicPr>
          <p:nvPr>
            <p:custDataLst>
              <p:tags r:id="rId4"/>
            </p:custDataLst>
          </p:nvPr>
        </p:nvPicPr>
        <p:blipFill>
          <a:blip r:embed="rId3"/>
          <a:stretch>
            <a:fillRect/>
          </a:stretch>
        </p:blipFill>
        <p:spPr>
          <a:xfrm>
            <a:off x="7719060" y="245110"/>
            <a:ext cx="4151630" cy="329184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childTnLst>
                    </p:cTn>
                  </p:par>
                  <p:par>
                    <p:cTn id="20" fill="hold" nodeType="clickPar">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 name="椭圆 4"/>
          <p:cNvSpPr/>
          <p:nvPr/>
        </p:nvSpPr>
        <p:spPr>
          <a:xfrm rot="10648119">
            <a:off x="2936418" y="571173"/>
            <a:ext cx="6319160" cy="6319160"/>
          </a:xfrm>
          <a:prstGeom prst="ellipse">
            <a:avLst/>
          </a:prstGeom>
          <a:gradFill>
            <a:gsLst>
              <a:gs pos="61000">
                <a:srgbClr val="468F8F"/>
              </a:gs>
              <a:gs pos="38000">
                <a:srgbClr val="86B6B7"/>
              </a:gs>
              <a:gs pos="0">
                <a:schemeClr val="accent1">
                  <a:lumMod val="5000"/>
                  <a:lumOff val="95000"/>
                  <a:alpha val="0"/>
                </a:schemeClr>
              </a:gs>
              <a:gs pos="100000">
                <a:srgbClr val="056867"/>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2803070" y="272143"/>
            <a:ext cx="6585857" cy="6585857"/>
          </a:xfrm>
          <a:prstGeom prst="ellipse">
            <a:avLst/>
          </a:prstGeom>
          <a:noFill/>
          <a:ln w="2857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 name="图片 9"/>
          <p:cNvPicPr>
            <a:picLocks noChangeAspect="1"/>
          </p:cNvPicPr>
          <p:nvPr/>
        </p:nvPicPr>
        <p:blipFill>
          <a:blip r:embed="rId3"/>
          <a:srcRect l="-5000" r="0"/>
          <a:stretch>
            <a:fillRect/>
          </a:stretch>
        </p:blipFill>
        <p:spPr>
          <a:xfrm>
            <a:off x="-1" y="563880"/>
            <a:ext cx="1823013" cy="2286000"/>
          </a:xfrm>
          <a:prstGeom prst="rect">
            <a:avLst/>
          </a:prstGeom>
        </p:spPr>
      </p:pic>
      <p:pic>
        <p:nvPicPr>
          <p:cNvPr id="13" name="图片 12"/>
          <p:cNvPicPr>
            <a:picLocks noChangeAspect="1"/>
          </p:cNvPicPr>
          <p:nvPr/>
        </p:nvPicPr>
        <p:blipFill>
          <a:blip r:embed="rId4"/>
          <a:stretch>
            <a:fillRect/>
          </a:stretch>
        </p:blipFill>
        <p:spPr>
          <a:xfrm>
            <a:off x="-843749" y="686795"/>
            <a:ext cx="2514600" cy="894077"/>
          </a:xfrm>
          <a:prstGeom prst="rect">
            <a:avLst/>
          </a:prstGeom>
        </p:spPr>
      </p:pic>
      <p:pic>
        <p:nvPicPr>
          <p:cNvPr id="6" name="图片 5"/>
          <p:cNvPicPr>
            <a:picLocks noChangeAspect="1"/>
          </p:cNvPicPr>
          <p:nvPr/>
        </p:nvPicPr>
        <p:blipFill>
          <a:blip r:embed="rId5"/>
          <a:stretch>
            <a:fillRect/>
          </a:stretch>
        </p:blipFill>
        <p:spPr>
          <a:xfrm>
            <a:off x="-493487" y="1306804"/>
            <a:ext cx="12685487" cy="7481597"/>
          </a:xfrm>
          <a:prstGeom prst="rect">
            <a:avLst/>
          </a:prstGeom>
        </p:spPr>
      </p:pic>
      <p:pic>
        <p:nvPicPr>
          <p:cNvPr id="11" name="图片 10"/>
          <p:cNvPicPr>
            <a:picLocks noChangeAspect="1"/>
          </p:cNvPicPr>
          <p:nvPr/>
        </p:nvPicPr>
        <p:blipFill>
          <a:blip r:embed="rId6"/>
          <a:stretch>
            <a:fillRect/>
          </a:stretch>
        </p:blipFill>
        <p:spPr>
          <a:xfrm>
            <a:off x="10292788" y="4390992"/>
            <a:ext cx="2100146" cy="2812696"/>
          </a:xfrm>
          <a:prstGeom prst="rect">
            <a:avLst/>
          </a:prstGeom>
        </p:spPr>
      </p:pic>
      <p:pic>
        <p:nvPicPr>
          <p:cNvPr id="12" name="图片 11"/>
          <p:cNvPicPr>
            <a:picLocks noChangeAspect="1"/>
          </p:cNvPicPr>
          <p:nvPr/>
        </p:nvPicPr>
        <p:blipFill>
          <a:blip r:embed="rId4"/>
          <a:stretch>
            <a:fillRect/>
          </a:stretch>
        </p:blipFill>
        <p:spPr>
          <a:xfrm>
            <a:off x="10096447" y="3943953"/>
            <a:ext cx="2514600" cy="894077"/>
          </a:xfrm>
          <a:prstGeom prst="rect">
            <a:avLst/>
          </a:prstGeom>
        </p:spPr>
      </p:pic>
      <p:sp>
        <p:nvSpPr>
          <p:cNvPr id="14" name="文本框 13"/>
          <p:cNvSpPr txBox="1"/>
          <p:nvPr/>
        </p:nvSpPr>
        <p:spPr>
          <a:xfrm>
            <a:off x="4324350" y="2184400"/>
            <a:ext cx="3543300" cy="1198880"/>
          </a:xfrm>
          <a:prstGeom prst="rect">
            <a:avLst/>
          </a:prstGeom>
          <a:noFill/>
        </p:spPr>
        <p:txBody>
          <a:bodyPr wrap="square" rtlCol="0">
            <a:spAutoFit/>
          </a:bodyPr>
          <a:lstStyle/>
          <a:p>
            <a:pPr algn="ctr"/>
            <a:r>
              <a:rPr lang="en-US" altLang="zh-CN" sz="7200" b="1">
                <a:solidFill>
                  <a:schemeClr val="bg1"/>
                </a:solidFill>
                <a:latin typeface="Times New Roman" panose="02020603050405020304" charset="0"/>
                <a:cs typeface="Times New Roman" panose="02020603050405020304" charset="0"/>
                <a:sym typeface="+mn-lt"/>
              </a:rPr>
              <a:t>Part 4</a:t>
            </a:r>
            <a:r>
              <a:rPr lang="zh-CN" altLang="en-US" sz="4800" b="1">
                <a:solidFill>
                  <a:schemeClr val="bg1"/>
                </a:solidFill>
                <a:latin typeface="Times New Roman" panose="02020603050405020304" charset="0"/>
                <a:cs typeface="Times New Roman" panose="02020603050405020304" charset="0"/>
                <a:sym typeface="+mn-lt"/>
              </a:rPr>
              <a:t> </a:t>
            </a:r>
            <a:endParaRPr lang="zh-CN" altLang="en-US" sz="4800" b="1">
              <a:solidFill>
                <a:schemeClr val="bg1"/>
              </a:solidFill>
              <a:latin typeface="Times New Roman" panose="02020603050405020304" charset="0"/>
              <a:cs typeface="Times New Roman" panose="02020603050405020304" charset="0"/>
              <a:sym typeface="+mn-lt"/>
            </a:endParaRPr>
          </a:p>
        </p:txBody>
      </p:sp>
      <p:sp>
        <p:nvSpPr>
          <p:cNvPr id="19" name="矩形 18"/>
          <p:cNvSpPr/>
          <p:nvPr/>
        </p:nvSpPr>
        <p:spPr>
          <a:xfrm>
            <a:off x="4003675" y="3778250"/>
            <a:ext cx="4185285" cy="1014730"/>
          </a:xfrm>
          <a:prstGeom prst="rect">
            <a:avLst/>
          </a:prstGeom>
        </p:spPr>
        <p:txBody>
          <a:bodyPr wrap="square">
            <a:spAutoFit/>
          </a:bodyPr>
          <a:lstStyle/>
          <a:p>
            <a:pPr algn="ctr"/>
            <a:r>
              <a:rPr lang="en-US" altLang="zh-CN" sz="6000" b="1">
                <a:solidFill>
                  <a:schemeClr val="bg1"/>
                </a:solidFill>
                <a:latin typeface="Times New Roman" panose="02020603050405020304" charset="0"/>
                <a:cs typeface="Times New Roman" panose="02020603050405020304" charset="0"/>
                <a:sym typeface="+mn-lt"/>
              </a:rPr>
              <a:t>Practice</a:t>
            </a:r>
            <a:endParaRPr lang="en-US" altLang="zh-CN" sz="6000" b="1">
              <a:solidFill>
                <a:schemeClr val="bg1"/>
              </a:solidFill>
              <a:latin typeface="Times New Roman" panose="02020603050405020304" charset="0"/>
              <a:cs typeface="Times New Roman" panose="02020603050405020304" charset="0"/>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p:cNvSpPr txBox="1"/>
          <p:nvPr/>
        </p:nvSpPr>
        <p:spPr>
          <a:xfrm>
            <a:off x="622935" y="1525905"/>
            <a:ext cx="10638155" cy="4124325"/>
          </a:xfrm>
          <a:prstGeom prst="rect">
            <a:avLst/>
          </a:prstGeom>
          <a:noFill/>
        </p:spPr>
        <p:txBody>
          <a:bodyPr wrap="square" rtlCol="0" anchor="t">
            <a:noAutofit/>
          </a:bodyPr>
          <a:lstStyle/>
          <a:p>
            <a:r>
              <a:rPr lang="zh-CN" altLang="en-US" sz="2400">
                <a:latin typeface="Times New Roman" panose="02020603050405020304" charset="0"/>
                <a:ea typeface="微软雅黑"/>
                <a:cs typeface="Times New Roman" panose="02020603050405020304" charset="0"/>
              </a:rPr>
              <a:t>用上面提到的单词翻译句子。</a:t>
            </a:r>
            <a:endParaRPr lang="zh-CN" altLang="en-US" sz="2400">
              <a:latin typeface="Times New Roman" panose="02020603050405020304" charset="0"/>
              <a:ea typeface="微软雅黑"/>
              <a:cs typeface="Times New Roman" panose="02020603050405020304" charset="0"/>
            </a:endParaRPr>
          </a:p>
          <a:p>
            <a:endParaRPr lang="zh-CN" altLang="en-US" sz="2400">
              <a:latin typeface="Times New Roman" panose="02020603050405020304" charset="0"/>
              <a:ea typeface="微软雅黑"/>
              <a:cs typeface="Times New Roman" panose="02020603050405020304" charset="0"/>
            </a:endParaRPr>
          </a:p>
          <a:p>
            <a:r>
              <a:rPr lang="zh-CN" altLang="en-US" sz="2400">
                <a:latin typeface="Times New Roman" panose="02020603050405020304" charset="0"/>
                <a:ea typeface="微软雅黑"/>
                <a:cs typeface="Times New Roman" panose="02020603050405020304" charset="0"/>
              </a:rPr>
              <a:t>1.如果没有你的帮助，我将遇到很多麻烦，大家都认为是你的功劳。(encounter)</a:t>
            </a:r>
            <a:endParaRPr lang="zh-CN" altLang="en-US" sz="2400">
              <a:latin typeface="Times New Roman" panose="02020603050405020304" charset="0"/>
              <a:ea typeface="微软雅黑"/>
              <a:cs typeface="Times New Roman" panose="02020603050405020304" charset="0"/>
            </a:endParaRPr>
          </a:p>
          <a:p>
            <a:r>
              <a:rPr lang="zh-CN" altLang="en-US" sz="2400">
                <a:latin typeface="Times New Roman" panose="02020603050405020304" charset="0"/>
                <a:ea typeface="微软雅黑"/>
                <a:cs typeface="Times New Roman" panose="02020603050405020304" charset="0"/>
              </a:rPr>
              <a:t>______________________________________________________________</a:t>
            </a:r>
            <a:endParaRPr lang="zh-CN" altLang="en-US" sz="2400">
              <a:latin typeface="Times New Roman" panose="02020603050405020304" charset="0"/>
              <a:ea typeface="微软雅黑"/>
              <a:cs typeface="Times New Roman" panose="02020603050405020304" charset="0"/>
            </a:endParaRPr>
          </a:p>
          <a:p>
            <a:endParaRPr lang="zh-CN" altLang="en-US" sz="2400">
              <a:latin typeface="Times New Roman" panose="02020603050405020304" charset="0"/>
              <a:ea typeface="微软雅黑"/>
              <a:cs typeface="Times New Roman" panose="02020603050405020304" charset="0"/>
            </a:endParaRPr>
          </a:p>
          <a:p>
            <a:r>
              <a:rPr lang="zh-CN" altLang="en-US" sz="2400">
                <a:latin typeface="Times New Roman" panose="02020603050405020304" charset="0"/>
                <a:ea typeface="微软雅黑"/>
                <a:cs typeface="Times New Roman" panose="02020603050405020304" charset="0"/>
              </a:rPr>
              <a:t>2. 那是一个美好的时刻， 再过许多年我们也将好好珍惜。 (cherish)</a:t>
            </a:r>
            <a:endParaRPr lang="zh-CN" altLang="en-US" sz="2400">
              <a:latin typeface="Times New Roman" panose="02020603050405020304" charset="0"/>
              <a:ea typeface="微软雅黑"/>
              <a:cs typeface="Times New Roman" panose="02020603050405020304" charset="0"/>
            </a:endParaRPr>
          </a:p>
          <a:p>
            <a:r>
              <a:rPr lang="zh-CN" altLang="en-US" sz="2400">
                <a:latin typeface="Times New Roman" panose="02020603050405020304" charset="0"/>
                <a:ea typeface="微软雅黑"/>
                <a:cs typeface="Times New Roman" panose="02020603050405020304" charset="0"/>
              </a:rPr>
              <a:t>______________________________________________________________</a:t>
            </a:r>
            <a:endParaRPr lang="zh-CN" altLang="en-US" sz="2400">
              <a:latin typeface="Times New Roman" panose="02020603050405020304" charset="0"/>
              <a:ea typeface="微软雅黑"/>
              <a:cs typeface="Times New Roman" panose="02020603050405020304" charset="0"/>
            </a:endParaRPr>
          </a:p>
          <a:p>
            <a:endParaRPr lang="zh-CN" altLang="en-US" sz="2400">
              <a:latin typeface="Times New Roman" panose="02020603050405020304" charset="0"/>
              <a:ea typeface="微软雅黑"/>
              <a:cs typeface="Times New Roman" panose="02020603050405020304" charset="0"/>
            </a:endParaRPr>
          </a:p>
          <a:p>
            <a:r>
              <a:rPr lang="zh-CN" altLang="en-US" sz="2400">
                <a:latin typeface="Times New Roman" panose="02020603050405020304" charset="0"/>
                <a:ea typeface="微软雅黑"/>
                <a:cs typeface="Times New Roman" panose="02020603050405020304" charset="0"/>
              </a:rPr>
              <a:t>3. 研究表明微笑可以降低血压、舒缓压力、增进快乐。(boost)</a:t>
            </a:r>
            <a:endParaRPr lang="zh-CN" altLang="en-US" sz="2400">
              <a:latin typeface="Times New Roman" panose="02020603050405020304" charset="0"/>
              <a:ea typeface="微软雅黑"/>
              <a:cs typeface="Times New Roman" panose="02020603050405020304" charset="0"/>
            </a:endParaRPr>
          </a:p>
          <a:p>
            <a:r>
              <a:rPr lang="zh-CN" altLang="en-US" sz="2400">
                <a:latin typeface="Times New Roman" panose="02020603050405020304" charset="0"/>
                <a:ea typeface="微软雅黑"/>
                <a:cs typeface="Times New Roman" panose="02020603050405020304" charset="0"/>
              </a:rPr>
              <a:t>_____________________________________________________________</a:t>
            </a:r>
            <a:endParaRPr lang="zh-CN" altLang="en-US" sz="2400">
              <a:latin typeface="Times New Roman" panose="02020603050405020304" charset="0"/>
              <a:ea typeface="微软雅黑"/>
              <a:cs typeface="Times New Roman" panose="02020603050405020304" charset="0"/>
            </a:endParaRPr>
          </a:p>
        </p:txBody>
      </p:sp>
      <p:pic>
        <p:nvPicPr>
          <p:cNvPr id="7" name="图片 6"/>
          <p:cNvPicPr>
            <a:picLocks noChangeAspect="1"/>
          </p:cNvPicPr>
          <p:nvPr>
            <p:custDataLst>
              <p:tags r:id="rId4"/>
            </p:custDataLst>
          </p:nvPr>
        </p:nvPicPr>
        <p:blipFill>
          <a:blip r:embed="rId3"/>
          <a:stretch>
            <a:fillRect/>
          </a:stretch>
        </p:blipFill>
        <p:spPr>
          <a:xfrm flipH="1">
            <a:off x="8289925" y="-563245"/>
            <a:ext cx="3704590" cy="370459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2" name="矩形 1"/>
          <p:cNvSpPr/>
          <p:nvPr>
            <p:custDataLst>
              <p:tags r:id="rId3"/>
            </p:custDataLst>
          </p:nvPr>
        </p:nvSpPr>
        <p:spPr>
          <a:xfrm>
            <a:off x="0" y="222250"/>
            <a:ext cx="12191365" cy="6636385"/>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aphicFrame>
        <p:nvGraphicFramePr>
          <p:cNvPr id="6" name="表格 5"/>
          <p:cNvGraphicFramePr>
            <a:graphicFrameLocks noGrp="1"/>
          </p:cNvGraphicFramePr>
          <p:nvPr>
            <p:custDataLst>
              <p:tags r:id="rId4"/>
            </p:custDataLst>
          </p:nvPr>
        </p:nvGraphicFramePr>
        <p:xfrm>
          <a:off x="681355" y="450850"/>
          <a:ext cx="11203305" cy="6179185"/>
        </p:xfrm>
        <a:graphic>
          <a:graphicData uri="http://schemas.openxmlformats.org/drawingml/2006/table">
            <a:tbl>
              <a:tblPr firstRow="1" firstCol="1" bandRow="1">
                <a:tableStyleId>{5C22544A-7EE6-4342-B048-85BDC9FD1C3A}</a:tableStyleId>
              </a:tblPr>
              <a:tblGrid>
                <a:gridCol w="2620645"/>
                <a:gridCol w="1264285"/>
                <a:gridCol w="7318375"/>
              </a:tblGrid>
              <a:tr h="607060">
                <a:tc gridSpan="3">
                  <a:txBody>
                    <a:bodyPr vert="horz" wrap="square"/>
                    <a:lstStyle/>
                    <a:p>
                      <a:pPr algn="ctr">
                        <a:spcAft>
                          <a:spcPct val="0"/>
                        </a:spcAft>
                      </a:pPr>
                      <a:r>
                        <a:rPr lang="en-US" sz="3200" kern="0">
                          <a:solidFill>
                            <a:schemeClr val="tx1"/>
                          </a:solidFill>
                          <a:effectLst/>
                          <a:latin typeface="Times New Roman" panose="02020603050405020304" charset="0"/>
                          <a:cs typeface="Times New Roman" panose="02020603050405020304" charset="0"/>
                        </a:rPr>
                        <a:t>Autumn</a:t>
                      </a:r>
                      <a:endParaRPr lang="en-US" sz="3200"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c hMerge="1">
                  <a:txBody>
                    <a:bodyPr vert="horz" wrap="square"/>
                    <a:lstStyle/>
                    <a:p/>
                  </a:txBody>
                  <a:tcPr/>
                </a:tc>
                <a:tc hMerge="1">
                  <a:txBody>
                    <a:bodyPr vert="horz" wrap="square"/>
                    <a:lstStyle/>
                    <a:p/>
                  </a:txBody>
                  <a:tcPr/>
                </a:tc>
              </a:tr>
              <a:tr h="873125">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Start of Autumn</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Aug. 7</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The autumn season begins.</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r>
              <a:tr h="872490">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The End of Heat</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Aug. 23</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The hot summer is coming to an end and heat stops.</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r>
              <a:tr h="932180">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White Dew</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Sep. 8</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It is getting cooler and dewdrops appear on grass and trees in the morning.</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r>
              <a:tr h="1481455">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Autumn Equinox</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Sep. 23</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The mid-point for the autumn season;</a:t>
                      </a:r>
                      <a:br>
                        <a:rPr lang="en-US" sz="2665" kern="0">
                          <a:solidFill>
                            <a:schemeClr val="tx1"/>
                          </a:solidFill>
                          <a:effectLst/>
                          <a:latin typeface="Times New Roman" panose="02020603050405020304" charset="0"/>
                          <a:cs typeface="Times New Roman" panose="02020603050405020304" charset="0"/>
                        </a:rPr>
                      </a:br>
                      <a:r>
                        <a:rPr lang="en-US" sz="2665" kern="0">
                          <a:solidFill>
                            <a:schemeClr val="tx1"/>
                          </a:solidFill>
                          <a:effectLst/>
                          <a:latin typeface="Times New Roman" panose="02020603050405020304" charset="0"/>
                          <a:cs typeface="Times New Roman" panose="02020603050405020304" charset="0"/>
                        </a:rPr>
                        <a:t>The temperature begins to decrease;</a:t>
                      </a:r>
                      <a:br>
                        <a:rPr lang="en-US" sz="2665" kern="0">
                          <a:solidFill>
                            <a:schemeClr val="tx1"/>
                          </a:solidFill>
                          <a:effectLst/>
                          <a:latin typeface="Times New Roman" panose="02020603050405020304" charset="0"/>
                          <a:cs typeface="Times New Roman" panose="02020603050405020304" charset="0"/>
                        </a:rPr>
                      </a:br>
                      <a:r>
                        <a:rPr lang="en-US" sz="2665" kern="0">
                          <a:solidFill>
                            <a:schemeClr val="tx1"/>
                          </a:solidFill>
                          <a:effectLst/>
                          <a:latin typeface="Times New Roman" panose="02020603050405020304" charset="0"/>
                          <a:cs typeface="Times New Roman" panose="02020603050405020304" charset="0"/>
                        </a:rPr>
                        <a:t>Day and night are equally long on the day.</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r>
              <a:tr h="540385">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Cold Dew</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Oct. 8</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The dews are becoming frost.</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r>
              <a:tr h="872490">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Frost Descent</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Oct. 24</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Frost appears and the temperature begins to descent.</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59986" marR="59986" marT="59986" marB="59986" anchor="ctr">
                    <a:noFill/>
                  </a:tcPr>
                </a:tc>
              </a:tr>
            </a:tbl>
          </a:graphicData>
        </a:graphic>
      </p:graphicFrame>
      <p:pic>
        <p:nvPicPr>
          <p:cNvPr id="16" name="图片 15"/>
          <p:cNvPicPr>
            <a:picLocks noChangeAspect="1"/>
          </p:cNvPicPr>
          <p:nvPr>
            <p:custDataLst>
              <p:tags r:id="rId6"/>
            </p:custDataLst>
          </p:nvPr>
        </p:nvPicPr>
        <p:blipFill>
          <a:blip r:embed="rId5"/>
          <a:stretch>
            <a:fillRect/>
          </a:stretch>
        </p:blipFill>
        <p:spPr>
          <a:xfrm>
            <a:off x="9342876" y="486310"/>
            <a:ext cx="1584975" cy="104990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pic>
        <p:nvPicPr>
          <p:cNvPr id="20" name="图片 19"/>
          <p:cNvPicPr>
            <a:picLocks noChangeAspect="1"/>
          </p:cNvPicPr>
          <p:nvPr/>
        </p:nvPicPr>
        <p:blipFill>
          <a:blip r:embed="rId3"/>
          <a:stretch>
            <a:fillRect/>
          </a:stretch>
        </p:blipFill>
        <p:spPr>
          <a:xfrm>
            <a:off x="-2" y="3730753"/>
            <a:ext cx="12192001" cy="3127248"/>
          </a:xfrm>
          <a:prstGeom prst="rect">
            <a:avLst/>
          </a:prstGeom>
        </p:spPr>
      </p:pic>
      <p:pic>
        <p:nvPicPr>
          <p:cNvPr id="22" name="图片 21"/>
          <p:cNvPicPr>
            <a:picLocks noChangeAspect="1"/>
          </p:cNvPicPr>
          <p:nvPr/>
        </p:nvPicPr>
        <p:blipFill>
          <a:blip r:embed="rId4"/>
          <a:srcRect l="-5000" r="0"/>
          <a:stretch>
            <a:fillRect/>
          </a:stretch>
        </p:blipFill>
        <p:spPr>
          <a:xfrm>
            <a:off x="-1" y="563880"/>
            <a:ext cx="1823013" cy="2286000"/>
          </a:xfrm>
          <a:prstGeom prst="rect">
            <a:avLst/>
          </a:prstGeom>
        </p:spPr>
      </p:pic>
      <p:pic>
        <p:nvPicPr>
          <p:cNvPr id="23" name="图片 22"/>
          <p:cNvPicPr>
            <a:picLocks noChangeAspect="1"/>
          </p:cNvPicPr>
          <p:nvPr/>
        </p:nvPicPr>
        <p:blipFill>
          <a:blip r:embed="rId5"/>
          <a:stretch>
            <a:fillRect/>
          </a:stretch>
        </p:blipFill>
        <p:spPr>
          <a:xfrm>
            <a:off x="785495" y="3404870"/>
            <a:ext cx="3093085" cy="3266440"/>
          </a:xfrm>
          <a:prstGeom prst="rect">
            <a:avLst/>
          </a:prstGeom>
        </p:spPr>
      </p:pic>
      <p:pic>
        <p:nvPicPr>
          <p:cNvPr id="24" name="图片 23"/>
          <p:cNvPicPr>
            <a:picLocks noChangeAspect="1"/>
          </p:cNvPicPr>
          <p:nvPr/>
        </p:nvPicPr>
        <p:blipFill>
          <a:blip r:embed="rId6"/>
          <a:stretch>
            <a:fillRect/>
          </a:stretch>
        </p:blipFill>
        <p:spPr>
          <a:xfrm>
            <a:off x="10063155" y="4148193"/>
            <a:ext cx="2100146" cy="2812696"/>
          </a:xfrm>
          <a:prstGeom prst="rect">
            <a:avLst/>
          </a:prstGeom>
        </p:spPr>
      </p:pic>
      <p:grpSp>
        <p:nvGrpSpPr>
          <p:cNvPr id="27" name="组合 26"/>
          <p:cNvGrpSpPr/>
          <p:nvPr/>
        </p:nvGrpSpPr>
        <p:grpSpPr>
          <a:xfrm>
            <a:off x="7672336" y="251460"/>
            <a:ext cx="3443034" cy="589452"/>
            <a:chOff x="2202453" y="548640"/>
            <a:chExt cx="3977142" cy="680892"/>
          </a:xfrm>
        </p:grpSpPr>
        <p:sp>
          <p:nvSpPr>
            <p:cNvPr id="28" name="椭圆 27"/>
            <p:cNvSpPr/>
            <p:nvPr/>
          </p:nvSpPr>
          <p:spPr>
            <a:xfrm>
              <a:off x="2202453" y="548640"/>
              <a:ext cx="655320" cy="655320"/>
            </a:xfrm>
            <a:prstGeom prst="ellipse">
              <a:avLst/>
            </a:prstGeom>
            <a:solidFill>
              <a:srgbClr val="056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cs typeface="+mn-ea"/>
                  <a:sym typeface="+mn-lt"/>
                </a:rPr>
                <a:t>二</a:t>
              </a:r>
              <a:endParaRPr lang="zh-CN" altLang="en-US" sz="2800">
                <a:cs typeface="+mn-ea"/>
                <a:sym typeface="+mn-lt"/>
              </a:endParaRPr>
            </a:p>
          </p:txBody>
        </p:sp>
        <p:sp>
          <p:nvSpPr>
            <p:cNvPr id="29" name="椭圆 28"/>
            <p:cNvSpPr/>
            <p:nvPr/>
          </p:nvSpPr>
          <p:spPr>
            <a:xfrm>
              <a:off x="3057339" y="563880"/>
              <a:ext cx="655320" cy="655320"/>
            </a:xfrm>
            <a:prstGeom prst="ellipse">
              <a:avLst/>
            </a:prstGeom>
            <a:solidFill>
              <a:srgbClr val="056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cs typeface="+mn-ea"/>
                  <a:sym typeface="+mn-lt"/>
                </a:rPr>
                <a:t>十</a:t>
              </a:r>
              <a:endParaRPr lang="zh-CN" altLang="en-US" sz="2800">
                <a:cs typeface="+mn-ea"/>
                <a:sym typeface="+mn-lt"/>
              </a:endParaRPr>
            </a:p>
          </p:txBody>
        </p:sp>
        <p:sp>
          <p:nvSpPr>
            <p:cNvPr id="30" name="椭圆 29"/>
            <p:cNvSpPr/>
            <p:nvPr/>
          </p:nvSpPr>
          <p:spPr>
            <a:xfrm>
              <a:off x="3881745" y="563880"/>
              <a:ext cx="655320" cy="655320"/>
            </a:xfrm>
            <a:prstGeom prst="ellipse">
              <a:avLst/>
            </a:prstGeom>
            <a:solidFill>
              <a:srgbClr val="056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cs typeface="+mn-ea"/>
                  <a:sym typeface="+mn-lt"/>
                </a:rPr>
                <a:t>四</a:t>
              </a:r>
              <a:endParaRPr lang="zh-CN" altLang="en-US" sz="2800">
                <a:cs typeface="+mn-ea"/>
                <a:sym typeface="+mn-lt"/>
              </a:endParaRPr>
            </a:p>
          </p:txBody>
        </p:sp>
        <p:sp>
          <p:nvSpPr>
            <p:cNvPr id="31" name="椭圆 30"/>
            <p:cNvSpPr/>
            <p:nvPr/>
          </p:nvSpPr>
          <p:spPr>
            <a:xfrm>
              <a:off x="4699980" y="574212"/>
              <a:ext cx="655320" cy="655320"/>
            </a:xfrm>
            <a:prstGeom prst="ellipse">
              <a:avLst/>
            </a:prstGeom>
            <a:solidFill>
              <a:srgbClr val="056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cs typeface="+mn-ea"/>
                  <a:sym typeface="+mn-lt"/>
                </a:rPr>
                <a:t>节</a:t>
              </a:r>
              <a:endParaRPr lang="zh-CN" altLang="en-US" sz="2800">
                <a:cs typeface="+mn-ea"/>
                <a:sym typeface="+mn-lt"/>
              </a:endParaRPr>
            </a:p>
          </p:txBody>
        </p:sp>
        <p:sp>
          <p:nvSpPr>
            <p:cNvPr id="32" name="椭圆 31"/>
            <p:cNvSpPr/>
            <p:nvPr/>
          </p:nvSpPr>
          <p:spPr>
            <a:xfrm>
              <a:off x="5524275" y="574212"/>
              <a:ext cx="655320" cy="655320"/>
            </a:xfrm>
            <a:prstGeom prst="ellipse">
              <a:avLst/>
            </a:prstGeom>
            <a:solidFill>
              <a:srgbClr val="056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cs typeface="+mn-ea"/>
                  <a:sym typeface="+mn-lt"/>
                </a:rPr>
                <a:t>气</a:t>
              </a:r>
              <a:endParaRPr lang="zh-CN" altLang="en-US" sz="2800">
                <a:cs typeface="+mn-ea"/>
                <a:sym typeface="+mn-lt"/>
              </a:endParaRPr>
            </a:p>
          </p:txBody>
        </p:sp>
      </p:grpSp>
      <p:pic>
        <p:nvPicPr>
          <p:cNvPr id="33" name="图片 32"/>
          <p:cNvPicPr>
            <a:picLocks noChangeAspect="1"/>
          </p:cNvPicPr>
          <p:nvPr/>
        </p:nvPicPr>
        <p:blipFill>
          <a:blip r:embed="rId7"/>
          <a:stretch>
            <a:fillRect/>
          </a:stretch>
        </p:blipFill>
        <p:spPr>
          <a:xfrm flipH="1">
            <a:off x="-206425" y="3944069"/>
            <a:ext cx="3383963" cy="1691981"/>
          </a:xfrm>
          <a:prstGeom prst="rect">
            <a:avLst/>
          </a:prstGeom>
        </p:spPr>
      </p:pic>
      <p:pic>
        <p:nvPicPr>
          <p:cNvPr id="34" name="图片 33"/>
          <p:cNvPicPr>
            <a:picLocks noChangeAspect="1"/>
          </p:cNvPicPr>
          <p:nvPr/>
        </p:nvPicPr>
        <p:blipFill>
          <a:blip r:embed="rId8"/>
          <a:stretch>
            <a:fillRect/>
          </a:stretch>
        </p:blipFill>
        <p:spPr>
          <a:xfrm>
            <a:off x="10096447" y="3943953"/>
            <a:ext cx="2514600" cy="894077"/>
          </a:xfrm>
          <a:prstGeom prst="rect">
            <a:avLst/>
          </a:prstGeom>
        </p:spPr>
      </p:pic>
      <p:pic>
        <p:nvPicPr>
          <p:cNvPr id="35" name="图片 34"/>
          <p:cNvPicPr>
            <a:picLocks noChangeAspect="1"/>
          </p:cNvPicPr>
          <p:nvPr/>
        </p:nvPicPr>
        <p:blipFill>
          <a:blip r:embed="rId8"/>
          <a:stretch>
            <a:fillRect/>
          </a:stretch>
        </p:blipFill>
        <p:spPr>
          <a:xfrm>
            <a:off x="-843749" y="686795"/>
            <a:ext cx="2514600" cy="894077"/>
          </a:xfrm>
          <a:prstGeom prst="rect">
            <a:avLst/>
          </a:prstGeom>
        </p:spPr>
      </p:pic>
      <p:sp>
        <p:nvSpPr>
          <p:cNvPr id="2" name="文本框 1"/>
          <p:cNvSpPr txBox="1"/>
          <p:nvPr>
            <p:custDataLst>
              <p:tags r:id="rId9"/>
            </p:custDataLst>
          </p:nvPr>
        </p:nvSpPr>
        <p:spPr>
          <a:xfrm>
            <a:off x="3430270" y="1822450"/>
            <a:ext cx="7760335" cy="3538220"/>
          </a:xfrm>
          <a:prstGeom prst="rect">
            <a:avLst/>
          </a:prstGeom>
          <a:noFill/>
        </p:spPr>
        <p:txBody>
          <a:bodyPr wrap="square" rtlCol="0" anchor="t">
            <a:spAutoFit/>
          </a:bodyPr>
          <a:lstStyle/>
          <a:p>
            <a:pPr indent="0" algn="l" fontAlgn="auto">
              <a:lnSpc>
                <a:spcPct val="200000"/>
              </a:lnSpc>
            </a:pPr>
            <a:r>
              <a:rPr lang="en-US" altLang="zh-CN" sz="4000" b="1">
                <a:solidFill>
                  <a:schemeClr val="tx1"/>
                </a:solidFill>
                <a:latin typeface="Times New Roman" panose="02020603050405020304" charset="0"/>
                <a:cs typeface="Times New Roman" panose="02020603050405020304" charset="0"/>
                <a:sym typeface="+mn-ea"/>
              </a:rPr>
              <a:t>24 Solar Terms</a:t>
            </a:r>
            <a:endParaRPr lang="en-US" altLang="zh-CN" sz="4000" b="1">
              <a:solidFill>
                <a:schemeClr val="tx1"/>
              </a:solidFill>
              <a:latin typeface="Times New Roman" panose="02020603050405020304" charset="0"/>
              <a:cs typeface="Times New Roman" panose="02020603050405020304" charset="0"/>
            </a:endParaRPr>
          </a:p>
          <a:p>
            <a:pPr indent="0" algn="l" fontAlgn="auto">
              <a:lnSpc>
                <a:spcPct val="200000"/>
              </a:lnSpc>
            </a:pPr>
            <a:r>
              <a:rPr lang="en-US" altLang="zh-CN" sz="3600" b="1">
                <a:solidFill>
                  <a:schemeClr val="tx1"/>
                </a:solidFill>
                <a:latin typeface="Times New Roman" panose="02020603050405020304" charset="0"/>
                <a:cs typeface="Times New Roman" panose="02020603050405020304" charset="0"/>
                <a:sym typeface="+mn-ea"/>
              </a:rPr>
              <a:t>                            - Cold Dew</a:t>
            </a:r>
            <a:endParaRPr lang="en-US" sz="3600" kern="0">
              <a:solidFill>
                <a:schemeClr val="tx1"/>
              </a:solidFill>
              <a:effectLst/>
              <a:latin typeface="Times New Roman" panose="02020603050405020304" charset="0"/>
              <a:ea typeface="宋体" panose="02010600030101010101" pitchFamily="2" charset="-122"/>
              <a:cs typeface="Times New Roman" panose="02020603050405020304" charset="0"/>
            </a:endParaRPr>
          </a:p>
          <a:p>
            <a:pPr indent="0" algn="l" fontAlgn="auto">
              <a:lnSpc>
                <a:spcPct val="200000"/>
              </a:lnSpc>
            </a:pPr>
            <a:r>
              <a:rPr lang="en-US" altLang="zh-CN" sz="3600" b="1">
                <a:solidFill>
                  <a:schemeClr val="tx1"/>
                </a:solidFill>
                <a:effectLst/>
                <a:latin typeface="Times New Roman" panose="02020603050405020304" charset="0"/>
                <a:cs typeface="Times New Roman" panose="02020603050405020304" charset="0"/>
                <a:sym typeface="+mn-ea"/>
              </a:rPr>
              <a:t>                               </a:t>
            </a:r>
            <a:r>
              <a:rPr lang="zh-CN" altLang="en-US" sz="3600" b="1">
                <a:solidFill>
                  <a:schemeClr val="tx1"/>
                </a:solidFill>
                <a:effectLst/>
                <a:latin typeface="Times New Roman" panose="02020603050405020304" charset="0"/>
                <a:cs typeface="Times New Roman" panose="02020603050405020304" charset="0"/>
                <a:sym typeface="+mn-ea"/>
              </a:rPr>
              <a:t>（寒露）</a:t>
            </a:r>
            <a:endParaRPr lang="zh-CN" altLang="en-US" sz="3600" b="1">
              <a:solidFill>
                <a:schemeClr val="tx1"/>
              </a:solidFill>
              <a:effectLst/>
              <a:latin typeface="Times New Roman" panose="02020603050405020304" charset="0"/>
              <a:cs typeface="Times New Roman" panose="02020603050405020304"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down)">
                                      <p:cBhvr>
                                        <p:cTn id="33" dur="500"/>
                                        <p:tgtEl>
                                          <p:spTgt spid="34"/>
                                        </p:tgtEl>
                                      </p:cBhvr>
                                    </p:animEffect>
                                  </p:childTnLst>
                                </p:cTn>
                              </p:par>
                            </p:childTnLst>
                          </p:cTn>
                        </p:par>
                      </p:childTnLst>
                    </p:cTn>
                  </p:par>
                  <p:par>
                    <p:cTn id="34" fill="hold" nodeType="clickPar">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barn(inVertical)">
                                      <p:cBhvr>
                                        <p:cTn id="38" dur="500"/>
                                        <p:tgtEl>
                                          <p:spTgt spid="35"/>
                                        </p:tgtEl>
                                      </p:cBhvr>
                                    </p:animEffect>
                                  </p:childTnLst>
                                </p:cTn>
                              </p:par>
                            </p:childTnLst>
                          </p:cTn>
                        </p:par>
                      </p:childTnLst>
                    </p:cTn>
                  </p:par>
                  <p:par>
                    <p:cTn id="39" fill="hold" nodeType="clickPar">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pic>
        <p:nvPicPr>
          <p:cNvPr id="2" name="8c8c0aecb32c96ec8652e3e1eafedc98">
            <a:hlinkClick action="ppaction://media"/>
          </p:cNvPr>
          <p:cNvPicPr/>
          <p:nvPr>
            <a:videoFile r:link="rId4"/>
            <p:extLst>
              <p:ext uri="{DAA4B4D4-6D71-4841-9C94-3DE7FCFB9230}">
                <p14:media xmlns:p14="http://schemas.microsoft.com/office/powerpoint/2010/main" r:embed="rId5"/>
              </p:ext>
            </p:extLst>
          </p:nvPr>
        </p:nvPicPr>
        <p:blipFill>
          <a:blip r:embed="rId3"/>
          <a:stretch>
            <a:fillRect/>
          </a:stretch>
        </p:blipFill>
        <p:spPr>
          <a:xfrm>
            <a:off x="1334135" y="629920"/>
            <a:ext cx="5793105" cy="5598160"/>
          </a:xfrm>
          <a:prstGeom prst="rect">
            <a:avLst/>
          </a:prstGeom>
        </p:spPr>
      </p:pic>
      <p:grpSp>
        <p:nvGrpSpPr>
          <p:cNvPr id="36" name="组合 35"/>
          <p:cNvGrpSpPr/>
          <p:nvPr/>
        </p:nvGrpSpPr>
        <p:grpSpPr>
          <a:xfrm>
            <a:off x="8601075" y="3429635"/>
            <a:ext cx="3446780" cy="3163570"/>
            <a:chOff x="6656705" y="-308462"/>
            <a:chExt cx="5715852" cy="5767069"/>
          </a:xfrm>
        </p:grpSpPr>
        <p:pic>
          <p:nvPicPr>
            <p:cNvPr id="6" name="图片 5" descr="k"/>
            <p:cNvPicPr>
              <a:picLocks noChangeAspect="1"/>
            </p:cNvPicPr>
            <p:nvPr>
              <p:custDataLst>
                <p:tags r:id="rId7"/>
              </p:custDataLst>
            </p:nvPr>
          </p:nvPicPr>
          <p:blipFill>
            <a:blip r:embed="rId6"/>
            <a:stretch>
              <a:fillRect/>
            </a:stretch>
          </p:blipFill>
          <p:spPr>
            <a:xfrm>
              <a:off x="6656705" y="157479"/>
              <a:ext cx="5715852" cy="5074277"/>
            </a:xfrm>
            <a:prstGeom prst="rect">
              <a:avLst/>
            </a:prstGeom>
          </p:spPr>
        </p:pic>
        <p:pic>
          <p:nvPicPr>
            <p:cNvPr id="16" name="图片 15"/>
            <p:cNvPicPr>
              <a:picLocks noChangeAspect="1"/>
            </p:cNvPicPr>
            <p:nvPr>
              <p:custDataLst>
                <p:tags r:id="rId9"/>
              </p:custDataLst>
            </p:nvPr>
          </p:nvPicPr>
          <p:blipFill>
            <a:blip r:embed="rId8"/>
            <a:srcRect l="21429" r="20564"/>
            <a:stretch>
              <a:fillRect/>
            </a:stretch>
          </p:blipFill>
          <p:spPr>
            <a:xfrm>
              <a:off x="7018542" y="-308462"/>
              <a:ext cx="4736720" cy="5767069"/>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000" fill="hold"/>
                                        <p:tgtEl>
                                          <p:spTgt spid="36"/>
                                        </p:tgtEl>
                                        <p:attrNameLst>
                                          <p:attrName>ppt_w</p:attrName>
                                        </p:attrNameLst>
                                      </p:cBhvr>
                                      <p:tavLst>
                                        <p:tav tm="0">
                                          <p:val>
                                            <p:fltVal val="0"/>
                                          </p:val>
                                        </p:tav>
                                        <p:tav tm="100000">
                                          <p:val>
                                            <p:strVal val="#ppt_w"/>
                                          </p:val>
                                        </p:tav>
                                      </p:tavLst>
                                    </p:anim>
                                    <p:anim calcmode="lin" valueType="num">
                                      <p:cBhvr>
                                        <p:cTn id="8" dur="1000" fill="hold"/>
                                        <p:tgtEl>
                                          <p:spTgt spid="36"/>
                                        </p:tgtEl>
                                        <p:attrNameLst>
                                          <p:attrName>ppt_h</p:attrName>
                                        </p:attrNameLst>
                                      </p:cBhvr>
                                      <p:tavLst>
                                        <p:tav tm="0">
                                          <p:val>
                                            <p:fltVal val="0"/>
                                          </p:val>
                                        </p:tav>
                                        <p:tav tm="100000">
                                          <p:val>
                                            <p:strVal val="#ppt_h"/>
                                          </p:val>
                                        </p:tav>
                                      </p:tavLst>
                                    </p:anim>
                                    <p:anim calcmode="lin" valueType="num">
                                      <p:cBhvr>
                                        <p:cTn id="9" dur="1000" fill="hold"/>
                                        <p:tgtEl>
                                          <p:spTgt spid="36"/>
                                        </p:tgtEl>
                                        <p:attrNameLst>
                                          <p:attrName>style.rotation</p:attrName>
                                        </p:attrNameLst>
                                      </p:cBhvr>
                                      <p:tavLst>
                                        <p:tav tm="0">
                                          <p:val>
                                            <p:fltVal val="90"/>
                                          </p:val>
                                        </p:tav>
                                        <p:tav tm="100000">
                                          <p:val>
                                            <p:fltVal val="0"/>
                                          </p:val>
                                        </p:tav>
                                      </p:tavLst>
                                    </p:anim>
                                    <p:animEffect transition="in" filter="fade">
                                      <p:cBhvr>
                                        <p:cTn id="10"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pic>
        <p:nvPicPr>
          <p:cNvPr id="4" name="图片 3"/>
          <p:cNvPicPr>
            <a:picLocks noChangeAspect="1"/>
          </p:cNvPicPr>
          <p:nvPr/>
        </p:nvPicPr>
        <p:blipFill>
          <a:blip r:embed="rId3"/>
          <a:srcRect t="46089"/>
          <a:stretch>
            <a:fillRect/>
          </a:stretch>
        </p:blipFill>
        <p:spPr>
          <a:xfrm>
            <a:off x="0" y="4393178"/>
            <a:ext cx="12192000" cy="4929643"/>
          </a:xfrm>
          <a:prstGeom prst="rect">
            <a:avLst/>
          </a:prstGeom>
        </p:spPr>
      </p:pic>
      <p:pic>
        <p:nvPicPr>
          <p:cNvPr id="6" name="图片 5"/>
          <p:cNvPicPr>
            <a:picLocks noChangeAspect="1"/>
          </p:cNvPicPr>
          <p:nvPr/>
        </p:nvPicPr>
        <p:blipFill>
          <a:blip r:embed="rId4"/>
          <a:stretch>
            <a:fillRect/>
          </a:stretch>
        </p:blipFill>
        <p:spPr>
          <a:xfrm>
            <a:off x="9128657" y="640577"/>
            <a:ext cx="2450410" cy="2587430"/>
          </a:xfrm>
          <a:prstGeom prst="rect">
            <a:avLst/>
          </a:prstGeom>
        </p:spPr>
      </p:pic>
      <p:pic>
        <p:nvPicPr>
          <p:cNvPr id="7" name="图片 6"/>
          <p:cNvPicPr>
            <a:picLocks noChangeAspect="1"/>
          </p:cNvPicPr>
          <p:nvPr/>
        </p:nvPicPr>
        <p:blipFill>
          <a:blip r:embed="rId5"/>
          <a:stretch>
            <a:fillRect/>
          </a:stretch>
        </p:blipFill>
        <p:spPr>
          <a:xfrm flipH="1">
            <a:off x="519024" y="4593994"/>
            <a:ext cx="1936606" cy="2395653"/>
          </a:xfrm>
          <a:prstGeom prst="rect">
            <a:avLst/>
          </a:prstGeom>
        </p:spPr>
      </p:pic>
      <p:grpSp>
        <p:nvGrpSpPr>
          <p:cNvPr id="3" name="组合 2"/>
          <p:cNvGrpSpPr/>
          <p:nvPr/>
        </p:nvGrpSpPr>
        <p:grpSpPr>
          <a:xfrm>
            <a:off x="1312794" y="2911090"/>
            <a:ext cx="786684" cy="1025472"/>
            <a:chOff x="920909" y="3698928"/>
            <a:chExt cx="786684" cy="1025472"/>
          </a:xfrm>
        </p:grpSpPr>
        <p:sp>
          <p:nvSpPr>
            <p:cNvPr id="20" name="矩形 19"/>
            <p:cNvSpPr/>
            <p:nvPr/>
          </p:nvSpPr>
          <p:spPr>
            <a:xfrm>
              <a:off x="920909" y="3698928"/>
              <a:ext cx="786684" cy="1025472"/>
            </a:xfrm>
            <a:prstGeom prst="rect">
              <a:avLst/>
            </a:prstGeom>
            <a:blipFill dpi="0" rotWithShape="1">
              <a:blip r:embed="rId6">
                <a:alphaModFix amt="6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文本框 1"/>
            <p:cNvSpPr txBox="1"/>
            <p:nvPr/>
          </p:nvSpPr>
          <p:spPr>
            <a:xfrm>
              <a:off x="1095442" y="3880729"/>
              <a:ext cx="569387" cy="733534"/>
            </a:xfrm>
            <a:prstGeom prst="rect">
              <a:avLst/>
            </a:prstGeom>
            <a:noFill/>
          </p:spPr>
          <p:txBody>
            <a:bodyPr vert="eaVert" wrap="none" rtlCol="0">
              <a:spAutoFit/>
            </a:bodyPr>
            <a:lstStyle/>
            <a:p>
              <a:r>
                <a:rPr lang="zh-CN" altLang="en-US" sz="2500">
                  <a:solidFill>
                    <a:schemeClr val="bg1"/>
                  </a:solidFill>
                  <a:cs typeface="+mn-ea"/>
                  <a:sym typeface="+mn-lt"/>
                </a:rPr>
                <a:t>寒露</a:t>
              </a:r>
              <a:endParaRPr lang="zh-CN" altLang="en-US" sz="2500">
                <a:solidFill>
                  <a:schemeClr val="bg1"/>
                </a:solidFill>
                <a:cs typeface="+mn-ea"/>
                <a:sym typeface="+mn-lt"/>
              </a:endParaRPr>
            </a:p>
          </p:txBody>
        </p:sp>
      </p:grpSp>
      <p:sp>
        <p:nvSpPr>
          <p:cNvPr id="5" name="文本框 4"/>
          <p:cNvSpPr txBox="1"/>
          <p:nvPr>
            <p:custDataLst>
              <p:tags r:id="rId7"/>
            </p:custDataLst>
          </p:nvPr>
        </p:nvSpPr>
        <p:spPr>
          <a:xfrm>
            <a:off x="5339772" y="1878644"/>
            <a:ext cx="3438592" cy="583565"/>
          </a:xfrm>
          <a:prstGeom prst="rect">
            <a:avLst/>
          </a:prstGeom>
          <a:noFill/>
        </p:spPr>
        <p:txBody>
          <a:bodyPr wrap="square" rtlCol="0">
            <a:spAutoFit/>
          </a:bodyPr>
          <a:lstStyle/>
          <a:p>
            <a:pPr indent="0">
              <a:buClr>
                <a:srgbClr val="67483D"/>
              </a:buClr>
              <a:buNone/>
            </a:pPr>
            <a:r>
              <a:rPr lang="en-US" altLang="zh-CN" sz="3200" b="1">
                <a:solidFill>
                  <a:srgbClr val="056D6C"/>
                </a:solidFill>
                <a:latin typeface="Times New Roman" panose="02020603050405020304" charset="0"/>
                <a:ea typeface="华文隶书" panose="02010800040101010101" pitchFamily="2" charset="-122"/>
                <a:cs typeface="Times New Roman" panose="02020603050405020304" charset="0"/>
                <a:sym typeface="+mn-lt"/>
              </a:rPr>
              <a:t>Vocabulary</a:t>
            </a:r>
            <a:endParaRPr lang="en-US" altLang="zh-CN" sz="3200" b="1">
              <a:solidFill>
                <a:srgbClr val="056D6C"/>
              </a:solidFill>
              <a:latin typeface="Times New Roman" panose="02020603050405020304" charset="0"/>
              <a:ea typeface="华文隶书" panose="02010800040101010101" pitchFamily="2" charset="-122"/>
              <a:cs typeface="Times New Roman" panose="02020603050405020304" charset="0"/>
              <a:sym typeface="+mn-lt"/>
            </a:endParaRPr>
          </a:p>
        </p:txBody>
      </p:sp>
      <p:sp>
        <p:nvSpPr>
          <p:cNvPr id="16" name="文本框 15"/>
          <p:cNvSpPr txBox="1"/>
          <p:nvPr>
            <p:custDataLst>
              <p:tags r:id="rId8"/>
            </p:custDataLst>
          </p:nvPr>
        </p:nvSpPr>
        <p:spPr>
          <a:xfrm>
            <a:off x="5339772" y="2870514"/>
            <a:ext cx="3311592" cy="583565"/>
          </a:xfrm>
          <a:prstGeom prst="rect">
            <a:avLst/>
          </a:prstGeom>
          <a:noFill/>
        </p:spPr>
        <p:txBody>
          <a:bodyPr wrap="square" rtlCol="0">
            <a:spAutoFit/>
          </a:bodyPr>
          <a:lstStyle>
            <a:defPPr>
              <a:defRPr lang="zh-CN"/>
            </a:defPPr>
            <a:lvl1pPr marL="571500" indent="-571500">
              <a:buClr>
                <a:srgbClr val="5C9E27"/>
              </a:buClr>
              <a:buFont typeface="Wingdings" panose="05000000000000000000" pitchFamily="2" charset="2"/>
              <a:buChar char="Ø"/>
              <a:defRPr sz="4000" b="1">
                <a:latin typeface="字魂67号-勾玉行书" panose="00000500000000000000" pitchFamily="2" charset="-122"/>
                <a:ea typeface="字魂67号-勾玉行书" panose="00000500000000000000" pitchFamily="2" charset="-122"/>
              </a:defRPr>
            </a:lvl1pPr>
          </a:lstStyle>
          <a:p>
            <a:pPr marL="0" indent="0">
              <a:buClr>
                <a:srgbClr val="67483D"/>
              </a:buClr>
              <a:buNone/>
            </a:pPr>
            <a:r>
              <a:rPr lang="en-US" altLang="zh-CN" sz="3200">
                <a:solidFill>
                  <a:srgbClr val="056D6C"/>
                </a:solidFill>
                <a:latin typeface="Times New Roman" panose="02020603050405020304" charset="0"/>
                <a:ea typeface="华文隶书" panose="02010800040101010101" pitchFamily="2" charset="-122"/>
                <a:cs typeface="Times New Roman" panose="02020603050405020304" charset="0"/>
                <a:sym typeface="+mn-lt"/>
              </a:rPr>
              <a:t>The introduction</a:t>
            </a:r>
            <a:endParaRPr lang="en-US" altLang="zh-CN" sz="3200">
              <a:solidFill>
                <a:srgbClr val="056D6C"/>
              </a:solidFill>
              <a:latin typeface="Times New Roman" panose="02020603050405020304" charset="0"/>
              <a:ea typeface="华文隶书" panose="02010800040101010101" pitchFamily="2" charset="-122"/>
              <a:cs typeface="Times New Roman" panose="02020603050405020304" charset="0"/>
              <a:sym typeface="+mn-lt"/>
            </a:endParaRPr>
          </a:p>
        </p:txBody>
      </p:sp>
      <p:sp>
        <p:nvSpPr>
          <p:cNvPr id="17" name="文本框 16"/>
          <p:cNvSpPr txBox="1"/>
          <p:nvPr>
            <p:custDataLst>
              <p:tags r:id="rId9"/>
            </p:custDataLst>
          </p:nvPr>
        </p:nvSpPr>
        <p:spPr>
          <a:xfrm>
            <a:off x="5339715" y="3862070"/>
            <a:ext cx="4403090" cy="583565"/>
          </a:xfrm>
          <a:prstGeom prst="rect">
            <a:avLst/>
          </a:prstGeom>
          <a:noFill/>
        </p:spPr>
        <p:txBody>
          <a:bodyPr wrap="square" rtlCol="0">
            <a:spAutoFit/>
          </a:bodyPr>
          <a:lstStyle>
            <a:defPPr>
              <a:defRPr lang="zh-CN"/>
            </a:defPPr>
            <a:lvl1pPr marL="571500" indent="-571500">
              <a:buClr>
                <a:srgbClr val="5C9E27"/>
              </a:buClr>
              <a:buFont typeface="Wingdings" panose="05000000000000000000" pitchFamily="2" charset="2"/>
              <a:buChar char="Ø"/>
              <a:defRPr sz="4000" b="1">
                <a:latin typeface="字魂67号-勾玉行书" panose="00000500000000000000" pitchFamily="2" charset="-122"/>
                <a:ea typeface="字魂67号-勾玉行书" panose="00000500000000000000" pitchFamily="2" charset="-122"/>
              </a:defRPr>
            </a:lvl1pPr>
          </a:lstStyle>
          <a:p>
            <a:pPr marL="0" indent="0">
              <a:buClr>
                <a:srgbClr val="67483D"/>
              </a:buClr>
              <a:buNone/>
            </a:pPr>
            <a:r>
              <a:rPr lang="en-US" altLang="zh-CN" sz="3200">
                <a:solidFill>
                  <a:srgbClr val="056D6C"/>
                </a:solidFill>
                <a:latin typeface="Times New Roman" panose="02020603050405020304" charset="0"/>
                <a:ea typeface="华文隶书" panose="02010800040101010101" pitchFamily="2" charset="-122"/>
                <a:cs typeface="Times New Roman" panose="02020603050405020304" charset="0"/>
                <a:sym typeface="+mn-lt"/>
              </a:rPr>
              <a:t>Things about Cold Dew</a:t>
            </a:r>
            <a:endParaRPr lang="en-US" altLang="zh-CN" sz="3200">
              <a:solidFill>
                <a:srgbClr val="056D6C"/>
              </a:solidFill>
              <a:latin typeface="Times New Roman" panose="02020603050405020304" charset="0"/>
              <a:ea typeface="华文隶书" panose="02010800040101010101" pitchFamily="2" charset="-122"/>
              <a:cs typeface="Times New Roman" panose="02020603050405020304" charset="0"/>
              <a:sym typeface="+mn-lt"/>
            </a:endParaRPr>
          </a:p>
        </p:txBody>
      </p:sp>
      <p:sp>
        <p:nvSpPr>
          <p:cNvPr id="8" name="文本框 7"/>
          <p:cNvSpPr txBox="1"/>
          <p:nvPr>
            <p:custDataLst>
              <p:tags r:id="rId10"/>
            </p:custDataLst>
          </p:nvPr>
        </p:nvSpPr>
        <p:spPr>
          <a:xfrm>
            <a:off x="5339772" y="4854254"/>
            <a:ext cx="3438592" cy="583565"/>
          </a:xfrm>
          <a:prstGeom prst="rect">
            <a:avLst/>
          </a:prstGeom>
          <a:noFill/>
        </p:spPr>
        <p:txBody>
          <a:bodyPr wrap="square" rtlCol="0">
            <a:spAutoFit/>
          </a:bodyPr>
          <a:lstStyle>
            <a:defPPr>
              <a:defRPr lang="zh-CN"/>
            </a:defPPr>
            <a:lvl1pPr marL="571500" indent="-571500">
              <a:buClr>
                <a:srgbClr val="5C9E27"/>
              </a:buClr>
              <a:buFont typeface="Wingdings" panose="05000000000000000000" pitchFamily="2" charset="2"/>
              <a:buChar char="Ø"/>
              <a:defRPr sz="4000" b="1">
                <a:latin typeface="字魂67号-勾玉行书" panose="00000500000000000000" pitchFamily="2" charset="-122"/>
                <a:ea typeface="字魂67号-勾玉行书" panose="00000500000000000000" pitchFamily="2" charset="-122"/>
              </a:defRPr>
            </a:lvl1pPr>
          </a:lstStyle>
          <a:p>
            <a:pPr marL="0" indent="0">
              <a:buClr>
                <a:srgbClr val="67483D"/>
              </a:buClr>
              <a:buNone/>
            </a:pPr>
            <a:r>
              <a:rPr lang="en-US" altLang="zh-CN" sz="3200">
                <a:solidFill>
                  <a:srgbClr val="056D6C"/>
                </a:solidFill>
                <a:latin typeface="Times New Roman" panose="02020603050405020304" charset="0"/>
                <a:ea typeface="华文隶书" panose="02010800040101010101" pitchFamily="2" charset="-122"/>
                <a:cs typeface="Times New Roman" panose="02020603050405020304" charset="0"/>
                <a:sym typeface="+mn-lt"/>
              </a:rPr>
              <a:t>Practice</a:t>
            </a:r>
            <a:endParaRPr lang="en-US" altLang="zh-CN" sz="3200">
              <a:solidFill>
                <a:srgbClr val="056D6C"/>
              </a:solidFill>
              <a:latin typeface="Times New Roman" panose="02020603050405020304" charset="0"/>
              <a:ea typeface="华文隶书" panose="02010800040101010101" pitchFamily="2" charset="-122"/>
              <a:cs typeface="Times New Roman" panose="02020603050405020304" charset="0"/>
              <a:sym typeface="+mn-lt"/>
            </a:endParaRPr>
          </a:p>
        </p:txBody>
      </p:sp>
      <p:pic>
        <p:nvPicPr>
          <p:cNvPr id="10" name="图片 9"/>
          <p:cNvPicPr>
            <a:picLocks noChangeAspect="1"/>
          </p:cNvPicPr>
          <p:nvPr>
            <p:custDataLst>
              <p:tags r:id="rId12"/>
            </p:custDataLst>
          </p:nvPr>
        </p:nvPicPr>
        <p:blipFill>
          <a:blip r:embed="rId11"/>
          <a:stretch>
            <a:fillRect/>
          </a:stretch>
        </p:blipFill>
        <p:spPr>
          <a:xfrm>
            <a:off x="4276725" y="1869440"/>
            <a:ext cx="652145" cy="652145"/>
          </a:xfrm>
          <a:prstGeom prst="rect">
            <a:avLst/>
          </a:prstGeom>
        </p:spPr>
      </p:pic>
      <p:pic>
        <p:nvPicPr>
          <p:cNvPr id="11" name="图片 10"/>
          <p:cNvPicPr>
            <a:picLocks noChangeAspect="1"/>
          </p:cNvPicPr>
          <p:nvPr>
            <p:custDataLst>
              <p:tags r:id="rId13"/>
            </p:custDataLst>
          </p:nvPr>
        </p:nvPicPr>
        <p:blipFill>
          <a:blip r:embed="rId11"/>
          <a:stretch>
            <a:fillRect/>
          </a:stretch>
        </p:blipFill>
        <p:spPr>
          <a:xfrm>
            <a:off x="4276725" y="2841625"/>
            <a:ext cx="652145" cy="652145"/>
          </a:xfrm>
          <a:prstGeom prst="rect">
            <a:avLst/>
          </a:prstGeom>
        </p:spPr>
      </p:pic>
      <p:pic>
        <p:nvPicPr>
          <p:cNvPr id="13" name="图片 12"/>
          <p:cNvPicPr>
            <a:picLocks noChangeAspect="1"/>
          </p:cNvPicPr>
          <p:nvPr>
            <p:custDataLst>
              <p:tags r:id="rId14"/>
            </p:custDataLst>
          </p:nvPr>
        </p:nvPicPr>
        <p:blipFill>
          <a:blip r:embed="rId11"/>
          <a:stretch>
            <a:fillRect/>
          </a:stretch>
        </p:blipFill>
        <p:spPr>
          <a:xfrm>
            <a:off x="4276725" y="3813810"/>
            <a:ext cx="652145" cy="652145"/>
          </a:xfrm>
          <a:prstGeom prst="rect">
            <a:avLst/>
          </a:prstGeom>
        </p:spPr>
      </p:pic>
      <p:pic>
        <p:nvPicPr>
          <p:cNvPr id="14" name="图片 13"/>
          <p:cNvPicPr>
            <a:picLocks noChangeAspect="1"/>
          </p:cNvPicPr>
          <p:nvPr>
            <p:custDataLst>
              <p:tags r:id="rId15"/>
            </p:custDataLst>
          </p:nvPr>
        </p:nvPicPr>
        <p:blipFill>
          <a:blip r:embed="rId11"/>
          <a:stretch>
            <a:fillRect/>
          </a:stretch>
        </p:blipFill>
        <p:spPr>
          <a:xfrm>
            <a:off x="4276725" y="4785995"/>
            <a:ext cx="652145" cy="652145"/>
          </a:xfrm>
          <a:prstGeom prst="rect">
            <a:avLst/>
          </a:prstGeom>
        </p:spPr>
      </p:pic>
      <p:sp>
        <p:nvSpPr>
          <p:cNvPr id="30" name="文本框 29"/>
          <p:cNvSpPr txBox="1"/>
          <p:nvPr>
            <p:custDataLst>
              <p:tags r:id="rId16"/>
            </p:custDataLst>
          </p:nvPr>
        </p:nvSpPr>
        <p:spPr>
          <a:xfrm>
            <a:off x="1312438" y="886074"/>
            <a:ext cx="3001645" cy="583565"/>
          </a:xfrm>
          <a:prstGeom prst="rect">
            <a:avLst/>
          </a:prstGeom>
          <a:noFill/>
        </p:spPr>
        <p:txBody>
          <a:bodyPr wrap="none" rtlCol="0">
            <a:spAutoFit/>
          </a:bodyPr>
          <a:lstStyle/>
          <a:p>
            <a:r>
              <a:rPr kumimoji="1" lang="en-US" altLang="zh-CN" sz="3200" b="1">
                <a:solidFill>
                  <a:srgbClr val="056D6C"/>
                </a:solidFill>
                <a:latin typeface="Times New Roman" panose="02020603050405020304" charset="0"/>
                <a:cs typeface="Times New Roman" panose="02020603050405020304" charset="0"/>
                <a:sym typeface="+mn-lt"/>
              </a:rPr>
              <a:t>CONTENTS</a:t>
            </a:r>
            <a:r>
              <a:rPr kumimoji="1" lang="en-US" altLang="zh-CN" sz="2000">
                <a:solidFill>
                  <a:srgbClr val="056D6C"/>
                </a:solidFill>
                <a:latin typeface="微软雅黑"/>
                <a:ea typeface="微软雅黑"/>
                <a:cs typeface="微软雅黑" panose="020b0503020204020204" charset="-122"/>
                <a:sym typeface="+mn-lt"/>
              </a:rPr>
              <a:t> </a:t>
            </a:r>
            <a:r>
              <a:rPr kumimoji="1" lang="zh-CN" altLang="en-US" sz="2000">
                <a:solidFill>
                  <a:srgbClr val="056D6C"/>
                </a:solidFill>
                <a:latin typeface="微软雅黑"/>
                <a:ea typeface="微软雅黑"/>
                <a:cs typeface="微软雅黑" panose="020b0503020204020204" charset="-122"/>
                <a:sym typeface="+mn-lt"/>
              </a:rPr>
              <a:t>目录</a:t>
            </a:r>
            <a:endParaRPr kumimoji="1" lang="zh-CN" altLang="en-US" sz="2000">
              <a:solidFill>
                <a:srgbClr val="056D6C"/>
              </a:solidFill>
              <a:latin typeface="微软雅黑"/>
              <a:ea typeface="微软雅黑"/>
              <a:cs typeface="微软雅黑" panose="020b0503020204020204" charset="-122"/>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ppt_x"/>
                                          </p:val>
                                        </p:tav>
                                        <p:tav tm="100000">
                                          <p:val>
                                            <p:strVal val="#ppt_x"/>
                                          </p:val>
                                        </p:tav>
                                      </p:tavLst>
                                    </p:anim>
                                    <p:anim calcmode="lin" valueType="num">
                                      <p:cBhvr additive="base">
                                        <p:cTn id="45" dur="500" fill="hold"/>
                                        <p:tgtEl>
                                          <p:spTgt spid="14"/>
                                        </p:tgtEl>
                                        <p:attrNameLst>
                                          <p:attrName>ppt_y</p:attrName>
                                        </p:attrNameLst>
                                      </p:cBhvr>
                                      <p:tavLst>
                                        <p:tav tm="0">
                                          <p:val>
                                            <p:strVal val="1+#ppt_h/2"/>
                                          </p:val>
                                        </p:tav>
                                        <p:tav tm="100000">
                                          <p:val>
                                            <p:strVal val="#ppt_y"/>
                                          </p:val>
                                        </p:tav>
                                      </p:tavLst>
                                    </p:anim>
                                  </p:childTnLst>
                                </p:cTn>
                              </p:par>
                              <p:par>
                                <p:cTn id="46" presetID="9"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dissolve">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8" grpId="0"/>
      <p:bldP spid="30" grpId="0"/>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5" name="椭圆 4"/>
          <p:cNvSpPr/>
          <p:nvPr/>
        </p:nvSpPr>
        <p:spPr>
          <a:xfrm rot="10648119">
            <a:off x="2936418" y="571173"/>
            <a:ext cx="6319160" cy="6319160"/>
          </a:xfrm>
          <a:prstGeom prst="ellipse">
            <a:avLst/>
          </a:prstGeom>
          <a:gradFill>
            <a:gsLst>
              <a:gs pos="61000">
                <a:srgbClr val="468F8F"/>
              </a:gs>
              <a:gs pos="38000">
                <a:srgbClr val="86B6B7"/>
              </a:gs>
              <a:gs pos="0">
                <a:schemeClr val="accent1">
                  <a:lumMod val="5000"/>
                  <a:lumOff val="95000"/>
                  <a:alpha val="0"/>
                </a:schemeClr>
              </a:gs>
              <a:gs pos="100000">
                <a:srgbClr val="056867"/>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2803070" y="272143"/>
            <a:ext cx="6585857" cy="6585857"/>
          </a:xfrm>
          <a:prstGeom prst="ellipse">
            <a:avLst/>
          </a:prstGeom>
          <a:noFill/>
          <a:ln w="2857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 name="图片 9"/>
          <p:cNvPicPr>
            <a:picLocks noChangeAspect="1"/>
          </p:cNvPicPr>
          <p:nvPr/>
        </p:nvPicPr>
        <p:blipFill>
          <a:blip r:embed="rId3"/>
          <a:srcRect l="-5000" r="0"/>
          <a:stretch>
            <a:fillRect/>
          </a:stretch>
        </p:blipFill>
        <p:spPr>
          <a:xfrm>
            <a:off x="-1" y="563880"/>
            <a:ext cx="1823013" cy="2286000"/>
          </a:xfrm>
          <a:prstGeom prst="rect">
            <a:avLst/>
          </a:prstGeom>
        </p:spPr>
      </p:pic>
      <p:pic>
        <p:nvPicPr>
          <p:cNvPr id="13" name="图片 12"/>
          <p:cNvPicPr>
            <a:picLocks noChangeAspect="1"/>
          </p:cNvPicPr>
          <p:nvPr/>
        </p:nvPicPr>
        <p:blipFill>
          <a:blip r:embed="rId4"/>
          <a:stretch>
            <a:fillRect/>
          </a:stretch>
        </p:blipFill>
        <p:spPr>
          <a:xfrm>
            <a:off x="-843749" y="686795"/>
            <a:ext cx="2514600" cy="894077"/>
          </a:xfrm>
          <a:prstGeom prst="rect">
            <a:avLst/>
          </a:prstGeom>
        </p:spPr>
      </p:pic>
      <p:pic>
        <p:nvPicPr>
          <p:cNvPr id="6" name="图片 5"/>
          <p:cNvPicPr>
            <a:picLocks noChangeAspect="1"/>
          </p:cNvPicPr>
          <p:nvPr/>
        </p:nvPicPr>
        <p:blipFill>
          <a:blip r:embed="rId5"/>
          <a:stretch>
            <a:fillRect/>
          </a:stretch>
        </p:blipFill>
        <p:spPr>
          <a:xfrm>
            <a:off x="-493487" y="1306804"/>
            <a:ext cx="12685487" cy="7481597"/>
          </a:xfrm>
          <a:prstGeom prst="rect">
            <a:avLst/>
          </a:prstGeom>
        </p:spPr>
      </p:pic>
      <p:pic>
        <p:nvPicPr>
          <p:cNvPr id="11" name="图片 10"/>
          <p:cNvPicPr>
            <a:picLocks noChangeAspect="1"/>
          </p:cNvPicPr>
          <p:nvPr/>
        </p:nvPicPr>
        <p:blipFill>
          <a:blip r:embed="rId6"/>
          <a:stretch>
            <a:fillRect/>
          </a:stretch>
        </p:blipFill>
        <p:spPr>
          <a:xfrm>
            <a:off x="10292788" y="4390992"/>
            <a:ext cx="2100146" cy="2812696"/>
          </a:xfrm>
          <a:prstGeom prst="rect">
            <a:avLst/>
          </a:prstGeom>
        </p:spPr>
      </p:pic>
      <p:pic>
        <p:nvPicPr>
          <p:cNvPr id="12" name="图片 11"/>
          <p:cNvPicPr>
            <a:picLocks noChangeAspect="1"/>
          </p:cNvPicPr>
          <p:nvPr/>
        </p:nvPicPr>
        <p:blipFill>
          <a:blip r:embed="rId4"/>
          <a:stretch>
            <a:fillRect/>
          </a:stretch>
        </p:blipFill>
        <p:spPr>
          <a:xfrm>
            <a:off x="10096447" y="3943953"/>
            <a:ext cx="2514600" cy="894077"/>
          </a:xfrm>
          <a:prstGeom prst="rect">
            <a:avLst/>
          </a:prstGeom>
        </p:spPr>
      </p:pic>
      <p:sp>
        <p:nvSpPr>
          <p:cNvPr id="14" name="文本框 13"/>
          <p:cNvSpPr txBox="1"/>
          <p:nvPr/>
        </p:nvSpPr>
        <p:spPr>
          <a:xfrm>
            <a:off x="4324350" y="2184400"/>
            <a:ext cx="3543300" cy="1198880"/>
          </a:xfrm>
          <a:prstGeom prst="rect">
            <a:avLst/>
          </a:prstGeom>
          <a:noFill/>
        </p:spPr>
        <p:txBody>
          <a:bodyPr wrap="square" rtlCol="0">
            <a:spAutoFit/>
          </a:bodyPr>
          <a:lstStyle/>
          <a:p>
            <a:pPr algn="ctr"/>
            <a:r>
              <a:rPr lang="en-US" altLang="zh-CN" sz="7200" b="1">
                <a:solidFill>
                  <a:schemeClr val="bg1"/>
                </a:solidFill>
                <a:latin typeface="Times New Roman" panose="02020603050405020304" charset="0"/>
                <a:cs typeface="Times New Roman" panose="02020603050405020304" charset="0"/>
                <a:sym typeface="+mn-lt"/>
              </a:rPr>
              <a:t>Part 1</a:t>
            </a:r>
            <a:r>
              <a:rPr lang="zh-CN" altLang="en-US" sz="4800" b="1">
                <a:solidFill>
                  <a:schemeClr val="bg1"/>
                </a:solidFill>
                <a:latin typeface="Times New Roman" panose="02020603050405020304" charset="0"/>
                <a:cs typeface="Times New Roman" panose="02020603050405020304" charset="0"/>
                <a:sym typeface="+mn-lt"/>
              </a:rPr>
              <a:t> </a:t>
            </a:r>
            <a:endParaRPr lang="zh-CN" altLang="en-US" sz="4800" b="1">
              <a:solidFill>
                <a:schemeClr val="bg1"/>
              </a:solidFill>
              <a:latin typeface="Times New Roman" panose="02020603050405020304" charset="0"/>
              <a:cs typeface="Times New Roman" panose="02020603050405020304" charset="0"/>
              <a:sym typeface="+mn-lt"/>
            </a:endParaRPr>
          </a:p>
        </p:txBody>
      </p:sp>
      <p:sp>
        <p:nvSpPr>
          <p:cNvPr id="19" name="矩形 18"/>
          <p:cNvSpPr/>
          <p:nvPr/>
        </p:nvSpPr>
        <p:spPr>
          <a:xfrm>
            <a:off x="4003675" y="3778250"/>
            <a:ext cx="4185285" cy="1014730"/>
          </a:xfrm>
          <a:prstGeom prst="rect">
            <a:avLst/>
          </a:prstGeom>
        </p:spPr>
        <p:txBody>
          <a:bodyPr wrap="square">
            <a:spAutoFit/>
          </a:bodyPr>
          <a:lstStyle/>
          <a:p>
            <a:pPr algn="l"/>
            <a:r>
              <a:rPr lang="en-US" altLang="zh-CN" sz="6000" b="1">
                <a:solidFill>
                  <a:schemeClr val="bg1"/>
                </a:solidFill>
                <a:latin typeface="Times New Roman" panose="02020603050405020304" charset="0"/>
                <a:cs typeface="Times New Roman" panose="02020603050405020304" charset="0"/>
                <a:sym typeface="+mn-lt"/>
              </a:rPr>
              <a:t>Vocabulary</a:t>
            </a:r>
            <a:endParaRPr lang="en-US" altLang="zh-CN" sz="6000" b="1">
              <a:solidFill>
                <a:schemeClr val="bg1"/>
              </a:solidFill>
              <a:latin typeface="Times New Roman" panose="02020603050405020304" charset="0"/>
              <a:cs typeface="Times New Roman" panose="02020603050405020304" charset="0"/>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4" name="文本框 3"/>
          <p:cNvSpPr txBox="1"/>
          <p:nvPr/>
        </p:nvSpPr>
        <p:spPr>
          <a:xfrm>
            <a:off x="961102" y="399036"/>
            <a:ext cx="3063977" cy="645160"/>
          </a:xfrm>
          <a:prstGeom prst="rect">
            <a:avLst/>
          </a:prstGeom>
          <a:noFill/>
        </p:spPr>
        <p:txBody>
          <a:bodyPr vert="horz" wrap="square" rtlCol="0" anchor="b">
            <a:spAutoFit/>
          </a:bodyPr>
          <a:lstStyle/>
          <a:p>
            <a:r>
              <a:rPr lang="en-US" altLang="zh-CN" sz="3600" b="1">
                <a:solidFill>
                  <a:srgbClr val="056D6C"/>
                </a:solidFill>
                <a:latin typeface="Times New Roman" panose="02020603050405020304" charset="0"/>
                <a:cs typeface="Times New Roman" panose="02020603050405020304" charset="0"/>
                <a:sym typeface="+mn-lt"/>
              </a:rPr>
              <a:t>Vocabulary</a:t>
            </a:r>
            <a:endParaRPr lang="en-US" altLang="zh-CN" sz="3600" b="1">
              <a:solidFill>
                <a:srgbClr val="056D6C"/>
              </a:solidFill>
              <a:latin typeface="Times New Roman" panose="02020603050405020304" charset="0"/>
              <a:cs typeface="Times New Roman" panose="02020603050405020304" charset="0"/>
              <a:sym typeface="+mn-lt"/>
            </a:endParaRPr>
          </a:p>
        </p:txBody>
      </p:sp>
      <p:grpSp>
        <p:nvGrpSpPr>
          <p:cNvPr id="5" name="组合 4"/>
          <p:cNvGrpSpPr/>
          <p:nvPr/>
        </p:nvGrpSpPr>
        <p:grpSpPr>
          <a:xfrm>
            <a:off x="961569" y="1603855"/>
            <a:ext cx="10548191" cy="4377261"/>
            <a:chOff x="961569" y="1696278"/>
            <a:chExt cx="9375127" cy="4134679"/>
          </a:xfrm>
        </p:grpSpPr>
        <p:sp>
          <p:nvSpPr>
            <p:cNvPr id="6" name="圆角矩形 5"/>
            <p:cNvSpPr/>
            <p:nvPr/>
          </p:nvSpPr>
          <p:spPr>
            <a:xfrm>
              <a:off x="961569" y="1696278"/>
              <a:ext cx="9375127" cy="4134679"/>
            </a:xfrm>
            <a:prstGeom prst="roundRect">
              <a:avLst/>
            </a:prstGeom>
            <a:solidFill>
              <a:schemeClr val="bg1">
                <a:lumMod val="95000"/>
                <a:alpha val="44000"/>
              </a:schemeClr>
            </a:solidFill>
            <a:ln w="14922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圆角矩形 6"/>
            <p:cNvSpPr/>
            <p:nvPr/>
          </p:nvSpPr>
          <p:spPr>
            <a:xfrm>
              <a:off x="1113588" y="1842926"/>
              <a:ext cx="9050629" cy="3833384"/>
            </a:xfrm>
            <a:prstGeom prst="roundRect">
              <a:avLst/>
            </a:prstGeom>
            <a:noFill/>
            <a:ln>
              <a:solidFill>
                <a:srgbClr val="0568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8" name="矩形 7"/>
          <p:cNvSpPr/>
          <p:nvPr/>
        </p:nvSpPr>
        <p:spPr>
          <a:xfrm>
            <a:off x="2368550" y="2926080"/>
            <a:ext cx="4293870" cy="953135"/>
          </a:xfrm>
          <a:prstGeom prst="rect">
            <a:avLst/>
          </a:prstGeom>
          <a:noFill/>
          <a:ln w="9525">
            <a:noFill/>
          </a:ln>
        </p:spPr>
        <p:txBody>
          <a:bodyPr wrap="square" anchor="ctr">
            <a:sp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nSpc>
                <a:spcPct val="200000"/>
              </a:lnSpc>
            </a:pPr>
            <a:r>
              <a:rPr sz="2800" b="1">
                <a:latin typeface="Times New Roman" panose="02020603050405020304" charset="0"/>
                <a:ea typeface="微软雅黑"/>
                <a:cs typeface="Times New Roman" panose="02020603050405020304" charset="0"/>
                <a:sym typeface="+mn-lt"/>
              </a:rPr>
              <a:t>Cold Dew </a:t>
            </a:r>
            <a:r>
              <a:rPr lang="en-US" sz="2800" b="1">
                <a:latin typeface="Times New Roman" panose="02020603050405020304" charset="0"/>
                <a:ea typeface="微软雅黑"/>
                <a:cs typeface="Times New Roman" panose="02020603050405020304" charset="0"/>
                <a:sym typeface="+mn-lt"/>
              </a:rPr>
              <a:t> </a:t>
            </a:r>
            <a:r>
              <a:rPr sz="2800" b="1">
                <a:latin typeface="Times New Roman" panose="02020603050405020304" charset="0"/>
                <a:ea typeface="微软雅黑"/>
                <a:cs typeface="Times New Roman" panose="02020603050405020304" charset="0"/>
                <a:sym typeface="+mn-lt"/>
              </a:rPr>
              <a:t>/djuː</a:t>
            </a:r>
            <a:r>
              <a:rPr lang="en-US" sz="2800" b="1">
                <a:latin typeface="Times New Roman" panose="02020603050405020304" charset="0"/>
                <a:ea typeface="微软雅黑"/>
                <a:cs typeface="Times New Roman" panose="02020603050405020304" charset="0"/>
                <a:sym typeface="+mn-lt"/>
              </a:rPr>
              <a:t>/  </a:t>
            </a:r>
            <a:r>
              <a:rPr sz="2800" b="1">
                <a:latin typeface="Times New Roman" panose="02020603050405020304" charset="0"/>
                <a:ea typeface="微软雅黑"/>
                <a:cs typeface="Times New Roman" panose="02020603050405020304" charset="0"/>
                <a:sym typeface="+mn-lt"/>
              </a:rPr>
              <a:t>寒露</a:t>
            </a:r>
            <a:endParaRPr lang="en-US" sz="2800" b="1">
              <a:latin typeface="Times New Roman" panose="02020603050405020304" charset="0"/>
              <a:ea typeface="微软雅黑"/>
              <a:cs typeface="Times New Roman" panose="02020603050405020304" charset="0"/>
              <a:sym typeface="+mn-lt"/>
            </a:endParaRPr>
          </a:p>
        </p:txBody>
      </p:sp>
      <p:pic>
        <p:nvPicPr>
          <p:cNvPr id="29" name="图片 28"/>
          <p:cNvPicPr>
            <a:picLocks noChangeAspect="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a:xfrm>
            <a:off x="6301410" y="2417586"/>
            <a:ext cx="5448515" cy="311306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nodeType="afterGroup">
                            <p:stCondLst>
                              <p:cond delay="500"/>
                            </p:stCondLst>
                            <p:childTnLst>
                              <p:par>
                                <p:cTn id="21" presetID="42"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anim calcmode="lin" valueType="num">
                                      <p:cBhvr>
                                        <p:cTn id="24" dur="1000" fill="hold"/>
                                        <p:tgtEl>
                                          <p:spTgt spid="29"/>
                                        </p:tgtEl>
                                        <p:attrNameLst>
                                          <p:attrName>ppt_x</p:attrName>
                                        </p:attrNameLst>
                                      </p:cBhvr>
                                      <p:tavLst>
                                        <p:tav tm="0">
                                          <p:val>
                                            <p:strVal val="#ppt_x"/>
                                          </p:val>
                                        </p:tav>
                                        <p:tav tm="100000">
                                          <p:val>
                                            <p:strVal val="#ppt_x"/>
                                          </p:val>
                                        </p:tav>
                                      </p:tavLst>
                                    </p:anim>
                                    <p:anim calcmode="lin" valueType="num">
                                      <p:cBhvr>
                                        <p:cTn id="2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文本框 3"/>
          <p:cNvSpPr txBox="1"/>
          <p:nvPr/>
        </p:nvSpPr>
        <p:spPr>
          <a:xfrm>
            <a:off x="867122" y="497461"/>
            <a:ext cx="3063977" cy="645160"/>
          </a:xfrm>
          <a:prstGeom prst="rect">
            <a:avLst/>
          </a:prstGeom>
          <a:noFill/>
        </p:spPr>
        <p:txBody>
          <a:bodyPr vert="horz" wrap="square" rtlCol="0" anchor="b">
            <a:spAutoFit/>
          </a:bodyPr>
          <a:lstStyle/>
          <a:p>
            <a:r>
              <a:rPr lang="en-US" altLang="zh-CN" sz="3600" b="1">
                <a:solidFill>
                  <a:srgbClr val="056D6C"/>
                </a:solidFill>
                <a:latin typeface="Times New Roman" panose="02020603050405020304" charset="0"/>
                <a:cs typeface="Times New Roman" panose="02020603050405020304" charset="0"/>
                <a:sym typeface="+mn-lt"/>
              </a:rPr>
              <a:t>Vocabulary</a:t>
            </a:r>
            <a:endParaRPr lang="en-US" altLang="zh-CN" sz="3600" b="1">
              <a:solidFill>
                <a:srgbClr val="056D6C"/>
              </a:solidFill>
              <a:latin typeface="Times New Roman" panose="02020603050405020304" charset="0"/>
              <a:cs typeface="Times New Roman" panose="02020603050405020304" charset="0"/>
              <a:sym typeface="+mn-lt"/>
            </a:endParaRPr>
          </a:p>
        </p:txBody>
      </p:sp>
      <p:grpSp>
        <p:nvGrpSpPr>
          <p:cNvPr id="5" name="组合 4"/>
          <p:cNvGrpSpPr/>
          <p:nvPr/>
        </p:nvGrpSpPr>
        <p:grpSpPr>
          <a:xfrm>
            <a:off x="961569" y="1603855"/>
            <a:ext cx="10548191" cy="4377261"/>
            <a:chOff x="961569" y="1696278"/>
            <a:chExt cx="9375127" cy="4134679"/>
          </a:xfrm>
        </p:grpSpPr>
        <p:sp>
          <p:nvSpPr>
            <p:cNvPr id="6" name="圆角矩形 5"/>
            <p:cNvSpPr/>
            <p:nvPr/>
          </p:nvSpPr>
          <p:spPr>
            <a:xfrm>
              <a:off x="961569" y="1696278"/>
              <a:ext cx="9375127" cy="4134679"/>
            </a:xfrm>
            <a:prstGeom prst="roundRect">
              <a:avLst/>
            </a:prstGeom>
            <a:solidFill>
              <a:schemeClr val="bg1">
                <a:lumMod val="95000"/>
                <a:alpha val="44000"/>
              </a:schemeClr>
            </a:solidFill>
            <a:ln w="149225">
              <a:solidFill>
                <a:srgbClr val="0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圆角矩形 6"/>
            <p:cNvSpPr/>
            <p:nvPr/>
          </p:nvSpPr>
          <p:spPr>
            <a:xfrm>
              <a:off x="1113588" y="1842926"/>
              <a:ext cx="9050629" cy="3833384"/>
            </a:xfrm>
            <a:prstGeom prst="roundRect">
              <a:avLst/>
            </a:prstGeom>
            <a:noFill/>
            <a:ln>
              <a:solidFill>
                <a:srgbClr val="0568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8" name="矩形 7"/>
          <p:cNvSpPr/>
          <p:nvPr/>
        </p:nvSpPr>
        <p:spPr>
          <a:xfrm>
            <a:off x="1438910" y="2083118"/>
            <a:ext cx="10071100" cy="3014980"/>
          </a:xfrm>
          <a:prstGeom prst="rect">
            <a:avLst/>
          </a:prstGeom>
          <a:noFill/>
          <a:ln w="9525">
            <a:noFill/>
          </a:ln>
        </p:spPr>
        <p:txBody>
          <a:bodyPr wrap="square" anchor="ctr">
            <a:sp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a:lnSpc>
                <a:spcPct val="250000"/>
              </a:lnSpc>
            </a:pPr>
            <a:r>
              <a:rPr sz="2800" b="1">
                <a:latin typeface="Times New Roman" panose="02020603050405020304" charset="0"/>
                <a:ea typeface="微软雅黑"/>
                <a:cs typeface="Times New Roman" panose="02020603050405020304" charset="0"/>
                <a:sym typeface="+mn-lt"/>
              </a:rPr>
              <a:t>crop</a:t>
            </a:r>
            <a:r>
              <a:rPr lang="en-US" sz="2800" b="1">
                <a:latin typeface="Times New Roman" panose="02020603050405020304" charset="0"/>
                <a:ea typeface="微软雅黑"/>
                <a:cs typeface="Times New Roman" panose="02020603050405020304" charset="0"/>
                <a:sym typeface="+mn-lt"/>
              </a:rPr>
              <a:t>  </a:t>
            </a:r>
            <a:r>
              <a:rPr sz="2800" b="1">
                <a:latin typeface="Times New Roman" panose="02020603050405020304" charset="0"/>
                <a:ea typeface="微软雅黑"/>
                <a:cs typeface="Times New Roman" panose="02020603050405020304" charset="0"/>
                <a:sym typeface="+mn-lt"/>
              </a:rPr>
              <a:t>/krɒp/</a:t>
            </a:r>
            <a:r>
              <a:rPr lang="en-US" sz="2800" b="1">
                <a:latin typeface="Times New Roman" panose="02020603050405020304" charset="0"/>
                <a:ea typeface="微软雅黑"/>
                <a:cs typeface="Times New Roman" panose="02020603050405020304" charset="0"/>
                <a:sym typeface="+mn-lt"/>
              </a:rPr>
              <a:t>  </a:t>
            </a:r>
            <a:r>
              <a:rPr sz="2800" b="1">
                <a:latin typeface="Times New Roman" panose="02020603050405020304" charset="0"/>
                <a:ea typeface="微软雅黑"/>
                <a:cs typeface="Times New Roman" panose="02020603050405020304" charset="0"/>
                <a:sym typeface="+mn-lt"/>
              </a:rPr>
              <a:t>农作物</a:t>
            </a:r>
            <a:endParaRPr sz="2800" b="1">
              <a:latin typeface="Times New Roman" panose="02020603050405020304" charset="0"/>
              <a:ea typeface="微软雅黑"/>
              <a:cs typeface="Times New Roman" panose="02020603050405020304" charset="0"/>
              <a:sym typeface="+mn-lt"/>
            </a:endParaRPr>
          </a:p>
          <a:p>
            <a:pPr>
              <a:lnSpc>
                <a:spcPct val="250000"/>
              </a:lnSpc>
            </a:pPr>
            <a:r>
              <a:rPr lang="zh-CN" sz="2400">
                <a:latin typeface="Times New Roman" panose="02020603050405020304" charset="0"/>
                <a:ea typeface="微软雅黑"/>
                <a:cs typeface="Times New Roman" panose="02020603050405020304" charset="0"/>
                <a:sym typeface="+mn-lt"/>
              </a:rPr>
              <a:t>【例句】When my crop bore its fruit, the birds discovered it.  </a:t>
            </a:r>
            <a:endParaRPr lang="zh-CN" sz="2400">
              <a:latin typeface="Times New Roman" panose="02020603050405020304" charset="0"/>
              <a:ea typeface="微软雅黑"/>
              <a:cs typeface="Times New Roman" panose="02020603050405020304" charset="0"/>
              <a:sym typeface="+mn-lt"/>
            </a:endParaRPr>
          </a:p>
          <a:p>
            <a:pPr>
              <a:lnSpc>
                <a:spcPct val="250000"/>
              </a:lnSpc>
            </a:pPr>
            <a:r>
              <a:rPr lang="en-US" altLang="zh-CN" sz="2400">
                <a:latin typeface="Times New Roman" panose="02020603050405020304" charset="0"/>
                <a:ea typeface="微软雅黑"/>
                <a:cs typeface="Times New Roman" panose="02020603050405020304" charset="0"/>
                <a:sym typeface="+mn-lt"/>
              </a:rPr>
              <a:t>                 </a:t>
            </a:r>
            <a:r>
              <a:rPr lang="zh-CN" sz="2400">
                <a:latin typeface="Times New Roman" panose="02020603050405020304" charset="0"/>
                <a:ea typeface="微软雅黑"/>
                <a:cs typeface="Times New Roman" panose="02020603050405020304" charset="0"/>
                <a:sym typeface="+mn-lt"/>
              </a:rPr>
              <a:t>当我的庄稼结出果实时，鸟儿们发现了它。</a:t>
            </a:r>
            <a:endParaRPr lang="zh-CN" sz="2400">
              <a:latin typeface="Times New Roman" panose="02020603050405020304" charset="0"/>
              <a:ea typeface="微软雅黑"/>
              <a:cs typeface="Times New Roman" panose="02020603050405020304" charset="0"/>
              <a:sym typeface="+mn-lt"/>
            </a:endParaRPr>
          </a:p>
        </p:txBody>
      </p:sp>
      <p:pic>
        <p:nvPicPr>
          <p:cNvPr id="9" name="图片 8"/>
          <p:cNvPicPr>
            <a:picLocks noChangeAspect="1"/>
          </p:cNvPicPr>
          <p:nvPr>
            <p:custDataLst>
              <p:tags r:id="rId4"/>
            </p:custDataLst>
          </p:nvPr>
        </p:nvPicPr>
        <p:blipFill>
          <a:blip r:embed="rId3"/>
          <a:stretch>
            <a:fillRect/>
          </a:stretch>
        </p:blipFill>
        <p:spPr>
          <a:xfrm>
            <a:off x="8934979" y="2266721"/>
            <a:ext cx="3256657" cy="3550108"/>
          </a:xfrm>
          <a:prstGeom prst="rect">
            <a:avLst/>
          </a:prstGeom>
        </p:spPr>
      </p:pic>
      <p:pic>
        <p:nvPicPr>
          <p:cNvPr id="2" name="Picture 2"/>
          <p:cNvPicPr>
            <a:picLocks noChangeAspect="1"/>
          </p:cNvPicPr>
          <p:nvPr/>
        </p:nvPicPr>
        <p:blipFill>
          <a:blip r:embed="rId5"/>
          <a:stretch>
            <a:fillRect/>
          </a:stretch>
        </p:blipFill>
        <p:spPr>
          <a:xfrm flipH="1">
            <a:off x="10464800" y="117094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nodeType="clickPar">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 name="KSO_WM_UNIT_TABLE_BEAUTIFY" val="smartTable{dd95ef5e-746a-4893-b9b5-b59e28a90b0f}"/>
  <p:tag name="TABLE_ENDDRAG_ORIGIN_RECT" val="882*481"/>
  <p:tag name="TABLE_ENDDRAG_RECT" val="53*23*882*481"/>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AS_OS" val="Unix 3.10 unknown"/>
  <p:tag name="AS_RELEASE_DATE" val="2023.03.31"/>
  <p:tag name="AS_TITLE" val="Aspose.Slides for Java"/>
  <p:tag name="AS_VERSION" val="23.3"/>
  <p:tag name="COMMONDATA" val="eyJoZGlkIjoiNzg1OWMwYWQwNGU3MTAzZWMxNzFhMGQ2OWUzMjgxOTcifQ=="/>
  <p:tag name="ISPRING_PRESENTATION_TITLE" val="PowerPoint 演示文稿"/>
  <p:tag name="KSO_WPP_MARK_KEY" val="56b3fb8a-5a55-4118-88be-9387bcbc9c3f"/>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r="http://schemas.openxmlformats.org/officeDocument/2006/relationships"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2fzr3j0">
      <a:majorFont>
        <a:latin typeface="微软雅黑"/>
        <a:ea typeface="微软雅黑"/>
        <a:cs typeface="Arial"/>
      </a:majorFont>
      <a:minorFont>
        <a:latin typeface="微软雅黑"/>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学科网</Company>
  <Paragraphs>152</Paragraphs>
  <Slides>46</Slides>
  <Notes>45</Notes>
  <TotalTime>0</TotalTime>
  <HiddenSlides>0</HiddenSlides>
  <MMClips>2</MMClips>
  <ScaleCrop>0</ScaleCrop>
  <HeadingPairs>
    <vt:vector baseType="variant" size="6">
      <vt:variant>
        <vt:lpstr>Fonts used</vt:lpstr>
      </vt:variant>
      <vt:variant>
        <vt:i4>9</vt:i4>
      </vt:variant>
      <vt:variant>
        <vt:lpstr>Theme</vt:lpstr>
      </vt:variant>
      <vt:variant>
        <vt:i4>1</vt:i4>
      </vt:variant>
      <vt:variant>
        <vt:lpstr>Slide Titles</vt:lpstr>
      </vt:variant>
      <vt:variant>
        <vt:i4>46</vt:i4>
      </vt:variant>
    </vt:vector>
  </HeadingPairs>
  <TitlesOfParts>
    <vt:vector baseType="lpstr" size="56">
      <vt:lpstr>Arial</vt:lpstr>
      <vt:lpstr>微软雅黑</vt:lpstr>
      <vt:lpstr>Calibri</vt:lpstr>
      <vt:lpstr>Calibri Light</vt:lpstr>
      <vt:lpstr>Times New Roman</vt:lpstr>
      <vt:lpstr>宋体</vt:lpstr>
      <vt:lpstr>华文隶书</vt:lpstr>
      <vt:lpstr>Wingdings</vt:lpstr>
      <vt:lpstr>字魂67号-勾玉行书</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2023-07-25T10:17:08.210</cp:lastPrinted>
  <dcterms:created xsi:type="dcterms:W3CDTF">2023-07-25T10:17:08Z</dcterms:created>
  <dcterms:modified xsi:type="dcterms:W3CDTF">2023-07-25T02:17:08Z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