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Default Extension="wdp" ContentType="image/vnd.ms-photo"/>
  <Default Extension="mp4" ContentType="video/mp4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23.3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2"/>
    <p:sldMasterId id="2147483661" r:id="rId3"/>
  </p:sldMasterIdLst>
  <p:notesMasterIdLst>
    <p:notesMasterId r:id="rId4"/>
  </p:notesMasterIdLst>
  <p:sldIdLst>
    <p:sldId id="278" r:id="rId5"/>
    <p:sldId id="350" r:id="rId6"/>
    <p:sldId id="319" r:id="rId7"/>
    <p:sldId id="320" r:id="rId8"/>
    <p:sldId id="321" r:id="rId9"/>
    <p:sldId id="279" r:id="rId10"/>
    <p:sldId id="259" r:id="rId11"/>
    <p:sldId id="264" r:id="rId12"/>
    <p:sldId id="371" r:id="rId13"/>
    <p:sldId id="372" r:id="rId14"/>
    <p:sldId id="373" r:id="rId15"/>
    <p:sldId id="374" r:id="rId16"/>
    <p:sldId id="375" r:id="rId17"/>
    <p:sldId id="378" r:id="rId18"/>
    <p:sldId id="379" r:id="rId19"/>
    <p:sldId id="380" r:id="rId20"/>
    <p:sldId id="381" r:id="rId21"/>
    <p:sldId id="382" r:id="rId22"/>
    <p:sldId id="383" r:id="rId23"/>
    <p:sldId id="386" r:id="rId24"/>
    <p:sldId id="387" r:id="rId25"/>
    <p:sldId id="388" r:id="rId26"/>
    <p:sldId id="389" r:id="rId27"/>
    <p:sldId id="390" r:id="rId28"/>
    <p:sldId id="393" r:id="rId29"/>
    <p:sldId id="394" r:id="rId30"/>
    <p:sldId id="395" r:id="rId31"/>
    <p:sldId id="396" r:id="rId32"/>
    <p:sldId id="397" r:id="rId33"/>
    <p:sldId id="398" r:id="rId34"/>
    <p:sldId id="351" r:id="rId35"/>
    <p:sldId id="317" r:id="rId36"/>
    <p:sldId id="289" r:id="rId37"/>
    <p:sldId id="352" r:id="rId38"/>
    <p:sldId id="357" r:id="rId39"/>
    <p:sldId id="377" r:id="rId40"/>
    <p:sldId id="363" r:id="rId41"/>
    <p:sldId id="299" r:id="rId42"/>
    <p:sldId id="364" r:id="rId43"/>
    <p:sldId id="358" r:id="rId44"/>
    <p:sldId id="365" r:id="rId45"/>
    <p:sldId id="366" r:id="rId46"/>
    <p:sldId id="359" r:id="rId47"/>
    <p:sldId id="367" r:id="rId48"/>
    <p:sldId id="360" r:id="rId49"/>
    <p:sldId id="353" r:id="rId50"/>
    <p:sldId id="368" r:id="rId51"/>
    <p:sldId id="369" r:id="rId52"/>
    <p:sldId id="370" r:id="rId53"/>
    <p:sldId id="298" r:id="rId54"/>
    <p:sldId id="316" r:id="rId55"/>
    <p:sldId id="303" r:id="rId56"/>
  </p:sldIdLst>
  <p:sldSz cx="12192000" cy="6858000"/>
  <p:notesSz cx="6858000" cy="9144000"/>
  <p:custDataLst>
    <p:tags r:id="rId5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p="http://schemas.openxmlformats.org/presentationml/2006/main">
  <p:cmAuthor id="1" name="a" initials="a" lastIdx="0" clrIdx="0"/>
</p:cmAuthorLst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fill>
          <a:solidFill>
            <a:schemeClr val="accent1">
              <a:tint val="40000"/>
            </a:schemeClr>
          </a:solidFill>
        </a:fill>
      </a:tcStyle>
    </a:band1H>
    <a:band1V>
      <a:tcStyle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1230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commentAuthors" Target="commentAuthors.xml" /><Relationship Id="rId10" Type="http://schemas.openxmlformats.org/officeDocument/2006/relationships/slide" Target="slides/slide6.xml" /><Relationship Id="rId11" Type="http://schemas.openxmlformats.org/officeDocument/2006/relationships/slide" Target="slides/slide7.xml" /><Relationship Id="rId12" Type="http://schemas.openxmlformats.org/officeDocument/2006/relationships/slide" Target="slides/slide8.xml" /><Relationship Id="rId13" Type="http://schemas.openxmlformats.org/officeDocument/2006/relationships/slide" Target="slides/slide9.xml" /><Relationship Id="rId14" Type="http://schemas.openxmlformats.org/officeDocument/2006/relationships/slide" Target="slides/slide10.xml" /><Relationship Id="rId15" Type="http://schemas.openxmlformats.org/officeDocument/2006/relationships/slide" Target="slides/slide11.xml" /><Relationship Id="rId16" Type="http://schemas.openxmlformats.org/officeDocument/2006/relationships/slide" Target="slides/slide12.xml" /><Relationship Id="rId17" Type="http://schemas.openxmlformats.org/officeDocument/2006/relationships/slide" Target="slides/slide13.xml" /><Relationship Id="rId18" Type="http://schemas.openxmlformats.org/officeDocument/2006/relationships/slide" Target="slides/slide14.xml" /><Relationship Id="rId19" Type="http://schemas.openxmlformats.org/officeDocument/2006/relationships/slide" Target="slides/slide15.xml" /><Relationship Id="rId2" Type="http://schemas.openxmlformats.org/officeDocument/2006/relationships/slideMaster" Target="slideMasters/slideMaster1.xml" /><Relationship Id="rId20" Type="http://schemas.openxmlformats.org/officeDocument/2006/relationships/slide" Target="slides/slide16.xml" /><Relationship Id="rId21" Type="http://schemas.openxmlformats.org/officeDocument/2006/relationships/slide" Target="slides/slide17.xml" /><Relationship Id="rId22" Type="http://schemas.openxmlformats.org/officeDocument/2006/relationships/slide" Target="slides/slide18.xml" /><Relationship Id="rId23" Type="http://schemas.openxmlformats.org/officeDocument/2006/relationships/slide" Target="slides/slide19.xml" /><Relationship Id="rId24" Type="http://schemas.openxmlformats.org/officeDocument/2006/relationships/slide" Target="slides/slide20.xml" /><Relationship Id="rId25" Type="http://schemas.openxmlformats.org/officeDocument/2006/relationships/slide" Target="slides/slide21.xml" /><Relationship Id="rId26" Type="http://schemas.openxmlformats.org/officeDocument/2006/relationships/slide" Target="slides/slide22.xml" /><Relationship Id="rId27" Type="http://schemas.openxmlformats.org/officeDocument/2006/relationships/slide" Target="slides/slide23.xml" /><Relationship Id="rId28" Type="http://schemas.openxmlformats.org/officeDocument/2006/relationships/slide" Target="slides/slide24.xml" /><Relationship Id="rId29" Type="http://schemas.openxmlformats.org/officeDocument/2006/relationships/slide" Target="slides/slide25.xml" /><Relationship Id="rId3" Type="http://schemas.openxmlformats.org/officeDocument/2006/relationships/slideMaster" Target="slideMasters/slideMaster2.xml" /><Relationship Id="rId30" Type="http://schemas.openxmlformats.org/officeDocument/2006/relationships/slide" Target="slides/slide26.xml" /><Relationship Id="rId31" Type="http://schemas.openxmlformats.org/officeDocument/2006/relationships/slide" Target="slides/slide27.xml" /><Relationship Id="rId32" Type="http://schemas.openxmlformats.org/officeDocument/2006/relationships/slide" Target="slides/slide28.xml" /><Relationship Id="rId33" Type="http://schemas.openxmlformats.org/officeDocument/2006/relationships/slide" Target="slides/slide29.xml" /><Relationship Id="rId34" Type="http://schemas.openxmlformats.org/officeDocument/2006/relationships/slide" Target="slides/slide30.xml" /><Relationship Id="rId35" Type="http://schemas.openxmlformats.org/officeDocument/2006/relationships/slide" Target="slides/slide31.xml" /><Relationship Id="rId36" Type="http://schemas.openxmlformats.org/officeDocument/2006/relationships/slide" Target="slides/slide32.xml" /><Relationship Id="rId37" Type="http://schemas.openxmlformats.org/officeDocument/2006/relationships/slide" Target="slides/slide33.xml" /><Relationship Id="rId38" Type="http://schemas.openxmlformats.org/officeDocument/2006/relationships/slide" Target="slides/slide34.xml" /><Relationship Id="rId39" Type="http://schemas.openxmlformats.org/officeDocument/2006/relationships/slide" Target="slides/slide35.xml" /><Relationship Id="rId4" Type="http://schemas.openxmlformats.org/officeDocument/2006/relationships/notesMaster" Target="notesMasters/notesMaster1.xml" /><Relationship Id="rId40" Type="http://schemas.openxmlformats.org/officeDocument/2006/relationships/slide" Target="slides/slide36.xml" /><Relationship Id="rId41" Type="http://schemas.openxmlformats.org/officeDocument/2006/relationships/slide" Target="slides/slide37.xml" /><Relationship Id="rId42" Type="http://schemas.openxmlformats.org/officeDocument/2006/relationships/slide" Target="slides/slide38.xml" /><Relationship Id="rId43" Type="http://schemas.openxmlformats.org/officeDocument/2006/relationships/slide" Target="slides/slide39.xml" /><Relationship Id="rId44" Type="http://schemas.openxmlformats.org/officeDocument/2006/relationships/slide" Target="slides/slide40.xml" /><Relationship Id="rId45" Type="http://schemas.openxmlformats.org/officeDocument/2006/relationships/slide" Target="slides/slide41.xml" /><Relationship Id="rId46" Type="http://schemas.openxmlformats.org/officeDocument/2006/relationships/slide" Target="slides/slide42.xml" /><Relationship Id="rId47" Type="http://schemas.openxmlformats.org/officeDocument/2006/relationships/slide" Target="slides/slide43.xml" /><Relationship Id="rId48" Type="http://schemas.openxmlformats.org/officeDocument/2006/relationships/slide" Target="slides/slide44.xml" /><Relationship Id="rId49" Type="http://schemas.openxmlformats.org/officeDocument/2006/relationships/slide" Target="slides/slide45.xml" /><Relationship Id="rId5" Type="http://schemas.openxmlformats.org/officeDocument/2006/relationships/slide" Target="slides/slide1.xml" /><Relationship Id="rId50" Type="http://schemas.openxmlformats.org/officeDocument/2006/relationships/slide" Target="slides/slide46.xml" /><Relationship Id="rId51" Type="http://schemas.openxmlformats.org/officeDocument/2006/relationships/slide" Target="slides/slide47.xml" /><Relationship Id="rId52" Type="http://schemas.openxmlformats.org/officeDocument/2006/relationships/slide" Target="slides/slide48.xml" /><Relationship Id="rId53" Type="http://schemas.openxmlformats.org/officeDocument/2006/relationships/slide" Target="slides/slide49.xml" /><Relationship Id="rId54" Type="http://schemas.openxmlformats.org/officeDocument/2006/relationships/slide" Target="slides/slide50.xml" /><Relationship Id="rId55" Type="http://schemas.openxmlformats.org/officeDocument/2006/relationships/slide" Target="slides/slide51.xml" /><Relationship Id="rId56" Type="http://schemas.openxmlformats.org/officeDocument/2006/relationships/slide" Target="slides/slide52.xml" /><Relationship Id="rId57" Type="http://schemas.openxmlformats.org/officeDocument/2006/relationships/tags" Target="tags/tag91.xml" /><Relationship Id="rId58" Type="http://schemas.openxmlformats.org/officeDocument/2006/relationships/presProps" Target="presProps.xml" /><Relationship Id="rId59" Type="http://schemas.openxmlformats.org/officeDocument/2006/relationships/viewProps" Target="viewProps.xml" /><Relationship Id="rId6" Type="http://schemas.openxmlformats.org/officeDocument/2006/relationships/slide" Target="slides/slide2.xml" /><Relationship Id="rId60" Type="http://schemas.openxmlformats.org/officeDocument/2006/relationships/theme" Target="theme/theme1.xml" /><Relationship Id="rId61" Type="http://schemas.openxmlformats.org/officeDocument/2006/relationships/tableStyles" Target="tableStyles.xml" /><Relationship Id="rId7" Type="http://schemas.openxmlformats.org/officeDocument/2006/relationships/slide" Target="slides/slide3.xml" /><Relationship Id="rId8" Type="http://schemas.openxmlformats.org/officeDocument/2006/relationships/slide" Target="slides/slide4.xml" /><Relationship Id="rId9" Type="http://schemas.openxmlformats.org/officeDocument/2006/relationships/slide" Target="slides/slide5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3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1388CA-A0CB-4B21-8E22-1073B602000D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DDDE64-6067-4CF1-AD1C-A64D2381B7F9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.xml" /><Relationship Id="rId2" Type="http://schemas.openxmlformats.org/officeDocument/2006/relationships/notesMaster" Target="../notesMasters/notesMaster1.xml" /></Relationships>
</file>

<file path=ppt/notesSlides/_rels/notesSlide1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1.xml" /><Relationship Id="rId2" Type="http://schemas.openxmlformats.org/officeDocument/2006/relationships/notesMaster" Target="../notesMasters/notesMaster1.xml" /></Relationships>
</file>

<file path=ppt/notesSlides/_rels/notesSlide1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2.xml" /><Relationship Id="rId2" Type="http://schemas.openxmlformats.org/officeDocument/2006/relationships/notesMaster" Target="../notesMasters/notesMaster1.xml" /></Relationships>
</file>

<file path=ppt/notesSlides/_rels/notesSlide1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3.xml" /><Relationship Id="rId2" Type="http://schemas.openxmlformats.org/officeDocument/2006/relationships/notesMaster" Target="../notesMasters/notesMaster1.xml" /></Relationships>
</file>

<file path=ppt/notesSlides/_rels/notesSlide1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4.xml" /><Relationship Id="rId2" Type="http://schemas.openxmlformats.org/officeDocument/2006/relationships/notesMaster" Target="../notesMasters/notesMaster1.xml" /></Relationships>
</file>

<file path=ppt/notesSlides/_rels/notesSlide1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5.xml" /><Relationship Id="rId2" Type="http://schemas.openxmlformats.org/officeDocument/2006/relationships/notesMaster" Target="../notesMasters/notesMaster1.xml" /></Relationships>
</file>

<file path=ppt/notesSlides/_rels/notesSlide1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6.xml" /><Relationship Id="rId2" Type="http://schemas.openxmlformats.org/officeDocument/2006/relationships/notesMaster" Target="../notesMasters/notesMaster1.xml" /></Relationships>
</file>

<file path=ppt/notesSlides/_rels/notesSlide1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7.xml" /><Relationship Id="rId2" Type="http://schemas.openxmlformats.org/officeDocument/2006/relationships/notesMaster" Target="../notesMasters/notesMaster1.xml" /></Relationships>
</file>

<file path=ppt/notesSlides/_rels/notesSlide1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8.xml" /><Relationship Id="rId2" Type="http://schemas.openxmlformats.org/officeDocument/2006/relationships/notesMaster" Target="../notesMasters/notesMaster1.xml" /></Relationships>
</file>

<file path=ppt/notesSlides/_rels/notesSlide1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9.xml" /><Relationship Id="rId2" Type="http://schemas.openxmlformats.org/officeDocument/2006/relationships/notesMaster" Target="../notesMasters/notesMaster1.xml" /></Relationships>
</file>

<file path=ppt/notesSlides/_rels/notesSlide1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0.xml" /><Relationship Id="rId2" Type="http://schemas.openxmlformats.org/officeDocument/2006/relationships/notesMaster" Target="../notesMasters/notesMaster1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.xml" /><Relationship Id="rId2" Type="http://schemas.openxmlformats.org/officeDocument/2006/relationships/notesMaster" Target="../notesMasters/notesMaster1.xml" /></Relationships>
</file>

<file path=ppt/notesSlides/_rels/notesSlide2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1.xml" /><Relationship Id="rId2" Type="http://schemas.openxmlformats.org/officeDocument/2006/relationships/notesMaster" Target="../notesMasters/notesMaster1.xml" /></Relationships>
</file>

<file path=ppt/notesSlides/_rels/notesSlide2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2.xml" /><Relationship Id="rId2" Type="http://schemas.openxmlformats.org/officeDocument/2006/relationships/notesMaster" Target="../notesMasters/notesMaster1.xml" /></Relationships>
</file>

<file path=ppt/notesSlides/_rels/notesSlide2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3.xml" /><Relationship Id="rId2" Type="http://schemas.openxmlformats.org/officeDocument/2006/relationships/notesMaster" Target="../notesMasters/notesMaster1.xml" /></Relationships>
</file>

<file path=ppt/notesSlides/_rels/notesSlide2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4.xml" /><Relationship Id="rId2" Type="http://schemas.openxmlformats.org/officeDocument/2006/relationships/notesMaster" Target="../notesMasters/notesMaster1.xml" /></Relationships>
</file>

<file path=ppt/notesSlides/_rels/notesSlide2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5.xml" /><Relationship Id="rId2" Type="http://schemas.openxmlformats.org/officeDocument/2006/relationships/notesMaster" Target="../notesMasters/notesMaster1.xml" /></Relationships>
</file>

<file path=ppt/notesSlides/_rels/notesSlide2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6.xml" /><Relationship Id="rId2" Type="http://schemas.openxmlformats.org/officeDocument/2006/relationships/notesMaster" Target="../notesMasters/notesMaster1.xml" /></Relationships>
</file>

<file path=ppt/notesSlides/_rels/notesSlide2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7.xml" /><Relationship Id="rId2" Type="http://schemas.openxmlformats.org/officeDocument/2006/relationships/notesMaster" Target="../notesMasters/notesMaster1.xml" /></Relationships>
</file>

<file path=ppt/notesSlides/_rels/notesSlide2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8.xml" /><Relationship Id="rId2" Type="http://schemas.openxmlformats.org/officeDocument/2006/relationships/notesMaster" Target="../notesMasters/notesMaster1.xml" /></Relationships>
</file>

<file path=ppt/notesSlides/_rels/notesSlide2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9.xml" /><Relationship Id="rId2" Type="http://schemas.openxmlformats.org/officeDocument/2006/relationships/notesMaster" Target="../notesMasters/notesMaster1.xml" /></Relationships>
</file>

<file path=ppt/notesSlides/_rels/notesSlide2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0.xml" /><Relationship Id="rId2" Type="http://schemas.openxmlformats.org/officeDocument/2006/relationships/notesMaster" Target="../notesMasters/notesMaster1.xml" /></Relationships>
</file>

<file path=ppt/notesSlides/_rels/notesSlide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.xml" /><Relationship Id="rId2" Type="http://schemas.openxmlformats.org/officeDocument/2006/relationships/notesMaster" Target="../notesMasters/notesMaster1.xml" /></Relationships>
</file>

<file path=ppt/notesSlides/_rels/notesSlide3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1.xml" /><Relationship Id="rId2" Type="http://schemas.openxmlformats.org/officeDocument/2006/relationships/notesMaster" Target="../notesMasters/notesMaster1.xml" /></Relationships>
</file>

<file path=ppt/notesSlides/_rels/notesSlide3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3.xml" /><Relationship Id="rId2" Type="http://schemas.openxmlformats.org/officeDocument/2006/relationships/notesMaster" Target="../notesMasters/notesMaster1.xml" /></Relationships>
</file>

<file path=ppt/notesSlides/_rels/notesSlide3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4.xml" /><Relationship Id="rId2" Type="http://schemas.openxmlformats.org/officeDocument/2006/relationships/notesMaster" Target="../notesMasters/notesMaster1.xml" /></Relationships>
</file>

<file path=ppt/notesSlides/_rels/notesSlide3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5.xml" /><Relationship Id="rId2" Type="http://schemas.openxmlformats.org/officeDocument/2006/relationships/notesMaster" Target="../notesMasters/notesMaster1.xml" /></Relationships>
</file>

<file path=ppt/notesSlides/_rels/notesSlide3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6.xml" /><Relationship Id="rId2" Type="http://schemas.openxmlformats.org/officeDocument/2006/relationships/notesMaster" Target="../notesMasters/notesMaster1.xml" /></Relationships>
</file>

<file path=ppt/notesSlides/_rels/notesSlide3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7.xml" /><Relationship Id="rId2" Type="http://schemas.openxmlformats.org/officeDocument/2006/relationships/notesMaster" Target="../notesMasters/notesMaster1.xml" /></Relationships>
</file>

<file path=ppt/notesSlides/_rels/notesSlide3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8.xml" /><Relationship Id="rId2" Type="http://schemas.openxmlformats.org/officeDocument/2006/relationships/notesMaster" Target="../notesMasters/notesMaster1.xml" /></Relationships>
</file>

<file path=ppt/notesSlides/_rels/notesSlide3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9.xml" /><Relationship Id="rId2" Type="http://schemas.openxmlformats.org/officeDocument/2006/relationships/notesMaster" Target="../notesMasters/notesMaster1.xml" /></Relationships>
</file>

<file path=ppt/notesSlides/_rels/notesSlide3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0.xml" /><Relationship Id="rId2" Type="http://schemas.openxmlformats.org/officeDocument/2006/relationships/notesMaster" Target="../notesMasters/notesMaster1.xml" /></Relationships>
</file>

<file path=ppt/notesSlides/_rels/notesSlide3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1.xml" /><Relationship Id="rId2" Type="http://schemas.openxmlformats.org/officeDocument/2006/relationships/notesMaster" Target="../notesMasters/notesMaster1.xml" /></Relationships>
</file>

<file path=ppt/notesSlides/_rels/notesSlide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5.xml" /><Relationship Id="rId2" Type="http://schemas.openxmlformats.org/officeDocument/2006/relationships/notesMaster" Target="../notesMasters/notesMaster1.xml" /></Relationships>
</file>

<file path=ppt/notesSlides/_rels/notesSlide4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2.xml" /><Relationship Id="rId2" Type="http://schemas.openxmlformats.org/officeDocument/2006/relationships/notesMaster" Target="../notesMasters/notesMaster1.xml" /></Relationships>
</file>

<file path=ppt/notesSlides/_rels/notesSlide4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3.xml" /><Relationship Id="rId2" Type="http://schemas.openxmlformats.org/officeDocument/2006/relationships/notesMaster" Target="../notesMasters/notesMaster1.xml" /></Relationships>
</file>

<file path=ppt/notesSlides/_rels/notesSlide4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4.xml" /><Relationship Id="rId2" Type="http://schemas.openxmlformats.org/officeDocument/2006/relationships/notesMaster" Target="../notesMasters/notesMaster1.xml" /></Relationships>
</file>

<file path=ppt/notesSlides/_rels/notesSlide4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5.xml" /><Relationship Id="rId2" Type="http://schemas.openxmlformats.org/officeDocument/2006/relationships/notesMaster" Target="../notesMasters/notesMaster1.xml" /></Relationships>
</file>

<file path=ppt/notesSlides/_rels/notesSlide4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6.xml" /><Relationship Id="rId2" Type="http://schemas.openxmlformats.org/officeDocument/2006/relationships/notesMaster" Target="../notesMasters/notesMaster1.xml" /></Relationships>
</file>

<file path=ppt/notesSlides/_rels/notesSlide4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7.xml" /><Relationship Id="rId2" Type="http://schemas.openxmlformats.org/officeDocument/2006/relationships/notesMaster" Target="../notesMasters/notesMaster1.xml" /></Relationships>
</file>

<file path=ppt/notesSlides/_rels/notesSlide4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8.xml" /><Relationship Id="rId2" Type="http://schemas.openxmlformats.org/officeDocument/2006/relationships/notesMaster" Target="../notesMasters/notesMaster1.xml" /></Relationships>
</file>

<file path=ppt/notesSlides/_rels/notesSlide4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9.xml" /><Relationship Id="rId2" Type="http://schemas.openxmlformats.org/officeDocument/2006/relationships/notesMaster" Target="../notesMasters/notesMaster1.xml" /></Relationships>
</file>

<file path=ppt/notesSlides/_rels/notesSlide4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50.xml" /><Relationship Id="rId2" Type="http://schemas.openxmlformats.org/officeDocument/2006/relationships/notesMaster" Target="../notesMasters/notesMaster1.xml" /></Relationships>
</file>

<file path=ppt/notesSlides/_rels/notesSlide4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51.xml" /><Relationship Id="rId2" Type="http://schemas.openxmlformats.org/officeDocument/2006/relationships/notesMaster" Target="../notesMasters/notesMaster1.xml" /></Relationships>
</file>

<file path=ppt/notesSlides/_rels/notesSlide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6.xml" /><Relationship Id="rId2" Type="http://schemas.openxmlformats.org/officeDocument/2006/relationships/notesMaster" Target="../notesMasters/notesMaster1.xml" /></Relationships>
</file>

<file path=ppt/notesSlides/_rels/notesSlide5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52.xml" /><Relationship Id="rId2" Type="http://schemas.openxmlformats.org/officeDocument/2006/relationships/notesMaster" Target="../notesMasters/notesMaster1.xml" /></Relationships>
</file>

<file path=ppt/notesSlides/_rels/notesSlide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7.xml" /><Relationship Id="rId2" Type="http://schemas.openxmlformats.org/officeDocument/2006/relationships/notesMaster" Target="../notesMasters/notesMaster1.xml" /></Relationships>
</file>

<file path=ppt/notesSlides/_rels/notesSlide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8.xml" /><Relationship Id="rId2" Type="http://schemas.openxmlformats.org/officeDocument/2006/relationships/notesMaster" Target="../notesMasters/notesMaster1.xml" /></Relationships>
</file>

<file path=ppt/notesSlides/_rels/notesSlide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9.xml" /><Relationship Id="rId2" Type="http://schemas.openxmlformats.org/officeDocument/2006/relationships/notesMaster" Target="../notesMasters/notesMaster1.xml" /></Relationships>
</file>

<file path=ppt/notesSlides/_rels/notesSlide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0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DDE64-6067-4CF1-AD1C-A64D2381B7F9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DDE64-6067-4CF1-AD1C-A64D2381B7F9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DDE64-6067-4CF1-AD1C-A64D2381B7F9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DDE64-6067-4CF1-AD1C-A64D2381B7F9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DDE64-6067-4CF1-AD1C-A64D2381B7F9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DDE64-6067-4CF1-AD1C-A64D2381B7F9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DDE64-6067-4CF1-AD1C-A64D2381B7F9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DDE64-6067-4CF1-AD1C-A64D2381B7F9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DDE64-6067-4CF1-AD1C-A64D2381B7F9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DDE64-6067-4CF1-AD1C-A64D2381B7F9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DDE64-6067-4CF1-AD1C-A64D2381B7F9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DDE64-6067-4CF1-AD1C-A64D2381B7F9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DDE64-6067-4CF1-AD1C-A64D2381B7F9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DDE64-6067-4CF1-AD1C-A64D2381B7F9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DDE64-6067-4CF1-AD1C-A64D2381B7F9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DDE64-6067-4CF1-AD1C-A64D2381B7F9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DDE64-6067-4CF1-AD1C-A64D2381B7F9}" type="slidenum">
              <a:rPr lang="zh-CN" altLang="en-US" smtClean="0"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DDE64-6067-4CF1-AD1C-A64D2381B7F9}" type="slidenum">
              <a:rPr lang="zh-CN" altLang="en-US" smtClean="0"/>
              <a:t>27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DDE64-6067-4CF1-AD1C-A64D2381B7F9}" type="slidenum">
              <a:rPr lang="zh-CN" altLang="en-US" smtClean="0"/>
              <a:t>28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DDE64-6067-4CF1-AD1C-A64D2381B7F9}" type="slidenum">
              <a:rPr lang="zh-CN" altLang="en-US" smtClean="0"/>
              <a:t>29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DDE64-6067-4CF1-AD1C-A64D2381B7F9}" type="slidenum">
              <a:rPr lang="zh-CN" altLang="en-US" smtClean="0"/>
              <a:t>30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DDE64-6067-4CF1-AD1C-A64D2381B7F9}" type="slidenum">
              <a:rPr lang="zh-CN" altLang="en-US" smtClean="0"/>
              <a:t>31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DDE64-6067-4CF1-AD1C-A64D2381B7F9}" type="slidenum">
              <a:rPr lang="zh-CN" altLang="en-US" smtClean="0"/>
              <a:t>33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DDE64-6067-4CF1-AD1C-A64D2381B7F9}" type="slidenum">
              <a:rPr lang="zh-CN" altLang="en-US" smtClean="0"/>
              <a:t>34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DDE64-6067-4CF1-AD1C-A64D2381B7F9}" type="slidenum">
              <a:rPr lang="zh-CN" altLang="en-US" smtClean="0"/>
              <a:t>35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DDE64-6067-4CF1-AD1C-A64D2381B7F9}" type="slidenum">
              <a:rPr lang="zh-CN" altLang="en-US" smtClean="0"/>
              <a:t>36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DDE64-6067-4CF1-AD1C-A64D2381B7F9}" type="slidenum">
              <a:rPr lang="zh-CN" altLang="en-US" smtClean="0"/>
              <a:t>37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DDE64-6067-4CF1-AD1C-A64D2381B7F9}" type="slidenum">
              <a:rPr lang="zh-CN" altLang="en-US" smtClean="0"/>
              <a:t>38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DDE64-6067-4CF1-AD1C-A64D2381B7F9}" type="slidenum">
              <a:rPr lang="zh-CN" altLang="en-US" smtClean="0"/>
              <a:t>39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DDE64-6067-4CF1-AD1C-A64D2381B7F9}" type="slidenum">
              <a:rPr lang="zh-CN" altLang="en-US" smtClean="0"/>
              <a:t>40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DDE64-6067-4CF1-AD1C-A64D2381B7F9}" type="slidenum">
              <a:rPr lang="zh-CN" altLang="en-US" smtClean="0"/>
              <a:t>41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DDE64-6067-4CF1-AD1C-A64D2381B7F9}" type="slidenum">
              <a:rPr lang="zh-CN" altLang="en-US" smtClean="0"/>
              <a:t>42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DDE64-6067-4CF1-AD1C-A64D2381B7F9}" type="slidenum">
              <a:rPr lang="zh-CN" altLang="en-US" smtClean="0"/>
              <a:t>43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DDE64-6067-4CF1-AD1C-A64D2381B7F9}" type="slidenum">
              <a:rPr lang="zh-CN" altLang="en-US" smtClean="0"/>
              <a:t>44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DDE64-6067-4CF1-AD1C-A64D2381B7F9}" type="slidenum">
              <a:rPr lang="zh-CN" altLang="en-US" smtClean="0"/>
              <a:t>45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DDE64-6067-4CF1-AD1C-A64D2381B7F9}" type="slidenum">
              <a:rPr lang="zh-CN" altLang="en-US" smtClean="0"/>
              <a:t>46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DDE64-6067-4CF1-AD1C-A64D2381B7F9}" type="slidenum">
              <a:rPr lang="zh-CN" altLang="en-US" smtClean="0"/>
              <a:t>47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DDE64-6067-4CF1-AD1C-A64D2381B7F9}" type="slidenum">
              <a:rPr lang="zh-CN" altLang="en-US" smtClean="0"/>
              <a:t>48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DDE64-6067-4CF1-AD1C-A64D2381B7F9}" type="slidenum">
              <a:rPr lang="zh-CN" altLang="en-US" smtClean="0"/>
              <a:t>49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DDE64-6067-4CF1-AD1C-A64D2381B7F9}" type="slidenum">
              <a:rPr lang="zh-CN" altLang="en-US" smtClean="0"/>
              <a:t>50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DDE64-6067-4CF1-AD1C-A64D2381B7F9}" type="slidenum">
              <a:rPr lang="zh-CN" altLang="en-US" smtClean="0"/>
              <a:t>51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DDE64-6067-4CF1-AD1C-A64D2381B7F9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DDE64-6067-4CF1-AD1C-A64D2381B7F9}" type="slidenum">
              <a:rPr lang="zh-CN" altLang="en-US" smtClean="0"/>
              <a:t>52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DDE64-6067-4CF1-AD1C-A64D2381B7F9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DDE64-6067-4CF1-AD1C-A64D2381B7F9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DDE64-6067-4CF1-AD1C-A64D2381B7F9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DDE64-6067-4CF1-AD1C-A64D2381B7F9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hyperlink" Target="http://www.1ppt.com/jieri/" TargetMode="External" /><Relationship Id="rId2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BC923-B2CB-4EDF-9A5B-E9F36186A9E4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B09A9-8EDF-49AE-A9C4-731033DEF5A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BC923-B2CB-4EDF-9A5B-E9F36186A9E4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B09A9-8EDF-49AE-A9C4-731033DEF5A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BC923-B2CB-4EDF-9A5B-E9F36186A9E4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B09A9-8EDF-49AE-A9C4-731033DEF5A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BC923-B2CB-4EDF-9A5B-E9F36186A9E4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B09A9-8EDF-49AE-A9C4-731033DEF5A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BC923-B2CB-4EDF-9A5B-E9F36186A9E4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B09A9-8EDF-49AE-A9C4-731033DEF5A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BC923-B2CB-4EDF-9A5B-E9F36186A9E4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B09A9-8EDF-49AE-A9C4-731033DEF5A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BC923-B2CB-4EDF-9A5B-E9F36186A9E4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B09A9-8EDF-49AE-A9C4-731033DEF5A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BC923-B2CB-4EDF-9A5B-E9F36186A9E4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B09A9-8EDF-49AE-A9C4-731033DEF5A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BC923-B2CB-4EDF-9A5B-E9F36186A9E4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B09A9-8EDF-49AE-A9C4-731033DEF5A6}" type="slidenum">
              <a:rPr lang="zh-CN" altLang="en-US" smtClean="0"/>
              <a:t/>
            </a:fld>
            <a:endParaRPr lang="zh-CN" altLang="en-US"/>
          </a:p>
        </p:txBody>
      </p:sp>
      <p:sp>
        <p:nvSpPr>
          <p:cNvPr id="11" name="TextBox 5"/>
          <p:cNvSpPr txBox="1"/>
          <p:nvPr userDrawn="1"/>
        </p:nvSpPr>
        <p:spPr>
          <a:xfrm>
            <a:off x="1234604" y="6721475"/>
            <a:ext cx="1440159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>
                <a:solidFill>
                  <a:prstClr val="black"/>
                </a:solidFill>
                <a:latin typeface="微软雅黑" panose="020b0503020204020204" pitchFamily="34" charset="-122"/>
                <a:hlinkClick r:id="rId1"/>
              </a:rPr>
              <a:t>节日</a:t>
            </a:r>
            <a:r>
              <a:rPr lang="en-US" altLang="zh-CN" sz="100">
                <a:solidFill>
                  <a:prstClr val="black"/>
                </a:solidFill>
                <a:latin typeface="微软雅黑" panose="020b0503020204020204" pitchFamily="34" charset="-122"/>
                <a:hlinkClick r:id="rId1"/>
              </a:rPr>
              <a:t>PPT</a:t>
            </a:r>
            <a:r>
              <a:rPr lang="zh-CN" altLang="en-US" sz="100">
                <a:solidFill>
                  <a:prstClr val="black"/>
                </a:solidFill>
                <a:latin typeface="微软雅黑" panose="020b0503020204020204" pitchFamily="34" charset="-122"/>
                <a:hlinkClick r:id="rId1"/>
              </a:rPr>
              <a:t>模板</a:t>
            </a:r>
            <a:r>
              <a:rPr lang="zh-CN" altLang="en-US" sz="100">
                <a:solidFill>
                  <a:prstClr val="black"/>
                </a:solidFill>
                <a:latin typeface="微软雅黑" panose="020b0503020204020204" pitchFamily="34" charset="-122"/>
              </a:rPr>
              <a:t> </a:t>
            </a:r>
            <a:r>
              <a:rPr lang="en-US" altLang="zh-CN" sz="100">
                <a:solidFill>
                  <a:prstClr val="black"/>
                </a:solidFill>
                <a:latin typeface="微软雅黑" panose="020b0503020204020204" pitchFamily="34" charset="-122"/>
              </a:rPr>
              <a:t>http://www.1ppt.com/jieri/</a:t>
            </a:r>
            <a:endParaRPr lang="en-US" altLang="zh-CN" sz="100">
              <a:solidFill>
                <a:prstClr val="black"/>
              </a:solidFill>
              <a:latin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BC923-B2CB-4EDF-9A5B-E9F36186A9E4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B09A9-8EDF-49AE-A9C4-731033DEF5A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BC923-B2CB-4EDF-9A5B-E9F36186A9E4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B09A9-8EDF-49AE-A9C4-731033DEF5A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BC923-B2CB-4EDF-9A5B-E9F36186A9E4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B09A9-8EDF-49AE-A9C4-731033DEF5A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slideLayout" Target="../slideLayouts/slideLayout12.xml" /><Relationship Id="rId13" Type="http://schemas.openxmlformats.org/officeDocument/2006/relationships/image" Target="file:///D:\qq&#25991;&#20214;\712321467\Image\C2C\Image2\%7b75232B38-A165-1FB7-499C-2E1C792CACB5%7d.png" TargetMode="External" /><Relationship Id="rId14" Type="http://schemas.openxmlformats.org/officeDocument/2006/relationships/image" Target="../media/image1.png" /><Relationship Id="rId15" Type="http://schemas.openxmlformats.org/officeDocument/2006/relationships/image" Target="../media/image2.png" /><Relationship Id="rId16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_rels/slideMaster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 /><Relationship Id="rId2" Type="http://schemas.openxmlformats.org/officeDocument/2006/relationships/slideLayout" Target="../slideLayouts/slideLayout14.xml" /><Relationship Id="rId3" Type="http://schemas.openxmlformats.org/officeDocument/2006/relationships/slideLayout" Target="../slideLayouts/slideLayout15.xml" /><Relationship Id="rId4" Type="http://schemas.openxmlformats.org/officeDocument/2006/relationships/image" Target="file:///D:\qq&#25991;&#20214;\712321467\Image\C2C\Image2\%7b75232B38-A165-1FB7-499C-2E1C792CACB5%7d.png" TargetMode="External" /><Relationship Id="rId5" Type="http://schemas.openxmlformats.org/officeDocument/2006/relationships/image" Target="../media/image1.png" /><Relationship Id="rId6" Type="http://schemas.openxmlformats.org/officeDocument/2006/relationships/theme" Target="../theme/theme2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>
        <a:blipFill dpi="0" rotWithShape="1">
          <a:blip r:embed="rId15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FBC923-B2CB-4EDF-9A5B-E9F36186A9E4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5B09A9-8EDF-49AE-A9C4-731033DEF5A6}" type="slidenum">
              <a:rPr lang="zh-CN" altLang="en-US" smtClean="0"/>
              <a:t/>
            </a:fld>
            <a:endParaRPr lang="zh-CN" altLang="en-US"/>
          </a:p>
        </p:txBody>
      </p:sp>
      <p:pic>
        <p:nvPicPr>
          <p:cNvPr id="7" name="图片 1073743875" descr="学科网 zxxk.com" title=""/>
          <p:cNvPicPr>
            <a:picLocks noChangeAspect="1"/>
          </p:cNvPicPr>
          <p:nvPr/>
        </p:nvPicPr>
        <p:blipFill>
          <a:blip r:embed="rId14" r:link="rId13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/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073743875" descr="学科网 zxxk.com" title=""/>
          <p:cNvPicPr>
            <a:picLocks noChangeAspect="1"/>
          </p:cNvPicPr>
          <p:nvPr/>
        </p:nvPicPr>
        <p:blipFill>
          <a:blip r:embed="rId5" r:link="rId4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</p:sldLayoutIdLst>
  <p:transition/>
  <p:timing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10.png" /><Relationship Id="rId11" Type="http://schemas.openxmlformats.org/officeDocument/2006/relationships/image" Target="../media/image11.png" /><Relationship Id="rId12" Type="http://schemas.openxmlformats.org/officeDocument/2006/relationships/image" Target="../media/image12.png" /><Relationship Id="rId13" Type="http://schemas.openxmlformats.org/officeDocument/2006/relationships/image" Target="../media/image13.png" /><Relationship Id="rId14" Type="http://schemas.openxmlformats.org/officeDocument/2006/relationships/tags" Target="../tags/tag1.xml" /><Relationship Id="rId15" Type="http://schemas.openxmlformats.org/officeDocument/2006/relationships/tags" Target="../tags/tag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jpeg" /><Relationship Id="rId4" Type="http://schemas.openxmlformats.org/officeDocument/2006/relationships/image" Target="../media/image4.png" /><Relationship Id="rId5" Type="http://schemas.openxmlformats.org/officeDocument/2006/relationships/image" Target="../media/image5.png" /><Relationship Id="rId6" Type="http://schemas.openxmlformats.org/officeDocument/2006/relationships/image" Target="../media/image6.png" /><Relationship Id="rId7" Type="http://schemas.openxmlformats.org/officeDocument/2006/relationships/image" Target="../media/image7.png" /><Relationship Id="rId8" Type="http://schemas.openxmlformats.org/officeDocument/2006/relationships/image" Target="../media/image8.png" /><Relationship Id="rId9" Type="http://schemas.openxmlformats.org/officeDocument/2006/relationships/image" Target="../media/image9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33.png" /><Relationship Id="rId11" Type="http://schemas.openxmlformats.org/officeDocument/2006/relationships/image" Target="../media/image34.png" /><Relationship Id="rId12" Type="http://schemas.openxmlformats.org/officeDocument/2006/relationships/image" Target="../media/image37.png" /><Relationship Id="rId13" Type="http://schemas.openxmlformats.org/officeDocument/2006/relationships/tags" Target="../tags/tag26.xml" /><Relationship Id="rId2" Type="http://schemas.openxmlformats.org/officeDocument/2006/relationships/notesSlide" Target="../notesSlides/notesSlide9.xml" /><Relationship Id="rId3" Type="http://schemas.openxmlformats.org/officeDocument/2006/relationships/image" Target="../media/image15.png" /><Relationship Id="rId4" Type="http://schemas.openxmlformats.org/officeDocument/2006/relationships/image" Target="../media/image27.png" /><Relationship Id="rId5" Type="http://schemas.openxmlformats.org/officeDocument/2006/relationships/image" Target="../media/image28.png" /><Relationship Id="rId6" Type="http://schemas.openxmlformats.org/officeDocument/2006/relationships/image" Target="../media/image29.png" /><Relationship Id="rId7" Type="http://schemas.openxmlformats.org/officeDocument/2006/relationships/image" Target="../media/image30.png" /><Relationship Id="rId8" Type="http://schemas.openxmlformats.org/officeDocument/2006/relationships/image" Target="../media/image31.png" /><Relationship Id="rId9" Type="http://schemas.openxmlformats.org/officeDocument/2006/relationships/image" Target="../media/image32.pn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33.png" /><Relationship Id="rId11" Type="http://schemas.openxmlformats.org/officeDocument/2006/relationships/image" Target="../media/image34.png" /><Relationship Id="rId12" Type="http://schemas.openxmlformats.org/officeDocument/2006/relationships/image" Target="../media/image38.png" /><Relationship Id="rId13" Type="http://schemas.openxmlformats.org/officeDocument/2006/relationships/tags" Target="../tags/tag27.xml" /><Relationship Id="rId2" Type="http://schemas.openxmlformats.org/officeDocument/2006/relationships/notesSlide" Target="../notesSlides/notesSlide10.xml" /><Relationship Id="rId3" Type="http://schemas.openxmlformats.org/officeDocument/2006/relationships/image" Target="../media/image15.png" /><Relationship Id="rId4" Type="http://schemas.openxmlformats.org/officeDocument/2006/relationships/image" Target="../media/image27.png" /><Relationship Id="rId5" Type="http://schemas.openxmlformats.org/officeDocument/2006/relationships/image" Target="../media/image28.png" /><Relationship Id="rId6" Type="http://schemas.openxmlformats.org/officeDocument/2006/relationships/image" Target="../media/image29.png" /><Relationship Id="rId7" Type="http://schemas.openxmlformats.org/officeDocument/2006/relationships/image" Target="../media/image30.png" /><Relationship Id="rId8" Type="http://schemas.openxmlformats.org/officeDocument/2006/relationships/image" Target="../media/image31.png" /><Relationship Id="rId9" Type="http://schemas.openxmlformats.org/officeDocument/2006/relationships/image" Target="../media/image32.png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33.png" /><Relationship Id="rId11" Type="http://schemas.openxmlformats.org/officeDocument/2006/relationships/image" Target="../media/image34.png" /><Relationship Id="rId12" Type="http://schemas.openxmlformats.org/officeDocument/2006/relationships/image" Target="../media/image39.png" /><Relationship Id="rId13" Type="http://schemas.openxmlformats.org/officeDocument/2006/relationships/tags" Target="../tags/tag28.xml" /><Relationship Id="rId2" Type="http://schemas.openxmlformats.org/officeDocument/2006/relationships/notesSlide" Target="../notesSlides/notesSlide11.xml" /><Relationship Id="rId3" Type="http://schemas.openxmlformats.org/officeDocument/2006/relationships/image" Target="../media/image15.png" /><Relationship Id="rId4" Type="http://schemas.openxmlformats.org/officeDocument/2006/relationships/image" Target="../media/image27.png" /><Relationship Id="rId5" Type="http://schemas.openxmlformats.org/officeDocument/2006/relationships/image" Target="../media/image28.png" /><Relationship Id="rId6" Type="http://schemas.openxmlformats.org/officeDocument/2006/relationships/image" Target="../media/image29.png" /><Relationship Id="rId7" Type="http://schemas.openxmlformats.org/officeDocument/2006/relationships/image" Target="../media/image30.png" /><Relationship Id="rId8" Type="http://schemas.openxmlformats.org/officeDocument/2006/relationships/image" Target="../media/image31.png" /><Relationship Id="rId9" Type="http://schemas.openxmlformats.org/officeDocument/2006/relationships/image" Target="../media/image32.png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33.png" /><Relationship Id="rId11" Type="http://schemas.openxmlformats.org/officeDocument/2006/relationships/image" Target="../media/image34.png" /><Relationship Id="rId12" Type="http://schemas.openxmlformats.org/officeDocument/2006/relationships/image" Target="../media/image40.png" /><Relationship Id="rId13" Type="http://schemas.openxmlformats.org/officeDocument/2006/relationships/tags" Target="../tags/tag29.xml" /><Relationship Id="rId2" Type="http://schemas.openxmlformats.org/officeDocument/2006/relationships/notesSlide" Target="../notesSlides/notesSlide12.xml" /><Relationship Id="rId3" Type="http://schemas.openxmlformats.org/officeDocument/2006/relationships/image" Target="../media/image15.png" /><Relationship Id="rId4" Type="http://schemas.openxmlformats.org/officeDocument/2006/relationships/image" Target="../media/image27.png" /><Relationship Id="rId5" Type="http://schemas.openxmlformats.org/officeDocument/2006/relationships/image" Target="../media/image28.png" /><Relationship Id="rId6" Type="http://schemas.openxmlformats.org/officeDocument/2006/relationships/image" Target="../media/image29.png" /><Relationship Id="rId7" Type="http://schemas.openxmlformats.org/officeDocument/2006/relationships/image" Target="../media/image30.png" /><Relationship Id="rId8" Type="http://schemas.openxmlformats.org/officeDocument/2006/relationships/image" Target="../media/image31.png" /><Relationship Id="rId9" Type="http://schemas.openxmlformats.org/officeDocument/2006/relationships/image" Target="../media/image32.png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33.png" /><Relationship Id="rId11" Type="http://schemas.openxmlformats.org/officeDocument/2006/relationships/image" Target="../media/image34.png" /><Relationship Id="rId12" Type="http://schemas.openxmlformats.org/officeDocument/2006/relationships/image" Target="../media/image41.png" /><Relationship Id="rId13" Type="http://schemas.openxmlformats.org/officeDocument/2006/relationships/tags" Target="../tags/tag30.xml" /><Relationship Id="rId2" Type="http://schemas.openxmlformats.org/officeDocument/2006/relationships/notesSlide" Target="../notesSlides/notesSlide13.xml" /><Relationship Id="rId3" Type="http://schemas.openxmlformats.org/officeDocument/2006/relationships/image" Target="../media/image15.png" /><Relationship Id="rId4" Type="http://schemas.openxmlformats.org/officeDocument/2006/relationships/image" Target="../media/image27.png" /><Relationship Id="rId5" Type="http://schemas.openxmlformats.org/officeDocument/2006/relationships/image" Target="../media/image28.png" /><Relationship Id="rId6" Type="http://schemas.openxmlformats.org/officeDocument/2006/relationships/image" Target="../media/image29.png" /><Relationship Id="rId7" Type="http://schemas.openxmlformats.org/officeDocument/2006/relationships/image" Target="../media/image30.png" /><Relationship Id="rId8" Type="http://schemas.openxmlformats.org/officeDocument/2006/relationships/image" Target="../media/image31.png" /><Relationship Id="rId9" Type="http://schemas.openxmlformats.org/officeDocument/2006/relationships/image" Target="../media/image32.png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33.png" /><Relationship Id="rId11" Type="http://schemas.openxmlformats.org/officeDocument/2006/relationships/image" Target="../media/image34.png" /><Relationship Id="rId12" Type="http://schemas.openxmlformats.org/officeDocument/2006/relationships/image" Target="../media/image42.png" /><Relationship Id="rId13" Type="http://schemas.openxmlformats.org/officeDocument/2006/relationships/tags" Target="../tags/tag31.xml" /><Relationship Id="rId2" Type="http://schemas.openxmlformats.org/officeDocument/2006/relationships/notesSlide" Target="../notesSlides/notesSlide14.xml" /><Relationship Id="rId3" Type="http://schemas.openxmlformats.org/officeDocument/2006/relationships/image" Target="../media/image15.png" /><Relationship Id="rId4" Type="http://schemas.openxmlformats.org/officeDocument/2006/relationships/image" Target="../media/image27.png" /><Relationship Id="rId5" Type="http://schemas.openxmlformats.org/officeDocument/2006/relationships/image" Target="../media/image28.png" /><Relationship Id="rId6" Type="http://schemas.openxmlformats.org/officeDocument/2006/relationships/image" Target="../media/image29.png" /><Relationship Id="rId7" Type="http://schemas.openxmlformats.org/officeDocument/2006/relationships/image" Target="../media/image30.png" /><Relationship Id="rId8" Type="http://schemas.openxmlformats.org/officeDocument/2006/relationships/image" Target="../media/image31.png" /><Relationship Id="rId9" Type="http://schemas.openxmlformats.org/officeDocument/2006/relationships/image" Target="../media/image32.png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33.png" /><Relationship Id="rId11" Type="http://schemas.openxmlformats.org/officeDocument/2006/relationships/image" Target="../media/image34.png" /><Relationship Id="rId12" Type="http://schemas.openxmlformats.org/officeDocument/2006/relationships/image" Target="../media/image42.png" /><Relationship Id="rId13" Type="http://schemas.openxmlformats.org/officeDocument/2006/relationships/tags" Target="../tags/tag32.xml" /><Relationship Id="rId2" Type="http://schemas.openxmlformats.org/officeDocument/2006/relationships/notesSlide" Target="../notesSlides/notesSlide15.xml" /><Relationship Id="rId3" Type="http://schemas.openxmlformats.org/officeDocument/2006/relationships/image" Target="../media/image15.png" /><Relationship Id="rId4" Type="http://schemas.openxmlformats.org/officeDocument/2006/relationships/image" Target="../media/image27.png" /><Relationship Id="rId5" Type="http://schemas.openxmlformats.org/officeDocument/2006/relationships/image" Target="../media/image28.png" /><Relationship Id="rId6" Type="http://schemas.openxmlformats.org/officeDocument/2006/relationships/image" Target="../media/image29.png" /><Relationship Id="rId7" Type="http://schemas.openxmlformats.org/officeDocument/2006/relationships/image" Target="../media/image30.png" /><Relationship Id="rId8" Type="http://schemas.openxmlformats.org/officeDocument/2006/relationships/image" Target="../media/image31.png" /><Relationship Id="rId9" Type="http://schemas.openxmlformats.org/officeDocument/2006/relationships/image" Target="../media/image32.png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34.png" /><Relationship Id="rId11" Type="http://schemas.openxmlformats.org/officeDocument/2006/relationships/image" Target="../media/image43.png" /><Relationship Id="rId12" Type="http://schemas.openxmlformats.org/officeDocument/2006/relationships/tags" Target="../tags/tag33.xml" /><Relationship Id="rId2" Type="http://schemas.openxmlformats.org/officeDocument/2006/relationships/notesSlide" Target="../notesSlides/notesSlide16.xml" /><Relationship Id="rId3" Type="http://schemas.openxmlformats.org/officeDocument/2006/relationships/image" Target="../media/image15.png" /><Relationship Id="rId4" Type="http://schemas.openxmlformats.org/officeDocument/2006/relationships/image" Target="../media/image27.png" /><Relationship Id="rId5" Type="http://schemas.openxmlformats.org/officeDocument/2006/relationships/image" Target="../media/image28.png" /><Relationship Id="rId6" Type="http://schemas.openxmlformats.org/officeDocument/2006/relationships/image" Target="../media/image30.png" /><Relationship Id="rId7" Type="http://schemas.openxmlformats.org/officeDocument/2006/relationships/image" Target="../media/image31.png" /><Relationship Id="rId8" Type="http://schemas.openxmlformats.org/officeDocument/2006/relationships/image" Target="../media/image32.png" /><Relationship Id="rId9" Type="http://schemas.openxmlformats.org/officeDocument/2006/relationships/image" Target="../media/image33.png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34.png" /><Relationship Id="rId11" Type="http://schemas.openxmlformats.org/officeDocument/2006/relationships/image" Target="../media/image44.png" /><Relationship Id="rId12" Type="http://schemas.openxmlformats.org/officeDocument/2006/relationships/tags" Target="../tags/tag34.xml" /><Relationship Id="rId2" Type="http://schemas.openxmlformats.org/officeDocument/2006/relationships/notesSlide" Target="../notesSlides/notesSlide17.xml" /><Relationship Id="rId3" Type="http://schemas.openxmlformats.org/officeDocument/2006/relationships/image" Target="../media/image15.png" /><Relationship Id="rId4" Type="http://schemas.openxmlformats.org/officeDocument/2006/relationships/image" Target="../media/image27.png" /><Relationship Id="rId5" Type="http://schemas.openxmlformats.org/officeDocument/2006/relationships/image" Target="../media/image28.png" /><Relationship Id="rId6" Type="http://schemas.openxmlformats.org/officeDocument/2006/relationships/image" Target="../media/image30.png" /><Relationship Id="rId7" Type="http://schemas.openxmlformats.org/officeDocument/2006/relationships/image" Target="../media/image31.png" /><Relationship Id="rId8" Type="http://schemas.openxmlformats.org/officeDocument/2006/relationships/image" Target="../media/image32.png" /><Relationship Id="rId9" Type="http://schemas.openxmlformats.org/officeDocument/2006/relationships/image" Target="../media/image33.png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33.png" /><Relationship Id="rId11" Type="http://schemas.openxmlformats.org/officeDocument/2006/relationships/image" Target="../media/image34.png" /><Relationship Id="rId12" Type="http://schemas.openxmlformats.org/officeDocument/2006/relationships/image" Target="../media/image45.png" /><Relationship Id="rId13" Type="http://schemas.openxmlformats.org/officeDocument/2006/relationships/tags" Target="../tags/tag35.xml" /><Relationship Id="rId2" Type="http://schemas.openxmlformats.org/officeDocument/2006/relationships/notesSlide" Target="../notesSlides/notesSlide18.xml" /><Relationship Id="rId3" Type="http://schemas.openxmlformats.org/officeDocument/2006/relationships/image" Target="../media/image15.png" /><Relationship Id="rId4" Type="http://schemas.openxmlformats.org/officeDocument/2006/relationships/image" Target="../media/image27.png" /><Relationship Id="rId5" Type="http://schemas.openxmlformats.org/officeDocument/2006/relationships/image" Target="../media/image28.png" /><Relationship Id="rId6" Type="http://schemas.openxmlformats.org/officeDocument/2006/relationships/image" Target="../media/image29.png" /><Relationship Id="rId7" Type="http://schemas.openxmlformats.org/officeDocument/2006/relationships/image" Target="../media/image30.png" /><Relationship Id="rId8" Type="http://schemas.openxmlformats.org/officeDocument/2006/relationships/image" Target="../media/image31.png" /><Relationship Id="rId9" Type="http://schemas.openxmlformats.org/officeDocument/2006/relationships/image" Target="../media/image3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16.png" /><Relationship Id="rId11" Type="http://schemas.openxmlformats.org/officeDocument/2006/relationships/tags" Target="../tags/tag8.xml" /><Relationship Id="rId12" Type="http://schemas.openxmlformats.org/officeDocument/2006/relationships/tags" Target="../tags/tag9.xml" /><Relationship Id="rId13" Type="http://schemas.openxmlformats.org/officeDocument/2006/relationships/tags" Target="../tags/tag10.xml" /><Relationship Id="rId14" Type="http://schemas.openxmlformats.org/officeDocument/2006/relationships/image" Target="../media/image17.png" /><Relationship Id="rId15" Type="http://schemas.openxmlformats.org/officeDocument/2006/relationships/tags" Target="../tags/tag11.xml" /><Relationship Id="rId2" Type="http://schemas.openxmlformats.org/officeDocument/2006/relationships/image" Target="../media/image14.png" /><Relationship Id="rId3" Type="http://schemas.openxmlformats.org/officeDocument/2006/relationships/tags" Target="../tags/tag3.xml" /><Relationship Id="rId4" Type="http://schemas.openxmlformats.org/officeDocument/2006/relationships/image" Target="../media/image9.png" /><Relationship Id="rId5" Type="http://schemas.openxmlformats.org/officeDocument/2006/relationships/tags" Target="../tags/tag4.xml" /><Relationship Id="rId6" Type="http://schemas.openxmlformats.org/officeDocument/2006/relationships/image" Target="../media/image15.png" /><Relationship Id="rId7" Type="http://schemas.openxmlformats.org/officeDocument/2006/relationships/tags" Target="../tags/tag5.xml" /><Relationship Id="rId8" Type="http://schemas.openxmlformats.org/officeDocument/2006/relationships/tags" Target="../tags/tag6.xml" /><Relationship Id="rId9" Type="http://schemas.openxmlformats.org/officeDocument/2006/relationships/tags" Target="../tags/tag7.xml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6.xml" /><Relationship Id="rId2" Type="http://schemas.openxmlformats.org/officeDocument/2006/relationships/notesSlide" Target="../notesSlides/notesSlide19.xml" /><Relationship Id="rId3" Type="http://schemas.openxmlformats.org/officeDocument/2006/relationships/image" Target="../media/image27.png" /><Relationship Id="rId4" Type="http://schemas.openxmlformats.org/officeDocument/2006/relationships/image" Target="../media/image28.png" /><Relationship Id="rId5" Type="http://schemas.openxmlformats.org/officeDocument/2006/relationships/image" Target="../media/image31.png" /><Relationship Id="rId6" Type="http://schemas.openxmlformats.org/officeDocument/2006/relationships/image" Target="../media/image32.png" /><Relationship Id="rId7" Type="http://schemas.openxmlformats.org/officeDocument/2006/relationships/image" Target="../media/image33.png" /><Relationship Id="rId8" Type="http://schemas.openxmlformats.org/officeDocument/2006/relationships/image" Target="../media/image34.png" /><Relationship Id="rId9" Type="http://schemas.openxmlformats.org/officeDocument/2006/relationships/image" Target="../media/image46.png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33.png" /><Relationship Id="rId11" Type="http://schemas.openxmlformats.org/officeDocument/2006/relationships/image" Target="../media/image34.png" /><Relationship Id="rId12" Type="http://schemas.openxmlformats.org/officeDocument/2006/relationships/image" Target="../media/image47.png" /><Relationship Id="rId13" Type="http://schemas.openxmlformats.org/officeDocument/2006/relationships/tags" Target="../tags/tag37.xml" /><Relationship Id="rId2" Type="http://schemas.openxmlformats.org/officeDocument/2006/relationships/notesSlide" Target="../notesSlides/notesSlide20.xml" /><Relationship Id="rId3" Type="http://schemas.openxmlformats.org/officeDocument/2006/relationships/image" Target="../media/image15.png" /><Relationship Id="rId4" Type="http://schemas.openxmlformats.org/officeDocument/2006/relationships/image" Target="../media/image27.png" /><Relationship Id="rId5" Type="http://schemas.openxmlformats.org/officeDocument/2006/relationships/image" Target="../media/image28.png" /><Relationship Id="rId6" Type="http://schemas.openxmlformats.org/officeDocument/2006/relationships/image" Target="../media/image29.png" /><Relationship Id="rId7" Type="http://schemas.openxmlformats.org/officeDocument/2006/relationships/image" Target="../media/image30.png" /><Relationship Id="rId8" Type="http://schemas.openxmlformats.org/officeDocument/2006/relationships/image" Target="../media/image31.png" /><Relationship Id="rId9" Type="http://schemas.openxmlformats.org/officeDocument/2006/relationships/image" Target="../media/image32.png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33.png" /><Relationship Id="rId11" Type="http://schemas.openxmlformats.org/officeDocument/2006/relationships/image" Target="../media/image34.png" /><Relationship Id="rId12" Type="http://schemas.openxmlformats.org/officeDocument/2006/relationships/image" Target="../media/image48.png" /><Relationship Id="rId13" Type="http://schemas.openxmlformats.org/officeDocument/2006/relationships/tags" Target="../tags/tag38.xml" /><Relationship Id="rId2" Type="http://schemas.openxmlformats.org/officeDocument/2006/relationships/notesSlide" Target="../notesSlides/notesSlide21.xml" /><Relationship Id="rId3" Type="http://schemas.openxmlformats.org/officeDocument/2006/relationships/image" Target="../media/image15.png" /><Relationship Id="rId4" Type="http://schemas.openxmlformats.org/officeDocument/2006/relationships/image" Target="../media/image27.png" /><Relationship Id="rId5" Type="http://schemas.openxmlformats.org/officeDocument/2006/relationships/image" Target="../media/image28.png" /><Relationship Id="rId6" Type="http://schemas.openxmlformats.org/officeDocument/2006/relationships/image" Target="../media/image29.png" /><Relationship Id="rId7" Type="http://schemas.openxmlformats.org/officeDocument/2006/relationships/image" Target="../media/image30.png" /><Relationship Id="rId8" Type="http://schemas.openxmlformats.org/officeDocument/2006/relationships/image" Target="../media/image31.png" /><Relationship Id="rId9" Type="http://schemas.openxmlformats.org/officeDocument/2006/relationships/image" Target="../media/image32.png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33.png" /><Relationship Id="rId11" Type="http://schemas.openxmlformats.org/officeDocument/2006/relationships/image" Target="../media/image34.png" /><Relationship Id="rId12" Type="http://schemas.openxmlformats.org/officeDocument/2006/relationships/image" Target="../media/image49.png" /><Relationship Id="rId13" Type="http://schemas.openxmlformats.org/officeDocument/2006/relationships/tags" Target="../tags/tag39.xml" /><Relationship Id="rId2" Type="http://schemas.openxmlformats.org/officeDocument/2006/relationships/notesSlide" Target="../notesSlides/notesSlide22.xml" /><Relationship Id="rId3" Type="http://schemas.openxmlformats.org/officeDocument/2006/relationships/image" Target="../media/image15.png" /><Relationship Id="rId4" Type="http://schemas.openxmlformats.org/officeDocument/2006/relationships/image" Target="../media/image27.png" /><Relationship Id="rId5" Type="http://schemas.openxmlformats.org/officeDocument/2006/relationships/image" Target="../media/image28.png" /><Relationship Id="rId6" Type="http://schemas.openxmlformats.org/officeDocument/2006/relationships/image" Target="../media/image29.png" /><Relationship Id="rId7" Type="http://schemas.openxmlformats.org/officeDocument/2006/relationships/image" Target="../media/image30.png" /><Relationship Id="rId8" Type="http://schemas.openxmlformats.org/officeDocument/2006/relationships/image" Target="../media/image31.png" /><Relationship Id="rId9" Type="http://schemas.openxmlformats.org/officeDocument/2006/relationships/image" Target="../media/image32.png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33.png" /><Relationship Id="rId11" Type="http://schemas.openxmlformats.org/officeDocument/2006/relationships/image" Target="../media/image34.png" /><Relationship Id="rId12" Type="http://schemas.openxmlformats.org/officeDocument/2006/relationships/image" Target="../media/image50.png" /><Relationship Id="rId13" Type="http://schemas.openxmlformats.org/officeDocument/2006/relationships/tags" Target="../tags/tag40.xml" /><Relationship Id="rId2" Type="http://schemas.openxmlformats.org/officeDocument/2006/relationships/notesSlide" Target="../notesSlides/notesSlide23.xml" /><Relationship Id="rId3" Type="http://schemas.openxmlformats.org/officeDocument/2006/relationships/image" Target="../media/image15.png" /><Relationship Id="rId4" Type="http://schemas.openxmlformats.org/officeDocument/2006/relationships/image" Target="../media/image27.png" /><Relationship Id="rId5" Type="http://schemas.openxmlformats.org/officeDocument/2006/relationships/image" Target="../media/image28.png" /><Relationship Id="rId6" Type="http://schemas.openxmlformats.org/officeDocument/2006/relationships/image" Target="../media/image29.png" /><Relationship Id="rId7" Type="http://schemas.openxmlformats.org/officeDocument/2006/relationships/image" Target="../media/image30.png" /><Relationship Id="rId8" Type="http://schemas.openxmlformats.org/officeDocument/2006/relationships/image" Target="../media/image31.png" /><Relationship Id="rId9" Type="http://schemas.openxmlformats.org/officeDocument/2006/relationships/image" Target="../media/image32.png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33.png" /><Relationship Id="rId11" Type="http://schemas.openxmlformats.org/officeDocument/2006/relationships/image" Target="../media/image34.png" /><Relationship Id="rId12" Type="http://schemas.openxmlformats.org/officeDocument/2006/relationships/image" Target="../media/image42.png" /><Relationship Id="rId13" Type="http://schemas.openxmlformats.org/officeDocument/2006/relationships/tags" Target="../tags/tag41.xml" /><Relationship Id="rId2" Type="http://schemas.openxmlformats.org/officeDocument/2006/relationships/notesSlide" Target="../notesSlides/notesSlide24.xml" /><Relationship Id="rId3" Type="http://schemas.openxmlformats.org/officeDocument/2006/relationships/image" Target="../media/image15.png" /><Relationship Id="rId4" Type="http://schemas.openxmlformats.org/officeDocument/2006/relationships/image" Target="../media/image27.png" /><Relationship Id="rId5" Type="http://schemas.openxmlformats.org/officeDocument/2006/relationships/image" Target="../media/image28.png" /><Relationship Id="rId6" Type="http://schemas.openxmlformats.org/officeDocument/2006/relationships/image" Target="../media/image29.png" /><Relationship Id="rId7" Type="http://schemas.openxmlformats.org/officeDocument/2006/relationships/image" Target="../media/image30.png" /><Relationship Id="rId8" Type="http://schemas.openxmlformats.org/officeDocument/2006/relationships/image" Target="../media/image31.png" /><Relationship Id="rId9" Type="http://schemas.openxmlformats.org/officeDocument/2006/relationships/image" Target="../media/image32.png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33.png" /><Relationship Id="rId11" Type="http://schemas.openxmlformats.org/officeDocument/2006/relationships/image" Target="../media/image34.png" /><Relationship Id="rId12" Type="http://schemas.openxmlformats.org/officeDocument/2006/relationships/image" Target="../media/image51.png" /><Relationship Id="rId13" Type="http://schemas.openxmlformats.org/officeDocument/2006/relationships/tags" Target="../tags/tag42.xml" /><Relationship Id="rId2" Type="http://schemas.openxmlformats.org/officeDocument/2006/relationships/notesSlide" Target="../notesSlides/notesSlide25.xml" /><Relationship Id="rId3" Type="http://schemas.openxmlformats.org/officeDocument/2006/relationships/image" Target="../media/image15.png" /><Relationship Id="rId4" Type="http://schemas.openxmlformats.org/officeDocument/2006/relationships/image" Target="../media/image27.png" /><Relationship Id="rId5" Type="http://schemas.openxmlformats.org/officeDocument/2006/relationships/image" Target="../media/image28.png" /><Relationship Id="rId6" Type="http://schemas.openxmlformats.org/officeDocument/2006/relationships/image" Target="../media/image29.png" /><Relationship Id="rId7" Type="http://schemas.openxmlformats.org/officeDocument/2006/relationships/image" Target="../media/image30.png" /><Relationship Id="rId8" Type="http://schemas.openxmlformats.org/officeDocument/2006/relationships/image" Target="../media/image31.png" /><Relationship Id="rId9" Type="http://schemas.openxmlformats.org/officeDocument/2006/relationships/image" Target="../media/image32.png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33.png" /><Relationship Id="rId11" Type="http://schemas.openxmlformats.org/officeDocument/2006/relationships/image" Target="../media/image34.png" /><Relationship Id="rId12" Type="http://schemas.openxmlformats.org/officeDocument/2006/relationships/image" Target="../media/image52.png" /><Relationship Id="rId13" Type="http://schemas.openxmlformats.org/officeDocument/2006/relationships/tags" Target="../tags/tag43.xml" /><Relationship Id="rId2" Type="http://schemas.openxmlformats.org/officeDocument/2006/relationships/notesSlide" Target="../notesSlides/notesSlide26.xml" /><Relationship Id="rId3" Type="http://schemas.openxmlformats.org/officeDocument/2006/relationships/image" Target="../media/image15.png" /><Relationship Id="rId4" Type="http://schemas.openxmlformats.org/officeDocument/2006/relationships/image" Target="../media/image27.png" /><Relationship Id="rId5" Type="http://schemas.openxmlformats.org/officeDocument/2006/relationships/image" Target="../media/image28.png" /><Relationship Id="rId6" Type="http://schemas.openxmlformats.org/officeDocument/2006/relationships/image" Target="../media/image29.png" /><Relationship Id="rId7" Type="http://schemas.openxmlformats.org/officeDocument/2006/relationships/image" Target="../media/image30.png" /><Relationship Id="rId8" Type="http://schemas.openxmlformats.org/officeDocument/2006/relationships/image" Target="../media/image31.png" /><Relationship Id="rId9" Type="http://schemas.openxmlformats.org/officeDocument/2006/relationships/image" Target="../media/image32.png" /></Relationships>
</file>

<file path=ppt/slides/_rels/slide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33.png" /><Relationship Id="rId11" Type="http://schemas.openxmlformats.org/officeDocument/2006/relationships/image" Target="../media/image34.png" /><Relationship Id="rId12" Type="http://schemas.openxmlformats.org/officeDocument/2006/relationships/image" Target="../media/image53.png" /><Relationship Id="rId13" Type="http://schemas.openxmlformats.org/officeDocument/2006/relationships/tags" Target="../tags/tag44.xml" /><Relationship Id="rId2" Type="http://schemas.openxmlformats.org/officeDocument/2006/relationships/notesSlide" Target="../notesSlides/notesSlide27.xml" /><Relationship Id="rId3" Type="http://schemas.openxmlformats.org/officeDocument/2006/relationships/image" Target="../media/image15.png" /><Relationship Id="rId4" Type="http://schemas.openxmlformats.org/officeDocument/2006/relationships/image" Target="../media/image27.png" /><Relationship Id="rId5" Type="http://schemas.openxmlformats.org/officeDocument/2006/relationships/image" Target="../media/image28.png" /><Relationship Id="rId6" Type="http://schemas.openxmlformats.org/officeDocument/2006/relationships/image" Target="../media/image29.png" /><Relationship Id="rId7" Type="http://schemas.openxmlformats.org/officeDocument/2006/relationships/image" Target="../media/image30.png" /><Relationship Id="rId8" Type="http://schemas.openxmlformats.org/officeDocument/2006/relationships/image" Target="../media/image31.png" /><Relationship Id="rId9" Type="http://schemas.openxmlformats.org/officeDocument/2006/relationships/image" Target="../media/image32.png" /></Relationships>
</file>

<file path=ppt/slides/_rels/slide2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33.png" /><Relationship Id="rId11" Type="http://schemas.openxmlformats.org/officeDocument/2006/relationships/image" Target="../media/image34.png" /><Relationship Id="rId2" Type="http://schemas.openxmlformats.org/officeDocument/2006/relationships/notesSlide" Target="../notesSlides/notesSlide28.xml" /><Relationship Id="rId3" Type="http://schemas.openxmlformats.org/officeDocument/2006/relationships/image" Target="../media/image15.png" /><Relationship Id="rId4" Type="http://schemas.openxmlformats.org/officeDocument/2006/relationships/image" Target="../media/image27.png" /><Relationship Id="rId5" Type="http://schemas.openxmlformats.org/officeDocument/2006/relationships/image" Target="../media/image28.png" /><Relationship Id="rId6" Type="http://schemas.openxmlformats.org/officeDocument/2006/relationships/image" Target="../media/image29.png" /><Relationship Id="rId7" Type="http://schemas.openxmlformats.org/officeDocument/2006/relationships/image" Target="../media/image30.png" /><Relationship Id="rId8" Type="http://schemas.openxmlformats.org/officeDocument/2006/relationships/image" Target="../media/image31.png" /><Relationship Id="rId9" Type="http://schemas.openxmlformats.org/officeDocument/2006/relationships/image" Target="../media/image3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 /><Relationship Id="rId2" Type="http://schemas.openxmlformats.org/officeDocument/2006/relationships/notesSlide" Target="../notesSlides/notesSlide2.xml" /><Relationship Id="rId3" Type="http://schemas.openxmlformats.org/officeDocument/2006/relationships/image" Target="../media/image18.jpeg" /><Relationship Id="rId4" Type="http://schemas.openxmlformats.org/officeDocument/2006/relationships/tags" Target="../tags/tag12.xml" /><Relationship Id="rId5" Type="http://schemas.openxmlformats.org/officeDocument/2006/relationships/image" Target="../media/image14.png" /><Relationship Id="rId6" Type="http://schemas.openxmlformats.org/officeDocument/2006/relationships/tags" Target="../tags/tag13.xml" /><Relationship Id="rId7" Type="http://schemas.openxmlformats.org/officeDocument/2006/relationships/image" Target="../media/image9.png" /><Relationship Id="rId8" Type="http://schemas.openxmlformats.org/officeDocument/2006/relationships/tags" Target="../tags/tag14.xml" /></Relationships>
</file>

<file path=ppt/slides/_rels/slide3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33.png" /><Relationship Id="rId11" Type="http://schemas.openxmlformats.org/officeDocument/2006/relationships/image" Target="../media/image34.png" /><Relationship Id="rId2" Type="http://schemas.openxmlformats.org/officeDocument/2006/relationships/notesSlide" Target="../notesSlides/notesSlide29.xml" /><Relationship Id="rId3" Type="http://schemas.openxmlformats.org/officeDocument/2006/relationships/image" Target="../media/image15.png" /><Relationship Id="rId4" Type="http://schemas.openxmlformats.org/officeDocument/2006/relationships/image" Target="../media/image27.png" /><Relationship Id="rId5" Type="http://schemas.openxmlformats.org/officeDocument/2006/relationships/image" Target="../media/image28.png" /><Relationship Id="rId6" Type="http://schemas.openxmlformats.org/officeDocument/2006/relationships/image" Target="../media/image29.png" /><Relationship Id="rId7" Type="http://schemas.openxmlformats.org/officeDocument/2006/relationships/image" Target="../media/image30.png" /><Relationship Id="rId8" Type="http://schemas.openxmlformats.org/officeDocument/2006/relationships/image" Target="../media/image31.png" /><Relationship Id="rId9" Type="http://schemas.openxmlformats.org/officeDocument/2006/relationships/image" Target="../media/image32.png" /></Relationships>
</file>

<file path=ppt/slides/_rels/slide3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5.png" /><Relationship Id="rId2" Type="http://schemas.openxmlformats.org/officeDocument/2006/relationships/notesSlide" Target="../notesSlides/notesSlide30.xml" /><Relationship Id="rId3" Type="http://schemas.openxmlformats.org/officeDocument/2006/relationships/image" Target="../media/image3.jpeg" /><Relationship Id="rId4" Type="http://schemas.openxmlformats.org/officeDocument/2006/relationships/image" Target="../media/image6.png" /><Relationship Id="rId5" Type="http://schemas.openxmlformats.org/officeDocument/2006/relationships/image" Target="../media/image9.png" /><Relationship Id="rId6" Type="http://schemas.openxmlformats.org/officeDocument/2006/relationships/image" Target="../media/image10.png" /><Relationship Id="rId7" Type="http://schemas.openxmlformats.org/officeDocument/2006/relationships/image" Target="../media/image26.png" /><Relationship Id="rId8" Type="http://schemas.openxmlformats.org/officeDocument/2006/relationships/image" Target="../media/image14.png" /><Relationship Id="rId9" Type="http://schemas.openxmlformats.org/officeDocument/2006/relationships/image" Target="../media/image4.png" /></Relationships>
</file>

<file path=ppt/slides/_rels/slide3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microsoft.com/office/2007/relationships/media" Target="../media/media2.mp4" /><Relationship Id="rId2" Type="http://schemas.openxmlformats.org/officeDocument/2006/relationships/image" Target="../media/image14.png" /><Relationship Id="rId3" Type="http://schemas.openxmlformats.org/officeDocument/2006/relationships/tags" Target="../tags/tag45.xml" /><Relationship Id="rId4" Type="http://schemas.openxmlformats.org/officeDocument/2006/relationships/image" Target="../media/image9.png" /><Relationship Id="rId5" Type="http://schemas.openxmlformats.org/officeDocument/2006/relationships/tags" Target="../tags/tag46.xml" /><Relationship Id="rId6" Type="http://schemas.openxmlformats.org/officeDocument/2006/relationships/image" Target="../media/image15.png" /><Relationship Id="rId7" Type="http://schemas.openxmlformats.org/officeDocument/2006/relationships/tags" Target="../tags/tag47.xml" /><Relationship Id="rId8" Type="http://schemas.openxmlformats.org/officeDocument/2006/relationships/image" Target="../media/image54.png" /><Relationship Id="rId9" Type="http://schemas.openxmlformats.org/officeDocument/2006/relationships/video" Target="../media/media2.mp4" /></Relationships>
</file>

<file path=ppt/slides/_rels/slide3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33.png" /><Relationship Id="rId11" Type="http://schemas.openxmlformats.org/officeDocument/2006/relationships/image" Target="../media/image34.png" /><Relationship Id="rId2" Type="http://schemas.openxmlformats.org/officeDocument/2006/relationships/notesSlide" Target="../notesSlides/notesSlide31.xml" /><Relationship Id="rId3" Type="http://schemas.openxmlformats.org/officeDocument/2006/relationships/image" Target="../media/image15.png" /><Relationship Id="rId4" Type="http://schemas.openxmlformats.org/officeDocument/2006/relationships/image" Target="../media/image27.png" /><Relationship Id="rId5" Type="http://schemas.openxmlformats.org/officeDocument/2006/relationships/image" Target="../media/image28.png" /><Relationship Id="rId6" Type="http://schemas.openxmlformats.org/officeDocument/2006/relationships/image" Target="../media/image29.png" /><Relationship Id="rId7" Type="http://schemas.openxmlformats.org/officeDocument/2006/relationships/image" Target="../media/image30.png" /><Relationship Id="rId8" Type="http://schemas.openxmlformats.org/officeDocument/2006/relationships/image" Target="../media/image31.png" /><Relationship Id="rId9" Type="http://schemas.openxmlformats.org/officeDocument/2006/relationships/image" Target="../media/image32.png" /></Relationships>
</file>

<file path=ppt/slides/_rels/slide3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5.png" /><Relationship Id="rId2" Type="http://schemas.openxmlformats.org/officeDocument/2006/relationships/notesSlide" Target="../notesSlides/notesSlide32.xml" /><Relationship Id="rId3" Type="http://schemas.openxmlformats.org/officeDocument/2006/relationships/image" Target="../media/image3.jpeg" /><Relationship Id="rId4" Type="http://schemas.openxmlformats.org/officeDocument/2006/relationships/image" Target="../media/image6.png" /><Relationship Id="rId5" Type="http://schemas.openxmlformats.org/officeDocument/2006/relationships/image" Target="../media/image9.png" /><Relationship Id="rId6" Type="http://schemas.openxmlformats.org/officeDocument/2006/relationships/image" Target="../media/image10.png" /><Relationship Id="rId7" Type="http://schemas.openxmlformats.org/officeDocument/2006/relationships/image" Target="../media/image26.png" /><Relationship Id="rId8" Type="http://schemas.openxmlformats.org/officeDocument/2006/relationships/image" Target="../media/image14.png" /><Relationship Id="rId9" Type="http://schemas.openxmlformats.org/officeDocument/2006/relationships/image" Target="../media/image4.png" /></Relationships>
</file>

<file path=ppt/slides/_rels/slide3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33.png" /><Relationship Id="rId11" Type="http://schemas.openxmlformats.org/officeDocument/2006/relationships/image" Target="../media/image34.png" /><Relationship Id="rId12" Type="http://schemas.openxmlformats.org/officeDocument/2006/relationships/tags" Target="../tags/tag48.xml" /><Relationship Id="rId13" Type="http://schemas.openxmlformats.org/officeDocument/2006/relationships/image" Target="../media/image55.png" /><Relationship Id="rId14" Type="http://schemas.openxmlformats.org/officeDocument/2006/relationships/tags" Target="../tags/tag49.xml" /><Relationship Id="rId2" Type="http://schemas.openxmlformats.org/officeDocument/2006/relationships/notesSlide" Target="../notesSlides/notesSlide33.xml" /><Relationship Id="rId3" Type="http://schemas.openxmlformats.org/officeDocument/2006/relationships/image" Target="../media/image15.png" /><Relationship Id="rId4" Type="http://schemas.openxmlformats.org/officeDocument/2006/relationships/image" Target="../media/image27.png" /><Relationship Id="rId5" Type="http://schemas.openxmlformats.org/officeDocument/2006/relationships/image" Target="../media/image28.png" /><Relationship Id="rId6" Type="http://schemas.openxmlformats.org/officeDocument/2006/relationships/image" Target="../media/image29.png" /><Relationship Id="rId7" Type="http://schemas.openxmlformats.org/officeDocument/2006/relationships/image" Target="../media/image30.png" /><Relationship Id="rId8" Type="http://schemas.openxmlformats.org/officeDocument/2006/relationships/image" Target="../media/image31.png" /><Relationship Id="rId9" Type="http://schemas.openxmlformats.org/officeDocument/2006/relationships/image" Target="../media/image32.png" /></Relationships>
</file>

<file path=ppt/slides/_rels/slide3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33.png" /><Relationship Id="rId11" Type="http://schemas.openxmlformats.org/officeDocument/2006/relationships/image" Target="../media/image34.png" /><Relationship Id="rId12" Type="http://schemas.openxmlformats.org/officeDocument/2006/relationships/tags" Target="../tags/tag50.xml" /><Relationship Id="rId13" Type="http://schemas.openxmlformats.org/officeDocument/2006/relationships/tags" Target="../tags/tag51.xml" /><Relationship Id="rId2" Type="http://schemas.openxmlformats.org/officeDocument/2006/relationships/notesSlide" Target="../notesSlides/notesSlide34.xml" /><Relationship Id="rId3" Type="http://schemas.openxmlformats.org/officeDocument/2006/relationships/image" Target="../media/image15.png" /><Relationship Id="rId4" Type="http://schemas.openxmlformats.org/officeDocument/2006/relationships/image" Target="../media/image27.png" /><Relationship Id="rId5" Type="http://schemas.openxmlformats.org/officeDocument/2006/relationships/image" Target="../media/image28.png" /><Relationship Id="rId6" Type="http://schemas.openxmlformats.org/officeDocument/2006/relationships/image" Target="../media/image29.png" /><Relationship Id="rId7" Type="http://schemas.openxmlformats.org/officeDocument/2006/relationships/image" Target="../media/image30.png" /><Relationship Id="rId8" Type="http://schemas.openxmlformats.org/officeDocument/2006/relationships/image" Target="../media/image31.png" /><Relationship Id="rId9" Type="http://schemas.openxmlformats.org/officeDocument/2006/relationships/image" Target="../media/image32.png" /></Relationships>
</file>

<file path=ppt/slides/_rels/slide3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33.png" /><Relationship Id="rId11" Type="http://schemas.openxmlformats.org/officeDocument/2006/relationships/image" Target="../media/image34.png" /><Relationship Id="rId12" Type="http://schemas.openxmlformats.org/officeDocument/2006/relationships/tags" Target="../tags/tag52.xml" /><Relationship Id="rId13" Type="http://schemas.openxmlformats.org/officeDocument/2006/relationships/tags" Target="../tags/tag53.xml" /><Relationship Id="rId2" Type="http://schemas.openxmlformats.org/officeDocument/2006/relationships/notesSlide" Target="../notesSlides/notesSlide35.xml" /><Relationship Id="rId3" Type="http://schemas.openxmlformats.org/officeDocument/2006/relationships/image" Target="../media/image15.png" /><Relationship Id="rId4" Type="http://schemas.openxmlformats.org/officeDocument/2006/relationships/image" Target="../media/image27.png" /><Relationship Id="rId5" Type="http://schemas.openxmlformats.org/officeDocument/2006/relationships/image" Target="../media/image28.png" /><Relationship Id="rId6" Type="http://schemas.openxmlformats.org/officeDocument/2006/relationships/image" Target="../media/image29.png" /><Relationship Id="rId7" Type="http://schemas.openxmlformats.org/officeDocument/2006/relationships/image" Target="../media/image30.png" /><Relationship Id="rId8" Type="http://schemas.openxmlformats.org/officeDocument/2006/relationships/image" Target="../media/image31.png" /><Relationship Id="rId9" Type="http://schemas.openxmlformats.org/officeDocument/2006/relationships/image" Target="../media/image32.png" /></Relationships>
</file>

<file path=ppt/slides/_rels/slide3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33.png" /><Relationship Id="rId11" Type="http://schemas.openxmlformats.org/officeDocument/2006/relationships/image" Target="../media/image34.png" /><Relationship Id="rId12" Type="http://schemas.openxmlformats.org/officeDocument/2006/relationships/tags" Target="../tags/tag54.xml" /><Relationship Id="rId13" Type="http://schemas.openxmlformats.org/officeDocument/2006/relationships/tags" Target="../tags/tag55.xml" /><Relationship Id="rId14" Type="http://schemas.openxmlformats.org/officeDocument/2006/relationships/tags" Target="../tags/tag56.xml" /><Relationship Id="rId15" Type="http://schemas.openxmlformats.org/officeDocument/2006/relationships/image" Target="../media/image56.png" /><Relationship Id="rId16" Type="http://schemas.openxmlformats.org/officeDocument/2006/relationships/tags" Target="../tags/tag57.xml" /><Relationship Id="rId2" Type="http://schemas.openxmlformats.org/officeDocument/2006/relationships/notesSlide" Target="../notesSlides/notesSlide36.xml" /><Relationship Id="rId3" Type="http://schemas.openxmlformats.org/officeDocument/2006/relationships/image" Target="../media/image15.png" /><Relationship Id="rId4" Type="http://schemas.openxmlformats.org/officeDocument/2006/relationships/image" Target="../media/image27.png" /><Relationship Id="rId5" Type="http://schemas.openxmlformats.org/officeDocument/2006/relationships/image" Target="../media/image28.png" /><Relationship Id="rId6" Type="http://schemas.openxmlformats.org/officeDocument/2006/relationships/image" Target="../media/image29.png" /><Relationship Id="rId7" Type="http://schemas.openxmlformats.org/officeDocument/2006/relationships/image" Target="../media/image30.png" /><Relationship Id="rId8" Type="http://schemas.openxmlformats.org/officeDocument/2006/relationships/image" Target="../media/image31.png" /><Relationship Id="rId9" Type="http://schemas.openxmlformats.org/officeDocument/2006/relationships/image" Target="../media/image32.png" /></Relationships>
</file>

<file path=ppt/slides/_rels/slide3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33.png" /><Relationship Id="rId11" Type="http://schemas.openxmlformats.org/officeDocument/2006/relationships/image" Target="../media/image34.png" /><Relationship Id="rId12" Type="http://schemas.openxmlformats.org/officeDocument/2006/relationships/tags" Target="../tags/tag58.xml" /><Relationship Id="rId2" Type="http://schemas.openxmlformats.org/officeDocument/2006/relationships/notesSlide" Target="../notesSlides/notesSlide37.xml" /><Relationship Id="rId3" Type="http://schemas.openxmlformats.org/officeDocument/2006/relationships/image" Target="../media/image15.png" /><Relationship Id="rId4" Type="http://schemas.openxmlformats.org/officeDocument/2006/relationships/image" Target="../media/image27.png" /><Relationship Id="rId5" Type="http://schemas.openxmlformats.org/officeDocument/2006/relationships/image" Target="../media/image28.png" /><Relationship Id="rId6" Type="http://schemas.openxmlformats.org/officeDocument/2006/relationships/image" Target="../media/image29.png" /><Relationship Id="rId7" Type="http://schemas.openxmlformats.org/officeDocument/2006/relationships/image" Target="../media/image30.png" /><Relationship Id="rId8" Type="http://schemas.openxmlformats.org/officeDocument/2006/relationships/image" Target="../media/image31.png" /><Relationship Id="rId9" Type="http://schemas.openxmlformats.org/officeDocument/2006/relationships/image" Target="../media/image3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 /><Relationship Id="rId2" Type="http://schemas.openxmlformats.org/officeDocument/2006/relationships/notesSlide" Target="../notesSlides/notesSlide3.xml" /><Relationship Id="rId3" Type="http://schemas.openxmlformats.org/officeDocument/2006/relationships/image" Target="../media/image19.png" /><Relationship Id="rId4" Type="http://schemas.openxmlformats.org/officeDocument/2006/relationships/tags" Target="../tags/tag15.xml" /><Relationship Id="rId5" Type="http://schemas.openxmlformats.org/officeDocument/2006/relationships/image" Target="../media/image14.png" /><Relationship Id="rId6" Type="http://schemas.openxmlformats.org/officeDocument/2006/relationships/tags" Target="../tags/tag16.xml" /><Relationship Id="rId7" Type="http://schemas.openxmlformats.org/officeDocument/2006/relationships/image" Target="../media/image9.png" /><Relationship Id="rId8" Type="http://schemas.openxmlformats.org/officeDocument/2006/relationships/tags" Target="../tags/tag17.xml" /></Relationships>
</file>

<file path=ppt/slides/_rels/slide4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33.png" /><Relationship Id="rId11" Type="http://schemas.openxmlformats.org/officeDocument/2006/relationships/image" Target="../media/image34.png" /><Relationship Id="rId12" Type="http://schemas.openxmlformats.org/officeDocument/2006/relationships/tags" Target="../tags/tag59.xml" /><Relationship Id="rId13" Type="http://schemas.openxmlformats.org/officeDocument/2006/relationships/tags" Target="../tags/tag60.xml" /><Relationship Id="rId14" Type="http://schemas.openxmlformats.org/officeDocument/2006/relationships/tags" Target="../tags/tag61.xml" /><Relationship Id="rId2" Type="http://schemas.openxmlformats.org/officeDocument/2006/relationships/notesSlide" Target="../notesSlides/notesSlide38.xml" /><Relationship Id="rId3" Type="http://schemas.openxmlformats.org/officeDocument/2006/relationships/image" Target="../media/image15.png" /><Relationship Id="rId4" Type="http://schemas.openxmlformats.org/officeDocument/2006/relationships/image" Target="../media/image27.png" /><Relationship Id="rId5" Type="http://schemas.openxmlformats.org/officeDocument/2006/relationships/image" Target="../media/image28.png" /><Relationship Id="rId6" Type="http://schemas.openxmlformats.org/officeDocument/2006/relationships/image" Target="../media/image29.png" /><Relationship Id="rId7" Type="http://schemas.openxmlformats.org/officeDocument/2006/relationships/image" Target="../media/image30.png" /><Relationship Id="rId8" Type="http://schemas.openxmlformats.org/officeDocument/2006/relationships/image" Target="../media/image31.png" /><Relationship Id="rId9" Type="http://schemas.openxmlformats.org/officeDocument/2006/relationships/image" Target="../media/image32.png" /></Relationships>
</file>

<file path=ppt/slides/_rels/slide4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33.png" /><Relationship Id="rId11" Type="http://schemas.openxmlformats.org/officeDocument/2006/relationships/image" Target="../media/image34.png" /><Relationship Id="rId12" Type="http://schemas.openxmlformats.org/officeDocument/2006/relationships/tags" Target="../tags/tag62.xml" /><Relationship Id="rId13" Type="http://schemas.openxmlformats.org/officeDocument/2006/relationships/tags" Target="../tags/tag63.xml" /><Relationship Id="rId14" Type="http://schemas.openxmlformats.org/officeDocument/2006/relationships/tags" Target="../tags/tag64.xml" /><Relationship Id="rId15" Type="http://schemas.openxmlformats.org/officeDocument/2006/relationships/tags" Target="../tags/tag65.xml" /><Relationship Id="rId2" Type="http://schemas.openxmlformats.org/officeDocument/2006/relationships/notesSlide" Target="../notesSlides/notesSlide39.xml" /><Relationship Id="rId3" Type="http://schemas.openxmlformats.org/officeDocument/2006/relationships/image" Target="../media/image15.png" /><Relationship Id="rId4" Type="http://schemas.openxmlformats.org/officeDocument/2006/relationships/image" Target="../media/image27.png" /><Relationship Id="rId5" Type="http://schemas.openxmlformats.org/officeDocument/2006/relationships/image" Target="../media/image28.png" /><Relationship Id="rId6" Type="http://schemas.openxmlformats.org/officeDocument/2006/relationships/image" Target="../media/image29.png" /><Relationship Id="rId7" Type="http://schemas.openxmlformats.org/officeDocument/2006/relationships/image" Target="../media/image30.png" /><Relationship Id="rId8" Type="http://schemas.openxmlformats.org/officeDocument/2006/relationships/image" Target="../media/image31.png" /><Relationship Id="rId9" Type="http://schemas.openxmlformats.org/officeDocument/2006/relationships/image" Target="../media/image32.png" /></Relationships>
</file>

<file path=ppt/slides/_rels/slide4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33.png" /><Relationship Id="rId11" Type="http://schemas.openxmlformats.org/officeDocument/2006/relationships/image" Target="../media/image34.png" /><Relationship Id="rId12" Type="http://schemas.openxmlformats.org/officeDocument/2006/relationships/tags" Target="../tags/tag66.xml" /><Relationship Id="rId13" Type="http://schemas.openxmlformats.org/officeDocument/2006/relationships/tags" Target="../tags/tag67.xml" /><Relationship Id="rId2" Type="http://schemas.openxmlformats.org/officeDocument/2006/relationships/notesSlide" Target="../notesSlides/notesSlide40.xml" /><Relationship Id="rId3" Type="http://schemas.openxmlformats.org/officeDocument/2006/relationships/image" Target="../media/image15.png" /><Relationship Id="rId4" Type="http://schemas.openxmlformats.org/officeDocument/2006/relationships/image" Target="../media/image27.png" /><Relationship Id="rId5" Type="http://schemas.openxmlformats.org/officeDocument/2006/relationships/image" Target="../media/image28.png" /><Relationship Id="rId6" Type="http://schemas.openxmlformats.org/officeDocument/2006/relationships/image" Target="../media/image29.png" /><Relationship Id="rId7" Type="http://schemas.openxmlformats.org/officeDocument/2006/relationships/image" Target="../media/image30.png" /><Relationship Id="rId8" Type="http://schemas.openxmlformats.org/officeDocument/2006/relationships/image" Target="../media/image31.png" /><Relationship Id="rId9" Type="http://schemas.openxmlformats.org/officeDocument/2006/relationships/image" Target="../media/image32.png" /></Relationships>
</file>

<file path=ppt/slides/_rels/slide4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33.png" /><Relationship Id="rId11" Type="http://schemas.openxmlformats.org/officeDocument/2006/relationships/image" Target="../media/image34.png" /><Relationship Id="rId12" Type="http://schemas.openxmlformats.org/officeDocument/2006/relationships/tags" Target="../tags/tag68.xml" /><Relationship Id="rId13" Type="http://schemas.openxmlformats.org/officeDocument/2006/relationships/tags" Target="../tags/tag69.xml" /><Relationship Id="rId14" Type="http://schemas.openxmlformats.org/officeDocument/2006/relationships/tags" Target="../tags/tag70.xml" /><Relationship Id="rId15" Type="http://schemas.openxmlformats.org/officeDocument/2006/relationships/tags" Target="../tags/tag71.xml" /><Relationship Id="rId16" Type="http://schemas.openxmlformats.org/officeDocument/2006/relationships/tags" Target="../tags/tag72.xml" /><Relationship Id="rId17" Type="http://schemas.openxmlformats.org/officeDocument/2006/relationships/tags" Target="../tags/tag73.xml" /><Relationship Id="rId18" Type="http://schemas.openxmlformats.org/officeDocument/2006/relationships/tags" Target="../tags/tag74.xml" /><Relationship Id="rId2" Type="http://schemas.openxmlformats.org/officeDocument/2006/relationships/notesSlide" Target="../notesSlides/notesSlide41.xml" /><Relationship Id="rId3" Type="http://schemas.openxmlformats.org/officeDocument/2006/relationships/image" Target="../media/image15.png" /><Relationship Id="rId4" Type="http://schemas.openxmlformats.org/officeDocument/2006/relationships/image" Target="../media/image27.png" /><Relationship Id="rId5" Type="http://schemas.openxmlformats.org/officeDocument/2006/relationships/image" Target="../media/image28.png" /><Relationship Id="rId6" Type="http://schemas.openxmlformats.org/officeDocument/2006/relationships/image" Target="../media/image29.png" /><Relationship Id="rId7" Type="http://schemas.openxmlformats.org/officeDocument/2006/relationships/image" Target="../media/image30.png" /><Relationship Id="rId8" Type="http://schemas.openxmlformats.org/officeDocument/2006/relationships/image" Target="../media/image31.png" /><Relationship Id="rId9" Type="http://schemas.openxmlformats.org/officeDocument/2006/relationships/image" Target="../media/image32.png" /></Relationships>
</file>

<file path=ppt/slides/_rels/slide4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33.png" /><Relationship Id="rId11" Type="http://schemas.openxmlformats.org/officeDocument/2006/relationships/image" Target="../media/image34.png" /><Relationship Id="rId12" Type="http://schemas.openxmlformats.org/officeDocument/2006/relationships/tags" Target="../tags/tag75.xml" /><Relationship Id="rId13" Type="http://schemas.openxmlformats.org/officeDocument/2006/relationships/tags" Target="../tags/tag76.xml" /><Relationship Id="rId2" Type="http://schemas.openxmlformats.org/officeDocument/2006/relationships/notesSlide" Target="../notesSlides/notesSlide42.xml" /><Relationship Id="rId3" Type="http://schemas.openxmlformats.org/officeDocument/2006/relationships/image" Target="../media/image15.png" /><Relationship Id="rId4" Type="http://schemas.openxmlformats.org/officeDocument/2006/relationships/image" Target="../media/image27.png" /><Relationship Id="rId5" Type="http://schemas.openxmlformats.org/officeDocument/2006/relationships/image" Target="../media/image28.png" /><Relationship Id="rId6" Type="http://schemas.openxmlformats.org/officeDocument/2006/relationships/image" Target="../media/image29.png" /><Relationship Id="rId7" Type="http://schemas.openxmlformats.org/officeDocument/2006/relationships/image" Target="../media/image30.png" /><Relationship Id="rId8" Type="http://schemas.openxmlformats.org/officeDocument/2006/relationships/image" Target="../media/image31.png" /><Relationship Id="rId9" Type="http://schemas.openxmlformats.org/officeDocument/2006/relationships/image" Target="../media/image32.png" /></Relationships>
</file>

<file path=ppt/slides/_rels/slide4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33.png" /><Relationship Id="rId11" Type="http://schemas.openxmlformats.org/officeDocument/2006/relationships/image" Target="../media/image34.png" /><Relationship Id="rId12" Type="http://schemas.openxmlformats.org/officeDocument/2006/relationships/tags" Target="../tags/tag77.xml" /><Relationship Id="rId13" Type="http://schemas.openxmlformats.org/officeDocument/2006/relationships/tags" Target="../tags/tag78.xml" /><Relationship Id="rId14" Type="http://schemas.openxmlformats.org/officeDocument/2006/relationships/tags" Target="../tags/tag79.xml" /><Relationship Id="rId2" Type="http://schemas.openxmlformats.org/officeDocument/2006/relationships/notesSlide" Target="../notesSlides/notesSlide43.xml" /><Relationship Id="rId3" Type="http://schemas.openxmlformats.org/officeDocument/2006/relationships/image" Target="../media/image15.png" /><Relationship Id="rId4" Type="http://schemas.openxmlformats.org/officeDocument/2006/relationships/image" Target="../media/image27.png" /><Relationship Id="rId5" Type="http://schemas.openxmlformats.org/officeDocument/2006/relationships/image" Target="../media/image28.png" /><Relationship Id="rId6" Type="http://schemas.openxmlformats.org/officeDocument/2006/relationships/image" Target="../media/image29.png" /><Relationship Id="rId7" Type="http://schemas.openxmlformats.org/officeDocument/2006/relationships/image" Target="../media/image30.png" /><Relationship Id="rId8" Type="http://schemas.openxmlformats.org/officeDocument/2006/relationships/image" Target="../media/image31.png" /><Relationship Id="rId9" Type="http://schemas.openxmlformats.org/officeDocument/2006/relationships/image" Target="../media/image32.png" /></Relationships>
</file>

<file path=ppt/slides/_rels/slide4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5.png" /><Relationship Id="rId11" Type="http://schemas.openxmlformats.org/officeDocument/2006/relationships/image" Target="../media/image57.png" /><Relationship Id="rId2" Type="http://schemas.openxmlformats.org/officeDocument/2006/relationships/notesSlide" Target="../notesSlides/notesSlide44.xml" /><Relationship Id="rId3" Type="http://schemas.openxmlformats.org/officeDocument/2006/relationships/image" Target="../media/image3.jpeg" /><Relationship Id="rId4" Type="http://schemas.openxmlformats.org/officeDocument/2006/relationships/image" Target="../media/image6.png" /><Relationship Id="rId5" Type="http://schemas.openxmlformats.org/officeDocument/2006/relationships/image" Target="../media/image9.png" /><Relationship Id="rId6" Type="http://schemas.openxmlformats.org/officeDocument/2006/relationships/image" Target="../media/image10.png" /><Relationship Id="rId7" Type="http://schemas.openxmlformats.org/officeDocument/2006/relationships/image" Target="../media/image26.png" /><Relationship Id="rId8" Type="http://schemas.openxmlformats.org/officeDocument/2006/relationships/image" Target="../media/image14.png" /><Relationship Id="rId9" Type="http://schemas.openxmlformats.org/officeDocument/2006/relationships/image" Target="../media/image4.png" /></Relationships>
</file>

<file path=ppt/slides/_rels/slide4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33.png" /><Relationship Id="rId11" Type="http://schemas.openxmlformats.org/officeDocument/2006/relationships/image" Target="../media/image34.png" /><Relationship Id="rId12" Type="http://schemas.openxmlformats.org/officeDocument/2006/relationships/image" Target="../media/image58.png" /><Relationship Id="rId13" Type="http://schemas.openxmlformats.org/officeDocument/2006/relationships/tags" Target="../tags/tag80.xml" /><Relationship Id="rId14" Type="http://schemas.openxmlformats.org/officeDocument/2006/relationships/image" Target="../media/image59.png" /><Relationship Id="rId15" Type="http://schemas.openxmlformats.org/officeDocument/2006/relationships/tags" Target="../tags/tag81.xml" /><Relationship Id="rId2" Type="http://schemas.openxmlformats.org/officeDocument/2006/relationships/notesSlide" Target="../notesSlides/notesSlide45.xml" /><Relationship Id="rId3" Type="http://schemas.openxmlformats.org/officeDocument/2006/relationships/image" Target="../media/image15.png" /><Relationship Id="rId4" Type="http://schemas.openxmlformats.org/officeDocument/2006/relationships/image" Target="../media/image27.png" /><Relationship Id="rId5" Type="http://schemas.openxmlformats.org/officeDocument/2006/relationships/image" Target="../media/image28.png" /><Relationship Id="rId6" Type="http://schemas.openxmlformats.org/officeDocument/2006/relationships/image" Target="../media/image29.png" /><Relationship Id="rId7" Type="http://schemas.openxmlformats.org/officeDocument/2006/relationships/image" Target="../media/image30.png" /><Relationship Id="rId8" Type="http://schemas.openxmlformats.org/officeDocument/2006/relationships/image" Target="../media/image31.png" /><Relationship Id="rId9" Type="http://schemas.openxmlformats.org/officeDocument/2006/relationships/image" Target="../media/image32.png" /></Relationships>
</file>

<file path=ppt/slides/_rels/slide4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33.png" /><Relationship Id="rId11" Type="http://schemas.openxmlformats.org/officeDocument/2006/relationships/image" Target="../media/image34.png" /><Relationship Id="rId12" Type="http://schemas.openxmlformats.org/officeDocument/2006/relationships/tags" Target="../tags/tag82.xml" /><Relationship Id="rId13" Type="http://schemas.openxmlformats.org/officeDocument/2006/relationships/image" Target="../media/image60.png" /><Relationship Id="rId14" Type="http://schemas.openxmlformats.org/officeDocument/2006/relationships/tags" Target="../tags/tag83.xml" /><Relationship Id="rId2" Type="http://schemas.openxmlformats.org/officeDocument/2006/relationships/notesSlide" Target="../notesSlides/notesSlide46.xml" /><Relationship Id="rId3" Type="http://schemas.openxmlformats.org/officeDocument/2006/relationships/image" Target="../media/image15.png" /><Relationship Id="rId4" Type="http://schemas.openxmlformats.org/officeDocument/2006/relationships/image" Target="../media/image27.png" /><Relationship Id="rId5" Type="http://schemas.openxmlformats.org/officeDocument/2006/relationships/image" Target="../media/image28.png" /><Relationship Id="rId6" Type="http://schemas.openxmlformats.org/officeDocument/2006/relationships/image" Target="../media/image29.png" /><Relationship Id="rId7" Type="http://schemas.openxmlformats.org/officeDocument/2006/relationships/image" Target="../media/image30.png" /><Relationship Id="rId8" Type="http://schemas.openxmlformats.org/officeDocument/2006/relationships/image" Target="../media/image31.png" /><Relationship Id="rId9" Type="http://schemas.openxmlformats.org/officeDocument/2006/relationships/image" Target="../media/image32.png" /></Relationships>
</file>

<file path=ppt/slides/_rels/slide4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33.png" /><Relationship Id="rId11" Type="http://schemas.openxmlformats.org/officeDocument/2006/relationships/image" Target="../media/image34.png" /><Relationship Id="rId12" Type="http://schemas.openxmlformats.org/officeDocument/2006/relationships/tags" Target="../tags/tag84.xml" /><Relationship Id="rId13" Type="http://schemas.openxmlformats.org/officeDocument/2006/relationships/tags" Target="../tags/tag85.xml" /><Relationship Id="rId14" Type="http://schemas.openxmlformats.org/officeDocument/2006/relationships/image" Target="../media/image61.png" /><Relationship Id="rId15" Type="http://schemas.openxmlformats.org/officeDocument/2006/relationships/tags" Target="../tags/tag86.xml" /><Relationship Id="rId2" Type="http://schemas.openxmlformats.org/officeDocument/2006/relationships/notesSlide" Target="../notesSlides/notesSlide47.xml" /><Relationship Id="rId3" Type="http://schemas.openxmlformats.org/officeDocument/2006/relationships/image" Target="../media/image15.png" /><Relationship Id="rId4" Type="http://schemas.openxmlformats.org/officeDocument/2006/relationships/image" Target="../media/image27.png" /><Relationship Id="rId5" Type="http://schemas.openxmlformats.org/officeDocument/2006/relationships/image" Target="../media/image28.png" /><Relationship Id="rId6" Type="http://schemas.openxmlformats.org/officeDocument/2006/relationships/image" Target="../media/image29.png" /><Relationship Id="rId7" Type="http://schemas.openxmlformats.org/officeDocument/2006/relationships/image" Target="../media/image30.png" /><Relationship Id="rId8" Type="http://schemas.openxmlformats.org/officeDocument/2006/relationships/image" Target="../media/image31.png" /><Relationship Id="rId9" Type="http://schemas.openxmlformats.org/officeDocument/2006/relationships/image" Target="../media/image32.png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 /><Relationship Id="rId2" Type="http://schemas.openxmlformats.org/officeDocument/2006/relationships/notesSlide" Target="../notesSlides/notesSlide4.xml" /><Relationship Id="rId3" Type="http://schemas.openxmlformats.org/officeDocument/2006/relationships/image" Target="../media/image20.png" /><Relationship Id="rId4" Type="http://schemas.openxmlformats.org/officeDocument/2006/relationships/tags" Target="../tags/tag18.xml" /><Relationship Id="rId5" Type="http://schemas.openxmlformats.org/officeDocument/2006/relationships/image" Target="../media/image21.png" /><Relationship Id="rId6" Type="http://schemas.openxmlformats.org/officeDocument/2006/relationships/video" Target="../media/media1.mp4" /><Relationship Id="rId7" Type="http://schemas.microsoft.com/office/2007/relationships/media" Target="../media/media1.mp4" /></Relationships>
</file>

<file path=ppt/slides/_rels/slide5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33.png" /><Relationship Id="rId11" Type="http://schemas.openxmlformats.org/officeDocument/2006/relationships/image" Target="../media/image34.png" /><Relationship Id="rId12" Type="http://schemas.openxmlformats.org/officeDocument/2006/relationships/image" Target="../media/image62.png" /><Relationship Id="rId2" Type="http://schemas.openxmlformats.org/officeDocument/2006/relationships/notesSlide" Target="../notesSlides/notesSlide48.xml" /><Relationship Id="rId3" Type="http://schemas.openxmlformats.org/officeDocument/2006/relationships/image" Target="../media/image15.png" /><Relationship Id="rId4" Type="http://schemas.openxmlformats.org/officeDocument/2006/relationships/image" Target="../media/image27.png" /><Relationship Id="rId5" Type="http://schemas.openxmlformats.org/officeDocument/2006/relationships/image" Target="../media/image28.png" /><Relationship Id="rId6" Type="http://schemas.openxmlformats.org/officeDocument/2006/relationships/image" Target="../media/image29.png" /><Relationship Id="rId7" Type="http://schemas.openxmlformats.org/officeDocument/2006/relationships/image" Target="../media/image30.png" /><Relationship Id="rId8" Type="http://schemas.openxmlformats.org/officeDocument/2006/relationships/image" Target="../media/image31.png" /><Relationship Id="rId9" Type="http://schemas.openxmlformats.org/officeDocument/2006/relationships/image" Target="../media/image32.png" /></Relationships>
</file>

<file path=ppt/slides/_rels/slide5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49.xml" /><Relationship Id="rId3" Type="http://schemas.openxmlformats.org/officeDocument/2006/relationships/image" Target="../media/image15.png" /><Relationship Id="rId4" Type="http://schemas.openxmlformats.org/officeDocument/2006/relationships/image" Target="../media/image28.png" /><Relationship Id="rId5" Type="http://schemas.openxmlformats.org/officeDocument/2006/relationships/image" Target="../media/image29.png" /><Relationship Id="rId6" Type="http://schemas.openxmlformats.org/officeDocument/2006/relationships/image" Target="../media/image30.png" /><Relationship Id="rId7" Type="http://schemas.openxmlformats.org/officeDocument/2006/relationships/tags" Target="../tags/tag87.xml" /><Relationship Id="rId8" Type="http://schemas.openxmlformats.org/officeDocument/2006/relationships/tags" Target="../tags/tag88.xml" /></Relationships>
</file>

<file path=ppt/slides/_rels/slide5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10.png" /><Relationship Id="rId11" Type="http://schemas.openxmlformats.org/officeDocument/2006/relationships/image" Target="../media/image11.png" /><Relationship Id="rId12" Type="http://schemas.openxmlformats.org/officeDocument/2006/relationships/image" Target="../media/image63.png" /><Relationship Id="rId13" Type="http://schemas.openxmlformats.org/officeDocument/2006/relationships/image" Target="../media/image13.png" /><Relationship Id="rId14" Type="http://schemas.openxmlformats.org/officeDocument/2006/relationships/tags" Target="../tags/tag89.xml" /><Relationship Id="rId15" Type="http://schemas.openxmlformats.org/officeDocument/2006/relationships/tags" Target="../tags/tag90.xml" /><Relationship Id="rId2" Type="http://schemas.openxmlformats.org/officeDocument/2006/relationships/notesSlide" Target="../notesSlides/notesSlide50.xml" /><Relationship Id="rId3" Type="http://schemas.openxmlformats.org/officeDocument/2006/relationships/image" Target="../media/image3.jpeg" /><Relationship Id="rId4" Type="http://schemas.openxmlformats.org/officeDocument/2006/relationships/image" Target="../media/image4.png" /><Relationship Id="rId5" Type="http://schemas.openxmlformats.org/officeDocument/2006/relationships/image" Target="../media/image5.png" /><Relationship Id="rId6" Type="http://schemas.openxmlformats.org/officeDocument/2006/relationships/image" Target="../media/image6.png" /><Relationship Id="rId7" Type="http://schemas.openxmlformats.org/officeDocument/2006/relationships/image" Target="../media/image7.png" /><Relationship Id="rId8" Type="http://schemas.openxmlformats.org/officeDocument/2006/relationships/image" Target="../media/image8.png" /><Relationship Id="rId9" Type="http://schemas.openxmlformats.org/officeDocument/2006/relationships/image" Target="../media/image9.png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0.xml" /><Relationship Id="rId11" Type="http://schemas.openxmlformats.org/officeDocument/2006/relationships/tags" Target="../tags/tag21.xml" /><Relationship Id="rId12" Type="http://schemas.openxmlformats.org/officeDocument/2006/relationships/tags" Target="../tags/tag22.xml" /><Relationship Id="rId13" Type="http://schemas.openxmlformats.org/officeDocument/2006/relationships/tags" Target="../tags/tag23.xml" /><Relationship Id="rId2" Type="http://schemas.openxmlformats.org/officeDocument/2006/relationships/notesSlide" Target="../notesSlides/notesSlide5.xml" /><Relationship Id="rId3" Type="http://schemas.openxmlformats.org/officeDocument/2006/relationships/image" Target="../media/image9.png" /><Relationship Id="rId4" Type="http://schemas.openxmlformats.org/officeDocument/2006/relationships/image" Target="../media/image22.png" /><Relationship Id="rId5" Type="http://schemas.microsoft.com/office/2007/relationships/hdphoto" Target="../media/image23.wdp" /><Relationship Id="rId6" Type="http://schemas.openxmlformats.org/officeDocument/2006/relationships/image" Target="../media/image14.png" /><Relationship Id="rId7" Type="http://schemas.openxmlformats.org/officeDocument/2006/relationships/image" Target="../media/image24.png" /><Relationship Id="rId8" Type="http://schemas.openxmlformats.org/officeDocument/2006/relationships/image" Target="../media/image25.png" /><Relationship Id="rId9" Type="http://schemas.openxmlformats.org/officeDocument/2006/relationships/tags" Target="../tags/tag19.xm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5.png" /><Relationship Id="rId2" Type="http://schemas.openxmlformats.org/officeDocument/2006/relationships/notesSlide" Target="../notesSlides/notesSlide6.xml" /><Relationship Id="rId3" Type="http://schemas.openxmlformats.org/officeDocument/2006/relationships/image" Target="../media/image3.jpeg" /><Relationship Id="rId4" Type="http://schemas.openxmlformats.org/officeDocument/2006/relationships/image" Target="../media/image6.png" /><Relationship Id="rId5" Type="http://schemas.openxmlformats.org/officeDocument/2006/relationships/image" Target="../media/image9.png" /><Relationship Id="rId6" Type="http://schemas.openxmlformats.org/officeDocument/2006/relationships/image" Target="../media/image10.png" /><Relationship Id="rId7" Type="http://schemas.openxmlformats.org/officeDocument/2006/relationships/image" Target="../media/image26.png" /><Relationship Id="rId8" Type="http://schemas.openxmlformats.org/officeDocument/2006/relationships/image" Target="../media/image14.png" /><Relationship Id="rId9" Type="http://schemas.openxmlformats.org/officeDocument/2006/relationships/image" Target="../media/image4.png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33.png" /><Relationship Id="rId11" Type="http://schemas.openxmlformats.org/officeDocument/2006/relationships/image" Target="../media/image34.png" /><Relationship Id="rId12" Type="http://schemas.openxmlformats.org/officeDocument/2006/relationships/image" Target="../media/image35.png" /><Relationship Id="rId13" Type="http://schemas.openxmlformats.org/officeDocument/2006/relationships/tags" Target="../tags/tag24.xml" /><Relationship Id="rId2" Type="http://schemas.openxmlformats.org/officeDocument/2006/relationships/notesSlide" Target="../notesSlides/notesSlide7.xml" /><Relationship Id="rId3" Type="http://schemas.openxmlformats.org/officeDocument/2006/relationships/image" Target="../media/image15.png" /><Relationship Id="rId4" Type="http://schemas.openxmlformats.org/officeDocument/2006/relationships/image" Target="../media/image27.png" /><Relationship Id="rId5" Type="http://schemas.openxmlformats.org/officeDocument/2006/relationships/image" Target="../media/image28.png" /><Relationship Id="rId6" Type="http://schemas.openxmlformats.org/officeDocument/2006/relationships/image" Target="../media/image29.png" /><Relationship Id="rId7" Type="http://schemas.openxmlformats.org/officeDocument/2006/relationships/image" Target="../media/image30.png" /><Relationship Id="rId8" Type="http://schemas.openxmlformats.org/officeDocument/2006/relationships/image" Target="../media/image31.png" /><Relationship Id="rId9" Type="http://schemas.openxmlformats.org/officeDocument/2006/relationships/image" Target="../media/image32.png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33.png" /><Relationship Id="rId11" Type="http://schemas.openxmlformats.org/officeDocument/2006/relationships/image" Target="../media/image34.png" /><Relationship Id="rId12" Type="http://schemas.openxmlformats.org/officeDocument/2006/relationships/image" Target="../media/image36.png" /><Relationship Id="rId13" Type="http://schemas.openxmlformats.org/officeDocument/2006/relationships/tags" Target="../tags/tag25.xml" /><Relationship Id="rId2" Type="http://schemas.openxmlformats.org/officeDocument/2006/relationships/notesSlide" Target="../notesSlides/notesSlide8.xml" /><Relationship Id="rId3" Type="http://schemas.openxmlformats.org/officeDocument/2006/relationships/image" Target="../media/image15.png" /><Relationship Id="rId4" Type="http://schemas.openxmlformats.org/officeDocument/2006/relationships/image" Target="../media/image27.png" /><Relationship Id="rId5" Type="http://schemas.openxmlformats.org/officeDocument/2006/relationships/image" Target="../media/image28.png" /><Relationship Id="rId6" Type="http://schemas.openxmlformats.org/officeDocument/2006/relationships/image" Target="../media/image29.png" /><Relationship Id="rId7" Type="http://schemas.openxmlformats.org/officeDocument/2006/relationships/image" Target="../media/image30.png" /><Relationship Id="rId8" Type="http://schemas.openxmlformats.org/officeDocument/2006/relationships/image" Target="../media/image31.png" /><Relationship Id="rId9" Type="http://schemas.openxmlformats.org/officeDocument/2006/relationships/image" Target="../media/image32.png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25165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2538" y="900254"/>
            <a:ext cx="2264362" cy="23270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435370" flipH="1">
            <a:off x="2127854" y="265595"/>
            <a:ext cx="1716348" cy="171634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2274" y="5600860"/>
            <a:ext cx="1078256" cy="10787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53034" y="1670607"/>
            <a:ext cx="1175591" cy="958362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V="1">
            <a:off x="-25165" y="-1605"/>
            <a:ext cx="3187816" cy="1382169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9"/>
          <a:srcRect t="-14995"/>
          <a:stretch>
            <a:fillRect/>
          </a:stretch>
        </p:blipFill>
        <p:spPr>
          <a:xfrm flipV="1">
            <a:off x="7420628" y="0"/>
            <a:ext cx="4784864" cy="2008095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43373" y="5047018"/>
            <a:ext cx="1343192" cy="1343192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11465" y="3958799"/>
            <a:ext cx="1726955" cy="2302607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0730" y="3693187"/>
            <a:ext cx="3815346" cy="381534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3"/>
          <a:srcRect r="37514"/>
          <a:stretch>
            <a:fillRect/>
          </a:stretch>
        </p:blipFill>
        <p:spPr>
          <a:xfrm>
            <a:off x="467995" y="814705"/>
            <a:ext cx="2201545" cy="3522980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14"/>
            </p:custDataLst>
          </p:nvPr>
        </p:nvSpPr>
        <p:spPr>
          <a:xfrm>
            <a:off x="2828290" y="1670685"/>
            <a:ext cx="7814310" cy="33013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indent="0" algn="l" fontAlgn="auto">
              <a:lnSpc>
                <a:spcPct val="200000"/>
              </a:lnSpc>
            </a:pPr>
            <a:r>
              <a:rPr lang="en-US" altLang="zh-CN" sz="40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24 Solar Terms</a:t>
            </a:r>
            <a:endParaRPr lang="en-US" altLang="zh-CN" sz="40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indent="0" algn="l" fontAlgn="auto">
              <a:lnSpc>
                <a:spcPct val="200000"/>
              </a:lnSpc>
            </a:pPr>
            <a:r>
              <a:rPr lang="en-US" altLang="zh-CN" sz="36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                - </a:t>
            </a:r>
            <a:r>
              <a:rPr lang="en-US" sz="3600" b="1" kern="0">
                <a:effectLst/>
                <a:latin typeface="Times New Roman" panose="02020603050405020304" charset="0"/>
                <a:cs typeface="Times New Roman" panose="02020603050405020304" charset="0"/>
                <a:sym typeface="+mn-ea"/>
              </a:rPr>
              <a:t>Autumn Equinox</a:t>
            </a:r>
            <a:endParaRPr lang="en-US" sz="3600" kern="0">
              <a:solidFill>
                <a:schemeClr val="tx1"/>
              </a:solidFill>
              <a:effectLst/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indent="0" algn="l" fontAlgn="auto">
              <a:lnSpc>
                <a:spcPct val="200000"/>
              </a:lnSpc>
            </a:pPr>
            <a:r>
              <a:rPr lang="en-US" altLang="zh-CN" sz="3600" b="1">
                <a:solidFill>
                  <a:schemeClr val="tx1"/>
                </a:solidFill>
                <a:effectLst/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                         </a:t>
            </a:r>
            <a:r>
              <a:rPr lang="zh-CN" altLang="en-US" sz="3600" b="1">
                <a:solidFill>
                  <a:schemeClr val="tx1"/>
                </a:solidFill>
                <a:effectLst/>
                <a:latin typeface="Times New Roman" panose="02020603050405020304" charset="0"/>
                <a:cs typeface="Times New Roman" panose="02020603050405020304" charset="0"/>
                <a:sym typeface="+mn-ea"/>
              </a:rPr>
              <a:t>（秋分）</a:t>
            </a:r>
            <a:endParaRPr lang="zh-CN" altLang="en-US" sz="3600" b="1">
              <a:solidFill>
                <a:schemeClr val="tx1"/>
              </a:solidFill>
              <a:effectLst/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  <p:custDataLst>
      <p:tags r:id="rId15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18450"/>
            <a:ext cx="12192000" cy="166187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9753" y="537988"/>
            <a:ext cx="1626549" cy="167157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 flipV="1">
            <a:off x="9811112" y="-1"/>
            <a:ext cx="2380888" cy="1032302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5970" y="5121734"/>
            <a:ext cx="1690427" cy="1690427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5413" y="5788011"/>
            <a:ext cx="1177462" cy="1177976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113383" y="-301742"/>
            <a:ext cx="3444836" cy="1403509"/>
            <a:chOff x="113383" y="-301742"/>
            <a:chExt cx="3444836" cy="1403509"/>
          </a:xfrm>
        </p:grpSpPr>
        <p:grpSp>
          <p:nvGrpSpPr>
            <p:cNvPr id="34" name="组合 33"/>
            <p:cNvGrpSpPr/>
            <p:nvPr/>
          </p:nvGrpSpPr>
          <p:grpSpPr>
            <a:xfrm>
              <a:off x="113383" y="-301742"/>
              <a:ext cx="3444836" cy="1403509"/>
              <a:chOff x="113383" y="-301742"/>
              <a:chExt cx="3444836" cy="1403509"/>
            </a:xfrm>
          </p:grpSpPr>
          <p:pic>
            <p:nvPicPr>
              <p:cNvPr id="3" name="图片 2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22556" y="-94685"/>
                <a:ext cx="2813539" cy="1017302"/>
              </a:xfrm>
              <a:prstGeom prst="rect">
                <a:avLst/>
              </a:prstGeom>
            </p:spPr>
          </p:pic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2435370" flipH="1">
                <a:off x="2154710" y="-301742"/>
                <a:ext cx="1403509" cy="1403509"/>
              </a:xfrm>
              <a:prstGeom prst="rect">
                <a:avLst/>
              </a:prstGeom>
            </p:spPr>
          </p:pic>
          <p:sp>
            <p:nvSpPr>
              <p:cNvPr id="18" name="矩形 17"/>
              <p:cNvSpPr>
                <a:spLocks noChangeArrowheads="1"/>
              </p:cNvSpPr>
              <p:nvPr/>
            </p:nvSpPr>
            <p:spPr bwMode="auto">
              <a:xfrm>
                <a:off x="113383" y="282030"/>
                <a:ext cx="3031883" cy="460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  <a:sym typeface="+mn-lt"/>
                  </a:rPr>
                  <a:t>Vocabulary</a:t>
                </a:r>
                <a:endParaRPr lang="en-US" altLang="zh-CN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  <a:sym typeface="+mn-lt"/>
                </a:endParaRPr>
              </a:p>
            </p:txBody>
          </p:sp>
        </p:grp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6744996">
              <a:off x="260723" y="107572"/>
              <a:ext cx="353276" cy="555192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2616628">
              <a:off x="433975" y="590855"/>
              <a:ext cx="269536" cy="423590"/>
            </a:xfrm>
            <a:prstGeom prst="rect">
              <a:avLst/>
            </a:prstGeom>
          </p:spPr>
        </p:pic>
      </p:grpSp>
      <p:sp>
        <p:nvSpPr>
          <p:cNvPr id="111" name="文本框 110"/>
          <p:cNvSpPr txBox="1"/>
          <p:nvPr/>
        </p:nvSpPr>
        <p:spPr>
          <a:xfrm>
            <a:off x="908050" y="1151255"/>
            <a:ext cx="10826115" cy="40925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>
              <a:lnSpc>
                <a:spcPct val="250000"/>
              </a:lnSpc>
            </a:pPr>
            <a:r>
              <a:rPr sz="2600" b="1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precipitation</a:t>
            </a:r>
            <a:r>
              <a:rPr lang="en-US" sz="2600" b="1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    </a:t>
            </a:r>
            <a:r>
              <a:rPr sz="2600" b="1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/prɪˌsɪpɪˈteɪʃ(ə)n/</a:t>
            </a:r>
            <a:r>
              <a:rPr lang="en-US" sz="2600" b="1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endParaRPr lang="en-US" sz="2600" b="1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indent="0" fontAlgn="auto">
              <a:lnSpc>
                <a:spcPct val="250000"/>
              </a:lnSpc>
            </a:pPr>
            <a:r>
              <a:rPr sz="2600" b="1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n. 降水（如雨，雪，冰雹）；沉淀</a:t>
            </a:r>
            <a:endParaRPr sz="2600" b="1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indent="0" fontAlgn="auto">
              <a:lnSpc>
                <a:spcPct val="250000"/>
              </a:lnSpc>
            </a:pPr>
            <a:r>
              <a:rPr lang="zh-CN" altLang="en-US" sz="26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【例句】</a:t>
            </a:r>
            <a:r>
              <a:rPr lang="en-US" sz="26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M</a:t>
            </a:r>
            <a:r>
              <a:rPr sz="26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ost of the precipitation in the Arctic is in the form of snow.  </a:t>
            </a:r>
            <a:endParaRPr sz="2600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indent="0" fontAlgn="auto">
              <a:lnSpc>
                <a:spcPct val="250000"/>
              </a:lnSpc>
            </a:pPr>
            <a:r>
              <a:rPr lang="en-US" sz="26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               </a:t>
            </a:r>
            <a:r>
              <a:rPr sz="26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北极的大部分降水形式为雪。</a:t>
            </a:r>
            <a:endParaRPr sz="2600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7738110" y="437515"/>
            <a:ext cx="1560830" cy="299148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18450"/>
            <a:ext cx="12192000" cy="166187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9753" y="537988"/>
            <a:ext cx="1626549" cy="167157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 flipV="1">
            <a:off x="9811112" y="-1"/>
            <a:ext cx="2380888" cy="1032302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5970" y="5121734"/>
            <a:ext cx="1690427" cy="1690427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5413" y="5788011"/>
            <a:ext cx="1177462" cy="1177976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113383" y="-301742"/>
            <a:ext cx="3444836" cy="1403509"/>
            <a:chOff x="113383" y="-301742"/>
            <a:chExt cx="3444836" cy="1403509"/>
          </a:xfrm>
        </p:grpSpPr>
        <p:grpSp>
          <p:nvGrpSpPr>
            <p:cNvPr id="34" name="组合 33"/>
            <p:cNvGrpSpPr/>
            <p:nvPr/>
          </p:nvGrpSpPr>
          <p:grpSpPr>
            <a:xfrm>
              <a:off x="113383" y="-301742"/>
              <a:ext cx="3444836" cy="1403509"/>
              <a:chOff x="113383" y="-301742"/>
              <a:chExt cx="3444836" cy="1403509"/>
            </a:xfrm>
          </p:grpSpPr>
          <p:pic>
            <p:nvPicPr>
              <p:cNvPr id="3" name="图片 2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22556" y="-94685"/>
                <a:ext cx="2813539" cy="1017302"/>
              </a:xfrm>
              <a:prstGeom prst="rect">
                <a:avLst/>
              </a:prstGeom>
            </p:spPr>
          </p:pic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2435370" flipH="1">
                <a:off x="2154710" y="-301742"/>
                <a:ext cx="1403509" cy="1403509"/>
              </a:xfrm>
              <a:prstGeom prst="rect">
                <a:avLst/>
              </a:prstGeom>
            </p:spPr>
          </p:pic>
          <p:sp>
            <p:nvSpPr>
              <p:cNvPr id="18" name="矩形 17"/>
              <p:cNvSpPr>
                <a:spLocks noChangeArrowheads="1"/>
              </p:cNvSpPr>
              <p:nvPr/>
            </p:nvSpPr>
            <p:spPr bwMode="auto">
              <a:xfrm>
                <a:off x="113383" y="282030"/>
                <a:ext cx="3031883" cy="460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  <a:sym typeface="+mn-lt"/>
                  </a:rPr>
                  <a:t>Vocabulary</a:t>
                </a:r>
                <a:endParaRPr lang="en-US" altLang="zh-CN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  <a:sym typeface="+mn-lt"/>
                </a:endParaRPr>
              </a:p>
            </p:txBody>
          </p:sp>
        </p:grp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6744996">
              <a:off x="260723" y="107572"/>
              <a:ext cx="353276" cy="555192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2616628">
              <a:off x="433975" y="590855"/>
              <a:ext cx="269536" cy="423590"/>
            </a:xfrm>
            <a:prstGeom prst="rect">
              <a:avLst/>
            </a:prstGeom>
          </p:spPr>
        </p:pic>
      </p:grpSp>
      <p:sp>
        <p:nvSpPr>
          <p:cNvPr id="111" name="文本框 110"/>
          <p:cNvSpPr txBox="1"/>
          <p:nvPr/>
        </p:nvSpPr>
        <p:spPr>
          <a:xfrm>
            <a:off x="1254760" y="1386205"/>
            <a:ext cx="7597775" cy="39382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>
              <a:lnSpc>
                <a:spcPct val="250000"/>
              </a:lnSpc>
            </a:pPr>
            <a:r>
              <a:rPr sz="2800" b="1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marrow/ˈmærəʊ/ n. 骨髓，髓</a:t>
            </a:r>
            <a:endParaRPr sz="2800" b="1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indent="0" fontAlgn="auto">
              <a:lnSpc>
                <a:spcPct val="250000"/>
              </a:lnSpc>
            </a:pPr>
            <a:r>
              <a:rPr lang="zh-CN" sz="24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【拓展】</a:t>
            </a:r>
            <a:r>
              <a:rPr sz="24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nourish the marrow：滋养骨髓</a:t>
            </a:r>
            <a:endParaRPr sz="2400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indent="0" fontAlgn="auto">
              <a:lnSpc>
                <a:spcPct val="250000"/>
              </a:lnSpc>
            </a:pPr>
            <a:r>
              <a:rPr lang="zh-CN" sz="24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【例句】</a:t>
            </a:r>
            <a:r>
              <a:rPr sz="24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We're getting into the marrow of the film.  </a:t>
            </a:r>
            <a:endParaRPr sz="2400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indent="0" fontAlgn="auto">
              <a:lnSpc>
                <a:spcPct val="250000"/>
              </a:lnSpc>
            </a:pPr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               </a:t>
            </a:r>
            <a:r>
              <a:rPr sz="24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我们就要进入这部电影最精彩的部分了。</a:t>
            </a:r>
            <a:endParaRPr sz="2400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8017937" y="1299772"/>
            <a:ext cx="3651666" cy="365166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18450"/>
            <a:ext cx="12192000" cy="166187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9753" y="537988"/>
            <a:ext cx="1626549" cy="167157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 flipV="1">
            <a:off x="9811112" y="-1"/>
            <a:ext cx="2380888" cy="1032302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5970" y="5121734"/>
            <a:ext cx="1690427" cy="1690427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5413" y="5788011"/>
            <a:ext cx="1177462" cy="1177976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113383" y="-301742"/>
            <a:ext cx="3444836" cy="1403509"/>
            <a:chOff x="113383" y="-301742"/>
            <a:chExt cx="3444836" cy="1403509"/>
          </a:xfrm>
        </p:grpSpPr>
        <p:grpSp>
          <p:nvGrpSpPr>
            <p:cNvPr id="34" name="组合 33"/>
            <p:cNvGrpSpPr/>
            <p:nvPr/>
          </p:nvGrpSpPr>
          <p:grpSpPr>
            <a:xfrm>
              <a:off x="113383" y="-301742"/>
              <a:ext cx="3444836" cy="1403509"/>
              <a:chOff x="113383" y="-301742"/>
              <a:chExt cx="3444836" cy="1403509"/>
            </a:xfrm>
          </p:grpSpPr>
          <p:pic>
            <p:nvPicPr>
              <p:cNvPr id="3" name="图片 2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22556" y="-94685"/>
                <a:ext cx="2813539" cy="1017302"/>
              </a:xfrm>
              <a:prstGeom prst="rect">
                <a:avLst/>
              </a:prstGeom>
            </p:spPr>
          </p:pic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2435370" flipH="1">
                <a:off x="2154710" y="-301742"/>
                <a:ext cx="1403509" cy="1403509"/>
              </a:xfrm>
              <a:prstGeom prst="rect">
                <a:avLst/>
              </a:prstGeom>
            </p:spPr>
          </p:pic>
          <p:sp>
            <p:nvSpPr>
              <p:cNvPr id="18" name="矩形 17"/>
              <p:cNvSpPr>
                <a:spLocks noChangeArrowheads="1"/>
              </p:cNvSpPr>
              <p:nvPr/>
            </p:nvSpPr>
            <p:spPr bwMode="auto">
              <a:xfrm>
                <a:off x="113383" y="282030"/>
                <a:ext cx="3031883" cy="460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  <a:sym typeface="+mn-lt"/>
                  </a:rPr>
                  <a:t>Vocabulary</a:t>
                </a:r>
                <a:endParaRPr lang="en-US" altLang="zh-CN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  <a:sym typeface="+mn-lt"/>
                </a:endParaRPr>
              </a:p>
            </p:txBody>
          </p:sp>
        </p:grp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6744996">
              <a:off x="260723" y="107572"/>
              <a:ext cx="353276" cy="555192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2616628">
              <a:off x="433975" y="590855"/>
              <a:ext cx="269536" cy="423590"/>
            </a:xfrm>
            <a:prstGeom prst="rect">
              <a:avLst/>
            </a:prstGeom>
          </p:spPr>
        </p:pic>
      </p:grpSp>
      <p:sp>
        <p:nvSpPr>
          <p:cNvPr id="111" name="文本框 110"/>
          <p:cNvSpPr txBox="1"/>
          <p:nvPr/>
        </p:nvSpPr>
        <p:spPr>
          <a:xfrm>
            <a:off x="1175385" y="1466850"/>
            <a:ext cx="7461885" cy="40925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>
              <a:lnSpc>
                <a:spcPct val="250000"/>
              </a:lnSpc>
            </a:pPr>
            <a:r>
              <a:rPr sz="2800" b="1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amaranth</a:t>
            </a:r>
            <a:r>
              <a:rPr lang="en-US" sz="2800" b="1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    </a:t>
            </a:r>
            <a:r>
              <a:rPr sz="2800" b="1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/ˈæməˌrænθ/</a:t>
            </a:r>
            <a:endParaRPr sz="2800" b="1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indent="0" fontAlgn="auto">
              <a:lnSpc>
                <a:spcPct val="250000"/>
              </a:lnSpc>
            </a:pPr>
            <a:r>
              <a:rPr sz="2800" b="1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n. 紫红色；不凋花；苋属植物</a:t>
            </a:r>
            <a:endParaRPr sz="2800" b="1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indent="0" fontAlgn="auto">
              <a:lnSpc>
                <a:spcPct val="250000"/>
              </a:lnSpc>
            </a:pPr>
            <a:r>
              <a:rPr lang="zh-CN" sz="24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【例句】</a:t>
            </a:r>
            <a:r>
              <a:rPr sz="24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Shows the colors between deep amaranth.  </a:t>
            </a:r>
            <a:endParaRPr sz="2400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indent="0" fontAlgn="auto">
              <a:lnSpc>
                <a:spcPct val="250000"/>
              </a:lnSpc>
            </a:pPr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               </a:t>
            </a:r>
            <a:r>
              <a:rPr sz="24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酒液颜色呈现为深沉的紫红色。</a:t>
            </a:r>
            <a:endParaRPr sz="2400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7915910" y="1697990"/>
            <a:ext cx="3162935" cy="342392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18450"/>
            <a:ext cx="12192000" cy="166187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9753" y="537988"/>
            <a:ext cx="1626549" cy="167157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 flipV="1">
            <a:off x="9811112" y="-1"/>
            <a:ext cx="2380888" cy="1032302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5970" y="5121734"/>
            <a:ext cx="1690427" cy="1690427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5413" y="5788011"/>
            <a:ext cx="1177462" cy="1177976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113383" y="-301742"/>
            <a:ext cx="3444836" cy="1403509"/>
            <a:chOff x="113383" y="-301742"/>
            <a:chExt cx="3444836" cy="1403509"/>
          </a:xfrm>
        </p:grpSpPr>
        <p:grpSp>
          <p:nvGrpSpPr>
            <p:cNvPr id="34" name="组合 33"/>
            <p:cNvGrpSpPr/>
            <p:nvPr/>
          </p:nvGrpSpPr>
          <p:grpSpPr>
            <a:xfrm>
              <a:off x="113383" y="-301742"/>
              <a:ext cx="3444836" cy="1403509"/>
              <a:chOff x="113383" y="-301742"/>
              <a:chExt cx="3444836" cy="1403509"/>
            </a:xfrm>
          </p:grpSpPr>
          <p:pic>
            <p:nvPicPr>
              <p:cNvPr id="3" name="图片 2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22556" y="-94685"/>
                <a:ext cx="2813539" cy="1017302"/>
              </a:xfrm>
              <a:prstGeom prst="rect">
                <a:avLst/>
              </a:prstGeom>
            </p:spPr>
          </p:pic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2435370" flipH="1">
                <a:off x="2154710" y="-301742"/>
                <a:ext cx="1403509" cy="1403509"/>
              </a:xfrm>
              <a:prstGeom prst="rect">
                <a:avLst/>
              </a:prstGeom>
            </p:spPr>
          </p:pic>
          <p:sp>
            <p:nvSpPr>
              <p:cNvPr id="18" name="矩形 17"/>
              <p:cNvSpPr>
                <a:spLocks noChangeArrowheads="1"/>
              </p:cNvSpPr>
              <p:nvPr/>
            </p:nvSpPr>
            <p:spPr bwMode="auto">
              <a:xfrm>
                <a:off x="113383" y="282030"/>
                <a:ext cx="3031883" cy="460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  <a:sym typeface="+mn-lt"/>
                  </a:rPr>
                  <a:t>Vocabulary</a:t>
                </a:r>
                <a:endParaRPr lang="en-US" altLang="zh-CN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  <a:sym typeface="+mn-lt"/>
                </a:endParaRPr>
              </a:p>
            </p:txBody>
          </p:sp>
        </p:grp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6744996">
              <a:off x="260723" y="107572"/>
              <a:ext cx="353276" cy="555192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2616628">
              <a:off x="433975" y="590855"/>
              <a:ext cx="269536" cy="423590"/>
            </a:xfrm>
            <a:prstGeom prst="rect">
              <a:avLst/>
            </a:prstGeom>
          </p:spPr>
        </p:pic>
      </p:grpSp>
      <p:sp>
        <p:nvSpPr>
          <p:cNvPr id="111" name="文本框 110"/>
          <p:cNvSpPr txBox="1"/>
          <p:nvPr/>
        </p:nvSpPr>
        <p:spPr>
          <a:xfrm>
            <a:off x="791845" y="1363980"/>
            <a:ext cx="9301480" cy="40925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>
              <a:lnSpc>
                <a:spcPct val="250000"/>
              </a:lnSpc>
            </a:pPr>
            <a:r>
              <a:rPr sz="2800" b="1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verdant</a:t>
            </a:r>
            <a:r>
              <a:rPr lang="en-US" sz="2800" b="1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    </a:t>
            </a:r>
            <a:r>
              <a:rPr sz="2800" b="1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/ˈvɜːd(ə)nt/</a:t>
            </a:r>
            <a:endParaRPr sz="2800" b="1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indent="0" fontAlgn="auto">
              <a:lnSpc>
                <a:spcPct val="250000"/>
              </a:lnSpc>
            </a:pPr>
            <a:r>
              <a:rPr sz="2800" b="1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adj. 青翠的；翠绿的；没有经验的；不老练的</a:t>
            </a:r>
            <a:endParaRPr sz="2800" b="1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indent="0" fontAlgn="auto">
              <a:lnSpc>
                <a:spcPct val="250000"/>
              </a:lnSpc>
            </a:pPr>
            <a:r>
              <a:rPr lang="zh-CN" sz="24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【例句】</a:t>
            </a:r>
            <a:r>
              <a:rPr sz="24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Small children played happily in verdant parks.  </a:t>
            </a:r>
            <a:endParaRPr sz="2400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indent="0" fontAlgn="auto">
              <a:lnSpc>
                <a:spcPct val="250000"/>
              </a:lnSpc>
            </a:pPr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             </a:t>
            </a:r>
            <a:r>
              <a:rPr sz="24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小孩子们在满眼绿色的公园里快乐地玩耍。</a:t>
            </a:r>
            <a:endParaRPr sz="2400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8039100" y="1363980"/>
            <a:ext cx="4316095" cy="431609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18450"/>
            <a:ext cx="12192000" cy="166187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9753" y="537988"/>
            <a:ext cx="1626549" cy="167157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 flipV="1">
            <a:off x="9811112" y="-1"/>
            <a:ext cx="2380888" cy="1032302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5970" y="5121734"/>
            <a:ext cx="1690427" cy="1690427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5413" y="5788011"/>
            <a:ext cx="1177462" cy="1177976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113383" y="-301742"/>
            <a:ext cx="3444836" cy="1403509"/>
            <a:chOff x="113383" y="-301742"/>
            <a:chExt cx="3444836" cy="1403509"/>
          </a:xfrm>
        </p:grpSpPr>
        <p:grpSp>
          <p:nvGrpSpPr>
            <p:cNvPr id="34" name="组合 33"/>
            <p:cNvGrpSpPr/>
            <p:nvPr/>
          </p:nvGrpSpPr>
          <p:grpSpPr>
            <a:xfrm>
              <a:off x="113383" y="-301742"/>
              <a:ext cx="3444836" cy="1403509"/>
              <a:chOff x="113383" y="-301742"/>
              <a:chExt cx="3444836" cy="1403509"/>
            </a:xfrm>
          </p:grpSpPr>
          <p:pic>
            <p:nvPicPr>
              <p:cNvPr id="3" name="图片 2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22556" y="-94685"/>
                <a:ext cx="2813539" cy="1017302"/>
              </a:xfrm>
              <a:prstGeom prst="rect">
                <a:avLst/>
              </a:prstGeom>
            </p:spPr>
          </p:pic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2435370" flipH="1">
                <a:off x="2154710" y="-301742"/>
                <a:ext cx="1403509" cy="1403509"/>
              </a:xfrm>
              <a:prstGeom prst="rect">
                <a:avLst/>
              </a:prstGeom>
            </p:spPr>
          </p:pic>
          <p:sp>
            <p:nvSpPr>
              <p:cNvPr id="18" name="矩形 17"/>
              <p:cNvSpPr>
                <a:spLocks noChangeArrowheads="1"/>
              </p:cNvSpPr>
              <p:nvPr/>
            </p:nvSpPr>
            <p:spPr bwMode="auto">
              <a:xfrm>
                <a:off x="113383" y="282030"/>
                <a:ext cx="3031883" cy="460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  <a:sym typeface="+mn-lt"/>
                  </a:rPr>
                  <a:t>Vocabulary</a:t>
                </a:r>
                <a:endParaRPr lang="en-US" altLang="zh-CN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  <a:sym typeface="+mn-lt"/>
                </a:endParaRPr>
              </a:p>
            </p:txBody>
          </p:sp>
        </p:grp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6744996">
              <a:off x="260723" y="107572"/>
              <a:ext cx="353276" cy="555192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2616628">
              <a:off x="433975" y="590855"/>
              <a:ext cx="269536" cy="423590"/>
            </a:xfrm>
            <a:prstGeom prst="rect">
              <a:avLst/>
            </a:prstGeom>
          </p:spPr>
        </p:pic>
      </p:grpSp>
      <p:sp>
        <p:nvSpPr>
          <p:cNvPr id="111" name="文本框 110"/>
          <p:cNvSpPr txBox="1"/>
          <p:nvPr/>
        </p:nvSpPr>
        <p:spPr>
          <a:xfrm>
            <a:off x="1175385" y="1296035"/>
            <a:ext cx="7405370" cy="39382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>
              <a:lnSpc>
                <a:spcPct val="250000"/>
              </a:lnSpc>
            </a:pPr>
            <a:r>
              <a:rPr sz="2800" b="1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verse/vɜːs/n. 诗，韵文；诗节</a:t>
            </a:r>
            <a:endParaRPr sz="2800" b="1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indent="0" fontAlgn="auto">
              <a:lnSpc>
                <a:spcPct val="250000"/>
              </a:lnSpc>
            </a:pPr>
            <a:r>
              <a:rPr lang="zh-CN" sz="24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【拓展】</a:t>
            </a:r>
            <a:r>
              <a:rPr sz="24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free verse 自由诗体</a:t>
            </a:r>
            <a:endParaRPr sz="2400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indent="0" fontAlgn="auto">
              <a:lnSpc>
                <a:spcPct val="250000"/>
              </a:lnSpc>
            </a:pPr>
            <a:r>
              <a:rPr lang="zh-CN" sz="24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【例句】This verse describes three signs of spring.  </a:t>
            </a:r>
            <a:endParaRPr lang="zh-CN" sz="2400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indent="0" fontAlgn="auto">
              <a:lnSpc>
                <a:spcPct val="250000"/>
              </a:lnSpc>
            </a:pPr>
            <a:r>
              <a:rPr lang="en-US" altLang="zh-CN" sz="24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               </a:t>
            </a:r>
            <a:r>
              <a:rPr lang="zh-CN" sz="24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这节诗描述了春天的3个征兆。</a:t>
            </a:r>
            <a:endParaRPr lang="zh-CN" sz="2400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8757602" y="2036528"/>
            <a:ext cx="1710025" cy="245816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18450"/>
            <a:ext cx="12192000" cy="166187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9753" y="537988"/>
            <a:ext cx="1626549" cy="167157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 flipV="1">
            <a:off x="9811112" y="-1"/>
            <a:ext cx="2380888" cy="1032302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5970" y="5121734"/>
            <a:ext cx="1690427" cy="1690427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5413" y="5788011"/>
            <a:ext cx="1177462" cy="1177976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113383" y="-301742"/>
            <a:ext cx="3444836" cy="1403509"/>
            <a:chOff x="113383" y="-301742"/>
            <a:chExt cx="3444836" cy="1403509"/>
          </a:xfrm>
        </p:grpSpPr>
        <p:grpSp>
          <p:nvGrpSpPr>
            <p:cNvPr id="34" name="组合 33"/>
            <p:cNvGrpSpPr/>
            <p:nvPr/>
          </p:nvGrpSpPr>
          <p:grpSpPr>
            <a:xfrm>
              <a:off x="113383" y="-301742"/>
              <a:ext cx="3444836" cy="1403509"/>
              <a:chOff x="113383" y="-301742"/>
              <a:chExt cx="3444836" cy="1403509"/>
            </a:xfrm>
          </p:grpSpPr>
          <p:pic>
            <p:nvPicPr>
              <p:cNvPr id="3" name="图片 2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22556" y="-94685"/>
                <a:ext cx="2813539" cy="1017302"/>
              </a:xfrm>
              <a:prstGeom prst="rect">
                <a:avLst/>
              </a:prstGeom>
            </p:spPr>
          </p:pic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2435370" flipH="1">
                <a:off x="2154710" y="-301742"/>
                <a:ext cx="1403509" cy="1403509"/>
              </a:xfrm>
              <a:prstGeom prst="rect">
                <a:avLst/>
              </a:prstGeom>
            </p:spPr>
          </p:pic>
          <p:sp>
            <p:nvSpPr>
              <p:cNvPr id="18" name="矩形 17"/>
              <p:cNvSpPr>
                <a:spLocks noChangeArrowheads="1"/>
              </p:cNvSpPr>
              <p:nvPr/>
            </p:nvSpPr>
            <p:spPr bwMode="auto">
              <a:xfrm>
                <a:off x="113383" y="282030"/>
                <a:ext cx="3031883" cy="460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  <a:sym typeface="+mn-lt"/>
                  </a:rPr>
                  <a:t>Vocabulary</a:t>
                </a:r>
                <a:endParaRPr lang="en-US" altLang="zh-CN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  <a:sym typeface="+mn-lt"/>
                </a:endParaRPr>
              </a:p>
            </p:txBody>
          </p:sp>
        </p:grp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6744996">
              <a:off x="260723" y="107572"/>
              <a:ext cx="353276" cy="555192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2616628">
              <a:off x="433975" y="590855"/>
              <a:ext cx="269536" cy="423590"/>
            </a:xfrm>
            <a:prstGeom prst="rect">
              <a:avLst/>
            </a:prstGeom>
          </p:spPr>
        </p:pic>
      </p:grpSp>
      <p:sp>
        <p:nvSpPr>
          <p:cNvPr id="111" name="文本框 110"/>
          <p:cNvSpPr txBox="1"/>
          <p:nvPr/>
        </p:nvSpPr>
        <p:spPr>
          <a:xfrm>
            <a:off x="1297940" y="1032510"/>
            <a:ext cx="8286115" cy="46462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>
              <a:lnSpc>
                <a:spcPct val="200000"/>
              </a:lnSpc>
            </a:pPr>
            <a:r>
              <a:rPr sz="2800" b="1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intestine</a:t>
            </a:r>
            <a:r>
              <a:rPr lang="en-US" sz="2800" b="1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   </a:t>
            </a:r>
            <a:r>
              <a:rPr sz="2800" b="1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/ɪnˈtestɪn/</a:t>
            </a:r>
            <a:endParaRPr sz="2800" b="1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indent="0" fontAlgn="auto">
              <a:lnSpc>
                <a:spcPct val="200000"/>
              </a:lnSpc>
            </a:pPr>
            <a:r>
              <a:rPr sz="24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n. （脊椎动物的）肠；（尤指无脊椎动物的）肠管  </a:t>
            </a:r>
            <a:endParaRPr sz="2400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indent="0" fontAlgn="auto">
              <a:lnSpc>
                <a:spcPct val="200000"/>
              </a:lnSpc>
            </a:pPr>
            <a:r>
              <a:rPr sz="24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adj. 内部的，国内的</a:t>
            </a:r>
            <a:endParaRPr sz="2400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indent="0" fontAlgn="auto">
              <a:lnSpc>
                <a:spcPct val="200000"/>
              </a:lnSpc>
            </a:pPr>
            <a:r>
              <a:rPr lang="zh-CN" sz="24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【拓展】</a:t>
            </a:r>
            <a:r>
              <a:rPr sz="24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clear the liver and</a:t>
            </a:r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sz="24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intestines：清肝润肠</a:t>
            </a:r>
            <a:endParaRPr sz="2400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indent="0" fontAlgn="auto">
              <a:lnSpc>
                <a:spcPct val="200000"/>
              </a:lnSpc>
            </a:pPr>
            <a:r>
              <a:rPr lang="zh-CN" sz="24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【例句】</a:t>
            </a:r>
            <a:r>
              <a:rPr sz="24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This is the dark intestine.  </a:t>
            </a:r>
            <a:endParaRPr sz="2400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indent="0" fontAlgn="auto">
              <a:lnSpc>
                <a:spcPct val="200000"/>
              </a:lnSpc>
            </a:pPr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                </a:t>
            </a:r>
            <a:r>
              <a:rPr sz="24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这是黑暗的肠子。</a:t>
            </a:r>
            <a:endParaRPr sz="2400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7365701" y="741998"/>
            <a:ext cx="5028565" cy="502856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18450"/>
            <a:ext cx="12192000" cy="166187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9753" y="537988"/>
            <a:ext cx="1626549" cy="167157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 flipV="1">
            <a:off x="9811112" y="-1"/>
            <a:ext cx="2380888" cy="1032302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5970" y="5121734"/>
            <a:ext cx="1690427" cy="1690427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5413" y="5788011"/>
            <a:ext cx="1177462" cy="1177976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113383" y="-301742"/>
            <a:ext cx="3444836" cy="1403509"/>
            <a:chOff x="113383" y="-301742"/>
            <a:chExt cx="3444836" cy="1403509"/>
          </a:xfrm>
        </p:grpSpPr>
        <p:grpSp>
          <p:nvGrpSpPr>
            <p:cNvPr id="34" name="组合 33"/>
            <p:cNvGrpSpPr/>
            <p:nvPr/>
          </p:nvGrpSpPr>
          <p:grpSpPr>
            <a:xfrm>
              <a:off x="113383" y="-301742"/>
              <a:ext cx="3444836" cy="1403509"/>
              <a:chOff x="113383" y="-301742"/>
              <a:chExt cx="3444836" cy="1403509"/>
            </a:xfrm>
          </p:grpSpPr>
          <p:pic>
            <p:nvPicPr>
              <p:cNvPr id="3" name="图片 2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22556" y="-94685"/>
                <a:ext cx="2813539" cy="1017302"/>
              </a:xfrm>
              <a:prstGeom prst="rect">
                <a:avLst/>
              </a:prstGeom>
            </p:spPr>
          </p:pic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2435370" flipH="1">
                <a:off x="2154710" y="-301742"/>
                <a:ext cx="1403509" cy="1403509"/>
              </a:xfrm>
              <a:prstGeom prst="rect">
                <a:avLst/>
              </a:prstGeom>
            </p:spPr>
          </p:pic>
          <p:sp>
            <p:nvSpPr>
              <p:cNvPr id="18" name="矩形 17"/>
              <p:cNvSpPr>
                <a:spLocks noChangeArrowheads="1"/>
              </p:cNvSpPr>
              <p:nvPr/>
            </p:nvSpPr>
            <p:spPr bwMode="auto">
              <a:xfrm>
                <a:off x="113383" y="282030"/>
                <a:ext cx="3031883" cy="460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  <a:sym typeface="+mn-lt"/>
                  </a:rPr>
                  <a:t>Vocabulary</a:t>
                </a:r>
                <a:endParaRPr lang="en-US" altLang="zh-CN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  <a:sym typeface="+mn-lt"/>
                </a:endParaRPr>
              </a:p>
            </p:txBody>
          </p:sp>
        </p:grp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6744996">
              <a:off x="260723" y="107572"/>
              <a:ext cx="353276" cy="555192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2616628">
              <a:off x="433975" y="590855"/>
              <a:ext cx="269536" cy="423590"/>
            </a:xfrm>
            <a:prstGeom prst="rect">
              <a:avLst/>
            </a:prstGeom>
          </p:spPr>
        </p:pic>
      </p:grpSp>
      <p:sp>
        <p:nvSpPr>
          <p:cNvPr id="111" name="文本框 110"/>
          <p:cNvSpPr txBox="1"/>
          <p:nvPr/>
        </p:nvSpPr>
        <p:spPr>
          <a:xfrm>
            <a:off x="1175385" y="1466850"/>
            <a:ext cx="6626860" cy="39382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>
              <a:lnSpc>
                <a:spcPct val="250000"/>
              </a:lnSpc>
            </a:pPr>
            <a:r>
              <a:rPr sz="2800" b="1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olive/ˈɒlɪv/n. 橄榄；橄榄树；橄榄色</a:t>
            </a:r>
            <a:endParaRPr sz="2800" b="1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indent="0" fontAlgn="auto">
              <a:lnSpc>
                <a:spcPct val="250000"/>
              </a:lnSpc>
            </a:pPr>
            <a:r>
              <a:rPr lang="zh-CN" sz="24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【拓展】olive oil 橄榄油</a:t>
            </a:r>
            <a:endParaRPr lang="zh-CN" sz="2400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indent="0" fontAlgn="auto">
              <a:lnSpc>
                <a:spcPct val="250000"/>
              </a:lnSpc>
            </a:pPr>
            <a:r>
              <a:rPr lang="zh-CN" sz="24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【例句】</a:t>
            </a:r>
            <a:r>
              <a:rPr sz="24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She wore an olive-green T-shirt.  </a:t>
            </a:r>
            <a:endParaRPr sz="2400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indent="0" fontAlgn="auto">
              <a:lnSpc>
                <a:spcPct val="250000"/>
              </a:lnSpc>
            </a:pPr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              </a:t>
            </a:r>
            <a:r>
              <a:rPr sz="24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她穿了一件橄榄绿的T恤衫。</a:t>
            </a:r>
            <a:endParaRPr sz="2400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7365701" y="741998"/>
            <a:ext cx="5028565" cy="502856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18450"/>
            <a:ext cx="12192000" cy="166187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9753" y="537988"/>
            <a:ext cx="1626549" cy="167157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 flipV="1">
            <a:off x="9811112" y="-1"/>
            <a:ext cx="2380888" cy="103230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5413" y="5788011"/>
            <a:ext cx="1177462" cy="1177976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113383" y="-301742"/>
            <a:ext cx="3444836" cy="1403509"/>
            <a:chOff x="113383" y="-301742"/>
            <a:chExt cx="3444836" cy="1403509"/>
          </a:xfrm>
        </p:grpSpPr>
        <p:grpSp>
          <p:nvGrpSpPr>
            <p:cNvPr id="34" name="组合 33"/>
            <p:cNvGrpSpPr/>
            <p:nvPr/>
          </p:nvGrpSpPr>
          <p:grpSpPr>
            <a:xfrm>
              <a:off x="113383" y="-301742"/>
              <a:ext cx="3444836" cy="1403509"/>
              <a:chOff x="113383" y="-301742"/>
              <a:chExt cx="3444836" cy="1403509"/>
            </a:xfrm>
          </p:grpSpPr>
          <p:pic>
            <p:nvPicPr>
              <p:cNvPr id="3" name="图片 2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22556" y="-94685"/>
                <a:ext cx="2813539" cy="1017302"/>
              </a:xfrm>
              <a:prstGeom prst="rect">
                <a:avLst/>
              </a:prstGeom>
            </p:spPr>
          </p:pic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2435370" flipH="1">
                <a:off x="2154710" y="-301742"/>
                <a:ext cx="1403509" cy="1403509"/>
              </a:xfrm>
              <a:prstGeom prst="rect">
                <a:avLst/>
              </a:prstGeom>
            </p:spPr>
          </p:pic>
          <p:sp>
            <p:nvSpPr>
              <p:cNvPr id="18" name="矩形 17"/>
              <p:cNvSpPr>
                <a:spLocks noChangeArrowheads="1"/>
              </p:cNvSpPr>
              <p:nvPr/>
            </p:nvSpPr>
            <p:spPr bwMode="auto">
              <a:xfrm>
                <a:off x="113383" y="282030"/>
                <a:ext cx="3031883" cy="460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  <a:sym typeface="+mn-lt"/>
                  </a:rPr>
                  <a:t>Vocabulary</a:t>
                </a:r>
                <a:endParaRPr lang="en-US" altLang="zh-CN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  <a:sym typeface="+mn-lt"/>
                </a:endParaRPr>
              </a:p>
            </p:txBody>
          </p:sp>
        </p:grp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6744996">
              <a:off x="260723" y="107572"/>
              <a:ext cx="353276" cy="555192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2616628">
              <a:off x="433975" y="590855"/>
              <a:ext cx="269536" cy="423590"/>
            </a:xfrm>
            <a:prstGeom prst="rect">
              <a:avLst/>
            </a:prstGeom>
          </p:spPr>
        </p:pic>
      </p:grpSp>
      <p:sp>
        <p:nvSpPr>
          <p:cNvPr id="111" name="文本框 110"/>
          <p:cNvSpPr txBox="1"/>
          <p:nvPr/>
        </p:nvSpPr>
        <p:spPr>
          <a:xfrm>
            <a:off x="791845" y="1466850"/>
            <a:ext cx="9301480" cy="359981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>
              <a:lnSpc>
                <a:spcPct val="300000"/>
              </a:lnSpc>
            </a:pPr>
            <a:r>
              <a:rPr sz="2800" b="1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papaya</a:t>
            </a:r>
            <a:r>
              <a:rPr lang="en-US" sz="2800" b="1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sz="2800" b="1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/pəˈpaɪə/n. 番木瓜，木瓜；番木瓜树</a:t>
            </a:r>
            <a:endParaRPr sz="2800" b="1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indent="0" fontAlgn="auto">
              <a:lnSpc>
                <a:spcPct val="300000"/>
              </a:lnSpc>
            </a:pPr>
            <a:r>
              <a:rPr lang="zh-CN" sz="24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【例句】</a:t>
            </a:r>
            <a:r>
              <a:rPr sz="24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Apply papaya pulp on the skin.  </a:t>
            </a:r>
            <a:endParaRPr sz="2400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indent="0" fontAlgn="auto">
              <a:lnSpc>
                <a:spcPct val="300000"/>
              </a:lnSpc>
            </a:pPr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              </a:t>
            </a:r>
            <a:r>
              <a:rPr sz="24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敷木瓜浆在皮肤上。</a:t>
            </a:r>
            <a:endParaRPr sz="2400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229985" y="2023110"/>
            <a:ext cx="5962015" cy="39751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18450"/>
            <a:ext cx="12192000" cy="166187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9753" y="537988"/>
            <a:ext cx="1626549" cy="167157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 flipV="1">
            <a:off x="9811112" y="-1"/>
            <a:ext cx="2380888" cy="103230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5413" y="5788011"/>
            <a:ext cx="1177462" cy="1177976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113383" y="-301742"/>
            <a:ext cx="3444836" cy="1403509"/>
            <a:chOff x="113383" y="-301742"/>
            <a:chExt cx="3444836" cy="1403509"/>
          </a:xfrm>
        </p:grpSpPr>
        <p:grpSp>
          <p:nvGrpSpPr>
            <p:cNvPr id="34" name="组合 33"/>
            <p:cNvGrpSpPr/>
            <p:nvPr/>
          </p:nvGrpSpPr>
          <p:grpSpPr>
            <a:xfrm>
              <a:off x="113383" y="-301742"/>
              <a:ext cx="3444836" cy="1403509"/>
              <a:chOff x="113383" y="-301742"/>
              <a:chExt cx="3444836" cy="1403509"/>
            </a:xfrm>
          </p:grpSpPr>
          <p:pic>
            <p:nvPicPr>
              <p:cNvPr id="3" name="图片 2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22556" y="-94685"/>
                <a:ext cx="2813539" cy="1017302"/>
              </a:xfrm>
              <a:prstGeom prst="rect">
                <a:avLst/>
              </a:prstGeom>
            </p:spPr>
          </p:pic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2435370" flipH="1">
                <a:off x="2154710" y="-301742"/>
                <a:ext cx="1403509" cy="1403509"/>
              </a:xfrm>
              <a:prstGeom prst="rect">
                <a:avLst/>
              </a:prstGeom>
            </p:spPr>
          </p:pic>
          <p:sp>
            <p:nvSpPr>
              <p:cNvPr id="18" name="矩形 17"/>
              <p:cNvSpPr>
                <a:spLocks noChangeArrowheads="1"/>
              </p:cNvSpPr>
              <p:nvPr/>
            </p:nvSpPr>
            <p:spPr bwMode="auto">
              <a:xfrm>
                <a:off x="113383" y="282030"/>
                <a:ext cx="3031883" cy="460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  <a:sym typeface="+mn-lt"/>
                  </a:rPr>
                  <a:t>Vocabulary</a:t>
                </a:r>
                <a:endParaRPr lang="en-US" altLang="zh-CN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  <a:sym typeface="+mn-lt"/>
                </a:endParaRPr>
              </a:p>
            </p:txBody>
          </p:sp>
        </p:grp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6744996">
              <a:off x="260723" y="107572"/>
              <a:ext cx="353276" cy="555192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2616628">
              <a:off x="433975" y="590855"/>
              <a:ext cx="269536" cy="423590"/>
            </a:xfrm>
            <a:prstGeom prst="rect">
              <a:avLst/>
            </a:prstGeom>
          </p:spPr>
        </p:pic>
      </p:grpSp>
      <p:sp>
        <p:nvSpPr>
          <p:cNvPr id="111" name="文本框 110"/>
          <p:cNvSpPr txBox="1"/>
          <p:nvPr/>
        </p:nvSpPr>
        <p:spPr>
          <a:xfrm>
            <a:off x="983615" y="1464945"/>
            <a:ext cx="7767320" cy="359981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>
              <a:lnSpc>
                <a:spcPct val="300000"/>
              </a:lnSpc>
            </a:pPr>
            <a:r>
              <a:rPr sz="2800" b="1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phase</a:t>
            </a:r>
            <a:r>
              <a:rPr lang="en-US" sz="2800" b="1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sz="2800" b="1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/feɪz/</a:t>
            </a:r>
            <a:r>
              <a:rPr lang="en-US" sz="2800" b="1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sz="2800" b="1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n. （发展或变化的）阶段，时期</a:t>
            </a:r>
            <a:endParaRPr sz="2800" b="1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indent="0" fontAlgn="auto">
              <a:lnSpc>
                <a:spcPct val="300000"/>
              </a:lnSpc>
            </a:pPr>
            <a:r>
              <a:rPr lang="zh-CN" sz="24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【例句】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S</a:t>
            </a:r>
            <a:r>
              <a:rPr lang="zh-CN" sz="24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o begins another phase of the cycle.  </a:t>
            </a:r>
            <a:endParaRPr lang="zh-CN" sz="2400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indent="0" fontAlgn="auto">
              <a:lnSpc>
                <a:spcPct val="300000"/>
              </a:lnSpc>
            </a:pPr>
            <a:r>
              <a:rPr lang="en-US" altLang="zh-CN" sz="24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               </a:t>
            </a:r>
            <a:r>
              <a:rPr lang="zh-CN" sz="24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这样就开始了循环的另一个阶段。</a:t>
            </a:r>
            <a:endParaRPr lang="zh-CN" sz="2400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7205345" y="1628140"/>
            <a:ext cx="4876165" cy="487616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18450"/>
            <a:ext cx="12192000" cy="166187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9753" y="537988"/>
            <a:ext cx="1626549" cy="167157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 flipV="1">
            <a:off x="9811112" y="-1"/>
            <a:ext cx="2380888" cy="1032302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5970" y="5121734"/>
            <a:ext cx="1690427" cy="1690427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5413" y="5788011"/>
            <a:ext cx="1177462" cy="1177976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113383" y="-301742"/>
            <a:ext cx="3444836" cy="1403509"/>
            <a:chOff x="113383" y="-301742"/>
            <a:chExt cx="3444836" cy="1403509"/>
          </a:xfrm>
        </p:grpSpPr>
        <p:grpSp>
          <p:nvGrpSpPr>
            <p:cNvPr id="34" name="组合 33"/>
            <p:cNvGrpSpPr/>
            <p:nvPr/>
          </p:nvGrpSpPr>
          <p:grpSpPr>
            <a:xfrm>
              <a:off x="113383" y="-301742"/>
              <a:ext cx="3444836" cy="1403509"/>
              <a:chOff x="113383" y="-301742"/>
              <a:chExt cx="3444836" cy="1403509"/>
            </a:xfrm>
          </p:grpSpPr>
          <p:pic>
            <p:nvPicPr>
              <p:cNvPr id="3" name="图片 2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22556" y="-94685"/>
                <a:ext cx="2813539" cy="1017302"/>
              </a:xfrm>
              <a:prstGeom prst="rect">
                <a:avLst/>
              </a:prstGeom>
            </p:spPr>
          </p:pic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2435370" flipH="1">
                <a:off x="2154710" y="-301742"/>
                <a:ext cx="1403509" cy="1403509"/>
              </a:xfrm>
              <a:prstGeom prst="rect">
                <a:avLst/>
              </a:prstGeom>
            </p:spPr>
          </p:pic>
          <p:sp>
            <p:nvSpPr>
              <p:cNvPr id="18" name="矩形 17"/>
              <p:cNvSpPr>
                <a:spLocks noChangeArrowheads="1"/>
              </p:cNvSpPr>
              <p:nvPr/>
            </p:nvSpPr>
            <p:spPr bwMode="auto">
              <a:xfrm>
                <a:off x="113383" y="282030"/>
                <a:ext cx="3031883" cy="460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  <a:sym typeface="+mn-lt"/>
                  </a:rPr>
                  <a:t>Vocabulary</a:t>
                </a:r>
                <a:endParaRPr lang="en-US" altLang="zh-CN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  <a:sym typeface="+mn-lt"/>
                </a:endParaRPr>
              </a:p>
            </p:txBody>
          </p:sp>
        </p:grp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6744996">
              <a:off x="260723" y="107572"/>
              <a:ext cx="353276" cy="555192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2616628">
              <a:off x="433975" y="590855"/>
              <a:ext cx="269536" cy="423590"/>
            </a:xfrm>
            <a:prstGeom prst="rect">
              <a:avLst/>
            </a:prstGeom>
          </p:spPr>
        </p:pic>
      </p:grpSp>
      <p:sp>
        <p:nvSpPr>
          <p:cNvPr id="111" name="文本框 110"/>
          <p:cNvSpPr txBox="1"/>
          <p:nvPr/>
        </p:nvSpPr>
        <p:spPr>
          <a:xfrm>
            <a:off x="942975" y="1032510"/>
            <a:ext cx="9301480" cy="48615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>
              <a:lnSpc>
                <a:spcPct val="250000"/>
              </a:lnSpc>
            </a:pPr>
            <a:r>
              <a:rPr sz="2800" b="1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chestnut/ˈtʃesnʌt/</a:t>
            </a:r>
            <a:endParaRPr sz="2800" b="1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indent="0" fontAlgn="auto">
              <a:lnSpc>
                <a:spcPct val="250000"/>
              </a:lnSpc>
            </a:pPr>
            <a:r>
              <a:rPr sz="24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n. 栗子；栗色；[园艺]栗树；栗色马</a:t>
            </a:r>
            <a:endParaRPr sz="2400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indent="0" fontAlgn="auto">
              <a:lnSpc>
                <a:spcPct val="250000"/>
              </a:lnSpc>
            </a:pPr>
            <a:r>
              <a:rPr sz="24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adj. 栗色的</a:t>
            </a:r>
            <a:endParaRPr sz="2400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indent="0" fontAlgn="auto">
              <a:lnSpc>
                <a:spcPct val="250000"/>
              </a:lnSpc>
            </a:pPr>
            <a:r>
              <a:rPr lang="zh-CN" sz="24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【例句】</a:t>
            </a:r>
            <a:r>
              <a:rPr sz="24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And being weary she sat her down under a chestnut-tree to rest.  </a:t>
            </a:r>
            <a:endParaRPr sz="2400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indent="0" fontAlgn="auto">
              <a:lnSpc>
                <a:spcPct val="250000"/>
              </a:lnSpc>
            </a:pPr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             </a:t>
            </a:r>
            <a:r>
              <a:rPr sz="24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她太累了，于是在一棵栗子树下坐下来休息。</a:t>
            </a:r>
            <a:endParaRPr sz="2400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6972935" y="1138555"/>
            <a:ext cx="3132455" cy="297624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5" name="图片 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/>
          <a:stretch>
            <a:fillRect/>
          </a:stretch>
        </p:blipFill>
        <p:spPr>
          <a:xfrm flipV="1">
            <a:off x="-17463" y="0"/>
            <a:ext cx="3401455" cy="147479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rcRect t="-14995"/>
          <a:stretch>
            <a:fillRect/>
          </a:stretch>
        </p:blipFill>
        <p:spPr>
          <a:xfrm flipV="1">
            <a:off x="7676784" y="8513"/>
            <a:ext cx="4515216" cy="189493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5218450"/>
            <a:ext cx="12192000" cy="1661871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8"/>
            </p:custDataLst>
          </p:nvPr>
        </p:nvSpPr>
        <p:spPr>
          <a:xfrm>
            <a:off x="3847465" y="2296160"/>
            <a:ext cx="4864100" cy="3046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200000"/>
              </a:lnSpc>
              <a:buNone/>
            </a:pPr>
            <a:r>
              <a:rPr lang="zh-CN" altLang="en-US" sz="3200" b="1">
                <a:sym typeface="+mn-ea"/>
              </a:rPr>
              <a:t>认识秋分；</a:t>
            </a:r>
            <a:endParaRPr lang="zh-CN" altLang="en-US" sz="3200" b="1"/>
          </a:p>
          <a:p>
            <a:pPr indent="0" fontAlgn="auto">
              <a:lnSpc>
                <a:spcPct val="200000"/>
              </a:lnSpc>
              <a:buNone/>
            </a:pPr>
            <a:r>
              <a:rPr lang="zh-CN" altLang="en-US" sz="3200" b="1">
                <a:sym typeface="+mn-ea"/>
              </a:rPr>
              <a:t>认识秋分的相关内容；</a:t>
            </a:r>
            <a:endParaRPr lang="zh-CN" altLang="en-US" sz="3200" b="1"/>
          </a:p>
          <a:p>
            <a:pPr indent="0" fontAlgn="auto">
              <a:lnSpc>
                <a:spcPct val="200000"/>
              </a:lnSpc>
              <a:buNone/>
            </a:pPr>
            <a:r>
              <a:rPr lang="zh-CN" altLang="en-US" sz="3200" b="1">
                <a:sym typeface="+mn-ea"/>
              </a:rPr>
              <a:t>学会表达。</a:t>
            </a:r>
            <a:endParaRPr lang="zh-CN" altLang="en-US" sz="3200" b="1"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9"/>
            </p:custDataLst>
          </p:nvPr>
        </p:nvSpPr>
        <p:spPr>
          <a:xfrm>
            <a:off x="1712595" y="1279525"/>
            <a:ext cx="2322830" cy="9220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>
                <a:solidFill>
                  <a:srgbClr val="E64E0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学习目标</a:t>
            </a:r>
            <a:endParaRPr lang="zh-CN" altLang="en-US" sz="3600" b="1">
              <a:solidFill>
                <a:srgbClr val="E64E08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13" name="图片 12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/>
          <a:srcRect r="45386" b="14765"/>
          <a:stretch>
            <a:fillRect/>
          </a:stretch>
        </p:blipFill>
        <p:spPr>
          <a:xfrm rot="20160000">
            <a:off x="3109595" y="2409190"/>
            <a:ext cx="762265" cy="96774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0"/>
          <a:srcRect r="45386" b="14765"/>
          <a:stretch>
            <a:fillRect/>
          </a:stretch>
        </p:blipFill>
        <p:spPr>
          <a:xfrm rot="20160000">
            <a:off x="3109595" y="3416935"/>
            <a:ext cx="762265" cy="96774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0"/>
          <a:srcRect r="45386" b="14765"/>
          <a:stretch>
            <a:fillRect/>
          </a:stretch>
        </p:blipFill>
        <p:spPr>
          <a:xfrm rot="20160000">
            <a:off x="3109595" y="4424680"/>
            <a:ext cx="762265" cy="96774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6" name="图片 25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8777524" y="3234055"/>
            <a:ext cx="2502407" cy="315655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9753" y="537988"/>
            <a:ext cx="1626549" cy="167157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 flipV="1">
            <a:off x="9811112" y="-1"/>
            <a:ext cx="2380888" cy="1032302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113383" y="-301742"/>
            <a:ext cx="3444836" cy="1403509"/>
            <a:chOff x="113383" y="-301742"/>
            <a:chExt cx="3444836" cy="1403509"/>
          </a:xfrm>
        </p:grpSpPr>
        <p:grpSp>
          <p:nvGrpSpPr>
            <p:cNvPr id="34" name="组合 33"/>
            <p:cNvGrpSpPr/>
            <p:nvPr/>
          </p:nvGrpSpPr>
          <p:grpSpPr>
            <a:xfrm>
              <a:off x="113383" y="-301742"/>
              <a:ext cx="3444836" cy="1403509"/>
              <a:chOff x="113383" y="-301742"/>
              <a:chExt cx="3444836" cy="1403509"/>
            </a:xfrm>
          </p:grpSpPr>
          <p:pic>
            <p:nvPicPr>
              <p:cNvPr id="3" name="图片 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2556" y="-94685"/>
                <a:ext cx="2813539" cy="1017302"/>
              </a:xfrm>
              <a:prstGeom prst="rect">
                <a:avLst/>
              </a:prstGeom>
            </p:spPr>
          </p:pic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2435370" flipH="1">
                <a:off x="2154710" y="-301742"/>
                <a:ext cx="1403509" cy="1403509"/>
              </a:xfrm>
              <a:prstGeom prst="rect">
                <a:avLst/>
              </a:prstGeom>
            </p:spPr>
          </p:pic>
          <p:sp>
            <p:nvSpPr>
              <p:cNvPr id="18" name="矩形 17"/>
              <p:cNvSpPr>
                <a:spLocks noChangeArrowheads="1"/>
              </p:cNvSpPr>
              <p:nvPr/>
            </p:nvSpPr>
            <p:spPr bwMode="auto">
              <a:xfrm>
                <a:off x="113383" y="282030"/>
                <a:ext cx="3031883" cy="460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  <a:sym typeface="+mn-lt"/>
                  </a:rPr>
                  <a:t>Vocabulary</a:t>
                </a:r>
                <a:endParaRPr lang="en-US" altLang="zh-CN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  <a:sym typeface="+mn-lt"/>
                </a:endParaRPr>
              </a:p>
            </p:txBody>
          </p:sp>
        </p:grp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6744996">
              <a:off x="260723" y="107572"/>
              <a:ext cx="353276" cy="555192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2616628">
              <a:off x="433975" y="590855"/>
              <a:ext cx="269536" cy="423590"/>
            </a:xfrm>
            <a:prstGeom prst="rect">
              <a:avLst/>
            </a:prstGeom>
          </p:spPr>
        </p:pic>
      </p:grpSp>
      <p:sp>
        <p:nvSpPr>
          <p:cNvPr id="111" name="文本框 110"/>
          <p:cNvSpPr txBox="1"/>
          <p:nvPr/>
        </p:nvSpPr>
        <p:spPr>
          <a:xfrm>
            <a:off x="1367155" y="1389380"/>
            <a:ext cx="6253480" cy="40309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>
              <a:lnSpc>
                <a:spcPct val="200000"/>
              </a:lnSpc>
            </a:pPr>
            <a:r>
              <a:rPr sz="2800" b="1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maturation/ˌmætʃuˈreɪʃn/</a:t>
            </a:r>
            <a:endParaRPr sz="2800" b="1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indent="0" fontAlgn="auto">
              <a:lnSpc>
                <a:spcPct val="200000"/>
              </a:lnSpc>
            </a:pPr>
            <a:r>
              <a:rPr sz="24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n. 成熟；化脓；生殖细胞之形成</a:t>
            </a:r>
            <a:endParaRPr sz="2400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indent="0" fontAlgn="auto">
              <a:lnSpc>
                <a:spcPct val="200000"/>
              </a:lnSpc>
            </a:pPr>
            <a:r>
              <a:rPr sz="2800" b="1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mature/məˈtʃʊə(r)/ </a:t>
            </a:r>
            <a:endParaRPr sz="2800" b="1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indent="0" fontAlgn="auto">
              <a:lnSpc>
                <a:spcPct val="200000"/>
              </a:lnSpc>
            </a:pPr>
            <a:r>
              <a:rPr sz="24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adj. 明白事理的；成熟的；像成人似的</a:t>
            </a:r>
            <a:endParaRPr sz="2400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indent="0" fontAlgn="auto">
              <a:lnSpc>
                <a:spcPct val="200000"/>
              </a:lnSpc>
            </a:pPr>
            <a:r>
              <a:rPr sz="24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v. 成熟；长成</a:t>
            </a:r>
            <a:endParaRPr sz="2400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7620860" y="1982134"/>
            <a:ext cx="4500282" cy="450028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18450"/>
            <a:ext cx="12192000" cy="166187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9753" y="537988"/>
            <a:ext cx="1626549" cy="167157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 flipV="1">
            <a:off x="9811112" y="-1"/>
            <a:ext cx="2380888" cy="1032302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5970" y="5121734"/>
            <a:ext cx="1690427" cy="1690427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5413" y="5788011"/>
            <a:ext cx="1177462" cy="1177976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113383" y="-301742"/>
            <a:ext cx="3444836" cy="1403509"/>
            <a:chOff x="113383" y="-301742"/>
            <a:chExt cx="3444836" cy="1403509"/>
          </a:xfrm>
        </p:grpSpPr>
        <p:grpSp>
          <p:nvGrpSpPr>
            <p:cNvPr id="34" name="组合 33"/>
            <p:cNvGrpSpPr/>
            <p:nvPr/>
          </p:nvGrpSpPr>
          <p:grpSpPr>
            <a:xfrm>
              <a:off x="113383" y="-301742"/>
              <a:ext cx="3444836" cy="1403509"/>
              <a:chOff x="113383" y="-301742"/>
              <a:chExt cx="3444836" cy="1403509"/>
            </a:xfrm>
          </p:grpSpPr>
          <p:pic>
            <p:nvPicPr>
              <p:cNvPr id="3" name="图片 2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22556" y="-94685"/>
                <a:ext cx="2813539" cy="1017302"/>
              </a:xfrm>
              <a:prstGeom prst="rect">
                <a:avLst/>
              </a:prstGeom>
            </p:spPr>
          </p:pic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2435370" flipH="1">
                <a:off x="2154710" y="-301742"/>
                <a:ext cx="1403509" cy="1403509"/>
              </a:xfrm>
              <a:prstGeom prst="rect">
                <a:avLst/>
              </a:prstGeom>
            </p:spPr>
          </p:pic>
          <p:sp>
            <p:nvSpPr>
              <p:cNvPr id="18" name="矩形 17"/>
              <p:cNvSpPr>
                <a:spLocks noChangeArrowheads="1"/>
              </p:cNvSpPr>
              <p:nvPr/>
            </p:nvSpPr>
            <p:spPr bwMode="auto">
              <a:xfrm>
                <a:off x="113383" y="282030"/>
                <a:ext cx="3031883" cy="460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  <a:sym typeface="+mn-lt"/>
                  </a:rPr>
                  <a:t>Vocabulary</a:t>
                </a:r>
                <a:endParaRPr lang="en-US" altLang="zh-CN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  <a:sym typeface="+mn-lt"/>
                </a:endParaRPr>
              </a:p>
            </p:txBody>
          </p:sp>
        </p:grp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6744996">
              <a:off x="260723" y="107572"/>
              <a:ext cx="353276" cy="555192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2616628">
              <a:off x="433975" y="590855"/>
              <a:ext cx="269536" cy="423590"/>
            </a:xfrm>
            <a:prstGeom prst="rect">
              <a:avLst/>
            </a:prstGeom>
          </p:spPr>
        </p:pic>
      </p:grpSp>
      <p:sp>
        <p:nvSpPr>
          <p:cNvPr id="111" name="文本框 110"/>
          <p:cNvSpPr txBox="1"/>
          <p:nvPr/>
        </p:nvSpPr>
        <p:spPr>
          <a:xfrm>
            <a:off x="791845" y="1466850"/>
            <a:ext cx="9301480" cy="26765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>
              <a:lnSpc>
                <a:spcPct val="200000"/>
              </a:lnSpc>
            </a:pPr>
            <a:r>
              <a:rPr sz="2800" b="1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osmanthus/ɒzˈmænθəs/ n.桂花</a:t>
            </a:r>
            <a:endParaRPr sz="2800" b="1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indent="0" fontAlgn="auto">
              <a:lnSpc>
                <a:spcPct val="200000"/>
              </a:lnSpc>
            </a:pPr>
            <a:r>
              <a:rPr sz="2800" b="1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chrysanthemum/krɪˈsænθəməm/ n. 菊花</a:t>
            </a:r>
            <a:endParaRPr sz="2800" b="1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indent="0" fontAlgn="auto">
              <a:lnSpc>
                <a:spcPct val="200000"/>
              </a:lnSpc>
            </a:pPr>
            <a:endParaRPr sz="2800" b="1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6695232" y="441965"/>
            <a:ext cx="3644046" cy="546606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18450"/>
            <a:ext cx="12192000" cy="166187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9753" y="537988"/>
            <a:ext cx="1626549" cy="167157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 flipV="1">
            <a:off x="9811112" y="-1"/>
            <a:ext cx="2380888" cy="1032302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5970" y="5121734"/>
            <a:ext cx="1690427" cy="1690427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5413" y="5788011"/>
            <a:ext cx="1177462" cy="1177976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113383" y="-301742"/>
            <a:ext cx="3444836" cy="1403509"/>
            <a:chOff x="113383" y="-301742"/>
            <a:chExt cx="3444836" cy="1403509"/>
          </a:xfrm>
        </p:grpSpPr>
        <p:grpSp>
          <p:nvGrpSpPr>
            <p:cNvPr id="34" name="组合 33"/>
            <p:cNvGrpSpPr/>
            <p:nvPr/>
          </p:nvGrpSpPr>
          <p:grpSpPr>
            <a:xfrm>
              <a:off x="113383" y="-301742"/>
              <a:ext cx="3444836" cy="1403509"/>
              <a:chOff x="113383" y="-301742"/>
              <a:chExt cx="3444836" cy="1403509"/>
            </a:xfrm>
          </p:grpSpPr>
          <p:pic>
            <p:nvPicPr>
              <p:cNvPr id="3" name="图片 2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22556" y="-94685"/>
                <a:ext cx="2813539" cy="1017302"/>
              </a:xfrm>
              <a:prstGeom prst="rect">
                <a:avLst/>
              </a:prstGeom>
            </p:spPr>
          </p:pic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2435370" flipH="1">
                <a:off x="2154710" y="-301742"/>
                <a:ext cx="1403509" cy="1403509"/>
              </a:xfrm>
              <a:prstGeom prst="rect">
                <a:avLst/>
              </a:prstGeom>
            </p:spPr>
          </p:pic>
          <p:sp>
            <p:nvSpPr>
              <p:cNvPr id="18" name="矩形 17"/>
              <p:cNvSpPr>
                <a:spLocks noChangeArrowheads="1"/>
              </p:cNvSpPr>
              <p:nvPr/>
            </p:nvSpPr>
            <p:spPr bwMode="auto">
              <a:xfrm>
                <a:off x="113383" y="282030"/>
                <a:ext cx="3031883" cy="460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  <a:sym typeface="+mn-lt"/>
                  </a:rPr>
                  <a:t>Vocabulary</a:t>
                </a:r>
                <a:endParaRPr lang="en-US" altLang="zh-CN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  <a:sym typeface="+mn-lt"/>
                </a:endParaRPr>
              </a:p>
            </p:txBody>
          </p:sp>
        </p:grp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6744996">
              <a:off x="260723" y="107572"/>
              <a:ext cx="353276" cy="555192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2616628">
              <a:off x="433975" y="590855"/>
              <a:ext cx="269536" cy="423590"/>
            </a:xfrm>
            <a:prstGeom prst="rect">
              <a:avLst/>
            </a:prstGeom>
          </p:spPr>
        </p:pic>
      </p:grpSp>
      <p:sp>
        <p:nvSpPr>
          <p:cNvPr id="111" name="文本框 110"/>
          <p:cNvSpPr txBox="1"/>
          <p:nvPr/>
        </p:nvSpPr>
        <p:spPr>
          <a:xfrm>
            <a:off x="1175385" y="1389380"/>
            <a:ext cx="7304405" cy="359981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>
              <a:lnSpc>
                <a:spcPct val="300000"/>
              </a:lnSpc>
            </a:pPr>
            <a:r>
              <a:rPr sz="2800" b="1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fragrance/ˈfreɪɡrəns/n. 芳香，香气；香水</a:t>
            </a:r>
            <a:endParaRPr sz="2800" b="1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indent="0" fontAlgn="auto">
              <a:lnSpc>
                <a:spcPct val="300000"/>
              </a:lnSpc>
            </a:pPr>
            <a:r>
              <a:rPr lang="zh-CN" sz="24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【例句】The air was full of the fragrance of flowers.  </a:t>
            </a:r>
            <a:endParaRPr lang="zh-CN" sz="2400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indent="0" fontAlgn="auto">
              <a:lnSpc>
                <a:spcPct val="300000"/>
              </a:lnSpc>
            </a:pPr>
            <a:r>
              <a:rPr lang="en-US" altLang="zh-CN" sz="24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               </a:t>
            </a:r>
            <a:r>
              <a:rPr lang="zh-CN" sz="24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空气中充满了花香。</a:t>
            </a:r>
            <a:endParaRPr lang="zh-CN" sz="2400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7631790" y="1053327"/>
            <a:ext cx="4454800" cy="445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18450"/>
            <a:ext cx="12192000" cy="166187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9753" y="537988"/>
            <a:ext cx="1626549" cy="167157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 flipV="1">
            <a:off x="9811112" y="-1"/>
            <a:ext cx="2380888" cy="1032302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5970" y="5121734"/>
            <a:ext cx="1690427" cy="1690427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5413" y="5788011"/>
            <a:ext cx="1177462" cy="1177976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113383" y="-301742"/>
            <a:ext cx="3444836" cy="1403509"/>
            <a:chOff x="113383" y="-301742"/>
            <a:chExt cx="3444836" cy="1403509"/>
          </a:xfrm>
        </p:grpSpPr>
        <p:grpSp>
          <p:nvGrpSpPr>
            <p:cNvPr id="34" name="组合 33"/>
            <p:cNvGrpSpPr/>
            <p:nvPr/>
          </p:nvGrpSpPr>
          <p:grpSpPr>
            <a:xfrm>
              <a:off x="113383" y="-301742"/>
              <a:ext cx="3444836" cy="1403509"/>
              <a:chOff x="113383" y="-301742"/>
              <a:chExt cx="3444836" cy="1403509"/>
            </a:xfrm>
          </p:grpSpPr>
          <p:pic>
            <p:nvPicPr>
              <p:cNvPr id="3" name="图片 2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22556" y="-94685"/>
                <a:ext cx="2813539" cy="1017302"/>
              </a:xfrm>
              <a:prstGeom prst="rect">
                <a:avLst/>
              </a:prstGeom>
            </p:spPr>
          </p:pic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2435370" flipH="1">
                <a:off x="2154710" y="-301742"/>
                <a:ext cx="1403509" cy="1403509"/>
              </a:xfrm>
              <a:prstGeom prst="rect">
                <a:avLst/>
              </a:prstGeom>
            </p:spPr>
          </p:pic>
          <p:sp>
            <p:nvSpPr>
              <p:cNvPr id="18" name="矩形 17"/>
              <p:cNvSpPr>
                <a:spLocks noChangeArrowheads="1"/>
              </p:cNvSpPr>
              <p:nvPr/>
            </p:nvSpPr>
            <p:spPr bwMode="auto">
              <a:xfrm>
                <a:off x="113383" y="282030"/>
                <a:ext cx="3031883" cy="460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  <a:sym typeface="+mn-lt"/>
                  </a:rPr>
                  <a:t>Vocabulary</a:t>
                </a:r>
                <a:endParaRPr lang="en-US" altLang="zh-CN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  <a:sym typeface="+mn-lt"/>
                </a:endParaRPr>
              </a:p>
            </p:txBody>
          </p:sp>
        </p:grp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6744996">
              <a:off x="260723" y="107572"/>
              <a:ext cx="353276" cy="555192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2616628">
              <a:off x="433975" y="590855"/>
              <a:ext cx="269536" cy="423590"/>
            </a:xfrm>
            <a:prstGeom prst="rect">
              <a:avLst/>
            </a:prstGeom>
          </p:spPr>
        </p:pic>
      </p:grpSp>
      <p:sp>
        <p:nvSpPr>
          <p:cNvPr id="111" name="文本框 110"/>
          <p:cNvSpPr txBox="1"/>
          <p:nvPr/>
        </p:nvSpPr>
        <p:spPr>
          <a:xfrm>
            <a:off x="1445260" y="1332865"/>
            <a:ext cx="7281545" cy="41541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>
              <a:lnSpc>
                <a:spcPct val="200000"/>
              </a:lnSpc>
            </a:pPr>
            <a:r>
              <a:rPr sz="2800" b="1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layer</a:t>
            </a:r>
            <a:r>
              <a:rPr lang="en-US" sz="2800" b="1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sz="2800" b="1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 /ˈleɪə(r)/ </a:t>
            </a:r>
            <a:r>
              <a:rPr lang="en-US" sz="2800" b="1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 </a:t>
            </a:r>
            <a:endParaRPr lang="en-US" sz="2800" b="1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indent="0" fontAlgn="auto">
              <a:lnSpc>
                <a:spcPct val="200000"/>
              </a:lnSpc>
            </a:pPr>
            <a:r>
              <a:rPr sz="2800" b="1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n. 层；表层；层次；阶层  v. 把…分层堆放</a:t>
            </a:r>
            <a:endParaRPr sz="2800" b="1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indent="0" fontAlgn="auto">
              <a:lnSpc>
                <a:spcPct val="200000"/>
              </a:lnSpc>
            </a:pPr>
            <a:r>
              <a:rPr sz="2800" b="1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single</a:t>
            </a:r>
            <a:r>
              <a:rPr lang="en-US" sz="2800" b="1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sz="2800" b="1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layer:</a:t>
            </a:r>
            <a:r>
              <a:rPr lang="en-US" sz="2800" b="1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sz="2800" b="1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单衣，单层</a:t>
            </a:r>
            <a:endParaRPr sz="2800" b="1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indent="0" fontAlgn="auto">
              <a:lnSpc>
                <a:spcPct val="200000"/>
              </a:lnSpc>
            </a:pPr>
            <a:r>
              <a:rPr lang="zh-CN" sz="24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【例句】A thin layer of dust covered everything.  </a:t>
            </a:r>
            <a:endParaRPr lang="zh-CN" sz="2400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indent="0" fontAlgn="auto">
              <a:lnSpc>
                <a:spcPct val="200000"/>
              </a:lnSpc>
            </a:pPr>
            <a:r>
              <a:rPr lang="en-US" altLang="zh-CN" sz="24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               </a:t>
            </a:r>
            <a:r>
              <a:rPr lang="zh-CN" sz="24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所有的物品上都积了薄薄的一层灰尘。</a:t>
            </a:r>
            <a:endParaRPr lang="zh-CN" sz="2400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pic>
        <p:nvPicPr>
          <p:cNvPr id="20" name="图片 19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7808629" y="1060484"/>
            <a:ext cx="4157946" cy="415794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18450"/>
            <a:ext cx="12192000" cy="166187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9753" y="537988"/>
            <a:ext cx="1626549" cy="167157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 flipV="1">
            <a:off x="9811112" y="-1"/>
            <a:ext cx="2380888" cy="1032302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5970" y="5121734"/>
            <a:ext cx="1690427" cy="1690427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5413" y="5788011"/>
            <a:ext cx="1177462" cy="1177976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113383" y="-301742"/>
            <a:ext cx="3444836" cy="1403509"/>
            <a:chOff x="113383" y="-301742"/>
            <a:chExt cx="3444836" cy="1403509"/>
          </a:xfrm>
        </p:grpSpPr>
        <p:grpSp>
          <p:nvGrpSpPr>
            <p:cNvPr id="34" name="组合 33"/>
            <p:cNvGrpSpPr/>
            <p:nvPr/>
          </p:nvGrpSpPr>
          <p:grpSpPr>
            <a:xfrm>
              <a:off x="113383" y="-301742"/>
              <a:ext cx="3444836" cy="1403509"/>
              <a:chOff x="113383" y="-301742"/>
              <a:chExt cx="3444836" cy="1403509"/>
            </a:xfrm>
          </p:grpSpPr>
          <p:pic>
            <p:nvPicPr>
              <p:cNvPr id="3" name="图片 2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22556" y="-94685"/>
                <a:ext cx="2813539" cy="1017302"/>
              </a:xfrm>
              <a:prstGeom prst="rect">
                <a:avLst/>
              </a:prstGeom>
            </p:spPr>
          </p:pic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2435370" flipH="1">
                <a:off x="2154710" y="-301742"/>
                <a:ext cx="1403509" cy="1403509"/>
              </a:xfrm>
              <a:prstGeom prst="rect">
                <a:avLst/>
              </a:prstGeom>
            </p:spPr>
          </p:pic>
          <p:sp>
            <p:nvSpPr>
              <p:cNvPr id="18" name="矩形 17"/>
              <p:cNvSpPr>
                <a:spLocks noChangeArrowheads="1"/>
              </p:cNvSpPr>
              <p:nvPr/>
            </p:nvSpPr>
            <p:spPr bwMode="auto">
              <a:xfrm>
                <a:off x="113383" y="282030"/>
                <a:ext cx="3031883" cy="460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  <a:sym typeface="+mn-lt"/>
                  </a:rPr>
                  <a:t>Vocabulary</a:t>
                </a:r>
                <a:endParaRPr lang="en-US" altLang="zh-CN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  <a:sym typeface="+mn-lt"/>
                </a:endParaRPr>
              </a:p>
            </p:txBody>
          </p:sp>
        </p:grp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6744996">
              <a:off x="260723" y="107572"/>
              <a:ext cx="353276" cy="555192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2616628">
              <a:off x="433975" y="590855"/>
              <a:ext cx="269536" cy="423590"/>
            </a:xfrm>
            <a:prstGeom prst="rect">
              <a:avLst/>
            </a:prstGeom>
          </p:spPr>
        </p:pic>
      </p:grpSp>
      <p:sp>
        <p:nvSpPr>
          <p:cNvPr id="111" name="文本框 110"/>
          <p:cNvSpPr txBox="1"/>
          <p:nvPr/>
        </p:nvSpPr>
        <p:spPr>
          <a:xfrm>
            <a:off x="1866900" y="1442085"/>
            <a:ext cx="6107430" cy="37846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>
              <a:lnSpc>
                <a:spcPct val="250000"/>
              </a:lnSpc>
            </a:pPr>
            <a:r>
              <a:rPr sz="2400" b="1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lined/laɪnd/adj. 有内衬的；具线纹的</a:t>
            </a:r>
            <a:endParaRPr sz="2400" b="1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indent="0" fontAlgn="auto">
              <a:lnSpc>
                <a:spcPct val="250000"/>
              </a:lnSpc>
            </a:pPr>
            <a:r>
              <a:rPr sz="2400" b="1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lined</a:t>
            </a:r>
            <a:r>
              <a:rPr lang="en-US" sz="2400" b="1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sz="2400" b="1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clothing：有内衬的衣服</a:t>
            </a:r>
            <a:endParaRPr sz="2400" b="1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indent="0" fontAlgn="auto">
              <a:lnSpc>
                <a:spcPct val="250000"/>
              </a:lnSpc>
            </a:pPr>
            <a:r>
              <a:rPr sz="2400" b="1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mugginess  n.  闷热</a:t>
            </a:r>
            <a:endParaRPr sz="2400" b="1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indent="0" fontAlgn="auto">
              <a:lnSpc>
                <a:spcPct val="250000"/>
              </a:lnSpc>
            </a:pPr>
            <a:r>
              <a:rPr sz="2400" b="1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muggy/ˈmʌɡi/  adj. 闷热潮湿的</a:t>
            </a:r>
            <a:endParaRPr sz="2400" b="1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7553839" y="2590165"/>
            <a:ext cx="4263632" cy="319772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18450"/>
            <a:ext cx="12192000" cy="166187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9753" y="537988"/>
            <a:ext cx="1626549" cy="167157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 flipV="1">
            <a:off x="9811112" y="-1"/>
            <a:ext cx="2380888" cy="1032302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5970" y="5121734"/>
            <a:ext cx="1690427" cy="1690427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5413" y="5788011"/>
            <a:ext cx="1177462" cy="1177976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113383" y="-301742"/>
            <a:ext cx="3444836" cy="1403509"/>
            <a:chOff x="113383" y="-301742"/>
            <a:chExt cx="3444836" cy="1403509"/>
          </a:xfrm>
        </p:grpSpPr>
        <p:grpSp>
          <p:nvGrpSpPr>
            <p:cNvPr id="34" name="组合 33"/>
            <p:cNvGrpSpPr/>
            <p:nvPr/>
          </p:nvGrpSpPr>
          <p:grpSpPr>
            <a:xfrm>
              <a:off x="113383" y="-301742"/>
              <a:ext cx="3444836" cy="1403509"/>
              <a:chOff x="113383" y="-301742"/>
              <a:chExt cx="3444836" cy="1403509"/>
            </a:xfrm>
          </p:grpSpPr>
          <p:pic>
            <p:nvPicPr>
              <p:cNvPr id="3" name="图片 2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22556" y="-94685"/>
                <a:ext cx="2813539" cy="1017302"/>
              </a:xfrm>
              <a:prstGeom prst="rect">
                <a:avLst/>
              </a:prstGeom>
            </p:spPr>
          </p:pic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2435370" flipH="1">
                <a:off x="2154710" y="-301742"/>
                <a:ext cx="1403509" cy="1403509"/>
              </a:xfrm>
              <a:prstGeom prst="rect">
                <a:avLst/>
              </a:prstGeom>
            </p:spPr>
          </p:pic>
          <p:sp>
            <p:nvSpPr>
              <p:cNvPr id="18" name="矩形 17"/>
              <p:cNvSpPr>
                <a:spLocks noChangeArrowheads="1"/>
              </p:cNvSpPr>
              <p:nvPr/>
            </p:nvSpPr>
            <p:spPr bwMode="auto">
              <a:xfrm>
                <a:off x="113383" y="282030"/>
                <a:ext cx="3031883" cy="460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  <a:sym typeface="+mn-lt"/>
                  </a:rPr>
                  <a:t>Vocabulary</a:t>
                </a:r>
                <a:endParaRPr lang="en-US" altLang="zh-CN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  <a:sym typeface="+mn-lt"/>
                </a:endParaRPr>
              </a:p>
            </p:txBody>
          </p:sp>
        </p:grp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6744996">
              <a:off x="260723" y="107572"/>
              <a:ext cx="353276" cy="555192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2616628">
              <a:off x="433975" y="590855"/>
              <a:ext cx="269536" cy="423590"/>
            </a:xfrm>
            <a:prstGeom prst="rect">
              <a:avLst/>
            </a:prstGeom>
          </p:spPr>
        </p:pic>
      </p:grpSp>
      <p:sp>
        <p:nvSpPr>
          <p:cNvPr id="111" name="文本框 110"/>
          <p:cNvSpPr txBox="1"/>
          <p:nvPr/>
        </p:nvSpPr>
        <p:spPr>
          <a:xfrm>
            <a:off x="1661160" y="2396490"/>
            <a:ext cx="7833995" cy="18148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>
              <a:lnSpc>
                <a:spcPct val="200000"/>
              </a:lnSpc>
            </a:pPr>
            <a:r>
              <a:rPr sz="2800" b="1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axis /ˈæksɪs/ n. 轴（旋转物体假想的中心线）</a:t>
            </a:r>
            <a:endParaRPr sz="2800" b="1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indent="0" fontAlgn="auto">
              <a:lnSpc>
                <a:spcPct val="200000"/>
              </a:lnSpc>
            </a:pPr>
            <a:r>
              <a:rPr sz="2800" b="1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earth'saxis：地轴</a:t>
            </a:r>
            <a:endParaRPr sz="2800" b="1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7365701" y="741998"/>
            <a:ext cx="5028565" cy="502856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18450"/>
            <a:ext cx="12192000" cy="166187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9753" y="537988"/>
            <a:ext cx="1626549" cy="167157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 flipV="1">
            <a:off x="9811112" y="-1"/>
            <a:ext cx="2380888" cy="1032302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5970" y="5121734"/>
            <a:ext cx="1690427" cy="1690427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5413" y="5788011"/>
            <a:ext cx="1177462" cy="1177976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113383" y="-301742"/>
            <a:ext cx="3444836" cy="1403509"/>
            <a:chOff x="113383" y="-301742"/>
            <a:chExt cx="3444836" cy="1403509"/>
          </a:xfrm>
        </p:grpSpPr>
        <p:grpSp>
          <p:nvGrpSpPr>
            <p:cNvPr id="34" name="组合 33"/>
            <p:cNvGrpSpPr/>
            <p:nvPr/>
          </p:nvGrpSpPr>
          <p:grpSpPr>
            <a:xfrm>
              <a:off x="113383" y="-301742"/>
              <a:ext cx="3444836" cy="1403509"/>
              <a:chOff x="113383" y="-301742"/>
              <a:chExt cx="3444836" cy="1403509"/>
            </a:xfrm>
          </p:grpSpPr>
          <p:pic>
            <p:nvPicPr>
              <p:cNvPr id="3" name="图片 2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22556" y="-94685"/>
                <a:ext cx="2813539" cy="1017302"/>
              </a:xfrm>
              <a:prstGeom prst="rect">
                <a:avLst/>
              </a:prstGeom>
            </p:spPr>
          </p:pic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2435370" flipH="1">
                <a:off x="2154710" y="-301742"/>
                <a:ext cx="1403509" cy="1403509"/>
              </a:xfrm>
              <a:prstGeom prst="rect">
                <a:avLst/>
              </a:prstGeom>
            </p:spPr>
          </p:pic>
          <p:sp>
            <p:nvSpPr>
              <p:cNvPr id="18" name="矩形 17"/>
              <p:cNvSpPr>
                <a:spLocks noChangeArrowheads="1"/>
              </p:cNvSpPr>
              <p:nvPr/>
            </p:nvSpPr>
            <p:spPr bwMode="auto">
              <a:xfrm>
                <a:off x="113383" y="282030"/>
                <a:ext cx="3031883" cy="460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  <a:sym typeface="+mn-lt"/>
                  </a:rPr>
                  <a:t>Vocabulary</a:t>
                </a:r>
                <a:endParaRPr lang="en-US" altLang="zh-CN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  <a:sym typeface="+mn-lt"/>
                </a:endParaRPr>
              </a:p>
            </p:txBody>
          </p:sp>
        </p:grp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6744996">
              <a:off x="260723" y="107572"/>
              <a:ext cx="353276" cy="555192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2616628">
              <a:off x="433975" y="590855"/>
              <a:ext cx="269536" cy="423590"/>
            </a:xfrm>
            <a:prstGeom prst="rect">
              <a:avLst/>
            </a:prstGeom>
          </p:spPr>
        </p:pic>
      </p:grpSp>
      <p:sp>
        <p:nvSpPr>
          <p:cNvPr id="111" name="文本框 110"/>
          <p:cNvSpPr txBox="1"/>
          <p:nvPr/>
        </p:nvSpPr>
        <p:spPr>
          <a:xfrm>
            <a:off x="791845" y="1386205"/>
            <a:ext cx="10881360" cy="39382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>
              <a:lnSpc>
                <a:spcPct val="250000"/>
              </a:lnSpc>
            </a:pPr>
            <a:r>
              <a:rPr sz="2800" b="1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tilt /tɪlt/ </a:t>
            </a:r>
            <a:endParaRPr sz="2800" b="1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indent="0" fontAlgn="auto">
              <a:lnSpc>
                <a:spcPct val="250000"/>
              </a:lnSpc>
            </a:pPr>
            <a:r>
              <a:rPr sz="2400" b="1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n. 倾斜，倾侧，倾斜度；（对某人、某信仰或某行为的）倾向，偏向</a:t>
            </a:r>
            <a:endParaRPr sz="2400" b="1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indent="0" fontAlgn="auto">
              <a:lnSpc>
                <a:spcPct val="250000"/>
              </a:lnSpc>
            </a:pPr>
            <a:r>
              <a:rPr sz="2400" b="1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v. （使）倾斜，（使）倾侧；（使）倾向于，（使）偏向于</a:t>
            </a:r>
            <a:endParaRPr sz="2400" b="1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indent="0" fontAlgn="auto">
              <a:lnSpc>
                <a:spcPct val="250000"/>
              </a:lnSpc>
            </a:pPr>
            <a:r>
              <a:rPr lang="zh-CN" sz="24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【例句】</a:t>
            </a:r>
            <a:r>
              <a:rPr sz="24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He answered with a tilt of his head.  他歪着头回答。</a:t>
            </a:r>
            <a:endParaRPr sz="2400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9591129" y="1670485"/>
            <a:ext cx="2821992" cy="37559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18450"/>
            <a:ext cx="12192000" cy="166187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9753" y="537988"/>
            <a:ext cx="1626549" cy="167157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 flipV="1">
            <a:off x="9811112" y="-1"/>
            <a:ext cx="2380888" cy="1032302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5970" y="5121734"/>
            <a:ext cx="1690427" cy="1690427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5413" y="5788011"/>
            <a:ext cx="1177462" cy="1177976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113383" y="-301742"/>
            <a:ext cx="3444836" cy="1403509"/>
            <a:chOff x="113383" y="-301742"/>
            <a:chExt cx="3444836" cy="1403509"/>
          </a:xfrm>
        </p:grpSpPr>
        <p:grpSp>
          <p:nvGrpSpPr>
            <p:cNvPr id="34" name="组合 33"/>
            <p:cNvGrpSpPr/>
            <p:nvPr/>
          </p:nvGrpSpPr>
          <p:grpSpPr>
            <a:xfrm>
              <a:off x="113383" y="-301742"/>
              <a:ext cx="3444836" cy="1403509"/>
              <a:chOff x="113383" y="-301742"/>
              <a:chExt cx="3444836" cy="1403509"/>
            </a:xfrm>
          </p:grpSpPr>
          <p:pic>
            <p:nvPicPr>
              <p:cNvPr id="3" name="图片 2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22556" y="-94685"/>
                <a:ext cx="2813539" cy="1017302"/>
              </a:xfrm>
              <a:prstGeom prst="rect">
                <a:avLst/>
              </a:prstGeom>
            </p:spPr>
          </p:pic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2435370" flipH="1">
                <a:off x="2154710" y="-301742"/>
                <a:ext cx="1403509" cy="1403509"/>
              </a:xfrm>
              <a:prstGeom prst="rect">
                <a:avLst/>
              </a:prstGeom>
            </p:spPr>
          </p:pic>
          <p:sp>
            <p:nvSpPr>
              <p:cNvPr id="18" name="矩形 17"/>
              <p:cNvSpPr>
                <a:spLocks noChangeArrowheads="1"/>
              </p:cNvSpPr>
              <p:nvPr/>
            </p:nvSpPr>
            <p:spPr bwMode="auto">
              <a:xfrm>
                <a:off x="113383" y="282030"/>
                <a:ext cx="3031883" cy="460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  <a:sym typeface="+mn-lt"/>
                  </a:rPr>
                  <a:t>Vocabulary</a:t>
                </a:r>
                <a:endParaRPr lang="en-US" altLang="zh-CN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  <a:sym typeface="+mn-lt"/>
                </a:endParaRPr>
              </a:p>
            </p:txBody>
          </p:sp>
        </p:grp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6744996">
              <a:off x="260723" y="107572"/>
              <a:ext cx="353276" cy="555192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2616628">
              <a:off x="433975" y="590855"/>
              <a:ext cx="269536" cy="423590"/>
            </a:xfrm>
            <a:prstGeom prst="rect">
              <a:avLst/>
            </a:prstGeom>
          </p:spPr>
        </p:pic>
      </p:grpSp>
      <p:sp>
        <p:nvSpPr>
          <p:cNvPr id="111" name="文本框 110"/>
          <p:cNvSpPr txBox="1"/>
          <p:nvPr/>
        </p:nvSpPr>
        <p:spPr>
          <a:xfrm>
            <a:off x="1038225" y="1466850"/>
            <a:ext cx="9301480" cy="39382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>
              <a:lnSpc>
                <a:spcPct val="250000"/>
              </a:lnSpc>
            </a:pPr>
            <a:r>
              <a:rPr sz="2800" b="1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conducive/kənˈdjuːsɪv/adj. 有助的，有益的</a:t>
            </a:r>
            <a:endParaRPr sz="2800" b="1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indent="0" fontAlgn="auto">
              <a:lnSpc>
                <a:spcPct val="250000"/>
              </a:lnSpc>
            </a:pPr>
            <a:r>
              <a:rPr lang="zh-CN" sz="24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【拓展】</a:t>
            </a:r>
            <a:r>
              <a:rPr sz="24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be conducive to 有利于</a:t>
            </a:r>
            <a:endParaRPr sz="2400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indent="0" fontAlgn="auto">
              <a:lnSpc>
                <a:spcPct val="250000"/>
              </a:lnSpc>
            </a:pPr>
            <a:r>
              <a:rPr lang="zh-CN" sz="24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【例句】Fresh air is conducive to health.  </a:t>
            </a:r>
            <a:endParaRPr lang="zh-CN" sz="2400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indent="0" fontAlgn="auto">
              <a:lnSpc>
                <a:spcPct val="250000"/>
              </a:lnSpc>
            </a:pPr>
            <a:r>
              <a:rPr lang="en-US" altLang="zh-CN" sz="24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               </a:t>
            </a:r>
            <a:r>
              <a:rPr lang="zh-CN" sz="24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新鲜空气有利于健康。</a:t>
            </a:r>
            <a:endParaRPr lang="zh-CN" sz="2400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6897565" y="2078036"/>
            <a:ext cx="4990756" cy="332758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18450"/>
            <a:ext cx="12192000" cy="166187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9753" y="537988"/>
            <a:ext cx="1626549" cy="167157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 flipV="1">
            <a:off x="9811112" y="-1"/>
            <a:ext cx="2380888" cy="1032302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5970" y="5121734"/>
            <a:ext cx="1690427" cy="1690427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5413" y="5788011"/>
            <a:ext cx="1177462" cy="1177976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113383" y="-301742"/>
            <a:ext cx="3444836" cy="1403509"/>
            <a:chOff x="113383" y="-301742"/>
            <a:chExt cx="3444836" cy="1403509"/>
          </a:xfrm>
        </p:grpSpPr>
        <p:grpSp>
          <p:nvGrpSpPr>
            <p:cNvPr id="34" name="组合 33"/>
            <p:cNvGrpSpPr/>
            <p:nvPr/>
          </p:nvGrpSpPr>
          <p:grpSpPr>
            <a:xfrm>
              <a:off x="113383" y="-301742"/>
              <a:ext cx="3444836" cy="1403509"/>
              <a:chOff x="113383" y="-301742"/>
              <a:chExt cx="3444836" cy="1403509"/>
            </a:xfrm>
          </p:grpSpPr>
          <p:pic>
            <p:nvPicPr>
              <p:cNvPr id="3" name="图片 2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22556" y="-94685"/>
                <a:ext cx="2813539" cy="1017302"/>
              </a:xfrm>
              <a:prstGeom prst="rect">
                <a:avLst/>
              </a:prstGeom>
            </p:spPr>
          </p:pic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2435370" flipH="1">
                <a:off x="2154710" y="-301742"/>
                <a:ext cx="1403509" cy="1403509"/>
              </a:xfrm>
              <a:prstGeom prst="rect">
                <a:avLst/>
              </a:prstGeom>
            </p:spPr>
          </p:pic>
          <p:sp>
            <p:nvSpPr>
              <p:cNvPr id="18" name="矩形 17"/>
              <p:cNvSpPr>
                <a:spLocks noChangeArrowheads="1"/>
              </p:cNvSpPr>
              <p:nvPr/>
            </p:nvSpPr>
            <p:spPr bwMode="auto">
              <a:xfrm>
                <a:off x="113383" y="282030"/>
                <a:ext cx="3031883" cy="460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  <a:sym typeface="+mn-lt"/>
                  </a:rPr>
                  <a:t>Vocabulary</a:t>
                </a:r>
                <a:endParaRPr lang="en-US" altLang="zh-CN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  <a:sym typeface="+mn-lt"/>
                </a:endParaRPr>
              </a:p>
            </p:txBody>
          </p:sp>
        </p:grp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6744996">
              <a:off x="260723" y="107572"/>
              <a:ext cx="353276" cy="555192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2616628">
              <a:off x="433975" y="590855"/>
              <a:ext cx="269536" cy="423590"/>
            </a:xfrm>
            <a:prstGeom prst="rect">
              <a:avLst/>
            </a:prstGeom>
          </p:spPr>
        </p:pic>
      </p:grpSp>
      <p:sp>
        <p:nvSpPr>
          <p:cNvPr id="111" name="文本框 110"/>
          <p:cNvSpPr txBox="1"/>
          <p:nvPr/>
        </p:nvSpPr>
        <p:spPr>
          <a:xfrm>
            <a:off x="1038225" y="1464945"/>
            <a:ext cx="9301480" cy="359981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>
              <a:lnSpc>
                <a:spcPct val="300000"/>
              </a:lnSpc>
            </a:pPr>
            <a:r>
              <a:rPr sz="2800" b="1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yolk/jəʊk/n. 蛋黄；[胚] 卵黄</a:t>
            </a:r>
            <a:endParaRPr sz="2800" b="1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indent="0" fontAlgn="auto">
              <a:lnSpc>
                <a:spcPct val="300000"/>
              </a:lnSpc>
            </a:pPr>
            <a:r>
              <a:rPr lang="zh-CN" sz="24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【例句】</a:t>
            </a:r>
            <a:r>
              <a:rPr sz="24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Only the yolk contains cholesterol.  </a:t>
            </a:r>
            <a:endParaRPr sz="2400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indent="0" fontAlgn="auto">
              <a:lnSpc>
                <a:spcPct val="300000"/>
              </a:lnSpc>
            </a:pPr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               </a:t>
            </a:r>
            <a:r>
              <a:rPr sz="24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只有蛋黄含胆固醇。</a:t>
            </a:r>
            <a:endParaRPr sz="2400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7650034" y="1417412"/>
            <a:ext cx="4142868" cy="4191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18450"/>
            <a:ext cx="12192000" cy="166187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9753" y="537988"/>
            <a:ext cx="1626549" cy="167157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 flipV="1">
            <a:off x="9811112" y="-1"/>
            <a:ext cx="2380888" cy="1032302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5970" y="5121734"/>
            <a:ext cx="1690427" cy="1690427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5413" y="5788011"/>
            <a:ext cx="1177462" cy="1177976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113383" y="-301742"/>
            <a:ext cx="3444836" cy="1403509"/>
            <a:chOff x="113383" y="-301742"/>
            <a:chExt cx="3444836" cy="1403509"/>
          </a:xfrm>
        </p:grpSpPr>
        <p:grpSp>
          <p:nvGrpSpPr>
            <p:cNvPr id="34" name="组合 33"/>
            <p:cNvGrpSpPr/>
            <p:nvPr/>
          </p:nvGrpSpPr>
          <p:grpSpPr>
            <a:xfrm>
              <a:off x="113383" y="-301742"/>
              <a:ext cx="3444836" cy="1403509"/>
              <a:chOff x="113383" y="-301742"/>
              <a:chExt cx="3444836" cy="1403509"/>
            </a:xfrm>
          </p:grpSpPr>
          <p:pic>
            <p:nvPicPr>
              <p:cNvPr id="3" name="图片 2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22556" y="-94685"/>
                <a:ext cx="2813539" cy="1017302"/>
              </a:xfrm>
              <a:prstGeom prst="rect">
                <a:avLst/>
              </a:prstGeom>
            </p:spPr>
          </p:pic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2435370" flipH="1">
                <a:off x="2154710" y="-301742"/>
                <a:ext cx="1403509" cy="1403509"/>
              </a:xfrm>
              <a:prstGeom prst="rect">
                <a:avLst/>
              </a:prstGeom>
            </p:spPr>
          </p:pic>
          <p:sp>
            <p:nvSpPr>
              <p:cNvPr id="18" name="矩形 17"/>
              <p:cNvSpPr>
                <a:spLocks noChangeArrowheads="1"/>
              </p:cNvSpPr>
              <p:nvPr/>
            </p:nvSpPr>
            <p:spPr bwMode="auto">
              <a:xfrm>
                <a:off x="113383" y="282030"/>
                <a:ext cx="3031883" cy="460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  <a:sym typeface="+mn-lt"/>
                  </a:rPr>
                  <a:t>Vocabulary</a:t>
                </a:r>
                <a:endParaRPr lang="en-US" altLang="zh-CN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  <a:sym typeface="+mn-lt"/>
                </a:endParaRPr>
              </a:p>
            </p:txBody>
          </p:sp>
        </p:grp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6744996">
              <a:off x="260723" y="107572"/>
              <a:ext cx="353276" cy="555192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2616628">
              <a:off x="433975" y="590855"/>
              <a:ext cx="269536" cy="423590"/>
            </a:xfrm>
            <a:prstGeom prst="rect">
              <a:avLst/>
            </a:prstGeom>
          </p:spPr>
        </p:pic>
      </p:grpSp>
      <p:sp>
        <p:nvSpPr>
          <p:cNvPr id="111" name="文本框 110"/>
          <p:cNvSpPr txBox="1"/>
          <p:nvPr/>
        </p:nvSpPr>
        <p:spPr>
          <a:xfrm>
            <a:off x="791845" y="1141730"/>
            <a:ext cx="11039475" cy="46462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>
              <a:lnSpc>
                <a:spcPct val="200000"/>
              </a:lnSpc>
            </a:pPr>
            <a:r>
              <a:rPr sz="2800" b="1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inclined</a:t>
            </a:r>
            <a:r>
              <a:rPr lang="en-US" sz="2800" b="1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   </a:t>
            </a:r>
            <a:r>
              <a:rPr sz="2800" b="1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/ɪnˈklaɪnd/</a:t>
            </a:r>
            <a:endParaRPr sz="2800" b="1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indent="0" fontAlgn="auto">
              <a:lnSpc>
                <a:spcPct val="200000"/>
              </a:lnSpc>
            </a:pPr>
            <a:r>
              <a:rPr sz="2400" b="1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adj. 有……意向，倾向于……；对……有兴趣的，有天赋的；</a:t>
            </a:r>
            <a:endParaRPr sz="2400" b="1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indent="0" fontAlgn="auto">
              <a:lnSpc>
                <a:spcPct val="200000"/>
              </a:lnSpc>
            </a:pPr>
            <a:r>
              <a:rPr sz="2400" b="1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incline /ɪnˈklaɪn/ v. 点头；（使）倾向于；（使）倾斜</a:t>
            </a:r>
            <a:endParaRPr sz="2400" b="1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indent="0" fontAlgn="auto">
              <a:lnSpc>
                <a:spcPct val="200000"/>
              </a:lnSpc>
            </a:pPr>
            <a:r>
              <a:rPr lang="zh-CN" sz="24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【拓展】</a:t>
            </a:r>
            <a:r>
              <a:rPr sz="24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be inclined to： 倾向于……；有意</a:t>
            </a:r>
            <a:endParaRPr sz="2400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indent="0" fontAlgn="auto">
              <a:lnSpc>
                <a:spcPct val="200000"/>
              </a:lnSpc>
            </a:pPr>
            <a:r>
              <a:rPr lang="zh-CN" sz="24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【例句】</a:t>
            </a:r>
            <a:r>
              <a:rPr sz="24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The partly deaf man inclined forward to hear the conversation more clearly. </a:t>
            </a:r>
            <a:endParaRPr sz="2400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indent="0" fontAlgn="auto">
              <a:lnSpc>
                <a:spcPct val="200000"/>
              </a:lnSpc>
            </a:pPr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               </a:t>
            </a:r>
            <a:r>
              <a:rPr sz="24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那个耳背的人向前倾斜着身子， 以便听清谈话。</a:t>
            </a:r>
            <a:endParaRPr sz="2400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" name="图片 2"/>
          <p:cNvPicPr/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591435" y="840105"/>
            <a:ext cx="7273925" cy="5524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椭圆 3"/>
          <p:cNvSpPr/>
          <p:nvPr/>
        </p:nvSpPr>
        <p:spPr>
          <a:xfrm>
            <a:off x="6188710" y="3858260"/>
            <a:ext cx="1232535" cy="1210310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 flipV="1">
            <a:off x="-17463" y="0"/>
            <a:ext cx="3401455" cy="147479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/>
          <a:srcRect t="-14995"/>
          <a:stretch>
            <a:fillRect/>
          </a:stretch>
        </p:blipFill>
        <p:spPr>
          <a:xfrm flipV="1">
            <a:off x="7676784" y="8513"/>
            <a:ext cx="4515216" cy="189493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18450"/>
            <a:ext cx="12192000" cy="166187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9753" y="537988"/>
            <a:ext cx="1626549" cy="167157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 flipV="1">
            <a:off x="9811112" y="-1"/>
            <a:ext cx="2380888" cy="1032302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1060" y="5121734"/>
            <a:ext cx="1690427" cy="1690427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89313" y="5634341"/>
            <a:ext cx="1177462" cy="1177976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113383" y="-301742"/>
            <a:ext cx="3444836" cy="1403509"/>
            <a:chOff x="113383" y="-301742"/>
            <a:chExt cx="3444836" cy="1403509"/>
          </a:xfrm>
        </p:grpSpPr>
        <p:grpSp>
          <p:nvGrpSpPr>
            <p:cNvPr id="34" name="组合 33"/>
            <p:cNvGrpSpPr/>
            <p:nvPr/>
          </p:nvGrpSpPr>
          <p:grpSpPr>
            <a:xfrm>
              <a:off x="113383" y="-301742"/>
              <a:ext cx="3444836" cy="1403509"/>
              <a:chOff x="113383" y="-301742"/>
              <a:chExt cx="3444836" cy="1403509"/>
            </a:xfrm>
          </p:grpSpPr>
          <p:pic>
            <p:nvPicPr>
              <p:cNvPr id="3" name="图片 2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22556" y="-94685"/>
                <a:ext cx="2813539" cy="1017302"/>
              </a:xfrm>
              <a:prstGeom prst="rect">
                <a:avLst/>
              </a:prstGeom>
            </p:spPr>
          </p:pic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2435370" flipH="1">
                <a:off x="2154710" y="-301742"/>
                <a:ext cx="1403509" cy="1403509"/>
              </a:xfrm>
              <a:prstGeom prst="rect">
                <a:avLst/>
              </a:prstGeom>
            </p:spPr>
          </p:pic>
          <p:sp>
            <p:nvSpPr>
              <p:cNvPr id="18" name="矩形 17"/>
              <p:cNvSpPr>
                <a:spLocks noChangeArrowheads="1"/>
              </p:cNvSpPr>
              <p:nvPr/>
            </p:nvSpPr>
            <p:spPr bwMode="auto">
              <a:xfrm>
                <a:off x="113383" y="282030"/>
                <a:ext cx="3031883" cy="460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  <a:sym typeface="+mn-lt"/>
                  </a:rPr>
                  <a:t>Vocabulary</a:t>
                </a:r>
                <a:endParaRPr lang="en-US" altLang="zh-CN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  <a:sym typeface="+mn-lt"/>
                </a:endParaRPr>
              </a:p>
            </p:txBody>
          </p:sp>
        </p:grp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6744996">
              <a:off x="260723" y="107572"/>
              <a:ext cx="353276" cy="555192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2616628">
              <a:off x="433975" y="590855"/>
              <a:ext cx="269536" cy="423590"/>
            </a:xfrm>
            <a:prstGeom prst="rect">
              <a:avLst/>
            </a:prstGeom>
          </p:spPr>
        </p:pic>
      </p:grpSp>
      <p:sp>
        <p:nvSpPr>
          <p:cNvPr id="111" name="文本框 110"/>
          <p:cNvSpPr txBox="1"/>
          <p:nvPr/>
        </p:nvSpPr>
        <p:spPr>
          <a:xfrm>
            <a:off x="1559560" y="1032510"/>
            <a:ext cx="9301480" cy="50774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sz="2400" b="1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originally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sz="2400" b="1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/əˈrɪdʒənəli/</a:t>
            </a:r>
            <a:r>
              <a:rPr lang="en-US" sz="2400" b="1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sz="2400" b="1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adv.起初，原来；独创地，新颖地</a:t>
            </a:r>
            <a:endParaRPr sz="2400" b="1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indent="0" fontAlgn="auto">
              <a:lnSpc>
                <a:spcPct val="150000"/>
              </a:lnSpc>
            </a:pPr>
            <a:r>
              <a:rPr lang="zh-CN" sz="24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【例句】</a:t>
            </a:r>
            <a:r>
              <a:rPr sz="24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The vote date was originally set for tomorrow.</a:t>
            </a:r>
            <a:endParaRPr sz="2400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indent="0" fontAlgn="auto">
              <a:lnSpc>
                <a:spcPct val="150000"/>
              </a:lnSpc>
            </a:pPr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                </a:t>
            </a:r>
            <a:r>
              <a:rPr sz="24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投票日期原本定在明天。</a:t>
            </a:r>
            <a:endParaRPr sz="2400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indent="0" fontAlgn="auto">
              <a:lnSpc>
                <a:spcPct val="150000"/>
              </a:lnSpc>
            </a:pPr>
            <a:r>
              <a:rPr sz="2400" b="1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original</a:t>
            </a:r>
            <a:r>
              <a:rPr sz="2400" b="1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lang="en-US" sz="2400" b="1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sz="2400" b="1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/əˈrɪdʒən(ə)l/</a:t>
            </a:r>
            <a:r>
              <a:rPr lang="en-US" sz="2400" b="1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 </a:t>
            </a:r>
            <a:r>
              <a:rPr sz="2400" b="1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adj. 起初的，原先的；原作的，真迹的</a:t>
            </a:r>
            <a:endParaRPr sz="2400" b="1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indent="0" fontAlgn="auto">
              <a:lnSpc>
                <a:spcPct val="150000"/>
              </a:lnSpc>
            </a:pPr>
            <a:r>
              <a:rPr lang="zh-CN" sz="24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【例句】</a:t>
            </a:r>
            <a:r>
              <a:rPr sz="24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I will send the original to you by post.</a:t>
            </a:r>
            <a:endParaRPr sz="2400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indent="0" fontAlgn="auto">
              <a:lnSpc>
                <a:spcPct val="150000"/>
              </a:lnSpc>
            </a:pPr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              </a:t>
            </a:r>
            <a:r>
              <a:rPr sz="24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我将把原件邮寄给你。</a:t>
            </a:r>
            <a:endParaRPr sz="2400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indent="0" fontAlgn="auto">
              <a:lnSpc>
                <a:spcPct val="150000"/>
              </a:lnSpc>
            </a:pPr>
            <a:r>
              <a:rPr sz="2400" b="1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originate </a:t>
            </a:r>
            <a:r>
              <a:rPr lang="en-US" sz="2400" b="1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sz="2400" b="1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/əˈrɪdʒɪneɪt/  </a:t>
            </a:r>
            <a:r>
              <a:rPr lang="en-US" sz="2400" b="1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sz="2400" b="1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v. 起源，产生；创始，开创</a:t>
            </a:r>
            <a:endParaRPr sz="2400" b="1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indent="0" fontAlgn="auto">
              <a:lnSpc>
                <a:spcPct val="150000"/>
              </a:lnSpc>
            </a:pPr>
            <a:r>
              <a:rPr lang="zh-CN" sz="24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【例句】</a:t>
            </a:r>
            <a:r>
              <a:rPr sz="24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Current services originate in two key measures. </a:t>
            </a:r>
            <a:endParaRPr sz="2400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indent="0" fontAlgn="auto">
              <a:lnSpc>
                <a:spcPct val="150000"/>
              </a:lnSpc>
            </a:pPr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              </a:t>
            </a:r>
            <a:r>
              <a:rPr sz="24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当前的服务起源于两个关键措施。</a:t>
            </a:r>
            <a:endParaRPr sz="2400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7463" y="28762"/>
            <a:ext cx="12192000" cy="6858000"/>
          </a:xfrm>
          <a:prstGeom prst="rect">
            <a:avLst/>
          </a:prstGeom>
        </p:spPr>
      </p:pic>
      <p:sp>
        <p:nvSpPr>
          <p:cNvPr id="12" name="椭圆 11"/>
          <p:cNvSpPr/>
          <p:nvPr/>
        </p:nvSpPr>
        <p:spPr>
          <a:xfrm>
            <a:off x="5470836" y="1642128"/>
            <a:ext cx="1214940" cy="1214940"/>
          </a:xfrm>
          <a:prstGeom prst="ellipse">
            <a:avLst/>
          </a:prstGeom>
          <a:solidFill>
            <a:srgbClr val="FEB20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624002" y="1918016"/>
            <a:ext cx="2908608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Part 2</a:t>
            </a:r>
            <a:endParaRPr lang="en-US" altLang="zh-CN" sz="3200" b="1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2274" y="5600860"/>
            <a:ext cx="1078256" cy="107872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rcRect t="-14995"/>
          <a:stretch>
            <a:fillRect/>
          </a:stretch>
        </p:blipFill>
        <p:spPr>
          <a:xfrm flipV="1">
            <a:off x="7405783" y="-42081"/>
            <a:ext cx="4784864" cy="200809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28670" y="4257668"/>
            <a:ext cx="1343192" cy="134319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770" y="3689635"/>
            <a:ext cx="3599695" cy="359969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V="1">
            <a:off x="-17463" y="0"/>
            <a:ext cx="3401455" cy="147479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62538" y="900254"/>
            <a:ext cx="2264362" cy="232704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435370" flipH="1">
            <a:off x="2127854" y="265595"/>
            <a:ext cx="1716348" cy="1716348"/>
          </a:xfrm>
          <a:prstGeom prst="rect">
            <a:avLst/>
          </a:prstGeom>
        </p:spPr>
      </p:pic>
      <p:sp>
        <p:nvSpPr>
          <p:cNvPr id="24" name="矩形 23"/>
          <p:cNvSpPr>
            <a:spLocks noChangeArrowheads="1"/>
          </p:cNvSpPr>
          <p:nvPr/>
        </p:nvSpPr>
        <p:spPr bwMode="auto">
          <a:xfrm>
            <a:off x="2776855" y="3439795"/>
            <a:ext cx="7369810" cy="110680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6600" b="1">
                <a:solidFill>
                  <a:srgbClr val="FEB20F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The introduction</a:t>
            </a:r>
            <a:endParaRPr lang="en-US" altLang="zh-CN" sz="6600" b="1">
              <a:solidFill>
                <a:srgbClr val="FEB20F"/>
              </a:solidFill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/>
      <p:bldP spid="2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5" name="图片 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/>
          <a:stretch>
            <a:fillRect/>
          </a:stretch>
        </p:blipFill>
        <p:spPr>
          <a:xfrm flipV="1">
            <a:off x="-17463" y="0"/>
            <a:ext cx="3401455" cy="147479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rcRect t="-14995"/>
          <a:stretch>
            <a:fillRect/>
          </a:stretch>
        </p:blipFill>
        <p:spPr>
          <a:xfrm flipV="1">
            <a:off x="7676784" y="8513"/>
            <a:ext cx="4515216" cy="189493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5218450"/>
            <a:ext cx="12192000" cy="1661871"/>
          </a:xfrm>
          <a:prstGeom prst="rect">
            <a:avLst/>
          </a:prstGeom>
        </p:spPr>
      </p:pic>
      <p:pic>
        <p:nvPicPr>
          <p:cNvPr id="2" name="1a5df468c779f1c38099c527585a0356">
            <a:hlinkClick action="ppaction://media"/>
          </p:cNvPr>
          <p:cNvPicPr/>
          <p:nvPr>
            <a:vide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39615" y="370840"/>
            <a:ext cx="3721735" cy="56737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18450"/>
            <a:ext cx="12192000" cy="166187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9753" y="537988"/>
            <a:ext cx="1626549" cy="167157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 flipV="1">
            <a:off x="9811112" y="-1"/>
            <a:ext cx="2380888" cy="1032302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5970" y="5121734"/>
            <a:ext cx="1690427" cy="1690427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5413" y="5788011"/>
            <a:ext cx="1177462" cy="1177976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113383" y="-301742"/>
            <a:ext cx="3444836" cy="1403509"/>
            <a:chOff x="113383" y="-301742"/>
            <a:chExt cx="3444836" cy="1403509"/>
          </a:xfrm>
        </p:grpSpPr>
        <p:grpSp>
          <p:nvGrpSpPr>
            <p:cNvPr id="17" name="组合 16"/>
            <p:cNvGrpSpPr/>
            <p:nvPr/>
          </p:nvGrpSpPr>
          <p:grpSpPr>
            <a:xfrm>
              <a:off x="113383" y="-301742"/>
              <a:ext cx="3444836" cy="1403509"/>
              <a:chOff x="113383" y="-301742"/>
              <a:chExt cx="3444836" cy="1403509"/>
            </a:xfrm>
          </p:grpSpPr>
          <p:pic>
            <p:nvPicPr>
              <p:cNvPr id="21" name="图片 20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22556" y="-94685"/>
                <a:ext cx="2813539" cy="1017302"/>
              </a:xfrm>
              <a:prstGeom prst="rect">
                <a:avLst/>
              </a:prstGeom>
            </p:spPr>
          </p:pic>
          <p:pic>
            <p:nvPicPr>
              <p:cNvPr id="22" name="图片 21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2435370" flipH="1">
                <a:off x="2154710" y="-301742"/>
                <a:ext cx="1403509" cy="1403509"/>
              </a:xfrm>
              <a:prstGeom prst="rect">
                <a:avLst/>
              </a:prstGeom>
            </p:spPr>
          </p:pic>
          <p:sp>
            <p:nvSpPr>
              <p:cNvPr id="23" name="矩形 22"/>
              <p:cNvSpPr>
                <a:spLocks noChangeArrowheads="1"/>
              </p:cNvSpPr>
              <p:nvPr/>
            </p:nvSpPr>
            <p:spPr bwMode="auto">
              <a:xfrm>
                <a:off x="113383" y="282030"/>
                <a:ext cx="3031883" cy="460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  <a:sym typeface="+mn-lt"/>
                  </a:rPr>
                  <a:t>Introduction</a:t>
                </a:r>
                <a:endParaRPr lang="en-US" altLang="zh-CN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  <a:sym typeface="+mn-lt"/>
                </a:endParaRPr>
              </a:p>
            </p:txBody>
          </p:sp>
        </p:grpSp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6744996">
              <a:off x="260723" y="107572"/>
              <a:ext cx="353276" cy="55519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2616628">
              <a:off x="433975" y="590855"/>
              <a:ext cx="269536" cy="423590"/>
            </a:xfrm>
            <a:prstGeom prst="rect">
              <a:avLst/>
            </a:prstGeom>
          </p:spPr>
        </p:pic>
      </p:grpSp>
      <p:sp>
        <p:nvSpPr>
          <p:cNvPr id="111" name="文本框 110"/>
          <p:cNvSpPr txBox="1"/>
          <p:nvPr/>
        </p:nvSpPr>
        <p:spPr>
          <a:xfrm>
            <a:off x="761365" y="1231265"/>
            <a:ext cx="10721975" cy="455612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/>
          <a:p>
            <a:pPr indent="457200" fontAlgn="auto">
              <a:lnSpc>
                <a:spcPct val="200000"/>
              </a:lnSpc>
            </a:pPr>
            <a:r>
              <a:rPr lang="en-US" sz="2400" b="0">
                <a:latin typeface="Times New Roman" panose="02020603050405020304" charset="0"/>
              </a:rPr>
              <a:t>Autumn Equinox lies at the </a:t>
            </a:r>
            <a:r>
              <a:rPr lang="en-US" sz="2400" b="0">
                <a:solidFill>
                  <a:srgbClr val="E64E08"/>
                </a:solidFill>
                <a:latin typeface="Times New Roman" panose="02020603050405020304" charset="0"/>
              </a:rPr>
              <a:t>midpoint</a:t>
            </a:r>
            <a:r>
              <a:rPr lang="en-US" sz="2400" b="0">
                <a:latin typeface="Times New Roman" panose="02020603050405020304" charset="0"/>
              </a:rPr>
              <a:t> of autumn,</a:t>
            </a:r>
            <a:r>
              <a:rPr lang="en-US" sz="2400" b="0">
                <a:solidFill>
                  <a:srgbClr val="FF0000"/>
                </a:solidFill>
                <a:latin typeface="Times New Roman" panose="02020603050405020304" charset="0"/>
              </a:rPr>
              <a:t>dividing autumn into two equal parts. </a:t>
            </a:r>
            <a:r>
              <a:rPr lang="en-US" sz="2400" b="0">
                <a:latin typeface="Times New Roman" panose="02020603050405020304" charset="0"/>
              </a:rPr>
              <a:t>After that day, the location of directsunlight moves to the south, </a:t>
            </a:r>
            <a:r>
              <a:rPr lang="en-US" sz="2400" b="0">
                <a:solidFill>
                  <a:srgbClr val="FF0000"/>
                </a:solidFill>
                <a:latin typeface="Times New Roman" panose="02020603050405020304" charset="0"/>
              </a:rPr>
              <a:t>making days shorter and nights longer in thenorthern hemisphere. </a:t>
            </a:r>
            <a:endParaRPr lang="en-US" sz="2400" b="0">
              <a:solidFill>
                <a:srgbClr val="FF0000"/>
              </a:solidFill>
              <a:latin typeface="Times New Roman" panose="02020603050405020304" charset="0"/>
            </a:endParaRPr>
          </a:p>
          <a:p>
            <a:pPr indent="457200" fontAlgn="auto">
              <a:lnSpc>
                <a:spcPct val="200000"/>
              </a:lnSpc>
            </a:pPr>
            <a:r>
              <a:rPr lang="en-US" sz="2400" b="0">
                <a:latin typeface="Times New Roman" panose="02020603050405020304" charset="0"/>
              </a:rPr>
              <a:t>The traditional Chinese lunar calendar divides the yearinto 24 solar terms. Autumn Equinox, (Chinese: 秋分), the 16th solar term of the year, begins this year on Sept 23 and ends on Oct 7.</a:t>
            </a:r>
            <a:endParaRPr lang="en-US" sz="2400" b="0">
              <a:latin typeface="Times New Roman" panose="020206030504050203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70170" y="537845"/>
            <a:ext cx="5226050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b="0">
                <a:highlight>
                  <a:srgbClr val="FFFF00"/>
                </a:highlight>
                <a:latin typeface="Times New Roman" panose="02020603050405020304" charset="0"/>
                <a:cs typeface="\0022Times New Roman\0022" charset="0"/>
              </a:rPr>
              <a:t>dividing autumn into two equal parts</a:t>
            </a:r>
            <a:r>
              <a:rPr lang="zh-CN" b="0">
                <a:highlight>
                  <a:srgbClr val="FFFF00"/>
                </a:highlight>
                <a:cs typeface="\0022Times New Roman\0022" charset="0"/>
              </a:rPr>
              <a:t>：现在分词</a:t>
            </a:r>
            <a:r>
              <a:rPr lang="en-US" b="0">
                <a:highlight>
                  <a:srgbClr val="FFFF00"/>
                </a:highlight>
                <a:latin typeface="Times New Roman" panose="02020603050405020304" charset="0"/>
                <a:cs typeface="\0022Times New Roman\0022" charset="0"/>
              </a:rPr>
              <a:t>dividing</a:t>
            </a:r>
            <a:r>
              <a:rPr lang="zh-CN" b="0">
                <a:highlight>
                  <a:srgbClr val="FFFF00"/>
                </a:highlight>
                <a:cs typeface="\0022Times New Roman\0022" charset="0"/>
              </a:rPr>
              <a:t>短语做谓语动词</a:t>
            </a:r>
            <a:r>
              <a:rPr lang="en-US" b="0">
                <a:highlight>
                  <a:srgbClr val="FFFF00"/>
                </a:highlight>
                <a:latin typeface="Times New Roman" panose="02020603050405020304" charset="0"/>
                <a:cs typeface="\0022Times New Roman\0022" charset="0"/>
              </a:rPr>
              <a:t>lies</a:t>
            </a:r>
            <a:r>
              <a:rPr lang="zh-CN" b="0">
                <a:highlight>
                  <a:srgbClr val="FFFF00"/>
                </a:highlight>
                <a:cs typeface="\0022Times New Roman\0022" charset="0"/>
              </a:rPr>
              <a:t>的伴随状语。</a:t>
            </a:r>
            <a:endParaRPr lang="zh-CN" altLang="en-US" b="0">
              <a:highlight>
                <a:srgbClr val="FFFF00"/>
              </a:highlight>
              <a:cs typeface="\0022Times New Roman\0022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325995" y="2830195"/>
            <a:ext cx="5004435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b="0">
                <a:highlight>
                  <a:srgbClr val="FFFF00"/>
                </a:highlight>
                <a:latin typeface="Times New Roman" panose="02020603050405020304" charset="0"/>
                <a:cs typeface="\0022Times New Roman\0022" charset="0"/>
              </a:rPr>
              <a:t>aking days shorter and nights longer in the northern hemisphere</a:t>
            </a:r>
            <a:r>
              <a:rPr lang="zh-CN" b="0">
                <a:highlight>
                  <a:srgbClr val="FFFF00"/>
                </a:highlight>
                <a:cs typeface="\0022Times New Roman\0022" charset="0"/>
              </a:rPr>
              <a:t>：现在分词</a:t>
            </a:r>
            <a:r>
              <a:rPr lang="en-US" b="0">
                <a:highlight>
                  <a:srgbClr val="FFFF00"/>
                </a:highlight>
                <a:latin typeface="Times New Roman" panose="02020603050405020304" charset="0"/>
                <a:cs typeface="\0022Times New Roman\0022" charset="0"/>
              </a:rPr>
              <a:t>making</a:t>
            </a:r>
            <a:r>
              <a:rPr lang="zh-CN" b="0">
                <a:highlight>
                  <a:srgbClr val="FFFF00"/>
                </a:highlight>
                <a:cs typeface="\0022Times New Roman\0022" charset="0"/>
              </a:rPr>
              <a:t>短语做结果状语。</a:t>
            </a:r>
            <a:endParaRPr lang="zh-CN" altLang="en-US" b="0">
              <a:highlight>
                <a:srgbClr val="FFFF00"/>
              </a:highlight>
              <a:cs typeface="\0022Times New Roman\002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7463" y="28762"/>
            <a:ext cx="12192000" cy="6858000"/>
          </a:xfrm>
          <a:prstGeom prst="rect">
            <a:avLst/>
          </a:prstGeom>
        </p:spPr>
      </p:pic>
      <p:sp>
        <p:nvSpPr>
          <p:cNvPr id="12" name="椭圆 11"/>
          <p:cNvSpPr/>
          <p:nvPr/>
        </p:nvSpPr>
        <p:spPr>
          <a:xfrm>
            <a:off x="5470836" y="1642128"/>
            <a:ext cx="1214940" cy="1214940"/>
          </a:xfrm>
          <a:prstGeom prst="ellipse">
            <a:avLst/>
          </a:prstGeom>
          <a:solidFill>
            <a:srgbClr val="FEB20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624002" y="1918016"/>
            <a:ext cx="2908608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Part 3</a:t>
            </a:r>
            <a:endParaRPr lang="en-US" altLang="zh-CN" sz="3200" b="1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2274" y="5600860"/>
            <a:ext cx="1078256" cy="107872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rcRect t="-14995"/>
          <a:stretch>
            <a:fillRect/>
          </a:stretch>
        </p:blipFill>
        <p:spPr>
          <a:xfrm flipV="1">
            <a:off x="7405783" y="-42081"/>
            <a:ext cx="4784864" cy="200809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28670" y="4257668"/>
            <a:ext cx="1343192" cy="134319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770" y="3689635"/>
            <a:ext cx="3599695" cy="359969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V="1">
            <a:off x="-17463" y="0"/>
            <a:ext cx="3401455" cy="147479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62538" y="900254"/>
            <a:ext cx="2264362" cy="232704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435370" flipH="1">
            <a:off x="2127854" y="265595"/>
            <a:ext cx="1716348" cy="1716348"/>
          </a:xfrm>
          <a:prstGeom prst="rect">
            <a:avLst/>
          </a:prstGeom>
        </p:spPr>
      </p:pic>
      <p:sp>
        <p:nvSpPr>
          <p:cNvPr id="24" name="矩形 23"/>
          <p:cNvSpPr>
            <a:spLocks noChangeArrowheads="1"/>
          </p:cNvSpPr>
          <p:nvPr/>
        </p:nvSpPr>
        <p:spPr bwMode="auto">
          <a:xfrm>
            <a:off x="3383915" y="3439795"/>
            <a:ext cx="6018530" cy="110680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6600" b="1">
                <a:solidFill>
                  <a:srgbClr val="FEB20F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The customs</a:t>
            </a:r>
            <a:endParaRPr lang="en-US" altLang="zh-CN" sz="6600" b="1">
              <a:solidFill>
                <a:srgbClr val="FEB20F"/>
              </a:solidFill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/>
      <p:bldP spid="2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18450"/>
            <a:ext cx="12192000" cy="166187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9753" y="537988"/>
            <a:ext cx="1626549" cy="167157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 flipV="1">
            <a:off x="9811112" y="-1"/>
            <a:ext cx="2380888" cy="1032302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5970" y="5121734"/>
            <a:ext cx="1690427" cy="1690427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5413" y="5788011"/>
            <a:ext cx="1177462" cy="1177976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113383" y="-301742"/>
            <a:ext cx="3444836" cy="1403509"/>
            <a:chOff x="113383" y="-301742"/>
            <a:chExt cx="3444836" cy="1403509"/>
          </a:xfrm>
        </p:grpSpPr>
        <p:grpSp>
          <p:nvGrpSpPr>
            <p:cNvPr id="35" name="组合 34"/>
            <p:cNvGrpSpPr/>
            <p:nvPr/>
          </p:nvGrpSpPr>
          <p:grpSpPr>
            <a:xfrm>
              <a:off x="113383" y="-301742"/>
              <a:ext cx="3444836" cy="1403509"/>
              <a:chOff x="113383" y="-301742"/>
              <a:chExt cx="3444836" cy="1403509"/>
            </a:xfrm>
          </p:grpSpPr>
          <p:pic>
            <p:nvPicPr>
              <p:cNvPr id="38" name="图片 37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22556" y="-94685"/>
                <a:ext cx="2813539" cy="1017302"/>
              </a:xfrm>
              <a:prstGeom prst="rect">
                <a:avLst/>
              </a:prstGeom>
            </p:spPr>
          </p:pic>
          <p:pic>
            <p:nvPicPr>
              <p:cNvPr id="39" name="图片 38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2435370" flipH="1">
                <a:off x="2154710" y="-301742"/>
                <a:ext cx="1403509" cy="1403509"/>
              </a:xfrm>
              <a:prstGeom prst="rect">
                <a:avLst/>
              </a:prstGeom>
            </p:spPr>
          </p:pic>
          <p:sp>
            <p:nvSpPr>
              <p:cNvPr id="40" name="矩形 39"/>
              <p:cNvSpPr>
                <a:spLocks noChangeArrowheads="1"/>
              </p:cNvSpPr>
              <p:nvPr/>
            </p:nvSpPr>
            <p:spPr bwMode="auto">
              <a:xfrm>
                <a:off x="113383" y="282030"/>
                <a:ext cx="3031883" cy="460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  <a:sym typeface="+mn-lt"/>
                  </a:rPr>
                  <a:t>The customs</a:t>
                </a:r>
                <a:endParaRPr lang="en-US" altLang="zh-CN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  <a:sym typeface="+mn-lt"/>
                </a:endParaRPr>
              </a:p>
            </p:txBody>
          </p:sp>
        </p:grpSp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6744996">
              <a:off x="260723" y="107572"/>
              <a:ext cx="353276" cy="555192"/>
            </a:xfrm>
            <a:prstGeom prst="rect">
              <a:avLst/>
            </a:prstGeom>
          </p:spPr>
        </p:pic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2616628">
              <a:off x="433975" y="590855"/>
              <a:ext cx="269536" cy="423590"/>
            </a:xfrm>
            <a:prstGeom prst="rect">
              <a:avLst/>
            </a:prstGeom>
          </p:spPr>
        </p:pic>
      </p:grpSp>
      <p:sp>
        <p:nvSpPr>
          <p:cNvPr id="111" name="文本框 110"/>
          <p:cNvSpPr txBox="1"/>
          <p:nvPr>
            <p:custDataLst>
              <p:tags r:id="rId12"/>
            </p:custDataLst>
          </p:nvPr>
        </p:nvSpPr>
        <p:spPr>
          <a:xfrm>
            <a:off x="915670" y="2010410"/>
            <a:ext cx="10721975" cy="348551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/>
          <a:p>
            <a:pPr indent="457200" fontAlgn="auto">
              <a:lnSpc>
                <a:spcPct val="250000"/>
              </a:lnSpc>
            </a:pPr>
            <a:r>
              <a:rPr lang="en-US" sz="2400" b="0">
                <a:latin typeface="Times New Roman" panose="02020603050405020304" charset="0"/>
              </a:rPr>
              <a:t>As it is said in the ancient book, The Detailed Records of the Spring and Autumn Period (770-476BC), "</a:t>
            </a:r>
            <a:r>
              <a:rPr lang="en-US" sz="2400" b="0" u="sng">
                <a:latin typeface="Times New Roman" panose="02020603050405020304" charset="0"/>
              </a:rPr>
              <a:t>It is on Autumn Equinox day that the Yin and Yang are in a balance of power. Thus the day and night are</a:t>
            </a:r>
            <a:r>
              <a:rPr lang="en-US" sz="2400" b="0" u="sng">
                <a:solidFill>
                  <a:srgbClr val="FF0000"/>
                </a:solidFill>
                <a:latin typeface="Times New Roman" panose="02020603050405020304" charset="0"/>
              </a:rPr>
              <a:t> of equal length,</a:t>
            </a:r>
            <a:r>
              <a:rPr lang="en-US" sz="2400" b="0" u="sng">
                <a:latin typeface="Times New Roman" panose="02020603050405020304" charset="0"/>
              </a:rPr>
              <a:t> and so are the cold and hot weather."</a:t>
            </a:r>
            <a:endParaRPr lang="en-US" sz="2400" b="0" u="sng">
              <a:latin typeface="Times New Roman" panose="020206030504050203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20800" y="1258570"/>
            <a:ext cx="50800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0"/>
            <a:r>
              <a:rPr lang="en-US" sz="2800" b="1">
                <a:latin typeface="Times New Roman" panose="02020603050405020304" charset="0"/>
                <a:cs typeface="\0022Times New Roman\0022" charset="0"/>
              </a:rPr>
              <a:t>Cool autumn  </a:t>
            </a:r>
            <a:r>
              <a:rPr lang="zh-CN" sz="2800" b="1">
                <a:cs typeface="\0022Times New Roman\0022" charset="0"/>
              </a:rPr>
              <a:t>凉爽的秋天</a:t>
            </a:r>
            <a:endParaRPr lang="zh-CN" altLang="en-US" sz="2800" b="1">
              <a:cs typeface="\0022Times New Roman\0022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7413005" y="116474"/>
            <a:ext cx="2628844" cy="262884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412990" y="4850130"/>
            <a:ext cx="155829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sz="2000" b="1">
                <a:latin typeface="微软雅黑" panose="020b0503020204020204" pitchFamily="34" charset="-122"/>
                <a:ea typeface="微软雅黑" panose="020b0503020204020204" pitchFamily="34" charset="-122"/>
                <a:cs typeface="\0022Times New Roman\0022" charset="0"/>
              </a:rPr>
              <a:t>一样长</a:t>
            </a: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  <a:cs typeface="\0022Times New Roman\002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18450"/>
            <a:ext cx="12192000" cy="166187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9753" y="537988"/>
            <a:ext cx="1626549" cy="167157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 flipV="1">
            <a:off x="9811112" y="-1"/>
            <a:ext cx="2380888" cy="1032302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5970" y="5121734"/>
            <a:ext cx="1690427" cy="1690427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5413" y="5788011"/>
            <a:ext cx="1177462" cy="1177976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113383" y="-301742"/>
            <a:ext cx="3444836" cy="1403509"/>
            <a:chOff x="113383" y="-301742"/>
            <a:chExt cx="3444836" cy="1403509"/>
          </a:xfrm>
        </p:grpSpPr>
        <p:grpSp>
          <p:nvGrpSpPr>
            <p:cNvPr id="35" name="组合 34"/>
            <p:cNvGrpSpPr/>
            <p:nvPr/>
          </p:nvGrpSpPr>
          <p:grpSpPr>
            <a:xfrm>
              <a:off x="113383" y="-301742"/>
              <a:ext cx="3444836" cy="1403509"/>
              <a:chOff x="113383" y="-301742"/>
              <a:chExt cx="3444836" cy="1403509"/>
            </a:xfrm>
          </p:grpSpPr>
          <p:pic>
            <p:nvPicPr>
              <p:cNvPr id="38" name="图片 37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22556" y="-94685"/>
                <a:ext cx="2813539" cy="1017302"/>
              </a:xfrm>
              <a:prstGeom prst="rect">
                <a:avLst/>
              </a:prstGeom>
            </p:spPr>
          </p:pic>
          <p:pic>
            <p:nvPicPr>
              <p:cNvPr id="39" name="图片 38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2435370" flipH="1">
                <a:off x="2154710" y="-301742"/>
                <a:ext cx="1403509" cy="1403509"/>
              </a:xfrm>
              <a:prstGeom prst="rect">
                <a:avLst/>
              </a:prstGeom>
            </p:spPr>
          </p:pic>
          <p:sp>
            <p:nvSpPr>
              <p:cNvPr id="40" name="矩形 39"/>
              <p:cNvSpPr>
                <a:spLocks noChangeArrowheads="1"/>
              </p:cNvSpPr>
              <p:nvPr/>
            </p:nvSpPr>
            <p:spPr bwMode="auto">
              <a:xfrm>
                <a:off x="113383" y="282030"/>
                <a:ext cx="3031883" cy="460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  <a:sym typeface="+mn-lt"/>
                  </a:rPr>
                  <a:t>The customs</a:t>
                </a:r>
                <a:endParaRPr lang="en-US" altLang="zh-CN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  <a:sym typeface="+mn-lt"/>
                </a:endParaRPr>
              </a:p>
            </p:txBody>
          </p:sp>
        </p:grpSp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6744996">
              <a:off x="260723" y="107572"/>
              <a:ext cx="353276" cy="555192"/>
            </a:xfrm>
            <a:prstGeom prst="rect">
              <a:avLst/>
            </a:prstGeom>
          </p:spPr>
        </p:pic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2616628">
              <a:off x="433975" y="590855"/>
              <a:ext cx="269536" cy="423590"/>
            </a:xfrm>
            <a:prstGeom prst="rect">
              <a:avLst/>
            </a:prstGeom>
          </p:spPr>
        </p:pic>
      </p:grpSp>
      <p:sp>
        <p:nvSpPr>
          <p:cNvPr id="111" name="文本框 110"/>
          <p:cNvSpPr txBox="1"/>
          <p:nvPr>
            <p:custDataLst>
              <p:tags r:id="rId12"/>
            </p:custDataLst>
          </p:nvPr>
        </p:nvSpPr>
        <p:spPr>
          <a:xfrm>
            <a:off x="1072515" y="1170305"/>
            <a:ext cx="10281285" cy="305054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/>
          <a:p>
            <a:pPr indent="457200" fontAlgn="auto">
              <a:lnSpc>
                <a:spcPct val="250000"/>
              </a:lnSpc>
            </a:pPr>
            <a:r>
              <a:rPr lang="en-US" sz="2400">
                <a:latin typeface="Times New Roman" panose="02020603050405020304" charset="0"/>
                <a:sym typeface="+mn-ea"/>
              </a:rPr>
              <a:t>"</a:t>
            </a:r>
            <a:r>
              <a:rPr lang="en-US" sz="2400" u="sng">
                <a:solidFill>
                  <a:srgbClr val="FF0000"/>
                </a:solidFill>
                <a:latin typeface="Times New Roman" panose="02020603050405020304" charset="0"/>
                <a:sym typeface="+mn-ea"/>
              </a:rPr>
              <a:t>It is</a:t>
            </a:r>
            <a:r>
              <a:rPr lang="en-US" sz="2400" u="sng">
                <a:latin typeface="Times New Roman" panose="02020603050405020304" charset="0"/>
                <a:sym typeface="+mn-ea"/>
              </a:rPr>
              <a:t> on Autumn Equinox day</a:t>
            </a:r>
            <a:r>
              <a:rPr lang="en-US" sz="2400" u="sng">
                <a:solidFill>
                  <a:srgbClr val="FF0000"/>
                </a:solidFill>
                <a:latin typeface="Times New Roman" panose="02020603050405020304" charset="0"/>
                <a:sym typeface="+mn-ea"/>
              </a:rPr>
              <a:t> that</a:t>
            </a:r>
            <a:r>
              <a:rPr lang="en-US" sz="2400" u="sng">
                <a:latin typeface="Times New Roman" panose="02020603050405020304" charset="0"/>
                <a:sym typeface="+mn-ea"/>
              </a:rPr>
              <a:t> the Yin and Yang are in a balance of power. Thus the day and night are of equal length, and so are the cold and hot weather."</a:t>
            </a:r>
            <a:endParaRPr lang="en-US" sz="2400" b="0" u="sng">
              <a:latin typeface="Times New Roman" panose="02020603050405020304" charset="0"/>
            </a:endParaRPr>
          </a:p>
          <a:p>
            <a:pPr indent="457200" fontAlgn="auto">
              <a:lnSpc>
                <a:spcPct val="250000"/>
              </a:lnSpc>
            </a:pPr>
            <a:r>
              <a:rPr lang="en-US" sz="2400" b="0">
                <a:latin typeface="Times New Roman" panose="02020603050405020304" charset="0"/>
              </a:rPr>
              <a:t>.</a:t>
            </a:r>
            <a:endParaRPr lang="en-US" sz="2400" b="0">
              <a:latin typeface="Times New Roman" panose="02020603050405020304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13"/>
            </p:custDataLst>
          </p:nvPr>
        </p:nvSpPr>
        <p:spPr>
          <a:xfrm>
            <a:off x="769620" y="3429000"/>
            <a:ext cx="11174730" cy="15951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indent="0" fontAlgn="auto">
              <a:lnSpc>
                <a:spcPct val="200000"/>
              </a:lnSpc>
            </a:pPr>
            <a:r>
              <a:rPr lang="zh-CN" altLang="en-US" sz="2200" b="0">
                <a:solidFill>
                  <a:srgbClr val="FF0000"/>
                </a:solidFill>
                <a:latin typeface="Times New Roman" panose="02020603050405020304" charset="0"/>
                <a:cs typeface="\0022Times New Roman\0022" charset="0"/>
              </a:rPr>
              <a:t>解析：</a:t>
            </a:r>
            <a:r>
              <a:rPr lang="en-US" sz="2200" b="0">
                <a:solidFill>
                  <a:srgbClr val="FF0000"/>
                </a:solidFill>
                <a:latin typeface="Times New Roman" panose="02020603050405020304" charset="0"/>
                <a:cs typeface="\0022Times New Roman\0022" charset="0"/>
              </a:rPr>
              <a:t>It is on Autumn Equinox day that the Yin and Yang are in a balance of power</a:t>
            </a:r>
            <a:r>
              <a:rPr lang="zh-CN" sz="2200" b="0">
                <a:solidFill>
                  <a:srgbClr val="FF0000"/>
                </a:solidFill>
                <a:cs typeface="\0022Times New Roman\0022" charset="0"/>
              </a:rPr>
              <a:t>：强调句，去掉</a:t>
            </a:r>
            <a:r>
              <a:rPr lang="en-US" altLang="zh-CN" sz="2200" b="0">
                <a:solidFill>
                  <a:srgbClr val="FF0000"/>
                </a:solidFill>
                <a:cs typeface="\0022Times New Roman\0022" charset="0"/>
              </a:rPr>
              <a:t> </a:t>
            </a:r>
            <a:r>
              <a:rPr lang="en-US" sz="2200" b="0">
                <a:solidFill>
                  <a:srgbClr val="FF0000"/>
                </a:solidFill>
                <a:latin typeface="Times New Roman" panose="02020603050405020304" charset="0"/>
                <a:cs typeface="\0022Times New Roman\0022" charset="0"/>
              </a:rPr>
              <a:t>It is ...that</a:t>
            </a:r>
            <a:r>
              <a:rPr lang="zh-CN" sz="2200" b="0">
                <a:solidFill>
                  <a:srgbClr val="FF0000"/>
                </a:solidFill>
                <a:cs typeface="\0022Times New Roman\0022" charset="0"/>
              </a:rPr>
              <a:t>，仍然是一个完整的句子（</a:t>
            </a:r>
            <a:r>
              <a:rPr lang="en-US" sz="2200" b="0">
                <a:solidFill>
                  <a:srgbClr val="FF0000"/>
                </a:solidFill>
                <a:latin typeface="Times New Roman" panose="02020603050405020304" charset="0"/>
                <a:cs typeface="\0022Times New Roman\0022" charset="0"/>
              </a:rPr>
              <a:t>on Autumn Equinox day, the Yin and Yang are in a balance of power.</a:t>
            </a:r>
            <a:r>
              <a:rPr lang="zh-CN" sz="2200" b="0">
                <a:solidFill>
                  <a:srgbClr val="FF0000"/>
                </a:solidFill>
                <a:cs typeface="\0022Times New Roman\0022" charset="0"/>
              </a:rPr>
              <a:t>）</a:t>
            </a:r>
            <a:endParaRPr lang="zh-CN" altLang="en-US" sz="2200" b="0">
              <a:solidFill>
                <a:srgbClr val="FF0000"/>
              </a:solidFill>
              <a:cs typeface="\0022Times New Roman\002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18450"/>
            <a:ext cx="12192000" cy="166187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9753" y="537988"/>
            <a:ext cx="1626549" cy="167157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 flipV="1">
            <a:off x="9811112" y="-1"/>
            <a:ext cx="2380888" cy="1032302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5970" y="5121734"/>
            <a:ext cx="1690427" cy="1690427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5413" y="5788011"/>
            <a:ext cx="1177462" cy="1177976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113383" y="-301742"/>
            <a:ext cx="3444836" cy="1403509"/>
            <a:chOff x="113383" y="-301742"/>
            <a:chExt cx="3444836" cy="1403509"/>
          </a:xfrm>
        </p:grpSpPr>
        <p:grpSp>
          <p:nvGrpSpPr>
            <p:cNvPr id="35" name="组合 34"/>
            <p:cNvGrpSpPr/>
            <p:nvPr/>
          </p:nvGrpSpPr>
          <p:grpSpPr>
            <a:xfrm>
              <a:off x="113383" y="-301742"/>
              <a:ext cx="3444836" cy="1403509"/>
              <a:chOff x="113383" y="-301742"/>
              <a:chExt cx="3444836" cy="1403509"/>
            </a:xfrm>
          </p:grpSpPr>
          <p:pic>
            <p:nvPicPr>
              <p:cNvPr id="38" name="图片 37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22556" y="-94685"/>
                <a:ext cx="2813539" cy="1017302"/>
              </a:xfrm>
              <a:prstGeom prst="rect">
                <a:avLst/>
              </a:prstGeom>
            </p:spPr>
          </p:pic>
          <p:pic>
            <p:nvPicPr>
              <p:cNvPr id="39" name="图片 38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2435370" flipH="1">
                <a:off x="2154710" y="-301742"/>
                <a:ext cx="1403509" cy="1403509"/>
              </a:xfrm>
              <a:prstGeom prst="rect">
                <a:avLst/>
              </a:prstGeom>
            </p:spPr>
          </p:pic>
          <p:sp>
            <p:nvSpPr>
              <p:cNvPr id="40" name="矩形 39"/>
              <p:cNvSpPr>
                <a:spLocks noChangeArrowheads="1"/>
              </p:cNvSpPr>
              <p:nvPr/>
            </p:nvSpPr>
            <p:spPr bwMode="auto">
              <a:xfrm>
                <a:off x="113383" y="282030"/>
                <a:ext cx="3031883" cy="460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  <a:sym typeface="+mn-lt"/>
                  </a:rPr>
                  <a:t>The customs</a:t>
                </a:r>
                <a:endParaRPr lang="en-US" altLang="zh-CN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  <a:sym typeface="+mn-lt"/>
                </a:endParaRPr>
              </a:p>
            </p:txBody>
          </p:sp>
        </p:grpSp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6744996">
              <a:off x="260723" y="107572"/>
              <a:ext cx="353276" cy="555192"/>
            </a:xfrm>
            <a:prstGeom prst="rect">
              <a:avLst/>
            </a:prstGeom>
          </p:spPr>
        </p:pic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2616628">
              <a:off x="433975" y="590855"/>
              <a:ext cx="269536" cy="423590"/>
            </a:xfrm>
            <a:prstGeom prst="rect">
              <a:avLst/>
            </a:prstGeom>
          </p:spPr>
        </p:pic>
      </p:grpSp>
      <p:sp>
        <p:nvSpPr>
          <p:cNvPr id="111" name="文本框 110"/>
          <p:cNvSpPr txBox="1"/>
          <p:nvPr>
            <p:custDataLst>
              <p:tags r:id="rId12"/>
            </p:custDataLst>
          </p:nvPr>
        </p:nvSpPr>
        <p:spPr>
          <a:xfrm>
            <a:off x="915670" y="2010410"/>
            <a:ext cx="10721975" cy="348551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/>
          <a:p>
            <a:pPr indent="457200" fontAlgn="auto">
              <a:lnSpc>
                <a:spcPct val="250000"/>
              </a:lnSpc>
            </a:pPr>
            <a:r>
              <a:rPr lang="en-US" sz="2400" b="0">
                <a:latin typeface="Times New Roman" panose="02020603050405020304" charset="0"/>
              </a:rPr>
              <a:t>By Autumn Equinox, most of the areas in China have entered the cool autumn. When </a:t>
            </a:r>
            <a:r>
              <a:rPr lang="en-US" sz="2400" b="0">
                <a:solidFill>
                  <a:srgbClr val="FF0000"/>
                </a:solidFill>
                <a:latin typeface="Times New Roman" panose="02020603050405020304" charset="0"/>
              </a:rPr>
              <a:t>the cold air heading south </a:t>
            </a:r>
            <a:r>
              <a:rPr lang="en-US" sz="2400" b="0">
                <a:latin typeface="Times New Roman" panose="02020603050405020304" charset="0"/>
              </a:rPr>
              <a:t>meets the declining warm and wet air,precipitationis the result. The temperature also drops frequently.</a:t>
            </a:r>
            <a:endParaRPr lang="en-US" sz="2400" b="0">
              <a:latin typeface="Times New Roman" panose="020206030504050203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20800" y="1258570"/>
            <a:ext cx="50800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0"/>
            <a:r>
              <a:rPr lang="en-US" sz="2800" b="1">
                <a:latin typeface="Times New Roman" panose="02020603050405020304" charset="0"/>
                <a:cs typeface="\0022Times New Roman\0022" charset="0"/>
              </a:rPr>
              <a:t>Cool autumn  </a:t>
            </a:r>
            <a:r>
              <a:rPr lang="zh-CN" sz="2800" b="1">
                <a:cs typeface="\0022Times New Roman\0022" charset="0"/>
              </a:rPr>
              <a:t>凉爽的秋天</a:t>
            </a:r>
            <a:endParaRPr lang="zh-CN" altLang="en-US" sz="2800" b="1">
              <a:cs typeface="\0022Times New Roman\0022" charset="0"/>
            </a:endParaRPr>
          </a:p>
        </p:txBody>
      </p:sp>
      <p:sp>
        <p:nvSpPr>
          <p:cNvPr id="4" name="文本框 3"/>
          <p:cNvSpPr txBox="1"/>
          <p:nvPr>
            <p:custDataLst>
              <p:tags r:id="rId13"/>
            </p:custDataLst>
          </p:nvPr>
        </p:nvSpPr>
        <p:spPr>
          <a:xfrm>
            <a:off x="3035935" y="3844925"/>
            <a:ext cx="215646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sz="2000" b="1">
                <a:latin typeface="微软雅黑" panose="020b0503020204020204" pitchFamily="34" charset="-122"/>
                <a:ea typeface="微软雅黑" panose="020b0503020204020204" pitchFamily="34" charset="-122"/>
                <a:cs typeface="\0022Times New Roman\0022" charset="0"/>
              </a:rPr>
              <a:t>南下的冷空气</a:t>
            </a:r>
            <a:endParaRPr lang="zh-CN" sz="2000" b="1">
              <a:latin typeface="微软雅黑" panose="020b0503020204020204" pitchFamily="34" charset="-122"/>
              <a:ea typeface="微软雅黑" panose="020b0503020204020204" pitchFamily="34" charset="-122"/>
              <a:cs typeface="\0022Times New Roman\002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18450"/>
            <a:ext cx="12192000" cy="166187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9753" y="537988"/>
            <a:ext cx="1626549" cy="167157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 flipV="1">
            <a:off x="9811112" y="-1"/>
            <a:ext cx="2380888" cy="1032302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5970" y="5121734"/>
            <a:ext cx="1690427" cy="1690427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5413" y="5788011"/>
            <a:ext cx="1177462" cy="1177976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113383" y="-301742"/>
            <a:ext cx="3444836" cy="1403509"/>
            <a:chOff x="113383" y="-301742"/>
            <a:chExt cx="3444836" cy="1403509"/>
          </a:xfrm>
        </p:grpSpPr>
        <p:grpSp>
          <p:nvGrpSpPr>
            <p:cNvPr id="35" name="组合 34"/>
            <p:cNvGrpSpPr/>
            <p:nvPr/>
          </p:nvGrpSpPr>
          <p:grpSpPr>
            <a:xfrm>
              <a:off x="113383" y="-301742"/>
              <a:ext cx="3444836" cy="1403509"/>
              <a:chOff x="113383" y="-301742"/>
              <a:chExt cx="3444836" cy="1403509"/>
            </a:xfrm>
          </p:grpSpPr>
          <p:pic>
            <p:nvPicPr>
              <p:cNvPr id="38" name="图片 37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22556" y="-94685"/>
                <a:ext cx="2813539" cy="1017302"/>
              </a:xfrm>
              <a:prstGeom prst="rect">
                <a:avLst/>
              </a:prstGeom>
            </p:spPr>
          </p:pic>
          <p:pic>
            <p:nvPicPr>
              <p:cNvPr id="39" name="图片 38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2435370" flipH="1">
                <a:off x="2154710" y="-301742"/>
                <a:ext cx="1403509" cy="1403509"/>
              </a:xfrm>
              <a:prstGeom prst="rect">
                <a:avLst/>
              </a:prstGeom>
            </p:spPr>
          </p:pic>
          <p:sp>
            <p:nvSpPr>
              <p:cNvPr id="40" name="矩形 39"/>
              <p:cNvSpPr>
                <a:spLocks noChangeArrowheads="1"/>
              </p:cNvSpPr>
              <p:nvPr/>
            </p:nvSpPr>
            <p:spPr bwMode="auto">
              <a:xfrm>
                <a:off x="113383" y="282030"/>
                <a:ext cx="3031883" cy="460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  <a:sym typeface="+mn-lt"/>
                  </a:rPr>
                  <a:t>The customs</a:t>
                </a:r>
                <a:endParaRPr lang="en-US" altLang="zh-CN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  <a:sym typeface="+mn-lt"/>
                </a:endParaRPr>
              </a:p>
            </p:txBody>
          </p:sp>
        </p:grpSp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6744996">
              <a:off x="260723" y="107572"/>
              <a:ext cx="353276" cy="555192"/>
            </a:xfrm>
            <a:prstGeom prst="rect">
              <a:avLst/>
            </a:prstGeom>
          </p:spPr>
        </p:pic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2616628">
              <a:off x="433975" y="590855"/>
              <a:ext cx="269536" cy="423590"/>
            </a:xfrm>
            <a:prstGeom prst="rect">
              <a:avLst/>
            </a:prstGeom>
          </p:spPr>
        </p:pic>
      </p:grpSp>
      <p:sp>
        <p:nvSpPr>
          <p:cNvPr id="111" name="文本框 110"/>
          <p:cNvSpPr txBox="1"/>
          <p:nvPr>
            <p:custDataLst>
              <p:tags r:id="rId12"/>
            </p:custDataLst>
          </p:nvPr>
        </p:nvSpPr>
        <p:spPr>
          <a:xfrm>
            <a:off x="1320800" y="2189480"/>
            <a:ext cx="10281285" cy="305054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/>
          <a:p>
            <a:pPr indent="457200" fontAlgn="auto">
              <a:lnSpc>
                <a:spcPct val="250000"/>
              </a:lnSpc>
            </a:pPr>
            <a:r>
              <a:rPr lang="en-US" sz="2400" b="0">
                <a:latin typeface="Times New Roman" panose="02020603050405020304" charset="0"/>
              </a:rPr>
              <a:t>In this season, </a:t>
            </a:r>
            <a:r>
              <a:rPr lang="en-US" sz="2400" b="0">
                <a:solidFill>
                  <a:srgbClr val="FF0000"/>
                </a:solidFill>
                <a:latin typeface="Times New Roman" panose="02020603050405020304" charset="0"/>
              </a:rPr>
              <a:t>crab</a:t>
            </a:r>
            <a:r>
              <a:rPr lang="en-US" sz="2400" b="0">
                <a:latin typeface="Times New Roman" panose="02020603050405020304" charset="0"/>
              </a:rPr>
              <a:t> is delicious. </a:t>
            </a:r>
            <a:endParaRPr lang="en-US" sz="2400" b="0">
              <a:latin typeface="Times New Roman" panose="02020603050405020304" charset="0"/>
            </a:endParaRPr>
          </a:p>
          <a:p>
            <a:pPr indent="457200" fontAlgn="auto">
              <a:lnSpc>
                <a:spcPct val="250000"/>
              </a:lnSpc>
            </a:pPr>
            <a:r>
              <a:rPr lang="en-US" sz="2400" b="0">
                <a:latin typeface="Times New Roman" panose="02020603050405020304" charset="0"/>
              </a:rPr>
              <a:t>It helps nourish the marrow and clear heat inside the body.</a:t>
            </a:r>
            <a:endParaRPr lang="en-US" sz="2400" b="0">
              <a:latin typeface="Times New Roman" panose="020206030504050203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467485" y="1294765"/>
            <a:ext cx="50800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0"/>
            <a:r>
              <a:rPr sz="2800" b="1">
                <a:latin typeface="Times New Roman" panose="02020603050405020304" charset="0"/>
                <a:cs typeface="Times New Roman" panose="02020603050405020304" charset="0"/>
              </a:rPr>
              <a:t>Season for eating crab</a:t>
            </a:r>
            <a:endParaRPr sz="28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文本框 3"/>
          <p:cNvSpPr txBox="1"/>
          <p:nvPr>
            <p:custDataLst>
              <p:tags r:id="rId13"/>
            </p:custDataLst>
          </p:nvPr>
        </p:nvSpPr>
        <p:spPr>
          <a:xfrm>
            <a:off x="5508625" y="1293495"/>
            <a:ext cx="215646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sz="2000" b="1">
                <a:latin typeface="微软雅黑" panose="020b0503020204020204" pitchFamily="34" charset="-122"/>
                <a:ea typeface="微软雅黑" panose="020b0503020204020204" pitchFamily="34" charset="-122"/>
                <a:cs typeface="\0022Times New Roman\0022" charset="0"/>
              </a:rPr>
              <a:t>吃螃蟹的季节</a:t>
            </a:r>
            <a:endParaRPr lang="zh-CN" sz="2000" b="1">
              <a:latin typeface="微软雅黑" panose="020b0503020204020204" pitchFamily="34" charset="-122"/>
              <a:ea typeface="微软雅黑" panose="020b0503020204020204" pitchFamily="34" charset="-122"/>
              <a:cs typeface="\0022Times New Roman\0022" charset="0"/>
            </a:endParaRPr>
          </a:p>
        </p:txBody>
      </p:sp>
      <p:sp>
        <p:nvSpPr>
          <p:cNvPr id="5" name="文本框 4"/>
          <p:cNvSpPr txBox="1"/>
          <p:nvPr>
            <p:custDataLst>
              <p:tags r:id="rId14"/>
            </p:custDataLst>
          </p:nvPr>
        </p:nvSpPr>
        <p:spPr>
          <a:xfrm>
            <a:off x="3846195" y="2233295"/>
            <a:ext cx="215646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sz="2000" b="1">
                <a:latin typeface="微软雅黑" panose="020b0503020204020204" pitchFamily="34" charset="-122"/>
                <a:ea typeface="微软雅黑" panose="020b0503020204020204" pitchFamily="34" charset="-122"/>
                <a:cs typeface="\0022Times New Roman\0022" charset="0"/>
              </a:rPr>
              <a:t>螃蟹</a:t>
            </a:r>
            <a:endParaRPr lang="zh-CN" sz="2000" b="1">
              <a:latin typeface="微软雅黑" panose="020b0503020204020204" pitchFamily="34" charset="-122"/>
              <a:ea typeface="微软雅黑" panose="020b0503020204020204" pitchFamily="34" charset="-122"/>
              <a:cs typeface="\0022Times New Roman\0022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8569058" y="1590122"/>
            <a:ext cx="2458161" cy="245816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18450"/>
            <a:ext cx="12192000" cy="166187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9753" y="537988"/>
            <a:ext cx="1626549" cy="167157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 flipV="1">
            <a:off x="9811112" y="-1"/>
            <a:ext cx="2380888" cy="1032302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5970" y="5121734"/>
            <a:ext cx="1690427" cy="1690427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5413" y="5788011"/>
            <a:ext cx="1177462" cy="1177976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113383" y="-301742"/>
            <a:ext cx="3444836" cy="1403509"/>
            <a:chOff x="113383" y="-301742"/>
            <a:chExt cx="3444836" cy="1403509"/>
          </a:xfrm>
        </p:grpSpPr>
        <p:grpSp>
          <p:nvGrpSpPr>
            <p:cNvPr id="35" name="组合 34"/>
            <p:cNvGrpSpPr/>
            <p:nvPr/>
          </p:nvGrpSpPr>
          <p:grpSpPr>
            <a:xfrm>
              <a:off x="113383" y="-301742"/>
              <a:ext cx="3444836" cy="1403509"/>
              <a:chOff x="113383" y="-301742"/>
              <a:chExt cx="3444836" cy="1403509"/>
            </a:xfrm>
          </p:grpSpPr>
          <p:pic>
            <p:nvPicPr>
              <p:cNvPr id="38" name="图片 37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22556" y="-94685"/>
                <a:ext cx="2813539" cy="1017302"/>
              </a:xfrm>
              <a:prstGeom prst="rect">
                <a:avLst/>
              </a:prstGeom>
            </p:spPr>
          </p:pic>
          <p:pic>
            <p:nvPicPr>
              <p:cNvPr id="39" name="图片 38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2435370" flipH="1">
                <a:off x="2154710" y="-301742"/>
                <a:ext cx="1403509" cy="1403509"/>
              </a:xfrm>
              <a:prstGeom prst="rect">
                <a:avLst/>
              </a:prstGeom>
            </p:spPr>
          </p:pic>
          <p:sp>
            <p:nvSpPr>
              <p:cNvPr id="40" name="矩形 39"/>
              <p:cNvSpPr>
                <a:spLocks noChangeArrowheads="1"/>
              </p:cNvSpPr>
              <p:nvPr/>
            </p:nvSpPr>
            <p:spPr bwMode="auto">
              <a:xfrm>
                <a:off x="113383" y="282030"/>
                <a:ext cx="3031883" cy="460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  <a:sym typeface="+mn-lt"/>
                  </a:rPr>
                  <a:t>The customs</a:t>
                </a:r>
                <a:endParaRPr lang="en-US" altLang="zh-CN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  <a:sym typeface="+mn-lt"/>
                </a:endParaRPr>
              </a:p>
            </p:txBody>
          </p:sp>
        </p:grpSp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6744996">
              <a:off x="260723" y="107572"/>
              <a:ext cx="353276" cy="555192"/>
            </a:xfrm>
            <a:prstGeom prst="rect">
              <a:avLst/>
            </a:prstGeom>
          </p:spPr>
        </p:pic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2616628">
              <a:off x="433975" y="590855"/>
              <a:ext cx="269536" cy="423590"/>
            </a:xfrm>
            <a:prstGeom prst="rect">
              <a:avLst/>
            </a:prstGeom>
          </p:spPr>
        </p:pic>
      </p:grpSp>
      <p:sp>
        <p:nvSpPr>
          <p:cNvPr id="111" name="文本框 110"/>
          <p:cNvSpPr txBox="1"/>
          <p:nvPr>
            <p:custDataLst>
              <p:tags r:id="rId12"/>
            </p:custDataLst>
          </p:nvPr>
        </p:nvSpPr>
        <p:spPr>
          <a:xfrm>
            <a:off x="1050290" y="1830070"/>
            <a:ext cx="10916920" cy="305054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/>
          <a:p>
            <a:pPr indent="457200" fontAlgn="auto">
              <a:lnSpc>
                <a:spcPct val="200000"/>
              </a:lnSpc>
            </a:pPr>
            <a:r>
              <a:rPr lang="en-US" sz="2400" b="0">
                <a:latin typeface="Times New Roman" panose="02020603050405020304" charset="0"/>
              </a:rPr>
              <a:t>In South China, there is a custom popularly </a:t>
            </a:r>
            <a:r>
              <a:rPr lang="en-US" sz="2400" b="0">
                <a:solidFill>
                  <a:srgbClr val="FF0000"/>
                </a:solidFill>
                <a:latin typeface="Times New Roman" panose="02020603050405020304" charset="0"/>
              </a:rPr>
              <a:t>known as</a:t>
            </a:r>
            <a:r>
              <a:rPr lang="en-US" sz="2400" b="0">
                <a:latin typeface="Times New Roman" panose="02020603050405020304" charset="0"/>
              </a:rPr>
              <a:t> "having Qiucai (an autumn vegetable) on the Autumn.Equinox day". Qiucai is</a:t>
            </a:r>
            <a:r>
              <a:rPr lang="en-US" sz="2400" b="0">
                <a:solidFill>
                  <a:srgbClr val="FF0000"/>
                </a:solidFill>
                <a:latin typeface="Times New Roman" panose="02020603050405020304" charset="0"/>
              </a:rPr>
              <a:t> a kind of</a:t>
            </a:r>
            <a:r>
              <a:rPr lang="en-US" sz="2400" b="0">
                <a:latin typeface="Times New Roman" panose="02020603050405020304" charset="0"/>
              </a:rPr>
              <a:t> wild amaranth. Every Autumn Equinox day, all the villagers go to </a:t>
            </a:r>
            <a:r>
              <a:rPr lang="en-US" sz="2400" b="0">
                <a:solidFill>
                  <a:srgbClr val="FF0000"/>
                </a:solidFill>
                <a:latin typeface="Times New Roman" panose="02020603050405020304" charset="0"/>
              </a:rPr>
              <a:t>pick</a:t>
            </a:r>
            <a:r>
              <a:rPr lang="en-US" sz="2400" b="0">
                <a:latin typeface="Times New Roman" panose="02020603050405020304" charset="0"/>
              </a:rPr>
              <a:t> Qiucai in the wild. Qiucai </a:t>
            </a:r>
            <a:r>
              <a:rPr lang="en-US" sz="2400" b="0">
                <a:solidFill>
                  <a:srgbClr val="FF0000"/>
                </a:solidFill>
                <a:latin typeface="Times New Roman" panose="02020603050405020304" charset="0"/>
              </a:rPr>
              <a:t>is verdant in</a:t>
            </a:r>
            <a:r>
              <a:rPr lang="en-US" sz="2400" b="0">
                <a:latin typeface="Times New Roman" panose="02020603050405020304" charset="0"/>
              </a:rPr>
              <a:t> the field, thin, and about 20 cm </a:t>
            </a:r>
            <a:r>
              <a:rPr lang="en-US" sz="2400" b="0">
                <a:solidFill>
                  <a:srgbClr val="FF0000"/>
                </a:solidFill>
                <a:latin typeface="Times New Roman" panose="02020603050405020304" charset="0"/>
              </a:rPr>
              <a:t>in length</a:t>
            </a:r>
            <a:r>
              <a:rPr lang="en-US" sz="2400" b="0">
                <a:latin typeface="Times New Roman" panose="02020603050405020304" charset="0"/>
              </a:rPr>
              <a:t>. </a:t>
            </a:r>
            <a:endParaRPr lang="en-US" sz="2400" b="0">
              <a:latin typeface="Times New Roman" panose="020206030504050203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602740" y="1032510"/>
            <a:ext cx="50800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0"/>
            <a:r>
              <a:rPr sz="2800" b="1">
                <a:latin typeface="Times New Roman" panose="02020603050405020304" charset="0"/>
                <a:cs typeface="Times New Roman" panose="02020603050405020304" charset="0"/>
              </a:rPr>
              <a:t>Eating Qiucai  吃秋菜</a:t>
            </a:r>
            <a:endParaRPr sz="28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711825" y="4880610"/>
            <a:ext cx="133286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b="1">
                <a:cs typeface="\0022Times New Roman\0022" charset="0"/>
              </a:rPr>
              <a:t>在长度上</a:t>
            </a:r>
            <a:endParaRPr lang="zh-CN" altLang="en-US" b="1">
              <a:cs typeface="\0022Times New Roman\0022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509510" y="1756410"/>
            <a:ext cx="133286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b="1">
                <a:cs typeface="\0022Times New Roman\0022" charset="0"/>
              </a:rPr>
              <a:t>被称为</a:t>
            </a:r>
            <a:endParaRPr lang="zh-CN" b="1">
              <a:cs typeface="\0022Times New Roman\0022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277225" y="2614295"/>
            <a:ext cx="133286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b="1">
                <a:cs typeface="\0022Times New Roman\0022" charset="0"/>
              </a:rPr>
              <a:t>一种</a:t>
            </a:r>
            <a:endParaRPr lang="zh-CN" b="1">
              <a:cs typeface="\0022Times New Roman\0022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866255" y="3318510"/>
            <a:ext cx="133286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b="1">
                <a:cs typeface="\0022Times New Roman\0022" charset="0"/>
              </a:rPr>
              <a:t>摘</a:t>
            </a:r>
            <a:endParaRPr lang="zh-CN" b="1">
              <a:cs typeface="\0022Times New Roman\0022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0252710" y="4161155"/>
            <a:ext cx="133286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altLang="en-US" b="1">
                <a:cs typeface="\0022Times New Roman\0022" charset="0"/>
              </a:rPr>
              <a:t>翠绿的</a:t>
            </a:r>
            <a:endParaRPr lang="zh-CN" altLang="en-US" b="1">
              <a:cs typeface="\0022Times New Roman\002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" name="图片 2"/>
          <p:cNvPicPr/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383915" y="560705"/>
            <a:ext cx="5801360" cy="5735955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15" name="图片 1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 flipV="1">
            <a:off x="-17463" y="0"/>
            <a:ext cx="3401455" cy="147479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/>
          <a:srcRect t="-14995"/>
          <a:stretch>
            <a:fillRect/>
          </a:stretch>
        </p:blipFill>
        <p:spPr>
          <a:xfrm flipV="1">
            <a:off x="7676784" y="8513"/>
            <a:ext cx="4515216" cy="189493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18450"/>
            <a:ext cx="12192000" cy="166187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9753" y="537988"/>
            <a:ext cx="1626549" cy="167157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 flipV="1">
            <a:off x="9811112" y="-1"/>
            <a:ext cx="2380888" cy="1032302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5970" y="5121734"/>
            <a:ext cx="1690427" cy="1690427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5413" y="5788011"/>
            <a:ext cx="1177462" cy="1177976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113383" y="-301742"/>
            <a:ext cx="3444836" cy="1403509"/>
            <a:chOff x="113383" y="-301742"/>
            <a:chExt cx="3444836" cy="1403509"/>
          </a:xfrm>
        </p:grpSpPr>
        <p:grpSp>
          <p:nvGrpSpPr>
            <p:cNvPr id="35" name="组合 34"/>
            <p:cNvGrpSpPr/>
            <p:nvPr/>
          </p:nvGrpSpPr>
          <p:grpSpPr>
            <a:xfrm>
              <a:off x="113383" y="-301742"/>
              <a:ext cx="3444836" cy="1403509"/>
              <a:chOff x="113383" y="-301742"/>
              <a:chExt cx="3444836" cy="1403509"/>
            </a:xfrm>
          </p:grpSpPr>
          <p:pic>
            <p:nvPicPr>
              <p:cNvPr id="38" name="图片 37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22556" y="-94685"/>
                <a:ext cx="2813539" cy="1017302"/>
              </a:xfrm>
              <a:prstGeom prst="rect">
                <a:avLst/>
              </a:prstGeom>
            </p:spPr>
          </p:pic>
          <p:pic>
            <p:nvPicPr>
              <p:cNvPr id="39" name="图片 38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2435370" flipH="1">
                <a:off x="2154710" y="-301742"/>
                <a:ext cx="1403509" cy="1403509"/>
              </a:xfrm>
              <a:prstGeom prst="rect">
                <a:avLst/>
              </a:prstGeom>
            </p:spPr>
          </p:pic>
          <p:sp>
            <p:nvSpPr>
              <p:cNvPr id="40" name="矩形 39"/>
              <p:cNvSpPr>
                <a:spLocks noChangeArrowheads="1"/>
              </p:cNvSpPr>
              <p:nvPr/>
            </p:nvSpPr>
            <p:spPr bwMode="auto">
              <a:xfrm>
                <a:off x="113383" y="282030"/>
                <a:ext cx="3031883" cy="460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  <a:sym typeface="+mn-lt"/>
                  </a:rPr>
                  <a:t>The customs</a:t>
                </a:r>
                <a:endParaRPr lang="en-US" altLang="zh-CN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  <a:sym typeface="+mn-lt"/>
                </a:endParaRPr>
              </a:p>
            </p:txBody>
          </p:sp>
        </p:grpSp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6744996">
              <a:off x="260723" y="107572"/>
              <a:ext cx="353276" cy="555192"/>
            </a:xfrm>
            <a:prstGeom prst="rect">
              <a:avLst/>
            </a:prstGeom>
          </p:spPr>
        </p:pic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2616628">
              <a:off x="433975" y="590855"/>
              <a:ext cx="269536" cy="423590"/>
            </a:xfrm>
            <a:prstGeom prst="rect">
              <a:avLst/>
            </a:prstGeom>
          </p:spPr>
        </p:pic>
      </p:grpSp>
      <p:sp>
        <p:nvSpPr>
          <p:cNvPr id="111" name="文本框 110"/>
          <p:cNvSpPr txBox="1"/>
          <p:nvPr>
            <p:custDataLst>
              <p:tags r:id="rId12"/>
            </p:custDataLst>
          </p:nvPr>
        </p:nvSpPr>
        <p:spPr>
          <a:xfrm>
            <a:off x="1050290" y="1903730"/>
            <a:ext cx="10488295" cy="305054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/>
          <a:p>
            <a:pPr indent="457200" fontAlgn="auto">
              <a:lnSpc>
                <a:spcPct val="250000"/>
              </a:lnSpc>
            </a:pPr>
            <a:r>
              <a:rPr lang="en-US" sz="2400" b="0">
                <a:latin typeface="Times New Roman" panose="02020603050405020304" charset="0"/>
              </a:rPr>
              <a:t>Qiucai is </a:t>
            </a:r>
            <a:r>
              <a:rPr lang="en-US" sz="2400" b="0">
                <a:solidFill>
                  <a:srgbClr val="FF0000"/>
                </a:solidFill>
                <a:latin typeface="Times New Roman" panose="02020603050405020304" charset="0"/>
              </a:rPr>
              <a:t>taken back</a:t>
            </a:r>
            <a:r>
              <a:rPr lang="en-US" sz="2400" b="0">
                <a:latin typeface="Times New Roman" panose="02020603050405020304" charset="0"/>
              </a:rPr>
              <a:t> and made into soup with fish, called "Qiutang" (autumn soup). There is a verse about the soup: "Drink the soup to clear the liver and intestines, thus </a:t>
            </a:r>
            <a:r>
              <a:rPr lang="en-US" sz="2400" b="0">
                <a:solidFill>
                  <a:srgbClr val="FF0000"/>
                </a:solidFill>
                <a:latin typeface="Times New Roman" panose="02020603050405020304" charset="0"/>
              </a:rPr>
              <a:t>the whole family</a:t>
            </a:r>
            <a:r>
              <a:rPr lang="en-US" sz="2400" b="0">
                <a:latin typeface="Times New Roman" panose="02020603050405020304" charset="0"/>
              </a:rPr>
              <a:t> will be safe and healthy".</a:t>
            </a:r>
            <a:endParaRPr lang="en-US" sz="2400" b="0">
              <a:latin typeface="Times New Roman" panose="020206030504050203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602740" y="1032510"/>
            <a:ext cx="50800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0"/>
            <a:r>
              <a:rPr sz="2800" b="1">
                <a:latin typeface="Times New Roman" panose="02020603050405020304" charset="0"/>
                <a:cs typeface="Times New Roman" panose="02020603050405020304" charset="0"/>
              </a:rPr>
              <a:t>Eating Qiucai  吃秋菜</a:t>
            </a:r>
            <a:endParaRPr sz="28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文本框 3"/>
          <p:cNvSpPr txBox="1"/>
          <p:nvPr>
            <p:custDataLst>
              <p:tags r:id="rId13"/>
            </p:custDataLst>
          </p:nvPr>
        </p:nvSpPr>
        <p:spPr>
          <a:xfrm>
            <a:off x="3846195" y="2004695"/>
            <a:ext cx="133286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b="1">
                <a:cs typeface="\0022Times New Roman\0022" charset="0"/>
              </a:rPr>
              <a:t>拿回来</a:t>
            </a:r>
            <a:endParaRPr lang="zh-CN" b="1">
              <a:cs typeface="\0022Times New Roman\0022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14"/>
            </p:custDataLst>
          </p:nvPr>
        </p:nvSpPr>
        <p:spPr>
          <a:xfrm>
            <a:off x="4021455" y="4753610"/>
            <a:ext cx="133286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b="1">
                <a:cs typeface="\0022Times New Roman\0022" charset="0"/>
              </a:rPr>
              <a:t>全家</a:t>
            </a:r>
            <a:endParaRPr lang="zh-CN" b="1">
              <a:cs typeface="\0022Times New Roman\002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18450"/>
            <a:ext cx="12192000" cy="166187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9753" y="537988"/>
            <a:ext cx="1626549" cy="167157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 flipV="1">
            <a:off x="9811112" y="-1"/>
            <a:ext cx="2380888" cy="1032302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5970" y="5121734"/>
            <a:ext cx="1690427" cy="1690427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5413" y="5788011"/>
            <a:ext cx="1177462" cy="1177976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113383" y="-301742"/>
            <a:ext cx="3444836" cy="1403509"/>
            <a:chOff x="113383" y="-301742"/>
            <a:chExt cx="3444836" cy="1403509"/>
          </a:xfrm>
        </p:grpSpPr>
        <p:grpSp>
          <p:nvGrpSpPr>
            <p:cNvPr id="35" name="组合 34"/>
            <p:cNvGrpSpPr/>
            <p:nvPr/>
          </p:nvGrpSpPr>
          <p:grpSpPr>
            <a:xfrm>
              <a:off x="113383" y="-301742"/>
              <a:ext cx="3444836" cy="1403509"/>
              <a:chOff x="113383" y="-301742"/>
              <a:chExt cx="3444836" cy="1403509"/>
            </a:xfrm>
          </p:grpSpPr>
          <p:pic>
            <p:nvPicPr>
              <p:cNvPr id="38" name="图片 37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22556" y="-94685"/>
                <a:ext cx="2813539" cy="1017302"/>
              </a:xfrm>
              <a:prstGeom prst="rect">
                <a:avLst/>
              </a:prstGeom>
            </p:spPr>
          </p:pic>
          <p:pic>
            <p:nvPicPr>
              <p:cNvPr id="39" name="图片 38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2435370" flipH="1">
                <a:off x="2154710" y="-301742"/>
                <a:ext cx="1403509" cy="1403509"/>
              </a:xfrm>
              <a:prstGeom prst="rect">
                <a:avLst/>
              </a:prstGeom>
            </p:spPr>
          </p:pic>
          <p:sp>
            <p:nvSpPr>
              <p:cNvPr id="40" name="矩形 39"/>
              <p:cNvSpPr>
                <a:spLocks noChangeArrowheads="1"/>
              </p:cNvSpPr>
              <p:nvPr/>
            </p:nvSpPr>
            <p:spPr bwMode="auto">
              <a:xfrm>
                <a:off x="113383" y="282030"/>
                <a:ext cx="3031883" cy="460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  <a:sym typeface="+mn-lt"/>
                  </a:rPr>
                  <a:t>The customs</a:t>
                </a:r>
                <a:endParaRPr lang="en-US" altLang="zh-CN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  <a:sym typeface="+mn-lt"/>
                </a:endParaRPr>
              </a:p>
            </p:txBody>
          </p:sp>
        </p:grpSp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6744996">
              <a:off x="260723" y="107572"/>
              <a:ext cx="353276" cy="555192"/>
            </a:xfrm>
            <a:prstGeom prst="rect">
              <a:avLst/>
            </a:prstGeom>
          </p:spPr>
        </p:pic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2616628">
              <a:off x="433975" y="590855"/>
              <a:ext cx="269536" cy="423590"/>
            </a:xfrm>
            <a:prstGeom prst="rect">
              <a:avLst/>
            </a:prstGeom>
          </p:spPr>
        </p:pic>
      </p:grpSp>
      <p:sp>
        <p:nvSpPr>
          <p:cNvPr id="111" name="文本框 110"/>
          <p:cNvSpPr txBox="1"/>
          <p:nvPr>
            <p:custDataLst>
              <p:tags r:id="rId12"/>
            </p:custDataLst>
          </p:nvPr>
        </p:nvSpPr>
        <p:spPr>
          <a:xfrm>
            <a:off x="1175385" y="1925955"/>
            <a:ext cx="10517505" cy="305054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/>
          <a:p>
            <a:pPr indent="457200" fontAlgn="auto">
              <a:lnSpc>
                <a:spcPct val="250000"/>
              </a:lnSpc>
            </a:pPr>
            <a:r>
              <a:rPr lang="en-US" sz="2400" b="0">
                <a:latin typeface="Times New Roman" panose="02020603050405020304" charset="0"/>
              </a:rPr>
              <a:t>On Autumn Equinox day, </a:t>
            </a:r>
            <a:r>
              <a:rPr lang="en-US" sz="2400" b="0">
                <a:solidFill>
                  <a:srgbClr val="FF0000"/>
                </a:solidFill>
                <a:latin typeface="Times New Roman" panose="02020603050405020304" charset="0"/>
              </a:rPr>
              <a:t>thousands of </a:t>
            </a:r>
            <a:r>
              <a:rPr lang="en-US" sz="2400" b="0">
                <a:latin typeface="Times New Roman" panose="02020603050405020304" charset="0"/>
              </a:rPr>
              <a:t>people around the world </a:t>
            </a:r>
            <a:r>
              <a:rPr lang="en-US" sz="2400" b="0">
                <a:solidFill>
                  <a:srgbClr val="FF0000"/>
                </a:solidFill>
                <a:latin typeface="Times New Roman" panose="02020603050405020304" charset="0"/>
              </a:rPr>
              <a:t>try to</a:t>
            </a:r>
            <a:r>
              <a:rPr lang="en-US" sz="2400" b="0">
                <a:latin typeface="Times New Roman" panose="02020603050405020304" charset="0"/>
              </a:rPr>
              <a:t> make eggs stand on end. This Chinese custom has become the world's game. According to experts, on the Spring Equinox and Autumn Equinox, the day and night are </a:t>
            </a:r>
            <a:r>
              <a:rPr lang="en-US" sz="2400" b="0">
                <a:solidFill>
                  <a:srgbClr val="FF0000"/>
                </a:solidFill>
                <a:latin typeface="Times New Roman" panose="02020603050405020304" charset="0"/>
              </a:rPr>
              <a:t>of equal time</a:t>
            </a:r>
            <a:r>
              <a:rPr lang="en-US" sz="2400" b="0">
                <a:latin typeface="Times New Roman" panose="02020603050405020304" charset="0"/>
              </a:rPr>
              <a:t> both in the southern and northern hemispheres. </a:t>
            </a:r>
            <a:endParaRPr lang="en-US" sz="2400" b="0">
              <a:latin typeface="Times New Roman" panose="020206030504050203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20800" y="1258570"/>
            <a:ext cx="50800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0"/>
            <a:r>
              <a:rPr sz="2800" b="1">
                <a:latin typeface="Times New Roman" panose="02020603050405020304" charset="0"/>
                <a:cs typeface="Times New Roman" panose="02020603050405020304" charset="0"/>
              </a:rPr>
              <a:t>Standing eggs on end</a:t>
            </a:r>
            <a:endParaRPr sz="28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文本框 3"/>
          <p:cNvSpPr txBox="1"/>
          <p:nvPr>
            <p:custDataLst>
              <p:tags r:id="rId13"/>
            </p:custDataLst>
          </p:nvPr>
        </p:nvSpPr>
        <p:spPr>
          <a:xfrm>
            <a:off x="5429885" y="1925955"/>
            <a:ext cx="133286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b="1">
                <a:cs typeface="\0022Times New Roman\0022" charset="0"/>
              </a:rPr>
              <a:t>数以千计的</a:t>
            </a:r>
            <a:endParaRPr lang="zh-CN" b="1">
              <a:cs typeface="\0022Times New Roman\0022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14"/>
            </p:custDataLst>
          </p:nvPr>
        </p:nvSpPr>
        <p:spPr>
          <a:xfrm>
            <a:off x="9677400" y="1841500"/>
            <a:ext cx="133286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b="1">
                <a:cs typeface="\0022Times New Roman\0022" charset="0"/>
              </a:rPr>
              <a:t>试着去</a:t>
            </a:r>
            <a:r>
              <a:rPr lang="en-US" altLang="zh-CN" b="1">
                <a:cs typeface="\0022Times New Roman\0022" charset="0"/>
              </a:rPr>
              <a:t>...</a:t>
            </a:r>
            <a:endParaRPr lang="en-US" altLang="zh-CN" b="1">
              <a:cs typeface="\0022Times New Roman\0022" charset="0"/>
            </a:endParaRPr>
          </a:p>
        </p:txBody>
      </p:sp>
      <p:sp>
        <p:nvSpPr>
          <p:cNvPr id="5" name="文本框 4"/>
          <p:cNvSpPr txBox="1"/>
          <p:nvPr>
            <p:custDataLst>
              <p:tags r:id="rId15"/>
            </p:custDataLst>
          </p:nvPr>
        </p:nvSpPr>
        <p:spPr>
          <a:xfrm>
            <a:off x="10162540" y="4676140"/>
            <a:ext cx="133286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altLang="en-US" b="1">
                <a:cs typeface="\0022Times New Roman\0022" charset="0"/>
              </a:rPr>
              <a:t>相同的时间</a:t>
            </a:r>
            <a:endParaRPr lang="zh-CN" altLang="en-US" b="1">
              <a:cs typeface="\0022Times New Roman\002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18450"/>
            <a:ext cx="12192000" cy="166187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9753" y="537988"/>
            <a:ext cx="1626549" cy="167157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 flipV="1">
            <a:off x="9811112" y="-1"/>
            <a:ext cx="2380888" cy="1032302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5970" y="5121734"/>
            <a:ext cx="1690427" cy="1690427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5413" y="5788011"/>
            <a:ext cx="1177462" cy="1177976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113383" y="-301742"/>
            <a:ext cx="3444836" cy="1403509"/>
            <a:chOff x="113383" y="-301742"/>
            <a:chExt cx="3444836" cy="1403509"/>
          </a:xfrm>
        </p:grpSpPr>
        <p:grpSp>
          <p:nvGrpSpPr>
            <p:cNvPr id="35" name="组合 34"/>
            <p:cNvGrpSpPr/>
            <p:nvPr/>
          </p:nvGrpSpPr>
          <p:grpSpPr>
            <a:xfrm>
              <a:off x="113383" y="-301742"/>
              <a:ext cx="3444836" cy="1403509"/>
              <a:chOff x="113383" y="-301742"/>
              <a:chExt cx="3444836" cy="1403509"/>
            </a:xfrm>
          </p:grpSpPr>
          <p:pic>
            <p:nvPicPr>
              <p:cNvPr id="38" name="图片 37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22556" y="-94685"/>
                <a:ext cx="2813539" cy="1017302"/>
              </a:xfrm>
              <a:prstGeom prst="rect">
                <a:avLst/>
              </a:prstGeom>
            </p:spPr>
          </p:pic>
          <p:pic>
            <p:nvPicPr>
              <p:cNvPr id="39" name="图片 38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2435370" flipH="1">
                <a:off x="2154710" y="-301742"/>
                <a:ext cx="1403509" cy="1403509"/>
              </a:xfrm>
              <a:prstGeom prst="rect">
                <a:avLst/>
              </a:prstGeom>
            </p:spPr>
          </p:pic>
          <p:sp>
            <p:nvSpPr>
              <p:cNvPr id="40" name="矩形 39"/>
              <p:cNvSpPr>
                <a:spLocks noChangeArrowheads="1"/>
              </p:cNvSpPr>
              <p:nvPr/>
            </p:nvSpPr>
            <p:spPr bwMode="auto">
              <a:xfrm>
                <a:off x="113383" y="282030"/>
                <a:ext cx="3031883" cy="460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  <a:sym typeface="+mn-lt"/>
                  </a:rPr>
                  <a:t>The customs</a:t>
                </a:r>
                <a:endParaRPr lang="en-US" altLang="zh-CN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  <a:sym typeface="+mn-lt"/>
                </a:endParaRPr>
              </a:p>
            </p:txBody>
          </p:sp>
        </p:grpSp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6744996">
              <a:off x="260723" y="107572"/>
              <a:ext cx="353276" cy="555192"/>
            </a:xfrm>
            <a:prstGeom prst="rect">
              <a:avLst/>
            </a:prstGeom>
          </p:spPr>
        </p:pic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2616628">
              <a:off x="433975" y="590855"/>
              <a:ext cx="269536" cy="423590"/>
            </a:xfrm>
            <a:prstGeom prst="rect">
              <a:avLst/>
            </a:prstGeom>
          </p:spPr>
        </p:pic>
      </p:grpSp>
      <p:sp>
        <p:nvSpPr>
          <p:cNvPr id="111" name="文本框 110"/>
          <p:cNvSpPr txBox="1"/>
          <p:nvPr>
            <p:custDataLst>
              <p:tags r:id="rId12"/>
            </p:custDataLst>
          </p:nvPr>
        </p:nvSpPr>
        <p:spPr>
          <a:xfrm>
            <a:off x="1392555" y="2063750"/>
            <a:ext cx="9886950" cy="305054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/>
          <a:p>
            <a:pPr indent="457200" fontAlgn="auto">
              <a:lnSpc>
                <a:spcPct val="250000"/>
              </a:lnSpc>
            </a:pPr>
            <a:r>
              <a:rPr lang="en-US" sz="2400" b="0">
                <a:latin typeface="Times New Roman" panose="02020603050405020304" charset="0"/>
              </a:rPr>
              <a:t>The</a:t>
            </a:r>
            <a:r>
              <a:rPr lang="en-US" sz="2400" b="0">
                <a:solidFill>
                  <a:srgbClr val="FF0000"/>
                </a:solidFill>
                <a:latin typeface="Times New Roman" panose="02020603050405020304" charset="0"/>
              </a:rPr>
              <a:t> earth's axis</a:t>
            </a:r>
            <a:r>
              <a:rPr lang="en-US" sz="2400" b="0">
                <a:latin typeface="Times New Roman" panose="02020603050405020304" charset="0"/>
              </a:rPr>
              <a:t>, on its 66.5 degree tilt, is </a:t>
            </a:r>
            <a:r>
              <a:rPr lang="en-US" sz="2400" b="0">
                <a:solidFill>
                  <a:srgbClr val="FF0000"/>
                </a:solidFill>
                <a:latin typeface="Times New Roman" panose="02020603050405020304" charset="0"/>
              </a:rPr>
              <a:t>in a relative balance of power</a:t>
            </a:r>
            <a:r>
              <a:rPr lang="en-US" sz="2400" b="0">
                <a:latin typeface="Times New Roman" panose="02020603050405020304" charset="0"/>
              </a:rPr>
              <a:t> with the earth's or bit around the sun. Thus it is a very </a:t>
            </a:r>
            <a:r>
              <a:rPr lang="en-US" sz="2400" b="0">
                <a:solidFill>
                  <a:srgbClr val="FF0000"/>
                </a:solidFill>
                <a:latin typeface="Times New Roman" panose="02020603050405020304" charset="0"/>
              </a:rPr>
              <a:t>conducive </a:t>
            </a:r>
            <a:r>
              <a:rPr lang="en-US" sz="2400" b="0">
                <a:latin typeface="Times New Roman" panose="02020603050405020304" charset="0"/>
              </a:rPr>
              <a:t>time for standing eggs on end..</a:t>
            </a:r>
            <a:endParaRPr lang="en-US" sz="2400" b="0">
              <a:latin typeface="Times New Roman" panose="020206030504050203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20800" y="1258570"/>
            <a:ext cx="50800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0"/>
            <a:r>
              <a:rPr sz="2800" b="1">
                <a:latin typeface="Times New Roman" panose="02020603050405020304" charset="0"/>
                <a:cs typeface="Times New Roman" panose="02020603050405020304" charset="0"/>
              </a:rPr>
              <a:t>Standing eggs on end</a:t>
            </a:r>
            <a:endParaRPr sz="28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文本框 3"/>
          <p:cNvSpPr txBox="1"/>
          <p:nvPr>
            <p:custDataLst>
              <p:tags r:id="rId13"/>
            </p:custDataLst>
          </p:nvPr>
        </p:nvSpPr>
        <p:spPr>
          <a:xfrm>
            <a:off x="3558540" y="2116455"/>
            <a:ext cx="133286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b="1">
                <a:cs typeface="\0022Times New Roman\0022" charset="0"/>
              </a:rPr>
              <a:t>地轴</a:t>
            </a:r>
            <a:endParaRPr lang="zh-CN" b="1">
              <a:cs typeface="\0022Times New Roman\0022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849995" y="2209800"/>
            <a:ext cx="221297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b="1">
                <a:cs typeface="\0022Times New Roman\0022" charset="0"/>
              </a:rPr>
              <a:t>相对的力量平衡</a:t>
            </a:r>
            <a:endParaRPr lang="zh-CN" altLang="en-US" b="1">
              <a:cs typeface="\0022Times New Roman\0022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590915" y="4079875"/>
            <a:ext cx="194246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b="1">
                <a:cs typeface="\0022Times New Roman\0022" charset="0"/>
              </a:rPr>
              <a:t>有利的</a:t>
            </a:r>
            <a:endParaRPr lang="zh-CN" b="1">
              <a:cs typeface="\0022Times New Roman\002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18450"/>
            <a:ext cx="12192000" cy="166187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9753" y="537988"/>
            <a:ext cx="1626549" cy="167157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 flipV="1">
            <a:off x="9811112" y="-1"/>
            <a:ext cx="2380888" cy="1032302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5970" y="5121734"/>
            <a:ext cx="1690427" cy="1690427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5413" y="5788011"/>
            <a:ext cx="1177462" cy="1177976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113383" y="-301742"/>
            <a:ext cx="3444836" cy="1403509"/>
            <a:chOff x="113383" y="-301742"/>
            <a:chExt cx="3444836" cy="1403509"/>
          </a:xfrm>
        </p:grpSpPr>
        <p:grpSp>
          <p:nvGrpSpPr>
            <p:cNvPr id="35" name="组合 34"/>
            <p:cNvGrpSpPr/>
            <p:nvPr/>
          </p:nvGrpSpPr>
          <p:grpSpPr>
            <a:xfrm>
              <a:off x="113383" y="-301742"/>
              <a:ext cx="3444836" cy="1403509"/>
              <a:chOff x="113383" y="-301742"/>
              <a:chExt cx="3444836" cy="1403509"/>
            </a:xfrm>
          </p:grpSpPr>
          <p:pic>
            <p:nvPicPr>
              <p:cNvPr id="38" name="图片 37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22556" y="-94685"/>
                <a:ext cx="2813539" cy="1017302"/>
              </a:xfrm>
              <a:prstGeom prst="rect">
                <a:avLst/>
              </a:prstGeom>
            </p:spPr>
          </p:pic>
          <p:pic>
            <p:nvPicPr>
              <p:cNvPr id="39" name="图片 38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2435370" flipH="1">
                <a:off x="2154710" y="-301742"/>
                <a:ext cx="1403509" cy="1403509"/>
              </a:xfrm>
              <a:prstGeom prst="rect">
                <a:avLst/>
              </a:prstGeom>
            </p:spPr>
          </p:pic>
          <p:sp>
            <p:nvSpPr>
              <p:cNvPr id="40" name="矩形 39"/>
              <p:cNvSpPr>
                <a:spLocks noChangeArrowheads="1"/>
              </p:cNvSpPr>
              <p:nvPr/>
            </p:nvSpPr>
            <p:spPr bwMode="auto">
              <a:xfrm>
                <a:off x="113383" y="282030"/>
                <a:ext cx="3031883" cy="460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  <a:sym typeface="+mn-lt"/>
                  </a:rPr>
                  <a:t>The customs</a:t>
                </a:r>
                <a:endParaRPr lang="en-US" altLang="zh-CN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  <a:sym typeface="+mn-lt"/>
                </a:endParaRPr>
              </a:p>
            </p:txBody>
          </p:sp>
        </p:grpSp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6744996">
              <a:off x="260723" y="107572"/>
              <a:ext cx="353276" cy="555192"/>
            </a:xfrm>
            <a:prstGeom prst="rect">
              <a:avLst/>
            </a:prstGeom>
          </p:spPr>
        </p:pic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2616628">
              <a:off x="433975" y="590855"/>
              <a:ext cx="269536" cy="423590"/>
            </a:xfrm>
            <a:prstGeom prst="rect">
              <a:avLst/>
            </a:prstGeom>
          </p:spPr>
        </p:pic>
      </p:grpSp>
      <p:sp>
        <p:nvSpPr>
          <p:cNvPr id="111" name="文本框 110"/>
          <p:cNvSpPr txBox="1"/>
          <p:nvPr>
            <p:custDataLst>
              <p:tags r:id="rId12"/>
            </p:custDataLst>
          </p:nvPr>
        </p:nvSpPr>
        <p:spPr>
          <a:xfrm>
            <a:off x="1320800" y="1925955"/>
            <a:ext cx="10229215" cy="386270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/>
          <a:p>
            <a:pPr indent="457200" fontAlgn="auto">
              <a:lnSpc>
                <a:spcPct val="200000"/>
              </a:lnSpc>
            </a:pPr>
            <a:r>
              <a:rPr lang="en-US" sz="2400" b="0">
                <a:latin typeface="Times New Roman" panose="02020603050405020304" charset="0"/>
              </a:rPr>
              <a:t>But some also say that standing the egg </a:t>
            </a:r>
            <a:r>
              <a:rPr lang="en-US" sz="2400" b="0">
                <a:solidFill>
                  <a:srgbClr val="FF0000"/>
                </a:solidFill>
                <a:latin typeface="Times New Roman" panose="02020603050405020304" charset="0"/>
              </a:rPr>
              <a:t>has nothing to do with </a:t>
            </a:r>
            <a:r>
              <a:rPr lang="en-US" sz="2400" b="0">
                <a:latin typeface="Times New Roman" panose="02020603050405020304" charset="0"/>
              </a:rPr>
              <a:t>the time. </a:t>
            </a:r>
            <a:r>
              <a:rPr lang="en-US" sz="2400" b="0">
                <a:solidFill>
                  <a:srgbClr val="FF0000"/>
                </a:solidFill>
                <a:latin typeface="Times New Roman" panose="02020603050405020304" charset="0"/>
              </a:rPr>
              <a:t>The most important thing</a:t>
            </a:r>
            <a:r>
              <a:rPr lang="en-US" sz="2400" b="0">
                <a:latin typeface="Times New Roman" panose="02020603050405020304" charset="0"/>
              </a:rPr>
              <a:t> is to shift the egg's center of gravity to </a:t>
            </a:r>
            <a:r>
              <a:rPr lang="en-US" sz="2400" b="0">
                <a:solidFill>
                  <a:srgbClr val="FF0000"/>
                </a:solidFill>
                <a:latin typeface="Times New Roman" panose="02020603050405020304" charset="0"/>
              </a:rPr>
              <a:t>the lowest</a:t>
            </a:r>
            <a:r>
              <a:rPr lang="en-US" sz="2400" b="0">
                <a:latin typeface="Times New Roman" panose="02020603050405020304" charset="0"/>
              </a:rPr>
              <a:t> part of the egg. In this way, the trick is holding the egg until the yolk sinks </a:t>
            </a:r>
            <a:r>
              <a:rPr lang="en-US" sz="2400" b="0">
                <a:solidFill>
                  <a:srgbClr val="FF0000"/>
                </a:solidFill>
                <a:latin typeface="Times New Roman" panose="02020603050405020304" charset="0"/>
              </a:rPr>
              <a:t>as much as possible</a:t>
            </a:r>
            <a:r>
              <a:rPr lang="en-US" sz="2400" b="0">
                <a:latin typeface="Times New Roman" panose="02020603050405020304" charset="0"/>
              </a:rPr>
              <a:t>. For this, you're better off choosing an egg that's about 4 or 5 days old, whose yolk </a:t>
            </a:r>
            <a:r>
              <a:rPr lang="en-US" sz="2400" b="0">
                <a:solidFill>
                  <a:srgbClr val="FF0000"/>
                </a:solidFill>
                <a:latin typeface="Times New Roman" panose="02020603050405020304" charset="0"/>
              </a:rPr>
              <a:t>is inclined to</a:t>
            </a:r>
            <a:r>
              <a:rPr lang="en-US" sz="2400" b="0">
                <a:latin typeface="Times New Roman" panose="02020603050405020304" charset="0"/>
              </a:rPr>
              <a:t> </a:t>
            </a:r>
            <a:r>
              <a:rPr lang="en-US" sz="2400" b="0">
                <a:solidFill>
                  <a:srgbClr val="00B050"/>
                </a:solidFill>
                <a:latin typeface="Times New Roman" panose="02020603050405020304" charset="0"/>
              </a:rPr>
              <a:t>sink down</a:t>
            </a:r>
            <a:r>
              <a:rPr lang="en-US" sz="2400" b="0">
                <a:latin typeface="Times New Roman" panose="02020603050405020304" charset="0"/>
              </a:rPr>
              <a:t>.</a:t>
            </a:r>
            <a:endParaRPr lang="en-US" sz="2400" b="0">
              <a:latin typeface="Times New Roman" panose="020206030504050203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20800" y="1258570"/>
            <a:ext cx="50800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0"/>
            <a:r>
              <a:rPr sz="2800" b="1">
                <a:latin typeface="Times New Roman" panose="02020603050405020304" charset="0"/>
                <a:cs typeface="Times New Roman" panose="02020603050405020304" charset="0"/>
              </a:rPr>
              <a:t>Standing eggs on end</a:t>
            </a:r>
            <a:endParaRPr sz="28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13"/>
            </p:custDataLst>
          </p:nvPr>
        </p:nvSpPr>
        <p:spPr>
          <a:xfrm>
            <a:off x="7924165" y="1841500"/>
            <a:ext cx="221297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b="1">
                <a:cs typeface="\0022Times New Roman\0022" charset="0"/>
              </a:rPr>
              <a:t>和</a:t>
            </a:r>
            <a:r>
              <a:rPr lang="en-US" altLang="zh-CN" b="1">
                <a:cs typeface="\0022Times New Roman\0022" charset="0"/>
              </a:rPr>
              <a:t>...</a:t>
            </a:r>
            <a:r>
              <a:rPr lang="zh-CN" altLang="en-US" b="1">
                <a:cs typeface="\0022Times New Roman\0022" charset="0"/>
              </a:rPr>
              <a:t>无关</a:t>
            </a:r>
            <a:endParaRPr lang="zh-CN" altLang="en-US" b="1">
              <a:cs typeface="\0022Times New Roman\0022" charset="0"/>
            </a:endParaRPr>
          </a:p>
        </p:txBody>
      </p:sp>
      <p:sp>
        <p:nvSpPr>
          <p:cNvPr id="4" name="文本框 3"/>
          <p:cNvSpPr txBox="1"/>
          <p:nvPr>
            <p:custDataLst>
              <p:tags r:id="rId14"/>
            </p:custDataLst>
          </p:nvPr>
        </p:nvSpPr>
        <p:spPr>
          <a:xfrm>
            <a:off x="3332480" y="2634615"/>
            <a:ext cx="221297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b="1">
                <a:cs typeface="\0022Times New Roman\0022" charset="0"/>
              </a:rPr>
              <a:t>最重要的事</a:t>
            </a:r>
            <a:endParaRPr lang="zh-CN" b="1">
              <a:cs typeface="\0022Times New Roman\0022" charset="0"/>
            </a:endParaRPr>
          </a:p>
        </p:txBody>
      </p:sp>
      <p:sp>
        <p:nvSpPr>
          <p:cNvPr id="5" name="文本框 4"/>
          <p:cNvSpPr txBox="1"/>
          <p:nvPr>
            <p:custDataLst>
              <p:tags r:id="rId15"/>
            </p:custDataLst>
          </p:nvPr>
        </p:nvSpPr>
        <p:spPr>
          <a:xfrm>
            <a:off x="8999855" y="2735580"/>
            <a:ext cx="221297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b="1">
                <a:cs typeface="\0022Times New Roman\0022" charset="0"/>
              </a:rPr>
              <a:t>最低的</a:t>
            </a:r>
            <a:endParaRPr lang="zh-CN" b="1">
              <a:cs typeface="\0022Times New Roman\0022" charset="0"/>
            </a:endParaRPr>
          </a:p>
        </p:txBody>
      </p:sp>
      <p:sp>
        <p:nvSpPr>
          <p:cNvPr id="6" name="文本框 5"/>
          <p:cNvSpPr txBox="1"/>
          <p:nvPr>
            <p:custDataLst>
              <p:tags r:id="rId16"/>
            </p:custDataLst>
          </p:nvPr>
        </p:nvSpPr>
        <p:spPr>
          <a:xfrm>
            <a:off x="9315450" y="3429000"/>
            <a:ext cx="221297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b="1">
                <a:cs typeface="\0022Times New Roman\0022" charset="0"/>
              </a:rPr>
              <a:t>和</a:t>
            </a:r>
            <a:r>
              <a:rPr lang="en-US" altLang="zh-CN" b="1">
                <a:cs typeface="\0022Times New Roman\0022" charset="0"/>
              </a:rPr>
              <a:t>...</a:t>
            </a:r>
            <a:r>
              <a:rPr lang="zh-CN" altLang="en-US" b="1">
                <a:cs typeface="\0022Times New Roman\0022" charset="0"/>
              </a:rPr>
              <a:t>一样多</a:t>
            </a:r>
            <a:endParaRPr lang="zh-CN" altLang="en-US" b="1">
              <a:cs typeface="\0022Times New Roman\0022" charset="0"/>
            </a:endParaRPr>
          </a:p>
        </p:txBody>
      </p:sp>
      <p:sp>
        <p:nvSpPr>
          <p:cNvPr id="7" name="文本框 6"/>
          <p:cNvSpPr txBox="1"/>
          <p:nvPr>
            <p:custDataLst>
              <p:tags r:id="rId17"/>
            </p:custDataLst>
          </p:nvPr>
        </p:nvSpPr>
        <p:spPr>
          <a:xfrm>
            <a:off x="3625850" y="4850130"/>
            <a:ext cx="221297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b="1">
                <a:cs typeface="\0022Times New Roman\0022" charset="0"/>
              </a:rPr>
              <a:t>倾向于……；有意</a:t>
            </a:r>
            <a:endParaRPr b="1">
              <a:cs typeface="\0022Times New Roman\0022" charset="0"/>
            </a:endParaRPr>
          </a:p>
        </p:txBody>
      </p:sp>
      <p:sp>
        <p:nvSpPr>
          <p:cNvPr id="8" name="文本框 7"/>
          <p:cNvSpPr txBox="1"/>
          <p:nvPr>
            <p:custDataLst>
              <p:tags r:id="rId18"/>
            </p:custDataLst>
          </p:nvPr>
        </p:nvSpPr>
        <p:spPr>
          <a:xfrm>
            <a:off x="5149850" y="5524500"/>
            <a:ext cx="221297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b="1">
                <a:cs typeface="\0022Times New Roman\0022" charset="0"/>
              </a:rPr>
              <a:t>下沉</a:t>
            </a:r>
            <a:endParaRPr lang="zh-CN" b="1">
              <a:cs typeface="\0022Times New Roman\002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18450"/>
            <a:ext cx="12192000" cy="166187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9753" y="537988"/>
            <a:ext cx="1626549" cy="167157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 flipV="1">
            <a:off x="9811112" y="-1"/>
            <a:ext cx="2380888" cy="1032302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5970" y="5121734"/>
            <a:ext cx="1690427" cy="1690427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5413" y="5788011"/>
            <a:ext cx="1177462" cy="1177976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113383" y="-301742"/>
            <a:ext cx="3444836" cy="1403509"/>
            <a:chOff x="113383" y="-301742"/>
            <a:chExt cx="3444836" cy="1403509"/>
          </a:xfrm>
        </p:grpSpPr>
        <p:grpSp>
          <p:nvGrpSpPr>
            <p:cNvPr id="35" name="组合 34"/>
            <p:cNvGrpSpPr/>
            <p:nvPr/>
          </p:nvGrpSpPr>
          <p:grpSpPr>
            <a:xfrm>
              <a:off x="113383" y="-301742"/>
              <a:ext cx="3444836" cy="1403509"/>
              <a:chOff x="113383" y="-301742"/>
              <a:chExt cx="3444836" cy="1403509"/>
            </a:xfrm>
          </p:grpSpPr>
          <p:pic>
            <p:nvPicPr>
              <p:cNvPr id="38" name="图片 37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22556" y="-94685"/>
                <a:ext cx="2813539" cy="1017302"/>
              </a:xfrm>
              <a:prstGeom prst="rect">
                <a:avLst/>
              </a:prstGeom>
            </p:spPr>
          </p:pic>
          <p:pic>
            <p:nvPicPr>
              <p:cNvPr id="39" name="图片 38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2435370" flipH="1">
                <a:off x="2154710" y="-301742"/>
                <a:ext cx="1403509" cy="1403509"/>
              </a:xfrm>
              <a:prstGeom prst="rect">
                <a:avLst/>
              </a:prstGeom>
            </p:spPr>
          </p:pic>
          <p:sp>
            <p:nvSpPr>
              <p:cNvPr id="40" name="矩形 39"/>
              <p:cNvSpPr>
                <a:spLocks noChangeArrowheads="1"/>
              </p:cNvSpPr>
              <p:nvPr/>
            </p:nvSpPr>
            <p:spPr bwMode="auto">
              <a:xfrm>
                <a:off x="113383" y="282030"/>
                <a:ext cx="3031883" cy="460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  <a:sym typeface="+mn-lt"/>
                  </a:rPr>
                  <a:t>The customs</a:t>
                </a:r>
                <a:endParaRPr lang="en-US" altLang="zh-CN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  <a:sym typeface="+mn-lt"/>
                </a:endParaRPr>
              </a:p>
            </p:txBody>
          </p:sp>
        </p:grpSp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6744996">
              <a:off x="260723" y="107572"/>
              <a:ext cx="353276" cy="555192"/>
            </a:xfrm>
            <a:prstGeom prst="rect">
              <a:avLst/>
            </a:prstGeom>
          </p:spPr>
        </p:pic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2616628">
              <a:off x="433975" y="590855"/>
              <a:ext cx="269536" cy="423590"/>
            </a:xfrm>
            <a:prstGeom prst="rect">
              <a:avLst/>
            </a:prstGeom>
          </p:spPr>
        </p:pic>
      </p:grpSp>
      <p:sp>
        <p:nvSpPr>
          <p:cNvPr id="111" name="文本框 110"/>
          <p:cNvSpPr txBox="1"/>
          <p:nvPr>
            <p:custDataLst>
              <p:tags r:id="rId12"/>
            </p:custDataLst>
          </p:nvPr>
        </p:nvSpPr>
        <p:spPr>
          <a:xfrm>
            <a:off x="1388110" y="1730375"/>
            <a:ext cx="10281285" cy="305054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/>
          <a:p>
            <a:pPr indent="457200" fontAlgn="auto">
              <a:lnSpc>
                <a:spcPct val="250000"/>
              </a:lnSpc>
            </a:pPr>
            <a:r>
              <a:rPr lang="en-US" sz="2400" b="0">
                <a:latin typeface="Times New Roman" panose="02020603050405020304" charset="0"/>
              </a:rPr>
              <a:t>Originally, the festival of sacrificing to the moon was set on Autumnal Equinox day According to historical records</a:t>
            </a:r>
            <a:r>
              <a:rPr lang="en-US" sz="2400" b="0">
                <a:solidFill>
                  <a:srgbClr val="FF0000"/>
                </a:solidFill>
                <a:latin typeface="Times New Roman" panose="02020603050405020304" charset="0"/>
              </a:rPr>
              <a:t>, as early as</a:t>
            </a:r>
            <a:r>
              <a:rPr lang="en-US" sz="2400" b="0">
                <a:latin typeface="Times New Roman" panose="02020603050405020304" charset="0"/>
              </a:rPr>
              <a:t> the Zhou Dynasty (c. 11th century-256BC), the ancient kings by custom sacrificed to the sun on the Spring Equinox, and to the moon on the Autumn Equinox. </a:t>
            </a:r>
            <a:endParaRPr lang="en-US" sz="2400" b="0">
              <a:latin typeface="Times New Roman" panose="020206030504050203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20800" y="1258570"/>
            <a:ext cx="50800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0"/>
            <a:r>
              <a:rPr lang="en-US" sz="2800" b="1">
                <a:latin typeface="Times New Roman" panose="02020603050405020304" charset="0"/>
                <a:sym typeface="+mn-ea"/>
              </a:rPr>
              <a:t>Sacrificing to the moon</a:t>
            </a:r>
            <a:endParaRPr lang="en-US" sz="2800" b="1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259705" y="1362075"/>
            <a:ext cx="1299210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b="1">
                <a:cs typeface="\0022Times New Roman\0022" charset="0"/>
              </a:rPr>
              <a:t>祭月</a:t>
            </a:r>
            <a:endParaRPr lang="zh-CN" b="1">
              <a:cs typeface="\0022Times New Roman\0022" charset="0"/>
            </a:endParaRPr>
          </a:p>
        </p:txBody>
      </p:sp>
      <p:sp>
        <p:nvSpPr>
          <p:cNvPr id="4" name="文本框 3"/>
          <p:cNvSpPr txBox="1"/>
          <p:nvPr>
            <p:custDataLst>
              <p:tags r:id="rId13"/>
            </p:custDataLst>
          </p:nvPr>
        </p:nvSpPr>
        <p:spPr>
          <a:xfrm>
            <a:off x="7392670" y="3602990"/>
            <a:ext cx="221297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b="1">
                <a:cs typeface="\0022Times New Roman\0022" charset="0"/>
              </a:rPr>
              <a:t>早在</a:t>
            </a:r>
            <a:r>
              <a:rPr lang="en-US" altLang="zh-CN" b="1">
                <a:cs typeface="\0022Times New Roman\0022" charset="0"/>
              </a:rPr>
              <a:t>...</a:t>
            </a:r>
            <a:endParaRPr lang="en-US" altLang="zh-CN" b="1">
              <a:cs typeface="\0022Times New Roman\002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18450"/>
            <a:ext cx="12192000" cy="166187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9753" y="537988"/>
            <a:ext cx="1626549" cy="167157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 flipV="1">
            <a:off x="9811112" y="-1"/>
            <a:ext cx="2380888" cy="1032302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5970" y="5121734"/>
            <a:ext cx="1690427" cy="1690427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5413" y="5788011"/>
            <a:ext cx="1177462" cy="1177976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113383" y="-301742"/>
            <a:ext cx="3444836" cy="1403509"/>
            <a:chOff x="113383" y="-301742"/>
            <a:chExt cx="3444836" cy="1403509"/>
          </a:xfrm>
        </p:grpSpPr>
        <p:grpSp>
          <p:nvGrpSpPr>
            <p:cNvPr id="35" name="组合 34"/>
            <p:cNvGrpSpPr/>
            <p:nvPr/>
          </p:nvGrpSpPr>
          <p:grpSpPr>
            <a:xfrm>
              <a:off x="113383" y="-301742"/>
              <a:ext cx="3444836" cy="1403509"/>
              <a:chOff x="113383" y="-301742"/>
              <a:chExt cx="3444836" cy="1403509"/>
            </a:xfrm>
          </p:grpSpPr>
          <p:pic>
            <p:nvPicPr>
              <p:cNvPr id="38" name="图片 37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22556" y="-94685"/>
                <a:ext cx="2813539" cy="1017302"/>
              </a:xfrm>
              <a:prstGeom prst="rect">
                <a:avLst/>
              </a:prstGeom>
            </p:spPr>
          </p:pic>
          <p:pic>
            <p:nvPicPr>
              <p:cNvPr id="39" name="图片 38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2435370" flipH="1">
                <a:off x="2154710" y="-301742"/>
                <a:ext cx="1403509" cy="1403509"/>
              </a:xfrm>
              <a:prstGeom prst="rect">
                <a:avLst/>
              </a:prstGeom>
            </p:spPr>
          </p:pic>
          <p:sp>
            <p:nvSpPr>
              <p:cNvPr id="40" name="矩形 39"/>
              <p:cNvSpPr>
                <a:spLocks noChangeArrowheads="1"/>
              </p:cNvSpPr>
              <p:nvPr/>
            </p:nvSpPr>
            <p:spPr bwMode="auto">
              <a:xfrm>
                <a:off x="113383" y="282030"/>
                <a:ext cx="3031883" cy="460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  <a:sym typeface="+mn-lt"/>
                  </a:rPr>
                  <a:t>The customs</a:t>
                </a:r>
                <a:endParaRPr lang="en-US" altLang="zh-CN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  <a:sym typeface="+mn-lt"/>
                </a:endParaRPr>
              </a:p>
            </p:txBody>
          </p:sp>
        </p:grpSp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6744996">
              <a:off x="260723" y="107572"/>
              <a:ext cx="353276" cy="555192"/>
            </a:xfrm>
            <a:prstGeom prst="rect">
              <a:avLst/>
            </a:prstGeom>
          </p:spPr>
        </p:pic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2616628">
              <a:off x="433975" y="590855"/>
              <a:ext cx="269536" cy="423590"/>
            </a:xfrm>
            <a:prstGeom prst="rect">
              <a:avLst/>
            </a:prstGeom>
          </p:spPr>
        </p:pic>
      </p:grpSp>
      <p:sp>
        <p:nvSpPr>
          <p:cNvPr id="111" name="文本框 110"/>
          <p:cNvSpPr txBox="1"/>
          <p:nvPr>
            <p:custDataLst>
              <p:tags r:id="rId12"/>
            </p:custDataLst>
          </p:nvPr>
        </p:nvSpPr>
        <p:spPr>
          <a:xfrm>
            <a:off x="1388110" y="1884680"/>
            <a:ext cx="9785350" cy="305054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/>
          <a:p>
            <a:pPr indent="457200" fontAlgn="auto">
              <a:lnSpc>
                <a:spcPct val="250000"/>
              </a:lnSpc>
            </a:pPr>
            <a:r>
              <a:rPr lang="en-US" sz="2400" b="0">
                <a:latin typeface="Times New Roman" panose="02020603050405020304" charset="0"/>
              </a:rPr>
              <a:t>But the moon won't be full during Autumn Equinox. If there was no moon to </a:t>
            </a:r>
            <a:r>
              <a:rPr lang="en-US" sz="2400" b="0">
                <a:solidFill>
                  <a:srgbClr val="FF0000"/>
                </a:solidFill>
                <a:latin typeface="Times New Roman" panose="02020603050405020304" charset="0"/>
              </a:rPr>
              <a:t>make sacrifices to</a:t>
            </a:r>
            <a:r>
              <a:rPr lang="en-US" sz="2400" b="0">
                <a:latin typeface="Times New Roman" panose="02020603050405020304" charset="0"/>
              </a:rPr>
              <a:t>, it would </a:t>
            </a:r>
            <a:r>
              <a:rPr lang="en-US" sz="2400" b="0">
                <a:solidFill>
                  <a:srgbClr val="FF0000"/>
                </a:solidFill>
                <a:latin typeface="Times New Roman" panose="02020603050405020304" charset="0"/>
              </a:rPr>
              <a:t>spoil the fun</a:t>
            </a:r>
            <a:r>
              <a:rPr lang="en-US" sz="2400" b="0">
                <a:latin typeface="Times New Roman" panose="02020603050405020304" charset="0"/>
              </a:rPr>
              <a:t>. Thus, the day was changed to the Mid-Autumn Day.</a:t>
            </a:r>
            <a:endParaRPr lang="en-US" sz="2400" b="0">
              <a:latin typeface="Times New Roman" panose="020206030504050203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20800" y="1258570"/>
            <a:ext cx="50800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0"/>
            <a:r>
              <a:rPr lang="en-US" sz="2800" b="1">
                <a:latin typeface="Times New Roman" panose="02020603050405020304" charset="0"/>
                <a:sym typeface="+mn-ea"/>
              </a:rPr>
              <a:t>Sacrificing to the moon</a:t>
            </a:r>
            <a:endParaRPr lang="en-US" sz="2800" b="1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13"/>
            </p:custDataLst>
          </p:nvPr>
        </p:nvSpPr>
        <p:spPr>
          <a:xfrm>
            <a:off x="2629535" y="3625215"/>
            <a:ext cx="221297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b="1">
                <a:cs typeface="\0022Times New Roman\0022" charset="0"/>
              </a:rPr>
              <a:t>做出牺牲</a:t>
            </a:r>
            <a:endParaRPr lang="zh-CN" b="1">
              <a:cs typeface="\0022Times New Roman\0022" charset="0"/>
            </a:endParaRPr>
          </a:p>
        </p:txBody>
      </p:sp>
      <p:sp>
        <p:nvSpPr>
          <p:cNvPr id="4" name="文本框 3"/>
          <p:cNvSpPr txBox="1"/>
          <p:nvPr>
            <p:custDataLst>
              <p:tags r:id="rId14"/>
            </p:custDataLst>
          </p:nvPr>
        </p:nvSpPr>
        <p:spPr>
          <a:xfrm>
            <a:off x="5838825" y="3752215"/>
            <a:ext cx="221297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b="1">
                <a:cs typeface="\0022Times New Roman\0022" charset="0"/>
              </a:rPr>
              <a:t>破坏乐趣</a:t>
            </a:r>
            <a:endParaRPr lang="zh-CN" b="1">
              <a:cs typeface="\0022Times New Roman\002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7463" y="28762"/>
            <a:ext cx="12192000" cy="6858000"/>
          </a:xfrm>
          <a:prstGeom prst="rect">
            <a:avLst/>
          </a:prstGeom>
        </p:spPr>
      </p:pic>
      <p:sp>
        <p:nvSpPr>
          <p:cNvPr id="12" name="椭圆 11"/>
          <p:cNvSpPr/>
          <p:nvPr/>
        </p:nvSpPr>
        <p:spPr>
          <a:xfrm>
            <a:off x="5470836" y="1642128"/>
            <a:ext cx="1214940" cy="1214940"/>
          </a:xfrm>
          <a:prstGeom prst="ellipse">
            <a:avLst/>
          </a:prstGeom>
          <a:solidFill>
            <a:srgbClr val="FEB20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624002" y="1918016"/>
            <a:ext cx="2908608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Part 4</a:t>
            </a:r>
            <a:endParaRPr lang="en-US" altLang="zh-CN" sz="3200" b="1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2274" y="5600860"/>
            <a:ext cx="1078256" cy="107872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rcRect t="-14995"/>
          <a:stretch>
            <a:fillRect/>
          </a:stretch>
        </p:blipFill>
        <p:spPr>
          <a:xfrm flipV="1">
            <a:off x="7405783" y="-42081"/>
            <a:ext cx="4784864" cy="200809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28670" y="4257668"/>
            <a:ext cx="1343192" cy="134319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770" y="3689635"/>
            <a:ext cx="3599695" cy="359969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V="1">
            <a:off x="-17463" y="0"/>
            <a:ext cx="3401455" cy="147479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62538" y="900254"/>
            <a:ext cx="2264362" cy="232704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435370" flipH="1">
            <a:off x="2127854" y="265595"/>
            <a:ext cx="1716348" cy="1716348"/>
          </a:xfrm>
          <a:prstGeom prst="rect">
            <a:avLst/>
          </a:prstGeom>
        </p:spPr>
      </p:pic>
      <p:sp>
        <p:nvSpPr>
          <p:cNvPr id="24" name="矩形 23"/>
          <p:cNvSpPr>
            <a:spLocks noChangeArrowheads="1"/>
          </p:cNvSpPr>
          <p:nvPr/>
        </p:nvSpPr>
        <p:spPr bwMode="auto">
          <a:xfrm>
            <a:off x="3879656" y="3429234"/>
            <a:ext cx="4440941" cy="110680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6600" b="1">
                <a:solidFill>
                  <a:srgbClr val="FEB20F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Practice</a:t>
            </a:r>
            <a:endParaRPr lang="en-US" altLang="zh-CN" sz="6600" b="1">
              <a:solidFill>
                <a:srgbClr val="FEB20F"/>
              </a:solidFill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2331700" y="102489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/>
      <p:bldP spid="2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18450"/>
            <a:ext cx="12192000" cy="166187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9753" y="537988"/>
            <a:ext cx="1626549" cy="167157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 flipV="1">
            <a:off x="9811112" y="-1"/>
            <a:ext cx="2380888" cy="1032302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5970" y="5121734"/>
            <a:ext cx="1690427" cy="1690427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5413" y="5788011"/>
            <a:ext cx="1177462" cy="1177976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113383" y="-301742"/>
            <a:ext cx="3444836" cy="1403509"/>
            <a:chOff x="113383" y="-301742"/>
            <a:chExt cx="3444836" cy="1403509"/>
          </a:xfrm>
        </p:grpSpPr>
        <p:grpSp>
          <p:nvGrpSpPr>
            <p:cNvPr id="35" name="组合 34"/>
            <p:cNvGrpSpPr/>
            <p:nvPr/>
          </p:nvGrpSpPr>
          <p:grpSpPr>
            <a:xfrm>
              <a:off x="113383" y="-301742"/>
              <a:ext cx="3444836" cy="1403509"/>
              <a:chOff x="113383" y="-301742"/>
              <a:chExt cx="3444836" cy="1403509"/>
            </a:xfrm>
          </p:grpSpPr>
          <p:pic>
            <p:nvPicPr>
              <p:cNvPr id="38" name="图片 37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22556" y="-94685"/>
                <a:ext cx="2813539" cy="1017302"/>
              </a:xfrm>
              <a:prstGeom prst="rect">
                <a:avLst/>
              </a:prstGeom>
            </p:spPr>
          </p:pic>
          <p:pic>
            <p:nvPicPr>
              <p:cNvPr id="39" name="图片 38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2435370" flipH="1">
                <a:off x="2154710" y="-301742"/>
                <a:ext cx="1403509" cy="1403509"/>
              </a:xfrm>
              <a:prstGeom prst="rect">
                <a:avLst/>
              </a:prstGeom>
            </p:spPr>
          </p:pic>
          <p:sp>
            <p:nvSpPr>
              <p:cNvPr id="40" name="矩形 39"/>
              <p:cNvSpPr>
                <a:spLocks noChangeArrowheads="1"/>
              </p:cNvSpPr>
              <p:nvPr/>
            </p:nvSpPr>
            <p:spPr bwMode="auto">
              <a:xfrm>
                <a:off x="113383" y="282030"/>
                <a:ext cx="3031883" cy="460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  <a:sym typeface="+mn-lt"/>
                  </a:rPr>
                  <a:t>Practice</a:t>
                </a:r>
                <a:endParaRPr lang="en-US" altLang="zh-CN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  <a:sym typeface="+mn-lt"/>
                </a:endParaRPr>
              </a:p>
            </p:txBody>
          </p:sp>
        </p:grpSp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6744996">
              <a:off x="260723" y="107572"/>
              <a:ext cx="353276" cy="555192"/>
            </a:xfrm>
            <a:prstGeom prst="rect">
              <a:avLst/>
            </a:prstGeom>
          </p:spPr>
        </p:pic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2616628">
              <a:off x="433975" y="590855"/>
              <a:ext cx="269536" cy="423590"/>
            </a:xfrm>
            <a:prstGeom prst="rect">
              <a:avLst/>
            </a:prstGeom>
          </p:spPr>
        </p:pic>
      </p:grpSp>
      <p:sp>
        <p:nvSpPr>
          <p:cNvPr id="111" name="文本框 110"/>
          <p:cNvSpPr txBox="1"/>
          <p:nvPr/>
        </p:nvSpPr>
        <p:spPr>
          <a:xfrm>
            <a:off x="2014220" y="922655"/>
            <a:ext cx="8611870" cy="45231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>
              <a:lnSpc>
                <a:spcPct val="200000"/>
              </a:lnSpc>
            </a:pPr>
            <a:r>
              <a:rPr lang="zh-CN" sz="2400" b="1">
                <a:highlight>
                  <a:srgbClr val="FFFFFF"/>
                </a:highlight>
                <a:cs typeface="\0022Times New Roman\0022" charset="0"/>
              </a:rPr>
              <a:t>阅读理解。</a:t>
            </a:r>
            <a:r>
              <a:rPr lang="en-US" sz="2400" b="0">
                <a:latin typeface="Times New Roman" panose="02020603050405020304" charset="0"/>
                <a:cs typeface="\0022Times New Roman\0022" charset="0"/>
              </a:rPr>
              <a:t>1. Autumn Equinox is the 16solar term which</a:t>
            </a:r>
            <a:r>
              <a:rPr lang="en-US" sz="2400" b="0" u="sng">
                <a:latin typeface="Times New Roman" panose="02020603050405020304" charset="0"/>
                <a:cs typeface="\0022Times New Roman\0022" charset="0"/>
              </a:rPr>
              <a:t>             </a:t>
            </a:r>
            <a:r>
              <a:rPr lang="en-US" sz="2400" b="0">
                <a:latin typeface="Times New Roman" panose="02020603050405020304" charset="0"/>
                <a:cs typeface="\0022Times New Roman\0022" charset="0"/>
              </a:rPr>
              <a:t>.A. divides a year into two equal partsB. makes the day shorterC. makes the night longerD. makes Yin and Yang are of equal power
</a:t>
            </a:r>
            <a:endParaRPr lang="en-US" altLang="en-US" sz="2400" b="0">
              <a:solidFill>
                <a:srgbClr val="C00000"/>
              </a:solidFill>
              <a:latin typeface="Times New Roman" panose="02020603050405020304" charset="0"/>
              <a:cs typeface="\0022Times New Roman\0022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891780" y="1811020"/>
            <a:ext cx="191960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  <a:latin typeface="Times New Roman" panose="02020603050405020304" charset="0"/>
                <a:cs typeface="\0022Times New Roman\0022" charset="0"/>
                <a:sym typeface="+mn-ea"/>
              </a:rPr>
              <a:t>D</a:t>
            </a:r>
            <a:endParaRPr lang="en-US" altLang="en-US" sz="2800" b="1">
              <a:solidFill>
                <a:srgbClr val="C00000"/>
              </a:solidFill>
              <a:latin typeface="Times New Roman" panose="02020603050405020304" charset="0"/>
              <a:cs typeface="\0022Times New Roman\0022" charset="0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8085455" y="3111500"/>
            <a:ext cx="3763645" cy="2314575"/>
            <a:chOff x="4894613" y="972353"/>
            <a:chExt cx="5445140" cy="3690480"/>
          </a:xfrm>
        </p:grpSpPr>
        <p:pic>
          <p:nvPicPr>
            <p:cNvPr id="4" name="图片 3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2"/>
            <a:stretch>
              <a:fillRect/>
            </a:stretch>
          </p:blipFill>
          <p:spPr>
            <a:xfrm>
              <a:off x="4894613" y="1491202"/>
              <a:ext cx="5445140" cy="3171631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4"/>
            <a:stretch>
              <a:fillRect/>
            </a:stretch>
          </p:blipFill>
          <p:spPr>
            <a:xfrm>
              <a:off x="6846100" y="972353"/>
              <a:ext cx="2454250" cy="2455321"/>
            </a:xfrm>
            <a:prstGeom prst="rect">
              <a:avLst/>
            </a:prstGeom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18450"/>
            <a:ext cx="12192000" cy="166187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9753" y="537988"/>
            <a:ext cx="1626549" cy="167157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 flipV="1">
            <a:off x="9811112" y="-1"/>
            <a:ext cx="2380888" cy="1032302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5970" y="5121734"/>
            <a:ext cx="1690427" cy="1690427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5413" y="5788011"/>
            <a:ext cx="1177462" cy="1177976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113383" y="-301742"/>
            <a:ext cx="3444836" cy="1403509"/>
            <a:chOff x="113383" y="-301742"/>
            <a:chExt cx="3444836" cy="1403509"/>
          </a:xfrm>
        </p:grpSpPr>
        <p:grpSp>
          <p:nvGrpSpPr>
            <p:cNvPr id="35" name="组合 34"/>
            <p:cNvGrpSpPr/>
            <p:nvPr/>
          </p:nvGrpSpPr>
          <p:grpSpPr>
            <a:xfrm>
              <a:off x="113383" y="-301742"/>
              <a:ext cx="3444836" cy="1403509"/>
              <a:chOff x="113383" y="-301742"/>
              <a:chExt cx="3444836" cy="1403509"/>
            </a:xfrm>
          </p:grpSpPr>
          <p:pic>
            <p:nvPicPr>
              <p:cNvPr id="38" name="图片 37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22556" y="-94685"/>
                <a:ext cx="2813539" cy="1017302"/>
              </a:xfrm>
              <a:prstGeom prst="rect">
                <a:avLst/>
              </a:prstGeom>
            </p:spPr>
          </p:pic>
          <p:pic>
            <p:nvPicPr>
              <p:cNvPr id="39" name="图片 38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2435370" flipH="1">
                <a:off x="2154710" y="-301742"/>
                <a:ext cx="1403509" cy="1403509"/>
              </a:xfrm>
              <a:prstGeom prst="rect">
                <a:avLst/>
              </a:prstGeom>
            </p:spPr>
          </p:pic>
          <p:sp>
            <p:nvSpPr>
              <p:cNvPr id="40" name="矩形 39"/>
              <p:cNvSpPr>
                <a:spLocks noChangeArrowheads="1"/>
              </p:cNvSpPr>
              <p:nvPr/>
            </p:nvSpPr>
            <p:spPr bwMode="auto">
              <a:xfrm>
                <a:off x="113383" y="282030"/>
                <a:ext cx="3031883" cy="460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  <a:sym typeface="+mn-lt"/>
                  </a:rPr>
                  <a:t>Practice</a:t>
                </a:r>
                <a:endParaRPr lang="en-US" altLang="zh-CN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  <a:sym typeface="+mn-lt"/>
                </a:endParaRPr>
              </a:p>
            </p:txBody>
          </p:sp>
        </p:grpSp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6744996">
              <a:off x="260723" y="107572"/>
              <a:ext cx="353276" cy="555192"/>
            </a:xfrm>
            <a:prstGeom prst="rect">
              <a:avLst/>
            </a:prstGeom>
          </p:spPr>
        </p:pic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2616628">
              <a:off x="433975" y="590855"/>
              <a:ext cx="269536" cy="423590"/>
            </a:xfrm>
            <a:prstGeom prst="rect">
              <a:avLst/>
            </a:prstGeom>
          </p:spPr>
        </p:pic>
      </p:grpSp>
      <p:sp>
        <p:nvSpPr>
          <p:cNvPr id="111" name="文本框 110"/>
          <p:cNvSpPr txBox="1"/>
          <p:nvPr/>
        </p:nvSpPr>
        <p:spPr>
          <a:xfrm>
            <a:off x="1449070" y="922655"/>
            <a:ext cx="8611870" cy="45231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>
              <a:lnSpc>
                <a:spcPct val="200000"/>
              </a:lnSpc>
            </a:pPr>
            <a:r>
              <a:rPr lang="zh-CN" sz="2400" b="1">
                <a:highlight>
                  <a:srgbClr val="FFFFFF"/>
                </a:highlight>
                <a:cs typeface="\0022Times New Roman\0022" charset="0"/>
              </a:rPr>
              <a:t>阅读理解。</a:t>
            </a:r>
            <a:r>
              <a:rPr lang="en-US" sz="2400" b="0">
                <a:latin typeface="Times New Roman" panose="02020603050405020304" charset="0"/>
                <a:cs typeface="\0022Times New Roman\0022" charset="0"/>
              </a:rPr>
              <a:t>2.Qiucai is a kind of vegetable which _____________.</a:t>
            </a:r>
            <a:r>
              <a:rPr lang="en-US" sz="2400" b="0" u="sng">
                <a:latin typeface="Times New Roman" panose="02020603050405020304" charset="0"/>
                <a:cs typeface="\0022Times New Roman\0022" charset="0"/>
              </a:rPr>
              <a:t>         </a:t>
            </a:r>
            <a:r>
              <a:rPr lang="en-US" sz="2400" b="0">
                <a:latin typeface="Times New Roman" panose="02020603050405020304" charset="0"/>
                <a:cs typeface="\0022Times New Roman\0022" charset="0"/>
              </a:rPr>
              <a:t>A. is grown by farmers in the fieldB. is only available on the Autumn Equinox DayC. must be made into soup with fishD. can clear the liver and intestines
</a:t>
            </a:r>
            <a:endParaRPr lang="en-US" altLang="en-US" sz="2400" b="0">
              <a:solidFill>
                <a:srgbClr val="C00000"/>
              </a:solidFill>
              <a:latin typeface="Times New Roman" panose="02020603050405020304" charset="0"/>
              <a:cs typeface="\0022Times New Roman\0022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12"/>
            </p:custDataLst>
          </p:nvPr>
        </p:nvSpPr>
        <p:spPr>
          <a:xfrm>
            <a:off x="6762750" y="1811020"/>
            <a:ext cx="191960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  <a:latin typeface="Times New Roman" panose="02020603050405020304" charset="0"/>
                <a:cs typeface="\0022Times New Roman\0022" charset="0"/>
                <a:sym typeface="+mn-ea"/>
              </a:rPr>
              <a:t>C</a:t>
            </a:r>
            <a:endParaRPr lang="en-US" altLang="en-US" sz="2800" b="1">
              <a:solidFill>
                <a:srgbClr val="C00000"/>
              </a:solidFill>
              <a:latin typeface="Times New Roman" panose="02020603050405020304" charset="0"/>
              <a:cs typeface="\0022Times New Roman\0022" charset="0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3"/>
          <a:stretch>
            <a:fillRect/>
          </a:stretch>
        </p:blipFill>
        <p:spPr>
          <a:xfrm rot="323080">
            <a:off x="8706850" y="1867779"/>
            <a:ext cx="2944451" cy="294445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18450"/>
            <a:ext cx="12192000" cy="166187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9753" y="537988"/>
            <a:ext cx="1626549" cy="167157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 flipV="1">
            <a:off x="9811112" y="-1"/>
            <a:ext cx="2380888" cy="1032302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5970" y="5121734"/>
            <a:ext cx="1690427" cy="1690427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5413" y="5788011"/>
            <a:ext cx="1177462" cy="1177976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113383" y="-301742"/>
            <a:ext cx="3444836" cy="1403509"/>
            <a:chOff x="113383" y="-301742"/>
            <a:chExt cx="3444836" cy="1403509"/>
          </a:xfrm>
        </p:grpSpPr>
        <p:grpSp>
          <p:nvGrpSpPr>
            <p:cNvPr id="35" name="组合 34"/>
            <p:cNvGrpSpPr/>
            <p:nvPr/>
          </p:nvGrpSpPr>
          <p:grpSpPr>
            <a:xfrm>
              <a:off x="113383" y="-301742"/>
              <a:ext cx="3444836" cy="1403509"/>
              <a:chOff x="113383" y="-301742"/>
              <a:chExt cx="3444836" cy="1403509"/>
            </a:xfrm>
          </p:grpSpPr>
          <p:pic>
            <p:nvPicPr>
              <p:cNvPr id="38" name="图片 37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22556" y="-94685"/>
                <a:ext cx="2813539" cy="1017302"/>
              </a:xfrm>
              <a:prstGeom prst="rect">
                <a:avLst/>
              </a:prstGeom>
            </p:spPr>
          </p:pic>
          <p:pic>
            <p:nvPicPr>
              <p:cNvPr id="39" name="图片 38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2435370" flipH="1">
                <a:off x="2154710" y="-301742"/>
                <a:ext cx="1403509" cy="1403509"/>
              </a:xfrm>
              <a:prstGeom prst="rect">
                <a:avLst/>
              </a:prstGeom>
            </p:spPr>
          </p:pic>
          <p:sp>
            <p:nvSpPr>
              <p:cNvPr id="40" name="矩形 39"/>
              <p:cNvSpPr>
                <a:spLocks noChangeArrowheads="1"/>
              </p:cNvSpPr>
              <p:nvPr/>
            </p:nvSpPr>
            <p:spPr bwMode="auto">
              <a:xfrm>
                <a:off x="113383" y="282030"/>
                <a:ext cx="3031883" cy="460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  <a:sym typeface="+mn-lt"/>
                  </a:rPr>
                  <a:t>Practice</a:t>
                </a:r>
                <a:endParaRPr lang="en-US" altLang="zh-CN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  <a:sym typeface="+mn-lt"/>
                </a:endParaRPr>
              </a:p>
            </p:txBody>
          </p:sp>
        </p:grpSp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6744996">
              <a:off x="260723" y="107572"/>
              <a:ext cx="353276" cy="555192"/>
            </a:xfrm>
            <a:prstGeom prst="rect">
              <a:avLst/>
            </a:prstGeom>
          </p:spPr>
        </p:pic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2616628">
              <a:off x="433975" y="590855"/>
              <a:ext cx="269536" cy="423590"/>
            </a:xfrm>
            <a:prstGeom prst="rect">
              <a:avLst/>
            </a:prstGeom>
          </p:spPr>
        </p:pic>
      </p:grpSp>
      <p:sp>
        <p:nvSpPr>
          <p:cNvPr id="111" name="文本框 110"/>
          <p:cNvSpPr txBox="1"/>
          <p:nvPr/>
        </p:nvSpPr>
        <p:spPr>
          <a:xfrm>
            <a:off x="1375410" y="922655"/>
            <a:ext cx="9020810" cy="44672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sz="2400" b="1">
                <a:highlight>
                  <a:srgbClr val="FFFFFF"/>
                </a:highlight>
                <a:cs typeface="\0022Times New Roman\0022" charset="0"/>
              </a:rPr>
              <a:t>阅读理解。</a:t>
            </a:r>
            <a:r>
              <a:rPr lang="en-US" sz="2400" b="0">
                <a:latin typeface="Times New Roman" panose="02020603050405020304" charset="0"/>
                <a:cs typeface="\0022Times New Roman\0022" charset="0"/>
              </a:rPr>
              <a:t>3.What’s the meaning of the underlined word “ mugginess”?A. </a:t>
            </a:r>
            <a:r>
              <a:rPr lang="zh-CN" sz="2400" b="0">
                <a:cs typeface="\0022Times New Roman\0022" charset="0"/>
              </a:rPr>
              <a:t>凉爽       </a:t>
            </a:r>
            <a:r>
              <a:rPr lang="en-US" sz="2400" b="0">
                <a:latin typeface="Times New Roman" panose="02020603050405020304" charset="0"/>
                <a:cs typeface="\0022Times New Roman\0022" charset="0"/>
              </a:rPr>
              <a:t>B. </a:t>
            </a:r>
            <a:r>
              <a:rPr lang="zh-CN" sz="2400" b="0">
                <a:cs typeface="\0022Times New Roman\0022" charset="0"/>
              </a:rPr>
              <a:t>闷热     </a:t>
            </a:r>
            <a:r>
              <a:rPr lang="en-US" sz="2400" b="0">
                <a:latin typeface="Times New Roman" panose="02020603050405020304" charset="0"/>
                <a:cs typeface="\0022Times New Roman\0022" charset="0"/>
              </a:rPr>
              <a:t>C. </a:t>
            </a:r>
            <a:r>
              <a:rPr lang="zh-CN" sz="2400" b="0">
                <a:cs typeface="\0022Times New Roman\0022" charset="0"/>
              </a:rPr>
              <a:t>寒冷     </a:t>
            </a:r>
            <a:r>
              <a:rPr lang="en-US" sz="2400" b="0">
                <a:latin typeface="Times New Roman" panose="02020603050405020304" charset="0"/>
                <a:cs typeface="\0022Times New Roman\0022" charset="0"/>
              </a:rPr>
              <a:t>D. </a:t>
            </a:r>
            <a:r>
              <a:rPr lang="zh-CN" sz="2400" b="0">
                <a:cs typeface="\0022Times New Roman\0022" charset="0"/>
              </a:rPr>
              <a:t>炎热</a:t>
            </a:r>
            <a:r>
              <a:rPr lang="en-US" sz="2400" b="0">
                <a:latin typeface="Times New Roman" panose="02020603050405020304" charset="0"/>
                <a:cs typeface="\0022Times New Roman\0022" charset="0"/>
              </a:rPr>
              <a:t>4.We can learn from the article that</a:t>
            </a:r>
            <a:r>
              <a:rPr lang="en-US" sz="2400" b="0" u="sng">
                <a:latin typeface="Times New Roman" panose="02020603050405020304" charset="0"/>
                <a:cs typeface="\0022Times New Roman\0022" charset="0"/>
              </a:rPr>
              <a:t>             </a:t>
            </a:r>
            <a:r>
              <a:rPr lang="en-US" sz="2400" b="0">
                <a:latin typeface="Times New Roman" panose="02020603050405020304" charset="0"/>
                <a:cs typeface="\0022Times New Roman\0022" charset="0"/>
              </a:rPr>
              <a:t>.A. solar terms are divided according to the position of the sun.B.every solar term lasts for about a month every yearC.solar terms are divided according to the agricultural activitiesD.solar terms are divided according to the old tradition
</a:t>
            </a:r>
            <a:endParaRPr lang="en-US" altLang="en-US" sz="2400" b="0">
              <a:solidFill>
                <a:srgbClr val="C00000"/>
              </a:solidFill>
              <a:latin typeface="Times New Roman" panose="02020603050405020304" charset="0"/>
              <a:cs typeface="\0022Times New Roman\0022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12"/>
            </p:custDataLst>
          </p:nvPr>
        </p:nvSpPr>
        <p:spPr>
          <a:xfrm>
            <a:off x="669925" y="1605280"/>
            <a:ext cx="191960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  <a:latin typeface="Times New Roman" panose="02020603050405020304" charset="0"/>
                <a:cs typeface="\0022Times New Roman\0022" charset="0"/>
                <a:sym typeface="+mn-ea"/>
              </a:rPr>
              <a:t>B</a:t>
            </a:r>
            <a:endParaRPr lang="en-US" altLang="en-US" sz="2800" b="1">
              <a:solidFill>
                <a:srgbClr val="C00000"/>
              </a:solidFill>
              <a:latin typeface="Times New Roman" panose="02020603050405020304" charset="0"/>
              <a:cs typeface="\0022Times New Roman\0022" charset="0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13"/>
            </p:custDataLst>
          </p:nvPr>
        </p:nvSpPr>
        <p:spPr>
          <a:xfrm>
            <a:off x="6096635" y="2649220"/>
            <a:ext cx="191960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  <a:latin typeface="Times New Roman" panose="02020603050405020304" charset="0"/>
                <a:cs typeface="\0022Times New Roman\0022" charset="0"/>
                <a:sym typeface="+mn-ea"/>
              </a:rPr>
              <a:t>A</a:t>
            </a:r>
            <a:endParaRPr lang="en-US" altLang="en-US" sz="2800" b="1">
              <a:solidFill>
                <a:srgbClr val="C00000"/>
              </a:solidFill>
              <a:latin typeface="Times New Roman" panose="02020603050405020304" charset="0"/>
              <a:cs typeface="\0022Times New Roman\0022" charset="0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4"/>
          <a:stretch>
            <a:fillRect/>
          </a:stretch>
        </p:blipFill>
        <p:spPr>
          <a:xfrm rot="830133">
            <a:off x="9420888" y="1632169"/>
            <a:ext cx="2360223" cy="19834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6" name="图片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197340" y="3247390"/>
            <a:ext cx="2959735" cy="3376295"/>
          </a:xfrm>
          <a:prstGeom prst="rect">
            <a:avLst/>
          </a:prstGeom>
        </p:spPr>
      </p:pic>
      <p:pic>
        <p:nvPicPr>
          <p:cNvPr id="2" name="ffbce0dd5f090df579f5fc6bc3ed04c2">
            <a:hlinkClick action="ppaction://media"/>
          </p:cNvPr>
          <p:cNvPicPr/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78000" y="646430"/>
            <a:ext cx="6389370" cy="556514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18450"/>
            <a:ext cx="12192000" cy="166187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9753" y="537988"/>
            <a:ext cx="1626549" cy="167157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 flipV="1">
            <a:off x="9811112" y="-1"/>
            <a:ext cx="2380888" cy="1032302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5970" y="5121734"/>
            <a:ext cx="1690427" cy="1690427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5413" y="5788011"/>
            <a:ext cx="1177462" cy="1177976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113383" y="-301742"/>
            <a:ext cx="3444836" cy="1403509"/>
            <a:chOff x="113383" y="-301742"/>
            <a:chExt cx="3444836" cy="1403509"/>
          </a:xfrm>
        </p:grpSpPr>
        <p:grpSp>
          <p:nvGrpSpPr>
            <p:cNvPr id="35" name="组合 34"/>
            <p:cNvGrpSpPr/>
            <p:nvPr/>
          </p:nvGrpSpPr>
          <p:grpSpPr>
            <a:xfrm>
              <a:off x="113383" y="-301742"/>
              <a:ext cx="3444836" cy="1403509"/>
              <a:chOff x="113383" y="-301742"/>
              <a:chExt cx="3444836" cy="1403509"/>
            </a:xfrm>
          </p:grpSpPr>
          <p:pic>
            <p:nvPicPr>
              <p:cNvPr id="38" name="图片 37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22556" y="-94685"/>
                <a:ext cx="2813539" cy="1017302"/>
              </a:xfrm>
              <a:prstGeom prst="rect">
                <a:avLst/>
              </a:prstGeom>
            </p:spPr>
          </p:pic>
          <p:pic>
            <p:nvPicPr>
              <p:cNvPr id="39" name="图片 38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2435370" flipH="1">
                <a:off x="2154710" y="-301742"/>
                <a:ext cx="1403509" cy="1403509"/>
              </a:xfrm>
              <a:prstGeom prst="rect">
                <a:avLst/>
              </a:prstGeom>
            </p:spPr>
          </p:pic>
          <p:sp>
            <p:nvSpPr>
              <p:cNvPr id="40" name="矩形 39"/>
              <p:cNvSpPr>
                <a:spLocks noChangeArrowheads="1"/>
              </p:cNvSpPr>
              <p:nvPr/>
            </p:nvSpPr>
            <p:spPr bwMode="auto">
              <a:xfrm>
                <a:off x="113383" y="282030"/>
                <a:ext cx="3031883" cy="460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  <a:sym typeface="+mn-lt"/>
                  </a:rPr>
                  <a:t>Practice</a:t>
                </a:r>
                <a:endParaRPr lang="en-US" altLang="zh-CN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  <a:sym typeface="+mn-lt"/>
                </a:endParaRPr>
              </a:p>
            </p:txBody>
          </p:sp>
        </p:grpSp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6744996">
              <a:off x="260723" y="107572"/>
              <a:ext cx="353276" cy="555192"/>
            </a:xfrm>
            <a:prstGeom prst="rect">
              <a:avLst/>
            </a:prstGeom>
          </p:spPr>
        </p:pic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2616628">
              <a:off x="433975" y="590855"/>
              <a:ext cx="269536" cy="423590"/>
            </a:xfrm>
            <a:prstGeom prst="rect">
              <a:avLst/>
            </a:prstGeom>
          </p:spPr>
        </p:pic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10296" y="922609"/>
            <a:ext cx="2989780" cy="1993188"/>
          </a:xfrm>
          <a:prstGeom prst="rect">
            <a:avLst/>
          </a:prstGeom>
        </p:spPr>
      </p:pic>
      <p:sp>
        <p:nvSpPr>
          <p:cNvPr id="111" name="文本框 110"/>
          <p:cNvSpPr txBox="1"/>
          <p:nvPr/>
        </p:nvSpPr>
        <p:spPr>
          <a:xfrm>
            <a:off x="1400175" y="1032510"/>
            <a:ext cx="10283190" cy="60140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indent="0" fontAlgn="auto">
              <a:lnSpc>
                <a:spcPct val="150000"/>
              </a:lnSpc>
            </a:pPr>
            <a:r>
              <a:rPr sz="240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在右栏中找出左栏单词的解释。</a:t>
            </a:r>
            <a:endParaRPr sz="2400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indent="0" fontAlgn="auto">
              <a:lnSpc>
                <a:spcPct val="150000"/>
              </a:lnSpc>
            </a:pPr>
            <a:r>
              <a:rPr sz="240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1. midpoint      2.tilt</a:t>
            </a:r>
            <a:endParaRPr sz="2400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indent="0" fontAlgn="auto">
              <a:lnSpc>
                <a:spcPct val="200000"/>
              </a:lnSpc>
            </a:pPr>
            <a:r>
              <a:rPr sz="240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3.conducive       4.maturation        5.phase</a:t>
            </a:r>
            <a:endParaRPr sz="2400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lvl="2" indent="0" fontAlgn="auto">
              <a:lnSpc>
                <a:spcPct val="200000"/>
              </a:lnSpc>
            </a:pPr>
            <a:r>
              <a:rPr sz="240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A. possible or likely for sth to happen </a:t>
            </a:r>
            <a:endParaRPr sz="2400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lvl="2" indent="0" fontAlgn="auto">
              <a:lnSpc>
                <a:spcPct val="150000"/>
              </a:lnSpc>
            </a:pPr>
            <a:r>
              <a:rPr sz="240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B. make sth into a position with one side higher than the other </a:t>
            </a:r>
            <a:endParaRPr sz="2400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lvl="2" indent="0" fontAlgn="auto">
              <a:lnSpc>
                <a:spcPct val="150000"/>
              </a:lnSpc>
            </a:pPr>
            <a:r>
              <a:rPr sz="240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C. the process of becoming mature </a:t>
            </a:r>
            <a:endParaRPr sz="2400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lvl="2" indent="0" fontAlgn="auto">
              <a:lnSpc>
                <a:spcPct val="150000"/>
              </a:lnSpc>
            </a:pPr>
            <a:r>
              <a:rPr sz="240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D. A point at or near the center</a:t>
            </a:r>
            <a:endParaRPr sz="2400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lvl="2" indent="0" fontAlgn="auto">
              <a:lnSpc>
                <a:spcPct val="150000"/>
              </a:lnSpc>
            </a:pPr>
            <a:r>
              <a:rPr sz="240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E. a stage in a process of change or development</a:t>
            </a:r>
            <a:endParaRPr sz="2400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660515" y="1223645"/>
            <a:ext cx="239395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sz="2400" b="1">
                <a:solidFill>
                  <a:srgbClr val="FF0000"/>
                </a:solidFill>
                <a:cs typeface="\0022Times New Roman\0022" charset="0"/>
              </a:rPr>
              <a:t>答案：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charset="0"/>
                <a:cs typeface="\0022Times New Roman\0022" charset="0"/>
              </a:rPr>
              <a:t>DBACE</a:t>
            </a:r>
            <a:endParaRPr lang="en-US" altLang="en-US" sz="2400" b="1">
              <a:solidFill>
                <a:srgbClr val="FF0000"/>
              </a:solidFill>
              <a:latin typeface="Times New Roman" panose="02020603050405020304" charset="0"/>
              <a:cs typeface="\0022Times New Roman\002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18450"/>
            <a:ext cx="12192000" cy="166187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 flipV="1">
            <a:off x="9811112" y="-1"/>
            <a:ext cx="2380888" cy="103230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95970" y="5121734"/>
            <a:ext cx="1690427" cy="169042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5413" y="5788011"/>
            <a:ext cx="1177462" cy="1177976"/>
          </a:xfrm>
          <a:prstGeom prst="rect">
            <a:avLst/>
          </a:prstGeom>
        </p:spPr>
      </p:pic>
      <p:sp>
        <p:nvSpPr>
          <p:cNvPr id="2" name="矩形 1"/>
          <p:cNvSpPr/>
          <p:nvPr>
            <p:custDataLst>
              <p:tags r:id="rId7"/>
            </p:custDataLst>
          </p:nvPr>
        </p:nvSpPr>
        <p:spPr>
          <a:xfrm>
            <a:off x="0" y="222250"/>
            <a:ext cx="12191365" cy="6636385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custDataLst>
              <p:tags r:id="rId8"/>
            </p:custDataLst>
          </p:nvPr>
        </p:nvGraphicFramePr>
        <p:xfrm>
          <a:off x="143339" y="362974"/>
          <a:ext cx="11904980" cy="64954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84475"/>
                <a:gridCol w="1343660"/>
                <a:gridCol w="7776845"/>
              </a:tblGrid>
              <a:tr h="607060">
                <a:tc gridSpan="3">
                  <a:txBody>
                    <a:bodyPr vert="horz" wrap="square"/>
                    <a:lstStyle/>
                    <a:p>
                      <a:pPr algn="ctr">
                        <a:spcAft>
                          <a:spcPct val="0"/>
                        </a:spcAft>
                      </a:pPr>
                      <a:r>
                        <a:rPr lang="en-US" sz="3200" kern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Autumn</a:t>
                      </a:r>
                      <a:endParaRPr lang="en-US" sz="3200" kern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59986" marR="59986" marT="59986" marB="59986" anchor="ctr">
                    <a:noFill/>
                  </a:tcPr>
                </a:tc>
                <a:tc hMerge="1">
                  <a:txBody>
                    <a:bodyPr vert="horz" wrap="square"/>
                    <a:lstStyle/>
                    <a:p/>
                  </a:txBody>
                  <a:tcPr/>
                </a:tc>
                <a:tc hMerge="1">
                  <a:txBody>
                    <a:bodyPr vert="horz" wrap="square"/>
                    <a:lstStyle/>
                    <a:p/>
                  </a:txBody>
                  <a:tcPr/>
                </a:tc>
              </a:tr>
              <a:tr h="932180">
                <a:tc>
                  <a:txBody>
                    <a:bodyPr vert="horz" wrap="square"/>
                    <a:lstStyle/>
                    <a:p>
                      <a:pPr algn="l">
                        <a:spcAft>
                          <a:spcPct val="0"/>
                        </a:spcAft>
                      </a:pPr>
                      <a:r>
                        <a:rPr lang="en-US" sz="2665" kern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Start of Autumn</a:t>
                      </a:r>
                      <a:endParaRPr lang="en-US" sz="2665" kern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59986" marR="59986" marT="59986" marB="59986" anchor="ctr"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l">
                        <a:spcAft>
                          <a:spcPct val="0"/>
                        </a:spcAft>
                      </a:pPr>
                      <a:r>
                        <a:rPr lang="en-US" sz="2665" kern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Aug. 7</a:t>
                      </a:r>
                      <a:endParaRPr lang="en-US" sz="2665" kern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59986" marR="59986" marT="59986" marB="59986" anchor="ctr"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l">
                        <a:spcAft>
                          <a:spcPct val="0"/>
                        </a:spcAft>
                      </a:pPr>
                      <a:r>
                        <a:rPr lang="en-US" sz="2665" kern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The autumn season begins.</a:t>
                      </a:r>
                      <a:endParaRPr lang="en-US" sz="2665" kern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59986" marR="59986" marT="59986" marB="59986" anchor="ctr">
                    <a:noFill/>
                  </a:tcPr>
                </a:tc>
              </a:tr>
              <a:tr h="932180">
                <a:tc>
                  <a:txBody>
                    <a:bodyPr vert="horz" wrap="square"/>
                    <a:lstStyle/>
                    <a:p>
                      <a:pPr algn="l">
                        <a:spcAft>
                          <a:spcPct val="0"/>
                        </a:spcAft>
                      </a:pPr>
                      <a:r>
                        <a:rPr lang="en-US" sz="2665" kern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The End of Heat</a:t>
                      </a:r>
                      <a:endParaRPr lang="en-US" sz="2665" kern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59986" marR="59986" marT="59986" marB="59986" anchor="ctr"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l">
                        <a:spcAft>
                          <a:spcPct val="0"/>
                        </a:spcAft>
                      </a:pPr>
                      <a:r>
                        <a:rPr lang="en-US" sz="2665" kern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Aug. 23</a:t>
                      </a:r>
                      <a:endParaRPr lang="en-US" sz="2665" kern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59986" marR="59986" marT="59986" marB="59986" anchor="ctr"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l">
                        <a:spcAft>
                          <a:spcPct val="0"/>
                        </a:spcAft>
                      </a:pPr>
                      <a:r>
                        <a:rPr lang="en-US" sz="2665" kern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The hot summer is coming to an end and heat stops.</a:t>
                      </a:r>
                      <a:endParaRPr lang="en-US" sz="2665" kern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59986" marR="59986" marT="59986" marB="59986" anchor="ctr">
                    <a:noFill/>
                  </a:tcPr>
                </a:tc>
              </a:tr>
              <a:tr h="932180">
                <a:tc>
                  <a:txBody>
                    <a:bodyPr vert="horz" wrap="square"/>
                    <a:lstStyle/>
                    <a:p>
                      <a:pPr algn="l">
                        <a:spcAft>
                          <a:spcPct val="0"/>
                        </a:spcAft>
                      </a:pPr>
                      <a:r>
                        <a:rPr lang="en-US" sz="2665" kern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White Dew</a:t>
                      </a:r>
                      <a:endParaRPr lang="en-US" sz="2665" kern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59986" marR="59986" marT="59986" marB="59986" anchor="ctr"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l">
                        <a:spcAft>
                          <a:spcPct val="0"/>
                        </a:spcAft>
                      </a:pPr>
                      <a:r>
                        <a:rPr lang="en-US" sz="2665" kern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Sep. 8</a:t>
                      </a:r>
                      <a:endParaRPr lang="en-US" sz="2665" kern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59986" marR="59986" marT="59986" marB="59986" anchor="ctr"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l">
                        <a:spcAft>
                          <a:spcPct val="0"/>
                        </a:spcAft>
                      </a:pPr>
                      <a:r>
                        <a:rPr lang="en-US" sz="2665" kern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It is getting cooler and dewdrops appear on grass and trees in the morning.</a:t>
                      </a:r>
                      <a:endParaRPr lang="en-US" sz="2665" kern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59986" marR="59986" marT="59986" marB="59986" anchor="ctr">
                    <a:noFill/>
                  </a:tcPr>
                </a:tc>
              </a:tr>
              <a:tr h="1582420">
                <a:tc>
                  <a:txBody>
                    <a:bodyPr vert="horz" wrap="square"/>
                    <a:lstStyle/>
                    <a:p>
                      <a:pPr algn="l">
                        <a:spcAft>
                          <a:spcPct val="0"/>
                        </a:spcAft>
                      </a:pPr>
                      <a:r>
                        <a:rPr lang="en-US" sz="2665" kern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Autumn Equinox</a:t>
                      </a:r>
                      <a:endParaRPr lang="en-US" sz="2665" kern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59986" marR="59986" marT="59986" marB="59986" anchor="ctr"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l">
                        <a:spcAft>
                          <a:spcPct val="0"/>
                        </a:spcAft>
                      </a:pPr>
                      <a:r>
                        <a:rPr lang="en-US" sz="2665" kern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Sep. 23</a:t>
                      </a:r>
                      <a:endParaRPr lang="en-US" sz="2665" kern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59986" marR="59986" marT="59986" marB="59986" anchor="ctr"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l">
                        <a:spcAft>
                          <a:spcPct val="0"/>
                        </a:spcAft>
                      </a:pPr>
                      <a:r>
                        <a:rPr lang="en-US" sz="2665" kern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The mid-point for the autumn season;</a:t>
                      </a:r>
                      <a:br>
                        <a:rPr lang="en-US" sz="2665" kern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</a:br>
                      <a:r>
                        <a:rPr lang="en-US" sz="2665" kern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The temperature begins to decrease;</a:t>
                      </a:r>
                      <a:br>
                        <a:rPr lang="en-US" sz="2665" kern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</a:br>
                      <a:r>
                        <a:rPr lang="en-US" sz="2665" kern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Day and night are equally long on the day.</a:t>
                      </a:r>
                      <a:endParaRPr lang="en-US" sz="2665" kern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59986" marR="59986" marT="59986" marB="59986" anchor="ctr">
                    <a:noFill/>
                  </a:tcPr>
                </a:tc>
              </a:tr>
              <a:tr h="577215">
                <a:tc>
                  <a:txBody>
                    <a:bodyPr vert="horz" wrap="square"/>
                    <a:lstStyle/>
                    <a:p>
                      <a:pPr algn="l">
                        <a:spcAft>
                          <a:spcPct val="0"/>
                        </a:spcAft>
                      </a:pPr>
                      <a:r>
                        <a:rPr lang="en-US" sz="2665" kern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Cold Dew</a:t>
                      </a:r>
                      <a:endParaRPr lang="en-US" sz="2665" kern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59986" marR="59986" marT="59986" marB="59986" anchor="ctr"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l">
                        <a:spcAft>
                          <a:spcPct val="0"/>
                        </a:spcAft>
                      </a:pPr>
                      <a:r>
                        <a:rPr lang="en-US" sz="2665" kern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Oct. 8</a:t>
                      </a:r>
                      <a:endParaRPr lang="en-US" sz="2665" kern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59986" marR="59986" marT="59986" marB="59986" anchor="ctr"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l">
                        <a:spcAft>
                          <a:spcPct val="0"/>
                        </a:spcAft>
                      </a:pPr>
                      <a:r>
                        <a:rPr lang="en-US" sz="2665" kern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The dews are becoming frost.</a:t>
                      </a:r>
                      <a:endParaRPr lang="en-US" sz="2665" kern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59986" marR="59986" marT="59986" marB="59986" anchor="ctr">
                    <a:noFill/>
                  </a:tcPr>
                </a:tc>
              </a:tr>
              <a:tr h="932180">
                <a:tc>
                  <a:txBody>
                    <a:bodyPr vert="horz" wrap="square"/>
                    <a:lstStyle/>
                    <a:p>
                      <a:pPr algn="l">
                        <a:spcAft>
                          <a:spcPct val="0"/>
                        </a:spcAft>
                      </a:pPr>
                      <a:r>
                        <a:rPr lang="en-US" sz="2665" kern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Frost Descent</a:t>
                      </a:r>
                      <a:endParaRPr lang="en-US" sz="2665" kern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59986" marR="59986" marT="59986" marB="59986" anchor="ctr"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l">
                        <a:spcAft>
                          <a:spcPct val="0"/>
                        </a:spcAft>
                      </a:pPr>
                      <a:r>
                        <a:rPr lang="en-US" sz="2665" kern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Oct. 24</a:t>
                      </a:r>
                      <a:endParaRPr lang="en-US" sz="2665" kern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59986" marR="59986" marT="59986" marB="59986" anchor="ctr"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l">
                        <a:spcAft>
                          <a:spcPct val="0"/>
                        </a:spcAft>
                      </a:pPr>
                      <a:r>
                        <a:rPr lang="en-US" sz="2665" kern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Frost appears and the temperature begins to descent.</a:t>
                      </a:r>
                      <a:endParaRPr lang="en-US" sz="2665" kern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59986" marR="59986" marT="59986" marB="59986" anchor="ctr"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28762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2538" y="900254"/>
            <a:ext cx="2264362" cy="23270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435370" flipH="1">
            <a:off x="2127854" y="265595"/>
            <a:ext cx="1716348" cy="171634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2274" y="5600860"/>
            <a:ext cx="1078256" cy="10787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53034" y="1670607"/>
            <a:ext cx="1175591" cy="958362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V="1">
            <a:off x="-25165" y="-1605"/>
            <a:ext cx="3187816" cy="1382169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9"/>
          <a:srcRect t="-14995"/>
          <a:stretch>
            <a:fillRect/>
          </a:stretch>
        </p:blipFill>
        <p:spPr>
          <a:xfrm flipV="1">
            <a:off x="7420628" y="0"/>
            <a:ext cx="4784864" cy="2008095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43373" y="5047018"/>
            <a:ext cx="1343192" cy="1343192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65440" y="4087704"/>
            <a:ext cx="1726955" cy="2302607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3506" y="4020893"/>
            <a:ext cx="2865869" cy="286586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3"/>
          <a:srcRect r="36171"/>
          <a:stretch>
            <a:fillRect/>
          </a:stretch>
        </p:blipFill>
        <p:spPr>
          <a:xfrm>
            <a:off x="483235" y="679450"/>
            <a:ext cx="2423795" cy="3797300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14"/>
            </p:custDataLst>
          </p:nvPr>
        </p:nvSpPr>
        <p:spPr>
          <a:xfrm>
            <a:off x="3152775" y="1670685"/>
            <a:ext cx="7814310" cy="33013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indent="0" algn="l" fontAlgn="auto">
              <a:lnSpc>
                <a:spcPct val="200000"/>
              </a:lnSpc>
            </a:pPr>
            <a:r>
              <a:rPr lang="en-US" altLang="zh-CN" sz="40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24 Solar Terms</a:t>
            </a:r>
            <a:endParaRPr lang="en-US" altLang="zh-CN" sz="40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indent="0" algn="l" fontAlgn="auto">
              <a:lnSpc>
                <a:spcPct val="200000"/>
              </a:lnSpc>
            </a:pPr>
            <a:r>
              <a:rPr lang="en-US" altLang="zh-CN" sz="36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                - </a:t>
            </a:r>
            <a:r>
              <a:rPr lang="en-US" sz="3600" b="1" kern="0">
                <a:effectLst/>
                <a:latin typeface="Times New Roman" panose="02020603050405020304" charset="0"/>
                <a:cs typeface="Times New Roman" panose="02020603050405020304" charset="0"/>
                <a:sym typeface="+mn-ea"/>
              </a:rPr>
              <a:t>Autumn Equinox</a:t>
            </a:r>
            <a:endParaRPr lang="en-US" sz="3600" kern="0">
              <a:solidFill>
                <a:schemeClr val="tx1"/>
              </a:solidFill>
              <a:effectLst/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indent="0" algn="l" fontAlgn="auto">
              <a:lnSpc>
                <a:spcPct val="200000"/>
              </a:lnSpc>
            </a:pPr>
            <a:r>
              <a:rPr lang="en-US" altLang="zh-CN" sz="3600" b="1">
                <a:solidFill>
                  <a:schemeClr val="tx1"/>
                </a:solidFill>
                <a:effectLst/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                         </a:t>
            </a:r>
            <a:r>
              <a:rPr lang="zh-CN" altLang="en-US" sz="3600" b="1">
                <a:solidFill>
                  <a:schemeClr val="tx1"/>
                </a:solidFill>
                <a:effectLst/>
                <a:latin typeface="Times New Roman" panose="02020603050405020304" charset="0"/>
                <a:cs typeface="Times New Roman" panose="02020603050405020304" charset="0"/>
                <a:sym typeface="+mn-ea"/>
              </a:rPr>
              <a:t>（秋分）</a:t>
            </a:r>
            <a:endParaRPr lang="zh-CN" altLang="en-US" sz="3600" b="1">
              <a:solidFill>
                <a:schemeClr val="tx1"/>
              </a:solidFill>
              <a:effectLst/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  <p:custDataLst>
      <p:tags r:id="rId15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rcRect t="-14995"/>
          <a:stretch>
            <a:fillRect/>
          </a:stretch>
        </p:blipFill>
        <p:spPr>
          <a:xfrm flipV="1">
            <a:off x="7676784" y="8513"/>
            <a:ext cx="4515216" cy="189493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469341"/>
            <a:ext cx="12209463" cy="3800639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-17463" y="0"/>
            <a:ext cx="3401455" cy="147479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2711" y="4507501"/>
            <a:ext cx="2906433" cy="290643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1922" y="5279347"/>
            <a:ext cx="1971854" cy="1971854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1182396" y="1896147"/>
            <a:ext cx="2908608" cy="939052"/>
            <a:chOff x="1467095" y="1346515"/>
            <a:chExt cx="2908608" cy="939052"/>
          </a:xfrm>
        </p:grpSpPr>
        <p:sp>
          <p:nvSpPr>
            <p:cNvPr id="40" name="椭圆 39"/>
            <p:cNvSpPr/>
            <p:nvPr/>
          </p:nvSpPr>
          <p:spPr>
            <a:xfrm>
              <a:off x="2395843" y="1346515"/>
              <a:ext cx="968269" cy="939052"/>
            </a:xfrm>
            <a:prstGeom prst="ellipse">
              <a:avLst/>
            </a:prstGeom>
            <a:solidFill>
              <a:srgbClr val="FEB20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charset="0"/>
                <a:cs typeface="Times New Roman" panose="02020603050405020304" charset="0"/>
                <a:sym typeface="+mn-lt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1467095" y="1589173"/>
              <a:ext cx="29086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Times New Roman" panose="02020603050405020304" charset="0"/>
                  <a:cs typeface="Times New Roman" panose="02020603050405020304" charset="0"/>
                  <a:sym typeface="+mn-lt"/>
                </a:rPr>
                <a:t>Part1</a:t>
              </a:r>
              <a:endParaRPr lang="en-US" altLang="zh-CN" sz="24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1182396" y="3607525"/>
            <a:ext cx="2908608" cy="939052"/>
            <a:chOff x="1467095" y="1346515"/>
            <a:chExt cx="2908608" cy="939052"/>
          </a:xfrm>
        </p:grpSpPr>
        <p:sp>
          <p:nvSpPr>
            <p:cNvPr id="43" name="椭圆 42"/>
            <p:cNvSpPr/>
            <p:nvPr/>
          </p:nvSpPr>
          <p:spPr>
            <a:xfrm>
              <a:off x="2395843" y="1346515"/>
              <a:ext cx="968269" cy="939052"/>
            </a:xfrm>
            <a:prstGeom prst="ellipse">
              <a:avLst/>
            </a:prstGeom>
            <a:solidFill>
              <a:srgbClr val="FEB20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charset="0"/>
                <a:cs typeface="Times New Roman" panose="02020603050405020304" charset="0"/>
                <a:sym typeface="+mn-lt"/>
              </a:endParaRPr>
            </a:p>
          </p:txBody>
        </p:sp>
        <p:sp>
          <p:nvSpPr>
            <p:cNvPr id="44" name="文本框 43"/>
            <p:cNvSpPr txBox="1"/>
            <p:nvPr/>
          </p:nvSpPr>
          <p:spPr>
            <a:xfrm>
              <a:off x="1467095" y="1589173"/>
              <a:ext cx="29086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Times New Roman" panose="02020603050405020304" charset="0"/>
                  <a:cs typeface="Times New Roman" panose="02020603050405020304" charset="0"/>
                  <a:sym typeface="+mn-lt"/>
                </a:rPr>
                <a:t>Part3</a:t>
              </a:r>
              <a:endParaRPr lang="en-US" altLang="zh-CN" sz="24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5393826" y="1894755"/>
            <a:ext cx="2908608" cy="939052"/>
            <a:chOff x="1467095" y="1346515"/>
            <a:chExt cx="2908608" cy="939052"/>
          </a:xfrm>
        </p:grpSpPr>
        <p:sp>
          <p:nvSpPr>
            <p:cNvPr id="46" name="椭圆 45"/>
            <p:cNvSpPr/>
            <p:nvPr/>
          </p:nvSpPr>
          <p:spPr>
            <a:xfrm>
              <a:off x="2395843" y="1346515"/>
              <a:ext cx="968269" cy="939052"/>
            </a:xfrm>
            <a:prstGeom prst="ellipse">
              <a:avLst/>
            </a:prstGeom>
            <a:solidFill>
              <a:srgbClr val="FEB20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charset="0"/>
                <a:cs typeface="Times New Roman" panose="02020603050405020304" charset="0"/>
                <a:sym typeface="+mn-lt"/>
              </a:endParaRPr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1467095" y="1589173"/>
              <a:ext cx="29086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Times New Roman" panose="02020603050405020304" charset="0"/>
                  <a:cs typeface="Times New Roman" panose="02020603050405020304" charset="0"/>
                  <a:sym typeface="+mn-lt"/>
                </a:rPr>
                <a:t>Part2</a:t>
              </a:r>
              <a:endParaRPr lang="en-US" altLang="zh-CN" sz="24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5393826" y="3649618"/>
            <a:ext cx="2908608" cy="939052"/>
            <a:chOff x="1467095" y="1346515"/>
            <a:chExt cx="2908608" cy="939052"/>
          </a:xfrm>
        </p:grpSpPr>
        <p:sp>
          <p:nvSpPr>
            <p:cNvPr id="49" name="椭圆 48"/>
            <p:cNvSpPr/>
            <p:nvPr/>
          </p:nvSpPr>
          <p:spPr>
            <a:xfrm>
              <a:off x="2395843" y="1346515"/>
              <a:ext cx="968269" cy="939052"/>
            </a:xfrm>
            <a:prstGeom prst="ellipse">
              <a:avLst/>
            </a:prstGeom>
            <a:solidFill>
              <a:srgbClr val="FEB20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charset="0"/>
                <a:cs typeface="Times New Roman" panose="02020603050405020304" charset="0"/>
                <a:sym typeface="+mn-lt"/>
              </a:endParaRPr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1467095" y="1589173"/>
              <a:ext cx="29086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Times New Roman" panose="02020603050405020304" charset="0"/>
                  <a:cs typeface="Times New Roman" panose="02020603050405020304" charset="0"/>
                  <a:sym typeface="+mn-lt"/>
                </a:rPr>
                <a:t>Part4</a:t>
              </a:r>
              <a:endParaRPr lang="en-US" altLang="zh-CN" sz="24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endParaRPr>
            </a:p>
          </p:txBody>
        </p:sp>
      </p:grpSp>
      <p:sp>
        <p:nvSpPr>
          <p:cNvPr id="2" name="文本框 1"/>
          <p:cNvSpPr txBox="1"/>
          <p:nvPr>
            <p:custDataLst>
              <p:tags r:id="rId9"/>
            </p:custDataLst>
          </p:nvPr>
        </p:nvSpPr>
        <p:spPr>
          <a:xfrm>
            <a:off x="3243637" y="2119309"/>
            <a:ext cx="3438592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Clr>
                <a:srgbClr val="67483D"/>
              </a:buClr>
              <a:buNone/>
            </a:pPr>
            <a:r>
              <a:rPr lang="en-US" altLang="zh-CN" sz="3200" b="1">
                <a:solidFill>
                  <a:srgbClr val="E64E08"/>
                </a:solidFill>
                <a:latin typeface="Times New Roman" panose="02020603050405020304" charset="0"/>
                <a:ea typeface="华文隶书" panose="02010800040101010101" pitchFamily="2" charset="-122"/>
                <a:cs typeface="Times New Roman" panose="02020603050405020304" charset="0"/>
                <a:sym typeface="+mn-lt"/>
              </a:rPr>
              <a:t>Vocabulary</a:t>
            </a:r>
            <a:endParaRPr lang="en-US" altLang="zh-CN" sz="3200" b="1">
              <a:solidFill>
                <a:srgbClr val="E64E08"/>
              </a:solidFill>
              <a:latin typeface="Times New Roman" panose="02020603050405020304" charset="0"/>
              <a:ea typeface="华文隶书" panose="02010800040101010101" pitchFamily="2" charset="-122"/>
              <a:cs typeface="Times New Roman" panose="02020603050405020304" charset="0"/>
              <a:sym typeface="+mn-lt"/>
            </a:endParaRPr>
          </a:p>
        </p:txBody>
      </p:sp>
      <p:sp>
        <p:nvSpPr>
          <p:cNvPr id="3" name="文本框 2"/>
          <p:cNvSpPr txBox="1"/>
          <p:nvPr>
            <p:custDataLst>
              <p:tags r:id="rId10"/>
            </p:custDataLst>
          </p:nvPr>
        </p:nvSpPr>
        <p:spPr>
          <a:xfrm>
            <a:off x="7545127" y="2119309"/>
            <a:ext cx="3311592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571500" indent="-571500">
              <a:buClr>
                <a:srgbClr val="5C9E27"/>
              </a:buClr>
              <a:buFont typeface="Wingdings" panose="05000000000000000000" pitchFamily="2" charset="2"/>
              <a:buChar char="Ø"/>
              <a:defRPr sz="4000" b="1">
                <a:latin typeface="字魂67号-勾玉行书" panose="00000500000000000000" pitchFamily="2" charset="-122"/>
                <a:ea typeface="字魂67号-勾玉行书" panose="00000500000000000000" pitchFamily="2" charset="-122"/>
              </a:defRPr>
            </a:lvl1pPr>
          </a:lstStyle>
          <a:p>
            <a:pPr marL="0" indent="0">
              <a:buClr>
                <a:srgbClr val="67483D"/>
              </a:buClr>
              <a:buNone/>
            </a:pPr>
            <a:r>
              <a:rPr lang="en-US" altLang="zh-CN" sz="3200">
                <a:solidFill>
                  <a:srgbClr val="E64E08"/>
                </a:solidFill>
                <a:latin typeface="Times New Roman" panose="02020603050405020304" charset="0"/>
                <a:ea typeface="华文隶书" panose="02010800040101010101" pitchFamily="2" charset="-122"/>
                <a:cs typeface="Times New Roman" panose="02020603050405020304" charset="0"/>
                <a:sym typeface="+mn-lt"/>
              </a:rPr>
              <a:t>The introduction</a:t>
            </a:r>
            <a:endParaRPr lang="en-US" altLang="zh-CN" sz="3200">
              <a:solidFill>
                <a:srgbClr val="E64E08"/>
              </a:solidFill>
              <a:latin typeface="Times New Roman" panose="02020603050405020304" charset="0"/>
              <a:ea typeface="华文隶书" panose="02010800040101010101" pitchFamily="2" charset="-122"/>
              <a:cs typeface="Times New Roman" panose="02020603050405020304" charset="0"/>
              <a:sym typeface="+mn-lt"/>
            </a:endParaRPr>
          </a:p>
        </p:txBody>
      </p:sp>
      <p:sp>
        <p:nvSpPr>
          <p:cNvPr id="17" name="文本框 16"/>
          <p:cNvSpPr txBox="1"/>
          <p:nvPr>
            <p:custDataLst>
              <p:tags r:id="rId11"/>
            </p:custDataLst>
          </p:nvPr>
        </p:nvSpPr>
        <p:spPr>
          <a:xfrm>
            <a:off x="3243637" y="3819204"/>
            <a:ext cx="3311592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571500" indent="-571500">
              <a:buClr>
                <a:srgbClr val="5C9E27"/>
              </a:buClr>
              <a:buFont typeface="Wingdings" panose="05000000000000000000" pitchFamily="2" charset="2"/>
              <a:buChar char="Ø"/>
              <a:defRPr sz="4000" b="1">
                <a:latin typeface="字魂67号-勾玉行书" panose="00000500000000000000" pitchFamily="2" charset="-122"/>
                <a:ea typeface="字魂67号-勾玉行书" panose="00000500000000000000" pitchFamily="2" charset="-122"/>
              </a:defRPr>
            </a:lvl1pPr>
          </a:lstStyle>
          <a:p>
            <a:pPr marL="0" indent="0">
              <a:buClr>
                <a:srgbClr val="67483D"/>
              </a:buClr>
              <a:buNone/>
            </a:pPr>
            <a:r>
              <a:rPr lang="en-US" altLang="zh-CN" sz="3200">
                <a:solidFill>
                  <a:srgbClr val="E64E08"/>
                </a:solidFill>
                <a:latin typeface="Times New Roman" panose="02020603050405020304" charset="0"/>
                <a:ea typeface="华文隶书" panose="02010800040101010101" pitchFamily="2" charset="-122"/>
                <a:cs typeface="Times New Roman" panose="02020603050405020304" charset="0"/>
                <a:sym typeface="+mn-lt"/>
              </a:rPr>
              <a:t>The customs</a:t>
            </a:r>
            <a:endParaRPr lang="en-US" altLang="zh-CN" sz="3200">
              <a:solidFill>
                <a:srgbClr val="E64E08"/>
              </a:solidFill>
              <a:latin typeface="Times New Roman" panose="02020603050405020304" charset="0"/>
              <a:ea typeface="华文隶书" panose="02010800040101010101" pitchFamily="2" charset="-122"/>
              <a:cs typeface="Times New Roman" panose="02020603050405020304" charset="0"/>
              <a:sym typeface="+mn-lt"/>
            </a:endParaRPr>
          </a:p>
        </p:txBody>
      </p:sp>
      <p:sp>
        <p:nvSpPr>
          <p:cNvPr id="18" name="文本框 17"/>
          <p:cNvSpPr txBox="1"/>
          <p:nvPr>
            <p:custDataLst>
              <p:tags r:id="rId12"/>
            </p:custDataLst>
          </p:nvPr>
        </p:nvSpPr>
        <p:spPr>
          <a:xfrm>
            <a:off x="7609840" y="3869055"/>
            <a:ext cx="21844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571500" indent="-571500">
              <a:buClr>
                <a:srgbClr val="5C9E27"/>
              </a:buClr>
              <a:buFont typeface="Wingdings" panose="05000000000000000000" pitchFamily="2" charset="2"/>
              <a:buChar char="Ø"/>
              <a:defRPr sz="4000" b="1">
                <a:latin typeface="字魂67号-勾玉行书" panose="00000500000000000000" pitchFamily="2" charset="-122"/>
                <a:ea typeface="字魂67号-勾玉行书" panose="00000500000000000000" pitchFamily="2" charset="-122"/>
              </a:defRPr>
            </a:lvl1pPr>
          </a:lstStyle>
          <a:p>
            <a:pPr marL="0" indent="0">
              <a:buClr>
                <a:srgbClr val="67483D"/>
              </a:buClr>
              <a:buNone/>
            </a:pPr>
            <a:r>
              <a:rPr lang="en-US" altLang="zh-CN" sz="3200">
                <a:solidFill>
                  <a:srgbClr val="E64E08"/>
                </a:solidFill>
                <a:latin typeface="Times New Roman" panose="02020603050405020304" charset="0"/>
                <a:ea typeface="华文隶书" panose="02010800040101010101" pitchFamily="2" charset="-122"/>
                <a:cs typeface="Times New Roman" panose="02020603050405020304" charset="0"/>
                <a:sym typeface="+mn-lt"/>
              </a:rPr>
              <a:t>Practice</a:t>
            </a:r>
            <a:endParaRPr lang="en-US" altLang="zh-CN" sz="3200">
              <a:solidFill>
                <a:srgbClr val="E64E08"/>
              </a:solidFill>
              <a:latin typeface="Times New Roman" panose="02020603050405020304" charset="0"/>
              <a:ea typeface="华文隶书" panose="02010800040101010101" pitchFamily="2" charset="-122"/>
              <a:cs typeface="Times New Roman" panose="02020603050405020304" charset="0"/>
              <a:sym typeface="+mn-lt"/>
            </a:endParaRPr>
          </a:p>
        </p:txBody>
      </p:sp>
      <p:sp>
        <p:nvSpPr>
          <p:cNvPr id="4" name="文本框 3"/>
          <p:cNvSpPr txBox="1"/>
          <p:nvPr>
            <p:custDataLst>
              <p:tags r:id="rId13"/>
            </p:custDataLst>
          </p:nvPr>
        </p:nvSpPr>
        <p:spPr>
          <a:xfrm>
            <a:off x="4259473" y="707004"/>
            <a:ext cx="339725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600" b="1">
                <a:solidFill>
                  <a:srgbClr val="E64E08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CONTENTS</a:t>
            </a:r>
            <a:r>
              <a:rPr kumimoji="1" lang="en-US" altLang="zh-CN" sz="2400">
                <a:solidFill>
                  <a:srgbClr val="E64E0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 </a:t>
            </a:r>
            <a:r>
              <a:rPr kumimoji="1" lang="zh-CN" altLang="en-US" sz="2400">
                <a:solidFill>
                  <a:srgbClr val="E64E0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目录</a:t>
            </a:r>
            <a:endParaRPr kumimoji="1" lang="zh-CN" altLang="en-US" sz="2400">
              <a:solidFill>
                <a:srgbClr val="E64E08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7" grpId="0"/>
      <p:bldP spid="18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7463" y="28762"/>
            <a:ext cx="12192000" cy="6858000"/>
          </a:xfrm>
          <a:prstGeom prst="rect">
            <a:avLst/>
          </a:prstGeom>
        </p:spPr>
      </p:pic>
      <p:sp>
        <p:nvSpPr>
          <p:cNvPr id="12" name="椭圆 11"/>
          <p:cNvSpPr/>
          <p:nvPr/>
        </p:nvSpPr>
        <p:spPr>
          <a:xfrm>
            <a:off x="5470836" y="1642128"/>
            <a:ext cx="1214940" cy="1214940"/>
          </a:xfrm>
          <a:prstGeom prst="ellipse">
            <a:avLst/>
          </a:prstGeom>
          <a:solidFill>
            <a:srgbClr val="FEB20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624002" y="1918016"/>
            <a:ext cx="2908608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Part 1</a:t>
            </a:r>
            <a:endParaRPr lang="en-US" altLang="zh-CN" sz="3200" b="1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2274" y="5600860"/>
            <a:ext cx="1078256" cy="107872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rcRect t="-14995"/>
          <a:stretch>
            <a:fillRect/>
          </a:stretch>
        </p:blipFill>
        <p:spPr>
          <a:xfrm flipV="1">
            <a:off x="7405783" y="-42081"/>
            <a:ext cx="4784864" cy="200809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28670" y="4257668"/>
            <a:ext cx="1343192" cy="134319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770" y="3689635"/>
            <a:ext cx="3599695" cy="359969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V="1">
            <a:off x="-17463" y="0"/>
            <a:ext cx="3401455" cy="147479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62538" y="900254"/>
            <a:ext cx="2264362" cy="232704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435370" flipH="1">
            <a:off x="2127854" y="265595"/>
            <a:ext cx="1716348" cy="1716348"/>
          </a:xfrm>
          <a:prstGeom prst="rect">
            <a:avLst/>
          </a:prstGeom>
        </p:spPr>
      </p:pic>
      <p:sp>
        <p:nvSpPr>
          <p:cNvPr id="24" name="矩形 23"/>
          <p:cNvSpPr>
            <a:spLocks noChangeArrowheads="1"/>
          </p:cNvSpPr>
          <p:nvPr/>
        </p:nvSpPr>
        <p:spPr bwMode="auto">
          <a:xfrm>
            <a:off x="3879656" y="3429234"/>
            <a:ext cx="4440941" cy="110680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6600" b="1">
                <a:solidFill>
                  <a:srgbClr val="FEB20F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Vocabulary</a:t>
            </a:r>
            <a:endParaRPr lang="en-US" altLang="zh-CN" sz="6600" b="1">
              <a:solidFill>
                <a:srgbClr val="FEB20F"/>
              </a:solidFill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18450"/>
            <a:ext cx="12192000" cy="166187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9753" y="537988"/>
            <a:ext cx="1626549" cy="167157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 flipV="1">
            <a:off x="9811112" y="-1"/>
            <a:ext cx="2380888" cy="1032302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5970" y="5121734"/>
            <a:ext cx="1690427" cy="1690427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5413" y="5788011"/>
            <a:ext cx="1177462" cy="1177976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113383" y="-301742"/>
            <a:ext cx="3444836" cy="1403509"/>
            <a:chOff x="113383" y="-301742"/>
            <a:chExt cx="3444836" cy="1403509"/>
          </a:xfrm>
        </p:grpSpPr>
        <p:grpSp>
          <p:nvGrpSpPr>
            <p:cNvPr id="34" name="组合 33"/>
            <p:cNvGrpSpPr/>
            <p:nvPr/>
          </p:nvGrpSpPr>
          <p:grpSpPr>
            <a:xfrm>
              <a:off x="113383" y="-301742"/>
              <a:ext cx="3444836" cy="1403509"/>
              <a:chOff x="113383" y="-301742"/>
              <a:chExt cx="3444836" cy="1403509"/>
            </a:xfrm>
          </p:grpSpPr>
          <p:pic>
            <p:nvPicPr>
              <p:cNvPr id="3" name="图片 2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22556" y="-94685"/>
                <a:ext cx="2813539" cy="1017302"/>
              </a:xfrm>
              <a:prstGeom prst="rect">
                <a:avLst/>
              </a:prstGeom>
            </p:spPr>
          </p:pic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2435370" flipH="1">
                <a:off x="2154710" y="-301742"/>
                <a:ext cx="1403509" cy="1403509"/>
              </a:xfrm>
              <a:prstGeom prst="rect">
                <a:avLst/>
              </a:prstGeom>
            </p:spPr>
          </p:pic>
          <p:sp>
            <p:nvSpPr>
              <p:cNvPr id="18" name="矩形 17"/>
              <p:cNvSpPr>
                <a:spLocks noChangeArrowheads="1"/>
              </p:cNvSpPr>
              <p:nvPr/>
            </p:nvSpPr>
            <p:spPr bwMode="auto">
              <a:xfrm>
                <a:off x="113383" y="282030"/>
                <a:ext cx="3031883" cy="460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  <a:sym typeface="+mn-lt"/>
                  </a:rPr>
                  <a:t>Vocabulary</a:t>
                </a:r>
                <a:endParaRPr lang="en-US" altLang="zh-CN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  <a:sym typeface="+mn-lt"/>
                </a:endParaRPr>
              </a:p>
            </p:txBody>
          </p:sp>
        </p:grp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6744996">
              <a:off x="260723" y="107572"/>
              <a:ext cx="353276" cy="555192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2616628">
              <a:off x="433975" y="590855"/>
              <a:ext cx="269536" cy="423590"/>
            </a:xfrm>
            <a:prstGeom prst="rect">
              <a:avLst/>
            </a:prstGeom>
          </p:spPr>
        </p:pic>
      </p:grpSp>
      <p:sp>
        <p:nvSpPr>
          <p:cNvPr id="111" name="文本框 110"/>
          <p:cNvSpPr txBox="1"/>
          <p:nvPr/>
        </p:nvSpPr>
        <p:spPr>
          <a:xfrm>
            <a:off x="791845" y="1466850"/>
            <a:ext cx="9301480" cy="39077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>
              <a:lnSpc>
                <a:spcPct val="200000"/>
              </a:lnSpc>
            </a:pPr>
            <a:r>
              <a:rPr lang="en-US" sz="2800" b="1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equinox/ˈekwɪnɒks/n. </a:t>
            </a:r>
            <a:r>
              <a:rPr lang="zh-CN" sz="2800" b="1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春分；秋分；昼夜平分点</a:t>
            </a:r>
            <a:endParaRPr lang="en-US" sz="2400" b="1">
              <a:solidFill>
                <a:schemeClr val="tx1"/>
              </a:solidFill>
              <a:highlight>
                <a:srgbClr val="00FFFF"/>
              </a:highlight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indent="0" fontAlgn="auto">
              <a:lnSpc>
                <a:spcPct val="200000"/>
              </a:lnSpc>
            </a:pPr>
            <a:r>
              <a:rPr lang="zh-CN" altLang="en-US" sz="24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【拓展】</a:t>
            </a:r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Autumn Equinox</a:t>
            </a:r>
            <a:r>
              <a:rPr lang="zh-CN" sz="24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：秋分</a:t>
            </a:r>
            <a:endParaRPr lang="zh-CN" sz="2400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indent="0" fontAlgn="auto">
              <a:lnSpc>
                <a:spcPct val="200000"/>
              </a:lnSpc>
            </a:pPr>
            <a:r>
              <a:rPr lang="en-US" altLang="zh-CN" sz="24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               Spring </a:t>
            </a:r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Equinox: 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春分</a:t>
            </a:r>
            <a:endParaRPr lang="zh-CN" altLang="en-US" sz="2400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  <a:sym typeface="+mn-ea"/>
            </a:endParaRPr>
          </a:p>
          <a:p>
            <a:pPr indent="0" fontAlgn="auto">
              <a:lnSpc>
                <a:spcPct val="200000"/>
              </a:lnSpc>
            </a:pPr>
            <a:r>
              <a:rPr lang="zh-CN" altLang="en-US" sz="24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【例句】Mid-Autumn Day falls during the autumn equinox.  </a:t>
            </a:r>
            <a:endParaRPr lang="zh-CN" altLang="en-US" sz="2400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  <a:sym typeface="+mn-ea"/>
            </a:endParaRPr>
          </a:p>
          <a:p>
            <a:pPr indent="0" fontAlgn="auto">
              <a:lnSpc>
                <a:spcPct val="200000"/>
              </a:lnSpc>
            </a:pPr>
            <a:r>
              <a:rPr lang="en-US" altLang="zh-CN" sz="24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             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中秋节来临时正好在秋分前后。</a:t>
            </a:r>
            <a:endParaRPr lang="zh-CN" altLang="en-US" sz="2400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  <a:sym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9192895" y="1163955"/>
            <a:ext cx="2440305" cy="358838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18450"/>
            <a:ext cx="12192000" cy="166187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9753" y="537988"/>
            <a:ext cx="1626549" cy="167157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 flipV="1">
            <a:off x="9811112" y="-1"/>
            <a:ext cx="2380888" cy="1032302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5970" y="5121734"/>
            <a:ext cx="1690427" cy="1690427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5413" y="5788011"/>
            <a:ext cx="1177462" cy="1177976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113383" y="-301742"/>
            <a:ext cx="3444836" cy="1403509"/>
            <a:chOff x="113383" y="-301742"/>
            <a:chExt cx="3444836" cy="1403509"/>
          </a:xfrm>
        </p:grpSpPr>
        <p:grpSp>
          <p:nvGrpSpPr>
            <p:cNvPr id="34" name="组合 33"/>
            <p:cNvGrpSpPr/>
            <p:nvPr/>
          </p:nvGrpSpPr>
          <p:grpSpPr>
            <a:xfrm>
              <a:off x="113383" y="-301742"/>
              <a:ext cx="3444836" cy="1403509"/>
              <a:chOff x="113383" y="-301742"/>
              <a:chExt cx="3444836" cy="1403509"/>
            </a:xfrm>
          </p:grpSpPr>
          <p:pic>
            <p:nvPicPr>
              <p:cNvPr id="3" name="图片 2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22556" y="-94685"/>
                <a:ext cx="2813539" cy="1017302"/>
              </a:xfrm>
              <a:prstGeom prst="rect">
                <a:avLst/>
              </a:prstGeom>
            </p:spPr>
          </p:pic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2435370" flipH="1">
                <a:off x="2154710" y="-301742"/>
                <a:ext cx="1403509" cy="1403509"/>
              </a:xfrm>
              <a:prstGeom prst="rect">
                <a:avLst/>
              </a:prstGeom>
            </p:spPr>
          </p:pic>
          <p:sp>
            <p:nvSpPr>
              <p:cNvPr id="18" name="矩形 17"/>
              <p:cNvSpPr>
                <a:spLocks noChangeArrowheads="1"/>
              </p:cNvSpPr>
              <p:nvPr/>
            </p:nvSpPr>
            <p:spPr bwMode="auto">
              <a:xfrm>
                <a:off x="113383" y="282030"/>
                <a:ext cx="3031883" cy="460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  <a:sym typeface="+mn-lt"/>
                  </a:rPr>
                  <a:t>Vocabulary</a:t>
                </a:r>
                <a:endParaRPr lang="en-US" altLang="zh-CN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  <a:sym typeface="+mn-lt"/>
                </a:endParaRPr>
              </a:p>
            </p:txBody>
          </p:sp>
        </p:grp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6744996">
              <a:off x="260723" y="107572"/>
              <a:ext cx="353276" cy="555192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2616628">
              <a:off x="433975" y="590855"/>
              <a:ext cx="269536" cy="423590"/>
            </a:xfrm>
            <a:prstGeom prst="rect">
              <a:avLst/>
            </a:prstGeom>
          </p:spPr>
        </p:pic>
      </p:grpSp>
      <p:sp>
        <p:nvSpPr>
          <p:cNvPr id="111" name="文本框 110"/>
          <p:cNvSpPr txBox="1"/>
          <p:nvPr/>
        </p:nvSpPr>
        <p:spPr>
          <a:xfrm>
            <a:off x="1175385" y="1280160"/>
            <a:ext cx="9301480" cy="39382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>
              <a:lnSpc>
                <a:spcPct val="250000"/>
              </a:lnSpc>
            </a:pPr>
            <a:r>
              <a:rPr sz="2800" b="1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midpoint</a:t>
            </a:r>
            <a:r>
              <a:rPr lang="en-US" sz="2800" b="1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 </a:t>
            </a:r>
            <a:r>
              <a:rPr sz="2800" b="1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/ˈmɪdpɔɪnt/</a:t>
            </a:r>
            <a:r>
              <a:rPr lang="en-US" sz="2800" b="1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 </a:t>
            </a:r>
            <a:r>
              <a:rPr sz="2800" b="1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n. 中点；正中央</a:t>
            </a:r>
            <a:endParaRPr sz="2800" b="1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indent="0" fontAlgn="auto">
              <a:lnSpc>
                <a:spcPct val="250000"/>
              </a:lnSpc>
            </a:pPr>
            <a:r>
              <a:rPr lang="zh-CN" altLang="en-US" sz="24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【拓展】</a:t>
            </a:r>
            <a:r>
              <a:rPr sz="24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common midpoint 共中心点</a:t>
            </a:r>
            <a:endParaRPr sz="2400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indent="0" fontAlgn="auto">
              <a:lnSpc>
                <a:spcPct val="250000"/>
              </a:lnSpc>
            </a:pPr>
            <a:r>
              <a:rPr lang="zh-CN" altLang="en-US" sz="24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【例句】She has not yet reached the midpoint of her life.  </a:t>
            </a:r>
            <a:endParaRPr lang="zh-CN" altLang="en-US" sz="2400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  <a:sym typeface="+mn-ea"/>
            </a:endParaRPr>
          </a:p>
          <a:p>
            <a:pPr indent="0" fontAlgn="auto">
              <a:lnSpc>
                <a:spcPct val="250000"/>
              </a:lnSpc>
            </a:pPr>
            <a:r>
              <a:rPr lang="en-US" altLang="zh-CN" sz="24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              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她尚未达到人生历程的一半。</a:t>
            </a:r>
            <a:endParaRPr lang="zh-CN" altLang="en-US" sz="2400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7943999" y="996699"/>
            <a:ext cx="3811121" cy="486460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TEMPLATE_JOB_ID" val="2"/>
  <p:tag name="KSO_WM_TEMPLATE_OUTLINE_ID" val="15"/>
  <p:tag name="KSO_WM_TEMPLATE_SCENE_ID" val="1"/>
  <p:tag name="KSO_WM_TEMPLATE_TOPIC_DEFAULT" val="1"/>
  <p:tag name="KSO_WM_TEMPLATE_TOPIC_ID" val="2869567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  <p:tag name="KSO_WM_UNIT_TABLE_BEAUTIFY" val="smartTable{a0adaf0d-c01f-46fb-9e23-a37f1fee263e}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TEMPLATE_JOB_ID" val="2"/>
  <p:tag name="KSO_WM_TEMPLATE_OUTLINE_ID" val="15"/>
  <p:tag name="KSO_WM_TEMPLATE_SCENE_ID" val="1"/>
  <p:tag name="KSO_WM_TEMPLATE_TOPIC_DEFAULT" val="1"/>
  <p:tag name="KSO_WM_TEMPLATE_TOPIC_ID" val="2869567"/>
</p:tagLst>
</file>

<file path=ppt/tags/tag91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NWQ5OTczMTc5NzRhZTI5ZjQ4MTNmODNlYjk2Mzg5MmMifQ=="/>
  <p:tag name="ISPRING_PRESENTATION_TITLE" val="PowerPoint 演示文稿"/>
  <p:tag name="KSO_WPP_MARK_KEY" val="fd932c68-519a-412a-871f-2f3737929633"/>
</p:tagLst>
</file>

<file path=ppt/theme/theme1.xml><?xml version="1.0" encoding="utf-8"?>
<a:theme xmlns:r="http://schemas.openxmlformats.org/officeDocument/2006/relationships"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p1kjw14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r="http://schemas.openxmlformats.org/officeDocument/2006/relationships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等线 Light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等线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>学科网</Company>
  <Paragraphs>234</Paragraphs>
  <Slides>52</Slides>
  <Notes>50</Notes>
  <TotalTime>0</TotalTime>
  <HiddenSlides>0</HiddenSlides>
  <MMClips>2</MMClips>
  <ScaleCrop>0</ScaleCrop>
  <HeadingPairs>
    <vt:vector baseType="variant" size="6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baseType="lpstr" size="64">
      <vt:lpstr>Arial</vt:lpstr>
      <vt:lpstr>微软雅黑</vt:lpstr>
      <vt:lpstr>Calibri</vt:lpstr>
      <vt:lpstr>等线 Light</vt:lpstr>
      <vt:lpstr>等线</vt:lpstr>
      <vt:lpstr>Times New Roman</vt:lpstr>
      <vt:lpstr>宋体</vt:lpstr>
      <vt:lpstr>华文隶书</vt:lpstr>
      <vt:lpstr>Wingdings</vt:lpstr>
      <vt:lpstr>字魂67号-勾玉行书</vt:lpstr>
      <vt:lpstr>\0022Times New Roman\0022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Java</Application>
  <AppVersion>23.0300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creator>rbm.xkw.com</dc:creator>
  <cp:revision>1</cp:revision>
  <cp:lastPrinted>2023-07-17T16:07:16.265</cp:lastPrinted>
  <dcterms:created xsi:type="dcterms:W3CDTF">2023-07-17T16:07:16Z</dcterms:created>
  <dcterms:modified xsi:type="dcterms:W3CDTF">2023-07-17T08:07:16Z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