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jpeg" ContentType="image/jpeg"/>
  <Default Extension="JPG" ContentType="image/.jpg"/>
  <Default Extension="wmv" ContentType="video/x-ms-wmv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0" r:id="rId6"/>
    <p:sldId id="261" r:id="rId7"/>
    <p:sldId id="262" r:id="rId8"/>
    <p:sldId id="259" r:id="rId9"/>
    <p:sldId id="263" r:id="rId10"/>
    <p:sldId id="264" r:id="rId11"/>
    <p:sldId id="266" r:id="rId12"/>
    <p:sldId id="267" r:id="rId13"/>
    <p:sldId id="269" r:id="rId14"/>
    <p:sldId id="270" r:id="rId15"/>
    <p:sldId id="271" r:id="rId16"/>
    <p:sldId id="272" r:id="rId17"/>
    <p:sldId id="268" r:id="rId18"/>
    <p:sldId id="273" r:id="rId19"/>
    <p:sldId id="278" r:id="rId20"/>
    <p:sldId id="274" r:id="rId21"/>
    <p:sldId id="276" r:id="rId22"/>
    <p:sldId id="277" r:id="rId23"/>
    <p:sldId id="275" r:id="rId24"/>
    <p:sldId id="279" r:id="rId25"/>
    <p:sldId id="280" r:id="rId26"/>
    <p:sldId id="281" r:id="rId27"/>
    <p:sldId id="282" r:id="rId28"/>
    <p:sldId id="283" r:id="rId29"/>
    <p:sldId id="284" r:id="rId30"/>
    <p:sldId id="286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新课标第一网" initials="xkb1.com" lastIdx="2" clrIdx="0"/>
  <p:cmAuthor id="1" name="xkb1.com" initials="x" lastIdx="2" clrIdx="0"/>
  <p:cmAuthor id="2" name="绿色圃中小学教育网" initials="绿" lastIdx="2" clrIdx="1"/>
  <p:cmAuthor id="3" name="Administrator" initials="A" lastIdx="10" clrIdx="0"/>
  <p:cmAuthor id="4" name="lym" initials="l" lastIdx="2" clrIdx="3"/>
  <p:cmAuthor id="6" name="HP" initials="H" lastIdx="3" clrIdx="5"/>
  <p:cmAuthor id="7" name="Taylor Hartwell" initials="TH [6]" lastIdx="1" clrIdx="6"/>
  <p:cmAuthor id="8" name="姜伟光" initials="姜" lastIdx="1" clrIdx="0"/>
  <p:cmAuthor id="5" name="宋洁然" initials="宋" lastIdx="2" clrIdx="1"/>
  <p:cmAuthor id="10" name="UBest" initials="U" lastIdx="1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896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90"/>
        <p:guide pos="37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95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3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75.xml"/><Relationship Id="rId7" Type="http://schemas.openxmlformats.org/officeDocument/2006/relationships/image" Target="../media/image34.png"/><Relationship Id="rId6" Type="http://schemas.microsoft.com/office/2007/relationships/media" Target="../media/media8.mp3"/><Relationship Id="rId5" Type="http://schemas.openxmlformats.org/officeDocument/2006/relationships/audio" Target="../media/media8.mp3"/><Relationship Id="rId4" Type="http://schemas.openxmlformats.org/officeDocument/2006/relationships/image" Target="../media/image35.png"/><Relationship Id="rId3" Type="http://schemas.openxmlformats.org/officeDocument/2006/relationships/image" Target="../media/image29.png"/><Relationship Id="rId2" Type="http://schemas.microsoft.com/office/2007/relationships/hdphoto" Target="../media/image32.wdp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6.xml"/><Relationship Id="rId4" Type="http://schemas.openxmlformats.org/officeDocument/2006/relationships/image" Target="../media/image22.png"/><Relationship Id="rId3" Type="http://schemas.openxmlformats.org/officeDocument/2006/relationships/image" Target="../media/image25.jpeg"/><Relationship Id="rId2" Type="http://schemas.openxmlformats.org/officeDocument/2006/relationships/image" Target="../media/image29.png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5.png"/><Relationship Id="rId7" Type="http://schemas.openxmlformats.org/officeDocument/2006/relationships/image" Target="../media/image25.jpe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77.xml"/><Relationship Id="rId16" Type="http://schemas.microsoft.com/office/2007/relationships/media" Target="../media/media10.mp3"/><Relationship Id="rId15" Type="http://schemas.openxmlformats.org/officeDocument/2006/relationships/audio" Target="../media/media10.mp3"/><Relationship Id="rId14" Type="http://schemas.openxmlformats.org/officeDocument/2006/relationships/image" Target="../media/image21.png"/><Relationship Id="rId13" Type="http://schemas.microsoft.com/office/2007/relationships/media" Target="../media/media9.mp3"/><Relationship Id="rId12" Type="http://schemas.openxmlformats.org/officeDocument/2006/relationships/audio" Target="../media/media9.mp3"/><Relationship Id="rId11" Type="http://schemas.openxmlformats.org/officeDocument/2006/relationships/image" Target="../media/image7.jpeg"/><Relationship Id="rId10" Type="http://schemas.openxmlformats.org/officeDocument/2006/relationships/image" Target="../media/image4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8.xml"/><Relationship Id="rId5" Type="http://schemas.openxmlformats.org/officeDocument/2006/relationships/image" Target="../media/image29.png"/><Relationship Id="rId4" Type="http://schemas.openxmlformats.org/officeDocument/2006/relationships/image" Target="../media/image34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7.jpeg"/><Relationship Id="rId7" Type="http://schemas.openxmlformats.org/officeDocument/2006/relationships/image" Target="../media/image25.jpe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79.xml"/><Relationship Id="rId16" Type="http://schemas.microsoft.com/office/2007/relationships/media" Target="../media/media4.mp3"/><Relationship Id="rId15" Type="http://schemas.openxmlformats.org/officeDocument/2006/relationships/audio" Target="NULL" TargetMode="External"/><Relationship Id="rId14" Type="http://schemas.openxmlformats.org/officeDocument/2006/relationships/image" Target="../media/image21.png"/><Relationship Id="rId13" Type="http://schemas.microsoft.com/office/2007/relationships/media" Target="../media/media12.mp3"/><Relationship Id="rId12" Type="http://schemas.openxmlformats.org/officeDocument/2006/relationships/audio" Target="../media/media12.mp3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80.xml"/><Relationship Id="rId6" Type="http://schemas.openxmlformats.org/officeDocument/2006/relationships/image" Target="../media/image34.png"/><Relationship Id="rId5" Type="http://schemas.microsoft.com/office/2007/relationships/media" Target="../media/media13.mp3"/><Relationship Id="rId4" Type="http://schemas.openxmlformats.org/officeDocument/2006/relationships/audio" Target="../media/media13.mp3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media" Target="../media/media6.mp3"/><Relationship Id="rId8" Type="http://schemas.openxmlformats.org/officeDocument/2006/relationships/audio" Target="../media/media6.mp3"/><Relationship Id="rId7" Type="http://schemas.microsoft.com/office/2007/relationships/media" Target="../media/media11.mp3"/><Relationship Id="rId6" Type="http://schemas.openxmlformats.org/officeDocument/2006/relationships/audio" Target="../media/media11.mp3"/><Relationship Id="rId5" Type="http://schemas.openxmlformats.org/officeDocument/2006/relationships/image" Target="../media/image21.png"/><Relationship Id="rId4" Type="http://schemas.microsoft.com/office/2007/relationships/media" Target="../media/media14.mp3"/><Relationship Id="rId3" Type="http://schemas.openxmlformats.org/officeDocument/2006/relationships/audio" Target="../media/media14.mp3"/><Relationship Id="rId2" Type="http://schemas.openxmlformats.org/officeDocument/2006/relationships/image" Target="../media/image39.png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81.xml"/><Relationship Id="rId13" Type="http://schemas.microsoft.com/office/2007/relationships/media" Target="../media/media8.mp3"/><Relationship Id="rId12" Type="http://schemas.openxmlformats.org/officeDocument/2006/relationships/audio" Target="../media/media8.mp3"/><Relationship Id="rId11" Type="http://schemas.microsoft.com/office/2007/relationships/media" Target="../media/media13.mp3"/><Relationship Id="rId10" Type="http://schemas.openxmlformats.org/officeDocument/2006/relationships/audio" Target="../media/media13.mp3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2.xml"/><Relationship Id="rId2" Type="http://schemas.openxmlformats.org/officeDocument/2006/relationships/image" Target="../media/image39.png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83.xml"/><Relationship Id="rId6" Type="http://schemas.openxmlformats.org/officeDocument/2006/relationships/image" Target="../media/image1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38.jpeg"/><Relationship Id="rId7" Type="http://schemas.openxmlformats.org/officeDocument/2006/relationships/image" Target="../media/image47.pn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84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tags" Target="../tags/tag66.xml"/><Relationship Id="rId7" Type="http://schemas.openxmlformats.org/officeDocument/2006/relationships/image" Target="../media/image8.png"/><Relationship Id="rId6" Type="http://schemas.openxmlformats.org/officeDocument/2006/relationships/tags" Target="../tags/tag65.xml"/><Relationship Id="rId5" Type="http://schemas.microsoft.com/office/2007/relationships/media" Target="../media/media1.wmv"/><Relationship Id="rId4" Type="http://schemas.openxmlformats.org/officeDocument/2006/relationships/video" Target="../media/media1.wmv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7.xml"/><Relationship Id="rId1" Type="http://schemas.openxmlformats.org/officeDocument/2006/relationships/tags" Target="../tags/tag6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29.png"/><Relationship Id="rId7" Type="http://schemas.openxmlformats.org/officeDocument/2006/relationships/image" Target="../media/image47.pn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85.xml"/><Relationship Id="rId11" Type="http://schemas.microsoft.com/office/2007/relationships/hdphoto" Target="../media/image32.wdp"/><Relationship Id="rId10" Type="http://schemas.openxmlformats.org/officeDocument/2006/relationships/image" Target="../media/image31.png"/><Relationship Id="rId1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29.png"/><Relationship Id="rId7" Type="http://schemas.openxmlformats.org/officeDocument/2006/relationships/image" Target="../media/image47.png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86.xml"/><Relationship Id="rId11" Type="http://schemas.microsoft.com/office/2007/relationships/hdphoto" Target="../media/image32.wdp"/><Relationship Id="rId10" Type="http://schemas.openxmlformats.org/officeDocument/2006/relationships/image" Target="../media/image31.png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7.xml"/><Relationship Id="rId3" Type="http://schemas.openxmlformats.org/officeDocument/2006/relationships/image" Target="../media/image7.jpe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8.xml"/><Relationship Id="rId3" Type="http://schemas.openxmlformats.org/officeDocument/2006/relationships/image" Target="../media/image7.jpeg"/><Relationship Id="rId2" Type="http://schemas.openxmlformats.org/officeDocument/2006/relationships/image" Target="../media/image51.png"/><Relationship Id="rId1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9" Type="http://schemas.microsoft.com/office/2007/relationships/media" Target="../media/media15.mp3"/><Relationship Id="rId8" Type="http://schemas.openxmlformats.org/officeDocument/2006/relationships/audio" Target="../media/media15.mp3"/><Relationship Id="rId7" Type="http://schemas.openxmlformats.org/officeDocument/2006/relationships/image" Target="../media/image57.jpeg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3" Type="http://schemas.openxmlformats.org/officeDocument/2006/relationships/image" Target="../media/image7.jpeg"/><Relationship Id="rId2" Type="http://schemas.openxmlformats.org/officeDocument/2006/relationships/image" Target="../media/image53.pn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89.xml"/><Relationship Id="rId10" Type="http://schemas.openxmlformats.org/officeDocument/2006/relationships/image" Target="../media/image21.png"/><Relationship Id="rId1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18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3" Type="http://schemas.openxmlformats.org/officeDocument/2006/relationships/image" Target="../media/image23.jpe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9" Type="http://schemas.openxmlformats.org/officeDocument/2006/relationships/tags" Target="../tags/tag90.xml"/><Relationship Id="rId18" Type="http://schemas.openxmlformats.org/officeDocument/2006/relationships/image" Target="../media/image58.png"/><Relationship Id="rId17" Type="http://schemas.openxmlformats.org/officeDocument/2006/relationships/image" Target="../media/image57.jpeg"/><Relationship Id="rId16" Type="http://schemas.openxmlformats.org/officeDocument/2006/relationships/image" Target="../media/image56.png"/><Relationship Id="rId15" Type="http://schemas.openxmlformats.org/officeDocument/2006/relationships/image" Target="../media/image54.png"/><Relationship Id="rId14" Type="http://schemas.openxmlformats.org/officeDocument/2006/relationships/image" Target="../media/image55.jpeg"/><Relationship Id="rId13" Type="http://schemas.openxmlformats.org/officeDocument/2006/relationships/image" Target="../media/image53.png"/><Relationship Id="rId12" Type="http://schemas.openxmlformats.org/officeDocument/2006/relationships/image" Target="../media/image7.jpeg"/><Relationship Id="rId11" Type="http://schemas.openxmlformats.org/officeDocument/2006/relationships/image" Target="../media/image12.png"/><Relationship Id="rId10" Type="http://schemas.openxmlformats.org/officeDocument/2006/relationships/image" Target="../media/image29.png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18.png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91.xml"/><Relationship Id="rId16" Type="http://schemas.openxmlformats.org/officeDocument/2006/relationships/image" Target="../media/image48.png"/><Relationship Id="rId15" Type="http://schemas.openxmlformats.org/officeDocument/2006/relationships/image" Target="../media/image59.png"/><Relationship Id="rId14" Type="http://schemas.openxmlformats.org/officeDocument/2006/relationships/image" Target="../media/image55.jpeg"/><Relationship Id="rId13" Type="http://schemas.openxmlformats.org/officeDocument/2006/relationships/image" Target="../media/image53.png"/><Relationship Id="rId12" Type="http://schemas.openxmlformats.org/officeDocument/2006/relationships/image" Target="../media/image12.png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93.xml"/><Relationship Id="rId2" Type="http://schemas.openxmlformats.org/officeDocument/2006/relationships/image" Target="../media/image60.jpeg"/><Relationship Id="rId1" Type="http://schemas.openxmlformats.org/officeDocument/2006/relationships/tags" Target="../tags/tag92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9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microsoft.com/office/2007/relationships/hdphoto" Target="../media/image17.wdp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68.xml"/><Relationship Id="rId12" Type="http://schemas.openxmlformats.org/officeDocument/2006/relationships/image" Target="../media/image20.jpeg"/><Relationship Id="rId11" Type="http://schemas.openxmlformats.org/officeDocument/2006/relationships/image" Target="../media/image7.jpeg"/><Relationship Id="rId10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69.xml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microsoft.com/office/2007/relationships/media" Target="../media/media3.mp3"/><Relationship Id="rId10" Type="http://schemas.openxmlformats.org/officeDocument/2006/relationships/audio" Target="NULL" TargetMode="Externa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18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1.wav"/><Relationship Id="rId13" Type="http://schemas.openxmlformats.org/officeDocument/2006/relationships/tags" Target="../tags/tag70.xml"/><Relationship Id="rId12" Type="http://schemas.openxmlformats.org/officeDocument/2006/relationships/image" Target="../media/image30.png"/><Relationship Id="rId11" Type="http://schemas.openxmlformats.org/officeDocument/2006/relationships/image" Target="../media/image12.png"/><Relationship Id="rId10" Type="http://schemas.openxmlformats.org/officeDocument/2006/relationships/image" Target="../media/image29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media" Target="../media/media5.mp3"/><Relationship Id="rId8" Type="http://schemas.openxmlformats.org/officeDocument/2006/relationships/audio" Target="../media/media5.mp3"/><Relationship Id="rId7" Type="http://schemas.openxmlformats.org/officeDocument/2006/relationships/image" Target="../media/image4.png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71.xml"/><Relationship Id="rId12" Type="http://schemas.microsoft.com/office/2007/relationships/media" Target="../media/media4.mp3"/><Relationship Id="rId11" Type="http://schemas.openxmlformats.org/officeDocument/2006/relationships/audio" Target="NULL" TargetMode="External"/><Relationship Id="rId10" Type="http://schemas.openxmlformats.org/officeDocument/2006/relationships/image" Target="../media/image21.png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72.xml"/><Relationship Id="rId7" Type="http://schemas.openxmlformats.org/officeDocument/2006/relationships/image" Target="../media/image34.png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29.png"/><Relationship Id="rId3" Type="http://schemas.openxmlformats.org/officeDocument/2006/relationships/image" Target="../media/image33.png"/><Relationship Id="rId2" Type="http://schemas.microsoft.com/office/2007/relationships/hdphoto" Target="../media/image32.wdp"/><Relationship Id="rId1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18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6" Type="http://schemas.openxmlformats.org/officeDocument/2006/relationships/slideLayout" Target="../slideLayouts/slideLayout7.xml"/><Relationship Id="rId15" Type="http://schemas.openxmlformats.org/officeDocument/2006/relationships/audio" Target="../media/audio1.wav"/><Relationship Id="rId14" Type="http://schemas.openxmlformats.org/officeDocument/2006/relationships/tags" Target="../tags/tag73.xml"/><Relationship Id="rId13" Type="http://schemas.openxmlformats.org/officeDocument/2006/relationships/image" Target="../media/image7.jpeg"/><Relationship Id="rId12" Type="http://schemas.openxmlformats.org/officeDocument/2006/relationships/image" Target="../media/image30.png"/><Relationship Id="rId11" Type="http://schemas.openxmlformats.org/officeDocument/2006/relationships/image" Target="../media/image12.png"/><Relationship Id="rId10" Type="http://schemas.openxmlformats.org/officeDocument/2006/relationships/image" Target="../media/image29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5.png"/><Relationship Id="rId7" Type="http://schemas.openxmlformats.org/officeDocument/2006/relationships/image" Target="../media/image25.jpe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74.xml"/><Relationship Id="rId16" Type="http://schemas.microsoft.com/office/2007/relationships/media" Target="../media/media7.mp3"/><Relationship Id="rId15" Type="http://schemas.openxmlformats.org/officeDocument/2006/relationships/audio" Target="../media/media7.mp3"/><Relationship Id="rId14" Type="http://schemas.openxmlformats.org/officeDocument/2006/relationships/image" Target="../media/image21.png"/><Relationship Id="rId13" Type="http://schemas.microsoft.com/office/2007/relationships/media" Target="../media/media4.mp3"/><Relationship Id="rId12" Type="http://schemas.openxmlformats.org/officeDocument/2006/relationships/audio" Target="NULL" TargetMode="External"/><Relationship Id="rId11" Type="http://schemas.openxmlformats.org/officeDocument/2006/relationships/image" Target="../media/image7.jpeg"/><Relationship Id="rId10" Type="http://schemas.openxmlformats.org/officeDocument/2006/relationships/image" Target="../media/image4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bf12366a9f54fea29a576b8722189f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6625" y="1473835"/>
            <a:ext cx="9763125" cy="5031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60070" y="331470"/>
            <a:ext cx="11317605" cy="2196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base">
              <a:lnSpc>
                <a:spcPct val="120000"/>
              </a:lnSpc>
            </a:pPr>
            <a:r>
              <a:rPr lang="en-US" altLang="zh-CN" sz="6000" b="1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Unit 1 How can I get there</a:t>
            </a:r>
            <a:r>
              <a:rPr lang="zh-CN" altLang="en-US" sz="6000" b="1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？</a:t>
            </a:r>
            <a:endParaRPr lang="zh-CN" altLang="en-US" sz="6000" b="1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  <a:p>
            <a:pPr algn="ctr" fontAlgn="base">
              <a:lnSpc>
                <a:spcPct val="120000"/>
              </a:lnSpc>
            </a:pPr>
            <a:r>
              <a:rPr lang="en-US" altLang="zh-CN" sz="5400" b="1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B Let's learn</a:t>
            </a:r>
            <a:endParaRPr lang="en-US" altLang="zh-CN" sz="5400" b="1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8765" y="4396105"/>
            <a:ext cx="2192020" cy="2219960"/>
            <a:chOff x="2476" y="5768"/>
            <a:chExt cx="3452" cy="3496"/>
          </a:xfrm>
        </p:grpSpPr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2" y="6516"/>
              <a:ext cx="1887" cy="2576"/>
            </a:xfrm>
            <a:prstGeom prst="rect">
              <a:avLst/>
            </a:prstGeom>
          </p:spPr>
        </p:pic>
        <p:pic>
          <p:nvPicPr>
            <p:cNvPr id="17" name="图片 16" descr="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6" y="5768"/>
              <a:ext cx="2626" cy="3497"/>
            </a:xfrm>
            <a:prstGeom prst="rect">
              <a:avLst/>
            </a:prstGeom>
          </p:spPr>
        </p:pic>
      </p:grpSp>
      <p:pic>
        <p:nvPicPr>
          <p:cNvPr id="5" name="图片 4" descr="mike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24380" y="4322445"/>
            <a:ext cx="1762760" cy="21844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31250" y1="32083" x2="31250" y2="32083"/>
                        <a14:foregroundMark x1="31250" y1="32083" x2="31250" y2="32083"/>
                        <a14:foregroundMark x1="31250" y1="32083" x2="31250" y2="32083"/>
                        <a14:foregroundMark x1="30417" y1="37083" x2="30417" y2="38542"/>
                        <a14:foregroundMark x1="31250" y1="40417" x2="31250" y2="40417"/>
                        <a14:foregroundMark x1="32083" y1="41667" x2="32083" y2="41667"/>
                        <a14:foregroundMark x1="32708" y1="41667" x2="32708" y2="41667"/>
                        <a14:foregroundMark x1="35417" y1="40417" x2="36667" y2="40417"/>
                        <a14:foregroundMark x1="46250" y1="35833" x2="46250" y2="35833"/>
                        <a14:foregroundMark x1="46250" y1="35833" x2="50208" y2="37083"/>
                        <a14:foregroundMark x1="55625" y1="38542" x2="55625" y2="38542"/>
                        <a14:foregroundMark x1="56250" y1="39375" x2="57083" y2="42500"/>
                        <a14:foregroundMark x1="59375" y1="48958" x2="59792" y2="50833"/>
                        <a14:foregroundMark x1="62083" y1="56250" x2="62500" y2="57917"/>
                        <a14:foregroundMark x1="63333" y1="63333" x2="63958" y2="69375"/>
                        <a14:foregroundMark x1="63958" y1="73750" x2="63958" y2="75625"/>
                        <a14:foregroundMark x1="63958" y1="77500" x2="63958" y2="77500"/>
                        <a14:foregroundMark x1="63958" y1="77083" x2="63958" y2="77083"/>
                        <a14:foregroundMark x1="63958" y1="68333" x2="63958" y2="68333"/>
                        <a14:foregroundMark x1="63958" y1="66667" x2="63958" y2="66667"/>
                        <a14:foregroundMark x1="63958" y1="56667" x2="63958" y2="48958"/>
                        <a14:foregroundMark x1="63958" y1="43542" x2="63958" y2="43542"/>
                        <a14:foregroundMark x1="63333" y1="38125" x2="63333" y2="38125"/>
                        <a14:foregroundMark x1="63333" y1="38125" x2="63333" y2="38125"/>
                        <a14:foregroundMark x1="58542" y1="35000" x2="58542" y2="35000"/>
                        <a14:foregroundMark x1="56667" y1="34375" x2="56667" y2="34375"/>
                        <a14:foregroundMark x1="52083" y1="34375" x2="48542" y2="34375"/>
                        <a14:foregroundMark x1="44375" y1="33958" x2="44375" y2="33958"/>
                        <a14:foregroundMark x1="30833" y1="36250" x2="30833" y2="36250"/>
                        <a14:foregroundMark x1="30833" y1="36250" x2="30833" y2="36250"/>
                        <a14:foregroundMark x1="28125" y1="38125" x2="25833" y2="38958"/>
                        <a14:foregroundMark x1="23125" y1="38958" x2="23125" y2="38958"/>
                        <a14:foregroundMark x1="21250" y1="38958" x2="21250" y2="38958"/>
                        <a14:foregroundMark x1="21250" y1="38958" x2="21250" y2="38958"/>
                        <a14:foregroundMark x1="21250" y1="38542" x2="21250" y2="38542"/>
                        <a14:foregroundMark x1="28958" y1="32083" x2="28958" y2="32083"/>
                        <a14:foregroundMark x1="30000" y1="30000" x2="30000" y2="30000"/>
                        <a14:foregroundMark x1="31667" y1="27292" x2="32708" y2="25833"/>
                        <a14:foregroundMark x1="40417" y1="20417" x2="40417" y2="20417"/>
                        <a14:foregroundMark x1="40417" y1="20000" x2="40417" y2="20000"/>
                        <a14:foregroundMark x1="41250" y1="21875" x2="38542" y2="22292"/>
                        <a14:foregroundMark x1="33542" y1="22292" x2="33542" y2="22292"/>
                        <a14:foregroundMark x1="32083" y1="22292" x2="32083" y2="22292"/>
                        <a14:foregroundMark x1="30833" y1="22292" x2="30833" y2="22292"/>
                        <a14:foregroundMark x1="24583" y1="33958" x2="24583" y2="33958"/>
                        <a14:foregroundMark x1="20417" y1="35833" x2="20417" y2="35833"/>
                        <a14:foregroundMark x1="17708" y1="37083" x2="21250" y2="39375"/>
                        <a14:foregroundMark x1="30000" y1="48125" x2="30000" y2="48125"/>
                        <a14:foregroundMark x1="30833" y1="48542" x2="33125" y2="51250"/>
                        <a14:foregroundMark x1="33125" y1="51250" x2="35833" y2="53542"/>
                        <a14:foregroundMark x1="35833" y1="53542" x2="35833" y2="5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812290" y="530225"/>
            <a:ext cx="2664460" cy="2595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9484e31985cae809ccfff5bcb1cc1fd2"/>
          <p:cNvPicPr>
            <a:picLocks noChangeAspect="1"/>
          </p:cNvPicPr>
          <p:nvPr/>
        </p:nvPicPr>
        <p:blipFill>
          <a:blip r:embed="rId3"/>
          <a:srcRect l="34259" t="851" r="34815" b="67407"/>
          <a:stretch>
            <a:fillRect/>
          </a:stretch>
        </p:blipFill>
        <p:spPr>
          <a:xfrm>
            <a:off x="5939155" y="-100330"/>
            <a:ext cx="6253480" cy="7160895"/>
          </a:xfrm>
          <a:prstGeom prst="rect">
            <a:avLst/>
          </a:prstGeom>
        </p:spPr>
      </p:pic>
      <p:sp>
        <p:nvSpPr>
          <p:cNvPr id="42" name="直角上箭头 41"/>
          <p:cNvSpPr/>
          <p:nvPr/>
        </p:nvSpPr>
        <p:spPr>
          <a:xfrm rot="16200000" flipV="1">
            <a:off x="9370060" y="3843655"/>
            <a:ext cx="1991360" cy="1473200"/>
          </a:xfrm>
          <a:prstGeom prst="bentUpArrow">
            <a:avLst>
              <a:gd name="adj1" fmla="val 25000"/>
              <a:gd name="adj2" fmla="val 24355"/>
              <a:gd name="adj3" fmla="val 25000"/>
            </a:avLst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286500" y="304800"/>
            <a:ext cx="38100" cy="624840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5" y="3125470"/>
            <a:ext cx="5017770" cy="2293620"/>
          </a:xfrm>
          <a:prstGeom prst="rect">
            <a:avLst/>
          </a:prstGeom>
        </p:spPr>
      </p:pic>
      <p:pic>
        <p:nvPicPr>
          <p:cNvPr id="4" name="turn right" descr="C:\Users\HP\Desktop\图片素材\工具\6.png6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2731135" y="5006975"/>
            <a:ext cx="638810" cy="56896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  <p:bldP spid="42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67460" y="316865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say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 descr="25575349139354423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78" r="38654"/>
          <a:stretch>
            <a:fillRect/>
          </a:stretch>
        </p:blipFill>
        <p:spPr>
          <a:xfrm rot="5400000">
            <a:off x="541655" y="-67310"/>
            <a:ext cx="403860" cy="1351915"/>
          </a:xfrm>
          <a:prstGeom prst="rect">
            <a:avLst/>
          </a:prstGeom>
        </p:spPr>
      </p:pic>
      <p:pic>
        <p:nvPicPr>
          <p:cNvPr id="2" name="图片 1" descr="9484e31985cae809ccfff5bcb1cc1fd2"/>
          <p:cNvPicPr>
            <a:picLocks noChangeAspect="1"/>
          </p:cNvPicPr>
          <p:nvPr/>
        </p:nvPicPr>
        <p:blipFill>
          <a:blip r:embed="rId2"/>
          <a:srcRect l="36414" t="2860" r="36022" b="69803"/>
          <a:stretch>
            <a:fillRect/>
          </a:stretch>
        </p:blipFill>
        <p:spPr>
          <a:xfrm>
            <a:off x="1685290" y="1309370"/>
            <a:ext cx="2836545" cy="297307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2" name="直角上箭头 41"/>
          <p:cNvSpPr/>
          <p:nvPr/>
        </p:nvSpPr>
        <p:spPr>
          <a:xfrm rot="16200000" flipV="1">
            <a:off x="3101340" y="3104515"/>
            <a:ext cx="1367155" cy="988060"/>
          </a:xfrm>
          <a:prstGeom prst="bentUpArrow">
            <a:avLst>
              <a:gd name="adj1" fmla="val 25000"/>
              <a:gd name="adj2" fmla="val 24355"/>
              <a:gd name="adj3" fmla="val 25000"/>
            </a:avLst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内容占位符 18"/>
          <p:cNvSpPr>
            <a:spLocks noGrp="1"/>
          </p:cNvSpPr>
          <p:nvPr/>
        </p:nvSpPr>
        <p:spPr>
          <a:xfrm rot="1020000">
            <a:off x="6524625" y="818515"/>
            <a:ext cx="5697220" cy="6477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Turn </a:t>
            </a:r>
            <a:r>
              <a:rPr lang="en-US" altLang="zh-CN" sz="36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right/left</a:t>
            </a:r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at...</a:t>
            </a:r>
            <a:endParaRPr lang="en-US" altLang="zh-CN" sz="36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6629" name="图片 5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315" y="3514725"/>
            <a:ext cx="731520" cy="68135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" name="内容占位符 18"/>
          <p:cNvSpPr>
            <a:spLocks noGrp="1"/>
          </p:cNvSpPr>
          <p:nvPr/>
        </p:nvSpPr>
        <p:spPr>
          <a:xfrm>
            <a:off x="355600" y="4691380"/>
            <a:ext cx="5794375" cy="6477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noFill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Turn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right </a:t>
            </a:r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at the bookstore.</a:t>
            </a:r>
            <a:endParaRPr lang="en-US" altLang="zh-CN" sz="28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5" name="图片 4" descr="9484e31985cae809ccfff5bcb1cc1fd2"/>
          <p:cNvPicPr>
            <a:picLocks noChangeAspect="1"/>
          </p:cNvPicPr>
          <p:nvPr/>
        </p:nvPicPr>
        <p:blipFill>
          <a:blip r:embed="rId2"/>
          <a:srcRect l="36414" t="2860" r="36022" b="69803"/>
          <a:stretch>
            <a:fillRect/>
          </a:stretch>
        </p:blipFill>
        <p:spPr>
          <a:xfrm>
            <a:off x="7493635" y="1942465"/>
            <a:ext cx="2836545" cy="297307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直角上箭头 5"/>
          <p:cNvSpPr/>
          <p:nvPr/>
        </p:nvSpPr>
        <p:spPr>
          <a:xfrm rot="16200000">
            <a:off x="7576820" y="3757930"/>
            <a:ext cx="1367155" cy="880745"/>
          </a:xfrm>
          <a:prstGeom prst="bentUpArrow">
            <a:avLst>
              <a:gd name="adj1" fmla="val 25000"/>
              <a:gd name="adj2" fmla="val 24355"/>
              <a:gd name="adj3" fmla="val 25000"/>
            </a:avLst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5" descr="C:\Users\HP\Desktop\图片4.png图片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93635" y="4196080"/>
            <a:ext cx="725170" cy="68135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8" name="内容占位符 18"/>
          <p:cNvSpPr>
            <a:spLocks noGrp="1"/>
          </p:cNvSpPr>
          <p:nvPr/>
        </p:nvSpPr>
        <p:spPr>
          <a:xfrm>
            <a:off x="6149975" y="5435600"/>
            <a:ext cx="5794375" cy="6477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noFill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Turn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left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at the post office.</a:t>
            </a:r>
            <a:endParaRPr lang="en-US" altLang="zh-CN" sz="28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  <p:bldP spid="42" grpId="1" bldLvl="0" animBg="1"/>
      <p:bldP spid="19" grpId="0" bldLvl="0" animBg="1"/>
      <p:bldP spid="4" grpId="0" bldLvl="0" animBg="1"/>
      <p:bldP spid="6" grpId="0" bldLvl="0" animBg="1"/>
      <p:bldP spid="6" grpId="1" bldLvl="0" animBg="1"/>
      <p:bldP spid="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圆角矩形 23"/>
          <p:cNvSpPr/>
          <p:nvPr/>
        </p:nvSpPr>
        <p:spPr>
          <a:xfrm>
            <a:off x="2853690" y="2228215"/>
            <a:ext cx="2675890" cy="2054860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9" name="图片 28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378460" y="4333875"/>
            <a:ext cx="7106285" cy="2158365"/>
          </a:xfrm>
          <a:prstGeom prst="roundRect">
            <a:avLst>
              <a:gd name="adj" fmla="val 6467"/>
            </a:avLst>
          </a:prstGeom>
        </p:spPr>
      </p:pic>
      <p:pic>
        <p:nvPicPr>
          <p:cNvPr id="33" name="图片 32" descr="5a39067492bfe"/>
          <p:cNvPicPr>
            <a:picLocks noChangeAspect="1"/>
          </p:cNvPicPr>
          <p:nvPr/>
        </p:nvPicPr>
        <p:blipFill>
          <a:blip r:embed="rId1"/>
          <a:srcRect t="77140" r="82696" b="8834"/>
          <a:stretch>
            <a:fillRect/>
          </a:stretch>
        </p:blipFill>
        <p:spPr>
          <a:xfrm rot="5400000">
            <a:off x="977265" y="2513330"/>
            <a:ext cx="2104390" cy="1534795"/>
          </a:xfrm>
          <a:prstGeom prst="roundRect">
            <a:avLst>
              <a:gd name="adj" fmla="val 6467"/>
            </a:avLst>
          </a:prstGeom>
        </p:spPr>
      </p:pic>
      <p:sp>
        <p:nvSpPr>
          <p:cNvPr id="30" name="圆角矩形 29"/>
          <p:cNvSpPr/>
          <p:nvPr/>
        </p:nvSpPr>
        <p:spPr>
          <a:xfrm>
            <a:off x="342900" y="2031365"/>
            <a:ext cx="864235" cy="2257425"/>
          </a:xfrm>
          <a:prstGeom prst="roundRect">
            <a:avLst>
              <a:gd name="adj" fmla="val 9715"/>
            </a:avLst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6" name="图片 45" descr="9484e31985cae809ccfff5bcb1cc1fd2"/>
          <p:cNvPicPr>
            <a:picLocks noChangeAspect="1"/>
          </p:cNvPicPr>
          <p:nvPr/>
        </p:nvPicPr>
        <p:blipFill>
          <a:blip r:embed="rId2"/>
          <a:srcRect l="64630" t="9431" b="67778"/>
          <a:stretch>
            <a:fillRect/>
          </a:stretch>
        </p:blipFill>
        <p:spPr>
          <a:xfrm>
            <a:off x="0" y="202565"/>
            <a:ext cx="4396740" cy="331597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740" y="2479040"/>
            <a:ext cx="1781810" cy="1569085"/>
          </a:xfrm>
          <a:prstGeom prst="rect">
            <a:avLst/>
          </a:prstGeom>
        </p:spPr>
      </p:pic>
      <p:pic>
        <p:nvPicPr>
          <p:cNvPr id="32" name="图片 31" descr="5a39067492bfe"/>
          <p:cNvPicPr>
            <a:picLocks noChangeAspect="1"/>
          </p:cNvPicPr>
          <p:nvPr/>
        </p:nvPicPr>
        <p:blipFill>
          <a:blip r:embed="rId1"/>
          <a:srcRect t="77140" r="13527" b="8834"/>
          <a:stretch>
            <a:fillRect/>
          </a:stretch>
        </p:blipFill>
        <p:spPr>
          <a:xfrm>
            <a:off x="3823335" y="339725"/>
            <a:ext cx="8175625" cy="1837690"/>
          </a:xfrm>
          <a:prstGeom prst="roundRect">
            <a:avLst>
              <a:gd name="adj" fmla="val 0"/>
            </a:avLst>
          </a:prstGeom>
        </p:spPr>
      </p:pic>
      <p:pic>
        <p:nvPicPr>
          <p:cNvPr id="11" name="图片 10" descr="t012cfcbf4e2c54a9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5625" y="1607185"/>
            <a:ext cx="2552065" cy="2675890"/>
          </a:xfrm>
          <a:prstGeom prst="rect">
            <a:avLst/>
          </a:prstGeom>
        </p:spPr>
      </p:pic>
      <p:pic>
        <p:nvPicPr>
          <p:cNvPr id="21505" name="图片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4EDF9">
                  <a:alpha val="100000"/>
                </a:srgbClr>
              </a:clrFrom>
              <a:clrTo>
                <a:srgbClr val="D4EDF9">
                  <a:alpha val="100000"/>
                  <a:alpha val="0"/>
                </a:srgbClr>
              </a:clrTo>
            </a:clrChange>
          </a:blip>
          <a:srcRect l="9464"/>
          <a:stretch>
            <a:fillRect/>
          </a:stretch>
        </p:blipFill>
        <p:spPr>
          <a:xfrm>
            <a:off x="5529580" y="2247265"/>
            <a:ext cx="3815715" cy="203708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3" name="图片 22" descr="6b0a8ac636160dc61fd64b9f1b1ddb66"/>
          <p:cNvPicPr>
            <a:picLocks noChangeAspect="1"/>
          </p:cNvPicPr>
          <p:nvPr/>
        </p:nvPicPr>
        <p:blipFill>
          <a:blip r:embed="rId6"/>
          <a:srcRect l="23150" t="57717" r="-4" b="23121"/>
          <a:stretch>
            <a:fillRect/>
          </a:stretch>
        </p:blipFill>
        <p:spPr>
          <a:xfrm>
            <a:off x="9345295" y="4288790"/>
            <a:ext cx="2587625" cy="2423795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7484745" y="4282440"/>
            <a:ext cx="1859915" cy="2187575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629" name="图片 5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6360" y="4672330"/>
            <a:ext cx="1417320" cy="140716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961390" y="3458845"/>
            <a:ext cx="5007610" cy="647207"/>
          </a:xfrm>
          <a:prstGeom prst="wedgeRoundRectCallout">
            <a:avLst>
              <a:gd name="adj1" fmla="val -54286"/>
              <a:gd name="adj2" fmla="val 55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We are at the crossing.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52830" y="1607185"/>
            <a:ext cx="2272665" cy="1623695"/>
            <a:chOff x="11742" y="5775"/>
            <a:chExt cx="5542" cy="3497"/>
          </a:xfrm>
        </p:grpSpPr>
        <p:pic>
          <p:nvPicPr>
            <p:cNvPr id="3" name="图片 2" descr="mike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6296"/>
              <a:ext cx="3166" cy="2976"/>
            </a:xfrm>
            <a:prstGeom prst="rect">
              <a:avLst/>
            </a:prstGeom>
          </p:spPr>
        </p:pic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1742" y="6696"/>
              <a:ext cx="2376" cy="2576"/>
            </a:xfrm>
            <a:prstGeom prst="rect">
              <a:avLst/>
            </a:prstGeom>
          </p:spPr>
        </p:pic>
        <p:pic>
          <p:nvPicPr>
            <p:cNvPr id="5" name="图片 4" descr="吴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2251" y="5775"/>
              <a:ext cx="3307" cy="3497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3171190" y="1086485"/>
            <a:ext cx="3335020" cy="537628"/>
          </a:xfrm>
          <a:prstGeom prst="wedgeRoundRectCallout">
            <a:avLst>
              <a:gd name="adj1" fmla="val -55375"/>
              <a:gd name="adj2" fmla="val -1134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pPr>
              <a:lnSpc>
                <a:spcPct val="80000"/>
              </a:lnSpc>
            </a:pP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Where are we?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8" name="图片 7" descr="25575349139354423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856" t="2208" r="38761"/>
          <a:stretch>
            <a:fillRect/>
          </a:stretch>
        </p:blipFill>
        <p:spPr>
          <a:xfrm rot="5400000">
            <a:off x="2077720" y="-151130"/>
            <a:ext cx="398780" cy="1322070"/>
          </a:xfrm>
          <a:prstGeom prst="rect">
            <a:avLst/>
          </a:prstGeom>
        </p:spPr>
      </p:pic>
      <p:pic>
        <p:nvPicPr>
          <p:cNvPr id="2" name="新录音 3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  <p:pic>
        <p:nvPicPr>
          <p:cNvPr id="6" name="r4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01255" y="3303270"/>
            <a:ext cx="412750" cy="41275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2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3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showWhenStopped="0">
                <p:cTn id="2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15" y="1602105"/>
            <a:ext cx="4756150" cy="1931670"/>
          </a:xfrm>
          <a:prstGeom prst="rect">
            <a:avLst/>
          </a:prstGeom>
        </p:spPr>
      </p:pic>
      <p:pic>
        <p:nvPicPr>
          <p:cNvPr id="6" name="crossing" descr="C:\Users\HP\Desktop\图片素材\工具\6.png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8989060" y="3729990"/>
            <a:ext cx="606425" cy="626110"/>
          </a:xfrm>
          <a:prstGeom prst="rect">
            <a:avLst/>
          </a:prstGeom>
        </p:spPr>
      </p:pic>
      <p:sp>
        <p:nvSpPr>
          <p:cNvPr id="7" name="内容占位符 18"/>
          <p:cNvSpPr>
            <a:spLocks noGrp="1"/>
          </p:cNvSpPr>
          <p:nvPr/>
        </p:nvSpPr>
        <p:spPr>
          <a:xfrm>
            <a:off x="7173595" y="4812030"/>
            <a:ext cx="3735705" cy="6477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noFill/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at the crossing</a:t>
            </a:r>
            <a:endParaRPr lang="en-US" altLang="zh-CN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6" name="图片 45" descr="9484e31985cae809ccfff5bcb1cc1fd2"/>
          <p:cNvPicPr>
            <a:picLocks noChangeAspect="1"/>
          </p:cNvPicPr>
          <p:nvPr/>
        </p:nvPicPr>
        <p:blipFill>
          <a:blip r:embed="rId5"/>
          <a:srcRect l="67056" t="2465" r="4940" b="69781"/>
          <a:stretch>
            <a:fillRect/>
          </a:stretch>
        </p:blipFill>
        <p:spPr>
          <a:xfrm>
            <a:off x="1066800" y="774065"/>
            <a:ext cx="4729480" cy="4882515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圆角矩形 23"/>
          <p:cNvSpPr/>
          <p:nvPr/>
        </p:nvSpPr>
        <p:spPr>
          <a:xfrm>
            <a:off x="2853690" y="2228215"/>
            <a:ext cx="2675890" cy="2054860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9" name="图片 28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378460" y="4333875"/>
            <a:ext cx="7106285" cy="2158365"/>
          </a:xfrm>
          <a:prstGeom prst="roundRect">
            <a:avLst>
              <a:gd name="adj" fmla="val 6467"/>
            </a:avLst>
          </a:prstGeom>
        </p:spPr>
      </p:pic>
      <p:pic>
        <p:nvPicPr>
          <p:cNvPr id="33" name="图片 32" descr="5a39067492bfe"/>
          <p:cNvPicPr>
            <a:picLocks noChangeAspect="1"/>
          </p:cNvPicPr>
          <p:nvPr/>
        </p:nvPicPr>
        <p:blipFill>
          <a:blip r:embed="rId1"/>
          <a:srcRect t="77140" r="82696" b="8834"/>
          <a:stretch>
            <a:fillRect/>
          </a:stretch>
        </p:blipFill>
        <p:spPr>
          <a:xfrm rot="5400000">
            <a:off x="977265" y="2513330"/>
            <a:ext cx="2104390" cy="1534795"/>
          </a:xfrm>
          <a:prstGeom prst="roundRect">
            <a:avLst>
              <a:gd name="adj" fmla="val 6467"/>
            </a:avLst>
          </a:prstGeom>
        </p:spPr>
      </p:pic>
      <p:sp>
        <p:nvSpPr>
          <p:cNvPr id="30" name="圆角矩形 29"/>
          <p:cNvSpPr/>
          <p:nvPr/>
        </p:nvSpPr>
        <p:spPr>
          <a:xfrm>
            <a:off x="342900" y="2031365"/>
            <a:ext cx="864235" cy="2257425"/>
          </a:xfrm>
          <a:prstGeom prst="roundRect">
            <a:avLst>
              <a:gd name="adj" fmla="val 9715"/>
            </a:avLst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6" name="图片 45" descr="9484e31985cae809ccfff5bcb1cc1fd2"/>
          <p:cNvPicPr>
            <a:picLocks noChangeAspect="1"/>
          </p:cNvPicPr>
          <p:nvPr/>
        </p:nvPicPr>
        <p:blipFill>
          <a:blip r:embed="rId2"/>
          <a:srcRect l="64630" t="9431" b="67778"/>
          <a:stretch>
            <a:fillRect/>
          </a:stretch>
        </p:blipFill>
        <p:spPr>
          <a:xfrm>
            <a:off x="0" y="202565"/>
            <a:ext cx="4396740" cy="3315970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740" y="2479040"/>
            <a:ext cx="1781810" cy="1569085"/>
          </a:xfrm>
          <a:prstGeom prst="rect">
            <a:avLst/>
          </a:prstGeom>
        </p:spPr>
      </p:pic>
      <p:pic>
        <p:nvPicPr>
          <p:cNvPr id="32" name="图片 31" descr="5a39067492bfe"/>
          <p:cNvPicPr>
            <a:picLocks noChangeAspect="1"/>
          </p:cNvPicPr>
          <p:nvPr/>
        </p:nvPicPr>
        <p:blipFill>
          <a:blip r:embed="rId1"/>
          <a:srcRect t="77140" r="13527" b="8834"/>
          <a:stretch>
            <a:fillRect/>
          </a:stretch>
        </p:blipFill>
        <p:spPr>
          <a:xfrm>
            <a:off x="3823335" y="339725"/>
            <a:ext cx="8175625" cy="1837690"/>
          </a:xfrm>
          <a:prstGeom prst="roundRect">
            <a:avLst>
              <a:gd name="adj" fmla="val 0"/>
            </a:avLst>
          </a:prstGeom>
        </p:spPr>
      </p:pic>
      <p:pic>
        <p:nvPicPr>
          <p:cNvPr id="11" name="图片 10" descr="t012cfcbf4e2c54a9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5625" y="1607185"/>
            <a:ext cx="2552065" cy="2675890"/>
          </a:xfrm>
          <a:prstGeom prst="rect">
            <a:avLst/>
          </a:prstGeom>
        </p:spPr>
      </p:pic>
      <p:pic>
        <p:nvPicPr>
          <p:cNvPr id="21505" name="图片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4EDF9">
                  <a:alpha val="100000"/>
                </a:srgbClr>
              </a:clrFrom>
              <a:clrTo>
                <a:srgbClr val="D4EDF9">
                  <a:alpha val="100000"/>
                  <a:alpha val="0"/>
                </a:srgbClr>
              </a:clrTo>
            </a:clrChange>
          </a:blip>
          <a:srcRect l="9464"/>
          <a:stretch>
            <a:fillRect/>
          </a:stretch>
        </p:blipFill>
        <p:spPr>
          <a:xfrm>
            <a:off x="5529580" y="2247265"/>
            <a:ext cx="3815715" cy="203708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3" name="图片 22" descr="6b0a8ac636160dc61fd64b9f1b1ddb66"/>
          <p:cNvPicPr>
            <a:picLocks noChangeAspect="1"/>
          </p:cNvPicPr>
          <p:nvPr/>
        </p:nvPicPr>
        <p:blipFill>
          <a:blip r:embed="rId6"/>
          <a:srcRect l="23150" t="57717" r="-4" b="23121"/>
          <a:stretch>
            <a:fillRect/>
          </a:stretch>
        </p:blipFill>
        <p:spPr>
          <a:xfrm>
            <a:off x="9345295" y="4288790"/>
            <a:ext cx="2587625" cy="2423795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7484745" y="4282440"/>
            <a:ext cx="1859915" cy="2187575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629" name="图片 5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6360" y="4672330"/>
            <a:ext cx="1417320" cy="140716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6" name="右箭头 5"/>
          <p:cNvSpPr/>
          <p:nvPr/>
        </p:nvSpPr>
        <p:spPr>
          <a:xfrm flipV="1">
            <a:off x="4328160" y="1467485"/>
            <a:ext cx="5117465" cy="456565"/>
          </a:xfrm>
          <a:prstGeom prst="right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61390" y="3458845"/>
            <a:ext cx="5609590" cy="646751"/>
          </a:xfrm>
          <a:prstGeom prst="wedgeRoundRectCallout">
            <a:avLst>
              <a:gd name="adj1" fmla="val -54286"/>
              <a:gd name="adj2" fmla="val 55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Turn right and go straight.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68395" y="2150110"/>
            <a:ext cx="1038860" cy="537628"/>
          </a:xfrm>
          <a:prstGeom prst="wedgeRoundRectCallout">
            <a:avLst>
              <a:gd name="adj1" fmla="val -55375"/>
              <a:gd name="adj2" fmla="val -1134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pPr>
              <a:lnSpc>
                <a:spcPct val="80000"/>
              </a:lnSpc>
            </a:pP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OK.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8" name="图片 7" descr="2557534913935442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856" t="2208" r="38761"/>
          <a:stretch>
            <a:fillRect/>
          </a:stretch>
        </p:blipFill>
        <p:spPr>
          <a:xfrm rot="5400000">
            <a:off x="2077720" y="-151130"/>
            <a:ext cx="398780" cy="1322070"/>
          </a:xfrm>
          <a:prstGeom prst="rect">
            <a:avLst/>
          </a:prstGeom>
        </p:spPr>
      </p:pic>
      <p:sp>
        <p:nvSpPr>
          <p:cNvPr id="42" name="直角上箭头 41"/>
          <p:cNvSpPr/>
          <p:nvPr/>
        </p:nvSpPr>
        <p:spPr>
          <a:xfrm rot="16200000" flipV="1">
            <a:off x="1916430" y="1748155"/>
            <a:ext cx="1573530" cy="671195"/>
          </a:xfrm>
          <a:prstGeom prst="bentUp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052830" y="1607185"/>
            <a:ext cx="2272030" cy="1623695"/>
            <a:chOff x="1658" y="2531"/>
            <a:chExt cx="3578" cy="2557"/>
          </a:xfrm>
        </p:grpSpPr>
        <p:pic>
          <p:nvPicPr>
            <p:cNvPr id="3" name="图片 2" descr="mike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92" y="2912"/>
              <a:ext cx="2045" cy="2176"/>
            </a:xfrm>
            <a:prstGeom prst="rect">
              <a:avLst/>
            </a:prstGeom>
          </p:spPr>
        </p:pic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658" y="3204"/>
              <a:ext cx="1534" cy="1884"/>
            </a:xfrm>
            <a:prstGeom prst="rect">
              <a:avLst/>
            </a:prstGeom>
          </p:spPr>
        </p:pic>
        <p:pic>
          <p:nvPicPr>
            <p:cNvPr id="5" name="图片 4" descr="吴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987" y="2531"/>
              <a:ext cx="2136" cy="2557"/>
            </a:xfrm>
            <a:prstGeom prst="rect">
              <a:avLst/>
            </a:prstGeom>
          </p:spPr>
        </p:pic>
      </p:grpSp>
      <p:pic>
        <p:nvPicPr>
          <p:cNvPr id="4" name="r5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  <p:pic>
        <p:nvPicPr>
          <p:cNvPr id="12" name="新录音 2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end="1609.00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76875" y="2034540"/>
            <a:ext cx="412750" cy="41275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4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1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885417 -0.00935185 L -0.000885417 -0.0187963 L -0.000885417 -0.0282407 L -0.000885417 -0.0392593 L -0.000885417 -0.0502778 L -0.000885417 -0.0597222 L -0.000885417 -0.0706481 L -0.000885417 -0.0800926 L -0.000885417 -0.089537 L 0 -0.0989815 L 0 -0.108426 L 0 -0.119444 L 0 -0.128889 L 0 -0.138241 L 0 -0.147685 L 0 -0.15713 L 0 -0.168148 L 0.0053125 -0.169722 L 0.0115104 -0.169722 L 0.0177083 -0.169722 L 0.0238542 -0.169722 L 0.0300521 -0.169722 L 0.0371354 -0.168148 L 0.0424479 -0.168148 L 0.0477604 -0.168148 L 0.0539583 -0.168148 L 0.0592708 -0.168148 L 0.0645313 -0.168148 L 0.0698437 -0.166574 L 0.0760417 -0.165 L 0.0813542 -0.165 L 0.0866667 -0.165 L 0.0919792 -0.165 L 0.0972917 -0.161852 L 0.102552 -0.161852 L 0.107865 -0.161852 L 0.114948 -0.160278 L 0.122917 -0.160278 L 0.13 -0.160278 L 0.137031 -0.160278 L 0.143229 -0.160278 L 0.148542 -0.160278 L 0.15474 -0.161852 L 0.160938 -0.161852 L 0.167135 -0.161852 L 0.172396 -0.161852 L 0.178594 -0.161852 L 0.184792 -0.161852 L 0.19099 -0.161852 L 0.197187 -0.161852 L 0.2025 -0.161852 L 0.209531 -0.163426 L 0.2175 -0.163426 L 0.224583 -0.163426 L 0.229896 -0.163426 L 0.236979 -0.163426 L 0.243177 -0.163426 L 0.248437 -0.163426 L 0.25375 -0.163426 L 0.259062 -0.163426 L 0.26526 -0.163426 L 0.272344 -0.163426 L 0.280313 -0.163426 L 0.287344 -0.163426 L 0.295312 -0.163426 L 0.300625 -0.163426 L 0.307708 -0.163426 L 0.313906 -0.163426 L 0.320938 -0.163426 L 0.327135 -0.163426 L 0.334219 -0.163426 L 0.340417 -0.163426 L 0.346615 -0.163426 L 0.356354 -0.163426 L 0.366042 -0.165 L 0.37224 -0.166574 L 0.377552 -0.168148 L 0.38375 -0.169722 L 0.389062 -0.169722 L 0.394323 -0.169722 L 0.399635 -0.171296 L 0.406719 -0.171296 L 0.412917 -0.17287 L 0.418229 -0.17287 L 0.427083 -0.17287 L 0.433229 -0.17287 L 0.440313 -0.17287 L 0.447396 -0.17287 L 0.452708 -0.17287 L 0.458906 -0.17287 L 0.465104 -0.17287 L 0.472135 -0.17287 L 0.477448 -0.17287 L 0.486302 -0.17287 L 0.491615 -0.17287 L 0.498698 -0.17287 L 0.50401 -0.17287 L 0.510156 -0.17287 L 0.515469 -0.17287 L 0.520781 -0.17287 L 0.526094 -0.174444 L 0.531406 -0.176019 L 0.536719 -0.176019 L 0.54375 -0.176019 L 0.549062 -0.176019 L 0.556146 -0.176019 L 0.563229 -0.176019 L 0.570313 -0.176019 L 0.575625 -0.176019 L 0.581771 -0.177593 L 0.587083 -0.177593 L 0.593281 -0.177593 L 0.599479 -0.177593 L 0.604792 -0.177593 L 0.610104 -0.177593 L 0.617135 -0.177593 L 0.622448 -0.177593 L 0.629531 -0.176019 L 0.634844 -0.176019 L 0.641042 -0.176019 L 0.646354 -0.176019 L 0.651667 -0.17287 L 0.657812 -0.171296 " pathEditMode="relative" ptsTypes="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4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42" grpId="0" bldLvl="0" animBg="1"/>
      <p:bldP spid="6" grpId="0" bldLvl="0" animBg="1"/>
      <p:bldP spid="9" grpId="1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9484e31985cae809ccfff5bcb1cc1fd2"/>
          <p:cNvPicPr>
            <a:picLocks noChangeAspect="1"/>
          </p:cNvPicPr>
          <p:nvPr/>
        </p:nvPicPr>
        <p:blipFill>
          <a:blip r:embed="rId1"/>
          <a:srcRect l="34259" t="851" r="34815" b="67407"/>
          <a:stretch>
            <a:fillRect/>
          </a:stretch>
        </p:blipFill>
        <p:spPr>
          <a:xfrm>
            <a:off x="5939155" y="-100330"/>
            <a:ext cx="6253480" cy="7160895"/>
          </a:xfrm>
          <a:prstGeom prst="rect">
            <a:avLst/>
          </a:prstGeom>
        </p:spPr>
      </p:pic>
      <p:sp>
        <p:nvSpPr>
          <p:cNvPr id="42" name="上箭头 41"/>
          <p:cNvSpPr/>
          <p:nvPr/>
        </p:nvSpPr>
        <p:spPr>
          <a:xfrm>
            <a:off x="9316720" y="735965"/>
            <a:ext cx="762635" cy="4046220"/>
          </a:xfrm>
          <a:prstGeom prst="up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286500" y="304800"/>
            <a:ext cx="38100" cy="624840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0" y="3661410"/>
            <a:ext cx="5012055" cy="1884680"/>
          </a:xfrm>
          <a:prstGeom prst="rect">
            <a:avLst/>
          </a:prstGeom>
        </p:spPr>
      </p:pic>
      <p:pic>
        <p:nvPicPr>
          <p:cNvPr id="4" name="图片 3" descr="t018c5d67561d6053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5" y="485775"/>
            <a:ext cx="3207385" cy="3175635"/>
          </a:xfrm>
          <a:prstGeom prst="ellipse">
            <a:avLst/>
          </a:prstGeom>
        </p:spPr>
      </p:pic>
      <p:pic>
        <p:nvPicPr>
          <p:cNvPr id="8" name="go straight" descr="C:\Users\HP\Desktop\图片素材\工具\6.png6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2957195" y="5217160"/>
            <a:ext cx="811530" cy="73469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2" grpId="0" bldLvl="0" animBg="1"/>
      <p:bldP spid="42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28930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Listen and imitate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 descr="25575349139354423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78" r="38654"/>
          <a:stretch>
            <a:fillRect/>
          </a:stretch>
        </p:blipFill>
        <p:spPr>
          <a:xfrm rot="5400000">
            <a:off x="541655" y="-67310"/>
            <a:ext cx="403860" cy="13519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701" t="13361" r="1646" b="8635"/>
          <a:stretch>
            <a:fillRect/>
          </a:stretch>
        </p:blipFill>
        <p:spPr>
          <a:xfrm>
            <a:off x="521335" y="1078230"/>
            <a:ext cx="11311255" cy="45961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485130" y="3310255"/>
            <a:ext cx="5909310" cy="981075"/>
          </a:xfrm>
          <a:prstGeom prst="rect">
            <a:avLst/>
          </a:prstGeom>
          <a:solidFill>
            <a:srgbClr val="F4E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790613" y="5674490"/>
            <a:ext cx="198294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crossing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063734" y="5674099"/>
            <a:ext cx="212113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turn left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275705" y="5674360"/>
            <a:ext cx="2562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go straight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758757" y="5674114"/>
            <a:ext cx="219667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turn right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84825" y="3201035"/>
            <a:ext cx="61747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Mike: Where is the Italian restaurant?</a:t>
            </a:r>
            <a:endParaRPr lang="en-US" altLang="zh-CN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      Turn right here?</a:t>
            </a:r>
            <a:endParaRPr lang="en-US" altLang="zh-CN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Robin: No, turn left.</a:t>
            </a:r>
            <a:endParaRPr lang="en-US" altLang="zh-CN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" name="let's learn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7025" y="414655"/>
            <a:ext cx="412750" cy="412750"/>
          </a:xfrm>
          <a:prstGeom prst="rect">
            <a:avLst/>
          </a:prstGeom>
        </p:spPr>
      </p:pic>
      <p:pic>
        <p:nvPicPr>
          <p:cNvPr id="12" name="crossi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  <p:pic>
        <p:nvPicPr>
          <p:cNvPr id="13" name="turn lef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625" y="3349625"/>
            <a:ext cx="412750" cy="412750"/>
          </a:xfrm>
          <a:prstGeom prst="rect">
            <a:avLst/>
          </a:prstGeom>
        </p:spPr>
      </p:pic>
      <p:pic>
        <p:nvPicPr>
          <p:cNvPr id="14" name="go straight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3625" y="3476625"/>
            <a:ext cx="412750" cy="412750"/>
          </a:xfrm>
          <a:prstGeom prst="rect">
            <a:avLst/>
          </a:prstGeom>
        </p:spPr>
      </p:pic>
      <p:pic>
        <p:nvPicPr>
          <p:cNvPr id="15" name="turn right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0625" y="3603625"/>
            <a:ext cx="412750" cy="41275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23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52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17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9" dur="17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9" dur="18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5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5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5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5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16865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Read in groups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 descr="25575349139354423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78" r="38654"/>
          <a:stretch>
            <a:fillRect/>
          </a:stretch>
        </p:blipFill>
        <p:spPr>
          <a:xfrm rot="5400000">
            <a:off x="541655" y="-67310"/>
            <a:ext cx="403860" cy="13519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701" t="13361" r="1646" b="8635"/>
          <a:stretch>
            <a:fillRect/>
          </a:stretch>
        </p:blipFill>
        <p:spPr>
          <a:xfrm>
            <a:off x="521335" y="1078230"/>
            <a:ext cx="11311255" cy="45961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485130" y="3310255"/>
            <a:ext cx="5909310" cy="981075"/>
          </a:xfrm>
          <a:prstGeom prst="rect">
            <a:avLst/>
          </a:prstGeom>
          <a:solidFill>
            <a:srgbClr val="F4E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790613" y="5674490"/>
            <a:ext cx="198294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crossing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063734" y="5674099"/>
            <a:ext cx="212113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turn left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275705" y="5674360"/>
            <a:ext cx="2562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go straight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758757" y="5674114"/>
            <a:ext cx="219667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turn right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84825" y="3201035"/>
            <a:ext cx="61747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Mike: Where is the Italian restaurant?</a:t>
            </a:r>
            <a:endParaRPr lang="en-US" altLang="zh-CN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      Turn right here?</a:t>
            </a:r>
            <a:endParaRPr lang="en-US" altLang="zh-CN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Robin: No, turn left.</a:t>
            </a:r>
            <a:endParaRPr lang="en-US" altLang="zh-CN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16865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Let’s match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 descr="25575349139354423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78" r="38654"/>
          <a:stretch>
            <a:fillRect/>
          </a:stretch>
        </p:blipFill>
        <p:spPr>
          <a:xfrm rot="5400000">
            <a:off x="541655" y="-67310"/>
            <a:ext cx="403860" cy="1351915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418" y="1416685"/>
            <a:ext cx="2027237" cy="194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4118" y="1487805"/>
            <a:ext cx="1970087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7248" y="1416685"/>
            <a:ext cx="2041525" cy="173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5"/>
          <a:srcRect t="6961"/>
          <a:stretch>
            <a:fillRect/>
          </a:stretch>
        </p:blipFill>
        <p:spPr>
          <a:xfrm>
            <a:off x="6653530" y="1437640"/>
            <a:ext cx="2051050" cy="187579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" name="图片 11" descr="5a39067492bfe"/>
          <p:cNvPicPr>
            <a:picLocks noChangeAspect="1"/>
          </p:cNvPicPr>
          <p:nvPr/>
        </p:nvPicPr>
        <p:blipFill>
          <a:blip r:embed="rId6"/>
          <a:srcRect t="77140" b="8834"/>
          <a:stretch>
            <a:fillRect/>
          </a:stretch>
        </p:blipFill>
        <p:spPr>
          <a:xfrm rot="10800000">
            <a:off x="245745" y="4129405"/>
            <a:ext cx="11700510" cy="1045210"/>
          </a:xfrm>
          <a:prstGeom prst="roundRect">
            <a:avLst>
              <a:gd name="adj" fmla="val 6467"/>
            </a:avLst>
          </a:prstGeom>
        </p:spPr>
      </p:pic>
      <p:sp>
        <p:nvSpPr>
          <p:cNvPr id="38" name="文本框 37"/>
          <p:cNvSpPr txBox="1"/>
          <p:nvPr/>
        </p:nvSpPr>
        <p:spPr>
          <a:xfrm>
            <a:off x="3530073" y="5652167"/>
            <a:ext cx="1990376" cy="64053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turn left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459220" y="5652135"/>
            <a:ext cx="2388870" cy="65134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turn right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425764" y="5652125"/>
            <a:ext cx="2520492" cy="64053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go straight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29401" y="5559489"/>
            <a:ext cx="1990376" cy="64664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r>
              <a:rPr lang="en-US" altLang="zh-CN" sz="32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crossing</a:t>
            </a:r>
            <a:endParaRPr lang="en-US" altLang="zh-CN" sz="32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1042 -0.325926 " pathEditMode="relative" ptsTypes="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875 -0.316667 " pathEditMode="relative" ptsTypes="">
                                      <p:cBhvr>
                                        <p:cTn id="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8125 -0.314815 " pathEditMode="relative" ptsTypes="">
                                      <p:cBhvr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84375 -0.296296 " pathEditMode="relative" ptsTypes="">
                                      <p:cBhvr>
                                        <p:cTn id="4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40" grpId="0" bldLvl="0" animBg="1"/>
      <p:bldP spid="41" grpId="0" bldLvl="0" animBg="1"/>
      <p:bldP spid="39" grpId="1" animBg="1"/>
      <p:bldP spid="38" grpId="1" animBg="1"/>
      <p:bldP spid="40" grpId="1" animBg="1"/>
      <p:bldP spid="4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圆角矩形 16"/>
          <p:cNvSpPr/>
          <p:nvPr/>
        </p:nvSpPr>
        <p:spPr>
          <a:xfrm>
            <a:off x="227330" y="231140"/>
            <a:ext cx="11791315" cy="6355715"/>
          </a:xfrm>
          <a:prstGeom prst="roundRect">
            <a:avLst>
              <a:gd name="adj" fmla="val 6664"/>
            </a:avLst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1245870" y="316865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Speak out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 descr="25575349139354423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78" r="38654"/>
          <a:stretch>
            <a:fillRect/>
          </a:stretch>
        </p:blipFill>
        <p:spPr>
          <a:xfrm rot="5400000">
            <a:off x="541655" y="-67310"/>
            <a:ext cx="403860" cy="1351915"/>
          </a:xfrm>
          <a:prstGeom prst="rect">
            <a:avLst/>
          </a:prstGeom>
        </p:spPr>
      </p:pic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2"/>
          <a:srcRect t="77140" b="8834"/>
          <a:stretch>
            <a:fillRect/>
          </a:stretch>
        </p:blipFill>
        <p:spPr>
          <a:xfrm rot="5400000">
            <a:off x="2680335" y="2404745"/>
            <a:ext cx="6270625" cy="2094865"/>
          </a:xfrm>
          <a:prstGeom prst="roundRect">
            <a:avLst>
              <a:gd name="adj" fmla="val 6467"/>
            </a:avLst>
          </a:prstGeom>
        </p:spPr>
      </p:pic>
      <p:pic>
        <p:nvPicPr>
          <p:cNvPr id="21" name="图片 20" descr="6b0a8ac636160dc61fd64b9f1b1ddb66"/>
          <p:cNvPicPr>
            <a:picLocks noChangeAspect="1"/>
          </p:cNvPicPr>
          <p:nvPr/>
        </p:nvPicPr>
        <p:blipFill>
          <a:blip r:embed="rId3"/>
          <a:srcRect l="52513" r="12707" b="74139"/>
          <a:stretch>
            <a:fillRect/>
          </a:stretch>
        </p:blipFill>
        <p:spPr>
          <a:xfrm>
            <a:off x="958850" y="744220"/>
            <a:ext cx="4107180" cy="2413635"/>
          </a:xfrm>
          <a:prstGeom prst="rect">
            <a:avLst/>
          </a:prstGeom>
        </p:spPr>
      </p:pic>
      <p:pic>
        <p:nvPicPr>
          <p:cNvPr id="2" name="图片 1" descr="shoe store"/>
          <p:cNvPicPr>
            <a:picLocks noChangeAspect="1"/>
          </p:cNvPicPr>
          <p:nvPr/>
        </p:nvPicPr>
        <p:blipFill>
          <a:blip r:embed="rId4"/>
          <a:srcRect l="16222" r="14064" b="6250"/>
          <a:stretch>
            <a:fillRect/>
          </a:stretch>
        </p:blipFill>
        <p:spPr>
          <a:xfrm>
            <a:off x="7272020" y="3441065"/>
            <a:ext cx="1366520" cy="1151890"/>
          </a:xfrm>
          <a:prstGeom prst="rect">
            <a:avLst/>
          </a:prstGeom>
        </p:spPr>
      </p:pic>
      <p:pic>
        <p:nvPicPr>
          <p:cNvPr id="5" name="图片 4" descr="t01afafdf432e08714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rcRect b="9183"/>
          <a:stretch>
            <a:fillRect/>
          </a:stretch>
        </p:blipFill>
        <p:spPr>
          <a:xfrm>
            <a:off x="2675255" y="3162935"/>
            <a:ext cx="1880870" cy="1708150"/>
          </a:xfrm>
          <a:prstGeom prst="rect">
            <a:avLst/>
          </a:prstGeom>
        </p:spPr>
      </p:pic>
      <p:pic>
        <p:nvPicPr>
          <p:cNvPr id="7" name="图片 6" descr="t012fbb0b2080c124fb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8913"/>
          <a:stretch>
            <a:fillRect/>
          </a:stretch>
        </p:blipFill>
        <p:spPr>
          <a:xfrm>
            <a:off x="7174230" y="4876165"/>
            <a:ext cx="1562735" cy="1424305"/>
          </a:xfrm>
          <a:prstGeom prst="rect">
            <a:avLst/>
          </a:prstGeom>
        </p:spPr>
      </p:pic>
      <p:pic>
        <p:nvPicPr>
          <p:cNvPr id="8" name="图片 7" descr="图片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445" y="5144135"/>
            <a:ext cx="1630680" cy="1143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075170" y="384175"/>
            <a:ext cx="4943475" cy="2680970"/>
            <a:chOff x="11142" y="605"/>
            <a:chExt cx="7785" cy="4222"/>
          </a:xfrm>
        </p:grpSpPr>
        <p:sp>
          <p:nvSpPr>
            <p:cNvPr id="9" name="矩形 8"/>
            <p:cNvSpPr/>
            <p:nvPr/>
          </p:nvSpPr>
          <p:spPr>
            <a:xfrm>
              <a:off x="14633" y="2428"/>
              <a:ext cx="4294" cy="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" name="图片 3" descr="t018c5d67561d6053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42" y="605"/>
              <a:ext cx="4678" cy="4223"/>
            </a:xfrm>
            <a:prstGeom prst="ellipse">
              <a:avLst/>
            </a:prstGeom>
          </p:spPr>
        </p:pic>
      </p:grpSp>
      <p:pic>
        <p:nvPicPr>
          <p:cNvPr id="11" name="图片 10" descr="图片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3525" y="4453255"/>
            <a:ext cx="2133600" cy="21336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t017fc3803a7f433f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5400000">
            <a:off x="3306445" y="-1539240"/>
            <a:ext cx="5603240" cy="1066165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67460" y="316865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</a:t>
            </a:r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sing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 descr="25575349139354423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78" r="38654"/>
          <a:stretch>
            <a:fillRect/>
          </a:stretch>
        </p:blipFill>
        <p:spPr>
          <a:xfrm rot="5400000">
            <a:off x="541655" y="-67310"/>
            <a:ext cx="403860" cy="1351915"/>
          </a:xfrm>
          <a:prstGeom prst="rect">
            <a:avLst/>
          </a:prstGeom>
        </p:spPr>
      </p:pic>
      <p:pic>
        <p:nvPicPr>
          <p:cNvPr id="4" name="0001.酷六网-六一 兔子舞[流畅版]_clip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19860" y="1542415"/>
            <a:ext cx="9199245" cy="4539615"/>
          </a:xfrm>
          <a:prstGeom prst="rect">
            <a:avLst/>
          </a:prstGeom>
        </p:spPr>
      </p:pic>
      <p:pic>
        <p:nvPicPr>
          <p:cNvPr id="14" name="图片 13" descr="t011fe319d220bf698e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4234" t="6407" r="17922" b="6231"/>
          <a:stretch>
            <a:fillRect/>
          </a:stretch>
        </p:blipFill>
        <p:spPr>
          <a:xfrm>
            <a:off x="5172710" y="3371215"/>
            <a:ext cx="2647950" cy="599122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圆角矩形 16"/>
          <p:cNvSpPr/>
          <p:nvPr/>
        </p:nvSpPr>
        <p:spPr>
          <a:xfrm>
            <a:off x="227330" y="231140"/>
            <a:ext cx="11791315" cy="6355715"/>
          </a:xfrm>
          <a:prstGeom prst="roundRect">
            <a:avLst>
              <a:gd name="adj" fmla="val 6664"/>
            </a:avLst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1245870" y="316865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Speak out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 descr="25575349139354423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78" r="38654"/>
          <a:stretch>
            <a:fillRect/>
          </a:stretch>
        </p:blipFill>
        <p:spPr>
          <a:xfrm rot="5400000">
            <a:off x="541655" y="-67310"/>
            <a:ext cx="403860" cy="1351915"/>
          </a:xfrm>
          <a:prstGeom prst="rect">
            <a:avLst/>
          </a:prstGeom>
        </p:spPr>
      </p:pic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2"/>
          <a:srcRect t="77140" b="8834"/>
          <a:stretch>
            <a:fillRect/>
          </a:stretch>
        </p:blipFill>
        <p:spPr>
          <a:xfrm rot="5400000">
            <a:off x="2717165" y="2370455"/>
            <a:ext cx="6270625" cy="2163445"/>
          </a:xfrm>
          <a:prstGeom prst="roundRect">
            <a:avLst>
              <a:gd name="adj" fmla="val 6467"/>
            </a:avLst>
          </a:prstGeom>
        </p:spPr>
      </p:pic>
      <p:pic>
        <p:nvPicPr>
          <p:cNvPr id="21" name="图片 20" descr="6b0a8ac636160dc61fd64b9f1b1ddb66"/>
          <p:cNvPicPr>
            <a:picLocks noChangeAspect="1"/>
          </p:cNvPicPr>
          <p:nvPr/>
        </p:nvPicPr>
        <p:blipFill>
          <a:blip r:embed="rId3"/>
          <a:srcRect l="52513" r="12707" b="74139"/>
          <a:stretch>
            <a:fillRect/>
          </a:stretch>
        </p:blipFill>
        <p:spPr>
          <a:xfrm>
            <a:off x="7207885" y="3865245"/>
            <a:ext cx="4107180" cy="2413635"/>
          </a:xfrm>
          <a:prstGeom prst="rect">
            <a:avLst/>
          </a:prstGeom>
        </p:spPr>
      </p:pic>
      <p:pic>
        <p:nvPicPr>
          <p:cNvPr id="2" name="图片 1" descr="shoe store"/>
          <p:cNvPicPr>
            <a:picLocks noChangeAspect="1"/>
          </p:cNvPicPr>
          <p:nvPr/>
        </p:nvPicPr>
        <p:blipFill>
          <a:blip r:embed="rId4"/>
          <a:srcRect l="16222" r="14064" b="6250"/>
          <a:stretch>
            <a:fillRect/>
          </a:stretch>
        </p:blipFill>
        <p:spPr>
          <a:xfrm>
            <a:off x="3401695" y="684530"/>
            <a:ext cx="1366520" cy="1151890"/>
          </a:xfrm>
          <a:prstGeom prst="rect">
            <a:avLst/>
          </a:prstGeom>
        </p:spPr>
      </p:pic>
      <p:pic>
        <p:nvPicPr>
          <p:cNvPr id="5" name="图片 4" descr="t01afafdf432e08714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rcRect b="9183"/>
          <a:stretch>
            <a:fillRect/>
          </a:stretch>
        </p:blipFill>
        <p:spPr>
          <a:xfrm>
            <a:off x="9434195" y="1908810"/>
            <a:ext cx="1880870" cy="1708150"/>
          </a:xfrm>
          <a:prstGeom prst="rect">
            <a:avLst/>
          </a:prstGeom>
        </p:spPr>
      </p:pic>
      <p:pic>
        <p:nvPicPr>
          <p:cNvPr id="7" name="图片 6" descr="t012fbb0b2080c124fb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8913"/>
          <a:stretch>
            <a:fillRect/>
          </a:stretch>
        </p:blipFill>
        <p:spPr>
          <a:xfrm>
            <a:off x="6979920" y="484505"/>
            <a:ext cx="1562735" cy="1424305"/>
          </a:xfrm>
          <a:prstGeom prst="rect">
            <a:avLst/>
          </a:prstGeom>
        </p:spPr>
      </p:pic>
      <p:pic>
        <p:nvPicPr>
          <p:cNvPr id="8" name="图片 7" descr="图片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445" y="4281805"/>
            <a:ext cx="1630680" cy="1143000"/>
          </a:xfrm>
          <a:prstGeom prst="rect">
            <a:avLst/>
          </a:prstGeom>
        </p:spPr>
      </p:pic>
      <p:pic>
        <p:nvPicPr>
          <p:cNvPr id="12" name="图片 11" descr="5a39067492bfe"/>
          <p:cNvPicPr>
            <a:picLocks noChangeAspect="1"/>
          </p:cNvPicPr>
          <p:nvPr/>
        </p:nvPicPr>
        <p:blipFill>
          <a:blip r:embed="rId2"/>
          <a:srcRect t="77140" b="8834"/>
          <a:stretch>
            <a:fillRect/>
          </a:stretch>
        </p:blipFill>
        <p:spPr>
          <a:xfrm rot="10800000">
            <a:off x="226695" y="1908810"/>
            <a:ext cx="11700510" cy="2094865"/>
          </a:xfrm>
          <a:prstGeom prst="roundRect">
            <a:avLst>
              <a:gd name="adj" fmla="val 6467"/>
            </a:avLst>
          </a:prstGeom>
        </p:spPr>
      </p:pic>
      <p:pic>
        <p:nvPicPr>
          <p:cNvPr id="46" name="图片 45" descr="9484e31985cae809ccfff5bcb1cc1fd2"/>
          <p:cNvPicPr>
            <a:picLocks noChangeAspect="1"/>
          </p:cNvPicPr>
          <p:nvPr/>
        </p:nvPicPr>
        <p:blipFill>
          <a:blip r:embed="rId8"/>
          <a:srcRect l="67056" t="2465" r="4940" b="69781"/>
          <a:stretch>
            <a:fillRect/>
          </a:stretch>
        </p:blipFill>
        <p:spPr>
          <a:xfrm>
            <a:off x="3359150" y="810895"/>
            <a:ext cx="4912360" cy="4314825"/>
          </a:xfrm>
          <a:prstGeom prst="rect">
            <a:avLst/>
          </a:prstGeom>
          <a:ln w="38100">
            <a:solidFill>
              <a:srgbClr val="000000">
                <a:alpha val="0"/>
              </a:srgbClr>
            </a:solidFill>
          </a:ln>
        </p:spPr>
      </p:pic>
      <p:pic>
        <p:nvPicPr>
          <p:cNvPr id="11" name="图片 10" descr="图片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7800" y="4453890"/>
            <a:ext cx="2133600" cy="21336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391400" y="427990"/>
            <a:ext cx="4627245" cy="2594610"/>
            <a:chOff x="11640" y="674"/>
            <a:chExt cx="7287" cy="4086"/>
          </a:xfrm>
        </p:grpSpPr>
        <p:sp>
          <p:nvSpPr>
            <p:cNvPr id="9" name="矩形 8"/>
            <p:cNvSpPr/>
            <p:nvPr/>
          </p:nvSpPr>
          <p:spPr>
            <a:xfrm>
              <a:off x="14633" y="2428"/>
              <a:ext cx="4294" cy="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31250" y1="32083" x2="31250" y2="32083"/>
                          <a14:foregroundMark x1="31250" y1="32083" x2="31250" y2="32083"/>
                          <a14:foregroundMark x1="31250" y1="32083" x2="31250" y2="32083"/>
                          <a14:foregroundMark x1="30417" y1="37083" x2="30417" y2="38542"/>
                          <a14:foregroundMark x1="31250" y1="40417" x2="31250" y2="40417"/>
                          <a14:foregroundMark x1="32083" y1="41667" x2="32083" y2="41667"/>
                          <a14:foregroundMark x1="32708" y1="41667" x2="32708" y2="41667"/>
                          <a14:foregroundMark x1="35417" y1="40417" x2="36667" y2="40417"/>
                          <a14:foregroundMark x1="46250" y1="35833" x2="46250" y2="35833"/>
                          <a14:foregroundMark x1="46250" y1="35833" x2="50208" y2="37083"/>
                          <a14:foregroundMark x1="55625" y1="38542" x2="55625" y2="38542"/>
                          <a14:foregroundMark x1="56250" y1="39375" x2="57083" y2="42500"/>
                          <a14:foregroundMark x1="59375" y1="48958" x2="59792" y2="50833"/>
                          <a14:foregroundMark x1="62083" y1="56250" x2="62500" y2="57917"/>
                          <a14:foregroundMark x1="63333" y1="63333" x2="63958" y2="69375"/>
                          <a14:foregroundMark x1="63958" y1="73750" x2="63958" y2="75625"/>
                          <a14:foregroundMark x1="63958" y1="77500" x2="63958" y2="77500"/>
                          <a14:foregroundMark x1="63958" y1="77083" x2="63958" y2="77083"/>
                          <a14:foregroundMark x1="63958" y1="68333" x2="63958" y2="68333"/>
                          <a14:foregroundMark x1="63958" y1="66667" x2="63958" y2="66667"/>
                          <a14:foregroundMark x1="63958" y1="56667" x2="63958" y2="48958"/>
                          <a14:foregroundMark x1="63958" y1="43542" x2="63958" y2="43542"/>
                          <a14:foregroundMark x1="63333" y1="38125" x2="63333" y2="38125"/>
                          <a14:foregroundMark x1="63333" y1="38125" x2="63333" y2="38125"/>
                          <a14:foregroundMark x1="58542" y1="35000" x2="58542" y2="35000"/>
                          <a14:foregroundMark x1="56667" y1="34375" x2="56667" y2="34375"/>
                          <a14:foregroundMark x1="52083" y1="34375" x2="48542" y2="34375"/>
                          <a14:foregroundMark x1="44375" y1="33958" x2="44375" y2="33958"/>
                          <a14:foregroundMark x1="30833" y1="36250" x2="30833" y2="36250"/>
                          <a14:foregroundMark x1="30833" y1="36250" x2="30833" y2="36250"/>
                          <a14:foregroundMark x1="28125" y1="38125" x2="25833" y2="38958"/>
                          <a14:foregroundMark x1="23125" y1="38958" x2="23125" y2="38958"/>
                          <a14:foregroundMark x1="21250" y1="38958" x2="21250" y2="38958"/>
                          <a14:foregroundMark x1="21250" y1="38958" x2="21250" y2="38958"/>
                          <a14:foregroundMark x1="21250" y1="38542" x2="21250" y2="38542"/>
                          <a14:foregroundMark x1="28958" y1="32083" x2="28958" y2="32083"/>
                          <a14:foregroundMark x1="30000" y1="30000" x2="30000" y2="30000"/>
                          <a14:foregroundMark x1="31667" y1="27292" x2="32708" y2="25833"/>
                          <a14:foregroundMark x1="40417" y1="20417" x2="40417" y2="20417"/>
                          <a14:foregroundMark x1="40417" y1="20000" x2="40417" y2="20000"/>
                          <a14:foregroundMark x1="41250" y1="21875" x2="38542" y2="22292"/>
                          <a14:foregroundMark x1="33542" y1="22292" x2="33542" y2="22292"/>
                          <a14:foregroundMark x1="32083" y1="22292" x2="32083" y2="22292"/>
                          <a14:foregroundMark x1="30833" y1="22292" x2="30833" y2="22292"/>
                          <a14:foregroundMark x1="24583" y1="33958" x2="24583" y2="33958"/>
                          <a14:foregroundMark x1="20417" y1="35833" x2="20417" y2="35833"/>
                          <a14:foregroundMark x1="17708" y1="37083" x2="21250" y2="39375"/>
                          <a14:foregroundMark x1="30000" y1="48125" x2="30000" y2="48125"/>
                          <a14:foregroundMark x1="30833" y1="48542" x2="33125" y2="51250"/>
                          <a14:foregroundMark x1="33125" y1="51250" x2="35833" y2="53542"/>
                          <a14:foregroundMark x1="35833" y1="53542" x2="35833" y2="535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40" y="674"/>
              <a:ext cx="4196" cy="40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54167 -0.00944444 L -0.00354167 -0.020463 L -0.00354167 -0.0313889 L -0.00354167 -0.0408333 L -0.00354167 -0.0502778 L -0.00442708 -0.0597222 L -0.00619792 -0.0707407 L -0.00619792 -0.0817593 L -0.00619792 -0.0912037 L -0.00619792 -0.100556 L -0.00619792 -0.111574 L -0.00619792 -0.122593 L -0.00619792 -0.135185 L -0.00619792 -0.14463 L -0.00619792 -0.154074 L -0.00619792 -0.163426 L -0.00619792 -0.17287 L -0.00619792 -0.182315 L -0.00619792 -0.191759 L -0.00619792 -0.201204 L -0.00619792 -0.212222 L -0.0053125 -0.221667 L -0.00442708 -0.234167 L -0.00442708 -0.243611 L -0.00265625 -0.253056 L 0.00354167 -0.260926 L 0.00885417 -0.260926 L 0.0159375 -0.260926 L 0.0239062 -0.260926 L 0.0318229 -0.260926 L 0.0397917 -0.260926 L 0.0477604 -0.260926 L 0.0539583 -0.260926 L 0.0610417 -0.260926 L 0.0680729 -0.260926 L 0.0742708 -0.260926 L 0.0804688 -0.260926 L 0.0857812 -0.260926 L 0.0910937 -0.260926 L 0.0990625 -0.2625 L 0.105208 -0.264074 L 0.112292 -0.265648 L 0.11849 -0.265648 L 0.124688 -0.265648 L 0.13 -0.267222 L 0.135312 -0.268796 L 0.140625 -0.27037 L 0.146771 -0.271944 L 0.152969 -0.271944 L 0.159167 -0.273519 L 0.165365 -0.273519 L 0.170677 -0.273519 L 0.17599 -0.276667 L 0.18125 -0.276667 L 0.188333 -0.278241 L 0.194531 -0.278241 L 0.200729 -0.278241 L 0.206927 -0.278241 L 0.21224 -0.278241 L 0.2175 -0.278241 L 0.224583 -0.278241 L 0.229896 -0.278241 L 0.236979 -0.278241 L 0.243177 -0.278241 L 0.249375 -0.278241 L 0.256406 -0.278241 L 0.264375 -0.276667 L 0.269688 -0.276667 L 0.275 -0.275093 L 0.282083 -0.273519 L 0.288281 -0.27037 L 0.293542 -0.27037 L 0.298854 -0.27037 L 0.305937 -0.268796 L 0.313021 -0.267222 L 0.320104 -0.267222 L 0.325417 -0.267222 L 0.330677 -0.267222 L 0.33599 -0.267222 L 0.342187 -0.267222 L 0.3475 -0.267222 L 0.353698 -0.267222 L 0.359896 -0.268796 L 0.366042 -0.268796 L 0.371354 -0.27037 L 0.376667 -0.27037 L 0.381979 -0.27037 L 0.387292 -0.27037 L 0.392604 -0.27037 L 0.398802 -0.27037 L 0.405833 -0.268796 L 0.411146 -0.265648 L 0.416458 -0.265648 " pathEditMode="relative" ptsTypes="">
                                      <p:cBhvr>
                                        <p:cTn id="6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圆角矩形 16"/>
          <p:cNvSpPr/>
          <p:nvPr/>
        </p:nvSpPr>
        <p:spPr>
          <a:xfrm>
            <a:off x="227330" y="231140"/>
            <a:ext cx="11791315" cy="6355715"/>
          </a:xfrm>
          <a:prstGeom prst="roundRect">
            <a:avLst>
              <a:gd name="adj" fmla="val 6664"/>
            </a:avLst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1245870" y="316865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Speak out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 descr="25575349139354423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78" r="38654"/>
          <a:stretch>
            <a:fillRect/>
          </a:stretch>
        </p:blipFill>
        <p:spPr>
          <a:xfrm rot="5400000">
            <a:off x="541655" y="-67310"/>
            <a:ext cx="403860" cy="1351915"/>
          </a:xfrm>
          <a:prstGeom prst="rect">
            <a:avLst/>
          </a:prstGeom>
        </p:spPr>
      </p:pic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2"/>
          <a:srcRect t="77140" b="8834"/>
          <a:stretch>
            <a:fillRect/>
          </a:stretch>
        </p:blipFill>
        <p:spPr>
          <a:xfrm rot="5400000">
            <a:off x="2717165" y="2370455"/>
            <a:ext cx="6270625" cy="2163445"/>
          </a:xfrm>
          <a:prstGeom prst="roundRect">
            <a:avLst>
              <a:gd name="adj" fmla="val 6467"/>
            </a:avLst>
          </a:prstGeom>
        </p:spPr>
      </p:pic>
      <p:pic>
        <p:nvPicPr>
          <p:cNvPr id="21" name="图片 20" descr="6b0a8ac636160dc61fd64b9f1b1ddb66"/>
          <p:cNvPicPr>
            <a:picLocks noChangeAspect="1"/>
          </p:cNvPicPr>
          <p:nvPr/>
        </p:nvPicPr>
        <p:blipFill>
          <a:blip r:embed="rId3"/>
          <a:srcRect l="52513" r="12707" b="74139"/>
          <a:stretch>
            <a:fillRect/>
          </a:stretch>
        </p:blipFill>
        <p:spPr>
          <a:xfrm>
            <a:off x="782955" y="3929380"/>
            <a:ext cx="4107180" cy="2413635"/>
          </a:xfrm>
          <a:prstGeom prst="rect">
            <a:avLst/>
          </a:prstGeom>
        </p:spPr>
      </p:pic>
      <p:pic>
        <p:nvPicPr>
          <p:cNvPr id="2" name="图片 1" descr="shoe store"/>
          <p:cNvPicPr>
            <a:picLocks noChangeAspect="1"/>
          </p:cNvPicPr>
          <p:nvPr/>
        </p:nvPicPr>
        <p:blipFill>
          <a:blip r:embed="rId4"/>
          <a:srcRect l="16222" r="14064" b="6250"/>
          <a:stretch>
            <a:fillRect/>
          </a:stretch>
        </p:blipFill>
        <p:spPr>
          <a:xfrm>
            <a:off x="3401695" y="684530"/>
            <a:ext cx="1366520" cy="1151890"/>
          </a:xfrm>
          <a:prstGeom prst="rect">
            <a:avLst/>
          </a:prstGeom>
        </p:spPr>
      </p:pic>
      <p:pic>
        <p:nvPicPr>
          <p:cNvPr id="5" name="图片 4" descr="t01afafdf432e08714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rcRect b="9183"/>
          <a:stretch>
            <a:fillRect/>
          </a:stretch>
        </p:blipFill>
        <p:spPr>
          <a:xfrm>
            <a:off x="9434195" y="1908810"/>
            <a:ext cx="1880870" cy="1708150"/>
          </a:xfrm>
          <a:prstGeom prst="rect">
            <a:avLst/>
          </a:prstGeom>
        </p:spPr>
      </p:pic>
      <p:pic>
        <p:nvPicPr>
          <p:cNvPr id="7" name="图片 6" descr="t012fbb0b2080c124fb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8913"/>
          <a:stretch>
            <a:fillRect/>
          </a:stretch>
        </p:blipFill>
        <p:spPr>
          <a:xfrm>
            <a:off x="6979920" y="484505"/>
            <a:ext cx="1562735" cy="1424305"/>
          </a:xfrm>
          <a:prstGeom prst="rect">
            <a:avLst/>
          </a:prstGeom>
        </p:spPr>
      </p:pic>
      <p:pic>
        <p:nvPicPr>
          <p:cNvPr id="8" name="图片 7" descr="图片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065" y="4373245"/>
            <a:ext cx="1630680" cy="1143000"/>
          </a:xfrm>
          <a:prstGeom prst="rect">
            <a:avLst/>
          </a:prstGeom>
        </p:spPr>
      </p:pic>
      <p:pic>
        <p:nvPicPr>
          <p:cNvPr id="12" name="图片 11" descr="5a39067492bfe"/>
          <p:cNvPicPr>
            <a:picLocks noChangeAspect="1"/>
          </p:cNvPicPr>
          <p:nvPr/>
        </p:nvPicPr>
        <p:blipFill>
          <a:blip r:embed="rId2"/>
          <a:srcRect t="77140" b="8834"/>
          <a:stretch>
            <a:fillRect/>
          </a:stretch>
        </p:blipFill>
        <p:spPr>
          <a:xfrm rot="10800000">
            <a:off x="226695" y="1908810"/>
            <a:ext cx="11700510" cy="2094865"/>
          </a:xfrm>
          <a:prstGeom prst="roundRect">
            <a:avLst>
              <a:gd name="adj" fmla="val 6467"/>
            </a:avLst>
          </a:prstGeom>
        </p:spPr>
      </p:pic>
      <p:pic>
        <p:nvPicPr>
          <p:cNvPr id="46" name="图片 45" descr="9484e31985cae809ccfff5bcb1cc1fd2"/>
          <p:cNvPicPr>
            <a:picLocks noChangeAspect="1"/>
          </p:cNvPicPr>
          <p:nvPr/>
        </p:nvPicPr>
        <p:blipFill>
          <a:blip r:embed="rId8"/>
          <a:srcRect l="67056" t="2465" r="4940" b="69781"/>
          <a:stretch>
            <a:fillRect/>
          </a:stretch>
        </p:blipFill>
        <p:spPr>
          <a:xfrm>
            <a:off x="3395980" y="810895"/>
            <a:ext cx="4912360" cy="4314825"/>
          </a:xfrm>
          <a:prstGeom prst="rect">
            <a:avLst/>
          </a:prstGeom>
          <a:ln w="38100">
            <a:solidFill>
              <a:srgbClr val="000000">
                <a:alpha val="0"/>
              </a:srgbClr>
            </a:solidFill>
          </a:ln>
        </p:spPr>
      </p:pic>
      <p:pic>
        <p:nvPicPr>
          <p:cNvPr id="11" name="图片 10" descr="图片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7800" y="4453890"/>
            <a:ext cx="2133600" cy="21336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391400" y="589915"/>
            <a:ext cx="4627245" cy="2595245"/>
            <a:chOff x="11640" y="929"/>
            <a:chExt cx="7287" cy="4087"/>
          </a:xfrm>
        </p:grpSpPr>
        <p:sp>
          <p:nvSpPr>
            <p:cNvPr id="9" name="矩形 8"/>
            <p:cNvSpPr/>
            <p:nvPr/>
          </p:nvSpPr>
          <p:spPr>
            <a:xfrm>
              <a:off x="14633" y="2428"/>
              <a:ext cx="4294" cy="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31250" y1="32083" x2="31250" y2="32083"/>
                          <a14:foregroundMark x1="31250" y1="32083" x2="31250" y2="32083"/>
                          <a14:foregroundMark x1="31250" y1="32083" x2="31250" y2="32083"/>
                          <a14:foregroundMark x1="30417" y1="37083" x2="30417" y2="38542"/>
                          <a14:foregroundMark x1="31250" y1="40417" x2="31250" y2="40417"/>
                          <a14:foregroundMark x1="32083" y1="41667" x2="32083" y2="41667"/>
                          <a14:foregroundMark x1="32708" y1="41667" x2="32708" y2="41667"/>
                          <a14:foregroundMark x1="35417" y1="40417" x2="36667" y2="40417"/>
                          <a14:foregroundMark x1="46250" y1="35833" x2="46250" y2="35833"/>
                          <a14:foregroundMark x1="46250" y1="35833" x2="50208" y2="37083"/>
                          <a14:foregroundMark x1="55625" y1="38542" x2="55625" y2="38542"/>
                          <a14:foregroundMark x1="56250" y1="39375" x2="57083" y2="42500"/>
                          <a14:foregroundMark x1="59375" y1="48958" x2="59792" y2="50833"/>
                          <a14:foregroundMark x1="62083" y1="56250" x2="62500" y2="57917"/>
                          <a14:foregroundMark x1="63333" y1="63333" x2="63958" y2="69375"/>
                          <a14:foregroundMark x1="63958" y1="73750" x2="63958" y2="75625"/>
                          <a14:foregroundMark x1="63958" y1="77500" x2="63958" y2="77500"/>
                          <a14:foregroundMark x1="63958" y1="77083" x2="63958" y2="77083"/>
                          <a14:foregroundMark x1="63958" y1="68333" x2="63958" y2="68333"/>
                          <a14:foregroundMark x1="63958" y1="66667" x2="63958" y2="66667"/>
                          <a14:foregroundMark x1="63958" y1="56667" x2="63958" y2="48958"/>
                          <a14:foregroundMark x1="63958" y1="43542" x2="63958" y2="43542"/>
                          <a14:foregroundMark x1="63333" y1="38125" x2="63333" y2="38125"/>
                          <a14:foregroundMark x1="63333" y1="38125" x2="63333" y2="38125"/>
                          <a14:foregroundMark x1="58542" y1="35000" x2="58542" y2="35000"/>
                          <a14:foregroundMark x1="56667" y1="34375" x2="56667" y2="34375"/>
                          <a14:foregroundMark x1="52083" y1="34375" x2="48542" y2="34375"/>
                          <a14:foregroundMark x1="44375" y1="33958" x2="44375" y2="33958"/>
                          <a14:foregroundMark x1="30833" y1="36250" x2="30833" y2="36250"/>
                          <a14:foregroundMark x1="30833" y1="36250" x2="30833" y2="36250"/>
                          <a14:foregroundMark x1="28125" y1="38125" x2="25833" y2="38958"/>
                          <a14:foregroundMark x1="23125" y1="38958" x2="23125" y2="38958"/>
                          <a14:foregroundMark x1="21250" y1="38958" x2="21250" y2="38958"/>
                          <a14:foregroundMark x1="21250" y1="38958" x2="21250" y2="38958"/>
                          <a14:foregroundMark x1="21250" y1="38542" x2="21250" y2="38542"/>
                          <a14:foregroundMark x1="28958" y1="32083" x2="28958" y2="32083"/>
                          <a14:foregroundMark x1="30000" y1="30000" x2="30000" y2="30000"/>
                          <a14:foregroundMark x1="31667" y1="27292" x2="32708" y2="25833"/>
                          <a14:foregroundMark x1="40417" y1="20417" x2="40417" y2="20417"/>
                          <a14:foregroundMark x1="40417" y1="20000" x2="40417" y2="20000"/>
                          <a14:foregroundMark x1="41250" y1="21875" x2="38542" y2="22292"/>
                          <a14:foregroundMark x1="33542" y1="22292" x2="33542" y2="22292"/>
                          <a14:foregroundMark x1="32083" y1="22292" x2="32083" y2="22292"/>
                          <a14:foregroundMark x1="30833" y1="22292" x2="30833" y2="22292"/>
                          <a14:foregroundMark x1="24583" y1="33958" x2="24583" y2="33958"/>
                          <a14:foregroundMark x1="20417" y1="35833" x2="20417" y2="35833"/>
                          <a14:foregroundMark x1="17708" y1="37083" x2="21250" y2="39375"/>
                          <a14:foregroundMark x1="30000" y1="48125" x2="30000" y2="48125"/>
                          <a14:foregroundMark x1="30833" y1="48542" x2="33125" y2="51250"/>
                          <a14:foregroundMark x1="33125" y1="51250" x2="35833" y2="53542"/>
                          <a14:foregroundMark x1="35833" y1="53542" x2="35833" y2="535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40" y="929"/>
              <a:ext cx="4546" cy="40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173 -0.034537 L -0.00865403 -0.0439815 L -0.00865403 -0.055 L -0.00865403 -0.0659259 L -0.00865403 -0.0753703 L -0.00865403 -0.0848148 L -0.00786322 -0.0942592 L -0.00628157 -0.105278 L -0.00628157 -0.116296 L -0.00628157 -0.125741 L -0.00628157 -0.135093 L -0.00628157 -0.146111 L -0.00628157 -0.15713 L -0.00628157 -0.169722 L -0.00628157 -0.179167 L -0.00628157 -0.188611 L -0.00628157 -0.197963 L -0.00628157 -0.207407 L -0.00628157 -0.216852 L -0.00628157 -0.226296 L -0.00628157 -0.235741 L -0.00628157 -0.246759 L -0.00707239 -0.256204 L -0.00786322 -0.268704 L -0.00786322 -0.278148 L -0.00944485 -0.287593 L -0.0149806 -0.295463 L -0.0197255 -0.295463 L -0.0260521 -0.295463 L -0.0331694 -0.295463 L -0.0402403 -0.295463 L -0.0473577 -0.295463 L -0.0544751 -0.295463 L -0.0600108 -0.295463 L -0.0663374 -0.295463 L -0.0726174 -0.295463 L -0.0781532 -0.295463 L -0.083689 -0.295463 L -0.0884338 -0.295463 L -0.0931787 -0.295463 L -0.100296 -0.297037 L -0.105785 -0.298611 L -0.112112 -0.300185 L -0.117648 -0.300185 L -0.123184 -0.300185 L -0.127928 -0.301759 L -0.132673 -0.303333 L -0.137418 -0.304907 L -0.142908 -0.306481 L -0.148443 -0.306481 L -0.153979 -0.308056 L -0.159515 -0.308056 L -0.164259 -0.308056 L -0.169005 -0.311204 L -0.173703 -0.311204 L -0.180029 -0.312778 L -0.185565 -0.312778 L -0.191101 -0.312778 L -0.196637 -0.312778 L -0.201382 -0.312778 L -0.20608 -0.312778 L -0.212406 -0.312778 L -0.217152 -0.312778 L -0.223478 -0.312778 L -0.229014 -0.312778 L -0.23455 -0.312778 L -0.240829 -0.312778 L -0.247947 -0.311204 L -0.252692 -0.311204 L -0.257437 -0.30963 L -0.263763 -0.308056 L -0.269299 -0.304907 L -0.273998 -0.304907 L -0.278742 -0.304907 L -0.285069 -0.303333 L -0.291396 -0.301759 L -0.297722 -0.301759 L -0.302467 -0.301759 L -0.307165 -0.301759 L -0.311911 -0.301759 L -0.317446 -0.301759 L -0.322191 -0.301759 L -0.327727 -0.301759 L -0.333263 -0.303333 L -0.338752 -0.303333 L -0.343497 -0.304907 L -0.348242 -0.304907 L -0.352986 -0.304907 L -0.357732 -0.304907 L -0.362476 -0.304907 L -0.368012 -0.304907 L -0.374292 -0.303333 L -0.379037 -0.300185 L -0.383782 -0.300185 " pathEditMode="relative" rAng="0" ptsTypes="">
                                      <p:cBhvr>
                                        <p:cTn id="6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5920" y="1459865"/>
            <a:ext cx="8679815" cy="37884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94410" y="937895"/>
            <a:ext cx="106324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Chen </a:t>
            </a:r>
            <a:r>
              <a:rPr lang="en-US" altLang="zh-CN" sz="2800" b="1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Jie</a:t>
            </a: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is trying to be a tour guide for Oliver in Beijing. Can you help her?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5842" r="40921" b="1190"/>
          <a:stretch>
            <a:fillRect/>
          </a:stretch>
        </p:blipFill>
        <p:spPr>
          <a:xfrm>
            <a:off x="794979" y="4990466"/>
            <a:ext cx="1819316" cy="13277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63825" y="5248275"/>
            <a:ext cx="75857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Now we are in front of </a:t>
            </a:r>
            <a:r>
              <a:rPr lang="en-US" altLang="zh-CN" sz="2400" b="1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Tian’anmen</a:t>
            </a:r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. </a:t>
            </a:r>
            <a:endParaRPr lang="en-US" altLang="zh-CN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Go straight and you can see the Place Museum.</a:t>
            </a:r>
            <a:endParaRPr lang="en-US" altLang="zh-CN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161145" y="3123565"/>
            <a:ext cx="2313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Tian’an</a:t>
            </a:r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men</a:t>
            </a:r>
            <a:endParaRPr lang="en-US" altLang="zh-CN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872095" y="1647825"/>
            <a:ext cx="2942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Palace Museum</a:t>
            </a:r>
            <a:endParaRPr lang="en-US" altLang="zh-CN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94410" y="2322195"/>
            <a:ext cx="2313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Beihai Park</a:t>
            </a:r>
            <a:endParaRPr lang="en-US" altLang="zh-CN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245870" y="316865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Be a tour guide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6" name="图片 5" descr="25575349139354423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78" r="38654"/>
          <a:stretch>
            <a:fillRect/>
          </a:stretch>
        </p:blipFill>
        <p:spPr>
          <a:xfrm rot="5400000">
            <a:off x="541655" y="-67310"/>
            <a:ext cx="403860" cy="13519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0940" y="299085"/>
            <a:ext cx="10128885" cy="55460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38703" y="5615342"/>
            <a:ext cx="28365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Now we are ...</a:t>
            </a:r>
            <a:endParaRPr lang="en-US" altLang="zh-CN" sz="28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490710" y="2841625"/>
            <a:ext cx="2543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 err="1">
                <a:latin typeface="Comic Sans MS" panose="030F0702030302020204" pitchFamily="66" charset="0"/>
                <a:cs typeface="Comic Sans MS" panose="030F0702030302020204" pitchFamily="66" charset="0"/>
              </a:rPr>
              <a:t>Tian’an</a:t>
            </a:r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 men</a:t>
            </a:r>
            <a:endParaRPr lang="en-US" altLang="zh-CN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895080" y="560705"/>
            <a:ext cx="2922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Palace Museum</a:t>
            </a:r>
            <a:endParaRPr lang="en-US" altLang="zh-CN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29640" y="1743075"/>
            <a:ext cx="2517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Beihai Park</a:t>
            </a:r>
            <a:endParaRPr lang="en-US" altLang="zh-CN" sz="24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5" name="图片 24" descr="预览图_千图网_编号28811794.png"/>
          <p:cNvPicPr>
            <a:picLocks noChangeAspect="1"/>
          </p:cNvPicPr>
          <p:nvPr/>
        </p:nvPicPr>
        <p:blipFill rotWithShape="1">
          <a:blip r:embed="rId2" cstate="print"/>
          <a:srcRect l="51512" t="24777" r="18990" b="49592"/>
          <a:stretch>
            <a:fillRect/>
          </a:stretch>
        </p:blipFill>
        <p:spPr>
          <a:xfrm>
            <a:off x="231" y="4382228"/>
            <a:ext cx="1938180" cy="225153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45870" y="316865"/>
            <a:ext cx="423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Let’s practice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6" name="图片 5" descr="25575349139354423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78" r="38654"/>
          <a:stretch>
            <a:fillRect/>
          </a:stretch>
        </p:blipFill>
        <p:spPr>
          <a:xfrm rot="5400000">
            <a:off x="541655" y="-67310"/>
            <a:ext cx="403860" cy="13519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wanqudaolukatongchahua-32988016_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926"/>
          <a:stretch>
            <a:fillRect/>
          </a:stretch>
        </p:blipFill>
        <p:spPr>
          <a:xfrm rot="16200000" flipV="1">
            <a:off x="4039235" y="713740"/>
            <a:ext cx="4331335" cy="7387590"/>
          </a:xfrm>
          <a:prstGeom prst="rect">
            <a:avLst/>
          </a:prstGeom>
        </p:spPr>
      </p:pic>
      <p:pic>
        <p:nvPicPr>
          <p:cNvPr id="4" name="图片 3" descr="87"/>
          <p:cNvPicPr>
            <a:picLocks noChangeAspect="1"/>
          </p:cNvPicPr>
          <p:nvPr/>
        </p:nvPicPr>
        <p:blipFill>
          <a:blip r:embed="rId2"/>
          <a:srcRect b="8912"/>
          <a:stretch>
            <a:fillRect/>
          </a:stretch>
        </p:blipFill>
        <p:spPr>
          <a:xfrm>
            <a:off x="-241300" y="3606165"/>
            <a:ext cx="4258945" cy="296735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45870" y="316865"/>
            <a:ext cx="5432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Look and fill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" name="图片 1" descr="25575349139354423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78" r="38654"/>
          <a:stretch>
            <a:fillRect/>
          </a:stretch>
        </p:blipFill>
        <p:spPr>
          <a:xfrm rot="5400000">
            <a:off x="554355" y="-67310"/>
            <a:ext cx="403860" cy="13519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2735" y="1147445"/>
            <a:ext cx="7254875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Chen Jie wants to go to Sarah’s house.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They are on the phone.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Let’s look and fill the dialogue.</a:t>
            </a:r>
            <a:endParaRPr lang="en-US" altLang="zh-CN" sz="28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" name="图片 6" descr="11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36215" y="4241165"/>
            <a:ext cx="1612900" cy="2450465"/>
          </a:xfrm>
          <a:prstGeom prst="rect">
            <a:avLst/>
          </a:prstGeom>
        </p:spPr>
      </p:pic>
      <p:pic>
        <p:nvPicPr>
          <p:cNvPr id="6" name="图片 5" descr="24860385690438870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4024" b="14476"/>
          <a:stretch>
            <a:fillRect/>
          </a:stretch>
        </p:blipFill>
        <p:spPr>
          <a:xfrm>
            <a:off x="7306945" y="810895"/>
            <a:ext cx="4123690" cy="2950210"/>
          </a:xfrm>
          <a:prstGeom prst="rect">
            <a:avLst/>
          </a:prstGeom>
        </p:spPr>
      </p:pic>
      <p:pic>
        <p:nvPicPr>
          <p:cNvPr id="5" name="图片 4" descr="sarah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135235" y="1643380"/>
            <a:ext cx="1536700" cy="2117725"/>
          </a:xfrm>
          <a:prstGeom prst="rect">
            <a:avLst/>
          </a:prstGeom>
        </p:spPr>
      </p:pic>
      <p:pic>
        <p:nvPicPr>
          <p:cNvPr id="10" name="图片 9" descr="staff_1024 (1)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6366" b="64866"/>
          <a:stretch>
            <a:fillRect/>
          </a:stretch>
        </p:blipFill>
        <p:spPr>
          <a:xfrm rot="21240000">
            <a:off x="10941685" y="1776730"/>
            <a:ext cx="698500" cy="638175"/>
          </a:xfrm>
          <a:prstGeom prst="rect">
            <a:avLst/>
          </a:prstGeom>
        </p:spPr>
      </p:pic>
      <p:pic>
        <p:nvPicPr>
          <p:cNvPr id="11" name="图片 10" descr="staff_1024 (1)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6366" b="64866"/>
          <a:stretch>
            <a:fillRect/>
          </a:stretch>
        </p:blipFill>
        <p:spPr>
          <a:xfrm flipH="1">
            <a:off x="3056890" y="4319905"/>
            <a:ext cx="688340" cy="680085"/>
          </a:xfrm>
          <a:prstGeom prst="rect">
            <a:avLst/>
          </a:prstGeom>
        </p:spPr>
      </p:pic>
      <p:pic>
        <p:nvPicPr>
          <p:cNvPr id="14" name="14474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66425" y="608965"/>
            <a:ext cx="412750" cy="41275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1" dur="23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2159635" y="294640"/>
            <a:ext cx="8047355" cy="3288030"/>
            <a:chOff x="340" y="160"/>
            <a:chExt cx="18534" cy="10200"/>
          </a:xfrm>
        </p:grpSpPr>
        <p:sp>
          <p:nvSpPr>
            <p:cNvPr id="12" name="圆角矩形 11"/>
            <p:cNvSpPr/>
            <p:nvPr/>
          </p:nvSpPr>
          <p:spPr>
            <a:xfrm>
              <a:off x="340" y="441"/>
              <a:ext cx="18520" cy="9919"/>
            </a:xfrm>
            <a:prstGeom prst="roundRect">
              <a:avLst>
                <a:gd name="adj" fmla="val 5635"/>
              </a:avLst>
            </a:prstGeom>
            <a:solidFill>
              <a:srgbClr val="A662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2" name="图片 31" descr="5a39067492bfe"/>
            <p:cNvPicPr>
              <a:picLocks noChangeAspect="1"/>
            </p:cNvPicPr>
            <p:nvPr/>
          </p:nvPicPr>
          <p:blipFill>
            <a:blip r:embed="rId1"/>
            <a:srcRect t="77140" b="8834"/>
            <a:stretch>
              <a:fillRect/>
            </a:stretch>
          </p:blipFill>
          <p:spPr>
            <a:xfrm>
              <a:off x="8658" y="219"/>
              <a:ext cx="10066" cy="1260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31" name="图片 30" descr="5a39067492bfe"/>
            <p:cNvPicPr>
              <a:picLocks noChangeAspect="1"/>
            </p:cNvPicPr>
            <p:nvPr/>
          </p:nvPicPr>
          <p:blipFill>
            <a:blip r:embed="rId1"/>
            <a:srcRect t="77140" b="8834"/>
            <a:stretch>
              <a:fillRect/>
            </a:stretch>
          </p:blipFill>
          <p:spPr>
            <a:xfrm>
              <a:off x="340" y="160"/>
              <a:ext cx="8573" cy="1280"/>
            </a:xfrm>
            <a:prstGeom prst="roundRect">
              <a:avLst>
                <a:gd name="adj" fmla="val 6467"/>
              </a:avLst>
            </a:prstGeom>
          </p:spPr>
        </p:pic>
        <p:sp>
          <p:nvSpPr>
            <p:cNvPr id="13" name="圆角矩形 12"/>
            <p:cNvSpPr/>
            <p:nvPr/>
          </p:nvSpPr>
          <p:spPr>
            <a:xfrm>
              <a:off x="10924" y="7889"/>
              <a:ext cx="7799" cy="2461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图片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55" y="8376"/>
              <a:ext cx="1584" cy="1488"/>
            </a:xfrm>
            <a:prstGeom prst="rect">
              <a:avLst/>
            </a:prstGeom>
          </p:spPr>
        </p:pic>
        <p:pic>
          <p:nvPicPr>
            <p:cNvPr id="26628" name="图片 4" descr="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17" y="8361"/>
              <a:ext cx="1743" cy="1503"/>
            </a:xfrm>
            <a:prstGeom prst="ellipse">
              <a:avLst/>
            </a:prstGeom>
            <a:noFill/>
            <a:ln w="9525">
              <a:noFill/>
            </a:ln>
          </p:spPr>
        </p:pic>
        <p:sp>
          <p:nvSpPr>
            <p:cNvPr id="14" name="圆角矩形 13"/>
            <p:cNvSpPr/>
            <p:nvPr/>
          </p:nvSpPr>
          <p:spPr>
            <a:xfrm>
              <a:off x="457" y="7889"/>
              <a:ext cx="9219" cy="2471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10924" y="5196"/>
              <a:ext cx="7950" cy="1880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图片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64" y="5466"/>
              <a:ext cx="1525" cy="1393"/>
            </a:xfrm>
            <a:prstGeom prst="rect">
              <a:avLst/>
            </a:prstGeom>
          </p:spPr>
        </p:pic>
        <p:sp>
          <p:nvSpPr>
            <p:cNvPr id="17" name="圆角矩形 16"/>
            <p:cNvSpPr/>
            <p:nvPr/>
          </p:nvSpPr>
          <p:spPr>
            <a:xfrm>
              <a:off x="477" y="4435"/>
              <a:ext cx="9199" cy="2643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5a39067492bfe"/>
            <p:cNvPicPr>
              <a:picLocks noChangeAspect="1"/>
            </p:cNvPicPr>
            <p:nvPr/>
          </p:nvPicPr>
          <p:blipFill>
            <a:blip r:embed="rId1"/>
            <a:srcRect t="77140" b="8834"/>
            <a:stretch>
              <a:fillRect/>
            </a:stretch>
          </p:blipFill>
          <p:spPr>
            <a:xfrm>
              <a:off x="10921" y="7090"/>
              <a:ext cx="7788" cy="919"/>
            </a:xfrm>
            <a:prstGeom prst="roundRect">
              <a:avLst>
                <a:gd name="adj" fmla="val 6467"/>
              </a:avLst>
            </a:prstGeom>
          </p:spPr>
        </p:pic>
        <p:sp>
          <p:nvSpPr>
            <p:cNvPr id="18" name="圆角矩形 17"/>
            <p:cNvSpPr/>
            <p:nvPr/>
          </p:nvSpPr>
          <p:spPr>
            <a:xfrm>
              <a:off x="11029" y="2884"/>
              <a:ext cx="1980" cy="1500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629" name="图片 5" descr="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65" y="2902"/>
              <a:ext cx="1509" cy="1405"/>
            </a:xfrm>
            <a:prstGeom prst="ellipse">
              <a:avLst/>
            </a:prstGeom>
            <a:noFill/>
            <a:ln w="9525">
              <a:noFill/>
            </a:ln>
          </p:spPr>
        </p:pic>
        <p:sp>
          <p:nvSpPr>
            <p:cNvPr id="19" name="圆角矩形 18"/>
            <p:cNvSpPr/>
            <p:nvPr/>
          </p:nvSpPr>
          <p:spPr>
            <a:xfrm>
              <a:off x="13009" y="1475"/>
              <a:ext cx="5800" cy="2908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t012cfcbf4e2c54a9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39" y="907"/>
              <a:ext cx="1766" cy="1835"/>
            </a:xfrm>
            <a:prstGeom prst="rect">
              <a:avLst/>
            </a:prstGeom>
          </p:spPr>
        </p:pic>
        <p:sp>
          <p:nvSpPr>
            <p:cNvPr id="20" name="圆角矩形 19"/>
            <p:cNvSpPr/>
            <p:nvPr/>
          </p:nvSpPr>
          <p:spPr>
            <a:xfrm>
              <a:off x="8948" y="1475"/>
              <a:ext cx="4061" cy="1312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1505" name="图片 1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D4EDF9">
                    <a:alpha val="100000"/>
                  </a:srgbClr>
                </a:clrFrom>
                <a:clrTo>
                  <a:srgbClr val="D4EDF9">
                    <a:alpha val="100000"/>
                    <a:alpha val="0"/>
                  </a:srgbClr>
                </a:clrTo>
              </a:clrChange>
            </a:blip>
            <a:srcRect l="9464"/>
            <a:stretch>
              <a:fillRect/>
            </a:stretch>
          </p:blipFill>
          <p:spPr>
            <a:xfrm>
              <a:off x="8948" y="1488"/>
              <a:ext cx="4062" cy="1397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pic>
          <p:nvPicPr>
            <p:cNvPr id="21" name="图片 20" descr="6b0a8ac636160dc61fd64b9f1b1ddb66"/>
            <p:cNvPicPr>
              <a:picLocks noChangeAspect="1"/>
            </p:cNvPicPr>
            <p:nvPr/>
          </p:nvPicPr>
          <p:blipFill>
            <a:blip r:embed="rId8"/>
            <a:srcRect l="52513" r="12707" b="74139"/>
            <a:stretch>
              <a:fillRect/>
            </a:stretch>
          </p:blipFill>
          <p:spPr>
            <a:xfrm>
              <a:off x="2337" y="4595"/>
              <a:ext cx="6611" cy="2392"/>
            </a:xfrm>
            <a:prstGeom prst="rect">
              <a:avLst/>
            </a:prstGeom>
          </p:spPr>
        </p:pic>
        <p:pic>
          <p:nvPicPr>
            <p:cNvPr id="23" name="图片 22" descr="6b0a8ac636160dc61fd64b9f1b1ddb66"/>
            <p:cNvPicPr>
              <a:picLocks noChangeAspect="1"/>
            </p:cNvPicPr>
            <p:nvPr/>
          </p:nvPicPr>
          <p:blipFill>
            <a:blip r:embed="rId8"/>
            <a:srcRect l="-55" t="57717" r="-4" b="23121"/>
            <a:stretch>
              <a:fillRect/>
            </a:stretch>
          </p:blipFill>
          <p:spPr>
            <a:xfrm>
              <a:off x="13009" y="2559"/>
              <a:ext cx="5699" cy="2090"/>
            </a:xfrm>
            <a:prstGeom prst="rect">
              <a:avLst/>
            </a:prstGeom>
          </p:spPr>
        </p:pic>
        <p:sp>
          <p:nvSpPr>
            <p:cNvPr id="24" name="圆角矩形 23"/>
            <p:cNvSpPr/>
            <p:nvPr/>
          </p:nvSpPr>
          <p:spPr>
            <a:xfrm>
              <a:off x="6099" y="1475"/>
              <a:ext cx="2849" cy="1409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图片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56" y="1641"/>
              <a:ext cx="1082" cy="1076"/>
            </a:xfrm>
            <a:prstGeom prst="rect">
              <a:avLst/>
            </a:prstGeom>
          </p:spPr>
        </p:pic>
        <p:pic>
          <p:nvPicPr>
            <p:cNvPr id="26" name="图片 25" descr="5a39067492bfe"/>
            <p:cNvPicPr>
              <a:picLocks noChangeAspect="1"/>
            </p:cNvPicPr>
            <p:nvPr/>
          </p:nvPicPr>
          <p:blipFill>
            <a:blip r:embed="rId1"/>
            <a:srcRect t="77140" b="8834"/>
            <a:stretch>
              <a:fillRect/>
            </a:stretch>
          </p:blipFill>
          <p:spPr>
            <a:xfrm rot="5400000">
              <a:off x="6577" y="6067"/>
              <a:ext cx="7476" cy="1109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27" name="图片 26" descr="5a39067492bfe"/>
            <p:cNvPicPr>
              <a:picLocks noChangeAspect="1"/>
            </p:cNvPicPr>
            <p:nvPr/>
          </p:nvPicPr>
          <p:blipFill>
            <a:blip r:embed="rId1"/>
            <a:srcRect t="77140" b="8834"/>
            <a:stretch>
              <a:fillRect/>
            </a:stretch>
          </p:blipFill>
          <p:spPr>
            <a:xfrm rot="10800000">
              <a:off x="10870" y="4319"/>
              <a:ext cx="7996" cy="914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28" name="图片 27" descr="5a39067492bfe"/>
            <p:cNvPicPr>
              <a:picLocks noChangeAspect="1"/>
            </p:cNvPicPr>
            <p:nvPr/>
          </p:nvPicPr>
          <p:blipFill>
            <a:blip r:embed="rId1"/>
            <a:srcRect t="77140" b="8834"/>
            <a:stretch>
              <a:fillRect/>
            </a:stretch>
          </p:blipFill>
          <p:spPr>
            <a:xfrm>
              <a:off x="373" y="7113"/>
              <a:ext cx="9388" cy="919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45" name="图片 44" descr="9484e31985cae809ccfff5bcb1cc1fd2"/>
            <p:cNvPicPr>
              <a:picLocks noChangeAspect="1"/>
            </p:cNvPicPr>
            <p:nvPr/>
          </p:nvPicPr>
          <p:blipFill>
            <a:blip r:embed="rId10"/>
            <a:srcRect l="64630" b="67778"/>
            <a:stretch>
              <a:fillRect/>
            </a:stretch>
          </p:blipFill>
          <p:spPr>
            <a:xfrm>
              <a:off x="8913" y="6447"/>
              <a:ext cx="3043" cy="2320"/>
            </a:xfrm>
            <a:prstGeom prst="rect">
              <a:avLst/>
            </a:prstGeom>
          </p:spPr>
        </p:pic>
        <p:pic>
          <p:nvPicPr>
            <p:cNvPr id="15" name="图片 14" descr="62bb061db4c8a8d3578ba0695e0b6a66"/>
            <p:cNvPicPr>
              <a:picLocks noChangeAspect="1"/>
            </p:cNvPicPr>
            <p:nvPr/>
          </p:nvPicPr>
          <p:blipFill>
            <a:blip r:embed="rId11"/>
            <a:srcRect l="-7325" t="4777" r="-5349"/>
            <a:stretch>
              <a:fillRect/>
            </a:stretch>
          </p:blipFill>
          <p:spPr>
            <a:xfrm>
              <a:off x="4683" y="7562"/>
              <a:ext cx="4473" cy="25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图片 28" descr="5a39067492bfe"/>
            <p:cNvPicPr>
              <a:picLocks noChangeAspect="1"/>
            </p:cNvPicPr>
            <p:nvPr/>
          </p:nvPicPr>
          <p:blipFill>
            <a:blip r:embed="rId1"/>
            <a:srcRect t="77140" b="8834"/>
            <a:stretch>
              <a:fillRect/>
            </a:stretch>
          </p:blipFill>
          <p:spPr>
            <a:xfrm>
              <a:off x="463" y="2919"/>
              <a:ext cx="9408" cy="1480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33" name="图片 32" descr="5a39067492bfe"/>
            <p:cNvPicPr>
              <a:picLocks noChangeAspect="1"/>
            </p:cNvPicPr>
            <p:nvPr/>
          </p:nvPicPr>
          <p:blipFill>
            <a:blip r:embed="rId1"/>
            <a:srcRect t="77140" r="82696" b="8834"/>
            <a:stretch>
              <a:fillRect/>
            </a:stretch>
          </p:blipFill>
          <p:spPr>
            <a:xfrm rot="5400000">
              <a:off x="4500" y="1380"/>
              <a:ext cx="1443" cy="1634"/>
            </a:xfrm>
            <a:prstGeom prst="roundRect">
              <a:avLst>
                <a:gd name="adj" fmla="val 6467"/>
              </a:avLst>
            </a:prstGeom>
          </p:spPr>
        </p:pic>
        <p:sp>
          <p:nvSpPr>
            <p:cNvPr id="30" name="圆角矩形 29"/>
            <p:cNvSpPr/>
            <p:nvPr/>
          </p:nvSpPr>
          <p:spPr>
            <a:xfrm>
              <a:off x="471" y="1340"/>
              <a:ext cx="3875" cy="1548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6" name="图片 45" descr="9484e31985cae809ccfff5bcb1cc1fd2"/>
            <p:cNvPicPr>
              <a:picLocks noChangeAspect="1"/>
            </p:cNvPicPr>
            <p:nvPr/>
          </p:nvPicPr>
          <p:blipFill>
            <a:blip r:embed="rId10"/>
            <a:srcRect l="64630" t="10173" b="67778"/>
            <a:stretch>
              <a:fillRect/>
            </a:stretch>
          </p:blipFill>
          <p:spPr>
            <a:xfrm>
              <a:off x="3061" y="160"/>
              <a:ext cx="4681" cy="2200"/>
            </a:xfrm>
            <a:prstGeom prst="rect">
              <a:avLst/>
            </a:prstGeom>
          </p:spPr>
        </p:pic>
        <p:pic>
          <p:nvPicPr>
            <p:cNvPr id="2" name="图片 1" descr="255753491393544238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8856" t="2208" r="38761"/>
            <a:stretch>
              <a:fillRect/>
            </a:stretch>
          </p:blipFill>
          <p:spPr>
            <a:xfrm rot="5400000">
              <a:off x="5138" y="-435"/>
              <a:ext cx="527" cy="1747"/>
            </a:xfrm>
            <a:prstGeom prst="rect">
              <a:avLst/>
            </a:prstGeom>
          </p:spPr>
        </p:pic>
      </p:grpSp>
      <p:pic>
        <p:nvPicPr>
          <p:cNvPr id="4" name="图片 3" descr="8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9325" y="535305"/>
            <a:ext cx="850900" cy="650875"/>
          </a:xfrm>
          <a:prstGeom prst="rect">
            <a:avLst/>
          </a:prstGeom>
        </p:spPr>
      </p:pic>
      <p:pic>
        <p:nvPicPr>
          <p:cNvPr id="6" name="图片 5" descr="24860385690438870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4024" b="14476"/>
          <a:stretch>
            <a:fillRect/>
          </a:stretch>
        </p:blipFill>
        <p:spPr>
          <a:xfrm>
            <a:off x="8063230" y="1889760"/>
            <a:ext cx="836295" cy="598170"/>
          </a:xfrm>
          <a:prstGeom prst="rect">
            <a:avLst/>
          </a:prstGeom>
        </p:spPr>
      </p:pic>
      <p:sp>
        <p:nvSpPr>
          <p:cNvPr id="17413" name="TextBox 4"/>
          <p:cNvSpPr txBox="1"/>
          <p:nvPr/>
        </p:nvSpPr>
        <p:spPr>
          <a:xfrm>
            <a:off x="1761490" y="3724275"/>
            <a:ext cx="9344660" cy="2884315"/>
          </a:xfrm>
          <a:prstGeom prst="roundRect">
            <a:avLst>
              <a:gd name="adj" fmla="val 12298"/>
            </a:avLst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CC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Chen Jie</a:t>
            </a:r>
            <a:r>
              <a:rPr lang="en-US" altLang="zh-CN" sz="2400" b="1" dirty="0">
                <a:solidFill>
                  <a:srgbClr val="0000CC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Hello! This is Chen Jie. Is that Sarah?</a:t>
            </a:r>
            <a:endParaRPr lang="en-US" altLang="zh-CN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Sarah: 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Yes. Come and play with me</a:t>
            </a:r>
            <a:r>
              <a:rPr lang="zh-CN" altLang="en-US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，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Chen Jie.</a:t>
            </a:r>
            <a:endParaRPr lang="en-US" altLang="zh-CN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CC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Chen Jie</a:t>
            </a:r>
            <a:r>
              <a:rPr lang="en-US" altLang="zh-CN" sz="2400" b="1" dirty="0">
                <a:solidFill>
                  <a:srgbClr val="0000CC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OK.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 How can I get your home?</a:t>
            </a:r>
            <a:endParaRPr lang="en-US" altLang="zh-CN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   Sarah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Well. First____________ and __________at </a:t>
            </a:r>
            <a:endParaRPr lang="en-US" altLang="zh-CN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           the bookstore. Then__________at the cinema.</a:t>
            </a:r>
            <a:endParaRPr lang="en-US" altLang="zh-CN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           You’ll find my home. It’s next to the _______.</a:t>
            </a:r>
            <a:endParaRPr lang="en-US" altLang="zh-CN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CC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  </a:t>
            </a:r>
            <a:r>
              <a:rPr lang="en-US" altLang="zh-CN" sz="2400" b="1" dirty="0">
                <a:solidFill>
                  <a:srgbClr val="0000CC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Chen Jie</a:t>
            </a:r>
            <a:r>
              <a:rPr lang="en-US" altLang="zh-CN" sz="2400" b="1" dirty="0">
                <a:solidFill>
                  <a:srgbClr val="0000CC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Thanks. See you later.</a:t>
            </a:r>
            <a:endParaRPr lang="zh-CN" altLang="en-US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9" name="图片 8" descr="111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0" y="4171315"/>
            <a:ext cx="1612900" cy="2450465"/>
          </a:xfrm>
          <a:prstGeom prst="rect">
            <a:avLst/>
          </a:prstGeom>
        </p:spPr>
      </p:pic>
      <p:pic>
        <p:nvPicPr>
          <p:cNvPr id="10" name="图片 9" descr="sarah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0135235" y="1643380"/>
            <a:ext cx="1536700" cy="2117725"/>
          </a:xfrm>
          <a:prstGeom prst="rect">
            <a:avLst/>
          </a:prstGeom>
        </p:spPr>
      </p:pic>
      <p:pic>
        <p:nvPicPr>
          <p:cNvPr id="22" name="图片 21" descr="staff_1024 (1)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6366" b="64866"/>
          <a:stretch>
            <a:fillRect/>
          </a:stretch>
        </p:blipFill>
        <p:spPr>
          <a:xfrm rot="21240000">
            <a:off x="10941685" y="1776730"/>
            <a:ext cx="698500" cy="638175"/>
          </a:xfrm>
          <a:prstGeom prst="rect">
            <a:avLst/>
          </a:prstGeom>
        </p:spPr>
      </p:pic>
      <p:pic>
        <p:nvPicPr>
          <p:cNvPr id="35" name="图片 34" descr="staff_1024 (1)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6366" b="64866"/>
          <a:stretch>
            <a:fillRect/>
          </a:stretch>
        </p:blipFill>
        <p:spPr>
          <a:xfrm flipH="1">
            <a:off x="224790" y="4358005"/>
            <a:ext cx="688340" cy="68008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8"/>
          <a:srcRect l="9350" t="6983" r="16150" b="2993"/>
          <a:stretch>
            <a:fillRect/>
          </a:stretch>
        </p:blipFill>
        <p:spPr>
          <a:xfrm>
            <a:off x="2808605" y="1147445"/>
            <a:ext cx="499110" cy="513715"/>
          </a:xfrm>
          <a:prstGeom prst="ellipse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5220248" y="4899155"/>
            <a:ext cx="198294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go straight</a:t>
            </a:r>
            <a:endParaRPr lang="en-US" altLang="zh-CN" sz="24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151408" y="4899155"/>
            <a:ext cx="198294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turn right</a:t>
            </a:r>
            <a:endParaRPr lang="en-US" altLang="zh-CN" sz="24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674398" y="5283330"/>
            <a:ext cx="198294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turn left</a:t>
            </a:r>
            <a:endParaRPr lang="en-US" altLang="zh-CN" sz="24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900160" y="5622925"/>
            <a:ext cx="2009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cinema</a:t>
            </a:r>
            <a:endParaRPr lang="en-US" altLang="zh-CN" sz="24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1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729 0.00916667 L 0.259115 0.00731481 " pathEditMode="relative" ptsTypes="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74 0.00546296 L 0.273698 0.0999074 " pathEditMode="relative" ptsTypes="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573 0.107315 L 0.270573 0.118426 L 0.270573 0.129537 L 0.270573 0.140648 L 0.270573 0.151759 L 0.270573 0.16287 L 0.270573 0.173981 L 0.270573 0.186944 L 0.276823 0.196204 L 0.284115 0.196204 L 0.290365 0.196204 L 0.297656 0.196204 L 0.303906 0.196204 L 0.310156 0.194352 L 0.316406 0.194352 L 0.323698 0.1925 L 0.329948 0.1925 L 0.336198 0.1925 L 0.342448 0.1925 L 0.348698 0.1925 L 0.354948 0.1925 L 0.36224 0.188796 L 0.36849 0.186944 L 0.37474 0.186944 L 0.38099 0.186944 L 0.38724 0.188796 L 0.39349 0.190648 L 0.39974 0.190648 L 0.40599 0.190648 L 0.413281 0.190648 L 0.419531 0.190648 L 0.426823 0.190648 L 0.433073 0.190648 " pathEditMode="relative" ptsTypes="">
                                      <p:cBhvr>
                                        <p:cTn id="35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2" grpId="0"/>
      <p:bldP spid="174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文本框 35"/>
          <p:cNvSpPr txBox="1"/>
          <p:nvPr/>
        </p:nvSpPr>
        <p:spPr>
          <a:xfrm>
            <a:off x="1245870" y="316865"/>
            <a:ext cx="5432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Make a new dialogue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2" name="图片 1" descr="25575349139354423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78" r="38654"/>
          <a:stretch>
            <a:fillRect/>
          </a:stretch>
        </p:blipFill>
        <p:spPr>
          <a:xfrm rot="5400000">
            <a:off x="554355" y="-67310"/>
            <a:ext cx="403860" cy="1351915"/>
          </a:xfrm>
          <a:prstGeom prst="rect">
            <a:avLst/>
          </a:prstGeom>
        </p:spPr>
      </p:pic>
      <p:sp>
        <p:nvSpPr>
          <p:cNvPr id="17413" name="TextBox 4"/>
          <p:cNvSpPr txBox="1"/>
          <p:nvPr/>
        </p:nvSpPr>
        <p:spPr>
          <a:xfrm>
            <a:off x="1432560" y="3707130"/>
            <a:ext cx="8900160" cy="2884307"/>
          </a:xfrm>
          <a:prstGeom prst="roundRect">
            <a:avLst>
              <a:gd name="adj" fmla="val 12298"/>
            </a:avLst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CC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A: 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Hello! This is ______. Is that _____?</a:t>
            </a:r>
            <a:endParaRPr lang="en-US" altLang="zh-CN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B: 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Yes. Come and play with me!</a:t>
            </a:r>
            <a:endParaRPr lang="en-US" altLang="zh-CN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CC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A</a:t>
            </a:r>
            <a:r>
              <a:rPr lang="en-US" altLang="zh-CN" sz="2400" b="1" dirty="0">
                <a:solidFill>
                  <a:srgbClr val="0000CC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OK.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 How can I get your home?</a:t>
            </a:r>
            <a:endParaRPr lang="en-US" altLang="zh-CN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B</a:t>
            </a:r>
            <a:r>
              <a:rPr lang="en-US" altLang="zh-CN" sz="2400" b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Well. First____________ and __________at </a:t>
            </a:r>
            <a:endParaRPr lang="en-US" altLang="zh-CN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    _________. Then__________at________.</a:t>
            </a:r>
            <a:endParaRPr lang="en-US" altLang="zh-CN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     You’ll find my home. It’s next to the _______.</a:t>
            </a:r>
            <a:endParaRPr lang="en-US" altLang="zh-CN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lvl="0" indent="0" defTabSz="4572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CC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A</a:t>
            </a:r>
            <a:r>
              <a:rPr lang="en-US" altLang="zh-CN" sz="2400" b="1" dirty="0">
                <a:solidFill>
                  <a:srgbClr val="0000CC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: </a:t>
            </a:r>
            <a:r>
              <a:rPr lang="en-US" altLang="zh-CN" sz="2400" b="1" dirty="0">
                <a:latin typeface="Comic Sans MS" panose="030F0702030302020204" pitchFamily="66" charset="0"/>
                <a:ea typeface="宋体" panose="02010600030101010101" pitchFamily="2" charset="-122"/>
              </a:rPr>
              <a:t>Thanks. See you later.</a:t>
            </a:r>
            <a:endParaRPr lang="zh-CN" altLang="en-US" sz="2400" b="1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37735" y="899795"/>
            <a:ext cx="7323455" cy="2467610"/>
            <a:chOff x="340" y="160"/>
            <a:chExt cx="18534" cy="10200"/>
          </a:xfrm>
        </p:grpSpPr>
        <p:sp>
          <p:nvSpPr>
            <p:cNvPr id="12" name="圆角矩形 11"/>
            <p:cNvSpPr/>
            <p:nvPr/>
          </p:nvSpPr>
          <p:spPr>
            <a:xfrm>
              <a:off x="340" y="441"/>
              <a:ext cx="18520" cy="9919"/>
            </a:xfrm>
            <a:prstGeom prst="roundRect">
              <a:avLst>
                <a:gd name="adj" fmla="val 5635"/>
              </a:avLst>
            </a:prstGeom>
            <a:solidFill>
              <a:srgbClr val="A662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2" name="图片 31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>
              <a:off x="8658" y="219"/>
              <a:ext cx="10066" cy="1260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31" name="图片 30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>
              <a:off x="340" y="160"/>
              <a:ext cx="8573" cy="1280"/>
            </a:xfrm>
            <a:prstGeom prst="roundRect">
              <a:avLst>
                <a:gd name="adj" fmla="val 6467"/>
              </a:avLst>
            </a:prstGeom>
          </p:spPr>
        </p:pic>
        <p:sp>
          <p:nvSpPr>
            <p:cNvPr id="13" name="圆角矩形 12"/>
            <p:cNvSpPr/>
            <p:nvPr/>
          </p:nvSpPr>
          <p:spPr>
            <a:xfrm>
              <a:off x="10924" y="7889"/>
              <a:ext cx="7799" cy="2461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8" name="图片 7" descr="图片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55" y="8376"/>
              <a:ext cx="1584" cy="1488"/>
            </a:xfrm>
            <a:prstGeom prst="rect">
              <a:avLst/>
            </a:prstGeom>
          </p:spPr>
        </p:pic>
        <p:pic>
          <p:nvPicPr>
            <p:cNvPr id="26628" name="图片 4" descr="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17" y="8361"/>
              <a:ext cx="1743" cy="1503"/>
            </a:xfrm>
            <a:prstGeom prst="ellipse">
              <a:avLst/>
            </a:prstGeom>
            <a:noFill/>
            <a:ln w="9525">
              <a:noFill/>
            </a:ln>
          </p:spPr>
        </p:pic>
        <p:sp>
          <p:nvSpPr>
            <p:cNvPr id="14" name="圆角矩形 13"/>
            <p:cNvSpPr/>
            <p:nvPr/>
          </p:nvSpPr>
          <p:spPr>
            <a:xfrm>
              <a:off x="457" y="7889"/>
              <a:ext cx="9219" cy="2471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10924" y="5196"/>
              <a:ext cx="7950" cy="1880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64" y="5466"/>
              <a:ext cx="1525" cy="1393"/>
            </a:xfrm>
            <a:prstGeom prst="rect">
              <a:avLst/>
            </a:prstGeom>
          </p:spPr>
        </p:pic>
        <p:sp>
          <p:nvSpPr>
            <p:cNvPr id="17" name="圆角矩形 16"/>
            <p:cNvSpPr/>
            <p:nvPr/>
          </p:nvSpPr>
          <p:spPr>
            <a:xfrm>
              <a:off x="477" y="4435"/>
              <a:ext cx="9199" cy="2643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>
              <a:off x="10921" y="7090"/>
              <a:ext cx="7788" cy="919"/>
            </a:xfrm>
            <a:prstGeom prst="roundRect">
              <a:avLst>
                <a:gd name="adj" fmla="val 6467"/>
              </a:avLst>
            </a:prstGeom>
          </p:spPr>
        </p:pic>
        <p:sp>
          <p:nvSpPr>
            <p:cNvPr id="18" name="圆角矩形 17"/>
            <p:cNvSpPr/>
            <p:nvPr/>
          </p:nvSpPr>
          <p:spPr>
            <a:xfrm>
              <a:off x="11029" y="2884"/>
              <a:ext cx="1980" cy="1500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629" name="图片 5" descr="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65" y="2902"/>
              <a:ext cx="1509" cy="1405"/>
            </a:xfrm>
            <a:prstGeom prst="ellipse">
              <a:avLst/>
            </a:prstGeom>
            <a:noFill/>
            <a:ln w="9525">
              <a:noFill/>
            </a:ln>
          </p:spPr>
        </p:pic>
        <p:sp>
          <p:nvSpPr>
            <p:cNvPr id="19" name="圆角矩形 18"/>
            <p:cNvSpPr/>
            <p:nvPr/>
          </p:nvSpPr>
          <p:spPr>
            <a:xfrm>
              <a:off x="13009" y="1475"/>
              <a:ext cx="5800" cy="2908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t012cfcbf4e2c54a9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539" y="907"/>
              <a:ext cx="1766" cy="1835"/>
            </a:xfrm>
            <a:prstGeom prst="rect">
              <a:avLst/>
            </a:prstGeom>
          </p:spPr>
        </p:pic>
        <p:sp>
          <p:nvSpPr>
            <p:cNvPr id="20" name="圆角矩形 19"/>
            <p:cNvSpPr/>
            <p:nvPr/>
          </p:nvSpPr>
          <p:spPr>
            <a:xfrm>
              <a:off x="8948" y="1475"/>
              <a:ext cx="4061" cy="1312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1505" name="图片 1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D4EDF9">
                    <a:alpha val="100000"/>
                  </a:srgbClr>
                </a:clrFrom>
                <a:clrTo>
                  <a:srgbClr val="D4EDF9">
                    <a:alpha val="100000"/>
                    <a:alpha val="0"/>
                  </a:srgbClr>
                </a:clrTo>
              </a:clrChange>
            </a:blip>
            <a:srcRect l="9464"/>
            <a:stretch>
              <a:fillRect/>
            </a:stretch>
          </p:blipFill>
          <p:spPr>
            <a:xfrm>
              <a:off x="8948" y="1488"/>
              <a:ext cx="4062" cy="1397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pic>
          <p:nvPicPr>
            <p:cNvPr id="21" name="图片 20" descr="6b0a8ac636160dc61fd64b9f1b1ddb66"/>
            <p:cNvPicPr>
              <a:picLocks noChangeAspect="1"/>
            </p:cNvPicPr>
            <p:nvPr/>
          </p:nvPicPr>
          <p:blipFill>
            <a:blip r:embed="rId9"/>
            <a:srcRect l="52513" r="12707" b="74139"/>
            <a:stretch>
              <a:fillRect/>
            </a:stretch>
          </p:blipFill>
          <p:spPr>
            <a:xfrm>
              <a:off x="2337" y="4595"/>
              <a:ext cx="6611" cy="2392"/>
            </a:xfrm>
            <a:prstGeom prst="rect">
              <a:avLst/>
            </a:prstGeom>
          </p:spPr>
        </p:pic>
        <p:pic>
          <p:nvPicPr>
            <p:cNvPr id="23" name="图片 22" descr="6b0a8ac636160dc61fd64b9f1b1ddb66"/>
            <p:cNvPicPr>
              <a:picLocks noChangeAspect="1"/>
            </p:cNvPicPr>
            <p:nvPr/>
          </p:nvPicPr>
          <p:blipFill>
            <a:blip r:embed="rId9"/>
            <a:srcRect l="-55" t="57717" r="-4" b="23121"/>
            <a:stretch>
              <a:fillRect/>
            </a:stretch>
          </p:blipFill>
          <p:spPr>
            <a:xfrm>
              <a:off x="13009" y="2559"/>
              <a:ext cx="5699" cy="2090"/>
            </a:xfrm>
            <a:prstGeom prst="rect">
              <a:avLst/>
            </a:prstGeom>
          </p:spPr>
        </p:pic>
        <p:sp>
          <p:nvSpPr>
            <p:cNvPr id="24" name="圆角矩形 23"/>
            <p:cNvSpPr/>
            <p:nvPr/>
          </p:nvSpPr>
          <p:spPr>
            <a:xfrm>
              <a:off x="6099" y="1475"/>
              <a:ext cx="2849" cy="1409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图片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56" y="1641"/>
              <a:ext cx="1082" cy="1076"/>
            </a:xfrm>
            <a:prstGeom prst="rect">
              <a:avLst/>
            </a:prstGeom>
          </p:spPr>
        </p:pic>
        <p:pic>
          <p:nvPicPr>
            <p:cNvPr id="26" name="图片 25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 rot="5400000">
              <a:off x="6577" y="6067"/>
              <a:ext cx="7476" cy="1109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27" name="图片 26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 rot="10800000">
              <a:off x="10870" y="4319"/>
              <a:ext cx="7996" cy="914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28" name="图片 27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>
              <a:off x="373" y="7113"/>
              <a:ext cx="9388" cy="919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45" name="图片 44" descr="9484e31985cae809ccfff5bcb1cc1fd2"/>
            <p:cNvPicPr>
              <a:picLocks noChangeAspect="1"/>
            </p:cNvPicPr>
            <p:nvPr/>
          </p:nvPicPr>
          <p:blipFill>
            <a:blip r:embed="rId11"/>
            <a:srcRect l="64630" b="67778"/>
            <a:stretch>
              <a:fillRect/>
            </a:stretch>
          </p:blipFill>
          <p:spPr>
            <a:xfrm>
              <a:off x="8913" y="6447"/>
              <a:ext cx="3043" cy="2320"/>
            </a:xfrm>
            <a:prstGeom prst="rect">
              <a:avLst/>
            </a:prstGeom>
          </p:spPr>
        </p:pic>
        <p:pic>
          <p:nvPicPr>
            <p:cNvPr id="15" name="图片 14" descr="62bb061db4c8a8d3578ba0695e0b6a66"/>
            <p:cNvPicPr>
              <a:picLocks noChangeAspect="1"/>
            </p:cNvPicPr>
            <p:nvPr/>
          </p:nvPicPr>
          <p:blipFill>
            <a:blip r:embed="rId12"/>
            <a:srcRect l="-7325" t="4777" r="-5349"/>
            <a:stretch>
              <a:fillRect/>
            </a:stretch>
          </p:blipFill>
          <p:spPr>
            <a:xfrm>
              <a:off x="4683" y="7562"/>
              <a:ext cx="4473" cy="25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图片 28" descr="5a39067492bfe"/>
            <p:cNvPicPr>
              <a:picLocks noChangeAspect="1"/>
            </p:cNvPicPr>
            <p:nvPr/>
          </p:nvPicPr>
          <p:blipFill>
            <a:blip r:embed="rId2"/>
            <a:srcRect t="77140" b="8834"/>
            <a:stretch>
              <a:fillRect/>
            </a:stretch>
          </p:blipFill>
          <p:spPr>
            <a:xfrm>
              <a:off x="463" y="2919"/>
              <a:ext cx="9408" cy="1480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33" name="图片 32" descr="5a39067492bfe"/>
            <p:cNvPicPr>
              <a:picLocks noChangeAspect="1"/>
            </p:cNvPicPr>
            <p:nvPr/>
          </p:nvPicPr>
          <p:blipFill>
            <a:blip r:embed="rId2"/>
            <a:srcRect t="77140" r="82696" b="8834"/>
            <a:stretch>
              <a:fillRect/>
            </a:stretch>
          </p:blipFill>
          <p:spPr>
            <a:xfrm rot="5400000">
              <a:off x="4500" y="1380"/>
              <a:ext cx="1443" cy="1634"/>
            </a:xfrm>
            <a:prstGeom prst="roundRect">
              <a:avLst>
                <a:gd name="adj" fmla="val 6467"/>
              </a:avLst>
            </a:prstGeom>
          </p:spPr>
        </p:pic>
        <p:sp>
          <p:nvSpPr>
            <p:cNvPr id="30" name="圆角矩形 29"/>
            <p:cNvSpPr/>
            <p:nvPr/>
          </p:nvSpPr>
          <p:spPr>
            <a:xfrm>
              <a:off x="471" y="1340"/>
              <a:ext cx="3875" cy="1548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6" name="图片 45" descr="9484e31985cae809ccfff5bcb1cc1fd2"/>
            <p:cNvPicPr>
              <a:picLocks noChangeAspect="1"/>
            </p:cNvPicPr>
            <p:nvPr/>
          </p:nvPicPr>
          <p:blipFill>
            <a:blip r:embed="rId11"/>
            <a:srcRect l="64630" t="10173" b="67778"/>
            <a:stretch>
              <a:fillRect/>
            </a:stretch>
          </p:blipFill>
          <p:spPr>
            <a:xfrm>
              <a:off x="3061" y="160"/>
              <a:ext cx="4681" cy="2200"/>
            </a:xfrm>
            <a:prstGeom prst="rect">
              <a:avLst/>
            </a:prstGeom>
          </p:spPr>
        </p:pic>
        <p:pic>
          <p:nvPicPr>
            <p:cNvPr id="4" name="图片 3" descr="255753491393544238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8856" t="2208" r="38761"/>
            <a:stretch>
              <a:fillRect/>
            </a:stretch>
          </p:blipFill>
          <p:spPr>
            <a:xfrm rot="5400000">
              <a:off x="5138" y="-435"/>
              <a:ext cx="527" cy="1747"/>
            </a:xfrm>
            <a:prstGeom prst="rect">
              <a:avLst/>
            </a:prstGeom>
          </p:spPr>
        </p:pic>
      </p:grpSp>
      <p:pic>
        <p:nvPicPr>
          <p:cNvPr id="6" name="图片 5" descr="8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53020" y="1802130"/>
            <a:ext cx="650875" cy="497840"/>
          </a:xfrm>
          <a:prstGeom prst="rect">
            <a:avLst/>
          </a:prstGeom>
        </p:spPr>
      </p:pic>
      <p:pic>
        <p:nvPicPr>
          <p:cNvPr id="9" name="图片 8" descr="24860385690438870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4024" b="14476"/>
          <a:stretch>
            <a:fillRect/>
          </a:stretch>
        </p:blipFill>
        <p:spPr>
          <a:xfrm>
            <a:off x="5556250" y="2766060"/>
            <a:ext cx="836295" cy="598170"/>
          </a:xfrm>
          <a:prstGeom prst="rect">
            <a:avLst/>
          </a:prstGeom>
        </p:spPr>
      </p:pic>
      <p:pic>
        <p:nvPicPr>
          <p:cNvPr id="10" name="图片 9" descr="图片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14915" y="4342765"/>
            <a:ext cx="2248535" cy="2248535"/>
          </a:xfrm>
          <a:prstGeom prst="rect">
            <a:avLst/>
          </a:prstGeom>
        </p:spPr>
      </p:pic>
      <p:pic>
        <p:nvPicPr>
          <p:cNvPr id="22" name="图片 21" descr="图片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31800" y="4082415"/>
            <a:ext cx="2133600" cy="2133600"/>
          </a:xfrm>
          <a:prstGeom prst="rect">
            <a:avLst/>
          </a:prstGeom>
        </p:spPr>
      </p:pic>
      <p:pic>
        <p:nvPicPr>
          <p:cNvPr id="34" name="图片 33" descr="图片21"/>
          <p:cNvPicPr>
            <a:picLocks noChangeAspect="1"/>
          </p:cNvPicPr>
          <p:nvPr/>
        </p:nvPicPr>
        <p:blipFill>
          <a:blip r:embed="rId15"/>
          <a:srcRect l="11861" r="12426" b="52528"/>
          <a:stretch>
            <a:fillRect/>
          </a:stretch>
        </p:blipFill>
        <p:spPr>
          <a:xfrm>
            <a:off x="7618095" y="1431925"/>
            <a:ext cx="882650" cy="553720"/>
          </a:xfrm>
          <a:prstGeom prst="ellipse">
            <a:avLst/>
          </a:prstGeom>
        </p:spPr>
      </p:pic>
      <p:pic>
        <p:nvPicPr>
          <p:cNvPr id="35" name="图片 34" descr="图片22"/>
          <p:cNvPicPr>
            <a:picLocks noChangeAspect="1"/>
          </p:cNvPicPr>
          <p:nvPr/>
        </p:nvPicPr>
        <p:blipFill>
          <a:blip r:embed="rId16"/>
          <a:srcRect l="13095" r="17262" b="47024"/>
          <a:stretch>
            <a:fillRect/>
          </a:stretch>
        </p:blipFill>
        <p:spPr>
          <a:xfrm>
            <a:off x="5584190" y="2400935"/>
            <a:ext cx="736600" cy="560070"/>
          </a:xfrm>
          <a:prstGeom prst="ellipse">
            <a:avLst/>
          </a:prstGeom>
        </p:spPr>
      </p:pic>
      <p:sp>
        <p:nvSpPr>
          <p:cNvPr id="37" name="圆角矩形 36"/>
          <p:cNvSpPr/>
          <p:nvPr/>
        </p:nvSpPr>
        <p:spPr>
          <a:xfrm>
            <a:off x="603885" y="1414145"/>
            <a:ext cx="3632200" cy="20650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>
              <a:lnSpc>
                <a:spcPct val="100000"/>
              </a:lnSpc>
            </a:pPr>
            <a:r>
              <a:rPr lang="en-US" altLang="zh-CN" sz="28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Word bank:</a:t>
            </a:r>
            <a:endParaRPr lang="en-US" altLang="zh-CN" sz="28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sz="28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turn right/left,go straight,cinema...</a:t>
            </a:r>
            <a:endParaRPr lang="en-US" altLang="zh-CN" sz="2800" b="1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bldLvl="0" animBg="1"/>
      <p:bldP spid="3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62890" y="2156143"/>
            <a:ext cx="11668760" cy="3782695"/>
          </a:xfrm>
          <a:prstGeom prst="rect">
            <a:avLst/>
          </a:prstGeom>
          <a:solidFill>
            <a:srgbClr val="FAFBF3"/>
          </a:solidFill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1. </a:t>
            </a:r>
            <a:r>
              <a:rPr lang="zh-CN" altLang="en-US" sz="32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学习了下列词汇：</a:t>
            </a: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crossing, turn left,  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    go straight, turn right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2.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学习了下列句型：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sz="3200" b="1" kern="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—Where is the Italian restaurant?</a:t>
            </a:r>
            <a:endParaRPr lang="en-US" altLang="zh-CN" sz="3200" b="1" kern="0" dirty="0">
              <a:solidFill>
                <a:srgbClr val="FF0000"/>
              </a:solidFill>
              <a:latin typeface="Comic Sans MS" panose="030F0702030302020204" pitchFamily="66" charset="0"/>
              <a:sym typeface="+mn-ea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US" altLang="zh-CN" sz="3200" b="1" kern="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    —Turn right here.</a:t>
            </a:r>
            <a:endParaRPr lang="en-US" altLang="zh-CN" sz="3200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11817" y="338562"/>
            <a:ext cx="9370695" cy="1383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ctr"/>
            <a:r>
              <a:rPr lang="en-US" altLang="zh-CN" sz="4400" b="1" cap="none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What have we learned today?</a:t>
            </a:r>
            <a:endParaRPr lang="en-US" altLang="zh-CN" sz="4400" b="1" cap="none" spc="300" dirty="0" smtClean="0">
              <a:ln w="11430" cmpd="sng">
                <a:solidFill>
                  <a:schemeClr val="accent5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altLang="zh-CN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zh-CN" altLang="en-US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今天</a:t>
            </a:r>
            <a:r>
              <a:rPr lang="zh-CN" altLang="en-US" sz="4000" b="1" spc="300" dirty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我们</a:t>
            </a:r>
            <a:r>
              <a:rPr lang="zh-CN" altLang="en-US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学到了什么？</a:t>
            </a:r>
            <a:r>
              <a:rPr lang="en-US" altLang="zh-CN" sz="4000" b="1" spc="300" dirty="0" smtClean="0">
                <a:ln w="11430" cmpd="sng">
                  <a:solidFill>
                    <a:schemeClr val="accent5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anose="030F0702030302020204" pitchFamily="66" charset="0"/>
              </a:rPr>
              <a:t>)</a:t>
            </a:r>
            <a:endParaRPr lang="en-US" altLang="zh-CN" sz="4000" b="1" cap="none" spc="300" dirty="0" smtClean="0">
              <a:ln w="11430" cmpd="sng">
                <a:solidFill>
                  <a:schemeClr val="accent5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217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1469668" y="826810"/>
            <a:ext cx="31419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Homework:</a:t>
            </a:r>
            <a:endParaRPr lang="en-US" altLang="zh-CN" sz="44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6705" y="2285365"/>
            <a:ext cx="11704320" cy="1696720"/>
          </a:xfrm>
          <a:prstGeom prst="rect">
            <a:avLst/>
          </a:prstGeom>
          <a:solidFill>
            <a:srgbClr val="F4FDFC"/>
          </a:solidFill>
        </p:spPr>
        <p:txBody>
          <a:bodyPr wrap="square" rtlCol="0">
            <a:spAutoFit/>
          </a:bodyPr>
          <a:p>
            <a:pPr marL="0" lvl="0" indent="0" defTabSz="457200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zh-CN" sz="36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楷体_GB2312" pitchFamily="49" charset="-122"/>
                <a:sym typeface="+mn-ea"/>
              </a:rPr>
              <a:t>1</a:t>
            </a:r>
            <a:r>
              <a:rPr lang="zh-CN" altLang="zh-CN" sz="3600" b="1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charset="0"/>
                <a:ea typeface="楷体_GB2312" pitchFamily="49" charset="-122"/>
                <a:sym typeface="+mn-ea"/>
              </a:rPr>
              <a:t>. </a:t>
            </a:r>
            <a:r>
              <a:rPr lang="en-US" altLang="zh-CN" sz="3600" b="1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ea"/>
              </a:rPr>
              <a:t>Listen and recite the words in this lesson.</a:t>
            </a:r>
            <a:endParaRPr lang="en-US" altLang="zh-CN" sz="3600" b="1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ea"/>
            </a:endParaRPr>
          </a:p>
          <a:p>
            <a:pPr marL="0" lvl="0" indent="0" defTabSz="457200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zh-CN" sz="3600" b="1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2.Make a traffic sign book.</a:t>
            </a:r>
            <a:endParaRPr lang="en-US" altLang="zh-CN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5" name="图片 4" descr="3f838a7b5d4026e89aea31ac9483b9a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9360" y="3285490"/>
            <a:ext cx="4431665" cy="34594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bf12366a9f54fea29a576b8722189f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6625" y="1473835"/>
            <a:ext cx="9763125" cy="503110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78765" y="4396105"/>
            <a:ext cx="2192020" cy="2219960"/>
            <a:chOff x="2476" y="5768"/>
            <a:chExt cx="3452" cy="3496"/>
          </a:xfrm>
        </p:grpSpPr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2" y="6516"/>
              <a:ext cx="1887" cy="2576"/>
            </a:xfrm>
            <a:prstGeom prst="rect">
              <a:avLst/>
            </a:prstGeom>
          </p:spPr>
        </p:pic>
        <p:pic>
          <p:nvPicPr>
            <p:cNvPr id="17" name="图片 16" descr="吴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6" y="5768"/>
              <a:ext cx="2626" cy="3497"/>
            </a:xfrm>
            <a:prstGeom prst="rect">
              <a:avLst/>
            </a:prstGeom>
          </p:spPr>
        </p:pic>
      </p:grpSp>
      <p:pic>
        <p:nvPicPr>
          <p:cNvPr id="5" name="图片 4" descr="mike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24380" y="4322445"/>
            <a:ext cx="1762760" cy="21844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852895" y="635635"/>
            <a:ext cx="829310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600" b="1" spc="300" noProof="1" dirty="0">
                <a:solidFill>
                  <a:schemeClr val="tx1"/>
                </a:solidFill>
                <a:latin typeface="Colonna MT" panose="04020805060202030203" charset="0"/>
                <a:ea typeface="字体管家胖丫儿" panose="00020600040101010101" charset="-122"/>
                <a:cs typeface="Colonna MT" panose="04020805060202030203" charset="0"/>
                <a:sym typeface="+mn-lt"/>
              </a:rPr>
              <a:t>Goodbye </a:t>
            </a:r>
            <a:endParaRPr lang="en-US" altLang="zh-CN" sz="16600" b="1" spc="300" noProof="1" dirty="0">
              <a:solidFill>
                <a:schemeClr val="tx1"/>
              </a:solidFill>
              <a:latin typeface="Colonna MT" panose="04020805060202030203" charset="0"/>
              <a:ea typeface="字体管家胖丫儿" panose="00020600040101010101" charset="-122"/>
              <a:cs typeface="Colonna MT" panose="04020805060202030203" charset="0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8" presetClass="entr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2143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4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.000000"/>
                                          </p:val>
                                        </p:tav>
                                        <p:tav tm="69900">
                                          <p:val>
                                            <p:fltVal val="45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156210" y="4472940"/>
            <a:ext cx="11842750" cy="2009140"/>
          </a:xfrm>
          <a:prstGeom prst="roundRect">
            <a:avLst>
              <a:gd name="adj" fmla="val 6467"/>
            </a:avLst>
          </a:prstGeom>
        </p:spPr>
      </p:pic>
      <p:grpSp>
        <p:nvGrpSpPr>
          <p:cNvPr id="13" name="组合 12"/>
          <p:cNvGrpSpPr/>
          <p:nvPr/>
        </p:nvGrpSpPr>
        <p:grpSpPr>
          <a:xfrm>
            <a:off x="156210" y="1381125"/>
            <a:ext cx="29225240" cy="3261995"/>
            <a:chOff x="246" y="2175"/>
            <a:chExt cx="46024" cy="5137"/>
          </a:xfrm>
        </p:grpSpPr>
        <p:pic>
          <p:nvPicPr>
            <p:cNvPr id="5" name="图片 4" descr="87135c04bdfdf5a5e5e8a969d9fded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2" y="2400"/>
              <a:ext cx="7013" cy="4644"/>
            </a:xfrm>
            <a:prstGeom prst="rect">
              <a:avLst/>
            </a:prstGeom>
          </p:spPr>
        </p:pic>
        <p:pic>
          <p:nvPicPr>
            <p:cNvPr id="8" name="图片 7" descr="62bb061db4c8a8d3578ba0695e0b6a6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" y="2400"/>
              <a:ext cx="6071" cy="4912"/>
            </a:xfrm>
            <a:prstGeom prst="rect">
              <a:avLst/>
            </a:prstGeom>
          </p:spPr>
        </p:pic>
        <p:pic>
          <p:nvPicPr>
            <p:cNvPr id="7" name="图片 6" descr="C:\Users\HP\Desktop\图片素材\店铺\b80ea12fe23e3082ed1439cca41efa43.pngb80ea12fe23e3082ed1439cca41efa4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603" y="2808"/>
              <a:ext cx="4597" cy="4236"/>
            </a:xfrm>
            <a:prstGeom prst="rect">
              <a:avLst/>
            </a:prstGeom>
          </p:spPr>
        </p:pic>
        <p:pic>
          <p:nvPicPr>
            <p:cNvPr id="9" name="图片 8" descr="C:\Users\HP\Desktop\图片素材\店铺\bookstore.pngbookstore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0342" y="2239"/>
              <a:ext cx="5968" cy="4882"/>
            </a:xfrm>
            <a:prstGeom prst="rect">
              <a:avLst/>
            </a:prstGeom>
          </p:spPr>
        </p:pic>
        <p:pic>
          <p:nvPicPr>
            <p:cNvPr id="10" name="图片 9" descr="c77cb7d29ab148c66ba8923002d76e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10" y="3152"/>
              <a:ext cx="6853" cy="389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5" b="100000" l="0" r="100000">
                          <a14:foregroundMark x1="53137" y1="51567" x2="53137" y2="51567"/>
                          <a14:foregroundMark x1="40221" y1="49573" x2="40221" y2="49573"/>
                          <a14:foregroundMark x1="44096" y1="50997" x2="44096" y2="50997"/>
                          <a14:foregroundMark x1="47786" y1="52991" x2="47786" y2="52991"/>
                          <a14:foregroundMark x1="49815" y1="53846" x2="49815" y2="53846"/>
                          <a14:foregroundMark x1="51107" y1="54986" x2="51107" y2="54986"/>
                          <a14:foregroundMark x1="38561" y1="54986" x2="38561" y2="54986"/>
                          <a14:foregroundMark x1="37085" y1="54986" x2="37085" y2="54986"/>
                          <a14:foregroundMark x1="37085" y1="54416" x2="37085" y2="54416"/>
                          <a14:foregroundMark x1="37085" y1="51567" x2="37085" y2="51567"/>
                          <a14:foregroundMark x1="37269" y1="49003" x2="37269" y2="49003"/>
                          <a14:foregroundMark x1="42989" y1="47863" x2="42989" y2="47863"/>
                          <a14:foregroundMark x1="45572" y1="47009" x2="45572" y2="47009"/>
                          <a14:foregroundMark x1="49446" y1="48433" x2="49446" y2="48433"/>
                          <a14:foregroundMark x1="52030" y1="48433" x2="53321" y2="48718"/>
                          <a14:foregroundMark x1="54797" y1="49573" x2="54797" y2="49573"/>
                          <a14:foregroundMark x1="46863" y1="84330" x2="46863" y2="843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562" y="2300"/>
              <a:ext cx="6678" cy="43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图片 11" descr="t012cfcbf4e2c54a9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672" y="2175"/>
              <a:ext cx="4598" cy="4778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625" y="206375"/>
            <a:ext cx="11842750" cy="644525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1267460" y="316865"/>
            <a:ext cx="3254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n>
                  <a:solidFill>
                    <a:schemeClr val="bg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Let's review</a:t>
            </a:r>
            <a:endParaRPr lang="en-US" altLang="zh-CN" sz="3200" b="1">
              <a:ln>
                <a:solidFill>
                  <a:schemeClr val="bg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" name="图片 3" descr="25575349139354423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678" r="38654"/>
          <a:stretch>
            <a:fillRect/>
          </a:stretch>
        </p:blipFill>
        <p:spPr>
          <a:xfrm rot="5400000">
            <a:off x="541655" y="-67310"/>
            <a:ext cx="403860" cy="1351915"/>
          </a:xfrm>
          <a:prstGeom prst="rect">
            <a:avLst/>
          </a:prstGeom>
        </p:spPr>
      </p:pic>
      <p:sp>
        <p:nvSpPr>
          <p:cNvPr id="18" name="任意多边形 17"/>
          <p:cNvSpPr/>
          <p:nvPr/>
        </p:nvSpPr>
        <p:spPr>
          <a:xfrm rot="4380000" flipV="1">
            <a:off x="2454910" y="1892300"/>
            <a:ext cx="3282950" cy="4076700"/>
          </a:xfrm>
          <a:custGeom>
            <a:avLst/>
            <a:gdLst>
              <a:gd name="connsiteX0" fmla="*/ 0 w 5170"/>
              <a:gd name="connsiteY0" fmla="*/ 6401 h 6420"/>
              <a:gd name="connsiteX1" fmla="*/ 2179 w 5170"/>
              <a:gd name="connsiteY1" fmla="*/ 0 h 6420"/>
              <a:gd name="connsiteX2" fmla="*/ 2761 w 5170"/>
              <a:gd name="connsiteY2" fmla="*/ 0 h 6420"/>
              <a:gd name="connsiteX3" fmla="*/ 5170 w 5170"/>
              <a:gd name="connsiteY3" fmla="*/ 6420 h 6420"/>
              <a:gd name="connsiteX4" fmla="*/ 0 w 5170"/>
              <a:gd name="connsiteY4" fmla="*/ 6401 h 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" h="6420">
                <a:moveTo>
                  <a:pt x="0" y="6401"/>
                </a:moveTo>
                <a:lnTo>
                  <a:pt x="2179" y="0"/>
                </a:lnTo>
                <a:lnTo>
                  <a:pt x="2761" y="0"/>
                </a:lnTo>
                <a:lnTo>
                  <a:pt x="5170" y="6420"/>
                </a:lnTo>
                <a:cubicBezTo>
                  <a:pt x="4737" y="5191"/>
                  <a:pt x="1796" y="1620"/>
                  <a:pt x="0" y="6401"/>
                </a:cubicBezTo>
                <a:close/>
              </a:path>
            </a:pathLst>
          </a:custGeom>
          <a:solidFill>
            <a:srgbClr val="FFF7EB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" name="图片 16" descr="t010ed854ace035b26c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8519" r="18056" b="6944"/>
          <a:stretch>
            <a:fillRect/>
          </a:stretch>
        </p:blipFill>
        <p:spPr>
          <a:xfrm>
            <a:off x="67945" y="3555365"/>
            <a:ext cx="2466975" cy="309626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0208 0.000648148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542 0.00287053 L -0.681406 0.00296252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1042 0.00462963 L -1.04469 0.014537 " pathEditMode="relative" rAng="0" ptsTypes="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3385 0.0138889 L -1.46302 0.014537 " pathEditMode="relative" rAng="0" ptsTypes="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7021 0.00990741 L -1.78109 0.0191667 " pathEditMode="relative" rAng="0" ptsTypes="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156210" y="5099050"/>
            <a:ext cx="11842750" cy="1383030"/>
          </a:xfrm>
          <a:prstGeom prst="roundRect">
            <a:avLst>
              <a:gd name="adj" fmla="val 6467"/>
            </a:avLst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5" b="100000" l="0" r="100000">
                        <a14:foregroundMark x1="53137" y1="51567" x2="53137" y2="51567"/>
                        <a14:foregroundMark x1="40221" y1="49573" x2="40221" y2="49573"/>
                        <a14:foregroundMark x1="44096" y1="50997" x2="44096" y2="50997"/>
                        <a14:foregroundMark x1="47786" y1="52991" x2="47786" y2="52991"/>
                        <a14:foregroundMark x1="49815" y1="53846" x2="49815" y2="53846"/>
                        <a14:foregroundMark x1="51107" y1="54986" x2="51107" y2="54986"/>
                        <a14:foregroundMark x1="38561" y1="54986" x2="38561" y2="54986"/>
                        <a14:foregroundMark x1="37085" y1="54986" x2="37085" y2="54986"/>
                        <a14:foregroundMark x1="37085" y1="54416" x2="37085" y2="54416"/>
                        <a14:foregroundMark x1="37085" y1="51567" x2="37085" y2="51567"/>
                        <a14:foregroundMark x1="37269" y1="49003" x2="37269" y2="49003"/>
                        <a14:foregroundMark x1="42989" y1="47863" x2="42989" y2="47863"/>
                        <a14:foregroundMark x1="45572" y1="47009" x2="45572" y2="47009"/>
                        <a14:foregroundMark x1="49446" y1="48433" x2="49446" y2="48433"/>
                        <a14:foregroundMark x1="52030" y1="48433" x2="53321" y2="48718"/>
                        <a14:foregroundMark x1="54797" y1="49573" x2="54797" y2="49573"/>
                        <a14:foregroundMark x1="46863" y1="84330" x2="46863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1540" y="1732915"/>
            <a:ext cx="5331460" cy="3677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3896360" y="3629025"/>
            <a:ext cx="4263390" cy="2220595"/>
            <a:chOff x="11150" y="5775"/>
            <a:chExt cx="6714" cy="3497"/>
          </a:xfrm>
        </p:grpSpPr>
        <p:pic>
          <p:nvPicPr>
            <p:cNvPr id="2" name="图片 1" descr="mike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98" y="6209"/>
              <a:ext cx="3166" cy="2976"/>
            </a:xfrm>
            <a:prstGeom prst="rect">
              <a:avLst/>
            </a:prstGeom>
          </p:spPr>
        </p:pic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150" y="6696"/>
              <a:ext cx="2376" cy="2576"/>
            </a:xfrm>
            <a:prstGeom prst="rect">
              <a:avLst/>
            </a:prstGeom>
          </p:spPr>
        </p:pic>
        <p:pic>
          <p:nvPicPr>
            <p:cNvPr id="17" name="图片 16" descr="吴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2251" y="5775"/>
              <a:ext cx="3307" cy="3497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476885" y="408305"/>
            <a:ext cx="10532110" cy="121094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</a:pPr>
            <a:r>
              <a:rPr lang="en-US" altLang="zh-CN" sz="2800" b="1" kern="100" dirty="0">
                <a:latin typeface="Comic Sans MS" panose="030F0702030302020204" pitchFamily="66" charset="0"/>
              </a:rPr>
              <a:t>It’s 12 o’clock. Mike and Wu Binbi</a:t>
            </a:r>
            <a:r>
              <a:rPr lang="en-US" altLang="zh-CN" sz="2800" b="1" kern="100" dirty="0" err="1">
                <a:latin typeface="Comic Sans MS" panose="030F0702030302020204" pitchFamily="66" charset="0"/>
              </a:rPr>
              <a:t>n</a:t>
            </a:r>
            <a:r>
              <a:rPr lang="en-US" altLang="zh-CN" sz="2800" b="1" kern="100" dirty="0">
                <a:latin typeface="Comic Sans MS" panose="030F0702030302020204" pitchFamily="66" charset="0"/>
              </a:rPr>
              <a:t> are hungry. They want to go to the Italian restaurant.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035040" y="1493520"/>
            <a:ext cx="4279265" cy="1192765"/>
          </a:xfrm>
          <a:prstGeom prst="wedgeRoundRectCallout">
            <a:avLst>
              <a:gd name="adj1" fmla="val -24580"/>
              <a:gd name="adj2" fmla="val 7537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Robin, where is the Italian restaurant?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6885" y="2534920"/>
            <a:ext cx="5172710" cy="647207"/>
          </a:xfrm>
          <a:prstGeom prst="wedgeRoundRectCallout">
            <a:avLst>
              <a:gd name="adj1" fmla="val 22010"/>
              <a:gd name="adj2" fmla="val 668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It’s on Dongfang street.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42185" y="3461385"/>
            <a:ext cx="2849245" cy="646697"/>
          </a:xfrm>
          <a:prstGeom prst="wedgeRoundRectCallout">
            <a:avLst>
              <a:gd name="adj1" fmla="val 22010"/>
              <a:gd name="adj2" fmla="val 6685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OK. Let’s go!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5" name="新录音 1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  <p:pic>
        <p:nvPicPr>
          <p:cNvPr id="7" name="r1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5423.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16625" y="3349625"/>
            <a:ext cx="412750" cy="412750"/>
          </a:xfrm>
          <a:prstGeom prst="rect">
            <a:avLst/>
          </a:prstGeom>
        </p:spPr>
      </p:pic>
      <p:pic>
        <p:nvPicPr>
          <p:cNvPr id="8" name="新录音 2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43625" y="3476625"/>
            <a:ext cx="412750" cy="41275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5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3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27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showWhenStopped="0">
                <p:cTn id="5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5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0" grpId="0" bldLvl="0" animBg="1"/>
      <p:bldP spid="100" grpId="1" bldLvl="0" animBg="1"/>
      <p:bldP spid="3" grpId="0" bldLvl="0" animBg="1"/>
      <p:bldP spid="3" grpId="1" bldLvl="0" animBg="1"/>
      <p:bldP spid="9" grpId="0" bldLvl="0" animBg="1"/>
      <p:bldP spid="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圆角矩形 11"/>
          <p:cNvSpPr/>
          <p:nvPr/>
        </p:nvSpPr>
        <p:spPr>
          <a:xfrm>
            <a:off x="215900" y="280035"/>
            <a:ext cx="11760200" cy="6298565"/>
          </a:xfrm>
          <a:prstGeom prst="roundRect">
            <a:avLst>
              <a:gd name="adj" fmla="val 5635"/>
            </a:avLst>
          </a:prstGeom>
          <a:solidFill>
            <a:srgbClr val="A662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" name="图片 31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5497830" y="139065"/>
            <a:ext cx="6391910" cy="800100"/>
          </a:xfrm>
          <a:prstGeom prst="roundRect">
            <a:avLst>
              <a:gd name="adj" fmla="val 0"/>
            </a:avLst>
          </a:prstGeom>
        </p:spPr>
      </p:pic>
      <p:pic>
        <p:nvPicPr>
          <p:cNvPr id="31" name="图片 30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215900" y="101600"/>
            <a:ext cx="5443855" cy="812800"/>
          </a:xfrm>
          <a:prstGeom prst="roundRect">
            <a:avLst>
              <a:gd name="adj" fmla="val 6467"/>
            </a:avLst>
          </a:prstGeom>
        </p:spPr>
      </p:pic>
      <p:sp>
        <p:nvSpPr>
          <p:cNvPr id="13" name="圆角矩形 12"/>
          <p:cNvSpPr/>
          <p:nvPr/>
        </p:nvSpPr>
        <p:spPr>
          <a:xfrm>
            <a:off x="6936740" y="5009515"/>
            <a:ext cx="4952365" cy="1562735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图片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425" y="5318760"/>
            <a:ext cx="1005840" cy="944880"/>
          </a:xfrm>
          <a:prstGeom prst="rect">
            <a:avLst/>
          </a:prstGeom>
        </p:spPr>
      </p:pic>
      <p:pic>
        <p:nvPicPr>
          <p:cNvPr id="26628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295" y="5309235"/>
            <a:ext cx="1106805" cy="95440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4" name="圆角矩形 13"/>
          <p:cNvSpPr/>
          <p:nvPr/>
        </p:nvSpPr>
        <p:spPr>
          <a:xfrm>
            <a:off x="290195" y="5009515"/>
            <a:ext cx="5854065" cy="1569085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6936740" y="3299460"/>
            <a:ext cx="5048250" cy="1193800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625" y="3454400"/>
            <a:ext cx="968375" cy="884555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302895" y="2816225"/>
            <a:ext cx="5841365" cy="1678305"/>
          </a:xfrm>
          <a:prstGeom prst="roundRect">
            <a:avLst>
              <a:gd name="adj" fmla="val 9715"/>
            </a:avLst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图片 24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6934835" y="4502150"/>
            <a:ext cx="4945380" cy="583565"/>
          </a:xfrm>
          <a:prstGeom prst="roundRect">
            <a:avLst>
              <a:gd name="adj" fmla="val 6467"/>
            </a:avLst>
          </a:prstGeom>
        </p:spPr>
      </p:pic>
      <p:sp>
        <p:nvSpPr>
          <p:cNvPr id="18" name="圆角矩形 17"/>
          <p:cNvSpPr/>
          <p:nvPr/>
        </p:nvSpPr>
        <p:spPr>
          <a:xfrm>
            <a:off x="7003415" y="1831340"/>
            <a:ext cx="1257300" cy="952500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629" name="图片 5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275" y="1842770"/>
            <a:ext cx="958215" cy="89217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9" name="圆角矩形 18"/>
          <p:cNvSpPr/>
          <p:nvPr/>
        </p:nvSpPr>
        <p:spPr>
          <a:xfrm>
            <a:off x="8260715" y="936625"/>
            <a:ext cx="3683000" cy="1846580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t012cfcbf4e2c54a9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7265" y="575945"/>
            <a:ext cx="1121410" cy="1165225"/>
          </a:xfrm>
          <a:prstGeom prst="rect">
            <a:avLst/>
          </a:prstGeom>
        </p:spPr>
      </p:pic>
      <p:sp>
        <p:nvSpPr>
          <p:cNvPr id="20" name="圆角矩形 19"/>
          <p:cNvSpPr/>
          <p:nvPr/>
        </p:nvSpPr>
        <p:spPr>
          <a:xfrm>
            <a:off x="5681980" y="936625"/>
            <a:ext cx="2578735" cy="833120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505" name="图片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D4EDF9">
                  <a:alpha val="100000"/>
                </a:srgbClr>
              </a:clrFrom>
              <a:clrTo>
                <a:srgbClr val="D4EDF9">
                  <a:alpha val="100000"/>
                  <a:alpha val="0"/>
                </a:srgbClr>
              </a:clrTo>
            </a:clrChange>
          </a:blip>
          <a:srcRect l="9464"/>
          <a:stretch>
            <a:fillRect/>
          </a:stretch>
        </p:blipFill>
        <p:spPr>
          <a:xfrm>
            <a:off x="5681980" y="944880"/>
            <a:ext cx="2579370" cy="887095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1" name="图片 20" descr="6b0a8ac636160dc61fd64b9f1b1ddb66"/>
          <p:cNvPicPr>
            <a:picLocks noChangeAspect="1"/>
          </p:cNvPicPr>
          <p:nvPr/>
        </p:nvPicPr>
        <p:blipFill>
          <a:blip r:embed="rId8"/>
          <a:srcRect l="52513" r="12707" b="74139"/>
          <a:stretch>
            <a:fillRect/>
          </a:stretch>
        </p:blipFill>
        <p:spPr>
          <a:xfrm>
            <a:off x="1483995" y="2917825"/>
            <a:ext cx="4197985" cy="1518920"/>
          </a:xfrm>
          <a:prstGeom prst="rect">
            <a:avLst/>
          </a:prstGeom>
        </p:spPr>
      </p:pic>
      <p:pic>
        <p:nvPicPr>
          <p:cNvPr id="23" name="图片 22" descr="6b0a8ac636160dc61fd64b9f1b1ddb66"/>
          <p:cNvPicPr>
            <a:picLocks noChangeAspect="1"/>
          </p:cNvPicPr>
          <p:nvPr/>
        </p:nvPicPr>
        <p:blipFill>
          <a:blip r:embed="rId8"/>
          <a:srcRect l="-55" t="57717" r="-4" b="23121"/>
          <a:stretch>
            <a:fillRect/>
          </a:stretch>
        </p:blipFill>
        <p:spPr>
          <a:xfrm>
            <a:off x="8260715" y="1624965"/>
            <a:ext cx="3618865" cy="1327150"/>
          </a:xfrm>
          <a:prstGeom prst="rect">
            <a:avLst/>
          </a:prstGeom>
        </p:spPr>
      </p:pic>
      <p:sp>
        <p:nvSpPr>
          <p:cNvPr id="24" name="圆角矩形 23"/>
          <p:cNvSpPr/>
          <p:nvPr/>
        </p:nvSpPr>
        <p:spPr>
          <a:xfrm>
            <a:off x="3872865" y="936625"/>
            <a:ext cx="1809115" cy="894715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3560" y="1042035"/>
            <a:ext cx="687070" cy="683260"/>
          </a:xfrm>
          <a:prstGeom prst="rect">
            <a:avLst/>
          </a:prstGeom>
        </p:spPr>
      </p:pic>
      <p:pic>
        <p:nvPicPr>
          <p:cNvPr id="26" name="图片 25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 rot="5400000">
            <a:off x="4176395" y="3852545"/>
            <a:ext cx="4747260" cy="704215"/>
          </a:xfrm>
          <a:prstGeom prst="roundRect">
            <a:avLst>
              <a:gd name="adj" fmla="val 6467"/>
            </a:avLst>
          </a:prstGeom>
        </p:spPr>
      </p:pic>
      <p:pic>
        <p:nvPicPr>
          <p:cNvPr id="27" name="图片 26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 rot="10800000">
            <a:off x="6902450" y="2742565"/>
            <a:ext cx="5077460" cy="580390"/>
          </a:xfrm>
          <a:prstGeom prst="roundRect">
            <a:avLst>
              <a:gd name="adj" fmla="val 6467"/>
            </a:avLst>
          </a:prstGeom>
        </p:spPr>
      </p:pic>
      <p:pic>
        <p:nvPicPr>
          <p:cNvPr id="28" name="图片 27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236855" y="4516755"/>
            <a:ext cx="5961380" cy="583565"/>
          </a:xfrm>
          <a:prstGeom prst="roundRect">
            <a:avLst>
              <a:gd name="adj" fmla="val 6467"/>
            </a:avLst>
          </a:prstGeom>
        </p:spPr>
      </p:pic>
      <p:pic>
        <p:nvPicPr>
          <p:cNvPr id="45" name="图片 44" descr="9484e31985cae809ccfff5bcb1cc1fd2"/>
          <p:cNvPicPr>
            <a:picLocks noChangeAspect="1"/>
          </p:cNvPicPr>
          <p:nvPr/>
        </p:nvPicPr>
        <p:blipFill>
          <a:blip r:embed="rId10"/>
          <a:srcRect l="64630" b="67778"/>
          <a:stretch>
            <a:fillRect/>
          </a:stretch>
        </p:blipFill>
        <p:spPr>
          <a:xfrm>
            <a:off x="5659755" y="4093845"/>
            <a:ext cx="1932305" cy="1473200"/>
          </a:xfrm>
          <a:prstGeom prst="rect">
            <a:avLst/>
          </a:prstGeom>
        </p:spPr>
      </p:pic>
      <p:pic>
        <p:nvPicPr>
          <p:cNvPr id="15" name="图片 14" descr="62bb061db4c8a8d3578ba0695e0b6a66"/>
          <p:cNvPicPr>
            <a:picLocks noChangeAspect="1"/>
          </p:cNvPicPr>
          <p:nvPr/>
        </p:nvPicPr>
        <p:blipFill>
          <a:blip r:embed="rId11"/>
          <a:srcRect l="-7325" t="4777" r="-5349"/>
          <a:stretch>
            <a:fillRect/>
          </a:stretch>
        </p:blipFill>
        <p:spPr>
          <a:xfrm>
            <a:off x="2973705" y="4801870"/>
            <a:ext cx="2840355" cy="1643380"/>
          </a:xfrm>
          <a:prstGeom prst="rect">
            <a:avLst/>
          </a:prstGeom>
          <a:ln>
            <a:noFill/>
          </a:ln>
        </p:spPr>
      </p:pic>
      <p:pic>
        <p:nvPicPr>
          <p:cNvPr id="29" name="图片 28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294005" y="1853565"/>
            <a:ext cx="5974080" cy="939800"/>
          </a:xfrm>
          <a:prstGeom prst="roundRect">
            <a:avLst>
              <a:gd name="adj" fmla="val 6467"/>
            </a:avLst>
          </a:prstGeom>
        </p:spPr>
      </p:pic>
      <p:pic>
        <p:nvPicPr>
          <p:cNvPr id="33" name="图片 32" descr="5a39067492bfe"/>
          <p:cNvPicPr>
            <a:picLocks noChangeAspect="1"/>
          </p:cNvPicPr>
          <p:nvPr/>
        </p:nvPicPr>
        <p:blipFill>
          <a:blip r:embed="rId1"/>
          <a:srcRect t="77140" r="82696" b="8834"/>
          <a:stretch>
            <a:fillRect/>
          </a:stretch>
        </p:blipFill>
        <p:spPr>
          <a:xfrm rot="5400000">
            <a:off x="2857500" y="876300"/>
            <a:ext cx="916305" cy="1037590"/>
          </a:xfrm>
          <a:prstGeom prst="roundRect">
            <a:avLst>
              <a:gd name="adj" fmla="val 6467"/>
            </a:avLst>
          </a:prstGeom>
        </p:spPr>
      </p:pic>
      <p:sp>
        <p:nvSpPr>
          <p:cNvPr id="30" name="圆角矩形 29"/>
          <p:cNvSpPr/>
          <p:nvPr/>
        </p:nvSpPr>
        <p:spPr>
          <a:xfrm>
            <a:off x="299085" y="850900"/>
            <a:ext cx="2460625" cy="982980"/>
          </a:xfrm>
          <a:prstGeom prst="roundRect">
            <a:avLst>
              <a:gd name="adj" fmla="val 9715"/>
            </a:avLst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5681345" y="111125"/>
            <a:ext cx="5637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Dongfang Street</a:t>
            </a:r>
            <a:endParaRPr lang="en-US" altLang="zh-CN" sz="3600" b="1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3150" y="3615055"/>
            <a:ext cx="850265" cy="82169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46" name="图片 45" descr="9484e31985cae809ccfff5bcb1cc1fd2"/>
          <p:cNvPicPr>
            <a:picLocks noChangeAspect="1"/>
          </p:cNvPicPr>
          <p:nvPr/>
        </p:nvPicPr>
        <p:blipFill>
          <a:blip r:embed="rId10"/>
          <a:srcRect l="64630" t="10173" b="67778"/>
          <a:stretch>
            <a:fillRect/>
          </a:stretch>
        </p:blipFill>
        <p:spPr>
          <a:xfrm>
            <a:off x="1943735" y="101600"/>
            <a:ext cx="2972435" cy="13970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45833 -0.180556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" name="组合 7"/>
          <p:cNvGrpSpPr/>
          <p:nvPr/>
        </p:nvGrpSpPr>
        <p:grpSpPr>
          <a:xfrm>
            <a:off x="429895" y="447040"/>
            <a:ext cx="11574780" cy="6003925"/>
            <a:chOff x="2337" y="2884"/>
            <a:chExt cx="10742" cy="4194"/>
          </a:xfrm>
        </p:grpSpPr>
        <p:sp>
          <p:nvSpPr>
            <p:cNvPr id="3" name="圆角矩形 2"/>
            <p:cNvSpPr/>
            <p:nvPr/>
          </p:nvSpPr>
          <p:spPr>
            <a:xfrm>
              <a:off x="10924" y="5196"/>
              <a:ext cx="2155" cy="1880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图片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029" y="5635"/>
              <a:ext cx="1525" cy="1127"/>
            </a:xfrm>
            <a:prstGeom prst="rect">
              <a:avLst/>
            </a:prstGeom>
          </p:spPr>
        </p:pic>
        <p:sp>
          <p:nvSpPr>
            <p:cNvPr id="6" name="圆角矩形 5"/>
            <p:cNvSpPr/>
            <p:nvPr/>
          </p:nvSpPr>
          <p:spPr>
            <a:xfrm>
              <a:off x="2398" y="4435"/>
              <a:ext cx="6835" cy="2643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1029" y="2884"/>
              <a:ext cx="1980" cy="2312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629" name="图片 5" descr="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29" y="3558"/>
              <a:ext cx="1509" cy="1183"/>
            </a:xfrm>
            <a:prstGeom prst="ellipse">
              <a:avLst/>
            </a:prstGeom>
            <a:noFill/>
            <a:ln w="9525">
              <a:noFill/>
            </a:ln>
          </p:spPr>
        </p:pic>
        <p:pic>
          <p:nvPicPr>
            <p:cNvPr id="21" name="图片 20" descr="6b0a8ac636160dc61fd64b9f1b1ddb66"/>
            <p:cNvPicPr>
              <a:picLocks noChangeAspect="1"/>
            </p:cNvPicPr>
            <p:nvPr/>
          </p:nvPicPr>
          <p:blipFill>
            <a:blip r:embed="rId3"/>
            <a:srcRect l="52513" r="12707" b="74139"/>
            <a:stretch>
              <a:fillRect/>
            </a:stretch>
          </p:blipFill>
          <p:spPr>
            <a:xfrm>
              <a:off x="2337" y="4595"/>
              <a:ext cx="6611" cy="2392"/>
            </a:xfrm>
            <a:prstGeom prst="rect">
              <a:avLst/>
            </a:prstGeom>
          </p:spPr>
        </p:pic>
        <p:pic>
          <p:nvPicPr>
            <p:cNvPr id="26" name="图片 25" descr="5a39067492bfe"/>
            <p:cNvPicPr>
              <a:picLocks noChangeAspect="1"/>
            </p:cNvPicPr>
            <p:nvPr/>
          </p:nvPicPr>
          <p:blipFill>
            <a:blip r:embed="rId4"/>
            <a:srcRect t="77279" r="44144" b="8834"/>
            <a:stretch>
              <a:fillRect/>
            </a:stretch>
          </p:blipFill>
          <p:spPr>
            <a:xfrm rot="5400000">
              <a:off x="7954" y="4172"/>
              <a:ext cx="4193" cy="1619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29" name="图片 28" descr="5a39067492bfe"/>
            <p:cNvPicPr>
              <a:picLocks noChangeAspect="1"/>
            </p:cNvPicPr>
            <p:nvPr/>
          </p:nvPicPr>
          <p:blipFill>
            <a:blip r:embed="rId4"/>
            <a:srcRect t="77140" b="8834"/>
            <a:stretch>
              <a:fillRect/>
            </a:stretch>
          </p:blipFill>
          <p:spPr>
            <a:xfrm>
              <a:off x="2398" y="2885"/>
              <a:ext cx="6844" cy="1480"/>
            </a:xfrm>
            <a:prstGeom prst="roundRect">
              <a:avLst>
                <a:gd name="adj" fmla="val 6467"/>
              </a:avLst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3945890" y="2286635"/>
            <a:ext cx="3496310" cy="1192769"/>
          </a:xfrm>
          <a:prstGeom prst="wedgeRoundRectCallout">
            <a:avLst>
              <a:gd name="adj1" fmla="val 58699"/>
              <a:gd name="adj2" fmla="val 403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Turn left at the bookstore.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42" name="直角上箭头 41"/>
          <p:cNvSpPr/>
          <p:nvPr/>
        </p:nvSpPr>
        <p:spPr>
          <a:xfrm rot="16200000">
            <a:off x="7239635" y="1543050"/>
            <a:ext cx="962660" cy="1116965"/>
          </a:xfrm>
          <a:prstGeom prst="bentUp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929495" y="3091180"/>
            <a:ext cx="931545" cy="646703"/>
          </a:xfrm>
          <a:prstGeom prst="wedgeRoundRectCallout">
            <a:avLst>
              <a:gd name="adj1" fmla="val -72154"/>
              <a:gd name="adj2" fmla="val 1381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OK.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854315" y="1855470"/>
            <a:ext cx="2272665" cy="1623695"/>
            <a:chOff x="11742" y="5775"/>
            <a:chExt cx="5542" cy="3497"/>
          </a:xfrm>
        </p:grpSpPr>
        <p:pic>
          <p:nvPicPr>
            <p:cNvPr id="2" name="图片 1" descr="mike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6296"/>
              <a:ext cx="3166" cy="2976"/>
            </a:xfrm>
            <a:prstGeom prst="rect">
              <a:avLst/>
            </a:prstGeom>
          </p:spPr>
        </p:pic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1742" y="6696"/>
              <a:ext cx="2376" cy="2576"/>
            </a:xfrm>
            <a:prstGeom prst="rect">
              <a:avLst/>
            </a:prstGeom>
          </p:spPr>
        </p:pic>
        <p:pic>
          <p:nvPicPr>
            <p:cNvPr id="17" name="图片 16" descr="吴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251" y="5775"/>
              <a:ext cx="3307" cy="3497"/>
            </a:xfrm>
            <a:prstGeom prst="rect">
              <a:avLst/>
            </a:prstGeom>
          </p:spPr>
        </p:pic>
      </p:grpSp>
      <p:pic>
        <p:nvPicPr>
          <p:cNvPr id="7" name="r2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  <p:pic>
        <p:nvPicPr>
          <p:cNvPr id="11" name="新录音 2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1609.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16625" y="3349625"/>
            <a:ext cx="412750" cy="41275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04167 -0.012963 L 0.00104167 -0.0259259 L 0.00104167 -0.0388889 L 0.00208333 -0.0518519 L 0.00208333 -0.0648148 L 0.00208333 -0.0777778 L 0.00208333 -0.0907407 L 0.00104167 -0.101852 L 0 -0.114815 L -0.00104167 -0.12963 L -0.00104167 -0.142593 L -0.00208333 -0.157407 L -0.00416667 -0.17037 L -0.00520833 -0.181481 L -0.00625 -0.192593 L -0.009375 -0.205556 L -0.0114583 -0.222222 L -0.0177083 -0.224074 L -0.0260417 -0.224074 L -0.0322917 -0.224074 L -0.0385417 -0.224074 L -0.0510417 -0.224074 L -0.0604167 -0.224074 L -0.06875 -0.222222 L -0.0760417 -0.22037 L -0.0822917 -0.22037 L -0.0885417 -0.218519 L -0.0947917 -0.218519 L -0.103125 -0.218519 L -0.111458 -0.218519 L -0.121875 -0.218519 L -0.13125 -0.216667 L -0.141667 -0.214815 L -0.147917 -0.214815 L -0.154167 -0.209259 L -0.161458 -0.209259 L -0.167708 -0.207407 L -0.175 -0.205556 L -0.18125 -0.205556 L -0.1875 -0.205556 L -0.19375 -0.205556 L -0.201042 -0.205556 L -0.207292 -0.205556 L -0.214583 -0.205556 L -0.222917 -0.207407 L -0.230208 -0.207407 L -0.236458 -0.209259 " pathEditMode="relative" ptsTypes="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1" dur="11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2" grpId="0" bldLvl="0" animBg="1"/>
      <p:bldP spid="9" grpId="0" animBg="1"/>
      <p:bldP spid="10" grpId="0" animBg="1"/>
      <p:bldP spid="9" grpId="1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31250" y1="32083" x2="31250" y2="32083"/>
                        <a14:foregroundMark x1="31250" y1="32083" x2="31250" y2="32083"/>
                        <a14:foregroundMark x1="31250" y1="32083" x2="31250" y2="32083"/>
                        <a14:foregroundMark x1="30417" y1="37083" x2="30417" y2="38542"/>
                        <a14:foregroundMark x1="31250" y1="40417" x2="31250" y2="40417"/>
                        <a14:foregroundMark x1="32083" y1="41667" x2="32083" y2="41667"/>
                        <a14:foregroundMark x1="32708" y1="41667" x2="32708" y2="41667"/>
                        <a14:foregroundMark x1="35417" y1="40417" x2="36667" y2="40417"/>
                        <a14:foregroundMark x1="46250" y1="35833" x2="46250" y2="35833"/>
                        <a14:foregroundMark x1="46250" y1="35833" x2="50208" y2="37083"/>
                        <a14:foregroundMark x1="55625" y1="38542" x2="55625" y2="38542"/>
                        <a14:foregroundMark x1="56250" y1="39375" x2="57083" y2="42500"/>
                        <a14:foregroundMark x1="59375" y1="48958" x2="59792" y2="50833"/>
                        <a14:foregroundMark x1="62083" y1="56250" x2="62500" y2="57917"/>
                        <a14:foregroundMark x1="63333" y1="63333" x2="63958" y2="69375"/>
                        <a14:foregroundMark x1="63958" y1="73750" x2="63958" y2="75625"/>
                        <a14:foregroundMark x1="63958" y1="77500" x2="63958" y2="77500"/>
                        <a14:foregroundMark x1="63958" y1="77083" x2="63958" y2="77083"/>
                        <a14:foregroundMark x1="63958" y1="68333" x2="63958" y2="68333"/>
                        <a14:foregroundMark x1="63958" y1="66667" x2="63958" y2="66667"/>
                        <a14:foregroundMark x1="63958" y1="56667" x2="63958" y2="48958"/>
                        <a14:foregroundMark x1="63958" y1="43542" x2="63958" y2="43542"/>
                        <a14:foregroundMark x1="63333" y1="38125" x2="63333" y2="38125"/>
                        <a14:foregroundMark x1="63333" y1="38125" x2="63333" y2="38125"/>
                        <a14:foregroundMark x1="58542" y1="35000" x2="58542" y2="35000"/>
                        <a14:foregroundMark x1="56667" y1="34375" x2="56667" y2="34375"/>
                        <a14:foregroundMark x1="52083" y1="34375" x2="48542" y2="34375"/>
                        <a14:foregroundMark x1="44375" y1="33958" x2="44375" y2="33958"/>
                        <a14:foregroundMark x1="30833" y1="36250" x2="30833" y2="36250"/>
                        <a14:foregroundMark x1="30833" y1="36250" x2="30833" y2="36250"/>
                        <a14:foregroundMark x1="28125" y1="38125" x2="25833" y2="38958"/>
                        <a14:foregroundMark x1="23125" y1="38958" x2="23125" y2="38958"/>
                        <a14:foregroundMark x1="21250" y1="38958" x2="21250" y2="38958"/>
                        <a14:foregroundMark x1="21250" y1="38958" x2="21250" y2="38958"/>
                        <a14:foregroundMark x1="21250" y1="38542" x2="21250" y2="38542"/>
                        <a14:foregroundMark x1="28958" y1="32083" x2="28958" y2="32083"/>
                        <a14:foregroundMark x1="30000" y1="30000" x2="30000" y2="30000"/>
                        <a14:foregroundMark x1="31667" y1="27292" x2="32708" y2="25833"/>
                        <a14:foregroundMark x1="40417" y1="20417" x2="40417" y2="20417"/>
                        <a14:foregroundMark x1="40417" y1="20000" x2="40417" y2="20000"/>
                        <a14:foregroundMark x1="41250" y1="21875" x2="38542" y2="22292"/>
                        <a14:foregroundMark x1="33542" y1="22292" x2="33542" y2="22292"/>
                        <a14:foregroundMark x1="32083" y1="22292" x2="32083" y2="22292"/>
                        <a14:foregroundMark x1="30833" y1="22292" x2="30833" y2="22292"/>
                        <a14:foregroundMark x1="24583" y1="33958" x2="24583" y2="33958"/>
                        <a14:foregroundMark x1="20417" y1="35833" x2="20417" y2="35833"/>
                        <a14:foregroundMark x1="17708" y1="37083" x2="21250" y2="39375"/>
                        <a14:foregroundMark x1="30000" y1="48125" x2="30000" y2="48125"/>
                        <a14:foregroundMark x1="30833" y1="48542" x2="33125" y2="51250"/>
                        <a14:foregroundMark x1="33125" y1="51250" x2="35833" y2="53542"/>
                        <a14:foregroundMark x1="35833" y1="53542" x2="35833" y2="5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8805" y="800735"/>
            <a:ext cx="2595245" cy="2595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74720"/>
            <a:ext cx="4617720" cy="1943100"/>
          </a:xfrm>
          <a:prstGeom prst="rect">
            <a:avLst/>
          </a:prstGeom>
        </p:spPr>
      </p:pic>
      <p:pic>
        <p:nvPicPr>
          <p:cNvPr id="2" name="图片 1" descr="9484e31985cae809ccfff5bcb1cc1fd2"/>
          <p:cNvPicPr>
            <a:picLocks noChangeAspect="1"/>
          </p:cNvPicPr>
          <p:nvPr/>
        </p:nvPicPr>
        <p:blipFill>
          <a:blip r:embed="rId4"/>
          <a:srcRect l="34259" t="851" r="34815" b="67407"/>
          <a:stretch>
            <a:fillRect/>
          </a:stretch>
        </p:blipFill>
        <p:spPr>
          <a:xfrm>
            <a:off x="5939155" y="-100330"/>
            <a:ext cx="6253480" cy="7160895"/>
          </a:xfrm>
          <a:prstGeom prst="rect">
            <a:avLst/>
          </a:prstGeom>
        </p:spPr>
      </p:pic>
      <p:sp>
        <p:nvSpPr>
          <p:cNvPr id="42" name="直角上箭头 41"/>
          <p:cNvSpPr/>
          <p:nvPr/>
        </p:nvSpPr>
        <p:spPr>
          <a:xfrm rot="16200000">
            <a:off x="6891020" y="3731895"/>
            <a:ext cx="1991360" cy="1674495"/>
          </a:xfrm>
          <a:prstGeom prst="bentUp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6286500" y="304800"/>
            <a:ext cx="38100" cy="624840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urn left" descr="C:\Users\HP\Desktop\图片素材\工具\6.png6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2800985" y="5153025"/>
            <a:ext cx="692150" cy="6908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" grpId="0" animBg="1"/>
      <p:bldP spid="4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圆角矩形 11"/>
          <p:cNvSpPr/>
          <p:nvPr/>
        </p:nvSpPr>
        <p:spPr>
          <a:xfrm>
            <a:off x="215900" y="280035"/>
            <a:ext cx="11760200" cy="6298565"/>
          </a:xfrm>
          <a:prstGeom prst="roundRect">
            <a:avLst>
              <a:gd name="adj" fmla="val 5635"/>
            </a:avLst>
          </a:prstGeom>
          <a:solidFill>
            <a:srgbClr val="A662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" name="图片 31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5497830" y="139065"/>
            <a:ext cx="6391910" cy="800100"/>
          </a:xfrm>
          <a:prstGeom prst="roundRect">
            <a:avLst>
              <a:gd name="adj" fmla="val 0"/>
            </a:avLst>
          </a:prstGeom>
        </p:spPr>
      </p:pic>
      <p:pic>
        <p:nvPicPr>
          <p:cNvPr id="31" name="图片 30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215900" y="101600"/>
            <a:ext cx="5443855" cy="812800"/>
          </a:xfrm>
          <a:prstGeom prst="roundRect">
            <a:avLst>
              <a:gd name="adj" fmla="val 6467"/>
            </a:avLst>
          </a:prstGeom>
        </p:spPr>
      </p:pic>
      <p:sp>
        <p:nvSpPr>
          <p:cNvPr id="13" name="圆角矩形 12"/>
          <p:cNvSpPr/>
          <p:nvPr/>
        </p:nvSpPr>
        <p:spPr>
          <a:xfrm>
            <a:off x="6936740" y="5009515"/>
            <a:ext cx="4952365" cy="1562735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图片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425" y="5318760"/>
            <a:ext cx="1005840" cy="944880"/>
          </a:xfrm>
          <a:prstGeom prst="rect">
            <a:avLst/>
          </a:prstGeom>
        </p:spPr>
      </p:pic>
      <p:pic>
        <p:nvPicPr>
          <p:cNvPr id="26628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295" y="5309235"/>
            <a:ext cx="1106805" cy="95440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4" name="圆角矩形 13"/>
          <p:cNvSpPr/>
          <p:nvPr/>
        </p:nvSpPr>
        <p:spPr>
          <a:xfrm>
            <a:off x="290195" y="5009515"/>
            <a:ext cx="5854065" cy="1569085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6936740" y="3299460"/>
            <a:ext cx="5048250" cy="1193800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625" y="3454400"/>
            <a:ext cx="968375" cy="884555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302895" y="2816225"/>
            <a:ext cx="5841365" cy="1678305"/>
          </a:xfrm>
          <a:prstGeom prst="roundRect">
            <a:avLst>
              <a:gd name="adj" fmla="val 9715"/>
            </a:avLst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图片 24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6934835" y="4502150"/>
            <a:ext cx="4945380" cy="583565"/>
          </a:xfrm>
          <a:prstGeom prst="roundRect">
            <a:avLst>
              <a:gd name="adj" fmla="val 6467"/>
            </a:avLst>
          </a:prstGeom>
        </p:spPr>
      </p:pic>
      <p:sp>
        <p:nvSpPr>
          <p:cNvPr id="18" name="圆角矩形 17"/>
          <p:cNvSpPr/>
          <p:nvPr/>
        </p:nvSpPr>
        <p:spPr>
          <a:xfrm>
            <a:off x="7003415" y="1831340"/>
            <a:ext cx="1257300" cy="952500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629" name="图片 5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275" y="1842770"/>
            <a:ext cx="958215" cy="89217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9" name="圆角矩形 18"/>
          <p:cNvSpPr/>
          <p:nvPr/>
        </p:nvSpPr>
        <p:spPr>
          <a:xfrm>
            <a:off x="8260715" y="936625"/>
            <a:ext cx="3683000" cy="1846580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t012cfcbf4e2c54a9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7265" y="575945"/>
            <a:ext cx="1121410" cy="1165225"/>
          </a:xfrm>
          <a:prstGeom prst="rect">
            <a:avLst/>
          </a:prstGeom>
        </p:spPr>
      </p:pic>
      <p:sp>
        <p:nvSpPr>
          <p:cNvPr id="20" name="圆角矩形 19"/>
          <p:cNvSpPr/>
          <p:nvPr/>
        </p:nvSpPr>
        <p:spPr>
          <a:xfrm>
            <a:off x="5681980" y="936625"/>
            <a:ext cx="2578735" cy="833120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505" name="图片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D4EDF9">
                  <a:alpha val="100000"/>
                </a:srgbClr>
              </a:clrFrom>
              <a:clrTo>
                <a:srgbClr val="D4EDF9">
                  <a:alpha val="100000"/>
                  <a:alpha val="0"/>
                </a:srgbClr>
              </a:clrTo>
            </a:clrChange>
          </a:blip>
          <a:srcRect l="9464"/>
          <a:stretch>
            <a:fillRect/>
          </a:stretch>
        </p:blipFill>
        <p:spPr>
          <a:xfrm>
            <a:off x="5681980" y="944880"/>
            <a:ext cx="2579370" cy="887095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1" name="图片 20" descr="6b0a8ac636160dc61fd64b9f1b1ddb66"/>
          <p:cNvPicPr>
            <a:picLocks noChangeAspect="1"/>
          </p:cNvPicPr>
          <p:nvPr/>
        </p:nvPicPr>
        <p:blipFill>
          <a:blip r:embed="rId8"/>
          <a:srcRect l="52513" r="12707" b="74139"/>
          <a:stretch>
            <a:fillRect/>
          </a:stretch>
        </p:blipFill>
        <p:spPr>
          <a:xfrm>
            <a:off x="1483995" y="2917825"/>
            <a:ext cx="4197985" cy="1518920"/>
          </a:xfrm>
          <a:prstGeom prst="rect">
            <a:avLst/>
          </a:prstGeom>
        </p:spPr>
      </p:pic>
      <p:pic>
        <p:nvPicPr>
          <p:cNvPr id="23" name="图片 22" descr="6b0a8ac636160dc61fd64b9f1b1ddb66"/>
          <p:cNvPicPr>
            <a:picLocks noChangeAspect="1"/>
          </p:cNvPicPr>
          <p:nvPr/>
        </p:nvPicPr>
        <p:blipFill>
          <a:blip r:embed="rId8"/>
          <a:srcRect l="-55" t="57717" r="-4" b="23121"/>
          <a:stretch>
            <a:fillRect/>
          </a:stretch>
        </p:blipFill>
        <p:spPr>
          <a:xfrm>
            <a:off x="8260715" y="1624965"/>
            <a:ext cx="3618865" cy="1327150"/>
          </a:xfrm>
          <a:prstGeom prst="rect">
            <a:avLst/>
          </a:prstGeom>
        </p:spPr>
      </p:pic>
      <p:sp>
        <p:nvSpPr>
          <p:cNvPr id="24" name="圆角矩形 23"/>
          <p:cNvSpPr/>
          <p:nvPr/>
        </p:nvSpPr>
        <p:spPr>
          <a:xfrm>
            <a:off x="3872865" y="936625"/>
            <a:ext cx="1809115" cy="894715"/>
          </a:xfrm>
          <a:prstGeom prst="roundRect">
            <a:avLst>
              <a:gd name="adj" fmla="val 9715"/>
            </a:avLst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3560" y="1042035"/>
            <a:ext cx="687070" cy="683260"/>
          </a:xfrm>
          <a:prstGeom prst="rect">
            <a:avLst/>
          </a:prstGeom>
        </p:spPr>
      </p:pic>
      <p:pic>
        <p:nvPicPr>
          <p:cNvPr id="26" name="图片 25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 rot="5400000">
            <a:off x="4176395" y="3852545"/>
            <a:ext cx="4747260" cy="704215"/>
          </a:xfrm>
          <a:prstGeom prst="roundRect">
            <a:avLst>
              <a:gd name="adj" fmla="val 6467"/>
            </a:avLst>
          </a:prstGeom>
        </p:spPr>
      </p:pic>
      <p:pic>
        <p:nvPicPr>
          <p:cNvPr id="27" name="图片 26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 rot="10800000">
            <a:off x="6902450" y="2742565"/>
            <a:ext cx="5077460" cy="580390"/>
          </a:xfrm>
          <a:prstGeom prst="roundRect">
            <a:avLst>
              <a:gd name="adj" fmla="val 6467"/>
            </a:avLst>
          </a:prstGeom>
        </p:spPr>
      </p:pic>
      <p:pic>
        <p:nvPicPr>
          <p:cNvPr id="28" name="图片 27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236855" y="4516755"/>
            <a:ext cx="5961380" cy="583565"/>
          </a:xfrm>
          <a:prstGeom prst="roundRect">
            <a:avLst>
              <a:gd name="adj" fmla="val 6467"/>
            </a:avLst>
          </a:prstGeom>
        </p:spPr>
      </p:pic>
      <p:pic>
        <p:nvPicPr>
          <p:cNvPr id="45" name="图片 44" descr="9484e31985cae809ccfff5bcb1cc1fd2"/>
          <p:cNvPicPr>
            <a:picLocks noChangeAspect="1"/>
          </p:cNvPicPr>
          <p:nvPr/>
        </p:nvPicPr>
        <p:blipFill>
          <a:blip r:embed="rId10"/>
          <a:srcRect l="64630" b="67778"/>
          <a:stretch>
            <a:fillRect/>
          </a:stretch>
        </p:blipFill>
        <p:spPr>
          <a:xfrm>
            <a:off x="5659755" y="4093845"/>
            <a:ext cx="1932305" cy="1473200"/>
          </a:xfrm>
          <a:prstGeom prst="rect">
            <a:avLst/>
          </a:prstGeom>
        </p:spPr>
      </p:pic>
      <p:pic>
        <p:nvPicPr>
          <p:cNvPr id="15" name="图片 14" descr="62bb061db4c8a8d3578ba0695e0b6a66"/>
          <p:cNvPicPr>
            <a:picLocks noChangeAspect="1"/>
          </p:cNvPicPr>
          <p:nvPr/>
        </p:nvPicPr>
        <p:blipFill>
          <a:blip r:embed="rId11"/>
          <a:srcRect l="-7325" t="4777" r="-5349"/>
          <a:stretch>
            <a:fillRect/>
          </a:stretch>
        </p:blipFill>
        <p:spPr>
          <a:xfrm>
            <a:off x="2973705" y="4801870"/>
            <a:ext cx="2840355" cy="1643380"/>
          </a:xfrm>
          <a:prstGeom prst="rect">
            <a:avLst/>
          </a:prstGeom>
          <a:ln>
            <a:noFill/>
          </a:ln>
        </p:spPr>
      </p:pic>
      <p:pic>
        <p:nvPicPr>
          <p:cNvPr id="29" name="图片 28" descr="5a39067492bfe"/>
          <p:cNvPicPr>
            <a:picLocks noChangeAspect="1"/>
          </p:cNvPicPr>
          <p:nvPr/>
        </p:nvPicPr>
        <p:blipFill>
          <a:blip r:embed="rId1"/>
          <a:srcRect t="77140" b="8834"/>
          <a:stretch>
            <a:fillRect/>
          </a:stretch>
        </p:blipFill>
        <p:spPr>
          <a:xfrm>
            <a:off x="294005" y="1853565"/>
            <a:ext cx="5974080" cy="939800"/>
          </a:xfrm>
          <a:prstGeom prst="roundRect">
            <a:avLst>
              <a:gd name="adj" fmla="val 6467"/>
            </a:avLst>
          </a:prstGeom>
        </p:spPr>
      </p:pic>
      <p:pic>
        <p:nvPicPr>
          <p:cNvPr id="33" name="图片 32" descr="5a39067492bfe"/>
          <p:cNvPicPr>
            <a:picLocks noChangeAspect="1"/>
          </p:cNvPicPr>
          <p:nvPr/>
        </p:nvPicPr>
        <p:blipFill>
          <a:blip r:embed="rId1"/>
          <a:srcRect t="77140" r="82696" b="8834"/>
          <a:stretch>
            <a:fillRect/>
          </a:stretch>
        </p:blipFill>
        <p:spPr>
          <a:xfrm rot="5400000">
            <a:off x="2857500" y="876300"/>
            <a:ext cx="916305" cy="1037590"/>
          </a:xfrm>
          <a:prstGeom prst="roundRect">
            <a:avLst>
              <a:gd name="adj" fmla="val 6467"/>
            </a:avLst>
          </a:prstGeom>
        </p:spPr>
      </p:pic>
      <p:sp>
        <p:nvSpPr>
          <p:cNvPr id="30" name="圆角矩形 29"/>
          <p:cNvSpPr/>
          <p:nvPr/>
        </p:nvSpPr>
        <p:spPr>
          <a:xfrm>
            <a:off x="299085" y="850900"/>
            <a:ext cx="2460625" cy="982980"/>
          </a:xfrm>
          <a:prstGeom prst="roundRect">
            <a:avLst>
              <a:gd name="adj" fmla="val 9715"/>
            </a:avLst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5681345" y="111125"/>
            <a:ext cx="5637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Dongfang Street</a:t>
            </a:r>
            <a:endParaRPr lang="en-US" altLang="zh-CN" sz="3600" b="1">
              <a:solidFill>
                <a:schemeClr val="bg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3150" y="3615055"/>
            <a:ext cx="850265" cy="821690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46" name="图片 45" descr="9484e31985cae809ccfff5bcb1cc1fd2"/>
          <p:cNvPicPr>
            <a:picLocks noChangeAspect="1"/>
          </p:cNvPicPr>
          <p:nvPr/>
        </p:nvPicPr>
        <p:blipFill>
          <a:blip r:embed="rId10"/>
          <a:srcRect l="64630" t="10173" b="67778"/>
          <a:stretch>
            <a:fillRect/>
          </a:stretch>
        </p:blipFill>
        <p:spPr>
          <a:xfrm>
            <a:off x="1943735" y="101600"/>
            <a:ext cx="2972435" cy="1397000"/>
          </a:xfrm>
          <a:prstGeom prst="rect">
            <a:avLst/>
          </a:prstGeom>
        </p:spPr>
      </p:pic>
      <p:pic>
        <p:nvPicPr>
          <p:cNvPr id="2" name="图片 1" descr="25575349139354423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856" t="2208" r="38761"/>
          <a:stretch>
            <a:fillRect/>
          </a:stretch>
        </p:blipFill>
        <p:spPr>
          <a:xfrm rot="5400000">
            <a:off x="3262630" y="-276225"/>
            <a:ext cx="334645" cy="110934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0925927 L -0.00208333 -0.0240741 L -0.00104167 -0.0370371 L -0.00104167 -0.0481482 L 0.00104167 -0.0611112 L 0.00104167 -0.0722227 L 0.00104167 -0.0851847 L 0.00104167 -0.0962967 L 0.00104167 -0.10926 L 0.00104167 -0.120371 L 0.00104167 -0.133334 L 0.00104167 -0.144445 L 0.00104167 -0.155556 L 0.00104167 -0.166667 L 0 -0.17963 L -0.00104167 -0.190741 L -0.00104167 -0.201853 L -0.003125 -0.212964 L -0.00416667 -0.224075 L -0.0104167 -0.22963 L -0.0166667 -0.22963 L -0.0229167 -0.22963 L -0.0302083 -0.22963 L -0.0364583 -0.22963 L -0.04375 -0.227779 L -0.05 -0.225927 L -0.0572917 -0.225927 L -0.0635417 -0.225927 L -0.0697917 -0.225927 L -0.0770833 -0.225927 L -0.0833333 -0.227779 L -0.090625 -0.227779 L -0.096875 -0.227779 L -0.103125 -0.227779 L -0.109375 -0.227779 L -0.116667 -0.231482 L -0.123958 -0.231482 L -0.130208 -0.235186 L -0.136458 -0.235186 L -0.142708 -0.235186 L -0.148958 -0.237038 L -0.155208 -0.237038 L -0.161458 -0.23889 L -0.167708 -0.23889 L -0.173958 -0.23889 L -0.18125 -0.23889 L -0.1875 -0.23889 L -0.19375 -0.23889 L -0.2 -0.23889 L -0.20625 -0.23889 L -0.213542 -0.23889 L -0.219792 -0.237038 " pathEditMode="relative" rAng="0" ptsTypes="">
                                      <p:cBhvr>
                                        <p:cTn id="6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-1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0" y="310515"/>
            <a:ext cx="11998960" cy="6401661"/>
            <a:chOff x="3061" y="2832"/>
            <a:chExt cx="12774" cy="4390"/>
          </a:xfrm>
        </p:grpSpPr>
        <p:sp>
          <p:nvSpPr>
            <p:cNvPr id="24" name="圆角矩形 23"/>
            <p:cNvSpPr/>
            <p:nvPr/>
          </p:nvSpPr>
          <p:spPr>
            <a:xfrm>
              <a:off x="6099" y="4147"/>
              <a:ext cx="2849" cy="1409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9" name="图片 28" descr="5a39067492bfe"/>
            <p:cNvPicPr>
              <a:picLocks noChangeAspect="1"/>
            </p:cNvPicPr>
            <p:nvPr/>
          </p:nvPicPr>
          <p:blipFill>
            <a:blip r:embed="rId1"/>
            <a:srcRect t="77140" b="8834"/>
            <a:stretch>
              <a:fillRect/>
            </a:stretch>
          </p:blipFill>
          <p:spPr>
            <a:xfrm>
              <a:off x="3464" y="5591"/>
              <a:ext cx="7565" cy="1480"/>
            </a:xfrm>
            <a:prstGeom prst="roundRect">
              <a:avLst>
                <a:gd name="adj" fmla="val 6467"/>
              </a:avLst>
            </a:prstGeom>
          </p:spPr>
        </p:pic>
        <p:pic>
          <p:nvPicPr>
            <p:cNvPr id="33" name="图片 32" descr="5a39067492bfe"/>
            <p:cNvPicPr>
              <a:picLocks noChangeAspect="1"/>
            </p:cNvPicPr>
            <p:nvPr/>
          </p:nvPicPr>
          <p:blipFill>
            <a:blip r:embed="rId1"/>
            <a:srcRect t="77140" r="82696" b="8834"/>
            <a:stretch>
              <a:fillRect/>
            </a:stretch>
          </p:blipFill>
          <p:spPr>
            <a:xfrm rot="5400000">
              <a:off x="4500" y="4052"/>
              <a:ext cx="1443" cy="1634"/>
            </a:xfrm>
            <a:prstGeom prst="roundRect">
              <a:avLst>
                <a:gd name="adj" fmla="val 6467"/>
              </a:avLst>
            </a:prstGeom>
          </p:spPr>
        </p:pic>
        <p:sp>
          <p:nvSpPr>
            <p:cNvPr id="30" name="圆角矩形 29"/>
            <p:cNvSpPr/>
            <p:nvPr/>
          </p:nvSpPr>
          <p:spPr>
            <a:xfrm>
              <a:off x="3426" y="4012"/>
              <a:ext cx="920" cy="1548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6" name="图片 45" descr="9484e31985cae809ccfff5bcb1cc1fd2"/>
            <p:cNvPicPr>
              <a:picLocks noChangeAspect="1"/>
            </p:cNvPicPr>
            <p:nvPr/>
          </p:nvPicPr>
          <p:blipFill>
            <a:blip r:embed="rId2"/>
            <a:srcRect l="64630" t="10173" b="67778"/>
            <a:stretch>
              <a:fillRect/>
            </a:stretch>
          </p:blipFill>
          <p:spPr>
            <a:xfrm>
              <a:off x="3061" y="2832"/>
              <a:ext cx="4681" cy="2200"/>
            </a:xfrm>
            <a:prstGeom prst="rect">
              <a:avLst/>
            </a:prstGeom>
          </p:spPr>
        </p:pic>
        <p:pic>
          <p:nvPicPr>
            <p:cNvPr id="7" name="图片 6" descr="图片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0" y="4319"/>
              <a:ext cx="1897" cy="1076"/>
            </a:xfrm>
            <a:prstGeom prst="rect">
              <a:avLst/>
            </a:prstGeom>
          </p:spPr>
        </p:pic>
        <p:pic>
          <p:nvPicPr>
            <p:cNvPr id="32" name="图片 31" descr="5a39067492bfe"/>
            <p:cNvPicPr>
              <a:picLocks noChangeAspect="1"/>
            </p:cNvPicPr>
            <p:nvPr/>
          </p:nvPicPr>
          <p:blipFill>
            <a:blip r:embed="rId1"/>
            <a:srcRect t="77140" r="13527" b="8834"/>
            <a:stretch>
              <a:fillRect/>
            </a:stretch>
          </p:blipFill>
          <p:spPr>
            <a:xfrm>
              <a:off x="7131" y="2852"/>
              <a:ext cx="8704" cy="1260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11" name="图片 10" descr="t012cfcbf4e2c54a9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17" y="3721"/>
              <a:ext cx="2717" cy="1835"/>
            </a:xfrm>
            <a:prstGeom prst="rect">
              <a:avLst/>
            </a:prstGeom>
          </p:spPr>
        </p:pic>
        <p:pic>
          <p:nvPicPr>
            <p:cNvPr id="21505" name="图片 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D4EDF9">
                    <a:alpha val="100000"/>
                  </a:srgbClr>
                </a:clrFrom>
                <a:clrTo>
                  <a:srgbClr val="D4EDF9">
                    <a:alpha val="100000"/>
                    <a:alpha val="0"/>
                  </a:srgbClr>
                </a:clrTo>
              </a:clrChange>
            </a:blip>
            <a:srcRect l="9464"/>
            <a:stretch>
              <a:fillRect/>
            </a:stretch>
          </p:blipFill>
          <p:spPr>
            <a:xfrm>
              <a:off x="8948" y="4160"/>
              <a:ext cx="4062" cy="1397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  <p:pic>
          <p:nvPicPr>
            <p:cNvPr id="23" name="图片 22" descr="6b0a8ac636160dc61fd64b9f1b1ddb66"/>
            <p:cNvPicPr>
              <a:picLocks noChangeAspect="1"/>
            </p:cNvPicPr>
            <p:nvPr/>
          </p:nvPicPr>
          <p:blipFill>
            <a:blip r:embed="rId6"/>
            <a:srcRect l="23150" t="57717" r="-4" b="23121"/>
            <a:stretch>
              <a:fillRect/>
            </a:stretch>
          </p:blipFill>
          <p:spPr>
            <a:xfrm>
              <a:off x="13010" y="5560"/>
              <a:ext cx="2755" cy="1662"/>
            </a:xfrm>
            <a:prstGeom prst="rect">
              <a:avLst/>
            </a:prstGeom>
          </p:spPr>
        </p:pic>
        <p:sp>
          <p:nvSpPr>
            <p:cNvPr id="18" name="圆角矩形 17"/>
            <p:cNvSpPr/>
            <p:nvPr/>
          </p:nvSpPr>
          <p:spPr>
            <a:xfrm>
              <a:off x="11029" y="5556"/>
              <a:ext cx="1980" cy="1500"/>
            </a:xfrm>
            <a:prstGeom prst="roundRect">
              <a:avLst>
                <a:gd name="adj" fmla="val 971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6629" name="图片 5" descr="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65" y="5823"/>
              <a:ext cx="1509" cy="965"/>
            </a:xfrm>
            <a:prstGeom prst="ellipse">
              <a:avLst/>
            </a:prstGeom>
            <a:noFill/>
            <a:ln w="9525">
              <a:noFill/>
            </a:ln>
          </p:spPr>
        </p:pic>
      </p:grpSp>
      <p:sp>
        <p:nvSpPr>
          <p:cNvPr id="42" name="直角上箭头 41"/>
          <p:cNvSpPr/>
          <p:nvPr/>
        </p:nvSpPr>
        <p:spPr>
          <a:xfrm rot="10800000" flipV="1">
            <a:off x="2329180" y="4061460"/>
            <a:ext cx="1600835" cy="661035"/>
          </a:xfrm>
          <a:prstGeom prst="bentUp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810125" y="3942715"/>
            <a:ext cx="931545" cy="646703"/>
          </a:xfrm>
          <a:prstGeom prst="wedgeRoundRectCallout">
            <a:avLst>
              <a:gd name="adj1" fmla="val -72154"/>
              <a:gd name="adj2" fmla="val 1381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OK.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461635" y="4522470"/>
            <a:ext cx="2272665" cy="1623695"/>
            <a:chOff x="11742" y="5775"/>
            <a:chExt cx="5542" cy="3497"/>
          </a:xfrm>
        </p:grpSpPr>
        <p:pic>
          <p:nvPicPr>
            <p:cNvPr id="3" name="图片 2" descr="mike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6296"/>
              <a:ext cx="3166" cy="2976"/>
            </a:xfrm>
            <a:prstGeom prst="rect">
              <a:avLst/>
            </a:prstGeom>
          </p:spPr>
        </p:pic>
        <p:pic>
          <p:nvPicPr>
            <p:cNvPr id="16" name="图片 15" descr="robot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1742" y="6696"/>
              <a:ext cx="2376" cy="2576"/>
            </a:xfrm>
            <a:prstGeom prst="rect">
              <a:avLst/>
            </a:prstGeom>
          </p:spPr>
        </p:pic>
        <p:pic>
          <p:nvPicPr>
            <p:cNvPr id="5" name="图片 4" descr="吴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2251" y="5775"/>
              <a:ext cx="3307" cy="3497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2640965" y="5665470"/>
            <a:ext cx="5574030" cy="537664"/>
          </a:xfrm>
          <a:prstGeom prst="wedgeRoundRectCallout">
            <a:avLst>
              <a:gd name="adj1" fmla="val -55375"/>
              <a:gd name="adj2" fmla="val -1134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p>
            <a:pPr>
              <a:lnSpc>
                <a:spcPct val="80000"/>
              </a:lnSpc>
            </a:pP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Turn right at the </a:t>
            </a:r>
            <a:r>
              <a:rPr lang="en-US" altLang="zh-CN" sz="3200" b="1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hospital.</a:t>
            </a:r>
            <a:endParaRPr lang="en-US" altLang="zh-CN" sz="3200" b="1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8" name="图片 7" descr="25575349139354423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856" t="2208" r="38761"/>
          <a:stretch>
            <a:fillRect/>
          </a:stretch>
        </p:blipFill>
        <p:spPr>
          <a:xfrm rot="5400000">
            <a:off x="2077720" y="-151130"/>
            <a:ext cx="398780" cy="1322070"/>
          </a:xfrm>
          <a:prstGeom prst="rect">
            <a:avLst/>
          </a:prstGeom>
        </p:spPr>
      </p:pic>
      <p:pic>
        <p:nvPicPr>
          <p:cNvPr id="6" name="新录音 2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>
                  <p14:trim end="1609.000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16625" y="3349625"/>
            <a:ext cx="412750" cy="412750"/>
          </a:xfrm>
          <a:prstGeom prst="rect">
            <a:avLst/>
          </a:prstGeom>
        </p:spPr>
      </p:pic>
      <p:pic>
        <p:nvPicPr>
          <p:cNvPr id="12" name="rs">
            <a:hlinkClick r:id="" action="ppaction://media"/>
          </p:cNvPr>
          <p:cNvPicPr/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16420" y="3074670"/>
            <a:ext cx="412750" cy="41275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9479 0.0146296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40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7" dur="11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302 -0.00287037 L -0.343958 -0.376759 " pathEditMode="relative" rAng="0" ptsTypes="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4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2" grpId="0" bldLvl="0" animBg="1"/>
      <p:bldP spid="9" grpId="0" bldLvl="0" animBg="1"/>
      <p:bldP spid="10" grpId="0" bldLvl="0" animBg="1"/>
      <p:bldP spid="9" grpId="1" bldLvl="0" animBg="1"/>
      <p:bldP spid="10" grpId="1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UNIT_PLACING_PICTURE_USER_VIEWPORT" val="{&quot;height&quot;:16790,&quot;width&quot;:8824}"/>
</p:tagLst>
</file>

<file path=ppt/tags/tag6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013*3344*459*4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6.xml><?xml version="1.0" encoding="utf-8"?>
<p:tagLst xmlns:p="http://schemas.openxmlformats.org/presentationml/2006/main">
  <p:tag name="KSO_WM_UNIT_PLACING_PICTURE_USER_VIEWPORT" val="{&quot;height&quot;:9435,&quot;width&quot;:4170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UNIT_PLACING_PICTURE_USER_VIEWPORT" val="{&quot;height&quot;:4088,&quot;width&quot;:5237}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p="http://schemas.openxmlformats.org/presentationml/2006/main">
  <p:tag name="KSO_WPP_MARK_KEY" val="069d0008-1648-4a2d-9962-2867f0b55701"/>
  <p:tag name="COMMONDATA" val="eyJoZGlkIjoiN2YzNjBkOTgyNWQ1YTMxYzM3MzMwNWFiODNmOWIzYWM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2162</Words>
  <Application>WPS 演示</Application>
  <PresentationFormat>宽屏</PresentationFormat>
  <Paragraphs>164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Comic Sans MS</vt:lpstr>
      <vt:lpstr>Arial Unicode MS</vt:lpstr>
      <vt:lpstr>Calibri</vt:lpstr>
      <vt:lpstr>楷体</vt:lpstr>
      <vt:lpstr>Times New Roman</vt:lpstr>
      <vt:lpstr>楷体_GB2312</vt:lpstr>
      <vt:lpstr>新宋体</vt:lpstr>
      <vt:lpstr>Colonna MT</vt:lpstr>
      <vt:lpstr>Gabriola</vt:lpstr>
      <vt:lpstr>字体管家胖丫儿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JamieMum</cp:lastModifiedBy>
  <cp:revision>153</cp:revision>
  <dcterms:created xsi:type="dcterms:W3CDTF">2019-06-19T02:08:00Z</dcterms:created>
  <dcterms:modified xsi:type="dcterms:W3CDTF">2022-11-21T08:56:45Z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2FA9B26B875C4C22845A20F5A82FC496</vt:lpwstr>
  </property>
</Properties>
</file>