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0.1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2"/>
  </p:sldMasterIdLst>
  <p:notesMasterIdLst>
    <p:notesMasterId r:id="rId3"/>
  </p:notesMasterIdLst>
  <p:sldIdLst>
    <p:sldId id="257" r:id="rId4"/>
    <p:sldId id="258" r:id="rId5"/>
    <p:sldId id="259" r:id="rId6"/>
    <p:sldId id="260" r:id="rId7"/>
    <p:sldId id="262" r:id="rId8"/>
    <p:sldId id="261" r:id="rId9"/>
    <p:sldId id="289" r:id="rId10"/>
    <p:sldId id="290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83" r:id="rId20"/>
    <p:sldId id="284" r:id="rId21"/>
    <p:sldId id="285" r:id="rId22"/>
    <p:sldId id="286" r:id="rId23"/>
    <p:sldId id="287" r:id="rId24"/>
    <p:sldId id="288" r:id="rId25"/>
    <p:sldId id="271" r:id="rId26"/>
    <p:sldId id="272" r:id="rId27"/>
    <p:sldId id="273" r:id="rId28"/>
    <p:sldId id="274" r:id="rId29"/>
    <p:sldId id="275" r:id="rId30"/>
    <p:sldId id="278" r:id="rId31"/>
    <p:sldId id="279" r:id="rId32"/>
    <p:sldId id="276" r:id="rId33"/>
    <p:sldId id="277" r:id="rId34"/>
  </p:sldIdLst>
  <p:sldSz cx="12192000" cy="6858000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p="http://schemas.openxmlformats.org/presentationml/2006/main">
  <p:cmAuthor id="2" name="作者" initials="A" lastIdx="0" clrIdx="1"/>
  <p:cmAuthor id="1" name="幸全" initials="幸全" lastIdx="0" clrIdx="0"/>
</p:cmAuthorLst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48"/>
        <p:guide pos="3805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1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notesMaster" Target="notesMasters/notesMaster1.xml" /><Relationship Id="rId30" Type="http://schemas.openxmlformats.org/officeDocument/2006/relationships/slide" Target="slides/slide27.xml" /><Relationship Id="rId31" Type="http://schemas.openxmlformats.org/officeDocument/2006/relationships/slide" Target="slides/slide28.xml" /><Relationship Id="rId32" Type="http://schemas.openxmlformats.org/officeDocument/2006/relationships/slide" Target="slides/slide29.xml" /><Relationship Id="rId33" Type="http://schemas.openxmlformats.org/officeDocument/2006/relationships/slide" Target="slides/slide30.xml" /><Relationship Id="rId34" Type="http://schemas.openxmlformats.org/officeDocument/2006/relationships/slide" Target="slides/slide31.xml" /><Relationship Id="rId35" Type="http://schemas.openxmlformats.org/officeDocument/2006/relationships/tags" Target="tags/tag368.xml" /><Relationship Id="rId36" Type="http://schemas.openxmlformats.org/officeDocument/2006/relationships/presProps" Target="presProps.xml" /><Relationship Id="rId37" Type="http://schemas.openxmlformats.org/officeDocument/2006/relationships/viewProps" Target="viewProps.xml" /><Relationship Id="rId38" Type="http://schemas.openxmlformats.org/officeDocument/2006/relationships/theme" Target="theme/theme1.xml" /><Relationship Id="rId39" Type="http://schemas.openxmlformats.org/officeDocument/2006/relationships/tableStyles" Target="tableStyles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6.xml" /><Relationship Id="rId2" Type="http://schemas.openxmlformats.org/officeDocument/2006/relationships/tags" Target="../tags/tag77.xml" /><Relationship Id="rId3" Type="http://schemas.openxmlformats.org/officeDocument/2006/relationships/tags" Target="../tags/tag78.xml" /><Relationship Id="rId4" Type="http://schemas.openxmlformats.org/officeDocument/2006/relationships/tags" Target="../tags/tag79.xml" /><Relationship Id="rId5" Type="http://schemas.openxmlformats.org/officeDocument/2006/relationships/tags" Target="../tags/tag80.xml" /><Relationship Id="rId6" Type="http://schemas.openxmlformats.org/officeDocument/2006/relationships/tags" Target="../tags/tag81.xml" /><Relationship Id="rId7" Type="http://schemas.openxmlformats.org/officeDocument/2006/relationships/tags" Target="../tags/tag82.xml" /><Relationship Id="rId8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27.xml" /><Relationship Id="rId4" Type="http://schemas.openxmlformats.org/officeDocument/2006/relationships/tags" Target="../tags/tag128.xml" /><Relationship Id="rId5" Type="http://schemas.openxmlformats.org/officeDocument/2006/relationships/tags" Target="../tags/tag129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55.xml" /><Relationship Id="rId4" Type="http://schemas.openxmlformats.org/officeDocument/2006/relationships/tags" Target="../tags/tag156.xml" /><Relationship Id="rId5" Type="http://schemas.openxmlformats.org/officeDocument/2006/relationships/tags" Target="../tags/tag157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82.xml" /><Relationship Id="rId4" Type="http://schemas.openxmlformats.org/officeDocument/2006/relationships/tags" Target="../tags/tag183.xml" /><Relationship Id="rId5" Type="http://schemas.openxmlformats.org/officeDocument/2006/relationships/tags" Target="../tags/tag184.xml" /><Relationship Id="rId6" Type="http://schemas.openxmlformats.org/officeDocument/2006/relationships/tags" Target="../tags/tag185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262.xml" /><Relationship Id="rId4" Type="http://schemas.openxmlformats.org/officeDocument/2006/relationships/tags" Target="../tags/tag263.xml" /><Relationship Id="rId5" Type="http://schemas.openxmlformats.org/officeDocument/2006/relationships/tags" Target="../tags/tag264.xml" /><Relationship Id="rId6" Type="http://schemas.openxmlformats.org/officeDocument/2006/relationships/tags" Target="../tags/tag265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333.xml" /><Relationship Id="rId4" Type="http://schemas.openxmlformats.org/officeDocument/2006/relationships/tags" Target="../tags/tag334.xml" /><Relationship Id="rId5" Type="http://schemas.openxmlformats.org/officeDocument/2006/relationships/tags" Target="../tags/tag335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341.xml" /><Relationship Id="rId4" Type="http://schemas.openxmlformats.org/officeDocument/2006/relationships/tags" Target="../tags/tag342.xml" /><Relationship Id="rId5" Type="http://schemas.openxmlformats.org/officeDocument/2006/relationships/tags" Target="../tags/tag343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1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355.xml" /><Relationship Id="rId4" Type="http://schemas.openxmlformats.org/officeDocument/2006/relationships/tags" Target="../tags/tag356.xml" /><Relationship Id="rId5" Type="http://schemas.openxmlformats.org/officeDocument/2006/relationships/tags" Target="../tags/tag357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/>
          <p:nvPr>
            <p:ph type="sldImg" idx="2"/>
            <p:custDataLst>
              <p:tags r:id="rId4"/>
            </p:custDataLst>
          </p:nvPr>
        </p:nvSpPr>
        <p:spPr/>
      </p:sp>
      <p:sp>
        <p:nvSpPr>
          <p:cNvPr id="3" name="文本占位符 2"/>
          <p:cNvSpPr/>
          <p:nvPr>
            <p:ph type="body" idx="3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60418" name="幻灯片图像占位符 1"/>
          <p:cNvSpPr>
            <a:spLocks noGrp="1" noRot="1" noChangeAspect="1" noTextEdi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60419" name="备注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60420" name="灯片编号占位符 3"/>
          <p:cNvSpPr txBox="1"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</a:rPr>
              <a:t>9</a:t>
            </a:fld>
            <a:endParaRPr lang="zh-CN" altLang="en-US" sz="120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56323" name="备注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56324" name="灯片编号占位符 3"/>
          <p:cNvSpPr txBox="1"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等线" panose="02010600030101010101" charset="-122"/>
                <a:ea typeface="等线" panose="02010600030101010101" charset="-122"/>
              </a:rPr>
              <a:t>16</a:t>
            </a:fld>
            <a:endParaRPr lang="zh-CN" altLang="en-US" sz="1200">
              <a:solidFill>
                <a:srgbClr val="000000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/>
          <p:nvPr>
            <p:ph type="sldImg" idx="2"/>
            <p:custDataLst>
              <p:tags r:id="rId4"/>
            </p:custDataLst>
          </p:nvPr>
        </p:nvSpPr>
        <p:spPr/>
      </p:sp>
      <p:sp>
        <p:nvSpPr>
          <p:cNvPr id="3" name="文本占位符 2"/>
          <p:cNvSpPr/>
          <p:nvPr>
            <p:ph type="body" idx="3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tags" Target="../tags/tag6.xml" /><Relationship Id="rId7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7.xml" /><Relationship Id="rId2" Type="http://schemas.openxmlformats.org/officeDocument/2006/relationships/tags" Target="../tags/tag58.xml" /><Relationship Id="rId3" Type="http://schemas.openxmlformats.org/officeDocument/2006/relationships/tags" Target="../tags/tag59.xml" /><Relationship Id="rId4" Type="http://schemas.openxmlformats.org/officeDocument/2006/relationships/tags" Target="../tags/tag60.xml" /><Relationship Id="rId5" Type="http://schemas.openxmlformats.org/officeDocument/2006/relationships/tags" Target="../tags/tag61.xml" /><Relationship Id="rId6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2.xml" /><Relationship Id="rId2" Type="http://schemas.openxmlformats.org/officeDocument/2006/relationships/tags" Target="../tags/tag63.xml" /><Relationship Id="rId3" Type="http://schemas.openxmlformats.org/officeDocument/2006/relationships/tags" Target="../tags/tag64.xml" /><Relationship Id="rId4" Type="http://schemas.openxmlformats.org/officeDocument/2006/relationships/tags" Target="../tags/tag65.xml" /><Relationship Id="rId5" Type="http://schemas.openxmlformats.org/officeDocument/2006/relationships/tags" Target="../tags/tag66.xml" /><Relationship Id="rId6" Type="http://schemas.openxmlformats.org/officeDocument/2006/relationships/tags" Target="../tags/tag67.xml" /><Relationship Id="rId7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.xml" /><Relationship Id="rId2" Type="http://schemas.openxmlformats.org/officeDocument/2006/relationships/tags" Target="../tags/tag8.xml" /><Relationship Id="rId3" Type="http://schemas.openxmlformats.org/officeDocument/2006/relationships/tags" Target="../tags/tag9.xml" /><Relationship Id="rId4" Type="http://schemas.openxmlformats.org/officeDocument/2006/relationships/tags" Target="../tags/tag10.xml" /><Relationship Id="rId5" Type="http://schemas.openxmlformats.org/officeDocument/2006/relationships/tags" Target="../tags/tag11.xml" /><Relationship Id="rId6" Type="http://schemas.openxmlformats.org/officeDocument/2006/relationships/tags" Target="../tags/tag12.xml" /><Relationship Id="rId7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3.xml" /><Relationship Id="rId2" Type="http://schemas.openxmlformats.org/officeDocument/2006/relationships/tags" Target="../tags/tag14.xml" /><Relationship Id="rId3" Type="http://schemas.openxmlformats.org/officeDocument/2006/relationships/tags" Target="../tags/tag15.xml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tags" Target="../tags/tag18.xml" /><Relationship Id="rId7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9.xml" /><Relationship Id="rId2" Type="http://schemas.openxmlformats.org/officeDocument/2006/relationships/tags" Target="../tags/tag20.xml" /><Relationship Id="rId3" Type="http://schemas.openxmlformats.org/officeDocument/2006/relationships/tags" Target="../tags/tag21.xml" /><Relationship Id="rId4" Type="http://schemas.openxmlformats.org/officeDocument/2006/relationships/tags" Target="../tags/tag22.xml" /><Relationship Id="rId5" Type="http://schemas.openxmlformats.org/officeDocument/2006/relationships/tags" Target="../tags/tag23.xml" /><Relationship Id="rId6" Type="http://schemas.openxmlformats.org/officeDocument/2006/relationships/tags" Target="../tags/tag24.xml" /><Relationship Id="rId7" Type="http://schemas.openxmlformats.org/officeDocument/2006/relationships/tags" Target="../tags/tag25.xml" /><Relationship Id="rId8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6.xml" /><Relationship Id="rId10" Type="http://schemas.openxmlformats.org/officeDocument/2006/relationships/slideMaster" Target="../slideMasters/slideMaster1.xml" /><Relationship Id="rId2" Type="http://schemas.openxmlformats.org/officeDocument/2006/relationships/tags" Target="../tags/tag27.xml" /><Relationship Id="rId3" Type="http://schemas.openxmlformats.org/officeDocument/2006/relationships/tags" Target="../tags/tag28.xml" /><Relationship Id="rId4" Type="http://schemas.openxmlformats.org/officeDocument/2006/relationships/tags" Target="../tags/tag29.xml" /><Relationship Id="rId5" Type="http://schemas.openxmlformats.org/officeDocument/2006/relationships/tags" Target="../tags/tag30.xml" /><Relationship Id="rId6" Type="http://schemas.openxmlformats.org/officeDocument/2006/relationships/tags" Target="../tags/tag31.xml" /><Relationship Id="rId7" Type="http://schemas.openxmlformats.org/officeDocument/2006/relationships/tags" Target="../tags/tag32.xml" /><Relationship Id="rId8" Type="http://schemas.openxmlformats.org/officeDocument/2006/relationships/tags" Target="../tags/tag33.xml" /><Relationship Id="rId9" Type="http://schemas.openxmlformats.org/officeDocument/2006/relationships/tags" Target="../tags/tag34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5.xml" /><Relationship Id="rId2" Type="http://schemas.openxmlformats.org/officeDocument/2006/relationships/tags" Target="../tags/tag36.xml" /><Relationship Id="rId3" Type="http://schemas.openxmlformats.org/officeDocument/2006/relationships/tags" Target="../tags/tag37.xml" /><Relationship Id="rId4" Type="http://schemas.openxmlformats.org/officeDocument/2006/relationships/tags" Target="../tags/tag38.xml" /><Relationship Id="rId5" Type="http://schemas.openxmlformats.org/officeDocument/2006/relationships/tags" Target="../tags/tag39.xml" /><Relationship Id="rId6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0.xml" /><Relationship Id="rId2" Type="http://schemas.openxmlformats.org/officeDocument/2006/relationships/tags" Target="../tags/tag41.xml" /><Relationship Id="rId3" Type="http://schemas.openxmlformats.org/officeDocument/2006/relationships/tags" Target="../tags/tag42.xml" /><Relationship Id="rId4" Type="http://schemas.openxmlformats.org/officeDocument/2006/relationships/tags" Target="../tags/tag43.xml" /><Relationship Id="rId5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4.xml" /><Relationship Id="rId2" Type="http://schemas.openxmlformats.org/officeDocument/2006/relationships/tags" Target="../tags/tag45.xml" /><Relationship Id="rId3" Type="http://schemas.openxmlformats.org/officeDocument/2006/relationships/tags" Target="../tags/tag46.xml" /><Relationship Id="rId4" Type="http://schemas.openxmlformats.org/officeDocument/2006/relationships/tags" Target="../tags/tag47.xml" /><Relationship Id="rId5" Type="http://schemas.openxmlformats.org/officeDocument/2006/relationships/tags" Target="../tags/tag48.xml" /><Relationship Id="rId6" Type="http://schemas.openxmlformats.org/officeDocument/2006/relationships/tags" Target="../tags/tag49.xml" /><Relationship Id="rId7" Type="http://schemas.openxmlformats.org/officeDocument/2006/relationships/tags" Target="../tags/tag50.xml" /><Relationship Id="rId8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1.xml" /><Relationship Id="rId2" Type="http://schemas.openxmlformats.org/officeDocument/2006/relationships/tags" Target="../tags/tag52.xml" /><Relationship Id="rId3" Type="http://schemas.openxmlformats.org/officeDocument/2006/relationships/tags" Target="../tags/tag53.xml" /><Relationship Id="rId4" Type="http://schemas.openxmlformats.org/officeDocument/2006/relationships/tags" Target="../tags/tag54.xml" /><Relationship Id="rId5" Type="http://schemas.openxmlformats.org/officeDocument/2006/relationships/tags" Target="../tags/tag55.xml" /><Relationship Id="rId6" Type="http://schemas.openxmlformats.org/officeDocument/2006/relationships/tags" Target="../tags/tag56.xml" /><Relationship Id="rId7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ags" Target="../tags/tag68.xml" /><Relationship Id="rId13" Type="http://schemas.openxmlformats.org/officeDocument/2006/relationships/tags" Target="../tags/tag69.xml" /><Relationship Id="rId14" Type="http://schemas.openxmlformats.org/officeDocument/2006/relationships/tags" Target="../tags/tag70.xml" /><Relationship Id="rId15" Type="http://schemas.openxmlformats.org/officeDocument/2006/relationships/tags" Target="../tags/tag71.xml" /><Relationship Id="rId16" Type="http://schemas.openxmlformats.org/officeDocument/2006/relationships/tags" Target="../tags/tag72.xml" /><Relationship Id="rId17" Type="http://schemas.openxmlformats.org/officeDocument/2006/relationships/tags" Target="../tags/tag73.xml" /><Relationship Id="rId18" Type="http://schemas.openxmlformats.org/officeDocument/2006/relationships/image" Target="file:///D:\qq&#25991;&#20214;\712321467\Image\C2C\Image2\%7b75232B38-A165-1FB7-499C-2E1C792CACB5%7d.png" TargetMode="External" /><Relationship Id="rId19" Type="http://schemas.openxmlformats.org/officeDocument/2006/relationships/image" Target="../media/image1.png" /><Relationship Id="rId2" Type="http://schemas.openxmlformats.org/officeDocument/2006/relationships/slideLayout" Target="../slideLayouts/slideLayout2.xml" /><Relationship Id="rId20" Type="http://schemas.openxmlformats.org/officeDocument/2006/relationships/tags" Target="../tags/tag74.xml" /><Relationship Id="rId21" Type="http://schemas.openxmlformats.org/officeDocument/2006/relationships/tags" Target="../tags/tag75.xml" /><Relationship Id="rId22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>
          <p:custDataLst>
            <p:tags r:id="rId12"/>
          </p:custDataLst>
        </p:nvPr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19" r:link="rId18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custDataLst>
      <p:tags r:id="rId21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ags" Target="../tags/tag83.xml" /><Relationship Id="rId3" Type="http://schemas.openxmlformats.org/officeDocument/2006/relationships/image" Target="../media/image2.png" /><Relationship Id="rId4" Type="http://schemas.openxmlformats.org/officeDocument/2006/relationships/tags" Target="../tags/tag84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204.xml" /><Relationship Id="rId11" Type="http://schemas.openxmlformats.org/officeDocument/2006/relationships/tags" Target="../tags/tag205.xml" /><Relationship Id="rId12" Type="http://schemas.openxmlformats.org/officeDocument/2006/relationships/tags" Target="../tags/tag206.xml" /><Relationship Id="rId13" Type="http://schemas.openxmlformats.org/officeDocument/2006/relationships/tags" Target="../tags/tag207.xml" /><Relationship Id="rId14" Type="http://schemas.openxmlformats.org/officeDocument/2006/relationships/tags" Target="../tags/tag208.xml" /><Relationship Id="rId15" Type="http://schemas.openxmlformats.org/officeDocument/2006/relationships/tags" Target="../tags/tag209.xml" /><Relationship Id="rId16" Type="http://schemas.openxmlformats.org/officeDocument/2006/relationships/tags" Target="../tags/tag210.xml" /><Relationship Id="rId17" Type="http://schemas.openxmlformats.org/officeDocument/2006/relationships/tags" Target="../tags/tag211.xml" /><Relationship Id="rId18" Type="http://schemas.openxmlformats.org/officeDocument/2006/relationships/tags" Target="../tags/tag212.xml" /><Relationship Id="rId19" Type="http://schemas.openxmlformats.org/officeDocument/2006/relationships/tags" Target="../tags/tag213.xml" /><Relationship Id="rId2" Type="http://schemas.openxmlformats.org/officeDocument/2006/relationships/tags" Target="../tags/tag199.xml" /><Relationship Id="rId20" Type="http://schemas.openxmlformats.org/officeDocument/2006/relationships/tags" Target="../tags/tag214.xml" /><Relationship Id="rId21" Type="http://schemas.openxmlformats.org/officeDocument/2006/relationships/tags" Target="../tags/tag215.xml" /><Relationship Id="rId22" Type="http://schemas.openxmlformats.org/officeDocument/2006/relationships/tags" Target="../tags/tag216.xml" /><Relationship Id="rId23" Type="http://schemas.openxmlformats.org/officeDocument/2006/relationships/tags" Target="../tags/tag217.xml" /><Relationship Id="rId24" Type="http://schemas.openxmlformats.org/officeDocument/2006/relationships/tags" Target="../tags/tag218.xml" /><Relationship Id="rId25" Type="http://schemas.openxmlformats.org/officeDocument/2006/relationships/tags" Target="../tags/tag219.xml" /><Relationship Id="rId26" Type="http://schemas.openxmlformats.org/officeDocument/2006/relationships/tags" Target="../tags/tag220.xml" /><Relationship Id="rId3" Type="http://schemas.openxmlformats.org/officeDocument/2006/relationships/image" Target="../media/image6.png" /><Relationship Id="rId4" Type="http://schemas.openxmlformats.org/officeDocument/2006/relationships/tags" Target="../tags/tag200.xml" /><Relationship Id="rId5" Type="http://schemas.openxmlformats.org/officeDocument/2006/relationships/image" Target="../media/image5.png" /><Relationship Id="rId6" Type="http://schemas.openxmlformats.org/officeDocument/2006/relationships/tags" Target="../tags/tag201.xml" /><Relationship Id="rId7" Type="http://schemas.openxmlformats.org/officeDocument/2006/relationships/tags" Target="../tags/tag202.xml" /><Relationship Id="rId8" Type="http://schemas.openxmlformats.org/officeDocument/2006/relationships/image" Target="../media/image7.png" /><Relationship Id="rId9" Type="http://schemas.openxmlformats.org/officeDocument/2006/relationships/tags" Target="../tags/tag203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227.xml" /><Relationship Id="rId11" Type="http://schemas.openxmlformats.org/officeDocument/2006/relationships/tags" Target="../tags/tag228.xml" /><Relationship Id="rId12" Type="http://schemas.openxmlformats.org/officeDocument/2006/relationships/tags" Target="../tags/tag229.xml" /><Relationship Id="rId13" Type="http://schemas.openxmlformats.org/officeDocument/2006/relationships/image" Target="../media/image5.png" /><Relationship Id="rId14" Type="http://schemas.openxmlformats.org/officeDocument/2006/relationships/tags" Target="../tags/tag230.xml" /><Relationship Id="rId2" Type="http://schemas.openxmlformats.org/officeDocument/2006/relationships/tags" Target="../tags/tag221.xml" /><Relationship Id="rId3" Type="http://schemas.openxmlformats.org/officeDocument/2006/relationships/image" Target="../media/image6.png" /><Relationship Id="rId4" Type="http://schemas.openxmlformats.org/officeDocument/2006/relationships/tags" Target="../tags/tag222.xml" /><Relationship Id="rId5" Type="http://schemas.openxmlformats.org/officeDocument/2006/relationships/tags" Target="../tags/tag223.xml" /><Relationship Id="rId6" Type="http://schemas.openxmlformats.org/officeDocument/2006/relationships/image" Target="../media/image7.png" /><Relationship Id="rId7" Type="http://schemas.openxmlformats.org/officeDocument/2006/relationships/tags" Target="../tags/tag224.xml" /><Relationship Id="rId8" Type="http://schemas.openxmlformats.org/officeDocument/2006/relationships/tags" Target="../tags/tag225.xml" /><Relationship Id="rId9" Type="http://schemas.openxmlformats.org/officeDocument/2006/relationships/tags" Target="../tags/tag226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237.xml" /><Relationship Id="rId11" Type="http://schemas.openxmlformats.org/officeDocument/2006/relationships/tags" Target="../tags/tag238.xml" /><Relationship Id="rId12" Type="http://schemas.openxmlformats.org/officeDocument/2006/relationships/image" Target="../media/image5.png" /><Relationship Id="rId13" Type="http://schemas.openxmlformats.org/officeDocument/2006/relationships/tags" Target="../tags/tag239.xml" /><Relationship Id="rId14" Type="http://schemas.openxmlformats.org/officeDocument/2006/relationships/tags" Target="../tags/tag240.xml" /><Relationship Id="rId15" Type="http://schemas.openxmlformats.org/officeDocument/2006/relationships/tags" Target="../tags/tag241.xml" /><Relationship Id="rId16" Type="http://schemas.openxmlformats.org/officeDocument/2006/relationships/tags" Target="../tags/tag242.xml" /><Relationship Id="rId2" Type="http://schemas.openxmlformats.org/officeDocument/2006/relationships/tags" Target="../tags/tag231.xml" /><Relationship Id="rId3" Type="http://schemas.openxmlformats.org/officeDocument/2006/relationships/tags" Target="../tags/tag232.xml" /><Relationship Id="rId4" Type="http://schemas.openxmlformats.org/officeDocument/2006/relationships/image" Target="../media/image6.png" /><Relationship Id="rId5" Type="http://schemas.openxmlformats.org/officeDocument/2006/relationships/tags" Target="../tags/tag233.xml" /><Relationship Id="rId6" Type="http://schemas.openxmlformats.org/officeDocument/2006/relationships/tags" Target="../tags/tag234.xml" /><Relationship Id="rId7" Type="http://schemas.openxmlformats.org/officeDocument/2006/relationships/image" Target="../media/image7.png" /><Relationship Id="rId8" Type="http://schemas.openxmlformats.org/officeDocument/2006/relationships/tags" Target="../tags/tag235.xml" /><Relationship Id="rId9" Type="http://schemas.openxmlformats.org/officeDocument/2006/relationships/tags" Target="../tags/tag236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10" Type="http://schemas.openxmlformats.org/officeDocument/2006/relationships/tags" Target="../tags/tag250.xml" /><Relationship Id="rId2" Type="http://schemas.openxmlformats.org/officeDocument/2006/relationships/tags" Target="../tags/tag243.xml" /><Relationship Id="rId3" Type="http://schemas.openxmlformats.org/officeDocument/2006/relationships/tags" Target="../tags/tag244.xml" /><Relationship Id="rId4" Type="http://schemas.openxmlformats.org/officeDocument/2006/relationships/tags" Target="../tags/tag245.xml" /><Relationship Id="rId5" Type="http://schemas.openxmlformats.org/officeDocument/2006/relationships/tags" Target="../tags/tag246.xml" /><Relationship Id="rId6" Type="http://schemas.openxmlformats.org/officeDocument/2006/relationships/tags" Target="../tags/tag247.xml" /><Relationship Id="rId7" Type="http://schemas.openxmlformats.org/officeDocument/2006/relationships/tags" Target="../tags/tag248.xml" /><Relationship Id="rId8" Type="http://schemas.openxmlformats.org/officeDocument/2006/relationships/image" Target="../media/image7.png" /><Relationship Id="rId9" Type="http://schemas.openxmlformats.org/officeDocument/2006/relationships/tags" Target="../tags/tag249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251.xml" /><Relationship Id="rId3" Type="http://schemas.openxmlformats.org/officeDocument/2006/relationships/tags" Target="../tags/tag252.xml" /><Relationship Id="rId4" Type="http://schemas.openxmlformats.org/officeDocument/2006/relationships/image" Target="../media/image7.png" /><Relationship Id="rId5" Type="http://schemas.openxmlformats.org/officeDocument/2006/relationships/tags" Target="../tags/tag253.xml" /><Relationship Id="rId6" Type="http://schemas.openxmlformats.org/officeDocument/2006/relationships/tags" Target="../tags/tag254.xml" /><Relationship Id="rId7" Type="http://schemas.openxmlformats.org/officeDocument/2006/relationships/tags" Target="../tags/tag255.xml" /><Relationship Id="rId8" Type="http://schemas.openxmlformats.org/officeDocument/2006/relationships/image" Target="../media/image8.jpeg" /><Relationship Id="rId9" Type="http://schemas.openxmlformats.org/officeDocument/2006/relationships/tags" Target="../tags/tag256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257.xml" /><Relationship Id="rId3" Type="http://schemas.openxmlformats.org/officeDocument/2006/relationships/image" Target="../media/image9.png" /><Relationship Id="rId4" Type="http://schemas.openxmlformats.org/officeDocument/2006/relationships/tags" Target="../tags/tag258.xml" /><Relationship Id="rId5" Type="http://schemas.openxmlformats.org/officeDocument/2006/relationships/tags" Target="../tags/tag259.xml" /><Relationship Id="rId6" Type="http://schemas.openxmlformats.org/officeDocument/2006/relationships/image" Target="../media/image6.png" /><Relationship Id="rId7" Type="http://schemas.openxmlformats.org/officeDocument/2006/relationships/tags" Target="../tags/tag260.xml" /><Relationship Id="rId8" Type="http://schemas.openxmlformats.org/officeDocument/2006/relationships/image" Target="../media/image5.png" /><Relationship Id="rId9" Type="http://schemas.openxmlformats.org/officeDocument/2006/relationships/tags" Target="../tags/tag261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272.xml" /><Relationship Id="rId11" Type="http://schemas.openxmlformats.org/officeDocument/2006/relationships/tags" Target="../tags/tag273.xml" /><Relationship Id="rId12" Type="http://schemas.openxmlformats.org/officeDocument/2006/relationships/tags" Target="../tags/tag274.xml" /><Relationship Id="rId13" Type="http://schemas.openxmlformats.org/officeDocument/2006/relationships/tags" Target="../tags/tag275.xml" /><Relationship Id="rId14" Type="http://schemas.openxmlformats.org/officeDocument/2006/relationships/tags" Target="../tags/tag276.xml" /><Relationship Id="rId15" Type="http://schemas.openxmlformats.org/officeDocument/2006/relationships/tags" Target="../tags/tag277.xml" /><Relationship Id="rId16" Type="http://schemas.openxmlformats.org/officeDocument/2006/relationships/tags" Target="../tags/tag278.xml" /><Relationship Id="rId17" Type="http://schemas.openxmlformats.org/officeDocument/2006/relationships/tags" Target="../tags/tag279.xml" /><Relationship Id="rId18" Type="http://schemas.openxmlformats.org/officeDocument/2006/relationships/tags" Target="../tags/tag280.xml" /><Relationship Id="rId19" Type="http://schemas.openxmlformats.org/officeDocument/2006/relationships/tags" Target="../tags/tag281.xml" /><Relationship Id="rId2" Type="http://schemas.openxmlformats.org/officeDocument/2006/relationships/notesSlide" Target="../notesSlides/notesSlide4.xml" /><Relationship Id="rId20" Type="http://schemas.openxmlformats.org/officeDocument/2006/relationships/image" Target="../media/image10.png" /><Relationship Id="rId21" Type="http://schemas.openxmlformats.org/officeDocument/2006/relationships/tags" Target="../tags/tag282.xml" /><Relationship Id="rId3" Type="http://schemas.openxmlformats.org/officeDocument/2006/relationships/tags" Target="../tags/tag266.xml" /><Relationship Id="rId4" Type="http://schemas.openxmlformats.org/officeDocument/2006/relationships/image" Target="../media/image5.png" /><Relationship Id="rId5" Type="http://schemas.openxmlformats.org/officeDocument/2006/relationships/tags" Target="../tags/tag267.xml" /><Relationship Id="rId6" Type="http://schemas.openxmlformats.org/officeDocument/2006/relationships/tags" Target="../tags/tag268.xml" /><Relationship Id="rId7" Type="http://schemas.openxmlformats.org/officeDocument/2006/relationships/tags" Target="../tags/tag269.xml" /><Relationship Id="rId8" Type="http://schemas.openxmlformats.org/officeDocument/2006/relationships/tags" Target="../tags/tag270.xml" /><Relationship Id="rId9" Type="http://schemas.openxmlformats.org/officeDocument/2006/relationships/tags" Target="../tags/tag271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283.xml" /><Relationship Id="rId3" Type="http://schemas.openxmlformats.org/officeDocument/2006/relationships/tags" Target="../tags/tag284.xml" /><Relationship Id="rId4" Type="http://schemas.openxmlformats.org/officeDocument/2006/relationships/image" Target="../media/image11.jpeg" /><Relationship Id="rId5" Type="http://schemas.openxmlformats.org/officeDocument/2006/relationships/tags" Target="../tags/tag285.xml" /><Relationship Id="rId6" Type="http://schemas.openxmlformats.org/officeDocument/2006/relationships/tags" Target="../tags/tag286.xml" /><Relationship Id="rId7" Type="http://schemas.openxmlformats.org/officeDocument/2006/relationships/tags" Target="../tags/tag287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288.xml" /><Relationship Id="rId3" Type="http://schemas.openxmlformats.org/officeDocument/2006/relationships/image" Target="../media/image12.jpeg" /><Relationship Id="rId4" Type="http://schemas.openxmlformats.org/officeDocument/2006/relationships/tags" Target="../tags/tag289.xml" /><Relationship Id="rId5" Type="http://schemas.openxmlformats.org/officeDocument/2006/relationships/hyperlink" Target="http://news.tom.com/2007-06-15/OI27/31941048.html" TargetMode="External" /><Relationship Id="rId6" Type="http://schemas.openxmlformats.org/officeDocument/2006/relationships/tags" Target="../tags/tag290.xml" /><Relationship Id="rId7" Type="http://schemas.openxmlformats.org/officeDocument/2006/relationships/image" Target="../media/image13.jpeg" /><Relationship Id="rId8" Type="http://schemas.openxmlformats.org/officeDocument/2006/relationships/tags" Target="../tags/tag291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292.xml" /><Relationship Id="rId3" Type="http://schemas.openxmlformats.org/officeDocument/2006/relationships/image" Target="../media/image14.jpeg" /><Relationship Id="rId4" Type="http://schemas.openxmlformats.org/officeDocument/2006/relationships/tags" Target="../tags/tag293.xml" /><Relationship Id="rId5" Type="http://schemas.openxmlformats.org/officeDocument/2006/relationships/tags" Target="../tags/tag294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93.xml" /><Relationship Id="rId11" Type="http://schemas.openxmlformats.org/officeDocument/2006/relationships/tags" Target="../tags/tag94.xml" /><Relationship Id="rId12" Type="http://schemas.openxmlformats.org/officeDocument/2006/relationships/tags" Target="../tags/tag95.xml" /><Relationship Id="rId13" Type="http://schemas.openxmlformats.org/officeDocument/2006/relationships/tags" Target="../tags/tag96.xml" /><Relationship Id="rId14" Type="http://schemas.openxmlformats.org/officeDocument/2006/relationships/tags" Target="../tags/tag97.xml" /><Relationship Id="rId15" Type="http://schemas.openxmlformats.org/officeDocument/2006/relationships/tags" Target="../tags/tag98.xml" /><Relationship Id="rId16" Type="http://schemas.openxmlformats.org/officeDocument/2006/relationships/tags" Target="../tags/tag99.xml" /><Relationship Id="rId17" Type="http://schemas.openxmlformats.org/officeDocument/2006/relationships/tags" Target="../tags/tag100.xml" /><Relationship Id="rId18" Type="http://schemas.openxmlformats.org/officeDocument/2006/relationships/image" Target="../media/image3.png" /><Relationship Id="rId19" Type="http://schemas.openxmlformats.org/officeDocument/2006/relationships/tags" Target="../tags/tag101.xml" /><Relationship Id="rId2" Type="http://schemas.openxmlformats.org/officeDocument/2006/relationships/tags" Target="../tags/tag85.xml" /><Relationship Id="rId20" Type="http://schemas.openxmlformats.org/officeDocument/2006/relationships/tags" Target="../tags/tag102.xml" /><Relationship Id="rId3" Type="http://schemas.openxmlformats.org/officeDocument/2006/relationships/tags" Target="../tags/tag86.xml" /><Relationship Id="rId4" Type="http://schemas.openxmlformats.org/officeDocument/2006/relationships/tags" Target="../tags/tag87.xml" /><Relationship Id="rId5" Type="http://schemas.openxmlformats.org/officeDocument/2006/relationships/tags" Target="../tags/tag88.xml" /><Relationship Id="rId6" Type="http://schemas.openxmlformats.org/officeDocument/2006/relationships/tags" Target="../tags/tag89.xml" /><Relationship Id="rId7" Type="http://schemas.openxmlformats.org/officeDocument/2006/relationships/tags" Target="../tags/tag90.xml" /><Relationship Id="rId8" Type="http://schemas.openxmlformats.org/officeDocument/2006/relationships/tags" Target="../tags/tag91.xml" /><Relationship Id="rId9" Type="http://schemas.openxmlformats.org/officeDocument/2006/relationships/tags" Target="../tags/tag92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295.xml" /><Relationship Id="rId3" Type="http://schemas.openxmlformats.org/officeDocument/2006/relationships/image" Target="../media/image15.jpeg" /><Relationship Id="rId4" Type="http://schemas.openxmlformats.org/officeDocument/2006/relationships/tags" Target="../tags/tag296.xml" /><Relationship Id="rId5" Type="http://schemas.openxmlformats.org/officeDocument/2006/relationships/tags" Target="../tags/tag297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298.xml" /><Relationship Id="rId3" Type="http://schemas.openxmlformats.org/officeDocument/2006/relationships/image" Target="../media/image16.jpeg" /><Relationship Id="rId4" Type="http://schemas.openxmlformats.org/officeDocument/2006/relationships/tags" Target="../tags/tag299.xml" /><Relationship Id="rId5" Type="http://schemas.openxmlformats.org/officeDocument/2006/relationships/tags" Target="../tags/tag300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301.xml" /><Relationship Id="rId3" Type="http://schemas.openxmlformats.org/officeDocument/2006/relationships/tags" Target="../tags/tag302.xml" /><Relationship Id="rId4" Type="http://schemas.openxmlformats.org/officeDocument/2006/relationships/image" Target="../media/image17.png" /><Relationship Id="rId5" Type="http://schemas.openxmlformats.org/officeDocument/2006/relationships/tags" Target="../tags/tag303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304.xml" /><Relationship Id="rId3" Type="http://schemas.openxmlformats.org/officeDocument/2006/relationships/tags" Target="../tags/tag305.xml" /><Relationship Id="rId4" Type="http://schemas.openxmlformats.org/officeDocument/2006/relationships/tags" Target="../tags/tag306.xml" /><Relationship Id="rId5" Type="http://schemas.openxmlformats.org/officeDocument/2006/relationships/tags" Target="../tags/tag307.xml" /><Relationship Id="rId6" Type="http://schemas.openxmlformats.org/officeDocument/2006/relationships/tags" Target="../tags/tag308.xml" /><Relationship Id="rId7" Type="http://schemas.openxmlformats.org/officeDocument/2006/relationships/tags" Target="../tags/tag309.xml" /><Relationship Id="rId8" Type="http://schemas.openxmlformats.org/officeDocument/2006/relationships/tags" Target="../tags/tag310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311.xml" /><Relationship Id="rId3" Type="http://schemas.openxmlformats.org/officeDocument/2006/relationships/tags" Target="../tags/tag312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313.xml" /><Relationship Id="rId3" Type="http://schemas.openxmlformats.org/officeDocument/2006/relationships/tags" Target="../tags/tag314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323.xml" /><Relationship Id="rId11" Type="http://schemas.openxmlformats.org/officeDocument/2006/relationships/tags" Target="../tags/tag324.xml" /><Relationship Id="rId2" Type="http://schemas.openxmlformats.org/officeDocument/2006/relationships/tags" Target="../tags/tag315.xml" /><Relationship Id="rId3" Type="http://schemas.openxmlformats.org/officeDocument/2006/relationships/tags" Target="../tags/tag316.xml" /><Relationship Id="rId4" Type="http://schemas.openxmlformats.org/officeDocument/2006/relationships/tags" Target="../tags/tag317.xml" /><Relationship Id="rId5" Type="http://schemas.openxmlformats.org/officeDocument/2006/relationships/tags" Target="../tags/tag318.xml" /><Relationship Id="rId6" Type="http://schemas.openxmlformats.org/officeDocument/2006/relationships/tags" Target="../tags/tag319.xml" /><Relationship Id="rId7" Type="http://schemas.openxmlformats.org/officeDocument/2006/relationships/tags" Target="../tags/tag320.xml" /><Relationship Id="rId8" Type="http://schemas.openxmlformats.org/officeDocument/2006/relationships/tags" Target="../tags/tag321.xml" /><Relationship Id="rId9" Type="http://schemas.openxmlformats.org/officeDocument/2006/relationships/tags" Target="../tags/tag322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325.xml" /><Relationship Id="rId3" Type="http://schemas.openxmlformats.org/officeDocument/2006/relationships/tags" Target="../tags/tag326.xml" /><Relationship Id="rId4" Type="http://schemas.openxmlformats.org/officeDocument/2006/relationships/tags" Target="../tags/tag327.xml" /><Relationship Id="rId5" Type="http://schemas.openxmlformats.org/officeDocument/2006/relationships/tags" Target="../tags/tag328.xml" /><Relationship Id="rId6" Type="http://schemas.openxmlformats.org/officeDocument/2006/relationships/tags" Target="../tags/tag329.xml" /><Relationship Id="rId7" Type="http://schemas.openxmlformats.org/officeDocument/2006/relationships/tags" Target="../tags/tag330.xml" /><Relationship Id="rId8" Type="http://schemas.openxmlformats.org/officeDocument/2006/relationships/tags" Target="../tags/tag331.xml" /><Relationship Id="rId9" Type="http://schemas.openxmlformats.org/officeDocument/2006/relationships/tags" Target="../tags/tag332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5.xml" /><Relationship Id="rId3" Type="http://schemas.openxmlformats.org/officeDocument/2006/relationships/tags" Target="../tags/tag336.xml" /><Relationship Id="rId4" Type="http://schemas.openxmlformats.org/officeDocument/2006/relationships/tags" Target="../tags/tag337.xml" /><Relationship Id="rId5" Type="http://schemas.openxmlformats.org/officeDocument/2006/relationships/tags" Target="../tags/tag338.xml" /><Relationship Id="rId6" Type="http://schemas.openxmlformats.org/officeDocument/2006/relationships/tags" Target="../tags/tag339.xml" /><Relationship Id="rId7" Type="http://schemas.openxmlformats.org/officeDocument/2006/relationships/tags" Target="../tags/tag340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6.xml" /><Relationship Id="rId3" Type="http://schemas.openxmlformats.org/officeDocument/2006/relationships/tags" Target="../tags/tag344.xml" /><Relationship Id="rId4" Type="http://schemas.openxmlformats.org/officeDocument/2006/relationships/tags" Target="../tags/tag345.xml" /><Relationship Id="rId5" Type="http://schemas.openxmlformats.org/officeDocument/2006/relationships/tags" Target="../tags/tag346.xml" /><Relationship Id="rId6" Type="http://schemas.openxmlformats.org/officeDocument/2006/relationships/tags" Target="../tags/tag347.xml" /><Relationship Id="rId7" Type="http://schemas.openxmlformats.org/officeDocument/2006/relationships/tags" Target="../tags/tag348.xml" /><Relationship Id="rId8" Type="http://schemas.openxmlformats.org/officeDocument/2006/relationships/tags" Target="../tags/tag349.xml" /><Relationship Id="rId9" Type="http://schemas.openxmlformats.org/officeDocument/2006/relationships/tags" Target="../tags/tag350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103.xml" /><Relationship Id="rId3" Type="http://schemas.openxmlformats.org/officeDocument/2006/relationships/tags" Target="../tags/tag104.xml" /><Relationship Id="rId4" Type="http://schemas.openxmlformats.org/officeDocument/2006/relationships/tags" Target="../tags/tag105.xml" /><Relationship Id="rId5" Type="http://schemas.openxmlformats.org/officeDocument/2006/relationships/tags" Target="../tags/tag106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351.xml" /><Relationship Id="rId3" Type="http://schemas.openxmlformats.org/officeDocument/2006/relationships/tags" Target="../tags/tag352.xml" /><Relationship Id="rId4" Type="http://schemas.openxmlformats.org/officeDocument/2006/relationships/tags" Target="../tags/tag353.xml" /><Relationship Id="rId5" Type="http://schemas.openxmlformats.org/officeDocument/2006/relationships/tags" Target="../tags/tag354.xml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364.xml" /><Relationship Id="rId11" Type="http://schemas.openxmlformats.org/officeDocument/2006/relationships/image" Target="../media/image19.png" /><Relationship Id="rId12" Type="http://schemas.openxmlformats.org/officeDocument/2006/relationships/tags" Target="../tags/tag365.xml" /><Relationship Id="rId13" Type="http://schemas.openxmlformats.org/officeDocument/2006/relationships/image" Target="../media/image20.png" /><Relationship Id="rId14" Type="http://schemas.openxmlformats.org/officeDocument/2006/relationships/tags" Target="../tags/tag366.xml" /><Relationship Id="rId15" Type="http://schemas.openxmlformats.org/officeDocument/2006/relationships/tags" Target="../tags/tag367.xml" /><Relationship Id="rId2" Type="http://schemas.openxmlformats.org/officeDocument/2006/relationships/notesSlide" Target="../notesSlides/notesSlide7.xml" /><Relationship Id="rId3" Type="http://schemas.openxmlformats.org/officeDocument/2006/relationships/tags" Target="../tags/tag358.xml" /><Relationship Id="rId4" Type="http://schemas.openxmlformats.org/officeDocument/2006/relationships/tags" Target="../tags/tag359.xml" /><Relationship Id="rId5" Type="http://schemas.openxmlformats.org/officeDocument/2006/relationships/tags" Target="../tags/tag360.xml" /><Relationship Id="rId6" Type="http://schemas.openxmlformats.org/officeDocument/2006/relationships/tags" Target="../tags/tag361.xml" /><Relationship Id="rId7" Type="http://schemas.openxmlformats.org/officeDocument/2006/relationships/tags" Target="../tags/tag362.xml" /><Relationship Id="rId8" Type="http://schemas.openxmlformats.org/officeDocument/2006/relationships/tags" Target="../tags/tag363.xml" /><Relationship Id="rId9" Type="http://schemas.openxmlformats.org/officeDocument/2006/relationships/image" Target="../media/image18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107.xml" /><Relationship Id="rId3" Type="http://schemas.openxmlformats.org/officeDocument/2006/relationships/tags" Target="../tags/tag108.xml" /><Relationship Id="rId4" Type="http://schemas.openxmlformats.org/officeDocument/2006/relationships/tags" Target="../tags/tag109.xml" /><Relationship Id="rId5" Type="http://schemas.openxmlformats.org/officeDocument/2006/relationships/tags" Target="../tags/tag110.xml" /><Relationship Id="rId6" Type="http://schemas.openxmlformats.org/officeDocument/2006/relationships/tags" Target="../tags/tag111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20.xml" /><Relationship Id="rId11" Type="http://schemas.openxmlformats.org/officeDocument/2006/relationships/tags" Target="../tags/tag121.xml" /><Relationship Id="rId12" Type="http://schemas.openxmlformats.org/officeDocument/2006/relationships/tags" Target="../tags/tag122.xml" /><Relationship Id="rId13" Type="http://schemas.openxmlformats.org/officeDocument/2006/relationships/tags" Target="../tags/tag123.xml" /><Relationship Id="rId14" Type="http://schemas.openxmlformats.org/officeDocument/2006/relationships/tags" Target="../tags/tag124.xml" /><Relationship Id="rId15" Type="http://schemas.openxmlformats.org/officeDocument/2006/relationships/tags" Target="../tags/tag125.xml" /><Relationship Id="rId16" Type="http://schemas.openxmlformats.org/officeDocument/2006/relationships/tags" Target="../tags/tag126.xml" /><Relationship Id="rId2" Type="http://schemas.openxmlformats.org/officeDocument/2006/relationships/tags" Target="../tags/tag112.xml" /><Relationship Id="rId3" Type="http://schemas.openxmlformats.org/officeDocument/2006/relationships/tags" Target="../tags/tag113.xml" /><Relationship Id="rId4" Type="http://schemas.openxmlformats.org/officeDocument/2006/relationships/tags" Target="../tags/tag114.xml" /><Relationship Id="rId5" Type="http://schemas.openxmlformats.org/officeDocument/2006/relationships/tags" Target="../tags/tag115.xml" /><Relationship Id="rId6" Type="http://schemas.openxmlformats.org/officeDocument/2006/relationships/tags" Target="../tags/tag116.xml" /><Relationship Id="rId7" Type="http://schemas.openxmlformats.org/officeDocument/2006/relationships/tags" Target="../tags/tag117.xml" /><Relationship Id="rId8" Type="http://schemas.openxmlformats.org/officeDocument/2006/relationships/tags" Target="../tags/tag118.xml" /><Relationship Id="rId9" Type="http://schemas.openxmlformats.org/officeDocument/2006/relationships/tags" Target="../tags/tag119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37.xml" /><Relationship Id="rId11" Type="http://schemas.openxmlformats.org/officeDocument/2006/relationships/tags" Target="../tags/tag138.xml" /><Relationship Id="rId12" Type="http://schemas.openxmlformats.org/officeDocument/2006/relationships/tags" Target="../tags/tag139.xml" /><Relationship Id="rId13" Type="http://schemas.openxmlformats.org/officeDocument/2006/relationships/tags" Target="../tags/tag140.xml" /><Relationship Id="rId14" Type="http://schemas.openxmlformats.org/officeDocument/2006/relationships/tags" Target="../tags/tag141.xml" /><Relationship Id="rId15" Type="http://schemas.openxmlformats.org/officeDocument/2006/relationships/tags" Target="../tags/tag142.xml" /><Relationship Id="rId16" Type="http://schemas.openxmlformats.org/officeDocument/2006/relationships/tags" Target="../tags/tag143.xml" /><Relationship Id="rId17" Type="http://schemas.openxmlformats.org/officeDocument/2006/relationships/tags" Target="../tags/tag144.xml" /><Relationship Id="rId18" Type="http://schemas.openxmlformats.org/officeDocument/2006/relationships/tags" Target="../tags/tag145.xml" /><Relationship Id="rId2" Type="http://schemas.openxmlformats.org/officeDocument/2006/relationships/notesSlide" Target="../notesSlides/notesSlide1.xml" /><Relationship Id="rId3" Type="http://schemas.openxmlformats.org/officeDocument/2006/relationships/tags" Target="../tags/tag130.xml" /><Relationship Id="rId4" Type="http://schemas.openxmlformats.org/officeDocument/2006/relationships/tags" Target="../tags/tag131.xml" /><Relationship Id="rId5" Type="http://schemas.openxmlformats.org/officeDocument/2006/relationships/tags" Target="../tags/tag132.xml" /><Relationship Id="rId6" Type="http://schemas.openxmlformats.org/officeDocument/2006/relationships/tags" Target="../tags/tag133.xml" /><Relationship Id="rId7" Type="http://schemas.openxmlformats.org/officeDocument/2006/relationships/tags" Target="../tags/tag134.xml" /><Relationship Id="rId8" Type="http://schemas.openxmlformats.org/officeDocument/2006/relationships/tags" Target="../tags/tag135.xml" /><Relationship Id="rId9" Type="http://schemas.openxmlformats.org/officeDocument/2006/relationships/tags" Target="../tags/tag136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54.xml" /><Relationship Id="rId2" Type="http://schemas.openxmlformats.org/officeDocument/2006/relationships/tags" Target="../tags/tag146.xml" /><Relationship Id="rId3" Type="http://schemas.openxmlformats.org/officeDocument/2006/relationships/tags" Target="../tags/tag147.xml" /><Relationship Id="rId4" Type="http://schemas.openxmlformats.org/officeDocument/2006/relationships/tags" Target="../tags/tag148.xml" /><Relationship Id="rId5" Type="http://schemas.openxmlformats.org/officeDocument/2006/relationships/tags" Target="../tags/tag149.xml" /><Relationship Id="rId6" Type="http://schemas.openxmlformats.org/officeDocument/2006/relationships/tags" Target="../tags/tag150.xml" /><Relationship Id="rId7" Type="http://schemas.openxmlformats.org/officeDocument/2006/relationships/tags" Target="../tags/tag151.xml" /><Relationship Id="rId8" Type="http://schemas.openxmlformats.org/officeDocument/2006/relationships/tags" Target="../tags/tag152.xml" /><Relationship Id="rId9" Type="http://schemas.openxmlformats.org/officeDocument/2006/relationships/tags" Target="../tags/tag153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65.xml" /><Relationship Id="rId11" Type="http://schemas.openxmlformats.org/officeDocument/2006/relationships/tags" Target="../tags/tag166.xml" /><Relationship Id="rId12" Type="http://schemas.openxmlformats.org/officeDocument/2006/relationships/tags" Target="../tags/tag167.xml" /><Relationship Id="rId13" Type="http://schemas.openxmlformats.org/officeDocument/2006/relationships/tags" Target="../tags/tag168.xml" /><Relationship Id="rId14" Type="http://schemas.openxmlformats.org/officeDocument/2006/relationships/tags" Target="../tags/tag169.xml" /><Relationship Id="rId15" Type="http://schemas.openxmlformats.org/officeDocument/2006/relationships/tags" Target="../tags/tag170.xml" /><Relationship Id="rId16" Type="http://schemas.openxmlformats.org/officeDocument/2006/relationships/tags" Target="../tags/tag171.xml" /><Relationship Id="rId17" Type="http://schemas.openxmlformats.org/officeDocument/2006/relationships/tags" Target="../tags/tag172.xml" /><Relationship Id="rId18" Type="http://schemas.openxmlformats.org/officeDocument/2006/relationships/tags" Target="../tags/tag173.xml" /><Relationship Id="rId19" Type="http://schemas.openxmlformats.org/officeDocument/2006/relationships/tags" Target="../tags/tag174.xml" /><Relationship Id="rId2" Type="http://schemas.openxmlformats.org/officeDocument/2006/relationships/notesSlide" Target="../notesSlides/notesSlide2.xml" /><Relationship Id="rId20" Type="http://schemas.openxmlformats.org/officeDocument/2006/relationships/tags" Target="../tags/tag175.xml" /><Relationship Id="rId21" Type="http://schemas.openxmlformats.org/officeDocument/2006/relationships/tags" Target="../tags/tag176.xml" /><Relationship Id="rId22" Type="http://schemas.openxmlformats.org/officeDocument/2006/relationships/tags" Target="../tags/tag177.xml" /><Relationship Id="rId23" Type="http://schemas.openxmlformats.org/officeDocument/2006/relationships/tags" Target="../tags/tag178.xml" /><Relationship Id="rId24" Type="http://schemas.openxmlformats.org/officeDocument/2006/relationships/tags" Target="../tags/tag179.xml" /><Relationship Id="rId25" Type="http://schemas.openxmlformats.org/officeDocument/2006/relationships/tags" Target="../tags/tag180.xml" /><Relationship Id="rId26" Type="http://schemas.openxmlformats.org/officeDocument/2006/relationships/tags" Target="../tags/tag181.xml" /><Relationship Id="rId3" Type="http://schemas.openxmlformats.org/officeDocument/2006/relationships/tags" Target="../tags/tag158.xml" /><Relationship Id="rId4" Type="http://schemas.openxmlformats.org/officeDocument/2006/relationships/tags" Target="../tags/tag159.xml" /><Relationship Id="rId5" Type="http://schemas.openxmlformats.org/officeDocument/2006/relationships/tags" Target="../tags/tag160.xml" /><Relationship Id="rId6" Type="http://schemas.openxmlformats.org/officeDocument/2006/relationships/tags" Target="../tags/tag161.xml" /><Relationship Id="rId7" Type="http://schemas.openxmlformats.org/officeDocument/2006/relationships/tags" Target="../tags/tag162.xml" /><Relationship Id="rId8" Type="http://schemas.openxmlformats.org/officeDocument/2006/relationships/tags" Target="../tags/tag163.xml" /><Relationship Id="rId9" Type="http://schemas.openxmlformats.org/officeDocument/2006/relationships/tags" Target="../tags/tag164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191.xml" /><Relationship Id="rId11" Type="http://schemas.openxmlformats.org/officeDocument/2006/relationships/tags" Target="../tags/tag192.xml" /><Relationship Id="rId12" Type="http://schemas.openxmlformats.org/officeDocument/2006/relationships/tags" Target="../tags/tag193.xml" /><Relationship Id="rId13" Type="http://schemas.openxmlformats.org/officeDocument/2006/relationships/tags" Target="../tags/tag194.xml" /><Relationship Id="rId14" Type="http://schemas.openxmlformats.org/officeDocument/2006/relationships/tags" Target="../tags/tag195.xml" /><Relationship Id="rId15" Type="http://schemas.openxmlformats.org/officeDocument/2006/relationships/tags" Target="../tags/tag196.xml" /><Relationship Id="rId16" Type="http://schemas.openxmlformats.org/officeDocument/2006/relationships/tags" Target="../tags/tag197.xml" /><Relationship Id="rId17" Type="http://schemas.openxmlformats.org/officeDocument/2006/relationships/tags" Target="../tags/tag198.xml" /><Relationship Id="rId2" Type="http://schemas.openxmlformats.org/officeDocument/2006/relationships/notesSlide" Target="../notesSlides/notesSlide3.xml" /><Relationship Id="rId3" Type="http://schemas.openxmlformats.org/officeDocument/2006/relationships/tags" Target="../tags/tag186.xml" /><Relationship Id="rId4" Type="http://schemas.openxmlformats.org/officeDocument/2006/relationships/image" Target="../media/image4.png" /><Relationship Id="rId5" Type="http://schemas.openxmlformats.org/officeDocument/2006/relationships/tags" Target="../tags/tag187.xml" /><Relationship Id="rId6" Type="http://schemas.openxmlformats.org/officeDocument/2006/relationships/tags" Target="../tags/tag188.xml" /><Relationship Id="rId7" Type="http://schemas.openxmlformats.org/officeDocument/2006/relationships/tags" Target="../tags/tag189.xml" /><Relationship Id="rId8" Type="http://schemas.openxmlformats.org/officeDocument/2006/relationships/tags" Target="../tags/tag190.xml" /><Relationship Id="rId9" Type="http://schemas.openxmlformats.org/officeDocument/2006/relationships/image" Target="../media/image5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8560" y="66818"/>
            <a:ext cx="11937969" cy="650987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61442" name="图片 1" descr="花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09550" y="4770438"/>
            <a:ext cx="2022475" cy="1914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43" name="图片 2" descr="叶子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066338" y="306388"/>
            <a:ext cx="1689100" cy="12588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48" name="文本框 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281113" y="201613"/>
            <a:ext cx="6985000" cy="119888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defTabSz="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defTabSz="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defTabSz="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defTabSz="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0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第一笔账：包身工的住宿空间</a:t>
            </a:r>
            <a:endParaRPr kumimoji="1" lang="zh-CN" altLang="en-US" sz="3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隶书" panose="02010509060101010101" charset="-122"/>
              <a:ea typeface="隶书" panose="02010509060101010101" charset="-122"/>
              <a:cs typeface="文泉驿微米黑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3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隶书" panose="02010509060101010101" charset="-122"/>
              <a:ea typeface="隶书" panose="02010509060101010101" charset="-122"/>
              <a:cs typeface="文泉驿微米黑"/>
            </a:endParaRPr>
          </a:p>
        </p:txBody>
      </p:sp>
      <p:pic>
        <p:nvPicPr>
          <p:cNvPr id="26629" name="PA_图片 4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>
          <a:xfrm rot="1370491">
            <a:off x="511175" y="303213"/>
            <a:ext cx="681038" cy="52070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7" name="PA_直接连接符 43"/>
          <p:cNvCxnSpPr/>
          <p:nvPr>
            <p:custDataLst>
              <p:tags r:id="rId10"/>
            </p:custDataLst>
          </p:nvPr>
        </p:nvCxnSpPr>
        <p:spPr>
          <a:xfrm>
            <a:off x="1360488" y="935038"/>
            <a:ext cx="6742113" cy="0"/>
          </a:xfrm>
          <a:prstGeom prst="line">
            <a:avLst/>
          </a:prstGeom>
          <a:ln w="12700">
            <a:solidFill>
              <a:srgbClr val="006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1" name="矩形 4"/>
          <p:cNvSpPr/>
          <p:nvPr>
            <p:custDataLst>
              <p:tags r:id="rId11"/>
            </p:custDataLst>
          </p:nvPr>
        </p:nvSpPr>
        <p:spPr>
          <a:xfrm>
            <a:off x="1792288" y="2176463"/>
            <a:ext cx="2643187" cy="30460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七尺阔、十二尺深的工房楼下，横七竖八地躺满了十六七个“猪猡”。</a:t>
            </a:r>
            <a:endParaRPr lang="zh-CN" altLang="en-US" sz="3200" b="1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" name="MH_Title_1"/>
          <p:cNvSpPr/>
          <p:nvPr>
            <p:custDataLst>
              <p:tags r:id="rId12"/>
            </p:custDataLst>
          </p:nvPr>
        </p:nvSpPr>
        <p:spPr>
          <a:xfrm>
            <a:off x="2416175" y="1892300"/>
            <a:ext cx="2154238" cy="3382963"/>
          </a:xfrm>
          <a:custGeom>
            <a:gdLst>
              <a:gd name="connsiteX0" fmla="*/ 0 w 2751989"/>
              <a:gd name="connsiteY0" fmla="*/ 0 h 5256584"/>
              <a:gd name="connsiteX1" fmla="*/ 2751989 w 2751989"/>
              <a:gd name="connsiteY1" fmla="*/ 0 h 5256584"/>
              <a:gd name="connsiteX2" fmla="*/ 2751989 w 2751989"/>
              <a:gd name="connsiteY2" fmla="*/ 5256584 h 5256584"/>
              <a:gd name="connsiteX3" fmla="*/ 0 w 2751989"/>
              <a:gd name="connsiteY3" fmla="*/ 5256584 h 5256584"/>
              <a:gd name="connsiteX4" fmla="*/ 0 w 2751989"/>
              <a:gd name="connsiteY4" fmla="*/ 0 h 5256584"/>
              <a:gd name="connsiteX0-1" fmla="*/ 0 w 2751989"/>
              <a:gd name="connsiteY0-2" fmla="*/ 0 h 5256584"/>
              <a:gd name="connsiteX1-3" fmla="*/ 2751989 w 2751989"/>
              <a:gd name="connsiteY1-4" fmla="*/ 0 h 5256584"/>
              <a:gd name="connsiteX2-5" fmla="*/ 2751989 w 2751989"/>
              <a:gd name="connsiteY2-6" fmla="*/ 5256584 h 5256584"/>
              <a:gd name="connsiteX3-7" fmla="*/ 0 w 2751989"/>
              <a:gd name="connsiteY3-8" fmla="*/ 5256584 h 5256584"/>
              <a:gd name="connsiteX4-9" fmla="*/ 91440 w 2751989"/>
              <a:gd name="connsiteY4-10" fmla="*/ 91440 h 5256584"/>
              <a:gd name="connsiteX0-11" fmla="*/ 0 w 2751989"/>
              <a:gd name="connsiteY0-12" fmla="*/ 0 h 5256584"/>
              <a:gd name="connsiteX1-13" fmla="*/ 2751989 w 2751989"/>
              <a:gd name="connsiteY1-14" fmla="*/ 0 h 5256584"/>
              <a:gd name="connsiteX2-15" fmla="*/ 2751989 w 2751989"/>
              <a:gd name="connsiteY2-16" fmla="*/ 5256584 h 5256584"/>
              <a:gd name="connsiteX3-17" fmla="*/ 0 w 2751989"/>
              <a:gd name="connsiteY3-18" fmla="*/ 5256584 h 5256584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751989" h="5256584">
                <a:moveTo>
                  <a:pt x="0" y="0"/>
                </a:moveTo>
                <a:lnTo>
                  <a:pt x="2751989" y="0"/>
                </a:lnTo>
                <a:lnTo>
                  <a:pt x="2751989" y="5256584"/>
                </a:lnTo>
                <a:lnTo>
                  <a:pt x="0" y="5256584"/>
                </a:lnTo>
              </a:path>
            </a:pathLst>
          </a:custGeom>
          <a:ln>
            <a:solidFill>
              <a:srgbClr val="0066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eaVert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srgbClr val="754C24"/>
              </a:solidFill>
              <a:effectLst/>
              <a:uLnTx/>
              <a:uFillTx/>
              <a:latin typeface="Calibri"/>
              <a:ea typeface="等线" panose="02010600030101010101" charset="-122"/>
              <a:cs typeface="+mn-cs"/>
            </a:endParaRPr>
          </a:p>
        </p:txBody>
      </p:sp>
      <p:cxnSp>
        <p:nvCxnSpPr>
          <p:cNvPr id="8" name="直接连接符 7"/>
          <p:cNvCxnSpPr/>
          <p:nvPr>
            <p:custDataLst>
              <p:tags r:id="rId13"/>
            </p:custDataLst>
          </p:nvPr>
        </p:nvCxnSpPr>
        <p:spPr>
          <a:xfrm>
            <a:off x="2640013" y="2708275"/>
            <a:ext cx="1368425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>
            <p:custDataLst>
              <p:tags r:id="rId14"/>
            </p:custDataLst>
          </p:nvPr>
        </p:nvCxnSpPr>
        <p:spPr>
          <a:xfrm>
            <a:off x="1955800" y="3213100"/>
            <a:ext cx="1476375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>
            <p:custDataLst>
              <p:tags r:id="rId15"/>
            </p:custDataLst>
          </p:nvPr>
        </p:nvCxnSpPr>
        <p:spPr>
          <a:xfrm>
            <a:off x="1933575" y="4652963"/>
            <a:ext cx="17145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A_MH_Other_1"/>
          <p:cNvSpPr/>
          <p:nvPr>
            <p:custDataLst>
              <p:tags r:id="rId16"/>
            </p:custDataLst>
          </p:nvPr>
        </p:nvSpPr>
        <p:spPr>
          <a:xfrm>
            <a:off x="5189538" y="1795463"/>
            <a:ext cx="4462463" cy="73025"/>
          </a:xfrm>
          <a:prstGeom prst="rect">
            <a:avLst/>
          </a:prstGeom>
          <a:solidFill>
            <a:srgbClr val="00000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PA_MH_Other_5"/>
          <p:cNvSpPr/>
          <p:nvPr>
            <p:custDataLst>
              <p:tags r:id="rId17"/>
            </p:custDataLst>
          </p:nvPr>
        </p:nvSpPr>
        <p:spPr>
          <a:xfrm>
            <a:off x="5189590" y="1795573"/>
            <a:ext cx="2278752" cy="72347"/>
          </a:xfrm>
          <a:prstGeom prst="rect">
            <a:avLst/>
          </a:prstGeom>
          <a:gradFill>
            <a:gsLst>
              <a:gs pos="0">
                <a:srgbClr val="0066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 cap="flat" cmpd="sng" algn="ctr">
            <a:gradFill>
              <a:gsLst>
                <a:gs pos="0">
                  <a:schemeClr val="accent5">
                    <a:lumMod val="20000"/>
                    <a:lumOff val="8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txBody>
          <a:bodyPr lIns="0" tIns="0" rIns="0" bIns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等线" panose="02010600030101010101" charset="-122"/>
              <a:cs typeface="+mn-cs"/>
            </a:endParaRPr>
          </a:p>
        </p:txBody>
      </p:sp>
      <p:sp>
        <p:nvSpPr>
          <p:cNvPr id="4" name="矩形 3"/>
          <p:cNvSpPr/>
          <p:nvPr>
            <p:custDataLst>
              <p:tags r:id="rId18"/>
            </p:custDataLst>
          </p:nvPr>
        </p:nvSpPr>
        <p:spPr>
          <a:xfrm>
            <a:off x="4900930" y="2164080"/>
            <a:ext cx="6391275" cy="1076325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800"/>
              </a:buClr>
              <a:buSzPct val="75000"/>
              <a:buFontTx/>
              <a:buNone/>
              <a:defRPr/>
            </a:pPr>
            <a:r>
              <a:rPr kumimoji="1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“七尺阔、十二尺深”约为</a:t>
            </a:r>
            <a:r>
              <a:rPr kumimoji="1" lang="zh-CN" altLang="en-US" sz="3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kumimoji="1" lang="zh-CN" altLang="en-US" sz="32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</a:t>
            </a:r>
            <a:r>
              <a:rPr kumimoji="1" lang="zh-CN" altLang="en-US" sz="3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</a:t>
            </a:r>
            <a:r>
              <a:rPr kumimoji="1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</a:t>
            </a:r>
            <a:endParaRPr kumimoji="1" lang="en-US" altLang="zh-CN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1" name="PA_MH_Other_1"/>
          <p:cNvSpPr/>
          <p:nvPr>
            <p:custDataLst>
              <p:tags r:id="rId19"/>
            </p:custDataLst>
          </p:nvPr>
        </p:nvSpPr>
        <p:spPr>
          <a:xfrm>
            <a:off x="5268913" y="3109913"/>
            <a:ext cx="4714875" cy="65088"/>
          </a:xfrm>
          <a:prstGeom prst="rect">
            <a:avLst/>
          </a:prstGeom>
          <a:solidFill>
            <a:srgbClr val="00000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PA_MH_Other_5"/>
          <p:cNvSpPr/>
          <p:nvPr>
            <p:custDataLst>
              <p:tags r:id="rId20"/>
            </p:custDataLst>
          </p:nvPr>
        </p:nvSpPr>
        <p:spPr>
          <a:xfrm flipV="1">
            <a:off x="5270165" y="3116106"/>
            <a:ext cx="2898242" cy="45719"/>
          </a:xfrm>
          <a:prstGeom prst="rect">
            <a:avLst/>
          </a:prstGeom>
          <a:gradFill>
            <a:gsLst>
              <a:gs pos="0">
                <a:srgbClr val="0066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 cap="flat" cmpd="sng" algn="ctr">
            <a:gradFill>
              <a:gsLst>
                <a:gs pos="0">
                  <a:schemeClr val="accent5">
                    <a:lumMod val="20000"/>
                    <a:lumOff val="8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txBody>
          <a:bodyPr lIns="0" tIns="0" rIns="0" bIns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等线" panose="02010600030101010101" charset="-122"/>
              <a:cs typeface="+mn-cs"/>
            </a:endParaRPr>
          </a:p>
        </p:txBody>
      </p:sp>
      <p:sp>
        <p:nvSpPr>
          <p:cNvPr id="6" name="矩形 5"/>
          <p:cNvSpPr/>
          <p:nvPr>
            <p:custDataLst>
              <p:tags r:id="rId21"/>
            </p:custDataLst>
          </p:nvPr>
        </p:nvSpPr>
        <p:spPr>
          <a:xfrm>
            <a:off x="4883150" y="3494405"/>
            <a:ext cx="6409055" cy="1076325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800"/>
              </a:buClr>
              <a:buSzPct val="75000"/>
              <a:buFontTx/>
              <a:buNone/>
              <a:defRPr/>
            </a:pPr>
            <a:r>
              <a:rPr kumimoji="1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“十六七个”，平均居住面积约是 </a:t>
            </a:r>
            <a:r>
              <a:rPr kumimoji="1" lang="zh-CN" altLang="en-US" sz="3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       </a:t>
            </a:r>
            <a:r>
              <a:rPr kumimoji="1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；</a:t>
            </a:r>
            <a:endParaRPr kumimoji="1" lang="en-US" altLang="zh-CN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4" name="PA_MH_Other_1"/>
          <p:cNvSpPr/>
          <p:nvPr>
            <p:custDataLst>
              <p:tags r:id="rId22"/>
            </p:custDataLst>
          </p:nvPr>
        </p:nvSpPr>
        <p:spPr>
          <a:xfrm flipV="1">
            <a:off x="5268913" y="4441825"/>
            <a:ext cx="4787900" cy="44450"/>
          </a:xfrm>
          <a:prstGeom prst="rect">
            <a:avLst/>
          </a:prstGeom>
          <a:solidFill>
            <a:srgbClr val="00000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PA_MH_Other_5"/>
          <p:cNvSpPr/>
          <p:nvPr>
            <p:custDataLst>
              <p:tags r:id="rId23"/>
            </p:custDataLst>
          </p:nvPr>
        </p:nvSpPr>
        <p:spPr>
          <a:xfrm flipV="1">
            <a:off x="5269149" y="4463400"/>
            <a:ext cx="3480244" cy="45719"/>
          </a:xfrm>
          <a:prstGeom prst="rect">
            <a:avLst/>
          </a:prstGeom>
          <a:gradFill>
            <a:gsLst>
              <a:gs pos="0">
                <a:srgbClr val="0066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 cap="flat" cmpd="sng" algn="ctr">
            <a:gradFill>
              <a:gsLst>
                <a:gs pos="0">
                  <a:schemeClr val="accent5">
                    <a:lumMod val="20000"/>
                    <a:lumOff val="8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txBody>
          <a:bodyPr lIns="0" tIns="0" rIns="0" bIns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等线" panose="02010600030101010101" charset="-122"/>
              <a:cs typeface="+mn-cs"/>
            </a:endParaRPr>
          </a:p>
        </p:txBody>
      </p:sp>
      <p:sp>
        <p:nvSpPr>
          <p:cNvPr id="11" name="矩形 10"/>
          <p:cNvSpPr/>
          <p:nvPr>
            <p:custDataLst>
              <p:tags r:id="rId24"/>
            </p:custDataLst>
          </p:nvPr>
        </p:nvSpPr>
        <p:spPr>
          <a:xfrm>
            <a:off x="4882515" y="4876800"/>
            <a:ext cx="6409690" cy="953135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800"/>
              </a:buClr>
              <a:buSzPct val="75000"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    </a:t>
            </a:r>
            <a:r>
              <a: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房间除了作寝室外，还作“吃喝拉撒”用，生活如猪猡。</a:t>
            </a:r>
            <a:endParaRPr kumimoji="1" lang="en-US" altLang="zh-CN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0" name="矩形 9"/>
          <p:cNvSpPr/>
          <p:nvPr>
            <p:custDataLst>
              <p:tags r:id="rId25"/>
            </p:custDataLst>
          </p:nvPr>
        </p:nvSpPr>
        <p:spPr>
          <a:xfrm>
            <a:off x="5917565" y="2663825"/>
            <a:ext cx="165798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9.32m</a:t>
            </a:r>
            <a:r>
              <a:rPr kumimoji="1" lang="en-US" altLang="zh-CN" sz="2800" b="1" i="0" u="none" strike="noStrike" kern="120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2</a:t>
            </a:r>
            <a:endParaRPr kumimoji="1" lang="en-US" altLang="zh-CN" sz="2800" b="1" i="0" u="none" strike="noStrike" kern="1200" cap="none" spc="0" normalizeH="0" baseline="30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2" name="矩形 11"/>
          <p:cNvSpPr/>
          <p:nvPr>
            <p:custDataLst>
              <p:tags r:id="rId26"/>
            </p:custDataLst>
          </p:nvPr>
        </p:nvSpPr>
        <p:spPr>
          <a:xfrm>
            <a:off x="5983923" y="3982720"/>
            <a:ext cx="149987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0.55m</a:t>
            </a:r>
            <a:r>
              <a:rPr kumimoji="1" lang="en-US" altLang="zh-CN" sz="3200" b="1" i="0" u="none" strike="noStrike" kern="1200" cap="none" spc="0" normalizeH="0" baseline="3000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2</a:t>
            </a:r>
            <a:endParaRPr kumimoji="1" lang="en-US" altLang="zh-CN" sz="3200" b="1" i="0" u="none" strike="noStrike" kern="1200" cap="none" spc="0" normalizeH="0" baseline="3000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/>
      <p:bldP spid="21" grpId="0"/>
      <p:bldP spid="4" grpId="0"/>
      <p:bldP spid="31" grpId="0"/>
      <p:bldP spid="6" grpId="0"/>
      <p:bldP spid="34" grpId="0"/>
      <p:bldP spid="11" grpId="0"/>
      <p:bldP spid="1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62466" name="图片 14" descr="花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09550" y="5041900"/>
            <a:ext cx="1782763" cy="16430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48" name="文本框 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20445" y="213995"/>
            <a:ext cx="10577830" cy="119888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defTabSz="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defTabSz="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defTabSz="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defTabSz="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defTabSz="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6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第二笔账：请以“芦柴棒”为例</a:t>
            </a:r>
            <a:r>
              <a:rPr kumimoji="1" lang="en-US" altLang="zh-CN" sz="36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,</a:t>
            </a:r>
            <a:r>
              <a:rPr kumimoji="1" lang="zh-CN" altLang="en-US" sz="36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算算看</a:t>
            </a:r>
            <a:r>
              <a:rPr kumimoji="1" lang="en-US" altLang="zh-CN" sz="36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,</a:t>
            </a:r>
            <a:r>
              <a:rPr kumimoji="1" lang="zh-CN" altLang="en-US" sz="36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带工老板是如何压榨包身工的？</a:t>
            </a:r>
            <a:endParaRPr kumimoji="1" lang="zh-CN" altLang="en-US" sz="40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+mn-cs"/>
            </a:endParaRPr>
          </a:p>
        </p:txBody>
      </p:sp>
      <p:pic>
        <p:nvPicPr>
          <p:cNvPr id="62468" name="PA_图片 4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 rot="1370491">
            <a:off x="265113" y="207963"/>
            <a:ext cx="681037" cy="520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2469" name="矩形 4"/>
          <p:cNvSpPr/>
          <p:nvPr>
            <p:custDataLst>
              <p:tags r:id="rId8"/>
            </p:custDataLst>
          </p:nvPr>
        </p:nvSpPr>
        <p:spPr>
          <a:xfrm>
            <a:off x="1592263" y="2362200"/>
            <a:ext cx="3889375" cy="30460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芦柴棒现在的工钱是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每天三角八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，拿去年的工钱三角二做平均，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两年来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在她身上已经收入了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二百三十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块了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!</a:t>
            </a:r>
            <a:endParaRPr lang="en-US" altLang="zh-CN" sz="3200" b="1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矩形 3"/>
          <p:cNvSpPr/>
          <p:nvPr>
            <p:custDataLst>
              <p:tags r:id="rId9"/>
            </p:custDataLst>
          </p:nvPr>
        </p:nvSpPr>
        <p:spPr>
          <a:xfrm>
            <a:off x="6096000" y="1726883"/>
            <a:ext cx="4833938" cy="2245360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800"/>
              </a:buClr>
              <a:buSzPct val="75000"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      </a:t>
            </a:r>
            <a:r>
              <a:rPr kumimoji="1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      </a:t>
            </a:r>
            <a:r>
              <a: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第三年若按第二年末的日工钱三角八分计算，并且就算是“芦柴棒”一年仅干</a:t>
            </a:r>
            <a:r>
              <a:rPr kumimoji="1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340</a:t>
            </a:r>
            <a:r>
              <a: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天，带工老板三年从她身上的收入是</a:t>
            </a:r>
            <a:r>
              <a:rPr kumimoji="1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359</a:t>
            </a:r>
            <a:r>
              <a: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块。</a:t>
            </a:r>
            <a:endParaRPr kumimoji="1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cxnSp>
        <p:nvCxnSpPr>
          <p:cNvPr id="8" name="PA_直接连接符 43"/>
          <p:cNvCxnSpPr/>
          <p:nvPr>
            <p:custDataLst>
              <p:tags r:id="rId10"/>
            </p:custDataLst>
          </p:nvPr>
        </p:nvCxnSpPr>
        <p:spPr>
          <a:xfrm>
            <a:off x="1271588" y="1412875"/>
            <a:ext cx="10225088" cy="0"/>
          </a:xfrm>
          <a:prstGeom prst="line">
            <a:avLst/>
          </a:prstGeom>
          <a:ln w="12700">
            <a:solidFill>
              <a:srgbClr val="006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>
            <p:custDataLst>
              <p:tags r:id="rId11"/>
            </p:custDataLst>
          </p:nvPr>
        </p:nvSpPr>
        <p:spPr>
          <a:xfrm>
            <a:off x="6096000" y="4512310"/>
            <a:ext cx="4834255" cy="1383665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     </a:t>
            </a:r>
            <a:r>
              <a:rPr kumimoji="1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     </a:t>
            </a:r>
            <a:r>
              <a: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除去包身费二十块，带工老板从“芦柴棒”身上至少榨取了纯利润</a:t>
            </a:r>
            <a:r>
              <a:rPr kumimoji="1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339</a:t>
            </a:r>
            <a:r>
              <a: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块。 </a:t>
            </a:r>
            <a:endParaRPr kumimoji="1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4" name="MH_Title_1"/>
          <p:cNvSpPr/>
          <p:nvPr>
            <p:custDataLst>
              <p:tags r:id="rId12"/>
            </p:custDataLst>
          </p:nvPr>
        </p:nvSpPr>
        <p:spPr>
          <a:xfrm>
            <a:off x="2193925" y="2030413"/>
            <a:ext cx="3594100" cy="3708400"/>
          </a:xfrm>
          <a:custGeom>
            <a:gdLst>
              <a:gd name="connsiteX0" fmla="*/ 0 w 2751989"/>
              <a:gd name="connsiteY0" fmla="*/ 0 h 5256584"/>
              <a:gd name="connsiteX1" fmla="*/ 2751989 w 2751989"/>
              <a:gd name="connsiteY1" fmla="*/ 0 h 5256584"/>
              <a:gd name="connsiteX2" fmla="*/ 2751989 w 2751989"/>
              <a:gd name="connsiteY2" fmla="*/ 5256584 h 5256584"/>
              <a:gd name="connsiteX3" fmla="*/ 0 w 2751989"/>
              <a:gd name="connsiteY3" fmla="*/ 5256584 h 5256584"/>
              <a:gd name="connsiteX4" fmla="*/ 0 w 2751989"/>
              <a:gd name="connsiteY4" fmla="*/ 0 h 5256584"/>
              <a:gd name="connsiteX0-1" fmla="*/ 0 w 2751989"/>
              <a:gd name="connsiteY0-2" fmla="*/ 0 h 5256584"/>
              <a:gd name="connsiteX1-3" fmla="*/ 2751989 w 2751989"/>
              <a:gd name="connsiteY1-4" fmla="*/ 0 h 5256584"/>
              <a:gd name="connsiteX2-5" fmla="*/ 2751989 w 2751989"/>
              <a:gd name="connsiteY2-6" fmla="*/ 5256584 h 5256584"/>
              <a:gd name="connsiteX3-7" fmla="*/ 0 w 2751989"/>
              <a:gd name="connsiteY3-8" fmla="*/ 5256584 h 5256584"/>
              <a:gd name="connsiteX4-9" fmla="*/ 91440 w 2751989"/>
              <a:gd name="connsiteY4-10" fmla="*/ 91440 h 5256584"/>
              <a:gd name="connsiteX0-11" fmla="*/ 0 w 2751989"/>
              <a:gd name="connsiteY0-12" fmla="*/ 0 h 5256584"/>
              <a:gd name="connsiteX1-13" fmla="*/ 2751989 w 2751989"/>
              <a:gd name="connsiteY1-14" fmla="*/ 0 h 5256584"/>
              <a:gd name="connsiteX2-15" fmla="*/ 2751989 w 2751989"/>
              <a:gd name="connsiteY2-16" fmla="*/ 5256584 h 5256584"/>
              <a:gd name="connsiteX3-17" fmla="*/ 0 w 2751989"/>
              <a:gd name="connsiteY3-18" fmla="*/ 5256584 h 5256584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751989" h="5256584">
                <a:moveTo>
                  <a:pt x="0" y="0"/>
                </a:moveTo>
                <a:lnTo>
                  <a:pt x="2751989" y="0"/>
                </a:lnTo>
                <a:lnTo>
                  <a:pt x="2751989" y="5256584"/>
                </a:lnTo>
                <a:lnTo>
                  <a:pt x="0" y="5256584"/>
                </a:lnTo>
              </a:path>
            </a:pathLst>
          </a:custGeom>
          <a:ln>
            <a:solidFill>
              <a:srgbClr val="0066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eaVert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srgbClr val="754C24"/>
              </a:solidFill>
              <a:effectLst/>
              <a:uLnTx/>
              <a:uFillTx/>
              <a:latin typeface="Calibri"/>
              <a:ea typeface="等线" panose="02010600030101010101" charset="-122"/>
              <a:cs typeface="+mn-cs"/>
            </a:endParaRPr>
          </a:p>
        </p:txBody>
      </p:sp>
      <p:pic>
        <p:nvPicPr>
          <p:cNvPr id="62474" name="图片 15" descr="叶子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0652125" y="468313"/>
            <a:ext cx="1689100" cy="12588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77829" name="矩形 4"/>
          <p:cNvSpPr/>
          <p:nvPr>
            <p:custDataLst>
              <p:tags r:id="rId3"/>
            </p:custDataLst>
          </p:nvPr>
        </p:nvSpPr>
        <p:spPr>
          <a:xfrm>
            <a:off x="1703388" y="1924368"/>
            <a:ext cx="3910012" cy="4032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福临路工房的</a:t>
            </a:r>
            <a:r>
              <a:rPr lang="zh-CN" altLang="en-US" sz="32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二千左右</a:t>
            </a:r>
            <a:r>
              <a:rPr lang="zh-CN" altLang="en-US" sz="32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的包身工人，隶属在</a:t>
            </a:r>
            <a:r>
              <a:rPr lang="zh-CN" altLang="en-US" sz="32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五十个以上</a:t>
            </a:r>
            <a:r>
              <a:rPr lang="zh-CN" altLang="en-US" sz="32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的“带工”头手下，少一点的，</a:t>
            </a:r>
            <a:r>
              <a:rPr lang="zh-CN" altLang="en-US" sz="32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三十五十</a:t>
            </a:r>
            <a:r>
              <a:rPr lang="zh-CN" altLang="en-US" sz="32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，多一点的带着</a:t>
            </a:r>
            <a:r>
              <a:rPr lang="zh-CN" altLang="en-US" sz="32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一百五十</a:t>
            </a:r>
            <a:r>
              <a:rPr lang="zh-CN" altLang="en-US" sz="32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个以上。</a:t>
            </a:r>
            <a:endParaRPr lang="zh-CN" altLang="en-US" sz="3200" b="1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sz="3200" b="1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63491" name="图片 10" descr="花">
            <a:hlinkClick action="ppaction://noaction"/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82575" y="5051425"/>
            <a:ext cx="1782763" cy="16430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48" name="文本框 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49008" y="213678"/>
            <a:ext cx="10493375" cy="119888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defTabSz="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defTabSz="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defTabSz="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defTabSz="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6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第二笔账：请以“芦柴棒”为例</a:t>
            </a:r>
            <a:r>
              <a:rPr kumimoji="1" lang="en-US" altLang="zh-CN" sz="36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,</a:t>
            </a:r>
            <a:r>
              <a:rPr kumimoji="1" lang="zh-CN" altLang="en-US" sz="36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算算看</a:t>
            </a:r>
            <a:r>
              <a:rPr kumimoji="1" lang="en-US" altLang="zh-CN" sz="36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,</a:t>
            </a:r>
            <a:r>
              <a:rPr kumimoji="1" lang="zh-CN" altLang="en-US" sz="36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带工老板是如何压榨包身工的？</a:t>
            </a:r>
            <a:endParaRPr kumimoji="1" lang="zh-CN" altLang="en-US" sz="36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77828" name="PA_图片 4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 rot="1370491">
            <a:off x="193675" y="279400"/>
            <a:ext cx="681038" cy="520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>
            <p:custDataLst>
              <p:tags r:id="rId9"/>
            </p:custDataLst>
          </p:nvPr>
        </p:nvSpPr>
        <p:spPr>
          <a:xfrm>
            <a:off x="5988685" y="1816100"/>
            <a:ext cx="5454015" cy="3710305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800"/>
              </a:buClr>
              <a:buSzPct val="75000"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      </a:t>
            </a:r>
            <a:r>
              <a:rPr kumimoji="1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   </a:t>
            </a:r>
            <a:r>
              <a: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每个带工老板带三十、五十甚至一百五十以上的包身工，三年至少可赚         块钱，多者可赚         块钱以上。</a:t>
            </a:r>
            <a:endParaRPr kumimoji="1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800"/>
              </a:buClr>
              <a:buSzPct val="75000"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全上海当年有</a:t>
            </a:r>
            <a:r>
              <a:rPr kumimoji="1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24000</a:t>
            </a:r>
            <a:r>
              <a: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以上的包身工，她们仅在三年之内至少被带工老板榨取了</a:t>
            </a:r>
            <a:endParaRPr kumimoji="1" lang="en-US" altLang="zh-CN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800"/>
              </a:buClr>
              <a:buSzPct val="75000"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块钱以上。 </a:t>
            </a:r>
            <a:endParaRPr kumimoji="1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cxnSp>
        <p:nvCxnSpPr>
          <p:cNvPr id="8" name="PA_直接连接符 43"/>
          <p:cNvCxnSpPr/>
          <p:nvPr>
            <p:custDataLst>
              <p:tags r:id="rId10"/>
            </p:custDataLst>
          </p:nvPr>
        </p:nvCxnSpPr>
        <p:spPr>
          <a:xfrm>
            <a:off x="1271588" y="1412875"/>
            <a:ext cx="10225088" cy="0"/>
          </a:xfrm>
          <a:prstGeom prst="line">
            <a:avLst/>
          </a:prstGeom>
          <a:ln w="12700">
            <a:solidFill>
              <a:srgbClr val="006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H_Title_1"/>
          <p:cNvSpPr/>
          <p:nvPr>
            <p:custDataLst>
              <p:tags r:id="rId11"/>
            </p:custDataLst>
          </p:nvPr>
        </p:nvSpPr>
        <p:spPr>
          <a:xfrm>
            <a:off x="2019300" y="1817688"/>
            <a:ext cx="3594100" cy="3708400"/>
          </a:xfrm>
          <a:custGeom>
            <a:gdLst>
              <a:gd name="connsiteX0" fmla="*/ 0 w 2751989"/>
              <a:gd name="connsiteY0" fmla="*/ 0 h 5256584"/>
              <a:gd name="connsiteX1" fmla="*/ 2751989 w 2751989"/>
              <a:gd name="connsiteY1" fmla="*/ 0 h 5256584"/>
              <a:gd name="connsiteX2" fmla="*/ 2751989 w 2751989"/>
              <a:gd name="connsiteY2" fmla="*/ 5256584 h 5256584"/>
              <a:gd name="connsiteX3" fmla="*/ 0 w 2751989"/>
              <a:gd name="connsiteY3" fmla="*/ 5256584 h 5256584"/>
              <a:gd name="connsiteX4" fmla="*/ 0 w 2751989"/>
              <a:gd name="connsiteY4" fmla="*/ 0 h 5256584"/>
              <a:gd name="connsiteX0-1" fmla="*/ 0 w 2751989"/>
              <a:gd name="connsiteY0-2" fmla="*/ 0 h 5256584"/>
              <a:gd name="connsiteX1-3" fmla="*/ 2751989 w 2751989"/>
              <a:gd name="connsiteY1-4" fmla="*/ 0 h 5256584"/>
              <a:gd name="connsiteX2-5" fmla="*/ 2751989 w 2751989"/>
              <a:gd name="connsiteY2-6" fmla="*/ 5256584 h 5256584"/>
              <a:gd name="connsiteX3-7" fmla="*/ 0 w 2751989"/>
              <a:gd name="connsiteY3-8" fmla="*/ 5256584 h 5256584"/>
              <a:gd name="connsiteX4-9" fmla="*/ 91440 w 2751989"/>
              <a:gd name="connsiteY4-10" fmla="*/ 91440 h 5256584"/>
              <a:gd name="connsiteX0-11" fmla="*/ 0 w 2751989"/>
              <a:gd name="connsiteY0-12" fmla="*/ 0 h 5256584"/>
              <a:gd name="connsiteX1-13" fmla="*/ 2751989 w 2751989"/>
              <a:gd name="connsiteY1-14" fmla="*/ 0 h 5256584"/>
              <a:gd name="connsiteX2-15" fmla="*/ 2751989 w 2751989"/>
              <a:gd name="connsiteY2-16" fmla="*/ 5256584 h 5256584"/>
              <a:gd name="connsiteX3-17" fmla="*/ 0 w 2751989"/>
              <a:gd name="connsiteY3-18" fmla="*/ 5256584 h 5256584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751989" h="5256584">
                <a:moveTo>
                  <a:pt x="0" y="0"/>
                </a:moveTo>
                <a:lnTo>
                  <a:pt x="2751989" y="0"/>
                </a:lnTo>
                <a:lnTo>
                  <a:pt x="2751989" y="5256584"/>
                </a:lnTo>
                <a:lnTo>
                  <a:pt x="0" y="5256584"/>
                </a:lnTo>
              </a:path>
            </a:pathLst>
          </a:custGeom>
          <a:ln>
            <a:solidFill>
              <a:srgbClr val="0066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eaVert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srgbClr val="754C24"/>
              </a:solidFill>
              <a:effectLst/>
              <a:uLnTx/>
              <a:uFillTx/>
              <a:latin typeface="Calibri"/>
              <a:ea typeface="等线" panose="02010600030101010101" charset="-122"/>
              <a:cs typeface="+mn-cs"/>
            </a:endParaRPr>
          </a:p>
        </p:txBody>
      </p:sp>
      <p:pic>
        <p:nvPicPr>
          <p:cNvPr id="63497" name="图片 11" descr="叶子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0383838" y="355600"/>
            <a:ext cx="1689100" cy="12588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>
            <p:custDataLst>
              <p:tags r:id="rId14"/>
            </p:custDataLst>
          </p:nvPr>
        </p:nvSpPr>
        <p:spPr>
          <a:xfrm>
            <a:off x="8823325" y="2687320"/>
            <a:ext cx="136334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10170</a:t>
            </a:r>
            <a:endParaRPr kumimoji="1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矩形 2"/>
          <p:cNvSpPr/>
          <p:nvPr>
            <p:custDataLst>
              <p:tags r:id="rId15"/>
            </p:custDataLst>
          </p:nvPr>
        </p:nvSpPr>
        <p:spPr>
          <a:xfrm>
            <a:off x="7999413" y="3166428"/>
            <a:ext cx="122237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50850</a:t>
            </a:r>
            <a:endParaRPr kumimoji="1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矩形 4"/>
          <p:cNvSpPr/>
          <p:nvPr>
            <p:custDataLst>
              <p:tags r:id="rId16"/>
            </p:custDataLst>
          </p:nvPr>
        </p:nvSpPr>
        <p:spPr>
          <a:xfrm>
            <a:off x="9697720" y="4528185"/>
            <a:ext cx="156337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8136000</a:t>
            </a:r>
            <a:endParaRPr kumimoji="1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cxnSp>
        <p:nvCxnSpPr>
          <p:cNvPr id="7" name="直接连接符 6"/>
          <p:cNvCxnSpPr/>
          <p:nvPr>
            <p:custDataLst>
              <p:tags r:id="rId3"/>
            </p:custDataLst>
          </p:nvPr>
        </p:nvCxnSpPr>
        <p:spPr bwMode="auto">
          <a:xfrm>
            <a:off x="8902700" y="6235700"/>
            <a:ext cx="2665413" cy="0"/>
          </a:xfrm>
          <a:prstGeom prst="line">
            <a:avLst/>
          </a:prstGeom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>
            <p:custDataLst>
              <p:tags r:id="rId4"/>
            </p:custDataLst>
          </p:nvPr>
        </p:nvCxnSpPr>
        <p:spPr bwMode="auto">
          <a:xfrm flipH="1">
            <a:off x="11568113" y="3498850"/>
            <a:ext cx="0" cy="2736850"/>
          </a:xfrm>
          <a:prstGeom prst="line">
            <a:avLst/>
          </a:prstGeom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>
            <p:custDataLst>
              <p:tags r:id="rId5"/>
            </p:custDataLst>
          </p:nvPr>
        </p:nvCxnSpPr>
        <p:spPr bwMode="auto">
          <a:xfrm flipH="1">
            <a:off x="479425" y="809625"/>
            <a:ext cx="2808288" cy="0"/>
          </a:xfrm>
          <a:prstGeom prst="line">
            <a:avLst/>
          </a:prstGeom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>
            <p:custDataLst>
              <p:tags r:id="rId6"/>
            </p:custDataLst>
          </p:nvPr>
        </p:nvCxnSpPr>
        <p:spPr bwMode="auto">
          <a:xfrm flipH="1" flipV="1">
            <a:off x="479425" y="809625"/>
            <a:ext cx="0" cy="2590800"/>
          </a:xfrm>
          <a:prstGeom prst="line">
            <a:avLst/>
          </a:prstGeom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54088" y="114300"/>
            <a:ext cx="10285413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defTabSz="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defTabSz="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defTabSz="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defTabSz="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0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一块大洋的购买力</a:t>
            </a:r>
            <a:endParaRPr kumimoji="1" lang="zh-CN" altLang="en-US" sz="40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+mn-cs"/>
            </a:endParaRPr>
          </a:p>
        </p:txBody>
      </p:sp>
      <p:pic>
        <p:nvPicPr>
          <p:cNvPr id="64522" name="PA_图片 4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>
          <a:xfrm rot="1370491">
            <a:off x="265113" y="207963"/>
            <a:ext cx="681037" cy="520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15" name="矩形 2"/>
          <p:cNvSpPr/>
          <p:nvPr>
            <p:custDataLst>
              <p:tags r:id="rId10"/>
            </p:custDataLst>
          </p:nvPr>
        </p:nvSpPr>
        <p:spPr>
          <a:xfrm>
            <a:off x="479425" y="809625"/>
            <a:ext cx="11089005" cy="5692775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 algn="just"/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据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《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上海解放前后物价资料汇编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》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和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《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上海工人运动史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》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披露：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1927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年在上海，切面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斤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0.07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元，猪肉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斤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0.28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元，棉花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斤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0.48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元，煤炭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担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0.14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元，煤油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斤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0.06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元，肥皂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块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0.05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元，香烟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盒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0.036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元，茶叶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斤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0.23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元，活鸡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斤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0.37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元，鲜蛋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0.027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元，豆油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斤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0.19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元，食盐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斤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0.043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元，白糖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斤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0.096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元，细布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尺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0.107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元。原文中的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"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石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"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，应为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156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斤；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包面粉，约为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45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斤。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just"/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《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银元时代生活史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》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也有类似记载：二十年代的上海，拿了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块钱稿酬，请六七个同学去吃茶，茶资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8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个铜板，生煎馒头、蟹壳黄等各种小吃也才花去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多个铜板。</a:t>
            </a:r>
            <a:endParaRPr lang="en-US" altLang="zh-CN"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just"/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《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文化人的经济生活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》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一书则提到：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1929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年，每块银元兑换两三百个铜板，一两个铜板可以换一只鸡蛋。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just"/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其他城市，大抵如此。在重庆，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1936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年，大米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斤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分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100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斤两块五角钱。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1748" name="文本框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39825" y="250825"/>
            <a:ext cx="8496300" cy="64516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defTabSz="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defTabSz="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defTabSz="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defTabSz="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6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第三笔账：东洋厂飞跃的庞大</a:t>
            </a:r>
            <a:endParaRPr kumimoji="1" lang="zh-CN" altLang="en-US" sz="36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pic>
        <p:nvPicPr>
          <p:cNvPr id="65539" name="PA_图片 4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 rot="1370491">
            <a:off x="265113" y="347663"/>
            <a:ext cx="681037" cy="520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5540" name="矩形 4"/>
          <p:cNvSpPr/>
          <p:nvPr>
            <p:custDataLst>
              <p:tags r:id="rId6"/>
            </p:custDataLst>
          </p:nvPr>
        </p:nvSpPr>
        <p:spPr>
          <a:xfrm>
            <a:off x="840105" y="1226820"/>
            <a:ext cx="10800715" cy="206121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zh-CN" altLang="en-US" sz="32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通过</a:t>
            </a:r>
            <a:r>
              <a:rPr lang="en-US" altLang="zh-CN" sz="32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1902</a:t>
            </a:r>
            <a:r>
              <a:rPr lang="zh-CN" altLang="en-US" sz="32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年与</a:t>
            </a:r>
            <a:r>
              <a:rPr lang="en-US" altLang="zh-CN" sz="32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1932</a:t>
            </a:r>
            <a:r>
              <a:rPr lang="zh-CN" altLang="en-US" sz="32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年数据对比来看，日本纱厂的发展，日本大财阀三井系由一个厂，不到两万锭子，发展到有六个纱厂、五个布厂，</a:t>
            </a:r>
            <a:r>
              <a:rPr lang="en-US" altLang="zh-CN" sz="32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25</a:t>
            </a:r>
            <a:r>
              <a:rPr lang="zh-CN" altLang="en-US" sz="32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万个锭子，三千张布机，八千工人和一千二百万元的资本。 </a:t>
            </a:r>
            <a:endParaRPr lang="en-US" altLang="zh-CN" sz="3200" b="1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3" name="PA_MH_Other_5"/>
          <p:cNvSpPr/>
          <p:nvPr>
            <p:custDataLst>
              <p:tags r:id="rId7"/>
            </p:custDataLst>
          </p:nvPr>
        </p:nvSpPr>
        <p:spPr>
          <a:xfrm flipV="1">
            <a:off x="1021103" y="979489"/>
            <a:ext cx="7802493" cy="56663"/>
          </a:xfrm>
          <a:prstGeom prst="rect">
            <a:avLst/>
          </a:prstGeom>
          <a:gradFill>
            <a:gsLst>
              <a:gs pos="0">
                <a:srgbClr val="0066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 cap="flat" cmpd="sng" algn="ctr">
            <a:gradFill>
              <a:gsLst>
                <a:gs pos="0">
                  <a:schemeClr val="accent5">
                    <a:lumMod val="20000"/>
                    <a:lumOff val="8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txBody>
          <a:bodyPr lIns="0" tIns="0" rIns="0" bIns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等线" panose="02010600030101010101" charset="-122"/>
              <a:cs typeface="+mn-cs"/>
            </a:endParaRPr>
          </a:p>
        </p:txBody>
      </p:sp>
      <p:pic>
        <p:nvPicPr>
          <p:cNvPr id="65544" name="Picture 2" descr="厚生纱厂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40105" y="3287395"/>
            <a:ext cx="10801350" cy="3524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random/>
  </p:transition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6758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00075" y="455613"/>
            <a:ext cx="10882313" cy="5908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7" name="Rectangle 3"/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707390" y="1408430"/>
            <a:ext cx="10193020" cy="3782695"/>
          </a:xfrm>
        </p:spPr>
        <p:txBody>
          <a:bodyPr vert="horz" wrap="square" lIns="91440" tIns="45720" rIns="91440" bIns="45720" anchor="t" anchorCtr="0">
            <a:normAutofit lnSpcReduction="10000"/>
          </a:bodyPr>
          <a:lstStyle/>
          <a:p>
            <a:pPr>
              <a:lnSpc>
                <a:spcPct val="90000"/>
              </a:lnSpc>
              <a:spcAft>
                <a:spcPct val="0"/>
              </a:spcAft>
              <a:buNone/>
            </a:pPr>
            <a:r>
              <a:rPr lang="zh-CN" altLang="en-US" sz="36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如果有</a:t>
            </a:r>
            <a:r>
              <a:rPr lang="en-US" altLang="zh-CN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20%</a:t>
            </a:r>
            <a:r>
              <a:rPr lang="zh-CN" altLang="en-US" sz="36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的利润</a:t>
            </a:r>
            <a:r>
              <a:rPr lang="en-US" altLang="zh-CN" sz="36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,</a:t>
            </a:r>
            <a:r>
              <a:rPr lang="zh-CN" altLang="en-US" sz="36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资本就会蠢蠢欲动</a:t>
            </a:r>
            <a:r>
              <a:rPr lang="en-US" altLang="zh-CN" sz="36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;</a:t>
            </a:r>
            <a:endParaRPr lang="en-US" altLang="zh-CN" sz="36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90000"/>
              </a:lnSpc>
              <a:spcAft>
                <a:spcPct val="0"/>
              </a:spcAft>
              <a:buNone/>
            </a:pPr>
            <a:r>
              <a:rPr lang="zh-CN" altLang="en-US" sz="36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如果有</a:t>
            </a:r>
            <a:r>
              <a:rPr lang="en-US" altLang="zh-CN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50%</a:t>
            </a:r>
            <a:r>
              <a:rPr lang="zh-CN" altLang="en-US" sz="36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的利润</a:t>
            </a:r>
            <a:r>
              <a:rPr lang="en-US" altLang="zh-CN" sz="36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,</a:t>
            </a:r>
            <a:r>
              <a:rPr lang="zh-CN" altLang="en-US" sz="36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资本就会冒险</a:t>
            </a:r>
            <a:r>
              <a:rPr lang="en-US" altLang="zh-CN" sz="36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;</a:t>
            </a:r>
            <a:endParaRPr lang="en-US" altLang="zh-CN" sz="36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90000"/>
              </a:lnSpc>
              <a:spcAft>
                <a:spcPct val="0"/>
              </a:spcAft>
              <a:buNone/>
            </a:pPr>
            <a:r>
              <a:rPr lang="zh-CN" altLang="en-US" sz="36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如果有</a:t>
            </a:r>
            <a:r>
              <a:rPr lang="en-US" altLang="zh-CN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100%</a:t>
            </a:r>
            <a:r>
              <a:rPr lang="zh-CN" altLang="en-US" sz="36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的利润</a:t>
            </a:r>
            <a:r>
              <a:rPr lang="en-US" altLang="zh-CN" sz="36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,</a:t>
            </a:r>
            <a:r>
              <a:rPr lang="zh-CN" altLang="en-US" sz="36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资本就敢于冒绞首的危险；</a:t>
            </a:r>
            <a:endParaRPr lang="zh-CN" altLang="en-US" sz="36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90000"/>
              </a:lnSpc>
              <a:spcAft>
                <a:spcPct val="0"/>
              </a:spcAft>
              <a:buNone/>
            </a:pPr>
            <a:r>
              <a:rPr lang="zh-CN" altLang="en-US" sz="36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如果有</a:t>
            </a:r>
            <a:r>
              <a:rPr lang="en-US" altLang="zh-CN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300%</a:t>
            </a:r>
            <a:r>
              <a:rPr lang="zh-CN" altLang="en-US" sz="36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的利润</a:t>
            </a:r>
            <a:r>
              <a:rPr lang="en-US" altLang="zh-CN" sz="36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,</a:t>
            </a:r>
            <a:r>
              <a:rPr lang="zh-CN" altLang="en-US" sz="36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资本就敢于践踏人间一切的法律。”</a:t>
            </a:r>
            <a:r>
              <a:rPr lang="en-US" altLang="zh-CN" sz="36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lang="en-US" altLang="zh-CN" sz="36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r">
              <a:lnSpc>
                <a:spcPct val="90000"/>
              </a:lnSpc>
              <a:spcAft>
                <a:spcPct val="0"/>
              </a:spcAft>
              <a:buNone/>
            </a:pPr>
            <a:r>
              <a:rPr lang="en-US" altLang="zh-CN" sz="36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——</a:t>
            </a:r>
            <a:r>
              <a:rPr lang="zh-CN" altLang="en-US" sz="36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马克思</a:t>
            </a:r>
            <a:r>
              <a:rPr lang="en-US" altLang="zh-CN" sz="36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《</a:t>
            </a:r>
            <a:r>
              <a:rPr lang="zh-CN" altLang="en-US" sz="36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资本论</a:t>
            </a:r>
            <a:r>
              <a:rPr lang="en-US" altLang="zh-CN" sz="36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》</a:t>
            </a:r>
            <a:endParaRPr lang="en-US" altLang="zh-CN" sz="36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4" name="图片 3" descr="花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79425" y="4703763"/>
            <a:ext cx="2022475" cy="1914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 descr="叶子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0094913" y="377825"/>
            <a:ext cx="1689100" cy="12588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pic>
        <p:nvPicPr>
          <p:cNvPr id="4" name="图片 3" descr="叶子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437688" y="230188"/>
            <a:ext cx="2403475" cy="1520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>
            <p:custDataLst>
              <p:tags r:id="rId6"/>
            </p:custDataLst>
          </p:nvPr>
        </p:nvSpPr>
        <p:spPr>
          <a:xfrm>
            <a:off x="1404938" y="1341438"/>
            <a:ext cx="728663" cy="715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685800"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50" b="1" kern="1200" cap="none" spc="0" normalizeH="0" baseline="0" noProof="0">
                <a:solidFill>
                  <a:srgbClr val="0066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+mn-cs"/>
              </a:rPr>
              <a:t>思</a:t>
            </a:r>
            <a:endParaRPr kumimoji="0" lang="zh-CN" altLang="en-US" sz="4050" b="1" kern="1200" cap="none" spc="0" normalizeH="0" baseline="0" noProof="0">
              <a:solidFill>
                <a:srgbClr val="006600"/>
              </a:solidFill>
              <a:latin typeface="方正清刻本悦宋简体" panose="02000000000000000000" charset="-122"/>
              <a:ea typeface="方正清刻本悦宋简体" panose="02000000000000000000" charset="-122"/>
              <a:cs typeface="+mn-cs"/>
            </a:endParaRPr>
          </a:p>
        </p:txBody>
      </p:sp>
      <p:grpSp>
        <p:nvGrpSpPr>
          <p:cNvPr id="3" name="组合 2"/>
          <p:cNvGrpSpPr/>
          <p:nvPr>
            <p:custDataLst>
              <p:tags r:id="rId7"/>
            </p:custDataLst>
          </p:nvPr>
        </p:nvGrpSpPr>
        <p:grpSpPr>
          <a:xfrm rot="-1125340">
            <a:off x="1563688" y="1431925"/>
            <a:ext cx="1225550" cy="1262063"/>
            <a:chOff x="6015" y="4586"/>
            <a:chExt cx="2647" cy="2214"/>
          </a:xfrm>
        </p:grpSpPr>
        <p:cxnSp>
          <p:nvCxnSpPr>
            <p:cNvPr id="6" name="直接连接符 5"/>
            <p:cNvCxnSpPr/>
            <p:nvPr>
              <p:custDataLst>
                <p:tags r:id="rId8"/>
              </p:custDataLst>
            </p:nvPr>
          </p:nvCxnSpPr>
          <p:spPr>
            <a:xfrm flipH="1">
              <a:off x="6315" y="4800"/>
              <a:ext cx="2040" cy="1704"/>
            </a:xfrm>
            <a:prstGeom prst="line">
              <a:avLst/>
            </a:prstGeom>
            <a:ln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椭圆 6"/>
            <p:cNvSpPr/>
            <p:nvPr>
              <p:custDataLst>
                <p:tags r:id="rId9"/>
              </p:custDataLst>
            </p:nvPr>
          </p:nvSpPr>
          <p:spPr>
            <a:xfrm>
              <a:off x="8466" y="4561"/>
              <a:ext cx="192" cy="189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椭圆 7"/>
            <p:cNvSpPr/>
            <p:nvPr>
              <p:custDataLst>
                <p:tags r:id="rId10"/>
              </p:custDataLst>
            </p:nvPr>
          </p:nvSpPr>
          <p:spPr>
            <a:xfrm>
              <a:off x="6010" y="6607"/>
              <a:ext cx="192" cy="189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9" name="文本框 8"/>
          <p:cNvSpPr txBox="1"/>
          <p:nvPr>
            <p:custDataLst>
              <p:tags r:id="rId11"/>
            </p:custDataLst>
          </p:nvPr>
        </p:nvSpPr>
        <p:spPr>
          <a:xfrm>
            <a:off x="2133600" y="1952625"/>
            <a:ext cx="728663" cy="715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685800"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50" b="1" kern="1200" cap="none" spc="0" normalizeH="0" baseline="0" noProof="0">
                <a:solidFill>
                  <a:srgbClr val="0066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+mn-cs"/>
              </a:rPr>
              <a:t>考</a:t>
            </a:r>
            <a:endParaRPr kumimoji="0" lang="zh-CN" altLang="en-US" sz="4050" b="1" kern="1200" cap="none" spc="0" normalizeH="0" baseline="0" noProof="0">
              <a:solidFill>
                <a:srgbClr val="006600"/>
              </a:solidFill>
              <a:latin typeface="方正清刻本悦宋简体" panose="02000000000000000000" charset="-122"/>
              <a:ea typeface="方正清刻本悦宋简体" panose="02000000000000000000" charset="-122"/>
              <a:cs typeface="+mn-cs"/>
            </a:endParaRPr>
          </a:p>
        </p:txBody>
      </p:sp>
      <p:sp>
        <p:nvSpPr>
          <p:cNvPr id="55302" name="文本框 9"/>
          <p:cNvSpPr txBox="1"/>
          <p:nvPr>
            <p:custDataLst>
              <p:tags r:id="rId12"/>
            </p:custDataLst>
          </p:nvPr>
        </p:nvSpPr>
        <p:spPr>
          <a:xfrm>
            <a:off x="3863975" y="981075"/>
            <a:ext cx="5403850" cy="1753235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60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</a:t>
            </a:r>
            <a:r>
              <a:rPr lang="zh-CN" altLang="en-US" sz="36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sz="36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根据以上了解到的包身工的情况，你怎样评价他们的生活？</a:t>
            </a:r>
            <a:endParaRPr lang="zh-CN" altLang="en-US" sz="36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69640" name="矩形 10"/>
          <p:cNvSpPr/>
          <p:nvPr>
            <p:custDataLst>
              <p:tags r:id="rId13"/>
            </p:custDataLst>
          </p:nvPr>
        </p:nvSpPr>
        <p:spPr>
          <a:xfrm>
            <a:off x="4677410" y="3564255"/>
            <a:ext cx="6284595" cy="206121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      </a:t>
            </a:r>
            <a:r>
              <a:rPr lang="zh-CN" altLang="en-US" sz="3200"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zh-CN" altLang="en-US" sz="3200" b="1">
                <a:latin typeface="黑体" panose="02010609060101010101" charset="-122"/>
                <a:ea typeface="黑体" panose="02010609060101010101" charset="-122"/>
              </a:rPr>
              <a:t>猪狗般的非人生活。这类人没有人身自由，甚至没有人格尊严，卑微而沉默的活在社会的最底层，像蝼蚁，像草菅，像尘埃。</a:t>
            </a:r>
            <a:endParaRPr lang="zh-CN" altLang="en-US" sz="3200" b="1"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55304" name="组合 11"/>
          <p:cNvGrpSpPr/>
          <p:nvPr>
            <p:custDataLst>
              <p:tags r:id="rId14"/>
            </p:custDataLst>
          </p:nvPr>
        </p:nvGrpSpPr>
        <p:grpSpPr>
          <a:xfrm>
            <a:off x="511175" y="584200"/>
            <a:ext cx="2800350" cy="2590800"/>
            <a:chOff x="547328" y="332656"/>
            <a:chExt cx="2800536" cy="2592288"/>
          </a:xfrm>
        </p:grpSpPr>
        <p:cxnSp>
          <p:nvCxnSpPr>
            <p:cNvPr id="13" name="直接连接符 12"/>
            <p:cNvCxnSpPr/>
            <p:nvPr>
              <p:custDataLst>
                <p:tags r:id="rId15"/>
              </p:custDataLst>
            </p:nvPr>
          </p:nvCxnSpPr>
          <p:spPr>
            <a:xfrm flipH="1">
              <a:off x="547328" y="332656"/>
              <a:ext cx="2800536" cy="0"/>
            </a:xfrm>
            <a:prstGeom prst="line">
              <a:avLst/>
            </a:prstGeom>
            <a:ln w="254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>
              <p:custDataLst>
                <p:tags r:id="rId16"/>
              </p:custDataLst>
            </p:nvPr>
          </p:nvCxnSpPr>
          <p:spPr>
            <a:xfrm flipH="1" flipV="1">
              <a:off x="547328" y="332656"/>
              <a:ext cx="0" cy="2592288"/>
            </a:xfrm>
            <a:prstGeom prst="line">
              <a:avLst/>
            </a:prstGeom>
            <a:ln w="254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305" name="组合 14"/>
          <p:cNvGrpSpPr/>
          <p:nvPr>
            <p:custDataLst>
              <p:tags r:id="rId17"/>
            </p:custDataLst>
          </p:nvPr>
        </p:nvGrpSpPr>
        <p:grpSpPr>
          <a:xfrm>
            <a:off x="8807450" y="3563938"/>
            <a:ext cx="2665413" cy="2736850"/>
            <a:chOff x="5868144" y="3717032"/>
            <a:chExt cx="2664296" cy="2736304"/>
          </a:xfrm>
        </p:grpSpPr>
        <p:cxnSp>
          <p:nvCxnSpPr>
            <p:cNvPr id="16" name="直接连接符 15"/>
            <p:cNvCxnSpPr/>
            <p:nvPr>
              <p:custDataLst>
                <p:tags r:id="rId18"/>
              </p:custDataLst>
            </p:nvPr>
          </p:nvCxnSpPr>
          <p:spPr>
            <a:xfrm>
              <a:off x="5868144" y="6453336"/>
              <a:ext cx="2664296" cy="0"/>
            </a:xfrm>
            <a:prstGeom prst="line">
              <a:avLst/>
            </a:prstGeom>
            <a:ln w="254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>
              <p:custDataLst>
                <p:tags r:id="rId19"/>
              </p:custDataLst>
            </p:nvPr>
          </p:nvCxnSpPr>
          <p:spPr>
            <a:xfrm flipH="1">
              <a:off x="8532440" y="3717032"/>
              <a:ext cx="0" cy="2736304"/>
            </a:xfrm>
            <a:prstGeom prst="line">
              <a:avLst/>
            </a:prstGeom>
            <a:ln w="254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5306" name="图片 9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771525" y="3454400"/>
            <a:ext cx="3276600" cy="30051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6" name="矩形 15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2192000" cy="894715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r>
              <a:rPr lang="zh-CN" altLang="en-US" sz="4000">
                <a:solidFill>
                  <a:schemeClr val="lt1"/>
                </a:solidFill>
                <a:latin typeface="微软雅黑" panose="020b0503020204020204" charset="-122"/>
                <a:ea typeface="微软雅黑"/>
                <a:sym typeface="+mn-ea"/>
              </a:rPr>
              <a:t>当代打工现状：</a:t>
            </a:r>
            <a:endParaRPr lang="zh-CN" altLang="en-US" sz="4000">
              <a:solidFill>
                <a:schemeClr val="lt1"/>
              </a:solidFill>
              <a:latin typeface="微软雅黑" panose="020b0503020204020204" charset="-122"/>
              <a:ea typeface="微软雅黑"/>
              <a:sym typeface="+mn-ea"/>
            </a:endParaRPr>
          </a:p>
        </p:txBody>
      </p:sp>
      <p:pic>
        <p:nvPicPr>
          <p:cNvPr id="19" name="图片 1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rcRect l="18405" r="18405"/>
          <a:stretch>
            <a:fillRect/>
          </a:stretch>
        </p:blipFill>
        <p:spPr>
          <a:xfrm>
            <a:off x="863933" y="1471942"/>
            <a:ext cx="4533804" cy="4724425"/>
          </a:xfrm>
          <a:custGeom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280" h="7440">
                <a:moveTo>
                  <a:pt x="0" y="0"/>
                </a:moveTo>
                <a:lnTo>
                  <a:pt x="5280" y="0"/>
                </a:lnTo>
                <a:lnTo>
                  <a:pt x="5280" y="7440"/>
                </a:lnTo>
                <a:lnTo>
                  <a:pt x="0" y="744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0" name="Title 6"/>
          <p:cNvSpPr txBox="1"/>
          <p:nvPr>
            <p:custDataLst>
              <p:tags r:id="rId6"/>
            </p:custDataLst>
          </p:nvPr>
        </p:nvSpPr>
        <p:spPr>
          <a:xfrm>
            <a:off x="6540500" y="1471930"/>
            <a:ext cx="4241165" cy="47244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 indent="0" algn="l" fontAlgn="ctr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SzTx/>
              <a:buFont typeface="Wingdings" panose="05000000000000000000" charset="0"/>
            </a:pPr>
            <a:r>
              <a:rPr lang="zh-CN" altLang="en-US" sz="3600" b="1" spc="120">
                <a:ln w="3175">
                  <a:noFill/>
                  <a:prstDash val="dash"/>
                </a:ln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+mn-ea"/>
              </a:rPr>
              <a:t>打工人，打工魂</a:t>
            </a:r>
            <a:endParaRPr lang="zh-CN" altLang="en-US" sz="3600" b="1" spc="120">
              <a:ln w="3175">
                <a:noFill/>
                <a:prstDash val="dash"/>
              </a:ln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微软雅黑" panose="020b0503020204020204" charset="-122"/>
              <a:sym typeface="+mn-ea"/>
            </a:endParaRPr>
          </a:p>
          <a:p>
            <a:pPr lvl="0" indent="0" algn="l" fontAlgn="ctr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SzTx/>
              <a:buFont typeface="Wingdings" panose="05000000000000000000" charset="0"/>
            </a:pPr>
            <a:r>
              <a:rPr lang="zh-CN" altLang="en-US" sz="3600" b="1" spc="120">
                <a:ln w="3175">
                  <a:noFill/>
                  <a:prstDash val="dash"/>
                </a:ln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+mn-ea"/>
              </a:rPr>
              <a:t>打工都是人上人</a:t>
            </a:r>
            <a:endParaRPr lang="zh-CN" altLang="en-US" sz="3600" b="1" spc="120">
              <a:ln w="3175">
                <a:noFill/>
                <a:prstDash val="dash"/>
              </a:ln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微软雅黑" panose="020b0503020204020204" charset="-122"/>
              <a:sym typeface="+mn-ea"/>
            </a:endParaRPr>
          </a:p>
          <a:p>
            <a:pPr lvl="0" indent="0" algn="l" fontAlgn="ctr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SzTx/>
              <a:buFont typeface="Wingdings" panose="05000000000000000000" charset="0"/>
            </a:pPr>
            <a:r>
              <a:rPr lang="zh-CN" altLang="en-US" sz="3600" b="1" spc="120">
                <a:ln w="3175">
                  <a:noFill/>
                  <a:prstDash val="dash"/>
                </a:ln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+mn-ea"/>
              </a:rPr>
              <a:t>今天搬砖你不狠</a:t>
            </a:r>
            <a:endParaRPr lang="zh-CN" altLang="en-US" sz="3600" b="1" spc="120">
              <a:ln w="3175">
                <a:noFill/>
                <a:prstDash val="dash"/>
              </a:ln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微软雅黑" panose="020b0503020204020204" charset="-122"/>
              <a:sym typeface="+mn-ea"/>
            </a:endParaRPr>
          </a:p>
          <a:p>
            <a:pPr lvl="0" indent="0" algn="l" fontAlgn="ctr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SzTx/>
              <a:buFont typeface="Wingdings" panose="05000000000000000000" charset="0"/>
            </a:pPr>
            <a:r>
              <a:rPr lang="zh-CN" altLang="en-US" sz="3600" b="1" spc="120">
                <a:ln w="3175">
                  <a:noFill/>
                  <a:prstDash val="dash"/>
                </a:ln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+mn-ea"/>
              </a:rPr>
              <a:t>明天地位你不稳</a:t>
            </a:r>
            <a:endParaRPr lang="zh-CN" altLang="en-US" sz="3600" b="1" spc="120">
              <a:ln w="3175">
                <a:noFill/>
                <a:prstDash val="dash"/>
              </a:ln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微软雅黑" panose="020b0503020204020204" charset="-122"/>
              <a:sym typeface="+mn-ea"/>
            </a:endParaRPr>
          </a:p>
          <a:p>
            <a:pPr lvl="0" indent="0" algn="l" fontAlgn="ctr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SzTx/>
              <a:buFont typeface="Wingdings" panose="05000000000000000000" charset="0"/>
            </a:pPr>
            <a:r>
              <a:rPr lang="zh-CN" altLang="en-US" sz="3600" b="1" spc="120">
                <a:ln w="3175">
                  <a:noFill/>
                  <a:prstDash val="dash"/>
                </a:ln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+mn-ea"/>
              </a:rPr>
              <a:t>累就对了打工人</a:t>
            </a:r>
            <a:endParaRPr lang="zh-CN" altLang="en-US" sz="3600" b="1" spc="120">
              <a:ln w="3175">
                <a:noFill/>
                <a:prstDash val="dash"/>
              </a:ln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微软雅黑" panose="020b0503020204020204" charset="-122"/>
              <a:sym typeface="+mn-ea"/>
            </a:endParaRPr>
          </a:p>
          <a:p>
            <a:pPr lvl="0" indent="0" algn="l" fontAlgn="ctr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SzTx/>
              <a:buFont typeface="Wingdings" panose="05000000000000000000" charset="0"/>
            </a:pPr>
            <a:r>
              <a:rPr lang="zh-CN" altLang="en-US" sz="3600" b="1" spc="120">
                <a:ln w="3175">
                  <a:noFill/>
                  <a:prstDash val="dash"/>
                </a:ln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+mn-ea"/>
              </a:rPr>
              <a:t>舒服是留给有钱人</a:t>
            </a:r>
            <a:endParaRPr lang="zh-CN" altLang="en-US" sz="3600" b="1" spc="120">
              <a:ln w="3175">
                <a:noFill/>
                <a:prstDash val="dash"/>
              </a:ln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8193" name="图片 48129">
            <a:hlinkClick r:id="rId5"/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6835" y="130175"/>
            <a:ext cx="5971540" cy="6727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4" name="文本占位符 48130"/>
          <p:cNvSpPr>
            <a:spLocks noGrp="1" noRot="1"/>
          </p:cNvSpPr>
          <p:nvPr>
            <p:ph idx="1"/>
            <p:custDataLst>
              <p:tags r:id="rId6"/>
            </p:custDataLst>
          </p:nvPr>
        </p:nvSpPr>
        <p:spPr>
          <a:xfrm>
            <a:off x="6048375" y="130175"/>
            <a:ext cx="1324610" cy="5760720"/>
          </a:xfrm>
        </p:spPr>
        <p:txBody>
          <a:bodyPr wrap="square" anchor="t" anchorCtr="0">
            <a:normAutofit lnSpcReduction="10000"/>
          </a:bodyPr>
          <a:lstStyle/>
          <a:p>
            <a:pPr>
              <a:buNone/>
            </a:pPr>
            <a:r>
              <a:rPr lang="en-US" altLang="zh-CN" sz="4400" b="1">
                <a:solidFill>
                  <a:srgbClr val="0000FF"/>
                </a:solidFill>
                <a:ea typeface="黑体" panose="02010609060101010101" charset="-122"/>
              </a:rPr>
              <a:t>  </a:t>
            </a:r>
            <a:endParaRPr lang="en-US" altLang="zh-CN" sz="4400" b="1">
              <a:solidFill>
                <a:srgbClr val="0000FF"/>
              </a:solidFill>
              <a:ea typeface="黑体" panose="02010609060101010101" charset="-122"/>
            </a:endParaRPr>
          </a:p>
          <a:p>
            <a:pPr>
              <a:buNone/>
            </a:pPr>
            <a:endParaRPr lang="zh-CN" altLang="en-US" sz="4400" b="1">
              <a:solidFill>
                <a:srgbClr val="00B0F0"/>
              </a:solidFill>
              <a:ea typeface="黑体" panose="02010609060101010101" charset="-122"/>
            </a:endParaRPr>
          </a:p>
          <a:p>
            <a:pPr algn="ctr">
              <a:buNone/>
            </a:pPr>
            <a:r>
              <a:rPr lang="zh-CN" altLang="en-US" sz="3555" b="1">
                <a:solidFill>
                  <a:schemeClr val="tx1"/>
                </a:solidFill>
                <a:ea typeface="黑体" panose="02010609060101010101" charset="-122"/>
              </a:rPr>
              <a:t>洪洞</a:t>
            </a:r>
            <a:endParaRPr lang="zh-CN" altLang="en-US" sz="3555" b="1">
              <a:solidFill>
                <a:schemeClr val="tx1"/>
              </a:solidFill>
              <a:ea typeface="黑体" panose="02010609060101010101" charset="-122"/>
            </a:endParaRPr>
          </a:p>
          <a:p>
            <a:pPr algn="ctr">
              <a:buNone/>
            </a:pPr>
            <a:r>
              <a:rPr lang="zh-CN" altLang="en-US" sz="3555" b="1">
                <a:solidFill>
                  <a:schemeClr val="tx1"/>
                </a:solidFill>
                <a:ea typeface="黑体" panose="02010609060101010101" charset="-122"/>
              </a:rPr>
              <a:t>黑砖</a:t>
            </a:r>
            <a:endParaRPr lang="zh-CN" altLang="en-US" sz="3555" b="1">
              <a:solidFill>
                <a:schemeClr val="tx1"/>
              </a:solidFill>
              <a:ea typeface="黑体" panose="02010609060101010101" charset="-122"/>
            </a:endParaRPr>
          </a:p>
          <a:p>
            <a:pPr algn="ctr">
              <a:buNone/>
            </a:pPr>
            <a:r>
              <a:rPr lang="zh-CN" altLang="en-US" sz="3555" b="1">
                <a:solidFill>
                  <a:schemeClr val="tx1"/>
                </a:solidFill>
                <a:ea typeface="黑体" panose="02010609060101010101" charset="-122"/>
              </a:rPr>
              <a:t>窑里</a:t>
            </a:r>
            <a:endParaRPr lang="zh-CN" altLang="en-US" sz="3555" b="1">
              <a:solidFill>
                <a:schemeClr val="tx1"/>
              </a:solidFill>
              <a:ea typeface="黑体" panose="02010609060101010101" charset="-122"/>
            </a:endParaRPr>
          </a:p>
          <a:p>
            <a:pPr algn="ctr">
              <a:buNone/>
            </a:pPr>
            <a:r>
              <a:rPr lang="zh-CN" altLang="en-US" sz="3555" b="1">
                <a:solidFill>
                  <a:schemeClr val="tx1"/>
                </a:solidFill>
                <a:ea typeface="黑体" panose="02010609060101010101" charset="-122"/>
              </a:rPr>
              <a:t>的包</a:t>
            </a:r>
            <a:endParaRPr lang="zh-CN" altLang="en-US" sz="3555" b="1">
              <a:solidFill>
                <a:schemeClr val="tx1"/>
              </a:solidFill>
              <a:ea typeface="黑体" panose="02010609060101010101" charset="-122"/>
            </a:endParaRPr>
          </a:p>
          <a:p>
            <a:pPr algn="ctr">
              <a:buNone/>
            </a:pPr>
            <a:r>
              <a:rPr lang="zh-CN" altLang="en-US" sz="3555" b="1">
                <a:solidFill>
                  <a:schemeClr val="tx1"/>
                </a:solidFill>
                <a:ea typeface="黑体" panose="02010609060101010101" charset="-122"/>
              </a:rPr>
              <a:t>身工</a:t>
            </a:r>
            <a:endParaRPr lang="zh-CN" altLang="en-US" sz="3555" b="1">
              <a:solidFill>
                <a:schemeClr val="tx1"/>
              </a:solidFill>
              <a:ea typeface="黑体" panose="02010609060101010101" charset="-122"/>
            </a:endParaRPr>
          </a:p>
        </p:txBody>
      </p:sp>
      <p:pic>
        <p:nvPicPr>
          <p:cNvPr id="57345" name="Picture 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399020" y="0"/>
            <a:ext cx="5003800" cy="6858000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 spd="slow">
    <p:random/>
  </p:transition>
  <p:timing/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60417" name="Picture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594995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60418" name="Text Box 3"/>
          <p:cNvSpPr/>
          <p:nvPr>
            <p:custDataLst>
              <p:tags r:id="rId5"/>
            </p:custDataLst>
          </p:nvPr>
        </p:nvSpPr>
        <p:spPr>
          <a:xfrm>
            <a:off x="1449070" y="5546725"/>
            <a:ext cx="9293860" cy="583565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3200" b="1"/>
              <a:t>在黑窑厂做苦力时，１７岁少年张文龙被严重烫伤</a:t>
            </a:r>
            <a:r>
              <a:rPr lang="zh-CN" altLang="en-US" sz="3200"/>
              <a:t> </a:t>
            </a:r>
            <a:endParaRPr lang="zh-CN" altLang="en-US" sz="3200"/>
          </a:p>
        </p:txBody>
      </p:sp>
    </p:spTree>
  </p:cSld>
  <p:clrMapOvr>
    <a:masterClrMapping/>
  </p:clrMapOvr>
  <p:transition spd="slow">
    <p:newsflash/>
  </p:transition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>
            <p:custDataLst>
              <p:tags r:id="rId3"/>
            </p:custDataLst>
          </p:nvPr>
        </p:nvGrpSpPr>
        <p:grpSpPr>
          <a:xfrm>
            <a:off x="841358" y="464480"/>
            <a:ext cx="287168" cy="564164"/>
            <a:chOff x="1055688" y="586721"/>
            <a:chExt cx="287176" cy="564180"/>
          </a:xfrm>
        </p:grpSpPr>
        <p:sp>
          <p:nvSpPr>
            <p:cNvPr id="3" name="等腰三角形 2"/>
            <p:cNvSpPr/>
            <p:nvPr>
              <p:custDataLst>
                <p:tags r:id="rId4"/>
              </p:custDataLst>
            </p:nvPr>
          </p:nvSpPr>
          <p:spPr>
            <a:xfrm rot="5400000">
              <a:off x="894565" y="757369"/>
              <a:ext cx="554655" cy="23240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等腰三角形 3"/>
            <p:cNvSpPr/>
            <p:nvPr>
              <p:custDataLst>
                <p:tags r:id="rId5"/>
              </p:custDataLst>
            </p:nvPr>
          </p:nvSpPr>
          <p:spPr>
            <a:xfrm rot="5400000">
              <a:off x="949332" y="747844"/>
              <a:ext cx="554655" cy="232409"/>
            </a:xfrm>
            <a:prstGeom prst="triangle">
              <a:avLst/>
            </a:prstGeom>
            <a:solidFill>
              <a:srgbClr val="424242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1283335" y="461010"/>
            <a:ext cx="2400300" cy="5702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3705" b="1">
                <a:solidFill>
                  <a:schemeClr val="accent1"/>
                </a:solidFill>
                <a:latin typeface="Times New Roman" panose="02020603050405020304" pitchFamily="18" charset="0"/>
                <a:ea typeface="华文中宋" panose="02010600040101010101" charset="-122"/>
              </a:rPr>
              <a:t>作者介绍</a:t>
            </a:r>
            <a:endParaRPr lang="zh-CN" altLang="en-US" sz="3705" b="1">
              <a:solidFill>
                <a:schemeClr val="accent1"/>
              </a:solidFill>
              <a:latin typeface="Times New Roman" panose="02020603050405020304" pitchFamily="18" charset="0"/>
              <a:ea typeface="华文中宋" panose="02010600040101010101" charset="-122"/>
            </a:endParaRPr>
          </a:p>
        </p:txBody>
      </p:sp>
      <p:sp>
        <p:nvSpPr>
          <p:cNvPr id="15" name="矩形 14" hidden="1"/>
          <p:cNvSpPr/>
          <p:nvPr>
            <p:custDataLst>
              <p:tags r:id="rId7"/>
            </p:custDataLst>
          </p:nvPr>
        </p:nvSpPr>
        <p:spPr>
          <a:xfrm>
            <a:off x="747" y="0"/>
            <a:ext cx="12191671" cy="6857815"/>
          </a:xfrm>
          <a:prstGeom prst="rect">
            <a:avLst/>
          </a:prstGeom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Shape 22"/>
          <p:cNvSpPr/>
          <p:nvPr>
            <p:custDataLst>
              <p:tags r:id="rId8"/>
            </p:custDataLst>
          </p:nvPr>
        </p:nvSpPr>
        <p:spPr>
          <a:xfrm rot="8100000">
            <a:off x="4845797" y="871973"/>
            <a:ext cx="356944" cy="356390"/>
          </a:xfrm>
          <a:prstGeom prst="teardrop">
            <a:avLst/>
          </a:prstGeom>
          <a:solidFill>
            <a:schemeClr val="accent1"/>
          </a:solidFill>
          <a:ln w="9525">
            <a:noFill/>
            <a:miter lim="400000"/>
          </a:ln>
        </p:spPr>
        <p:txBody>
          <a:bodyPr lIns="45717" rIns="45717" anchor="ctr"/>
          <a:lstStyle/>
          <a:p>
            <a:pPr algn="ctr"/>
            <a:endParaRPr sz="2115" b="1">
              <a:solidFill>
                <a:schemeClr val="bg1"/>
              </a:solidFill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</a:endParaRPr>
          </a:p>
        </p:txBody>
      </p:sp>
      <p:sp>
        <p:nvSpPr>
          <p:cNvPr id="30" name="文本框 29"/>
          <p:cNvSpPr txBox="1"/>
          <p:nvPr>
            <p:custDataLst>
              <p:tags r:id="rId9"/>
            </p:custDataLst>
          </p:nvPr>
        </p:nvSpPr>
        <p:spPr>
          <a:xfrm>
            <a:off x="5337175" y="114935"/>
            <a:ext cx="6518910" cy="181483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夏衍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(1900-1995)原名沈乃熙,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现代著名剧作家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。早年参加五四运动，从学校毕业后留学日本，并接触日本共产党,参加日本工人运动和左翼文化运动</a:t>
            </a:r>
            <a:endParaRPr lang="zh-CN" altLang="en-US" sz="2800" b="1" kern="10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文本框 30"/>
          <p:cNvSpPr txBox="1"/>
          <p:nvPr>
            <p:custDataLst>
              <p:tags r:id="rId10"/>
            </p:custDataLst>
          </p:nvPr>
        </p:nvSpPr>
        <p:spPr>
          <a:xfrm>
            <a:off x="4952137" y="896285"/>
            <a:ext cx="134620" cy="3251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115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1</a:t>
            </a:r>
            <a:endParaRPr lang="en-US" altLang="zh-CN" sz="2115" b="1">
              <a:solidFill>
                <a:schemeClr val="bg1"/>
              </a:solidFill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</a:endParaRPr>
          </a:p>
        </p:txBody>
      </p:sp>
      <p:sp>
        <p:nvSpPr>
          <p:cNvPr id="45" name="Shape 22"/>
          <p:cNvSpPr/>
          <p:nvPr>
            <p:custDataLst>
              <p:tags r:id="rId11"/>
            </p:custDataLst>
          </p:nvPr>
        </p:nvSpPr>
        <p:spPr>
          <a:xfrm rot="8100000">
            <a:off x="4845797" y="2852652"/>
            <a:ext cx="356944" cy="356390"/>
          </a:xfrm>
          <a:prstGeom prst="teardrop">
            <a:avLst/>
          </a:prstGeom>
          <a:solidFill>
            <a:schemeClr val="accent1"/>
          </a:solidFill>
          <a:ln w="9525">
            <a:noFill/>
            <a:miter lim="400000"/>
          </a:ln>
        </p:spPr>
        <p:txBody>
          <a:bodyPr lIns="45717" rIns="45717" anchor="ctr"/>
          <a:lstStyle/>
          <a:p>
            <a:pPr algn="ctr"/>
            <a:endParaRPr sz="2115" b="1">
              <a:solidFill>
                <a:schemeClr val="bg1"/>
              </a:solidFill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</a:endParaRPr>
          </a:p>
        </p:txBody>
      </p:sp>
      <p:sp>
        <p:nvSpPr>
          <p:cNvPr id="47" name="文本框 46"/>
          <p:cNvSpPr txBox="1"/>
          <p:nvPr>
            <p:custDataLst>
              <p:tags r:id="rId12"/>
            </p:custDataLst>
          </p:nvPr>
        </p:nvSpPr>
        <p:spPr>
          <a:xfrm>
            <a:off x="5339080" y="2192655"/>
            <a:ext cx="6517005" cy="184785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254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1927年回国,同年加入中国共产党。1929年同鲁迅等人筹建中国左翼作家联盟</a:t>
            </a:r>
            <a:r>
              <a:rPr lang="zh-CN" altLang="en-US" sz="254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,后发起</a:t>
            </a:r>
            <a:r>
              <a:rPr lang="zh-CN" altLang="en-US" sz="254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组织中国左翼戏剧家联盟</a:t>
            </a:r>
            <a:r>
              <a:rPr lang="zh-CN" altLang="en-US" sz="254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。先后任《救亡日报》总编辑、重庆《新华日报》代总编辑等。为中国戏剧、电影事业做出重要贡献</a:t>
            </a:r>
            <a:endParaRPr lang="zh-CN" altLang="en-US" sz="2540" b="1" kern="10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文本框 47"/>
          <p:cNvSpPr txBox="1"/>
          <p:nvPr>
            <p:custDataLst>
              <p:tags r:id="rId13"/>
            </p:custDataLst>
          </p:nvPr>
        </p:nvSpPr>
        <p:spPr>
          <a:xfrm>
            <a:off x="4952137" y="2876963"/>
            <a:ext cx="134620" cy="3251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115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2</a:t>
            </a:r>
            <a:endParaRPr lang="en-US" altLang="zh-CN" sz="2115" b="1">
              <a:solidFill>
                <a:schemeClr val="bg1"/>
              </a:solidFill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</a:endParaRPr>
          </a:p>
        </p:txBody>
      </p:sp>
      <p:sp>
        <p:nvSpPr>
          <p:cNvPr id="50" name="Shape 22"/>
          <p:cNvSpPr/>
          <p:nvPr>
            <p:custDataLst>
              <p:tags r:id="rId14"/>
            </p:custDataLst>
          </p:nvPr>
        </p:nvSpPr>
        <p:spPr>
          <a:xfrm rot="8100000">
            <a:off x="4845797" y="4774194"/>
            <a:ext cx="356944" cy="356390"/>
          </a:xfrm>
          <a:prstGeom prst="teardrop">
            <a:avLst/>
          </a:prstGeom>
          <a:solidFill>
            <a:schemeClr val="accent1"/>
          </a:solidFill>
          <a:ln w="9525">
            <a:noFill/>
            <a:miter lim="400000"/>
          </a:ln>
        </p:spPr>
        <p:txBody>
          <a:bodyPr lIns="45717" rIns="45717" anchor="ctr"/>
          <a:lstStyle/>
          <a:p>
            <a:pPr algn="ctr"/>
            <a:endParaRPr sz="2115" b="1">
              <a:solidFill>
                <a:schemeClr val="bg1"/>
              </a:solidFill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</a:endParaRPr>
          </a:p>
        </p:txBody>
      </p:sp>
      <p:sp>
        <p:nvSpPr>
          <p:cNvPr id="51" name="Rectangle 7"/>
          <p:cNvSpPr/>
          <p:nvPr>
            <p:custDataLst>
              <p:tags r:id="rId15"/>
            </p:custDataLst>
          </p:nvPr>
        </p:nvSpPr>
        <p:spPr>
          <a:xfrm>
            <a:off x="5523778" y="4600811"/>
            <a:ext cx="3278154" cy="462963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7" tIns="45718" rIns="91437" bIns="457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40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52" name="文本框 51"/>
          <p:cNvSpPr txBox="1"/>
          <p:nvPr>
            <p:custDataLst>
              <p:tags r:id="rId16"/>
            </p:custDataLst>
          </p:nvPr>
        </p:nvSpPr>
        <p:spPr>
          <a:xfrm>
            <a:off x="5339080" y="4330065"/>
            <a:ext cx="6517005" cy="126238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54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著有报告文学《包身工》剧本《赛金花》《上海屋檐下》《法西斯细菌》等,据同名小说改编的电影剧本《林家铺子》《祝福》等</a:t>
            </a:r>
            <a:endParaRPr lang="zh-CN" altLang="en-US" sz="2540" b="1" kern="100">
              <a:solidFill>
                <a:schemeClr val="accent1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3" name="文本框 52"/>
          <p:cNvSpPr txBox="1"/>
          <p:nvPr>
            <p:custDataLst>
              <p:tags r:id="rId17"/>
            </p:custDataLst>
          </p:nvPr>
        </p:nvSpPr>
        <p:spPr>
          <a:xfrm>
            <a:off x="4952137" y="4798505"/>
            <a:ext cx="134620" cy="3251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115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3</a:t>
            </a:r>
            <a:endParaRPr lang="en-US" altLang="zh-CN" sz="2115" b="1">
              <a:solidFill>
                <a:schemeClr val="bg1"/>
              </a:solidFill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535233" y="1290010"/>
            <a:ext cx="4008647" cy="5112247"/>
          </a:xfrm>
          <a:prstGeom prst="rect">
            <a:avLst/>
          </a:prstGeom>
        </p:spPr>
      </p:pic>
      <p:sp>
        <p:nvSpPr>
          <p:cNvPr id="100" name="文本框 99"/>
          <p:cNvSpPr txBox="1"/>
          <p:nvPr>
            <p:custDataLst>
              <p:tags r:id="rId20"/>
            </p:custDataLst>
          </p:nvPr>
        </p:nvSpPr>
        <p:spPr>
          <a:xfrm>
            <a:off x="4336283" y="5788039"/>
            <a:ext cx="7855283" cy="514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54000"/>
            <a:r>
              <a:rPr lang="zh-CN" sz="2750" b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“夏衍”这一笔名从发表《包身工》起使用的。</a:t>
            </a:r>
            <a:endParaRPr lang="zh-CN" altLang="en-US" sz="2750" b="1">
              <a:solidFill>
                <a:srgbClr val="FF0000"/>
              </a:solidFill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7" grpId="0"/>
      <p:bldP spid="52" grpId="0"/>
      <p:bldP spid="10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61441" name="Picture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56610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61442" name="Text Box 3"/>
          <p:cNvSpPr/>
          <p:nvPr>
            <p:custDataLst>
              <p:tags r:id="rId5"/>
            </p:custDataLst>
          </p:nvPr>
        </p:nvSpPr>
        <p:spPr>
          <a:xfrm>
            <a:off x="1524000" y="5546725"/>
            <a:ext cx="9144000" cy="1198880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b="1"/>
              <a:t>警方在解救孩子的过程中发现当地黑砖场用在童工身上的刑具。</a:t>
            </a:r>
            <a:r>
              <a:rPr lang="zh-CN" altLang="en-US"/>
              <a:t> </a:t>
            </a:r>
            <a:endParaRPr lang="zh-CN" altLang="en-US"/>
          </a:p>
        </p:txBody>
      </p:sp>
    </p:spTree>
  </p:cSld>
  <p:clrMapOvr>
    <a:masterClrMapping/>
  </p:clrMapOvr>
  <p:transition spd="slow">
    <p:newsflash/>
  </p:transition>
  <p:timing/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62465" name="Picture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524000" y="150495"/>
            <a:ext cx="9144000" cy="580548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62466" name="Text Box 3"/>
          <p:cNvSpPr/>
          <p:nvPr>
            <p:custDataLst>
              <p:tags r:id="rId5"/>
            </p:custDataLst>
          </p:nvPr>
        </p:nvSpPr>
        <p:spPr>
          <a:xfrm>
            <a:off x="1524000" y="5956300"/>
            <a:ext cx="9144000" cy="583565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3200" b="1"/>
              <a:t>这就是民工的“窝”，腿上的伤是打手打的</a:t>
            </a:r>
            <a:endParaRPr lang="zh-CN" altLang="en-US" sz="3200" b="1"/>
          </a:p>
        </p:txBody>
      </p:sp>
    </p:spTree>
  </p:cSld>
  <p:clrMapOvr>
    <a:masterClrMapping/>
  </p:clrMapOvr>
  <p:transition spd="slow">
    <p:newsflash/>
  </p:transition>
  <p:timing/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0241" name="文本框 7169"/>
          <p:cNvSpPr txBox="1"/>
          <p:nvPr>
            <p:custDataLst>
              <p:tags r:id="rId3"/>
            </p:custDataLst>
          </p:nvPr>
        </p:nvSpPr>
        <p:spPr>
          <a:xfrm>
            <a:off x="351543" y="237224"/>
            <a:ext cx="11422384" cy="6185535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anchor="t" anchorCtr="0">
            <a:spAutoFit/>
          </a:bodyPr>
          <a:lstStyle/>
          <a:p>
            <a:pPr fontAlgn="auto">
              <a:lnSpc>
                <a:spcPts val="3960"/>
              </a:lnSpc>
              <a:spcBef>
                <a:spcPct val="0"/>
              </a:spcBef>
            </a:pPr>
            <a:r>
              <a:rPr lang="zh-CN" altLang="en-US" sz="2965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</a:t>
            </a:r>
            <a:r>
              <a:rPr lang="en-US" altLang="zh-CN" sz="2965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“我们被眼前的情景惊呆了：在这些手脚并用、头发长得像野人一样的孩子中间，有的已经整整和外界隔绝了七年，有的因逃跑未遂被打致残；有的孩子被监工用烧红的砖头把背部烙得血肉模糊（后被人救出在医院治了数月也未痊愈）。他们每天工作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14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个小时以上，还不让吃饱饭，有时因劳累过度，稍有怠工就会被监工随手拿起的砖头砸得头破血流，然后随便拿起一块破布一裹了之，继续干活，至于拳打脚踢，棍棒伺候更是家常便饭，更有甚者，有的孩子被打手打成重伤也不给医治，如不能自愈或伤情恶化，奄奄一息时黑心的工头和窑主就把被骗的苦工活活埋掉。他们最小的只有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8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岁，每天都干着成人都难以承受的重活。他们被限制了人身自由，全天候有监工或打手巡逻站岗。这些看似发生在旧社会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包身工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的生活，如今却活生生地发生在二十一世纪的一群童工身上。” 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－－搜狐网站</a:t>
            </a:r>
            <a:r>
              <a:rPr lang="zh-CN" altLang="en-US" sz="2800" b="1">
                <a:solidFill>
                  <a:srgbClr val="FF0000"/>
                </a:solidFill>
                <a:latin typeface="方正隶书_GBK" charset="-122"/>
                <a:ea typeface="方正隶书_GBK" charset="-122"/>
              </a:rPr>
              <a:t> </a:t>
            </a:r>
            <a:r>
              <a:rPr lang="en-US" altLang="zh-CN" sz="28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 sz="2800" b="1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0242" name="New picture"/>
          <p:cNvPicPr/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8908" y="12822209"/>
            <a:ext cx="376333" cy="268809"/>
          </a:xfrm>
          <a:prstGeom prst="cube">
            <a:avLst/>
          </a:prstGeom>
        </p:spPr>
      </p:pic>
    </p:spTree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6" name="矩形 5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3962354" cy="6858000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olidFill>
                <a:schemeClr val="lt1"/>
              </a:solidFill>
              <a:latin typeface="微软雅黑" panose="020b0503020204020204" charset="-122"/>
              <a:ea typeface="微软雅黑"/>
              <a:sym typeface="+mn-ea"/>
            </a:endParaRPr>
          </a:p>
        </p:txBody>
      </p:sp>
      <p:sp>
        <p:nvSpPr>
          <p:cNvPr id="226" name="任意多边形: 形状 225"/>
          <p:cNvSpPr/>
          <p:nvPr>
            <p:custDataLst>
              <p:tags r:id="rId4"/>
            </p:custDataLst>
          </p:nvPr>
        </p:nvSpPr>
        <p:spPr bwMode="auto">
          <a:xfrm>
            <a:off x="4566920" y="1300480"/>
            <a:ext cx="1429385" cy="1046480"/>
          </a:xfrm>
          <a:custGeom>
            <a:gdLst>
              <a:gd name="connsiteX0" fmla="*/ 123074 w 683278"/>
              <a:gd name="connsiteY0" fmla="*/ 370006 h 419535"/>
              <a:gd name="connsiteX1" fmla="*/ 139835 w 683278"/>
              <a:gd name="connsiteY1" fmla="*/ 378502 h 419535"/>
              <a:gd name="connsiteX2" fmla="*/ 156596 w 683278"/>
              <a:gd name="connsiteY2" fmla="*/ 395492 h 419535"/>
              <a:gd name="connsiteX3" fmla="*/ 153004 w 683278"/>
              <a:gd name="connsiteY3" fmla="*/ 403987 h 419535"/>
              <a:gd name="connsiteX4" fmla="*/ 143427 w 683278"/>
              <a:gd name="connsiteY4" fmla="*/ 403987 h 419535"/>
              <a:gd name="connsiteX5" fmla="*/ 131455 w 683278"/>
              <a:gd name="connsiteY5" fmla="*/ 395492 h 419535"/>
              <a:gd name="connsiteX6" fmla="*/ 126666 w 683278"/>
              <a:gd name="connsiteY6" fmla="*/ 386997 h 419535"/>
              <a:gd name="connsiteX7" fmla="*/ 123074 w 683278"/>
              <a:gd name="connsiteY7" fmla="*/ 370006 h 419535"/>
              <a:gd name="connsiteX8" fmla="*/ 294910 w 683278"/>
              <a:gd name="connsiteY8" fmla="*/ 365086 h 419535"/>
              <a:gd name="connsiteX9" fmla="*/ 294947 w 683278"/>
              <a:gd name="connsiteY9" fmla="*/ 365114 h 419535"/>
              <a:gd name="connsiteX10" fmla="*/ 298837 w 683278"/>
              <a:gd name="connsiteY10" fmla="*/ 365114 h 419535"/>
              <a:gd name="connsiteX11" fmla="*/ 298537 w 683278"/>
              <a:gd name="connsiteY11" fmla="*/ 365086 h 419535"/>
              <a:gd name="connsiteX12" fmla="*/ 290371 w 683278"/>
              <a:gd name="connsiteY12" fmla="*/ 361123 h 419535"/>
              <a:gd name="connsiteX13" fmla="*/ 290137 w 683278"/>
              <a:gd name="connsiteY13" fmla="*/ 361505 h 419535"/>
              <a:gd name="connsiteX14" fmla="*/ 290179 w 683278"/>
              <a:gd name="connsiteY14" fmla="*/ 361537 h 419535"/>
              <a:gd name="connsiteX15" fmla="*/ 87437 w 683278"/>
              <a:gd name="connsiteY15" fmla="*/ 342421 h 419535"/>
              <a:gd name="connsiteX16" fmla="*/ 87419 w 683278"/>
              <a:gd name="connsiteY16" fmla="*/ 342483 h 419535"/>
              <a:gd name="connsiteX17" fmla="*/ 96924 w 683278"/>
              <a:gd name="connsiteY17" fmla="*/ 343453 h 419535"/>
              <a:gd name="connsiteX18" fmla="*/ 96924 w 683278"/>
              <a:gd name="connsiteY18" fmla="*/ 343379 h 419535"/>
              <a:gd name="connsiteX19" fmla="*/ 96925 w 683278"/>
              <a:gd name="connsiteY19" fmla="*/ 343378 h 419535"/>
              <a:gd name="connsiteX20" fmla="*/ 100559 w 683278"/>
              <a:gd name="connsiteY20" fmla="*/ 338723 h 419535"/>
              <a:gd name="connsiteX21" fmla="*/ 102018 w 683278"/>
              <a:gd name="connsiteY21" fmla="*/ 340684 h 419535"/>
              <a:gd name="connsiteX22" fmla="*/ 102312 w 683278"/>
              <a:gd name="connsiteY22" fmla="*/ 340529 h 419535"/>
              <a:gd name="connsiteX23" fmla="*/ 94530 w 683278"/>
              <a:gd name="connsiteY23" fmla="*/ 333178 h 419535"/>
              <a:gd name="connsiteX24" fmla="*/ 89511 w 683278"/>
              <a:gd name="connsiteY24" fmla="*/ 334688 h 419535"/>
              <a:gd name="connsiteX25" fmla="*/ 89511 w 683278"/>
              <a:gd name="connsiteY25" fmla="*/ 334961 h 419535"/>
              <a:gd name="connsiteX26" fmla="*/ 94934 w 683278"/>
              <a:gd name="connsiteY26" fmla="*/ 333631 h 419535"/>
              <a:gd name="connsiteX27" fmla="*/ 95475 w 683278"/>
              <a:gd name="connsiteY27" fmla="*/ 333889 h 419535"/>
              <a:gd name="connsiteX28" fmla="*/ 535104 w 683278"/>
              <a:gd name="connsiteY28" fmla="*/ 330263 h 419535"/>
              <a:gd name="connsiteX29" fmla="*/ 534860 w 683278"/>
              <a:gd name="connsiteY29" fmla="*/ 330835 h 419535"/>
              <a:gd name="connsiteX30" fmla="*/ 535164 w 683278"/>
              <a:gd name="connsiteY30" fmla="*/ 330292 h 419535"/>
              <a:gd name="connsiteX31" fmla="*/ 536285 w 683278"/>
              <a:gd name="connsiteY31" fmla="*/ 325222 h 419535"/>
              <a:gd name="connsiteX32" fmla="*/ 538729 w 683278"/>
              <a:gd name="connsiteY32" fmla="*/ 326653 h 419535"/>
              <a:gd name="connsiteX33" fmla="*/ 539368 w 683278"/>
              <a:gd name="connsiteY33" fmla="*/ 326831 h 419535"/>
              <a:gd name="connsiteX34" fmla="*/ 538616 w 683278"/>
              <a:gd name="connsiteY34" fmla="*/ 326558 h 419535"/>
              <a:gd name="connsiteX35" fmla="*/ 535164 w 683278"/>
              <a:gd name="connsiteY35" fmla="*/ 306143 h 419535"/>
              <a:gd name="connsiteX36" fmla="*/ 569946 w 683278"/>
              <a:gd name="connsiteY36" fmla="*/ 313330 h 419535"/>
              <a:gd name="connsiteX37" fmla="*/ 535164 w 683278"/>
              <a:gd name="connsiteY37" fmla="*/ 306143 h 419535"/>
              <a:gd name="connsiteX38" fmla="*/ 623827 w 683278"/>
              <a:gd name="connsiteY38" fmla="*/ 287986 h 419535"/>
              <a:gd name="connsiteX39" fmla="*/ 623827 w 683278"/>
              <a:gd name="connsiteY39" fmla="*/ 300090 h 419535"/>
              <a:gd name="connsiteX40" fmla="*/ 611785 w 683278"/>
              <a:gd name="connsiteY40" fmla="*/ 300090 h 419535"/>
              <a:gd name="connsiteX41" fmla="*/ 623827 w 683278"/>
              <a:gd name="connsiteY41" fmla="*/ 287986 h 419535"/>
              <a:gd name="connsiteX42" fmla="*/ 633521 w 683278"/>
              <a:gd name="connsiteY42" fmla="*/ 274873 h 419535"/>
              <a:gd name="connsiteX43" fmla="*/ 655137 w 683278"/>
              <a:gd name="connsiteY43" fmla="*/ 283276 h 419535"/>
              <a:gd name="connsiteX44" fmla="*/ 650333 w 683278"/>
              <a:gd name="connsiteY44" fmla="*/ 291678 h 419535"/>
              <a:gd name="connsiteX45" fmla="*/ 581882 w 683278"/>
              <a:gd name="connsiteY45" fmla="*/ 325288 h 419535"/>
              <a:gd name="connsiteX46" fmla="*/ 573475 w 683278"/>
              <a:gd name="connsiteY46" fmla="*/ 316886 h 419535"/>
              <a:gd name="connsiteX47" fmla="*/ 573475 w 683278"/>
              <a:gd name="connsiteY47" fmla="*/ 318152 h 419535"/>
              <a:gd name="connsiteX48" fmla="*/ 573184 w 683278"/>
              <a:gd name="connsiteY48" fmla="*/ 318442 h 419535"/>
              <a:gd name="connsiteX49" fmla="*/ 573448 w 683278"/>
              <a:gd name="connsiteY49" fmla="*/ 318247 h 419535"/>
              <a:gd name="connsiteX50" fmla="*/ 581806 w 683278"/>
              <a:gd name="connsiteY50" fmla="*/ 325308 h 419535"/>
              <a:gd name="connsiteX51" fmla="*/ 577030 w 683278"/>
              <a:gd name="connsiteY51" fmla="*/ 325308 h 419535"/>
              <a:gd name="connsiteX52" fmla="*/ 577004 w 683278"/>
              <a:gd name="connsiteY52" fmla="*/ 325308 h 419535"/>
              <a:gd name="connsiteX53" fmla="*/ 561377 w 683278"/>
              <a:gd name="connsiteY53" fmla="*/ 331360 h 419535"/>
              <a:gd name="connsiteX54" fmla="*/ 561956 w 683278"/>
              <a:gd name="connsiteY54" fmla="*/ 329659 h 419535"/>
              <a:gd name="connsiteX55" fmla="*/ 560253 w 683278"/>
              <a:gd name="connsiteY55" fmla="*/ 331361 h 419535"/>
              <a:gd name="connsiteX56" fmla="*/ 551838 w 683278"/>
              <a:gd name="connsiteY56" fmla="*/ 331361 h 419535"/>
              <a:gd name="connsiteX57" fmla="*/ 550432 w 683278"/>
              <a:gd name="connsiteY57" fmla="*/ 330850 h 419535"/>
              <a:gd name="connsiteX58" fmla="*/ 539917 w 683278"/>
              <a:gd name="connsiteY58" fmla="*/ 335143 h 419535"/>
              <a:gd name="connsiteX59" fmla="*/ 535164 w 683278"/>
              <a:gd name="connsiteY59" fmla="*/ 343633 h 419535"/>
              <a:gd name="connsiteX60" fmla="*/ 518529 w 683278"/>
              <a:gd name="connsiteY60" fmla="*/ 360613 h 419535"/>
              <a:gd name="connsiteX61" fmla="*/ 520014 w 683278"/>
              <a:gd name="connsiteY61" fmla="*/ 346514 h 419535"/>
              <a:gd name="connsiteX62" fmla="*/ 523669 w 683278"/>
              <a:gd name="connsiteY62" fmla="*/ 343796 h 419535"/>
              <a:gd name="connsiteX63" fmla="*/ 520017 w 683278"/>
              <a:gd name="connsiteY63" fmla="*/ 346223 h 419535"/>
              <a:gd name="connsiteX64" fmla="*/ 518367 w 683278"/>
              <a:gd name="connsiteY64" fmla="*/ 360216 h 419535"/>
              <a:gd name="connsiteX65" fmla="*/ 463177 w 683278"/>
              <a:gd name="connsiteY65" fmla="*/ 415587 h 419535"/>
              <a:gd name="connsiteX66" fmla="*/ 441581 w 683278"/>
              <a:gd name="connsiteY66" fmla="*/ 415587 h 419535"/>
              <a:gd name="connsiteX67" fmla="*/ 381592 w 683278"/>
              <a:gd name="connsiteY67" fmla="*/ 407161 h 419535"/>
              <a:gd name="connsiteX68" fmla="*/ 355197 w 683278"/>
              <a:gd name="connsiteY68" fmla="*/ 398735 h 419535"/>
              <a:gd name="connsiteX69" fmla="*/ 330540 w 683278"/>
              <a:gd name="connsiteY69" fmla="*/ 373997 h 419535"/>
              <a:gd name="connsiteX70" fmla="*/ 328724 w 683278"/>
              <a:gd name="connsiteY70" fmla="*/ 374735 h 419535"/>
              <a:gd name="connsiteX71" fmla="*/ 311819 w 683278"/>
              <a:gd name="connsiteY71" fmla="*/ 366292 h 419535"/>
              <a:gd name="connsiteX72" fmla="*/ 299682 w 683278"/>
              <a:gd name="connsiteY72" fmla="*/ 365190 h 419535"/>
              <a:gd name="connsiteX73" fmla="*/ 285027 w 683278"/>
              <a:gd name="connsiteY73" fmla="*/ 380448 h 419535"/>
              <a:gd name="connsiteX74" fmla="*/ 264887 w 683278"/>
              <a:gd name="connsiteY74" fmla="*/ 383154 h 419535"/>
              <a:gd name="connsiteX75" fmla="*/ 260078 w 683278"/>
              <a:gd name="connsiteY75" fmla="*/ 386762 h 419535"/>
              <a:gd name="connsiteX76" fmla="*/ 264887 w 683278"/>
              <a:gd name="connsiteY76" fmla="*/ 386762 h 419535"/>
              <a:gd name="connsiteX77" fmla="*/ 269697 w 683278"/>
              <a:gd name="connsiteY77" fmla="*/ 395181 h 419535"/>
              <a:gd name="connsiteX78" fmla="*/ 248054 w 683278"/>
              <a:gd name="connsiteY78" fmla="*/ 404802 h 419535"/>
              <a:gd name="connsiteX79" fmla="*/ 243245 w 683278"/>
              <a:gd name="connsiteY79" fmla="*/ 404802 h 419535"/>
              <a:gd name="connsiteX80" fmla="*/ 230019 w 683278"/>
              <a:gd name="connsiteY80" fmla="*/ 413221 h 419535"/>
              <a:gd name="connsiteX81" fmla="*/ 183126 w 683278"/>
              <a:gd name="connsiteY81" fmla="*/ 413221 h 419535"/>
              <a:gd name="connsiteX82" fmla="*/ 161484 w 683278"/>
              <a:gd name="connsiteY82" fmla="*/ 413221 h 419535"/>
              <a:gd name="connsiteX83" fmla="*/ 153067 w 683278"/>
              <a:gd name="connsiteY83" fmla="*/ 404802 h 419535"/>
              <a:gd name="connsiteX84" fmla="*/ 157877 w 683278"/>
              <a:gd name="connsiteY84" fmla="*/ 395181 h 419535"/>
              <a:gd name="connsiteX85" fmla="*/ 166293 w 683278"/>
              <a:gd name="connsiteY85" fmla="*/ 391573 h 419535"/>
              <a:gd name="connsiteX86" fmla="*/ 174710 w 683278"/>
              <a:gd name="connsiteY86" fmla="*/ 391573 h 419535"/>
              <a:gd name="connsiteX87" fmla="*/ 243245 w 683278"/>
              <a:gd name="connsiteY87" fmla="*/ 383154 h 419535"/>
              <a:gd name="connsiteX88" fmla="*/ 269697 w 683278"/>
              <a:gd name="connsiteY88" fmla="*/ 373532 h 419535"/>
              <a:gd name="connsiteX89" fmla="*/ 273304 w 683278"/>
              <a:gd name="connsiteY89" fmla="*/ 369924 h 419535"/>
              <a:gd name="connsiteX90" fmla="*/ 283374 w 683278"/>
              <a:gd name="connsiteY90" fmla="*/ 354891 h 419535"/>
              <a:gd name="connsiteX91" fmla="*/ 298015 w 683278"/>
              <a:gd name="connsiteY91" fmla="*/ 344680 h 419535"/>
              <a:gd name="connsiteX92" fmla="*/ 298579 w 683278"/>
              <a:gd name="connsiteY92" fmla="*/ 343465 h 419535"/>
              <a:gd name="connsiteX93" fmla="*/ 299225 w 683278"/>
              <a:gd name="connsiteY93" fmla="*/ 343835 h 419535"/>
              <a:gd name="connsiteX94" fmla="*/ 299756 w 683278"/>
              <a:gd name="connsiteY94" fmla="*/ 343465 h 419535"/>
              <a:gd name="connsiteX95" fmla="*/ 299529 w 683278"/>
              <a:gd name="connsiteY95" fmla="*/ 344010 h 419535"/>
              <a:gd name="connsiteX96" fmla="*/ 314221 w 683278"/>
              <a:gd name="connsiteY96" fmla="*/ 352438 h 419535"/>
              <a:gd name="connsiteX97" fmla="*/ 315441 w 683278"/>
              <a:gd name="connsiteY97" fmla="*/ 351819 h 419535"/>
              <a:gd name="connsiteX98" fmla="*/ 323894 w 683278"/>
              <a:gd name="connsiteY98" fmla="*/ 346995 h 419535"/>
              <a:gd name="connsiteX99" fmla="*/ 335214 w 683278"/>
              <a:gd name="connsiteY99" fmla="*/ 360413 h 419535"/>
              <a:gd name="connsiteX100" fmla="*/ 343663 w 683278"/>
              <a:gd name="connsiteY100" fmla="*/ 372032 h 419535"/>
              <a:gd name="connsiteX101" fmla="*/ 346798 w 683278"/>
              <a:gd name="connsiteY101" fmla="*/ 373457 h 419535"/>
              <a:gd name="connsiteX102" fmla="*/ 350370 w 683278"/>
              <a:gd name="connsiteY102" fmla="*/ 375129 h 419535"/>
              <a:gd name="connsiteX103" fmla="*/ 357001 w 683278"/>
              <a:gd name="connsiteY103" fmla="*/ 375681 h 419535"/>
              <a:gd name="connsiteX104" fmla="*/ 363678 w 683278"/>
              <a:gd name="connsiteY104" fmla="*/ 381360 h 419535"/>
              <a:gd name="connsiteX105" fmla="*/ 364795 w 683278"/>
              <a:gd name="connsiteY105" fmla="*/ 381883 h 419535"/>
              <a:gd name="connsiteX106" fmla="*/ 364935 w 683278"/>
              <a:gd name="connsiteY106" fmla="*/ 383920 h 419535"/>
              <a:gd name="connsiteX107" fmla="*/ 370681 w 683278"/>
              <a:gd name="connsiteY107" fmla="*/ 390406 h 419535"/>
              <a:gd name="connsiteX108" fmla="*/ 373193 w 683278"/>
              <a:gd name="connsiteY108" fmla="*/ 390309 h 419535"/>
              <a:gd name="connsiteX109" fmla="*/ 415186 w 683278"/>
              <a:gd name="connsiteY109" fmla="*/ 398735 h 419535"/>
              <a:gd name="connsiteX110" fmla="*/ 496771 w 683278"/>
              <a:gd name="connsiteY110" fmla="*/ 355401 h 419535"/>
              <a:gd name="connsiteX111" fmla="*/ 518367 w 683278"/>
              <a:gd name="connsiteY111" fmla="*/ 330123 h 419535"/>
              <a:gd name="connsiteX112" fmla="*/ 518597 w 683278"/>
              <a:gd name="connsiteY112" fmla="*/ 330123 h 419535"/>
              <a:gd name="connsiteX113" fmla="*/ 526680 w 683278"/>
              <a:gd name="connsiteY113" fmla="*/ 310087 h 419535"/>
              <a:gd name="connsiteX114" fmla="*/ 526595 w 683278"/>
              <a:gd name="connsiteY114" fmla="*/ 309746 h 419535"/>
              <a:gd name="connsiteX115" fmla="*/ 535009 w 683278"/>
              <a:gd name="connsiteY115" fmla="*/ 306143 h 419535"/>
              <a:gd name="connsiteX116" fmla="*/ 568667 w 683278"/>
              <a:gd name="connsiteY116" fmla="*/ 314549 h 419535"/>
              <a:gd name="connsiteX117" fmla="*/ 573475 w 683278"/>
              <a:gd name="connsiteY117" fmla="*/ 314549 h 419535"/>
              <a:gd name="connsiteX118" fmla="*/ 573475 w 683278"/>
              <a:gd name="connsiteY118" fmla="*/ 313285 h 419535"/>
              <a:gd name="connsiteX119" fmla="*/ 598694 w 683278"/>
              <a:gd name="connsiteY119" fmla="*/ 308483 h 419535"/>
              <a:gd name="connsiteX120" fmla="*/ 595092 w 683278"/>
              <a:gd name="connsiteY120" fmla="*/ 313285 h 419535"/>
              <a:gd name="connsiteX121" fmla="*/ 595092 w 683278"/>
              <a:gd name="connsiteY121" fmla="*/ 316886 h 419535"/>
              <a:gd name="connsiteX122" fmla="*/ 595150 w 683278"/>
              <a:gd name="connsiteY122" fmla="*/ 316885 h 419535"/>
              <a:gd name="connsiteX123" fmla="*/ 595150 w 683278"/>
              <a:gd name="connsiteY123" fmla="*/ 313344 h 419535"/>
              <a:gd name="connsiteX124" fmla="*/ 599958 w 683278"/>
              <a:gd name="connsiteY124" fmla="*/ 308525 h 419535"/>
              <a:gd name="connsiteX125" fmla="*/ 613181 w 683278"/>
              <a:gd name="connsiteY125" fmla="*/ 300091 h 419535"/>
              <a:gd name="connsiteX126" fmla="*/ 625106 w 683278"/>
              <a:gd name="connsiteY126" fmla="*/ 300091 h 419535"/>
              <a:gd name="connsiteX127" fmla="*/ 625114 w 683278"/>
              <a:gd name="connsiteY127" fmla="*/ 300081 h 419535"/>
              <a:gd name="connsiteX128" fmla="*/ 625114 w 683278"/>
              <a:gd name="connsiteY128" fmla="*/ 288077 h 419535"/>
              <a:gd name="connsiteX129" fmla="*/ 633521 w 683278"/>
              <a:gd name="connsiteY129" fmla="*/ 274873 h 419535"/>
              <a:gd name="connsiteX130" fmla="*/ 54943 w 683278"/>
              <a:gd name="connsiteY130" fmla="*/ 209857 h 419535"/>
              <a:gd name="connsiteX131" fmla="*/ 38602 w 683278"/>
              <a:gd name="connsiteY131" fmla="*/ 218830 h 419535"/>
              <a:gd name="connsiteX132" fmla="*/ 54769 w 683278"/>
              <a:gd name="connsiteY132" fmla="*/ 210618 h 419535"/>
              <a:gd name="connsiteX133" fmla="*/ 71003 w 683278"/>
              <a:gd name="connsiteY133" fmla="*/ 210467 h 419535"/>
              <a:gd name="connsiteX134" fmla="*/ 72720 w 683278"/>
              <a:gd name="connsiteY134" fmla="*/ 212783 h 419535"/>
              <a:gd name="connsiteX135" fmla="*/ 71135 w 683278"/>
              <a:gd name="connsiteY135" fmla="*/ 210310 h 419535"/>
              <a:gd name="connsiteX136" fmla="*/ 54943 w 683278"/>
              <a:gd name="connsiteY136" fmla="*/ 209857 h 419535"/>
              <a:gd name="connsiteX137" fmla="*/ 676914 w 683278"/>
              <a:gd name="connsiteY137" fmla="*/ 184089 h 419535"/>
              <a:gd name="connsiteX138" fmla="*/ 673284 w 683278"/>
              <a:gd name="connsiteY138" fmla="*/ 209811 h 419535"/>
              <a:gd name="connsiteX139" fmla="*/ 676914 w 683278"/>
              <a:gd name="connsiteY139" fmla="*/ 184089 h 419535"/>
              <a:gd name="connsiteX140" fmla="*/ 114656 w 683278"/>
              <a:gd name="connsiteY140" fmla="*/ 184089 h 419535"/>
              <a:gd name="connsiteX141" fmla="*/ 118285 w 683278"/>
              <a:gd name="connsiteY141" fmla="*/ 192562 h 419535"/>
              <a:gd name="connsiteX142" fmla="*/ 114656 w 683278"/>
              <a:gd name="connsiteY142" fmla="*/ 196193 h 419535"/>
              <a:gd name="connsiteX143" fmla="*/ 106187 w 683278"/>
              <a:gd name="connsiteY143" fmla="*/ 187720 h 419535"/>
              <a:gd name="connsiteX144" fmla="*/ 114656 w 683278"/>
              <a:gd name="connsiteY144" fmla="*/ 184089 h 419535"/>
              <a:gd name="connsiteX145" fmla="*/ 653678 w 683278"/>
              <a:gd name="connsiteY145" fmla="*/ 142225 h 419535"/>
              <a:gd name="connsiteX146" fmla="*/ 664947 w 683278"/>
              <a:gd name="connsiteY146" fmla="*/ 149172 h 419535"/>
              <a:gd name="connsiteX147" fmla="*/ 676968 w 683278"/>
              <a:gd name="connsiteY147" fmla="*/ 167293 h 419535"/>
              <a:gd name="connsiteX148" fmla="*/ 676968 w 683278"/>
              <a:gd name="connsiteY148" fmla="*/ 179375 h 419535"/>
              <a:gd name="connsiteX149" fmla="*/ 667802 w 683278"/>
              <a:gd name="connsiteY149" fmla="*/ 181036 h 419535"/>
              <a:gd name="connsiteX150" fmla="*/ 667551 w 683278"/>
              <a:gd name="connsiteY150" fmla="*/ 182061 h 419535"/>
              <a:gd name="connsiteX151" fmla="*/ 676812 w 683278"/>
              <a:gd name="connsiteY151" fmla="*/ 180559 h 419535"/>
              <a:gd name="connsiteX152" fmla="*/ 676812 w 683278"/>
              <a:gd name="connsiteY152" fmla="*/ 184180 h 419535"/>
              <a:gd name="connsiteX153" fmla="*/ 671995 w 683278"/>
              <a:gd name="connsiteY153" fmla="*/ 210735 h 419535"/>
              <a:gd name="connsiteX154" fmla="*/ 671995 w 683278"/>
              <a:gd name="connsiteY154" fmla="*/ 240911 h 419535"/>
              <a:gd name="connsiteX155" fmla="*/ 667179 w 683278"/>
              <a:gd name="connsiteY155" fmla="*/ 244532 h 419535"/>
              <a:gd name="connsiteX156" fmla="*/ 655137 w 683278"/>
              <a:gd name="connsiteY156" fmla="*/ 283158 h 419535"/>
              <a:gd name="connsiteX157" fmla="*/ 633461 w 683278"/>
              <a:gd name="connsiteY157" fmla="*/ 274709 h 419535"/>
              <a:gd name="connsiteX158" fmla="*/ 637074 w 683278"/>
              <a:gd name="connsiteY158" fmla="*/ 266259 h 419535"/>
              <a:gd name="connsiteX159" fmla="*/ 655137 w 683278"/>
              <a:gd name="connsiteY159" fmla="*/ 240911 h 419535"/>
              <a:gd name="connsiteX160" fmla="*/ 663566 w 683278"/>
              <a:gd name="connsiteY160" fmla="*/ 193837 h 419535"/>
              <a:gd name="connsiteX161" fmla="*/ 664319 w 683278"/>
              <a:gd name="connsiteY161" fmla="*/ 190928 h 419535"/>
              <a:gd name="connsiteX162" fmla="*/ 660139 w 683278"/>
              <a:gd name="connsiteY162" fmla="*/ 179375 h 419535"/>
              <a:gd name="connsiteX163" fmla="*/ 651725 w 683278"/>
              <a:gd name="connsiteY163" fmla="*/ 157629 h 419535"/>
              <a:gd name="connsiteX164" fmla="*/ 643310 w 683278"/>
              <a:gd name="connsiteY164" fmla="*/ 144339 h 419535"/>
              <a:gd name="connsiteX165" fmla="*/ 653678 w 683278"/>
              <a:gd name="connsiteY165" fmla="*/ 142225 h 419535"/>
              <a:gd name="connsiteX166" fmla="*/ 252322 w 683278"/>
              <a:gd name="connsiteY166" fmla="*/ 105836 h 419535"/>
              <a:gd name="connsiteX167" fmla="*/ 264874 w 683278"/>
              <a:gd name="connsiteY167" fmla="*/ 110790 h 419535"/>
              <a:gd name="connsiteX168" fmla="*/ 281609 w 683278"/>
              <a:gd name="connsiteY168" fmla="*/ 115593 h 419535"/>
              <a:gd name="connsiteX169" fmla="*/ 264874 w 683278"/>
              <a:gd name="connsiteY169" fmla="*/ 119196 h 419535"/>
              <a:gd name="connsiteX170" fmla="*/ 239770 w 683278"/>
              <a:gd name="connsiteY170" fmla="*/ 110790 h 419535"/>
              <a:gd name="connsiteX171" fmla="*/ 239770 w 683278"/>
              <a:gd name="connsiteY171" fmla="*/ 107187 h 419535"/>
              <a:gd name="connsiteX172" fmla="*/ 252322 w 683278"/>
              <a:gd name="connsiteY172" fmla="*/ 105836 h 419535"/>
              <a:gd name="connsiteX173" fmla="*/ 206635 w 683278"/>
              <a:gd name="connsiteY173" fmla="*/ 88298 h 419535"/>
              <a:gd name="connsiteX174" fmla="*/ 213269 w 683278"/>
              <a:gd name="connsiteY174" fmla="*/ 97494 h 419535"/>
              <a:gd name="connsiteX175" fmla="*/ 218094 w 683278"/>
              <a:gd name="connsiteY175" fmla="*/ 107143 h 419535"/>
              <a:gd name="connsiteX176" fmla="*/ 201207 w 683278"/>
              <a:gd name="connsiteY176" fmla="*/ 107143 h 419535"/>
              <a:gd name="connsiteX177" fmla="*/ 199470 w 683278"/>
              <a:gd name="connsiteY177" fmla="*/ 106150 h 419535"/>
              <a:gd name="connsiteX178" fmla="*/ 193937 w 683278"/>
              <a:gd name="connsiteY178" fmla="*/ 110050 h 419535"/>
              <a:gd name="connsiteX179" fmla="*/ 191533 w 683278"/>
              <a:gd name="connsiteY179" fmla="*/ 114286 h 419535"/>
              <a:gd name="connsiteX180" fmla="*/ 139844 w 683278"/>
              <a:gd name="connsiteY180" fmla="*/ 166335 h 419535"/>
              <a:gd name="connsiteX181" fmla="*/ 138041 w 683278"/>
              <a:gd name="connsiteY181" fmla="*/ 171177 h 419535"/>
              <a:gd name="connsiteX182" fmla="*/ 139692 w 683278"/>
              <a:gd name="connsiteY182" fmla="*/ 175609 h 419535"/>
              <a:gd name="connsiteX183" fmla="*/ 139898 w 683278"/>
              <a:gd name="connsiteY183" fmla="*/ 175774 h 419535"/>
              <a:gd name="connsiteX184" fmla="*/ 143455 w 683278"/>
              <a:gd name="connsiteY184" fmla="*/ 201061 h 419535"/>
              <a:gd name="connsiteX185" fmla="*/ 143489 w 683278"/>
              <a:gd name="connsiteY185" fmla="*/ 201064 h 419535"/>
              <a:gd name="connsiteX186" fmla="*/ 143489 w 683278"/>
              <a:gd name="connsiteY186" fmla="*/ 201302 h 419535"/>
              <a:gd name="connsiteX187" fmla="*/ 143489 w 683278"/>
              <a:gd name="connsiteY187" fmla="*/ 210194 h 419535"/>
              <a:gd name="connsiteX188" fmla="*/ 143489 w 683278"/>
              <a:gd name="connsiteY188" fmla="*/ 222977 h 419535"/>
              <a:gd name="connsiteX189" fmla="*/ 135088 w 683278"/>
              <a:gd name="connsiteY189" fmla="*/ 226629 h 419535"/>
              <a:gd name="connsiteX190" fmla="*/ 118285 w 683278"/>
              <a:gd name="connsiteY190" fmla="*/ 222977 h 419535"/>
              <a:gd name="connsiteX191" fmla="*/ 122731 w 683278"/>
              <a:gd name="connsiteY191" fmla="*/ 215085 h 419535"/>
              <a:gd name="connsiteX192" fmla="*/ 121410 w 683278"/>
              <a:gd name="connsiteY192" fmla="*/ 214413 h 419535"/>
              <a:gd name="connsiteX193" fmla="*/ 118210 w 683278"/>
              <a:gd name="connsiteY193" fmla="*/ 221916 h 419535"/>
              <a:gd name="connsiteX194" fmla="*/ 96594 w 683278"/>
              <a:gd name="connsiteY194" fmla="*/ 221916 h 419535"/>
              <a:gd name="connsiteX195" fmla="*/ 85592 w 683278"/>
              <a:gd name="connsiteY195" fmla="*/ 198699 h 419535"/>
              <a:gd name="connsiteX196" fmla="*/ 89275 w 683278"/>
              <a:gd name="connsiteY196" fmla="*/ 210461 h 419535"/>
              <a:gd name="connsiteX197" fmla="*/ 98121 w 683278"/>
              <a:gd name="connsiteY197" fmla="*/ 224346 h 419535"/>
              <a:gd name="connsiteX198" fmla="*/ 93323 w 683278"/>
              <a:gd name="connsiteY198" fmla="*/ 227968 h 419535"/>
              <a:gd name="connsiteX199" fmla="*/ 80130 w 683278"/>
              <a:gd name="connsiteY199" fmla="*/ 224346 h 419535"/>
              <a:gd name="connsiteX200" fmla="*/ 80049 w 683278"/>
              <a:gd name="connsiteY200" fmla="*/ 224220 h 419535"/>
              <a:gd name="connsiteX201" fmla="*/ 41663 w 683278"/>
              <a:gd name="connsiteY201" fmla="*/ 236037 h 419535"/>
              <a:gd name="connsiteX202" fmla="*/ 38089 w 683278"/>
              <a:gd name="connsiteY202" fmla="*/ 236037 h 419535"/>
              <a:gd name="connsiteX203" fmla="*/ 40174 w 683278"/>
              <a:gd name="connsiteY203" fmla="*/ 228623 h 419535"/>
              <a:gd name="connsiteX204" fmla="*/ 39719 w 683278"/>
              <a:gd name="connsiteY204" fmla="*/ 228553 h 419535"/>
              <a:gd name="connsiteX205" fmla="*/ 36847 w 683278"/>
              <a:gd name="connsiteY205" fmla="*/ 236038 h 419535"/>
              <a:gd name="connsiteX206" fmla="*/ 41663 w 683278"/>
              <a:gd name="connsiteY206" fmla="*/ 236038 h 419535"/>
              <a:gd name="connsiteX207" fmla="*/ 41663 w 683278"/>
              <a:gd name="connsiteY207" fmla="*/ 244491 h 419535"/>
              <a:gd name="connsiteX208" fmla="*/ 33234 w 683278"/>
              <a:gd name="connsiteY208" fmla="*/ 249322 h 419535"/>
              <a:gd name="connsiteX209" fmla="*/ 28417 w 683278"/>
              <a:gd name="connsiteY209" fmla="*/ 257775 h 419535"/>
              <a:gd name="connsiteX210" fmla="*/ 23600 w 683278"/>
              <a:gd name="connsiteY210" fmla="*/ 274681 h 419535"/>
              <a:gd name="connsiteX211" fmla="*/ 18633 w 683278"/>
              <a:gd name="connsiteY211" fmla="*/ 286908 h 419535"/>
              <a:gd name="connsiteX212" fmla="*/ 19778 w 683278"/>
              <a:gd name="connsiteY212" fmla="*/ 294952 h 419535"/>
              <a:gd name="connsiteX213" fmla="*/ 21332 w 683278"/>
              <a:gd name="connsiteY213" fmla="*/ 295147 h 419535"/>
              <a:gd name="connsiteX214" fmla="*/ 38097 w 683278"/>
              <a:gd name="connsiteY214" fmla="*/ 331380 h 419535"/>
              <a:gd name="connsiteX215" fmla="*/ 38118 w 683278"/>
              <a:gd name="connsiteY215" fmla="*/ 331361 h 419535"/>
              <a:gd name="connsiteX216" fmla="*/ 54851 w 683278"/>
              <a:gd name="connsiteY216" fmla="*/ 335018 h 419535"/>
              <a:gd name="connsiteX217" fmla="*/ 67998 w 683278"/>
              <a:gd name="connsiteY217" fmla="*/ 335018 h 419535"/>
              <a:gd name="connsiteX218" fmla="*/ 88544 w 683278"/>
              <a:gd name="connsiteY218" fmla="*/ 331525 h 419535"/>
              <a:gd name="connsiteX219" fmla="*/ 88544 w 683278"/>
              <a:gd name="connsiteY219" fmla="*/ 330178 h 419535"/>
              <a:gd name="connsiteX220" fmla="*/ 101713 w 683278"/>
              <a:gd name="connsiteY220" fmla="*/ 326578 h 419535"/>
              <a:gd name="connsiteX221" fmla="*/ 120869 w 683278"/>
              <a:gd name="connsiteY221" fmla="*/ 326278 h 419535"/>
              <a:gd name="connsiteX222" fmla="*/ 136432 w 683278"/>
              <a:gd name="connsiteY222" fmla="*/ 338579 h 419535"/>
              <a:gd name="connsiteX223" fmla="*/ 136432 w 683278"/>
              <a:gd name="connsiteY223" fmla="*/ 356579 h 419535"/>
              <a:gd name="connsiteX224" fmla="*/ 116678 w 683278"/>
              <a:gd name="connsiteY224" fmla="*/ 352379 h 419535"/>
              <a:gd name="connsiteX225" fmla="*/ 97877 w 683278"/>
              <a:gd name="connsiteY225" fmla="*/ 348381 h 419535"/>
              <a:gd name="connsiteX226" fmla="*/ 97877 w 683278"/>
              <a:gd name="connsiteY226" fmla="*/ 351015 h 419535"/>
              <a:gd name="connsiteX227" fmla="*/ 94292 w 683278"/>
              <a:gd name="connsiteY227" fmla="*/ 352082 h 419535"/>
              <a:gd name="connsiteX228" fmla="*/ 72778 w 683278"/>
              <a:gd name="connsiteY228" fmla="*/ 355739 h 419535"/>
              <a:gd name="connsiteX229" fmla="*/ 46485 w 683278"/>
              <a:gd name="connsiteY229" fmla="*/ 352082 h 419535"/>
              <a:gd name="connsiteX230" fmla="*/ 28557 w 683278"/>
              <a:gd name="connsiteY230" fmla="*/ 339893 h 419535"/>
              <a:gd name="connsiteX231" fmla="*/ 29253 w 683278"/>
              <a:gd name="connsiteY231" fmla="*/ 339272 h 419535"/>
              <a:gd name="connsiteX232" fmla="*/ 16531 w 683278"/>
              <a:gd name="connsiteY232" fmla="*/ 321777 h 419535"/>
              <a:gd name="connsiteX233" fmla="*/ 12931 w 683278"/>
              <a:gd name="connsiteY233" fmla="*/ 299989 h 419535"/>
              <a:gd name="connsiteX234" fmla="*/ 14909 w 683278"/>
              <a:gd name="connsiteY234" fmla="*/ 295377 h 419535"/>
              <a:gd name="connsiteX235" fmla="*/ 13364 w 683278"/>
              <a:gd name="connsiteY235" fmla="*/ 295060 h 419535"/>
              <a:gd name="connsiteX236" fmla="*/ 10354 w 683278"/>
              <a:gd name="connsiteY236" fmla="*/ 300041 h 419535"/>
              <a:gd name="connsiteX237" fmla="*/ 15171 w 683278"/>
              <a:gd name="connsiteY237" fmla="*/ 321778 h 419535"/>
              <a:gd name="connsiteX238" fmla="*/ 1924 w 683278"/>
              <a:gd name="connsiteY238" fmla="*/ 271059 h 419535"/>
              <a:gd name="connsiteX239" fmla="*/ 19987 w 683278"/>
              <a:gd name="connsiteY239" fmla="*/ 240868 h 419535"/>
              <a:gd name="connsiteX240" fmla="*/ 36839 w 683278"/>
              <a:gd name="connsiteY240" fmla="*/ 236040 h 419535"/>
              <a:gd name="connsiteX241" fmla="*/ 19988 w 683278"/>
              <a:gd name="connsiteY241" fmla="*/ 239569 h 419535"/>
              <a:gd name="connsiteX242" fmla="*/ 28417 w 683278"/>
              <a:gd name="connsiteY242" fmla="*/ 221916 h 419535"/>
              <a:gd name="connsiteX243" fmla="*/ 29183 w 683278"/>
              <a:gd name="connsiteY243" fmla="*/ 222665 h 419535"/>
              <a:gd name="connsiteX244" fmla="*/ 34854 w 683278"/>
              <a:gd name="connsiteY244" fmla="*/ 207442 h 419535"/>
              <a:gd name="connsiteX245" fmla="*/ 50146 w 683278"/>
              <a:gd name="connsiteY245" fmla="*/ 201405 h 419535"/>
              <a:gd name="connsiteX246" fmla="*/ 80130 w 683278"/>
              <a:gd name="connsiteY246" fmla="*/ 188124 h 419535"/>
              <a:gd name="connsiteX247" fmla="*/ 88526 w 683278"/>
              <a:gd name="connsiteY247" fmla="*/ 188124 h 419535"/>
              <a:gd name="connsiteX248" fmla="*/ 83578 w 683278"/>
              <a:gd name="connsiteY248" fmla="*/ 194161 h 419535"/>
              <a:gd name="connsiteX249" fmla="*/ 84757 w 683278"/>
              <a:gd name="connsiteY249" fmla="*/ 196270 h 419535"/>
              <a:gd name="connsiteX250" fmla="*/ 89388 w 683278"/>
              <a:gd name="connsiteY250" fmla="*/ 188124 h 419535"/>
              <a:gd name="connsiteX251" fmla="*/ 105000 w 683278"/>
              <a:gd name="connsiteY251" fmla="*/ 188124 h 419535"/>
              <a:gd name="connsiteX252" fmla="*/ 113407 w 683278"/>
              <a:gd name="connsiteY252" fmla="*/ 196572 h 419535"/>
              <a:gd name="connsiteX253" fmla="*/ 104400 w 683278"/>
              <a:gd name="connsiteY253" fmla="*/ 201852 h 419535"/>
              <a:gd name="connsiteX254" fmla="*/ 112962 w 683278"/>
              <a:gd name="connsiteY254" fmla="*/ 209452 h 419535"/>
              <a:gd name="connsiteX255" fmla="*/ 105659 w 683278"/>
              <a:gd name="connsiteY255" fmla="*/ 202889 h 419535"/>
              <a:gd name="connsiteX256" fmla="*/ 114660 w 683278"/>
              <a:gd name="connsiteY256" fmla="*/ 197547 h 419535"/>
              <a:gd name="connsiteX257" fmla="*/ 119461 w 683278"/>
              <a:gd name="connsiteY257" fmla="*/ 192663 h 419535"/>
              <a:gd name="connsiteX258" fmla="*/ 123662 w 683278"/>
              <a:gd name="connsiteY258" fmla="*/ 202279 h 419535"/>
              <a:gd name="connsiteX259" fmla="*/ 126994 w 683278"/>
              <a:gd name="connsiteY259" fmla="*/ 209181 h 419535"/>
              <a:gd name="connsiteX260" fmla="*/ 127371 w 683278"/>
              <a:gd name="connsiteY260" fmla="*/ 208685 h 419535"/>
              <a:gd name="connsiteX261" fmla="*/ 123735 w 683278"/>
              <a:gd name="connsiteY261" fmla="*/ 201302 h 419535"/>
              <a:gd name="connsiteX262" fmla="*/ 119545 w 683278"/>
              <a:gd name="connsiteY262" fmla="*/ 192792 h 419535"/>
              <a:gd name="connsiteX263" fmla="*/ 114756 w 683278"/>
              <a:gd name="connsiteY263" fmla="*/ 184283 h 419535"/>
              <a:gd name="connsiteX264" fmla="*/ 117599 w 683278"/>
              <a:gd name="connsiteY264" fmla="*/ 174710 h 419535"/>
              <a:gd name="connsiteX265" fmla="*/ 122705 w 683278"/>
              <a:gd name="connsiteY265" fmla="*/ 163362 h 419535"/>
              <a:gd name="connsiteX266" fmla="*/ 121813 w 683278"/>
              <a:gd name="connsiteY266" fmla="*/ 162704 h 419535"/>
              <a:gd name="connsiteX267" fmla="*/ 139844 w 683278"/>
              <a:gd name="connsiteY267" fmla="*/ 136074 h 419535"/>
              <a:gd name="connsiteX268" fmla="*/ 169896 w 683278"/>
              <a:gd name="connsiteY268" fmla="*/ 100971 h 419535"/>
              <a:gd name="connsiteX269" fmla="*/ 183118 w 683278"/>
              <a:gd name="connsiteY269" fmla="*/ 97340 h 419535"/>
              <a:gd name="connsiteX270" fmla="*/ 190966 w 683278"/>
              <a:gd name="connsiteY270" fmla="*/ 101291 h 419535"/>
              <a:gd name="connsiteX271" fmla="*/ 184320 w 683278"/>
              <a:gd name="connsiteY271" fmla="*/ 97494 h 419535"/>
              <a:gd name="connsiteX272" fmla="*/ 196382 w 683278"/>
              <a:gd name="connsiteY272" fmla="*/ 89051 h 419535"/>
              <a:gd name="connsiteX273" fmla="*/ 206635 w 683278"/>
              <a:gd name="connsiteY273" fmla="*/ 88298 h 419535"/>
              <a:gd name="connsiteX274" fmla="*/ 481525 w 683278"/>
              <a:gd name="connsiteY274" fmla="*/ 56968 h 419535"/>
              <a:gd name="connsiteX275" fmla="*/ 487276 w 683278"/>
              <a:gd name="connsiteY275" fmla="*/ 63801 h 419535"/>
              <a:gd name="connsiteX276" fmla="*/ 487276 w 683278"/>
              <a:gd name="connsiteY276" fmla="*/ 62657 h 419535"/>
              <a:gd name="connsiteX277" fmla="*/ 487129 w 683278"/>
              <a:gd name="connsiteY277" fmla="*/ 62614 h 419535"/>
              <a:gd name="connsiteX278" fmla="*/ 315512 w 683278"/>
              <a:gd name="connsiteY278" fmla="*/ 46242 h 419535"/>
              <a:gd name="connsiteX279" fmla="*/ 324960 w 683278"/>
              <a:gd name="connsiteY279" fmla="*/ 51828 h 419535"/>
              <a:gd name="connsiteX280" fmla="*/ 294967 w 683278"/>
              <a:gd name="connsiteY280" fmla="*/ 77192 h 419535"/>
              <a:gd name="connsiteX281" fmla="*/ 299766 w 683278"/>
              <a:gd name="connsiteY281" fmla="*/ 63906 h 419535"/>
              <a:gd name="connsiteX282" fmla="*/ 298202 w 683278"/>
              <a:gd name="connsiteY282" fmla="*/ 65481 h 419535"/>
              <a:gd name="connsiteX283" fmla="*/ 297617 w 683278"/>
              <a:gd name="connsiteY283" fmla="*/ 69160 h 419535"/>
              <a:gd name="connsiteX284" fmla="*/ 293859 w 683278"/>
              <a:gd name="connsiteY284" fmla="*/ 75779 h 419535"/>
              <a:gd name="connsiteX285" fmla="*/ 281833 w 683278"/>
              <a:gd name="connsiteY285" fmla="*/ 115497 h 419535"/>
              <a:gd name="connsiteX286" fmla="*/ 264996 w 683278"/>
              <a:gd name="connsiteY286" fmla="*/ 110683 h 419535"/>
              <a:gd name="connsiteX287" fmla="*/ 239741 w 683278"/>
              <a:gd name="connsiteY287" fmla="*/ 105868 h 419535"/>
              <a:gd name="connsiteX288" fmla="*/ 221702 w 683278"/>
              <a:gd name="connsiteY288" fmla="*/ 97443 h 419535"/>
              <a:gd name="connsiteX289" fmla="*/ 218094 w 683278"/>
              <a:gd name="connsiteY289" fmla="*/ 92629 h 419535"/>
              <a:gd name="connsiteX290" fmla="*/ 226512 w 683278"/>
              <a:gd name="connsiteY290" fmla="*/ 89018 h 419535"/>
              <a:gd name="connsiteX291" fmla="*/ 260186 w 683278"/>
              <a:gd name="connsiteY291" fmla="*/ 92629 h 419535"/>
              <a:gd name="connsiteX292" fmla="*/ 268604 w 683278"/>
              <a:gd name="connsiteY292" fmla="*/ 89018 h 419535"/>
              <a:gd name="connsiteX293" fmla="*/ 269372 w 683278"/>
              <a:gd name="connsiteY293" fmla="*/ 88563 h 419535"/>
              <a:gd name="connsiteX294" fmla="*/ 264974 w 683278"/>
              <a:gd name="connsiteY294" fmla="*/ 80815 h 419535"/>
              <a:gd name="connsiteX295" fmla="*/ 278171 w 683278"/>
              <a:gd name="connsiteY295" fmla="*/ 55452 h 419535"/>
              <a:gd name="connsiteX296" fmla="*/ 290168 w 683278"/>
              <a:gd name="connsiteY296" fmla="*/ 51828 h 419535"/>
              <a:gd name="connsiteX297" fmla="*/ 303365 w 683278"/>
              <a:gd name="connsiteY297" fmla="*/ 46997 h 419535"/>
              <a:gd name="connsiteX298" fmla="*/ 315512 w 683278"/>
              <a:gd name="connsiteY298" fmla="*/ 46242 h 419535"/>
              <a:gd name="connsiteX299" fmla="*/ 336871 w 683278"/>
              <a:gd name="connsiteY299" fmla="*/ 23586 h 419535"/>
              <a:gd name="connsiteX300" fmla="*/ 335063 w 683278"/>
              <a:gd name="connsiteY300" fmla="*/ 24686 h 419535"/>
              <a:gd name="connsiteX301" fmla="*/ 337176 w 683278"/>
              <a:gd name="connsiteY301" fmla="*/ 32531 h 419535"/>
              <a:gd name="connsiteX302" fmla="*/ 338121 w 683278"/>
              <a:gd name="connsiteY302" fmla="*/ 33071 h 419535"/>
              <a:gd name="connsiteX303" fmla="*/ 335180 w 683278"/>
              <a:gd name="connsiteY303" fmla="*/ 24691 h 419535"/>
              <a:gd name="connsiteX304" fmla="*/ 385140 w 683278"/>
              <a:gd name="connsiteY304" fmla="*/ 0 h 419535"/>
              <a:gd name="connsiteX305" fmla="*/ 415192 w 683278"/>
              <a:gd name="connsiteY305" fmla="*/ 0 h 419535"/>
              <a:gd name="connsiteX306" fmla="*/ 418720 w 683278"/>
              <a:gd name="connsiteY306" fmla="*/ 0 h 419535"/>
              <a:gd name="connsiteX307" fmla="*/ 420000 w 683278"/>
              <a:gd name="connsiteY307" fmla="*/ 0 h 419535"/>
              <a:gd name="connsiteX308" fmla="*/ 420111 w 683278"/>
              <a:gd name="connsiteY308" fmla="*/ 133 h 419535"/>
              <a:gd name="connsiteX309" fmla="*/ 443985 w 683278"/>
              <a:gd name="connsiteY309" fmla="*/ 2416 h 419535"/>
              <a:gd name="connsiteX310" fmla="*/ 463740 w 683278"/>
              <a:gd name="connsiteY310" fmla="*/ 7700 h 419535"/>
              <a:gd name="connsiteX311" fmla="*/ 465631 w 683278"/>
              <a:gd name="connsiteY311" fmla="*/ 6052 h 419535"/>
              <a:gd name="connsiteX312" fmla="*/ 491906 w 683278"/>
              <a:gd name="connsiteY312" fmla="*/ 32528 h 419535"/>
              <a:gd name="connsiteX313" fmla="*/ 513403 w 683278"/>
              <a:gd name="connsiteY313" fmla="*/ 59004 h 419535"/>
              <a:gd name="connsiteX314" fmla="*/ 530123 w 683278"/>
              <a:gd name="connsiteY314" fmla="*/ 110753 h 419535"/>
              <a:gd name="connsiteX315" fmla="*/ 530123 w 683278"/>
              <a:gd name="connsiteY315" fmla="*/ 127500 h 419535"/>
              <a:gd name="connsiteX316" fmla="*/ 531368 w 683278"/>
              <a:gd name="connsiteY316" fmla="*/ 127500 h 419535"/>
              <a:gd name="connsiteX317" fmla="*/ 539804 w 683278"/>
              <a:gd name="connsiteY317" fmla="*/ 127500 h 419535"/>
              <a:gd name="connsiteX318" fmla="*/ 565110 w 683278"/>
              <a:gd name="connsiteY318" fmla="*/ 123566 h 419535"/>
              <a:gd name="connsiteX319" fmla="*/ 585405 w 683278"/>
              <a:gd name="connsiteY319" fmla="*/ 131777 h 419535"/>
              <a:gd name="connsiteX320" fmla="*/ 585441 w 683278"/>
              <a:gd name="connsiteY320" fmla="*/ 131132 h 419535"/>
              <a:gd name="connsiteX321" fmla="*/ 598758 w 683278"/>
              <a:gd name="connsiteY321" fmla="*/ 131132 h 419535"/>
              <a:gd name="connsiteX322" fmla="*/ 599906 w 683278"/>
              <a:gd name="connsiteY322" fmla="*/ 131132 h 419535"/>
              <a:gd name="connsiteX323" fmla="*/ 599845 w 683278"/>
              <a:gd name="connsiteY323" fmla="*/ 131393 h 419535"/>
              <a:gd name="connsiteX324" fmla="*/ 613191 w 683278"/>
              <a:gd name="connsiteY324" fmla="*/ 134598 h 419535"/>
              <a:gd name="connsiteX325" fmla="*/ 620408 w 683278"/>
              <a:gd name="connsiteY325" fmla="*/ 144393 h 419535"/>
              <a:gd name="connsiteX326" fmla="*/ 621077 w 683278"/>
              <a:gd name="connsiteY326" fmla="*/ 144680 h 419535"/>
              <a:gd name="connsiteX327" fmla="*/ 623929 w 683278"/>
              <a:gd name="connsiteY327" fmla="*/ 140816 h 419535"/>
              <a:gd name="connsiteX328" fmla="*/ 630483 w 683278"/>
              <a:gd name="connsiteY328" fmla="*/ 137790 h 419535"/>
              <a:gd name="connsiteX329" fmla="*/ 633128 w 683278"/>
              <a:gd name="connsiteY329" fmla="*/ 144776 h 419535"/>
              <a:gd name="connsiteX330" fmla="*/ 633638 w 683278"/>
              <a:gd name="connsiteY330" fmla="*/ 144393 h 419535"/>
              <a:gd name="connsiteX331" fmla="*/ 642057 w 683278"/>
              <a:gd name="connsiteY331" fmla="*/ 144393 h 419535"/>
              <a:gd name="connsiteX332" fmla="*/ 650476 w 683278"/>
              <a:gd name="connsiteY332" fmla="*/ 157654 h 419535"/>
              <a:gd name="connsiteX333" fmla="*/ 658895 w 683278"/>
              <a:gd name="connsiteY333" fmla="*/ 180559 h 419535"/>
              <a:gd name="connsiteX334" fmla="*/ 603591 w 683278"/>
              <a:gd name="connsiteY334" fmla="*/ 154048 h 419535"/>
              <a:gd name="connsiteX335" fmla="*/ 585441 w 683278"/>
              <a:gd name="connsiteY335" fmla="*/ 154048 h 419535"/>
              <a:gd name="connsiteX336" fmla="*/ 577003 w 683278"/>
              <a:gd name="connsiteY336" fmla="*/ 149223 h 419535"/>
              <a:gd name="connsiteX337" fmla="*/ 577088 w 683278"/>
              <a:gd name="connsiteY337" fmla="*/ 149145 h 419535"/>
              <a:gd name="connsiteX338" fmla="*/ 566165 w 683278"/>
              <a:gd name="connsiteY338" fmla="*/ 147926 h 419535"/>
              <a:gd name="connsiteX339" fmla="*/ 557620 w 683278"/>
              <a:gd name="connsiteY339" fmla="*/ 149152 h 419535"/>
              <a:gd name="connsiteX340" fmla="*/ 557848 w 683278"/>
              <a:gd name="connsiteY340" fmla="*/ 149447 h 419535"/>
              <a:gd name="connsiteX341" fmla="*/ 527817 w 683278"/>
              <a:gd name="connsiteY341" fmla="*/ 161583 h 419535"/>
              <a:gd name="connsiteX342" fmla="*/ 506195 w 683278"/>
              <a:gd name="connsiteY342" fmla="*/ 157942 h 419535"/>
              <a:gd name="connsiteX343" fmla="*/ 509799 w 683278"/>
              <a:gd name="connsiteY343" fmla="*/ 132456 h 419535"/>
              <a:gd name="connsiteX344" fmla="*/ 514604 w 683278"/>
              <a:gd name="connsiteY344" fmla="*/ 132456 h 419535"/>
              <a:gd name="connsiteX345" fmla="*/ 522637 w 683278"/>
              <a:gd name="connsiteY345" fmla="*/ 134775 h 419535"/>
              <a:gd name="connsiteX346" fmla="*/ 514497 w 683278"/>
              <a:gd name="connsiteY346" fmla="*/ 132342 h 419535"/>
              <a:gd name="connsiteX347" fmla="*/ 518037 w 683278"/>
              <a:gd name="connsiteY347" fmla="*/ 127601 h 419535"/>
              <a:gd name="connsiteX348" fmla="*/ 516986 w 683278"/>
              <a:gd name="connsiteY348" fmla="*/ 127601 h 419535"/>
              <a:gd name="connsiteX349" fmla="*/ 495489 w 683278"/>
              <a:gd name="connsiteY349" fmla="*/ 97515 h 419535"/>
              <a:gd name="connsiteX350" fmla="*/ 495489 w 683278"/>
              <a:gd name="connsiteY350" fmla="*/ 84277 h 419535"/>
              <a:gd name="connsiteX351" fmla="*/ 496110 w 683278"/>
              <a:gd name="connsiteY351" fmla="*/ 84405 h 419535"/>
              <a:gd name="connsiteX352" fmla="*/ 487276 w 683278"/>
              <a:gd name="connsiteY352" fmla="*/ 67400 h 419535"/>
              <a:gd name="connsiteX353" fmla="*/ 487276 w 683278"/>
              <a:gd name="connsiteY353" fmla="*/ 68592 h 419535"/>
              <a:gd name="connsiteX354" fmla="*/ 477165 w 683278"/>
              <a:gd name="connsiteY354" fmla="*/ 52574 h 419535"/>
              <a:gd name="connsiteX355" fmla="*/ 473991 w 683278"/>
              <a:gd name="connsiteY355" fmla="*/ 49376 h 419535"/>
              <a:gd name="connsiteX356" fmla="*/ 470409 w 683278"/>
              <a:gd name="connsiteY356" fmla="*/ 45766 h 419535"/>
              <a:gd name="connsiteX357" fmla="*/ 470477 w 683278"/>
              <a:gd name="connsiteY357" fmla="*/ 45677 h 419535"/>
              <a:gd name="connsiteX358" fmla="*/ 423504 w 683278"/>
              <a:gd name="connsiteY358" fmla="*/ 33818 h 419535"/>
              <a:gd name="connsiteX359" fmla="*/ 418720 w 683278"/>
              <a:gd name="connsiteY359" fmla="*/ 25364 h 419535"/>
              <a:gd name="connsiteX360" fmla="*/ 418994 w 683278"/>
              <a:gd name="connsiteY360" fmla="*/ 25218 h 419535"/>
              <a:gd name="connsiteX361" fmla="*/ 406777 w 683278"/>
              <a:gd name="connsiteY361" fmla="*/ 25218 h 419535"/>
              <a:gd name="connsiteX362" fmla="*/ 405280 w 683278"/>
              <a:gd name="connsiteY362" fmla="*/ 24296 h 419535"/>
              <a:gd name="connsiteX363" fmla="*/ 394812 w 683278"/>
              <a:gd name="connsiteY363" fmla="*/ 30161 h 419535"/>
              <a:gd name="connsiteX364" fmla="*/ 380410 w 683278"/>
              <a:gd name="connsiteY364" fmla="*/ 28950 h 419535"/>
              <a:gd name="connsiteX365" fmla="*/ 385211 w 683278"/>
              <a:gd name="connsiteY365" fmla="*/ 20477 h 419535"/>
              <a:gd name="connsiteX366" fmla="*/ 386442 w 683278"/>
              <a:gd name="connsiteY366" fmla="*/ 20337 h 419535"/>
              <a:gd name="connsiteX367" fmla="*/ 385140 w 683278"/>
              <a:gd name="connsiteY367" fmla="*/ 20415 h 419535"/>
              <a:gd name="connsiteX368" fmla="*/ 381445 w 683278"/>
              <a:gd name="connsiteY368" fmla="*/ 18833 h 419535"/>
              <a:gd name="connsiteX369" fmla="*/ 383939 w 683278"/>
              <a:gd name="connsiteY369" fmla="*/ 20278 h 419535"/>
              <a:gd name="connsiteX370" fmla="*/ 380338 w 683278"/>
              <a:gd name="connsiteY370" fmla="*/ 28800 h 419535"/>
              <a:gd name="connsiteX371" fmla="*/ 350333 w 683278"/>
              <a:gd name="connsiteY371" fmla="*/ 28800 h 419535"/>
              <a:gd name="connsiteX372" fmla="*/ 346732 w 683278"/>
              <a:gd name="connsiteY372" fmla="*/ 37322 h 419535"/>
              <a:gd name="connsiteX373" fmla="*/ 341843 w 683278"/>
              <a:gd name="connsiteY373" fmla="*/ 35196 h 419535"/>
              <a:gd name="connsiteX374" fmla="*/ 345628 w 683278"/>
              <a:gd name="connsiteY374" fmla="*/ 37358 h 419535"/>
              <a:gd name="connsiteX375" fmla="*/ 323894 w 683278"/>
              <a:gd name="connsiteY375" fmla="*/ 49427 h 419535"/>
              <a:gd name="connsiteX376" fmla="*/ 302159 w 683278"/>
              <a:gd name="connsiteY376" fmla="*/ 45806 h 419535"/>
              <a:gd name="connsiteX377" fmla="*/ 293707 w 683278"/>
              <a:gd name="connsiteY377" fmla="*/ 45806 h 419535"/>
              <a:gd name="connsiteX378" fmla="*/ 302159 w 683278"/>
              <a:gd name="connsiteY378" fmla="*/ 28910 h 419535"/>
              <a:gd name="connsiteX379" fmla="*/ 333553 w 683278"/>
              <a:gd name="connsiteY379" fmla="*/ 15635 h 419535"/>
              <a:gd name="connsiteX380" fmla="*/ 345628 w 683278"/>
              <a:gd name="connsiteY380" fmla="*/ 15635 h 419535"/>
              <a:gd name="connsiteX381" fmla="*/ 342820 w 683278"/>
              <a:gd name="connsiteY381" fmla="*/ 19377 h 419535"/>
              <a:gd name="connsiteX382" fmla="*/ 346732 w 683278"/>
              <a:gd name="connsiteY382" fmla="*/ 15408 h 419535"/>
              <a:gd name="connsiteX383" fmla="*/ 380338 w 683278"/>
              <a:gd name="connsiteY383" fmla="*/ 2017 h 419535"/>
              <a:gd name="connsiteX384" fmla="*/ 375538 w 683278"/>
              <a:gd name="connsiteY384" fmla="*/ 6887 h 419535"/>
              <a:gd name="connsiteX385" fmla="*/ 371037 w 683278"/>
              <a:gd name="connsiteY385" fmla="*/ 11604 h 419535"/>
              <a:gd name="connsiteX386" fmla="*/ 372440 w 683278"/>
              <a:gd name="connsiteY386" fmla="*/ 12790 h 419535"/>
              <a:gd name="connsiteX387" fmla="*/ 371767 w 683278"/>
              <a:gd name="connsiteY387" fmla="*/ 12159 h 419535"/>
              <a:gd name="connsiteX388" fmla="*/ 376726 w 683278"/>
              <a:gd name="connsiteY388" fmla="*/ 8406 h 419535"/>
              <a:gd name="connsiteX389" fmla="*/ 381534 w 683278"/>
              <a:gd name="connsiteY389" fmla="*/ 3603 h 419535"/>
              <a:gd name="connsiteX390" fmla="*/ 385140 w 683278"/>
              <a:gd name="connsiteY390" fmla="*/ 0 h 41953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</a:cxnLst>
            <a:rect l="l" t="t" r="r" b="b"/>
            <a:pathLst>
              <a:path w="683278" h="419535">
                <a:moveTo>
                  <a:pt x="123074" y="370006"/>
                </a:moveTo>
                <a:cubicBezTo>
                  <a:pt x="131455" y="365152"/>
                  <a:pt x="135046" y="373647"/>
                  <a:pt x="139835" y="378502"/>
                </a:cubicBezTo>
                <a:cubicBezTo>
                  <a:pt x="143427" y="386997"/>
                  <a:pt x="153004" y="390638"/>
                  <a:pt x="156596" y="395492"/>
                </a:cubicBezTo>
                <a:cubicBezTo>
                  <a:pt x="156596" y="399133"/>
                  <a:pt x="156596" y="403987"/>
                  <a:pt x="153004" y="403987"/>
                </a:cubicBezTo>
                <a:cubicBezTo>
                  <a:pt x="148216" y="403987"/>
                  <a:pt x="148216" y="399133"/>
                  <a:pt x="143427" y="403987"/>
                </a:cubicBezTo>
                <a:cubicBezTo>
                  <a:pt x="135046" y="403987"/>
                  <a:pt x="131455" y="399133"/>
                  <a:pt x="131455" y="395492"/>
                </a:cubicBezTo>
                <a:cubicBezTo>
                  <a:pt x="131455" y="390638"/>
                  <a:pt x="131455" y="390638"/>
                  <a:pt x="126666" y="386997"/>
                </a:cubicBezTo>
                <a:cubicBezTo>
                  <a:pt x="123074" y="382142"/>
                  <a:pt x="118285" y="373647"/>
                  <a:pt x="123074" y="370006"/>
                </a:cubicBezTo>
                <a:close/>
                <a:moveTo>
                  <a:pt x="294910" y="365086"/>
                </a:moveTo>
                <a:lnTo>
                  <a:pt x="294947" y="365114"/>
                </a:lnTo>
                <a:lnTo>
                  <a:pt x="298837" y="365114"/>
                </a:lnTo>
                <a:lnTo>
                  <a:pt x="298537" y="365086"/>
                </a:lnTo>
                <a:close/>
                <a:moveTo>
                  <a:pt x="290371" y="361123"/>
                </a:moveTo>
                <a:lnTo>
                  <a:pt x="290137" y="361505"/>
                </a:lnTo>
                <a:lnTo>
                  <a:pt x="290179" y="361537"/>
                </a:lnTo>
                <a:close/>
                <a:moveTo>
                  <a:pt x="87437" y="342421"/>
                </a:moveTo>
                <a:lnTo>
                  <a:pt x="87419" y="342483"/>
                </a:lnTo>
                <a:lnTo>
                  <a:pt x="96924" y="343453"/>
                </a:lnTo>
                <a:lnTo>
                  <a:pt x="96924" y="343379"/>
                </a:lnTo>
                <a:lnTo>
                  <a:pt x="96925" y="343378"/>
                </a:lnTo>
                <a:close/>
                <a:moveTo>
                  <a:pt x="100559" y="338723"/>
                </a:moveTo>
                <a:lnTo>
                  <a:pt x="102018" y="340684"/>
                </a:lnTo>
                <a:lnTo>
                  <a:pt x="102312" y="340529"/>
                </a:lnTo>
                <a:close/>
                <a:moveTo>
                  <a:pt x="94530" y="333178"/>
                </a:moveTo>
                <a:lnTo>
                  <a:pt x="89511" y="334688"/>
                </a:lnTo>
                <a:lnTo>
                  <a:pt x="89511" y="334961"/>
                </a:lnTo>
                <a:lnTo>
                  <a:pt x="94934" y="333631"/>
                </a:lnTo>
                <a:lnTo>
                  <a:pt x="95475" y="333889"/>
                </a:lnTo>
                <a:close/>
                <a:moveTo>
                  <a:pt x="535104" y="330263"/>
                </a:moveTo>
                <a:lnTo>
                  <a:pt x="534860" y="330835"/>
                </a:lnTo>
                <a:lnTo>
                  <a:pt x="535164" y="330292"/>
                </a:lnTo>
                <a:close/>
                <a:moveTo>
                  <a:pt x="536285" y="325222"/>
                </a:moveTo>
                <a:lnTo>
                  <a:pt x="538729" y="326653"/>
                </a:lnTo>
                <a:lnTo>
                  <a:pt x="539368" y="326831"/>
                </a:lnTo>
                <a:lnTo>
                  <a:pt x="538616" y="326558"/>
                </a:lnTo>
                <a:close/>
                <a:moveTo>
                  <a:pt x="535164" y="306143"/>
                </a:moveTo>
                <a:cubicBezTo>
                  <a:pt x="544759" y="309737"/>
                  <a:pt x="556753" y="313330"/>
                  <a:pt x="569946" y="313330"/>
                </a:cubicBezTo>
                <a:cubicBezTo>
                  <a:pt x="556753" y="325308"/>
                  <a:pt x="544759" y="313330"/>
                  <a:pt x="535164" y="306143"/>
                </a:cubicBezTo>
                <a:close/>
                <a:moveTo>
                  <a:pt x="623827" y="287986"/>
                </a:moveTo>
                <a:cubicBezTo>
                  <a:pt x="633461" y="291617"/>
                  <a:pt x="633461" y="296459"/>
                  <a:pt x="623827" y="300090"/>
                </a:cubicBezTo>
                <a:cubicBezTo>
                  <a:pt x="620215" y="300090"/>
                  <a:pt x="615398" y="300090"/>
                  <a:pt x="611785" y="300090"/>
                </a:cubicBezTo>
                <a:cubicBezTo>
                  <a:pt x="615398" y="296459"/>
                  <a:pt x="620215" y="291617"/>
                  <a:pt x="623827" y="287986"/>
                </a:cubicBezTo>
                <a:close/>
                <a:moveTo>
                  <a:pt x="633521" y="274873"/>
                </a:moveTo>
                <a:cubicBezTo>
                  <a:pt x="637123" y="288077"/>
                  <a:pt x="637123" y="288077"/>
                  <a:pt x="655137" y="283276"/>
                </a:cubicBezTo>
                <a:cubicBezTo>
                  <a:pt x="655137" y="288077"/>
                  <a:pt x="655137" y="291678"/>
                  <a:pt x="650333" y="291678"/>
                </a:cubicBezTo>
                <a:cubicBezTo>
                  <a:pt x="641927" y="308483"/>
                  <a:pt x="608302" y="334891"/>
                  <a:pt x="581882" y="325288"/>
                </a:cubicBezTo>
                <a:cubicBezTo>
                  <a:pt x="586685" y="316886"/>
                  <a:pt x="578279" y="316886"/>
                  <a:pt x="573475" y="316886"/>
                </a:cubicBezTo>
                <a:lnTo>
                  <a:pt x="573475" y="318152"/>
                </a:lnTo>
                <a:lnTo>
                  <a:pt x="573184" y="318442"/>
                </a:lnTo>
                <a:lnTo>
                  <a:pt x="573448" y="318247"/>
                </a:lnTo>
                <a:cubicBezTo>
                  <a:pt x="577030" y="318247"/>
                  <a:pt x="586581" y="318247"/>
                  <a:pt x="581806" y="325308"/>
                </a:cubicBezTo>
                <a:cubicBezTo>
                  <a:pt x="577030" y="325308"/>
                  <a:pt x="577030" y="325308"/>
                  <a:pt x="577030" y="325308"/>
                </a:cubicBezTo>
                <a:lnTo>
                  <a:pt x="577004" y="325308"/>
                </a:lnTo>
                <a:cubicBezTo>
                  <a:pt x="573398" y="331360"/>
                  <a:pt x="564983" y="331360"/>
                  <a:pt x="561377" y="331360"/>
                </a:cubicBezTo>
                <a:lnTo>
                  <a:pt x="561956" y="329659"/>
                </a:lnTo>
                <a:lnTo>
                  <a:pt x="560253" y="331361"/>
                </a:lnTo>
                <a:cubicBezTo>
                  <a:pt x="556646" y="331361"/>
                  <a:pt x="551838" y="331361"/>
                  <a:pt x="551838" y="331361"/>
                </a:cubicBezTo>
                <a:lnTo>
                  <a:pt x="550432" y="330850"/>
                </a:lnTo>
                <a:lnTo>
                  <a:pt x="539917" y="335143"/>
                </a:lnTo>
                <a:cubicBezTo>
                  <a:pt x="537838" y="337872"/>
                  <a:pt x="536947" y="341207"/>
                  <a:pt x="535164" y="343633"/>
                </a:cubicBezTo>
                <a:cubicBezTo>
                  <a:pt x="530411" y="352123"/>
                  <a:pt x="526847" y="355762"/>
                  <a:pt x="518529" y="360613"/>
                </a:cubicBezTo>
                <a:cubicBezTo>
                  <a:pt x="518529" y="353942"/>
                  <a:pt x="518529" y="349697"/>
                  <a:pt x="520014" y="346514"/>
                </a:cubicBezTo>
                <a:lnTo>
                  <a:pt x="523669" y="343796"/>
                </a:lnTo>
                <a:lnTo>
                  <a:pt x="520017" y="346223"/>
                </a:lnTo>
                <a:cubicBezTo>
                  <a:pt x="518367" y="349382"/>
                  <a:pt x="518367" y="353595"/>
                  <a:pt x="518367" y="360216"/>
                </a:cubicBezTo>
                <a:cubicBezTo>
                  <a:pt x="509969" y="381883"/>
                  <a:pt x="479974" y="403550"/>
                  <a:pt x="463177" y="415587"/>
                </a:cubicBezTo>
                <a:cubicBezTo>
                  <a:pt x="454779" y="415587"/>
                  <a:pt x="445180" y="415587"/>
                  <a:pt x="441581" y="415587"/>
                </a:cubicBezTo>
                <a:cubicBezTo>
                  <a:pt x="419985" y="415587"/>
                  <a:pt x="398389" y="411976"/>
                  <a:pt x="381592" y="407161"/>
                </a:cubicBezTo>
                <a:cubicBezTo>
                  <a:pt x="373193" y="403550"/>
                  <a:pt x="364795" y="407161"/>
                  <a:pt x="355197" y="398735"/>
                </a:cubicBezTo>
                <a:lnTo>
                  <a:pt x="330540" y="373997"/>
                </a:lnTo>
                <a:lnTo>
                  <a:pt x="328724" y="374735"/>
                </a:lnTo>
                <a:cubicBezTo>
                  <a:pt x="322083" y="372323"/>
                  <a:pt x="316649" y="368705"/>
                  <a:pt x="311819" y="366292"/>
                </a:cubicBezTo>
                <a:lnTo>
                  <a:pt x="299682" y="365190"/>
                </a:lnTo>
                <a:lnTo>
                  <a:pt x="285027" y="380448"/>
                </a:lnTo>
                <a:cubicBezTo>
                  <a:pt x="279616" y="383755"/>
                  <a:pt x="273304" y="384958"/>
                  <a:pt x="264887" y="383154"/>
                </a:cubicBezTo>
                <a:cubicBezTo>
                  <a:pt x="264887" y="383154"/>
                  <a:pt x="260078" y="383154"/>
                  <a:pt x="260078" y="386762"/>
                </a:cubicBezTo>
                <a:cubicBezTo>
                  <a:pt x="264887" y="386762"/>
                  <a:pt x="264887" y="386762"/>
                  <a:pt x="264887" y="386762"/>
                </a:cubicBezTo>
                <a:cubicBezTo>
                  <a:pt x="273304" y="391573"/>
                  <a:pt x="273304" y="395181"/>
                  <a:pt x="269697" y="395181"/>
                </a:cubicBezTo>
                <a:cubicBezTo>
                  <a:pt x="260078" y="395181"/>
                  <a:pt x="256471" y="404802"/>
                  <a:pt x="248054" y="404802"/>
                </a:cubicBezTo>
                <a:cubicBezTo>
                  <a:pt x="243245" y="399992"/>
                  <a:pt x="243245" y="399992"/>
                  <a:pt x="243245" y="404802"/>
                </a:cubicBezTo>
                <a:cubicBezTo>
                  <a:pt x="239638" y="413221"/>
                  <a:pt x="234828" y="413221"/>
                  <a:pt x="230019" y="413221"/>
                </a:cubicBezTo>
                <a:cubicBezTo>
                  <a:pt x="213186" y="421640"/>
                  <a:pt x="199960" y="421640"/>
                  <a:pt x="183126" y="413221"/>
                </a:cubicBezTo>
                <a:cubicBezTo>
                  <a:pt x="174710" y="413221"/>
                  <a:pt x="169900" y="408410"/>
                  <a:pt x="161484" y="413221"/>
                </a:cubicBezTo>
                <a:cubicBezTo>
                  <a:pt x="153067" y="416829"/>
                  <a:pt x="153067" y="408410"/>
                  <a:pt x="153067" y="404802"/>
                </a:cubicBezTo>
                <a:cubicBezTo>
                  <a:pt x="157877" y="404802"/>
                  <a:pt x="157877" y="399992"/>
                  <a:pt x="157877" y="395181"/>
                </a:cubicBezTo>
                <a:cubicBezTo>
                  <a:pt x="161484" y="395181"/>
                  <a:pt x="166293" y="395181"/>
                  <a:pt x="166293" y="391573"/>
                </a:cubicBezTo>
                <a:cubicBezTo>
                  <a:pt x="169900" y="391573"/>
                  <a:pt x="174710" y="391573"/>
                  <a:pt x="174710" y="391573"/>
                </a:cubicBezTo>
                <a:cubicBezTo>
                  <a:pt x="199960" y="404802"/>
                  <a:pt x="221602" y="395181"/>
                  <a:pt x="243245" y="383154"/>
                </a:cubicBezTo>
                <a:cubicBezTo>
                  <a:pt x="251661" y="373532"/>
                  <a:pt x="256471" y="369924"/>
                  <a:pt x="269697" y="373532"/>
                </a:cubicBezTo>
                <a:cubicBezTo>
                  <a:pt x="273304" y="369924"/>
                  <a:pt x="273304" y="369924"/>
                  <a:pt x="273304" y="369924"/>
                </a:cubicBezTo>
                <a:cubicBezTo>
                  <a:pt x="275709" y="363309"/>
                  <a:pt x="279015" y="358799"/>
                  <a:pt x="283374" y="354891"/>
                </a:cubicBezTo>
                <a:lnTo>
                  <a:pt x="298015" y="344680"/>
                </a:lnTo>
                <a:lnTo>
                  <a:pt x="298579" y="343465"/>
                </a:lnTo>
                <a:lnTo>
                  <a:pt x="299225" y="343835"/>
                </a:lnTo>
                <a:lnTo>
                  <a:pt x="299756" y="343465"/>
                </a:lnTo>
                <a:lnTo>
                  <a:pt x="299529" y="344010"/>
                </a:lnTo>
                <a:lnTo>
                  <a:pt x="314221" y="352438"/>
                </a:lnTo>
                <a:lnTo>
                  <a:pt x="315441" y="351819"/>
                </a:lnTo>
                <a:cubicBezTo>
                  <a:pt x="323894" y="346995"/>
                  <a:pt x="323894" y="346995"/>
                  <a:pt x="323894" y="346995"/>
                </a:cubicBezTo>
                <a:cubicBezTo>
                  <a:pt x="326309" y="353629"/>
                  <a:pt x="330837" y="356945"/>
                  <a:pt x="335214" y="360413"/>
                </a:cubicBezTo>
                <a:lnTo>
                  <a:pt x="343663" y="372032"/>
                </a:lnTo>
                <a:lnTo>
                  <a:pt x="346798" y="373457"/>
                </a:lnTo>
                <a:lnTo>
                  <a:pt x="350370" y="375129"/>
                </a:lnTo>
                <a:lnTo>
                  <a:pt x="357001" y="375681"/>
                </a:lnTo>
                <a:lnTo>
                  <a:pt x="363678" y="381360"/>
                </a:lnTo>
                <a:lnTo>
                  <a:pt x="364795" y="381883"/>
                </a:lnTo>
                <a:lnTo>
                  <a:pt x="364935" y="383920"/>
                </a:lnTo>
                <a:lnTo>
                  <a:pt x="370681" y="390406"/>
                </a:lnTo>
                <a:lnTo>
                  <a:pt x="373193" y="390309"/>
                </a:lnTo>
                <a:cubicBezTo>
                  <a:pt x="385191" y="398735"/>
                  <a:pt x="398389" y="393920"/>
                  <a:pt x="415186" y="398735"/>
                </a:cubicBezTo>
                <a:cubicBezTo>
                  <a:pt x="454779" y="407161"/>
                  <a:pt x="475175" y="377068"/>
                  <a:pt x="496771" y="355401"/>
                </a:cubicBezTo>
                <a:cubicBezTo>
                  <a:pt x="505170" y="346975"/>
                  <a:pt x="514768" y="338549"/>
                  <a:pt x="518367" y="330123"/>
                </a:cubicBezTo>
                <a:lnTo>
                  <a:pt x="518597" y="330123"/>
                </a:lnTo>
                <a:lnTo>
                  <a:pt x="526680" y="310087"/>
                </a:lnTo>
                <a:lnTo>
                  <a:pt x="526595" y="309746"/>
                </a:lnTo>
                <a:cubicBezTo>
                  <a:pt x="530201" y="309746"/>
                  <a:pt x="530201" y="309746"/>
                  <a:pt x="535009" y="306143"/>
                </a:cubicBezTo>
                <a:cubicBezTo>
                  <a:pt x="543424" y="314549"/>
                  <a:pt x="556646" y="326558"/>
                  <a:pt x="568667" y="314549"/>
                </a:cubicBezTo>
                <a:cubicBezTo>
                  <a:pt x="568667" y="309746"/>
                  <a:pt x="573475" y="314549"/>
                  <a:pt x="573475" y="314549"/>
                </a:cubicBezTo>
                <a:lnTo>
                  <a:pt x="573475" y="313285"/>
                </a:lnTo>
                <a:cubicBezTo>
                  <a:pt x="581882" y="308483"/>
                  <a:pt x="590288" y="300081"/>
                  <a:pt x="598694" y="308483"/>
                </a:cubicBezTo>
                <a:cubicBezTo>
                  <a:pt x="598694" y="308483"/>
                  <a:pt x="598694" y="308483"/>
                  <a:pt x="595092" y="313285"/>
                </a:cubicBezTo>
                <a:cubicBezTo>
                  <a:pt x="595092" y="313285"/>
                  <a:pt x="595092" y="313285"/>
                  <a:pt x="595092" y="316886"/>
                </a:cubicBezTo>
                <a:lnTo>
                  <a:pt x="595150" y="316885"/>
                </a:lnTo>
                <a:lnTo>
                  <a:pt x="595150" y="313344"/>
                </a:lnTo>
                <a:cubicBezTo>
                  <a:pt x="599958" y="308525"/>
                  <a:pt x="599958" y="308525"/>
                  <a:pt x="599958" y="308525"/>
                </a:cubicBezTo>
                <a:cubicBezTo>
                  <a:pt x="603564" y="308525"/>
                  <a:pt x="608373" y="304910"/>
                  <a:pt x="613181" y="300091"/>
                </a:cubicBezTo>
                <a:lnTo>
                  <a:pt x="625106" y="300091"/>
                </a:lnTo>
                <a:lnTo>
                  <a:pt x="625114" y="300081"/>
                </a:lnTo>
                <a:cubicBezTo>
                  <a:pt x="633521" y="296480"/>
                  <a:pt x="633521" y="291678"/>
                  <a:pt x="625114" y="288077"/>
                </a:cubicBezTo>
                <a:cubicBezTo>
                  <a:pt x="620311" y="279675"/>
                  <a:pt x="628717" y="279675"/>
                  <a:pt x="633521" y="274873"/>
                </a:cubicBezTo>
                <a:close/>
                <a:moveTo>
                  <a:pt x="54943" y="209857"/>
                </a:moveTo>
                <a:lnTo>
                  <a:pt x="38602" y="218830"/>
                </a:lnTo>
                <a:lnTo>
                  <a:pt x="54769" y="210618"/>
                </a:lnTo>
                <a:cubicBezTo>
                  <a:pt x="61323" y="208197"/>
                  <a:pt x="66684" y="208197"/>
                  <a:pt x="71003" y="210467"/>
                </a:cubicBezTo>
                <a:lnTo>
                  <a:pt x="72720" y="212783"/>
                </a:lnTo>
                <a:lnTo>
                  <a:pt x="71135" y="210310"/>
                </a:lnTo>
                <a:cubicBezTo>
                  <a:pt x="66937" y="208046"/>
                  <a:pt x="61540" y="208046"/>
                  <a:pt x="54943" y="209857"/>
                </a:cubicBezTo>
                <a:close/>
                <a:moveTo>
                  <a:pt x="676914" y="184089"/>
                </a:moveTo>
                <a:cubicBezTo>
                  <a:pt x="685382" y="196338"/>
                  <a:pt x="681753" y="201237"/>
                  <a:pt x="673284" y="209811"/>
                </a:cubicBezTo>
                <a:cubicBezTo>
                  <a:pt x="673284" y="201237"/>
                  <a:pt x="676914" y="192663"/>
                  <a:pt x="676914" y="184089"/>
                </a:cubicBezTo>
                <a:close/>
                <a:moveTo>
                  <a:pt x="114656" y="184089"/>
                </a:moveTo>
                <a:cubicBezTo>
                  <a:pt x="118285" y="187720"/>
                  <a:pt x="118285" y="192562"/>
                  <a:pt x="118285" y="192562"/>
                </a:cubicBezTo>
                <a:cubicBezTo>
                  <a:pt x="118285" y="192562"/>
                  <a:pt x="114656" y="192562"/>
                  <a:pt x="114656" y="196193"/>
                </a:cubicBezTo>
                <a:cubicBezTo>
                  <a:pt x="109817" y="192562"/>
                  <a:pt x="106187" y="192562"/>
                  <a:pt x="106187" y="187720"/>
                </a:cubicBezTo>
                <a:cubicBezTo>
                  <a:pt x="109817" y="187720"/>
                  <a:pt x="109817" y="187720"/>
                  <a:pt x="114656" y="184089"/>
                </a:cubicBezTo>
                <a:close/>
                <a:moveTo>
                  <a:pt x="653678" y="142225"/>
                </a:moveTo>
                <a:cubicBezTo>
                  <a:pt x="656833" y="142829"/>
                  <a:pt x="660139" y="144943"/>
                  <a:pt x="664947" y="149172"/>
                </a:cubicBezTo>
                <a:cubicBezTo>
                  <a:pt x="668553" y="154004"/>
                  <a:pt x="673362" y="157629"/>
                  <a:pt x="676968" y="167293"/>
                </a:cubicBezTo>
                <a:cubicBezTo>
                  <a:pt x="685382" y="170918"/>
                  <a:pt x="685382" y="175750"/>
                  <a:pt x="676968" y="179375"/>
                </a:cubicBezTo>
                <a:cubicBezTo>
                  <a:pt x="672761" y="179375"/>
                  <a:pt x="669756" y="179375"/>
                  <a:pt x="667802" y="181036"/>
                </a:cubicBezTo>
                <a:lnTo>
                  <a:pt x="667551" y="182061"/>
                </a:lnTo>
                <a:lnTo>
                  <a:pt x="676812" y="180559"/>
                </a:lnTo>
                <a:cubicBezTo>
                  <a:pt x="676812" y="184180"/>
                  <a:pt x="676812" y="184180"/>
                  <a:pt x="676812" y="184180"/>
                </a:cubicBezTo>
                <a:cubicBezTo>
                  <a:pt x="676812" y="193837"/>
                  <a:pt x="671995" y="202286"/>
                  <a:pt x="671995" y="210735"/>
                </a:cubicBezTo>
                <a:cubicBezTo>
                  <a:pt x="671995" y="219185"/>
                  <a:pt x="663566" y="227634"/>
                  <a:pt x="671995" y="240911"/>
                </a:cubicBezTo>
                <a:cubicBezTo>
                  <a:pt x="667179" y="244532"/>
                  <a:pt x="667179" y="244532"/>
                  <a:pt x="667179" y="244532"/>
                </a:cubicBezTo>
                <a:cubicBezTo>
                  <a:pt x="655137" y="257810"/>
                  <a:pt x="658749" y="269880"/>
                  <a:pt x="655137" y="283158"/>
                </a:cubicBezTo>
                <a:cubicBezTo>
                  <a:pt x="637074" y="287986"/>
                  <a:pt x="637074" y="287986"/>
                  <a:pt x="633461" y="274709"/>
                </a:cubicBezTo>
                <a:cubicBezTo>
                  <a:pt x="633461" y="269880"/>
                  <a:pt x="633461" y="269880"/>
                  <a:pt x="637074" y="266259"/>
                </a:cubicBezTo>
                <a:cubicBezTo>
                  <a:pt x="645503" y="257810"/>
                  <a:pt x="645503" y="249361"/>
                  <a:pt x="655137" y="240911"/>
                </a:cubicBezTo>
                <a:cubicBezTo>
                  <a:pt x="663566" y="222806"/>
                  <a:pt x="663566" y="210735"/>
                  <a:pt x="663566" y="193837"/>
                </a:cubicBezTo>
                <a:lnTo>
                  <a:pt x="664319" y="190928"/>
                </a:lnTo>
                <a:lnTo>
                  <a:pt x="660139" y="179375"/>
                </a:lnTo>
                <a:cubicBezTo>
                  <a:pt x="664947" y="162461"/>
                  <a:pt x="664947" y="162461"/>
                  <a:pt x="651725" y="157629"/>
                </a:cubicBezTo>
                <a:cubicBezTo>
                  <a:pt x="646916" y="154004"/>
                  <a:pt x="638502" y="154004"/>
                  <a:pt x="643310" y="144339"/>
                </a:cubicBezTo>
                <a:cubicBezTo>
                  <a:pt x="647517" y="142527"/>
                  <a:pt x="650523" y="141621"/>
                  <a:pt x="653678" y="142225"/>
                </a:cubicBezTo>
                <a:close/>
                <a:moveTo>
                  <a:pt x="252322" y="105836"/>
                </a:moveTo>
                <a:cubicBezTo>
                  <a:pt x="256506" y="106887"/>
                  <a:pt x="260690" y="108989"/>
                  <a:pt x="264874" y="110790"/>
                </a:cubicBezTo>
                <a:cubicBezTo>
                  <a:pt x="268460" y="115593"/>
                  <a:pt x="276828" y="115593"/>
                  <a:pt x="281609" y="115593"/>
                </a:cubicBezTo>
                <a:cubicBezTo>
                  <a:pt x="276828" y="127602"/>
                  <a:pt x="268460" y="127602"/>
                  <a:pt x="264874" y="119196"/>
                </a:cubicBezTo>
                <a:cubicBezTo>
                  <a:pt x="256506" y="110790"/>
                  <a:pt x="248138" y="110790"/>
                  <a:pt x="239770" y="110790"/>
                </a:cubicBezTo>
                <a:cubicBezTo>
                  <a:pt x="239770" y="107187"/>
                  <a:pt x="239770" y="107187"/>
                  <a:pt x="239770" y="107187"/>
                </a:cubicBezTo>
                <a:cubicBezTo>
                  <a:pt x="243954" y="104786"/>
                  <a:pt x="248138" y="104786"/>
                  <a:pt x="252322" y="105836"/>
                </a:cubicBezTo>
                <a:close/>
                <a:moveTo>
                  <a:pt x="206635" y="88298"/>
                </a:moveTo>
                <a:cubicBezTo>
                  <a:pt x="209349" y="89956"/>
                  <a:pt x="211460" y="93273"/>
                  <a:pt x="213269" y="97494"/>
                </a:cubicBezTo>
                <a:cubicBezTo>
                  <a:pt x="213269" y="102318"/>
                  <a:pt x="213269" y="102318"/>
                  <a:pt x="218094" y="107143"/>
                </a:cubicBezTo>
                <a:cubicBezTo>
                  <a:pt x="209651" y="111967"/>
                  <a:pt x="204826" y="107143"/>
                  <a:pt x="201207" y="107143"/>
                </a:cubicBezTo>
                <a:lnTo>
                  <a:pt x="199470" y="106150"/>
                </a:lnTo>
                <a:lnTo>
                  <a:pt x="193937" y="110050"/>
                </a:lnTo>
                <a:cubicBezTo>
                  <a:pt x="192434" y="112168"/>
                  <a:pt x="191533" y="114286"/>
                  <a:pt x="191533" y="114286"/>
                </a:cubicBezTo>
                <a:cubicBezTo>
                  <a:pt x="165087" y="127601"/>
                  <a:pt x="156673" y="149389"/>
                  <a:pt x="139844" y="166335"/>
                </a:cubicBezTo>
                <a:cubicBezTo>
                  <a:pt x="137440" y="168756"/>
                  <a:pt x="137440" y="169967"/>
                  <a:pt x="138041" y="171177"/>
                </a:cubicBezTo>
                <a:lnTo>
                  <a:pt x="139692" y="175609"/>
                </a:lnTo>
                <a:lnTo>
                  <a:pt x="139898" y="175774"/>
                </a:lnTo>
                <a:lnTo>
                  <a:pt x="143455" y="201061"/>
                </a:lnTo>
                <a:lnTo>
                  <a:pt x="143489" y="201064"/>
                </a:lnTo>
                <a:lnTo>
                  <a:pt x="143489" y="201302"/>
                </a:lnTo>
                <a:lnTo>
                  <a:pt x="143489" y="210194"/>
                </a:lnTo>
                <a:cubicBezTo>
                  <a:pt x="143489" y="214151"/>
                  <a:pt x="143489" y="218716"/>
                  <a:pt x="143489" y="222977"/>
                </a:cubicBezTo>
                <a:cubicBezTo>
                  <a:pt x="143489" y="226629"/>
                  <a:pt x="143489" y="231499"/>
                  <a:pt x="135088" y="226629"/>
                </a:cubicBezTo>
                <a:cubicBezTo>
                  <a:pt x="131487" y="222977"/>
                  <a:pt x="123086" y="222977"/>
                  <a:pt x="118285" y="222977"/>
                </a:cubicBezTo>
                <a:lnTo>
                  <a:pt x="122731" y="215085"/>
                </a:lnTo>
                <a:lnTo>
                  <a:pt x="121410" y="214413"/>
                </a:lnTo>
                <a:lnTo>
                  <a:pt x="118210" y="221916"/>
                </a:lnTo>
                <a:cubicBezTo>
                  <a:pt x="109804" y="221916"/>
                  <a:pt x="101397" y="221916"/>
                  <a:pt x="96594" y="221916"/>
                </a:cubicBezTo>
                <a:lnTo>
                  <a:pt x="85592" y="198699"/>
                </a:lnTo>
                <a:lnTo>
                  <a:pt x="89275" y="210461"/>
                </a:lnTo>
                <a:cubicBezTo>
                  <a:pt x="90925" y="214989"/>
                  <a:pt x="93323" y="219516"/>
                  <a:pt x="98121" y="224346"/>
                </a:cubicBezTo>
                <a:cubicBezTo>
                  <a:pt x="93323" y="224346"/>
                  <a:pt x="93323" y="224346"/>
                  <a:pt x="93323" y="227968"/>
                </a:cubicBezTo>
                <a:cubicBezTo>
                  <a:pt x="88526" y="224346"/>
                  <a:pt x="84928" y="224346"/>
                  <a:pt x="80130" y="224346"/>
                </a:cubicBezTo>
                <a:lnTo>
                  <a:pt x="80049" y="224220"/>
                </a:lnTo>
                <a:lnTo>
                  <a:pt x="41663" y="236037"/>
                </a:lnTo>
                <a:cubicBezTo>
                  <a:pt x="38089" y="236037"/>
                  <a:pt x="38089" y="236037"/>
                  <a:pt x="38089" y="236037"/>
                </a:cubicBezTo>
                <a:cubicBezTo>
                  <a:pt x="39876" y="231800"/>
                  <a:pt x="40770" y="229682"/>
                  <a:pt x="40174" y="228623"/>
                </a:cubicBezTo>
                <a:lnTo>
                  <a:pt x="39719" y="228553"/>
                </a:lnTo>
                <a:lnTo>
                  <a:pt x="36847" y="236038"/>
                </a:lnTo>
                <a:lnTo>
                  <a:pt x="41663" y="236038"/>
                </a:lnTo>
                <a:cubicBezTo>
                  <a:pt x="41663" y="240868"/>
                  <a:pt x="41663" y="240868"/>
                  <a:pt x="41663" y="244491"/>
                </a:cubicBezTo>
                <a:cubicBezTo>
                  <a:pt x="36846" y="244491"/>
                  <a:pt x="36846" y="249322"/>
                  <a:pt x="33234" y="249322"/>
                </a:cubicBezTo>
                <a:cubicBezTo>
                  <a:pt x="23600" y="249322"/>
                  <a:pt x="28417" y="254152"/>
                  <a:pt x="28417" y="257775"/>
                </a:cubicBezTo>
                <a:cubicBezTo>
                  <a:pt x="19987" y="262605"/>
                  <a:pt x="23600" y="271059"/>
                  <a:pt x="23600" y="274681"/>
                </a:cubicBezTo>
                <a:cubicBezTo>
                  <a:pt x="19385" y="278908"/>
                  <a:pt x="18482" y="283135"/>
                  <a:pt x="18633" y="286908"/>
                </a:cubicBezTo>
                <a:lnTo>
                  <a:pt x="19778" y="294952"/>
                </a:lnTo>
                <a:lnTo>
                  <a:pt x="21332" y="295147"/>
                </a:lnTo>
                <a:lnTo>
                  <a:pt x="38097" y="331380"/>
                </a:lnTo>
                <a:lnTo>
                  <a:pt x="38118" y="331361"/>
                </a:lnTo>
                <a:cubicBezTo>
                  <a:pt x="46485" y="331361"/>
                  <a:pt x="51265" y="331361"/>
                  <a:pt x="54851" y="335018"/>
                </a:cubicBezTo>
                <a:cubicBezTo>
                  <a:pt x="59631" y="339893"/>
                  <a:pt x="63217" y="335018"/>
                  <a:pt x="67998" y="335018"/>
                </a:cubicBezTo>
                <a:lnTo>
                  <a:pt x="88544" y="331525"/>
                </a:lnTo>
                <a:lnTo>
                  <a:pt x="88544" y="330178"/>
                </a:lnTo>
                <a:cubicBezTo>
                  <a:pt x="93333" y="330178"/>
                  <a:pt x="96924" y="326578"/>
                  <a:pt x="101713" y="326578"/>
                </a:cubicBezTo>
                <a:cubicBezTo>
                  <a:pt x="108298" y="324178"/>
                  <a:pt x="114883" y="324178"/>
                  <a:pt x="120869" y="326278"/>
                </a:cubicBezTo>
                <a:cubicBezTo>
                  <a:pt x="126855" y="328378"/>
                  <a:pt x="132242" y="332578"/>
                  <a:pt x="136432" y="338579"/>
                </a:cubicBezTo>
                <a:cubicBezTo>
                  <a:pt x="136432" y="343379"/>
                  <a:pt x="132841" y="348179"/>
                  <a:pt x="136432" y="356579"/>
                </a:cubicBezTo>
                <a:cubicBezTo>
                  <a:pt x="129848" y="356579"/>
                  <a:pt x="123263" y="354479"/>
                  <a:pt x="116678" y="352379"/>
                </a:cubicBezTo>
                <a:lnTo>
                  <a:pt x="97877" y="348381"/>
                </a:lnTo>
                <a:lnTo>
                  <a:pt x="97877" y="351015"/>
                </a:lnTo>
                <a:cubicBezTo>
                  <a:pt x="98475" y="352691"/>
                  <a:pt x="98475" y="353910"/>
                  <a:pt x="94292" y="352082"/>
                </a:cubicBezTo>
                <a:cubicBezTo>
                  <a:pt x="84730" y="347206"/>
                  <a:pt x="81145" y="347206"/>
                  <a:pt x="72778" y="355739"/>
                </a:cubicBezTo>
                <a:cubicBezTo>
                  <a:pt x="63217" y="360614"/>
                  <a:pt x="54851" y="355739"/>
                  <a:pt x="46485" y="352082"/>
                </a:cubicBezTo>
                <a:cubicBezTo>
                  <a:pt x="38118" y="352082"/>
                  <a:pt x="33338" y="343550"/>
                  <a:pt x="28557" y="339893"/>
                </a:cubicBezTo>
                <a:lnTo>
                  <a:pt x="29253" y="339272"/>
                </a:lnTo>
                <a:lnTo>
                  <a:pt x="16531" y="321777"/>
                </a:lnTo>
                <a:cubicBezTo>
                  <a:pt x="16531" y="313304"/>
                  <a:pt x="12931" y="308462"/>
                  <a:pt x="12931" y="299989"/>
                </a:cubicBezTo>
                <a:lnTo>
                  <a:pt x="14909" y="295377"/>
                </a:lnTo>
                <a:lnTo>
                  <a:pt x="13364" y="295060"/>
                </a:lnTo>
                <a:cubicBezTo>
                  <a:pt x="11558" y="294909"/>
                  <a:pt x="10354" y="295815"/>
                  <a:pt x="10354" y="300041"/>
                </a:cubicBezTo>
                <a:cubicBezTo>
                  <a:pt x="10354" y="308494"/>
                  <a:pt x="15171" y="313325"/>
                  <a:pt x="15171" y="321778"/>
                </a:cubicBezTo>
                <a:cubicBezTo>
                  <a:pt x="-1688" y="304872"/>
                  <a:pt x="-1688" y="287965"/>
                  <a:pt x="1924" y="271059"/>
                </a:cubicBezTo>
                <a:cubicBezTo>
                  <a:pt x="6741" y="262605"/>
                  <a:pt x="10354" y="249322"/>
                  <a:pt x="19987" y="240868"/>
                </a:cubicBezTo>
                <a:lnTo>
                  <a:pt x="36839" y="236040"/>
                </a:lnTo>
                <a:lnTo>
                  <a:pt x="19988" y="239569"/>
                </a:lnTo>
                <a:cubicBezTo>
                  <a:pt x="19988" y="231331"/>
                  <a:pt x="19988" y="221916"/>
                  <a:pt x="28417" y="221916"/>
                </a:cubicBezTo>
                <a:lnTo>
                  <a:pt x="29183" y="222665"/>
                </a:lnTo>
                <a:lnTo>
                  <a:pt x="34854" y="207442"/>
                </a:lnTo>
                <a:cubicBezTo>
                  <a:pt x="38752" y="203518"/>
                  <a:pt x="44149" y="201405"/>
                  <a:pt x="50146" y="201405"/>
                </a:cubicBezTo>
                <a:cubicBezTo>
                  <a:pt x="58541" y="196576"/>
                  <a:pt x="71735" y="192954"/>
                  <a:pt x="80130" y="188124"/>
                </a:cubicBezTo>
                <a:cubicBezTo>
                  <a:pt x="84928" y="188124"/>
                  <a:pt x="84928" y="188124"/>
                  <a:pt x="88526" y="188124"/>
                </a:cubicBezTo>
                <a:cubicBezTo>
                  <a:pt x="86727" y="190539"/>
                  <a:pt x="84628" y="192652"/>
                  <a:pt x="83578" y="194161"/>
                </a:cubicBezTo>
                <a:lnTo>
                  <a:pt x="84757" y="196270"/>
                </a:lnTo>
                <a:lnTo>
                  <a:pt x="89388" y="188124"/>
                </a:lnTo>
                <a:cubicBezTo>
                  <a:pt x="92991" y="196572"/>
                  <a:pt x="96594" y="188124"/>
                  <a:pt x="105000" y="188124"/>
                </a:cubicBezTo>
                <a:cubicBezTo>
                  <a:pt x="105000" y="192951"/>
                  <a:pt x="109804" y="192951"/>
                  <a:pt x="113407" y="196572"/>
                </a:cubicBezTo>
                <a:cubicBezTo>
                  <a:pt x="107402" y="198986"/>
                  <a:pt x="104400" y="200193"/>
                  <a:pt x="104400" y="201852"/>
                </a:cubicBezTo>
                <a:lnTo>
                  <a:pt x="112962" y="209452"/>
                </a:lnTo>
                <a:lnTo>
                  <a:pt x="105659" y="202889"/>
                </a:lnTo>
                <a:cubicBezTo>
                  <a:pt x="105659" y="201210"/>
                  <a:pt x="108659" y="199989"/>
                  <a:pt x="114660" y="197547"/>
                </a:cubicBezTo>
                <a:cubicBezTo>
                  <a:pt x="114660" y="192663"/>
                  <a:pt x="119461" y="192663"/>
                  <a:pt x="119461" y="192663"/>
                </a:cubicBezTo>
                <a:cubicBezTo>
                  <a:pt x="119461" y="197547"/>
                  <a:pt x="121561" y="199989"/>
                  <a:pt x="123662" y="202279"/>
                </a:cubicBezTo>
                <a:lnTo>
                  <a:pt x="126994" y="209181"/>
                </a:lnTo>
                <a:lnTo>
                  <a:pt x="127371" y="208685"/>
                </a:lnTo>
                <a:lnTo>
                  <a:pt x="123735" y="201302"/>
                </a:lnTo>
                <a:cubicBezTo>
                  <a:pt x="121640" y="199174"/>
                  <a:pt x="119545" y="197047"/>
                  <a:pt x="119545" y="192792"/>
                </a:cubicBezTo>
                <a:cubicBezTo>
                  <a:pt x="119545" y="192792"/>
                  <a:pt x="119545" y="187930"/>
                  <a:pt x="114756" y="184283"/>
                </a:cubicBezTo>
                <a:cubicBezTo>
                  <a:pt x="117151" y="181852"/>
                  <a:pt x="117151" y="178509"/>
                  <a:pt x="117599" y="174710"/>
                </a:cubicBezTo>
                <a:lnTo>
                  <a:pt x="122705" y="163362"/>
                </a:lnTo>
                <a:lnTo>
                  <a:pt x="121813" y="162704"/>
                </a:lnTo>
                <a:cubicBezTo>
                  <a:pt x="126621" y="154231"/>
                  <a:pt x="135036" y="144547"/>
                  <a:pt x="139844" y="136074"/>
                </a:cubicBezTo>
                <a:cubicBezTo>
                  <a:pt x="148258" y="119128"/>
                  <a:pt x="165087" y="114286"/>
                  <a:pt x="169896" y="100971"/>
                </a:cubicBezTo>
                <a:cubicBezTo>
                  <a:pt x="173502" y="97340"/>
                  <a:pt x="178310" y="97340"/>
                  <a:pt x="183118" y="97340"/>
                </a:cubicBezTo>
                <a:lnTo>
                  <a:pt x="190966" y="101291"/>
                </a:lnTo>
                <a:lnTo>
                  <a:pt x="184320" y="97494"/>
                </a:lnTo>
                <a:cubicBezTo>
                  <a:pt x="187939" y="93876"/>
                  <a:pt x="192764" y="93876"/>
                  <a:pt x="196382" y="89051"/>
                </a:cubicBezTo>
                <a:cubicBezTo>
                  <a:pt x="200604" y="86639"/>
                  <a:pt x="203921" y="86639"/>
                  <a:pt x="206635" y="88298"/>
                </a:cubicBezTo>
                <a:close/>
                <a:moveTo>
                  <a:pt x="481525" y="56968"/>
                </a:moveTo>
                <a:lnTo>
                  <a:pt x="487276" y="63801"/>
                </a:lnTo>
                <a:lnTo>
                  <a:pt x="487276" y="62657"/>
                </a:lnTo>
                <a:lnTo>
                  <a:pt x="487129" y="62614"/>
                </a:lnTo>
                <a:close/>
                <a:moveTo>
                  <a:pt x="315512" y="46242"/>
                </a:moveTo>
                <a:cubicBezTo>
                  <a:pt x="319261" y="47299"/>
                  <a:pt x="322561" y="49413"/>
                  <a:pt x="324960" y="51828"/>
                </a:cubicBezTo>
                <a:cubicBezTo>
                  <a:pt x="311763" y="60283"/>
                  <a:pt x="308164" y="72361"/>
                  <a:pt x="294967" y="77192"/>
                </a:cubicBezTo>
                <a:cubicBezTo>
                  <a:pt x="294967" y="72361"/>
                  <a:pt x="303365" y="68738"/>
                  <a:pt x="299766" y="63906"/>
                </a:cubicBezTo>
                <a:lnTo>
                  <a:pt x="298202" y="65481"/>
                </a:lnTo>
                <a:lnTo>
                  <a:pt x="297617" y="69160"/>
                </a:lnTo>
                <a:cubicBezTo>
                  <a:pt x="295963" y="71266"/>
                  <a:pt x="293859" y="73372"/>
                  <a:pt x="293859" y="75779"/>
                </a:cubicBezTo>
                <a:cubicBezTo>
                  <a:pt x="290251" y="89018"/>
                  <a:pt x="281833" y="102258"/>
                  <a:pt x="281833" y="115497"/>
                </a:cubicBezTo>
                <a:cubicBezTo>
                  <a:pt x="277022" y="115497"/>
                  <a:pt x="268604" y="115497"/>
                  <a:pt x="264996" y="110683"/>
                </a:cubicBezTo>
                <a:cubicBezTo>
                  <a:pt x="256578" y="105868"/>
                  <a:pt x="248159" y="102258"/>
                  <a:pt x="239741" y="105868"/>
                </a:cubicBezTo>
                <a:cubicBezTo>
                  <a:pt x="234931" y="105868"/>
                  <a:pt x="226512" y="102258"/>
                  <a:pt x="221702" y="97443"/>
                </a:cubicBezTo>
                <a:cubicBezTo>
                  <a:pt x="218094" y="92629"/>
                  <a:pt x="218094" y="92629"/>
                  <a:pt x="218094" y="92629"/>
                </a:cubicBezTo>
                <a:cubicBezTo>
                  <a:pt x="221702" y="89018"/>
                  <a:pt x="221702" y="89018"/>
                  <a:pt x="226512" y="89018"/>
                </a:cubicBezTo>
                <a:cubicBezTo>
                  <a:pt x="239741" y="92629"/>
                  <a:pt x="248159" y="89018"/>
                  <a:pt x="260186" y="92629"/>
                </a:cubicBezTo>
                <a:cubicBezTo>
                  <a:pt x="264996" y="92629"/>
                  <a:pt x="268604" y="92629"/>
                  <a:pt x="268604" y="89018"/>
                </a:cubicBezTo>
                <a:lnTo>
                  <a:pt x="269372" y="88563"/>
                </a:lnTo>
                <a:lnTo>
                  <a:pt x="264974" y="80815"/>
                </a:lnTo>
                <a:cubicBezTo>
                  <a:pt x="269773" y="72361"/>
                  <a:pt x="278171" y="63906"/>
                  <a:pt x="278171" y="55452"/>
                </a:cubicBezTo>
                <a:cubicBezTo>
                  <a:pt x="281770" y="51828"/>
                  <a:pt x="286569" y="46997"/>
                  <a:pt x="290168" y="51828"/>
                </a:cubicBezTo>
                <a:cubicBezTo>
                  <a:pt x="299766" y="60283"/>
                  <a:pt x="303365" y="55452"/>
                  <a:pt x="303365" y="46997"/>
                </a:cubicBezTo>
                <a:cubicBezTo>
                  <a:pt x="307564" y="45186"/>
                  <a:pt x="311763" y="45186"/>
                  <a:pt x="315512" y="46242"/>
                </a:cubicBezTo>
                <a:close/>
                <a:moveTo>
                  <a:pt x="336871" y="23586"/>
                </a:moveTo>
                <a:lnTo>
                  <a:pt x="335063" y="24686"/>
                </a:lnTo>
                <a:cubicBezTo>
                  <a:pt x="334459" y="26195"/>
                  <a:pt x="335365" y="28307"/>
                  <a:pt x="337176" y="32531"/>
                </a:cubicBezTo>
                <a:lnTo>
                  <a:pt x="338121" y="33071"/>
                </a:lnTo>
                <a:lnTo>
                  <a:pt x="335180" y="24691"/>
                </a:lnTo>
                <a:close/>
                <a:moveTo>
                  <a:pt x="385140" y="0"/>
                </a:moveTo>
                <a:cubicBezTo>
                  <a:pt x="393554" y="12009"/>
                  <a:pt x="406777" y="8406"/>
                  <a:pt x="415192" y="0"/>
                </a:cubicBezTo>
                <a:lnTo>
                  <a:pt x="418720" y="0"/>
                </a:lnTo>
                <a:lnTo>
                  <a:pt x="420000" y="0"/>
                </a:lnTo>
                <a:lnTo>
                  <a:pt x="420111" y="133"/>
                </a:lnTo>
                <a:lnTo>
                  <a:pt x="443985" y="2416"/>
                </a:lnTo>
                <a:lnTo>
                  <a:pt x="463740" y="7700"/>
                </a:lnTo>
                <a:lnTo>
                  <a:pt x="465631" y="6052"/>
                </a:lnTo>
                <a:cubicBezTo>
                  <a:pt x="473991" y="10866"/>
                  <a:pt x="487129" y="24104"/>
                  <a:pt x="491906" y="32528"/>
                </a:cubicBezTo>
                <a:cubicBezTo>
                  <a:pt x="500266" y="40952"/>
                  <a:pt x="503849" y="49376"/>
                  <a:pt x="513403" y="59004"/>
                </a:cubicBezTo>
                <a:cubicBezTo>
                  <a:pt x="525346" y="75852"/>
                  <a:pt x="521763" y="92701"/>
                  <a:pt x="530123" y="110753"/>
                </a:cubicBezTo>
                <a:lnTo>
                  <a:pt x="530123" y="127500"/>
                </a:lnTo>
                <a:lnTo>
                  <a:pt x="531368" y="127500"/>
                </a:lnTo>
                <a:cubicBezTo>
                  <a:pt x="534983" y="127500"/>
                  <a:pt x="539804" y="132342"/>
                  <a:pt x="539804" y="127500"/>
                </a:cubicBezTo>
                <a:cubicBezTo>
                  <a:pt x="548239" y="123264"/>
                  <a:pt x="556976" y="122356"/>
                  <a:pt x="565110" y="123566"/>
                </a:cubicBezTo>
                <a:lnTo>
                  <a:pt x="585405" y="131777"/>
                </a:lnTo>
                <a:lnTo>
                  <a:pt x="585441" y="131132"/>
                </a:lnTo>
                <a:lnTo>
                  <a:pt x="598758" y="131132"/>
                </a:lnTo>
                <a:lnTo>
                  <a:pt x="599906" y="131132"/>
                </a:lnTo>
                <a:lnTo>
                  <a:pt x="599845" y="131393"/>
                </a:lnTo>
                <a:lnTo>
                  <a:pt x="613191" y="134598"/>
                </a:lnTo>
                <a:cubicBezTo>
                  <a:pt x="616499" y="136858"/>
                  <a:pt x="618603" y="140173"/>
                  <a:pt x="620408" y="144393"/>
                </a:cubicBezTo>
                <a:lnTo>
                  <a:pt x="621077" y="144680"/>
                </a:lnTo>
                <a:lnTo>
                  <a:pt x="623929" y="140816"/>
                </a:lnTo>
                <a:cubicBezTo>
                  <a:pt x="626312" y="135974"/>
                  <a:pt x="628695" y="135974"/>
                  <a:pt x="630483" y="137790"/>
                </a:cubicBezTo>
                <a:lnTo>
                  <a:pt x="633128" y="144776"/>
                </a:lnTo>
                <a:lnTo>
                  <a:pt x="633638" y="144393"/>
                </a:lnTo>
                <a:cubicBezTo>
                  <a:pt x="638449" y="144393"/>
                  <a:pt x="638449" y="144393"/>
                  <a:pt x="642057" y="144393"/>
                </a:cubicBezTo>
                <a:cubicBezTo>
                  <a:pt x="638449" y="154037"/>
                  <a:pt x="646868" y="154037"/>
                  <a:pt x="650476" y="157654"/>
                </a:cubicBezTo>
                <a:cubicBezTo>
                  <a:pt x="663706" y="162476"/>
                  <a:pt x="663706" y="162476"/>
                  <a:pt x="658895" y="180559"/>
                </a:cubicBezTo>
                <a:lnTo>
                  <a:pt x="603591" y="154048"/>
                </a:lnTo>
                <a:lnTo>
                  <a:pt x="585441" y="154048"/>
                </a:lnTo>
                <a:cubicBezTo>
                  <a:pt x="577003" y="158872"/>
                  <a:pt x="577003" y="154048"/>
                  <a:pt x="577003" y="149223"/>
                </a:cubicBezTo>
                <a:lnTo>
                  <a:pt x="577088" y="149145"/>
                </a:lnTo>
                <a:lnTo>
                  <a:pt x="566165" y="147926"/>
                </a:lnTo>
                <a:lnTo>
                  <a:pt x="557620" y="149152"/>
                </a:lnTo>
                <a:lnTo>
                  <a:pt x="557848" y="149447"/>
                </a:lnTo>
                <a:cubicBezTo>
                  <a:pt x="544635" y="153087"/>
                  <a:pt x="531421" y="149447"/>
                  <a:pt x="527817" y="161583"/>
                </a:cubicBezTo>
                <a:cubicBezTo>
                  <a:pt x="523012" y="166437"/>
                  <a:pt x="509799" y="166437"/>
                  <a:pt x="506195" y="157942"/>
                </a:cubicBezTo>
                <a:cubicBezTo>
                  <a:pt x="501390" y="153087"/>
                  <a:pt x="501390" y="136097"/>
                  <a:pt x="509799" y="132456"/>
                </a:cubicBezTo>
                <a:cubicBezTo>
                  <a:pt x="509799" y="127602"/>
                  <a:pt x="514604" y="132456"/>
                  <a:pt x="514604" y="132456"/>
                </a:cubicBezTo>
                <a:lnTo>
                  <a:pt x="522637" y="134775"/>
                </a:lnTo>
                <a:lnTo>
                  <a:pt x="514497" y="132342"/>
                </a:lnTo>
                <a:lnTo>
                  <a:pt x="518037" y="127601"/>
                </a:lnTo>
                <a:lnTo>
                  <a:pt x="516986" y="127601"/>
                </a:lnTo>
                <a:cubicBezTo>
                  <a:pt x="508626" y="123991"/>
                  <a:pt x="500266" y="105939"/>
                  <a:pt x="495489" y="97515"/>
                </a:cubicBezTo>
                <a:cubicBezTo>
                  <a:pt x="495489" y="92701"/>
                  <a:pt x="495489" y="89090"/>
                  <a:pt x="495489" y="84277"/>
                </a:cubicBezTo>
                <a:lnTo>
                  <a:pt x="496110" y="84405"/>
                </a:lnTo>
                <a:lnTo>
                  <a:pt x="487276" y="67400"/>
                </a:lnTo>
                <a:lnTo>
                  <a:pt x="487276" y="68592"/>
                </a:lnTo>
                <a:lnTo>
                  <a:pt x="477165" y="52574"/>
                </a:lnTo>
                <a:lnTo>
                  <a:pt x="473991" y="49376"/>
                </a:lnTo>
                <a:cubicBezTo>
                  <a:pt x="473991" y="49376"/>
                  <a:pt x="470409" y="49376"/>
                  <a:pt x="470409" y="45766"/>
                </a:cubicBezTo>
                <a:lnTo>
                  <a:pt x="470477" y="45677"/>
                </a:lnTo>
                <a:lnTo>
                  <a:pt x="423504" y="33818"/>
                </a:lnTo>
                <a:cubicBezTo>
                  <a:pt x="418720" y="33818"/>
                  <a:pt x="418720" y="28987"/>
                  <a:pt x="418720" y="25364"/>
                </a:cubicBezTo>
                <a:lnTo>
                  <a:pt x="418994" y="25218"/>
                </a:lnTo>
                <a:lnTo>
                  <a:pt x="406777" y="25218"/>
                </a:lnTo>
                <a:lnTo>
                  <a:pt x="405280" y="24296"/>
                </a:lnTo>
                <a:lnTo>
                  <a:pt x="394812" y="30161"/>
                </a:lnTo>
                <a:cubicBezTo>
                  <a:pt x="390012" y="30161"/>
                  <a:pt x="384611" y="28950"/>
                  <a:pt x="380410" y="28950"/>
                </a:cubicBezTo>
                <a:cubicBezTo>
                  <a:pt x="385211" y="24108"/>
                  <a:pt x="385211" y="24108"/>
                  <a:pt x="385211" y="20477"/>
                </a:cubicBezTo>
                <a:lnTo>
                  <a:pt x="386442" y="20337"/>
                </a:lnTo>
                <a:lnTo>
                  <a:pt x="385140" y="20415"/>
                </a:lnTo>
                <a:lnTo>
                  <a:pt x="381445" y="18833"/>
                </a:lnTo>
                <a:lnTo>
                  <a:pt x="383939" y="20278"/>
                </a:lnTo>
                <a:cubicBezTo>
                  <a:pt x="383939" y="23930"/>
                  <a:pt x="383939" y="23930"/>
                  <a:pt x="380338" y="28800"/>
                </a:cubicBezTo>
                <a:cubicBezTo>
                  <a:pt x="371937" y="28800"/>
                  <a:pt x="363535" y="37322"/>
                  <a:pt x="350333" y="28800"/>
                </a:cubicBezTo>
                <a:cubicBezTo>
                  <a:pt x="346732" y="28800"/>
                  <a:pt x="346732" y="33670"/>
                  <a:pt x="346732" y="37322"/>
                </a:cubicBezTo>
                <a:lnTo>
                  <a:pt x="341843" y="35196"/>
                </a:lnTo>
                <a:lnTo>
                  <a:pt x="345628" y="37358"/>
                </a:lnTo>
                <a:cubicBezTo>
                  <a:pt x="337176" y="40979"/>
                  <a:pt x="328724" y="45806"/>
                  <a:pt x="323894" y="49427"/>
                </a:cubicBezTo>
                <a:cubicBezTo>
                  <a:pt x="320271" y="45806"/>
                  <a:pt x="311819" y="40979"/>
                  <a:pt x="302159" y="45806"/>
                </a:cubicBezTo>
                <a:cubicBezTo>
                  <a:pt x="293707" y="45806"/>
                  <a:pt x="293707" y="45806"/>
                  <a:pt x="293707" y="45806"/>
                </a:cubicBezTo>
                <a:cubicBezTo>
                  <a:pt x="293707" y="37358"/>
                  <a:pt x="293707" y="28910"/>
                  <a:pt x="302159" y="28910"/>
                </a:cubicBezTo>
                <a:cubicBezTo>
                  <a:pt x="315441" y="28910"/>
                  <a:pt x="323894" y="24083"/>
                  <a:pt x="333553" y="15635"/>
                </a:cubicBezTo>
                <a:cubicBezTo>
                  <a:pt x="333553" y="15635"/>
                  <a:pt x="342006" y="15635"/>
                  <a:pt x="345628" y="15635"/>
                </a:cubicBezTo>
                <a:lnTo>
                  <a:pt x="342820" y="19377"/>
                </a:lnTo>
                <a:lnTo>
                  <a:pt x="346732" y="15408"/>
                </a:lnTo>
                <a:cubicBezTo>
                  <a:pt x="358735" y="6887"/>
                  <a:pt x="358735" y="6887"/>
                  <a:pt x="380338" y="2017"/>
                </a:cubicBezTo>
                <a:cubicBezTo>
                  <a:pt x="380338" y="2017"/>
                  <a:pt x="380338" y="6887"/>
                  <a:pt x="375538" y="6887"/>
                </a:cubicBezTo>
                <a:cubicBezTo>
                  <a:pt x="373737" y="9321"/>
                  <a:pt x="371637" y="10539"/>
                  <a:pt x="371037" y="11604"/>
                </a:cubicBezTo>
                <a:lnTo>
                  <a:pt x="372440" y="12790"/>
                </a:lnTo>
                <a:lnTo>
                  <a:pt x="371767" y="12159"/>
                </a:lnTo>
                <a:cubicBezTo>
                  <a:pt x="372218" y="11108"/>
                  <a:pt x="374321" y="10207"/>
                  <a:pt x="376726" y="8406"/>
                </a:cubicBezTo>
                <a:cubicBezTo>
                  <a:pt x="381534" y="8406"/>
                  <a:pt x="381534" y="3603"/>
                  <a:pt x="381534" y="3603"/>
                </a:cubicBezTo>
                <a:cubicBezTo>
                  <a:pt x="381534" y="0"/>
                  <a:pt x="385140" y="0"/>
                  <a:pt x="38514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>
              <a:lnSpc>
                <a:spcPct val="120000"/>
              </a:lnSpc>
            </a:pP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幼圆" panose="02010509060101010101" charset="-122"/>
              <a:sym typeface="Arial" panose="020b0604020202020204" pitchFamily="34" charset="0"/>
            </a:endParaRPr>
          </a:p>
        </p:txBody>
      </p:sp>
      <p:sp>
        <p:nvSpPr>
          <p:cNvPr id="90" name="内容占位符 6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4566920" y="2113915"/>
            <a:ext cx="6949440" cy="3462020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Autofit/>
          </a:bodyPr>
          <a:lstStyle>
            <a:lvl1pPr marL="285750" indent="-2857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939800" algn="l">
              <a:lnSpc>
                <a:spcPct val="150000"/>
              </a:lnSpc>
              <a:spcAft>
                <a:spcPts val="800"/>
              </a:spcAft>
              <a:buSzTx/>
              <a:buNone/>
            </a:pPr>
            <a:r>
              <a:rPr lang="zh-CN" altLang="en-US" sz="3600" b="1" spc="1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本文主旨在于表现包身工这个群体的生活，从而表现包身工制度的黑暗、残酷，那么作者重点描写“芦柴棒”起什么作用？</a:t>
            </a:r>
            <a:endParaRPr lang="zh-CN" altLang="en-US" sz="3600" b="1" spc="1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矩形 3"/>
          <p:cNvSpPr/>
          <p:nvPr>
            <p:custDataLst>
              <p:tags r:id="rId6"/>
            </p:custDataLst>
          </p:nvPr>
        </p:nvSpPr>
        <p:spPr>
          <a:xfrm flipV="1">
            <a:off x="641985" y="3890010"/>
            <a:ext cx="2678430" cy="7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2" name="文本框 1"/>
          <p:cNvSpPr txBox="1"/>
          <p:nvPr>
            <p:custDataLst>
              <p:tags r:id="rId7"/>
            </p:custDataLst>
          </p:nvPr>
        </p:nvSpPr>
        <p:spPr>
          <a:xfrm>
            <a:off x="471170" y="2967990"/>
            <a:ext cx="3020060" cy="9220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zh-CN" altLang="en-US" sz="5400" b="1" spc="160">
                <a:solidFill>
                  <a:schemeClr val="lt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深入探究</a:t>
            </a:r>
            <a:endParaRPr lang="zh-CN" altLang="en-US" sz="5400" b="1" spc="160">
              <a:solidFill>
                <a:schemeClr val="lt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  <p:custDataLst>
      <p:tags r:id="rId8"/>
    </p:custDataLst>
  </p:cSld>
  <p:clrMapOvr>
    <a:masterClrMapping/>
  </p:clrMapOvr>
  <p:transition spd="slow">
    <p:random/>
  </p:transition>
  <p:timing/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92163" name="Rectangle 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210820" y="167640"/>
            <a:ext cx="11787505" cy="6689725"/>
          </a:xfrm>
          <a:ln w="28575" cmpd="sng">
            <a:solidFill>
              <a:schemeClr val="accent1">
                <a:shade val="50000"/>
              </a:schemeClr>
            </a:solidFill>
            <a:prstDash val="dash"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pPr algn="ctr">
              <a:buNone/>
            </a:pPr>
            <a:r>
              <a:rPr lang="zh-CN" altLang="en-US" sz="31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小米兰亭" panose="03000502000000000000" charset="-122"/>
              </a:rPr>
              <a:t>典型人物</a:t>
            </a:r>
            <a:r>
              <a:rPr lang="zh-CN" altLang="en-US" sz="31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小米兰亭" panose="03000502000000000000" charset="-122"/>
              </a:rPr>
              <a:t>：</a:t>
            </a:r>
            <a:r>
              <a:rPr lang="zh-CN" altLang="en-US" sz="31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小米兰亭" panose="03000502000000000000" charset="-122"/>
              </a:rPr>
              <a:t>芦柴棒、小福子、不知名女工</a:t>
            </a:r>
            <a:endParaRPr lang="zh-CN" altLang="en-US" sz="31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小米兰亭" panose="03000502000000000000" charset="-122"/>
            </a:endParaRPr>
          </a:p>
          <a:p>
            <a:pPr>
              <a:buNone/>
            </a:pPr>
            <a:r>
              <a:rPr lang="zh-CN" altLang="en-US" sz="31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小米兰亭" panose="03000502000000000000" charset="-122"/>
              </a:rPr>
              <a:t>一、芦柴棒</a:t>
            </a:r>
            <a:endParaRPr lang="zh-CN" altLang="en-US" sz="31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小米兰亭" panose="03000502000000000000" charset="-122"/>
            </a:endParaRPr>
          </a:p>
          <a:p>
            <a:pPr>
              <a:buNone/>
            </a:pPr>
            <a:r>
              <a:rPr lang="en-US" altLang="zh-CN" sz="31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1.</a:t>
            </a:r>
            <a:r>
              <a:rPr lang="zh-CN" altLang="en-US" sz="31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出场</a:t>
            </a:r>
            <a:r>
              <a:rPr lang="zh-CN" altLang="en-US" sz="3100" b="1">
                <a:solidFill>
                  <a:schemeClr val="tx1"/>
                </a:solidFill>
                <a:latin typeface="小米兰亭" panose="03000502000000000000" charset="-122"/>
                <a:ea typeface="小米兰亭" panose="03000502000000000000" charset="-122"/>
                <a:cs typeface="小米兰亭" panose="03000502000000000000" charset="-122"/>
              </a:rPr>
              <a:t>：十五六岁；手脚瘦得像芦柴梗一样。</a:t>
            </a:r>
            <a:endParaRPr lang="zh-CN" altLang="en-US" sz="3100" b="1">
              <a:solidFill>
                <a:schemeClr val="tx1"/>
              </a:solidFill>
              <a:latin typeface="小米兰亭" panose="03000502000000000000" charset="-122"/>
              <a:ea typeface="小米兰亭" panose="03000502000000000000" charset="-122"/>
              <a:cs typeface="小米兰亭" panose="03000502000000000000" charset="-122"/>
            </a:endParaRPr>
          </a:p>
          <a:p>
            <a:pPr>
              <a:buNone/>
            </a:pPr>
            <a:r>
              <a:rPr lang="en-US" altLang="zh-CN" sz="31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2.</a:t>
            </a:r>
            <a:r>
              <a:rPr lang="zh-CN" altLang="en-US" sz="31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重病遭打</a:t>
            </a:r>
            <a:r>
              <a:rPr lang="zh-CN" altLang="en-US" sz="3100" b="1">
                <a:solidFill>
                  <a:schemeClr val="tx1"/>
                </a:solidFill>
                <a:latin typeface="小米兰亭" panose="03000502000000000000" charset="-122"/>
                <a:ea typeface="小米兰亭" panose="03000502000000000000" charset="-122"/>
                <a:cs typeface="小米兰亭" panose="03000502000000000000" charset="-122"/>
              </a:rPr>
              <a:t>：将身体慢慢的移到屋子的角上，缩做一团，尽可能不占地方；手脚着地，很像一只在肢体上附有吸盘的乌贼；“露骨”的突出的脚腿，碰痛了他的脚趾；顺手夺过一盆另一个包身工正在揩桌子的冷水，迎头泼在芦柴棒的头上。</a:t>
            </a:r>
            <a:endParaRPr lang="zh-CN" altLang="en-US" sz="3100" b="1">
              <a:solidFill>
                <a:schemeClr val="tx1"/>
              </a:solidFill>
              <a:latin typeface="小米兰亭" panose="03000502000000000000" charset="-122"/>
              <a:ea typeface="小米兰亭" panose="03000502000000000000" charset="-122"/>
              <a:cs typeface="小米兰亭" panose="03000502000000000000" charset="-122"/>
            </a:endParaRPr>
          </a:p>
          <a:p>
            <a:pPr>
              <a:buNone/>
            </a:pPr>
            <a:r>
              <a:rPr lang="en-US" altLang="zh-CN" sz="31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3.</a:t>
            </a:r>
            <a:r>
              <a:rPr lang="zh-CN" altLang="en-US" sz="31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骨瘦如柴</a:t>
            </a:r>
            <a:r>
              <a:rPr lang="zh-CN" altLang="en-US" sz="3100" b="1">
                <a:solidFill>
                  <a:schemeClr val="tx1"/>
                </a:solidFill>
                <a:latin typeface="小米兰亭" panose="03000502000000000000" charset="-122"/>
                <a:ea typeface="小米兰亭" panose="03000502000000000000" charset="-122"/>
                <a:cs typeface="小米兰亭" panose="03000502000000000000" charset="-122"/>
              </a:rPr>
              <a:t>：身体实在瘦得太可怕了，放工的时候，厂门口的“抄身婆”也不愿意去接触她的身体，“骷髅一样，摸着他的骨头会做噩梦！”</a:t>
            </a:r>
            <a:endParaRPr lang="zh-CN" altLang="en-US" sz="3100" b="1">
              <a:solidFill>
                <a:schemeClr val="tx1"/>
              </a:solidFill>
              <a:latin typeface="小米兰亭" panose="03000502000000000000" charset="-122"/>
              <a:ea typeface="小米兰亭" panose="03000502000000000000" charset="-122"/>
              <a:cs typeface="小米兰亭" panose="03000502000000000000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99330" name="Rectangle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229235" y="285750"/>
            <a:ext cx="11704320" cy="6313170"/>
          </a:xfrm>
        </p:spPr>
        <p:txBody>
          <a:bodyPr vert="horz" wrap="square" lIns="91440" tIns="45720" rIns="91440" bIns="45720" anchor="t" anchorCtr="0">
            <a:normAutofit fontScale="70000"/>
          </a:bodyPr>
          <a:lstStyle/>
          <a:p>
            <a:pPr algn="ctr">
              <a:buNone/>
            </a:pPr>
            <a:r>
              <a:rPr lang="zh-CN" altLang="en-US" sz="3200" b="1">
                <a:solidFill>
                  <a:srgbClr val="CC3300"/>
                </a:solidFill>
                <a:latin typeface="小米兰亭" panose="03000502000000000000" charset="-122"/>
                <a:ea typeface="小米兰亭" panose="03000502000000000000" charset="-122"/>
                <a:cs typeface="小米兰亭" panose="03000502000000000000" charset="-122"/>
              </a:rPr>
              <a:t>   </a:t>
            </a:r>
            <a:r>
              <a:rPr lang="zh-CN" altLang="en-US" sz="4000" b="1">
                <a:solidFill>
                  <a:srgbClr val="CC3300"/>
                </a:solidFill>
                <a:latin typeface="小米兰亭" panose="03000502000000000000" charset="-122"/>
                <a:ea typeface="小米兰亭" panose="03000502000000000000" charset="-122"/>
                <a:cs typeface="小米兰亭" panose="03000502000000000000" charset="-122"/>
              </a:rPr>
              <a:t> </a:t>
            </a:r>
            <a:r>
              <a:rPr lang="zh-CN" altLang="en-US" sz="4000" b="1">
                <a:solidFill>
                  <a:srgbClr val="CC33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sz="4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典型人物：芦柴棒、小福子、不知名女工</a:t>
            </a:r>
            <a:endParaRPr lang="zh-CN" altLang="en-US" sz="4000" b="1">
              <a:solidFill>
                <a:srgbClr val="FF0000"/>
              </a:solidFill>
              <a:latin typeface="小米兰亭" panose="03000502000000000000" charset="-122"/>
              <a:ea typeface="小米兰亭" panose="03000502000000000000" charset="-122"/>
              <a:cs typeface="小米兰亭" panose="03000502000000000000" charset="-122"/>
            </a:endParaRPr>
          </a:p>
          <a:p>
            <a:pPr>
              <a:buNone/>
            </a:pPr>
            <a:r>
              <a:rPr lang="zh-CN" altLang="en-US" sz="40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小米兰亭" panose="03000502000000000000" charset="-122"/>
              </a:rPr>
              <a:t>二、小福子：</a:t>
            </a:r>
            <a:endParaRPr lang="zh-CN" altLang="en-US" sz="4000" b="1">
              <a:solidFill>
                <a:schemeClr val="tx1"/>
              </a:solidFill>
              <a:latin typeface="小米兰亭" panose="03000502000000000000" charset="-122"/>
              <a:ea typeface="小米兰亭" panose="03000502000000000000" charset="-122"/>
              <a:cs typeface="小米兰亭" panose="03000502000000000000" charset="-122"/>
            </a:endParaRPr>
          </a:p>
          <a:p>
            <a:pPr>
              <a:buNone/>
            </a:pPr>
            <a:r>
              <a:rPr lang="zh-CN" altLang="en-US" sz="4000" b="1">
                <a:solidFill>
                  <a:schemeClr val="tx1"/>
                </a:solidFill>
                <a:latin typeface="小米兰亭" panose="03000502000000000000" charset="-122"/>
                <a:ea typeface="小米兰亭" panose="03000502000000000000" charset="-122"/>
                <a:cs typeface="小米兰亭" panose="03000502000000000000" charset="-122"/>
              </a:rPr>
              <a:t>      </a:t>
            </a:r>
            <a:r>
              <a:rPr lang="zh-CN" altLang="en-US" sz="40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小米兰亭" panose="03000502000000000000" charset="-122"/>
              </a:rPr>
              <a:t>挨罚</a:t>
            </a:r>
            <a:r>
              <a:rPr lang="zh-CN" altLang="en-US" sz="4000" b="1">
                <a:solidFill>
                  <a:schemeClr val="tx1"/>
                </a:solidFill>
                <a:latin typeface="小米兰亭" panose="03000502000000000000" charset="-122"/>
                <a:ea typeface="小米兰亭" panose="03000502000000000000" charset="-122"/>
                <a:cs typeface="小米兰亭" panose="03000502000000000000" charset="-122"/>
              </a:rPr>
              <a:t>   拿莫温打得比平时格外着力；东洋婆揪住小福子的耳朵，将他扯到太平龙头前面，叫她向着墙壁立着；拿莫温拿起一个丢在地上的皮带盘芯子，不怀好意的叫她顶在头上。</a:t>
            </a:r>
            <a:endParaRPr lang="zh-CN" altLang="en-US" sz="4000" b="1">
              <a:solidFill>
                <a:schemeClr val="tx1"/>
              </a:solidFill>
              <a:latin typeface="小米兰亭" panose="03000502000000000000" charset="-122"/>
              <a:ea typeface="小米兰亭" panose="03000502000000000000" charset="-122"/>
              <a:cs typeface="小米兰亭" panose="03000502000000000000" charset="-122"/>
            </a:endParaRPr>
          </a:p>
          <a:p>
            <a:pPr>
              <a:buNone/>
            </a:pPr>
            <a:r>
              <a:rPr lang="zh-CN" altLang="en-US" sz="40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小米兰亭" panose="03000502000000000000" charset="-122"/>
              </a:rPr>
              <a:t>三、不知名的女工</a:t>
            </a:r>
            <a:endParaRPr lang="zh-CN" altLang="en-US" sz="4000" b="1">
              <a:solidFill>
                <a:schemeClr val="tx1"/>
              </a:solidFill>
              <a:latin typeface="小米兰亭" panose="03000502000000000000" charset="-122"/>
              <a:ea typeface="小米兰亭" panose="03000502000000000000" charset="-122"/>
              <a:cs typeface="小米兰亭" panose="03000502000000000000" charset="-122"/>
            </a:endParaRPr>
          </a:p>
          <a:p>
            <a:pPr>
              <a:buNone/>
            </a:pPr>
            <a:r>
              <a:rPr lang="zh-CN" altLang="en-US" sz="4000" b="1">
                <a:solidFill>
                  <a:schemeClr val="tx1"/>
                </a:solidFill>
                <a:latin typeface="小米兰亭" panose="03000502000000000000" charset="-122"/>
                <a:ea typeface="小米兰亭" panose="03000502000000000000" charset="-122"/>
                <a:cs typeface="小米兰亭" panose="03000502000000000000" charset="-122"/>
              </a:rPr>
              <a:t>      </a:t>
            </a:r>
            <a:r>
              <a:rPr lang="zh-CN" altLang="en-US" sz="40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小米兰亭" panose="03000502000000000000" charset="-122"/>
              </a:rPr>
              <a:t>惨遭毒打</a:t>
            </a:r>
            <a:r>
              <a:rPr lang="zh-CN" altLang="en-US" sz="4000" b="1">
                <a:solidFill>
                  <a:schemeClr val="tx1"/>
                </a:solidFill>
                <a:latin typeface="小米兰亭" panose="03000502000000000000" charset="-122"/>
                <a:ea typeface="小米兰亭" panose="03000502000000000000" charset="-122"/>
                <a:cs typeface="小米兰亭" panose="03000502000000000000" charset="-122"/>
              </a:rPr>
              <a:t>  一把揪住她的头发，踢，打，掷，和爆发一般听不清的嚷骂；血和惨叫使整个工房的人都怔住了，大家都在发抖；打倦了之后，再在老板娘的亭子楼里吊了一晚。</a:t>
            </a:r>
            <a:endParaRPr lang="zh-CN" altLang="en-US" sz="4000" b="1">
              <a:solidFill>
                <a:schemeClr val="tx1"/>
              </a:solidFill>
              <a:latin typeface="小米兰亭" panose="03000502000000000000" charset="-122"/>
              <a:ea typeface="小米兰亭" panose="03000502000000000000" charset="-122"/>
              <a:cs typeface="小米兰亭" panose="03000502000000000000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2192000" cy="912114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olidFill>
                <a:schemeClr val="lt1"/>
              </a:solidFill>
              <a:latin typeface="微软雅黑" panose="020b0503020204020204" charset="-122"/>
              <a:ea typeface="微软雅黑"/>
              <a:sym typeface="+mn-ea"/>
            </a:endParaRPr>
          </a:p>
        </p:txBody>
      </p:sp>
      <p:sp>
        <p:nvSpPr>
          <p:cNvPr id="16" name="文本框 15"/>
          <p:cNvSpPr txBox="1"/>
          <p:nvPr>
            <p:custDataLst>
              <p:tags r:id="rId4"/>
            </p:custDataLst>
          </p:nvPr>
        </p:nvSpPr>
        <p:spPr>
          <a:xfrm>
            <a:off x="304800" y="152400"/>
            <a:ext cx="9754235" cy="609600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altLang="zh-CN" sz="3600" b="1" spc="180">
                <a:solidFill>
                  <a:schemeClr val="lt1"/>
                </a:solidFill>
                <a:latin typeface="微软雅黑" panose="020b0503020204020204" charset="-122"/>
                <a:ea typeface="微软雅黑"/>
                <a:sym typeface="Wingdings" panose="05000000000000000000" pitchFamily="2" charset="2"/>
              </a:rPr>
              <a:t>作者</a:t>
            </a:r>
            <a:r>
              <a:rPr lang="zh-CN" altLang="en-US" sz="3600" b="1" spc="180">
                <a:solidFill>
                  <a:schemeClr val="lt1"/>
                </a:solidFill>
                <a:latin typeface="微软雅黑" panose="020b0503020204020204" charset="-122"/>
                <a:ea typeface="微软雅黑"/>
                <a:sym typeface="Wingdings" panose="05000000000000000000" pitchFamily="2" charset="2"/>
              </a:rPr>
              <a:t>重点</a:t>
            </a:r>
            <a:r>
              <a:rPr lang="en-US" altLang="zh-CN" sz="3600" b="1" spc="180">
                <a:solidFill>
                  <a:schemeClr val="lt1"/>
                </a:solidFill>
                <a:latin typeface="微软雅黑" panose="020b0503020204020204" charset="-122"/>
                <a:ea typeface="微软雅黑"/>
                <a:sym typeface="Wingdings" panose="05000000000000000000" pitchFamily="2" charset="2"/>
              </a:rPr>
              <a:t>描写“芦柴棒”</a:t>
            </a:r>
            <a:r>
              <a:rPr lang="zh-CN" altLang="en-US" sz="3600" b="1" spc="180">
                <a:solidFill>
                  <a:schemeClr val="lt1"/>
                </a:solidFill>
                <a:latin typeface="微软雅黑" panose="020b0503020204020204" charset="-122"/>
                <a:ea typeface="微软雅黑"/>
                <a:sym typeface="Wingdings" panose="05000000000000000000" pitchFamily="2" charset="2"/>
              </a:rPr>
              <a:t>起什么作用？</a:t>
            </a:r>
            <a:endParaRPr lang="zh-CN" altLang="en-US" sz="3600" b="1" spc="180">
              <a:solidFill>
                <a:schemeClr val="lt1"/>
              </a:solidFill>
              <a:latin typeface="微软雅黑" panose="020b0503020204020204" charset="-122"/>
              <a:ea typeface="微软雅黑"/>
              <a:sym typeface="Wingdings" panose="05000000000000000000" pitchFamily="2" charset="2"/>
            </a:endParaRPr>
          </a:p>
        </p:txBody>
      </p:sp>
      <p:sp>
        <p:nvSpPr>
          <p:cNvPr id="102402" name="矩形 102401"/>
          <p:cNvSpPr/>
          <p:nvPr>
            <p:custDataLst>
              <p:tags r:id="rId5"/>
            </p:custDataLst>
          </p:nvPr>
        </p:nvSpPr>
        <p:spPr>
          <a:xfrm>
            <a:off x="304800" y="2168525"/>
            <a:ext cx="935355" cy="34150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buClr>
                <a:srgbClr val="009999"/>
              </a:buClr>
              <a:buSzPct val="65000"/>
              <a:buFont typeface="Wingdings" panose="05000000000000000000" pitchFamily="2" charset="2"/>
              <a:buNone/>
            </a:pPr>
            <a:r>
              <a:rPr lang="zh-CN" altLang="en-US" sz="54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+mn-ea"/>
              </a:rPr>
              <a:t>点面结合</a:t>
            </a:r>
            <a:endParaRPr lang="zh-CN" altLang="en-US" sz="5400" b="1" strike="noStrike" noProof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楷体" panose="02010609060101010101" charset="-122"/>
              <a:ea typeface="楷体" panose="02010609060101010101" charset="-122"/>
              <a:cs typeface="+mn-ea"/>
            </a:endParaRPr>
          </a:p>
        </p:txBody>
      </p:sp>
      <p:sp>
        <p:nvSpPr>
          <p:cNvPr id="45058" name="矩形 102402"/>
          <p:cNvSpPr/>
          <p:nvPr>
            <p:custDataLst>
              <p:tags r:id="rId6"/>
            </p:custDataLst>
          </p:nvPr>
        </p:nvSpPr>
        <p:spPr>
          <a:xfrm>
            <a:off x="4559935" y="3428365"/>
            <a:ext cx="74422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6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↓↑</a:t>
            </a:r>
            <a:endParaRPr lang="zh-CN" altLang="en-US" sz="3600" b="1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</p:txBody>
      </p:sp>
      <p:sp>
        <p:nvSpPr>
          <p:cNvPr id="102404" name="矩形 102403"/>
          <p:cNvSpPr/>
          <p:nvPr>
            <p:custDataLst>
              <p:tags r:id="rId7"/>
            </p:custDataLst>
          </p:nvPr>
        </p:nvSpPr>
        <p:spPr>
          <a:xfrm>
            <a:off x="8461375" y="1327785"/>
            <a:ext cx="3375660" cy="2453640"/>
          </a:xfrm>
          <a:prstGeom prst="rect">
            <a:avLst/>
          </a:prstGeom>
          <a:solidFill>
            <a:srgbClr val="FFFFFF"/>
          </a:solidFill>
          <a:ln w="57150" cap="flat" cmpd="thickThin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>
              <a:lnSpc>
                <a:spcPct val="120000"/>
              </a:lnSpc>
              <a:buClr>
                <a:srgbClr val="99CC00"/>
              </a:buClr>
              <a:buFont typeface="Wingdings" panose="05000000000000000000" pitchFamily="2" charset="2"/>
            </a:pPr>
            <a:r>
              <a:rPr lang="zh-CN" altLang="en-US" sz="32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主要是</a:t>
            </a:r>
            <a:r>
              <a:rPr lang="zh-CN" altLang="en-US" sz="3200" b="1">
                <a:solidFill>
                  <a:srgbClr val="FF3300"/>
                </a:solidFill>
                <a:latin typeface="楷体" panose="02010609060101010101" charset="-122"/>
                <a:ea typeface="楷体" panose="02010609060101010101" charset="-122"/>
              </a:rPr>
              <a:t>人物的群体描写</a:t>
            </a:r>
            <a:r>
              <a:rPr lang="zh-CN" altLang="en-US" sz="32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，写包身工的起床、吃粥、进工厂等等。</a:t>
            </a:r>
            <a:endParaRPr lang="zh-CN" altLang="en-US" sz="32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8"/>
            </p:custDataLst>
          </p:nvPr>
        </p:nvSpPr>
        <p:spPr>
          <a:xfrm>
            <a:off x="1260475" y="4476750"/>
            <a:ext cx="753618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600" b="1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（血肉）　　　　</a:t>
            </a:r>
            <a:endParaRPr lang="zh-CN" altLang="en-US" sz="3600" b="1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3600" b="1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点：典型人物、事件、细节、场面</a:t>
            </a:r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9"/>
            </p:custDataLst>
          </p:nvPr>
        </p:nvSpPr>
        <p:spPr>
          <a:xfrm>
            <a:off x="1336040" y="2019935"/>
            <a:ext cx="721423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600" b="1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面：一般的、概括性的材料</a:t>
            </a:r>
            <a:endParaRPr lang="zh-CN" altLang="en-US" sz="3600" b="1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ctr"/>
            <a:r>
              <a:rPr lang="zh-CN" altLang="en-US" sz="3600" b="1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（骨架）</a:t>
            </a:r>
            <a:endParaRPr lang="zh-CN" altLang="en-US"/>
          </a:p>
        </p:txBody>
      </p:sp>
      <p:sp>
        <p:nvSpPr>
          <p:cNvPr id="6" name="矩形 5"/>
          <p:cNvSpPr/>
          <p:nvPr>
            <p:custDataLst>
              <p:tags r:id="rId10"/>
            </p:custDataLst>
          </p:nvPr>
        </p:nvSpPr>
        <p:spPr>
          <a:xfrm>
            <a:off x="8461375" y="4197350"/>
            <a:ext cx="3345180" cy="1863090"/>
          </a:xfrm>
          <a:prstGeom prst="rect">
            <a:avLst/>
          </a:prstGeom>
          <a:solidFill>
            <a:srgbClr val="FFFFFF"/>
          </a:solidFill>
          <a:ln w="57150" cap="flat" cmpd="thickThin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>
              <a:lnSpc>
                <a:spcPct val="120000"/>
              </a:lnSpc>
              <a:buClr>
                <a:srgbClr val="99CC00"/>
              </a:buClr>
              <a:buFont typeface="Wingdings" panose="05000000000000000000" pitchFamily="2" charset="2"/>
            </a:pPr>
            <a:r>
              <a:rPr lang="zh-CN" altLang="en-US" sz="32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主要是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具体事物</a:t>
            </a:r>
            <a:r>
              <a:rPr lang="zh-CN" altLang="en-US" sz="3200" b="1">
                <a:solidFill>
                  <a:srgbClr val="FF3300"/>
                </a:solidFill>
                <a:latin typeface="楷体" panose="02010609060101010101" charset="-122"/>
                <a:ea typeface="楷体" panose="02010609060101010101" charset="-122"/>
              </a:rPr>
              <a:t>描写</a:t>
            </a:r>
            <a:r>
              <a:rPr lang="zh-CN" altLang="en-US" sz="32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，芦柴棒、小福子等</a:t>
            </a:r>
            <a:endParaRPr lang="zh-CN" altLang="en-US" sz="32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11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/>
      <p:bldP spid="45058" grpId="0"/>
      <p:bldP spid="2" grpId="0"/>
      <p:bldP spid="3" grpId="0"/>
      <p:bldP spid="102404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2192000" cy="912114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olidFill>
                <a:schemeClr val="lt1"/>
              </a:solidFill>
              <a:latin typeface="微软雅黑" panose="020b0503020204020204" charset="-122"/>
              <a:ea typeface="微软雅黑"/>
              <a:sym typeface="+mn-ea"/>
            </a:endParaRPr>
          </a:p>
        </p:txBody>
      </p:sp>
      <p:sp>
        <p:nvSpPr>
          <p:cNvPr id="5" name="矩形 10"/>
          <p:cNvSpPr/>
          <p:nvPr>
            <p:custDataLst>
              <p:tags r:id="rId4"/>
            </p:custDataLst>
          </p:nvPr>
        </p:nvSpPr>
        <p:spPr>
          <a:xfrm>
            <a:off x="430530" y="1524000"/>
            <a:ext cx="11123295" cy="4572000"/>
          </a:xfrm>
          <a:prstGeom prst="rect">
            <a:avLst/>
          </a:prstGeom>
          <a:solidFill>
            <a:schemeClr val="lt2"/>
          </a:solidFill>
          <a:ln w="25400">
            <a:solidFill>
              <a:schemeClr val="accent1">
                <a:alpha val="2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14" name="矩形 13"/>
          <p:cNvSpPr/>
          <p:nvPr>
            <p:custDataLst>
              <p:tags r:id="rId5"/>
            </p:custDataLst>
          </p:nvPr>
        </p:nvSpPr>
        <p:spPr>
          <a:xfrm>
            <a:off x="594995" y="1676400"/>
            <a:ext cx="10831830" cy="4572000"/>
          </a:xfrm>
          <a:prstGeom prst="rect">
            <a:avLst/>
          </a:prstGeom>
          <a:noFill/>
          <a:ln w="25400">
            <a:solidFill>
              <a:schemeClr val="accent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16" name="文本框 15"/>
          <p:cNvSpPr txBox="1"/>
          <p:nvPr>
            <p:custDataLst>
              <p:tags r:id="rId6"/>
            </p:custDataLst>
          </p:nvPr>
        </p:nvSpPr>
        <p:spPr>
          <a:xfrm>
            <a:off x="304800" y="152400"/>
            <a:ext cx="9754235" cy="609600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altLang="zh-CN" sz="3600" b="1" spc="180">
                <a:solidFill>
                  <a:schemeClr val="lt1"/>
                </a:solidFill>
                <a:latin typeface="微软雅黑" panose="020b0503020204020204" charset="-122"/>
                <a:ea typeface="微软雅黑"/>
                <a:sym typeface="Wingdings" panose="05000000000000000000" pitchFamily="2" charset="2"/>
              </a:rPr>
              <a:t>作者</a:t>
            </a:r>
            <a:r>
              <a:rPr lang="zh-CN" altLang="en-US" sz="3600" b="1" spc="180">
                <a:solidFill>
                  <a:schemeClr val="lt1"/>
                </a:solidFill>
                <a:latin typeface="微软雅黑" panose="020b0503020204020204" charset="-122"/>
                <a:ea typeface="微软雅黑"/>
                <a:sym typeface="Wingdings" panose="05000000000000000000" pitchFamily="2" charset="2"/>
              </a:rPr>
              <a:t>重点</a:t>
            </a:r>
            <a:r>
              <a:rPr lang="en-US" altLang="zh-CN" sz="3600" b="1" spc="180">
                <a:solidFill>
                  <a:schemeClr val="lt1"/>
                </a:solidFill>
                <a:latin typeface="微软雅黑" panose="020b0503020204020204" charset="-122"/>
                <a:ea typeface="微软雅黑"/>
                <a:sym typeface="Wingdings" panose="05000000000000000000" pitchFamily="2" charset="2"/>
              </a:rPr>
              <a:t>描写“芦柴棒”</a:t>
            </a:r>
            <a:r>
              <a:rPr lang="zh-CN" altLang="en-US" sz="3600" b="1" spc="180">
                <a:solidFill>
                  <a:schemeClr val="lt1"/>
                </a:solidFill>
                <a:latin typeface="微软雅黑" panose="020b0503020204020204" charset="-122"/>
                <a:ea typeface="微软雅黑"/>
                <a:sym typeface="Wingdings" panose="05000000000000000000" pitchFamily="2" charset="2"/>
              </a:rPr>
              <a:t>起什么作用？</a:t>
            </a:r>
            <a:endParaRPr lang="zh-CN" altLang="en-US" sz="3600" b="1" spc="180">
              <a:solidFill>
                <a:schemeClr val="lt1"/>
              </a:solidFill>
              <a:latin typeface="微软雅黑" panose="020b0503020204020204" charset="-122"/>
              <a:ea typeface="微软雅黑"/>
              <a:sym typeface="Wingdings" panose="05000000000000000000" pitchFamily="2" charset="2"/>
            </a:endParaRPr>
          </a:p>
        </p:txBody>
      </p:sp>
      <p:sp>
        <p:nvSpPr>
          <p:cNvPr id="19" name="Title 6"/>
          <p:cNvSpPr txBox="1"/>
          <p:nvPr>
            <p:custDataLst>
              <p:tags r:id="rId7"/>
            </p:custDataLst>
          </p:nvPr>
        </p:nvSpPr>
        <p:spPr>
          <a:xfrm>
            <a:off x="796290" y="1676400"/>
            <a:ext cx="2350770" cy="56261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b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kumimoji="0" lang="zh-CN" altLang="zh-CN" sz="3600" b="1" i="0" spc="120" noProof="0">
                <a:ln w="3175">
                  <a:noFill/>
                  <a:prstDash val="dash"/>
                </a:ln>
                <a:solidFill>
                  <a:srgbClr val="FF0000"/>
                </a:solidFill>
                <a:effectLst/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Wingdings" panose="05000000000000000000" pitchFamily="2" charset="2"/>
              </a:rPr>
              <a:t>点面结合</a:t>
            </a:r>
            <a:endParaRPr kumimoji="0" lang="zh-CN" altLang="zh-CN" sz="3600" b="1" i="0" spc="120" noProof="0">
              <a:ln w="3175">
                <a:noFill/>
                <a:prstDash val="dash"/>
              </a:ln>
              <a:solidFill>
                <a:srgbClr val="FF0000"/>
              </a:solidFill>
              <a:effectLst/>
              <a:latin typeface="楷体" panose="02010609060101010101" charset="-122"/>
              <a:ea typeface="楷体" panose="02010609060101010101" charset="-122"/>
              <a:cs typeface="微软雅黑" panose="020b0503020204020204" charset="-122"/>
              <a:sym typeface="Wingdings" panose="05000000000000000000" pitchFamily="2" charset="2"/>
            </a:endParaRPr>
          </a:p>
        </p:txBody>
      </p:sp>
      <p:sp>
        <p:nvSpPr>
          <p:cNvPr id="21" name="Title 6"/>
          <p:cNvSpPr txBox="1"/>
          <p:nvPr>
            <p:custDataLst>
              <p:tags r:id="rId8"/>
            </p:custDataLst>
          </p:nvPr>
        </p:nvSpPr>
        <p:spPr>
          <a:xfrm>
            <a:off x="872490" y="2418080"/>
            <a:ext cx="10457815" cy="358203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 indent="0" algn="l" font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Wingdings" panose="05000000000000000000" charset="0"/>
              <a:buChar char="l"/>
            </a:pPr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 panose="05000000000000000000" pitchFamily="2" charset="2"/>
              </a:rPr>
              <a:t>面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 panose="05000000000000000000" pitchFamily="2" charset="2"/>
              </a:rPr>
              <a:t>上的描写使所写的内容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 panose="05000000000000000000" pitchFamily="2" charset="2"/>
              </a:rPr>
              <a:t>有整体感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 panose="05000000000000000000" pitchFamily="2" charset="2"/>
              </a:rPr>
              <a:t>，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 panose="05000000000000000000" pitchFamily="2" charset="2"/>
              </a:rPr>
              <a:t>点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 panose="05000000000000000000" pitchFamily="2" charset="2"/>
              </a:rPr>
              <a:t>上的描写则使所写的内容既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 panose="05000000000000000000" pitchFamily="2" charset="2"/>
              </a:rPr>
              <a:t>充实丰满，又生动形象，给读者以深刻的印象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 panose="05000000000000000000" pitchFamily="2" charset="2"/>
              </a:rPr>
              <a:t>。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Wingdings" panose="05000000000000000000" pitchFamily="2" charset="2"/>
            </a:endParaRPr>
          </a:p>
          <a:p>
            <a:pPr lvl="0" indent="0" algn="l" font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Wingdings" panose="05000000000000000000" charset="0"/>
              <a:buChar char="l"/>
            </a:pPr>
            <a:endParaRPr lang="zh-CN" altLang="en-US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Wingdings" panose="05000000000000000000" pitchFamily="2" charset="2"/>
            </a:endParaRPr>
          </a:p>
          <a:p>
            <a:pPr lvl="0" indent="0" algn="l" font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Wingdings" panose="05000000000000000000" charset="0"/>
              <a:buChar char="l"/>
            </a:pP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 panose="05000000000000000000" pitchFamily="2" charset="2"/>
              </a:rPr>
              <a:t>除了</a:t>
            </a:r>
            <a:r>
              <a:rPr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 panose="05000000000000000000" pitchFamily="2" charset="2"/>
              </a:rPr>
              <a:t>“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 panose="05000000000000000000" pitchFamily="2" charset="2"/>
              </a:rPr>
              <a:t>芦柴棒</a:t>
            </a:r>
            <a:r>
              <a:rPr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 panose="05000000000000000000" pitchFamily="2" charset="2"/>
              </a:rPr>
              <a:t>”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 panose="05000000000000000000" pitchFamily="2" charset="2"/>
              </a:rPr>
              <a:t>之外，还有小福子、写信的无名女工都是点，起到窥一斑见全豹的作用，具体而深入地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 panose="05000000000000000000" pitchFamily="2" charset="2"/>
              </a:rPr>
              <a:t>反映了包身工被压榨、被摧残的悲惨命运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 panose="05000000000000000000" pitchFamily="2" charset="2"/>
              </a:rPr>
              <a:t>，准确而深刻地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 panose="05000000000000000000" pitchFamily="2" charset="2"/>
              </a:rPr>
              <a:t>再现包身工制度的黑暗、残酷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 panose="05000000000000000000" pitchFamily="2" charset="2"/>
              </a:rPr>
              <a:t>。</a:t>
            </a:r>
            <a:endParaRPr lang="zh-CN" altLang="zh-CN" sz="3200" b="1" spc="16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Wingdings" panose="05000000000000000000" pitchFamily="2" charset="2"/>
            </a:endParaRPr>
          </a:p>
        </p:txBody>
      </p:sp>
    </p:spTree>
    <p:custDataLst>
      <p:tags r:id="rId9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9" grpId="0"/>
      <p:bldP spid="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436890" y="1024836"/>
            <a:ext cx="11285291" cy="1343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385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  1.</a:t>
            </a:r>
            <a:r>
              <a:rPr lang="zh-CN" altLang="en-US" sz="3385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朗读描写包身工生活的段落和“芦柴棒”或“小福子”遭遇的段落，体会并分析细节描写的作用。</a:t>
            </a:r>
            <a:endParaRPr lang="zh-CN" altLang="en-US" sz="3385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00" name="文本框 99"/>
          <p:cNvSpPr txBox="1"/>
          <p:nvPr>
            <p:custDataLst>
              <p:tags r:id="rId5"/>
            </p:custDataLst>
          </p:nvPr>
        </p:nvSpPr>
        <p:spPr>
          <a:xfrm>
            <a:off x="436245" y="2466340"/>
            <a:ext cx="11415395" cy="4104005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 marL="0" indent="266700" algn="l">
              <a:lnSpc>
                <a:spcPct val="110000"/>
              </a:lnSpc>
            </a:pPr>
            <a:r>
              <a:rPr lang="en-US" altLang="zh-CN" sz="3385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 </a:t>
            </a:r>
            <a:r>
              <a:rPr lang="zh-CN" altLang="en-US" sz="3385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①作者通过</a:t>
            </a:r>
            <a:r>
              <a:rPr lang="zh-CN" altLang="en-US" sz="3385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动作描写</a:t>
            </a:r>
            <a:r>
              <a:rPr lang="zh-CN" altLang="en-US" sz="3385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和</a:t>
            </a:r>
            <a:r>
              <a:rPr lang="zh-CN" altLang="en-US" sz="3385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语言描写</a:t>
            </a:r>
            <a:r>
              <a:rPr lang="zh-CN" altLang="en-US" sz="3385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,重点描写了芦柴棒在病重时惨遭毒打的情况,以此证明包身工“没有‘做’或者‘不做’的自由”,</a:t>
            </a:r>
            <a:r>
              <a:rPr lang="zh-CN" altLang="en-US" sz="3385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表现了她们所受的残酷压迫</a:t>
            </a:r>
            <a:r>
              <a:rPr lang="zh-CN" altLang="en-US" sz="3385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。</a:t>
            </a:r>
            <a:endParaRPr lang="zh-CN" altLang="en-US" sz="3385" b="1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marL="0" indent="266700" algn="l">
              <a:lnSpc>
                <a:spcPct val="110000"/>
              </a:lnSpc>
            </a:pPr>
            <a:r>
              <a:rPr lang="zh-CN" altLang="en-US" sz="3385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3385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</a:t>
            </a:r>
            <a:r>
              <a:rPr lang="zh-CN" altLang="en-US" sz="3385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“见机”“缩作一团”“做着手势”,写出了“芦柴棒”的可怜。打杂的先是“抓”,接着“摔”“踢”,动作一次比一次狠,最后竟然“夺过一盆……冷水”迎头泼去,多么歹毒!而老板娘的笑和话语,更表现了她蛇蝎一样的心肠。</a:t>
            </a:r>
            <a:endParaRPr lang="zh-CN" altLang="en-US" sz="3385" b="1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5" name="箭头: 五边形 16"/>
          <p:cNvSpPr/>
          <p:nvPr>
            <p:custDataLst>
              <p:tags r:id="rId6"/>
            </p:custDataLst>
          </p:nvPr>
        </p:nvSpPr>
        <p:spPr>
          <a:xfrm>
            <a:off x="747" y="254025"/>
            <a:ext cx="4247861" cy="702265"/>
          </a:xfrm>
          <a:prstGeom prst="homePlate">
            <a:avLst/>
          </a:prstGeom>
          <a:solidFill>
            <a:srgbClr val="82A8AC"/>
          </a:solidFill>
          <a:ln>
            <a:solidFill>
              <a:srgbClr val="82A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>
            <p:custDataLst>
              <p:tags r:id="rId7"/>
            </p:custDataLst>
          </p:nvPr>
        </p:nvSpPr>
        <p:spPr>
          <a:xfrm>
            <a:off x="620352" y="281578"/>
            <a:ext cx="514366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3600" b="1" spc="60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理解文学性</a:t>
            </a:r>
            <a:endParaRPr lang="zh-CN" altLang="en-US" sz="3600" b="1" spc="600"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0" grpId="0"/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318780" y="1020653"/>
            <a:ext cx="11285291" cy="1343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385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1.</a:t>
            </a:r>
            <a:r>
              <a:rPr lang="zh-CN" altLang="en-US" sz="3385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朗读描写包身工生活的段落和“芦柴棒”或“小福子”遭遇的段落，体会并分析细节描写的作用。</a:t>
            </a:r>
            <a:endParaRPr lang="zh-CN" altLang="en-US" sz="3385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00" name="文本框 99"/>
          <p:cNvSpPr txBox="1"/>
          <p:nvPr>
            <p:custDataLst>
              <p:tags r:id="rId5"/>
            </p:custDataLst>
          </p:nvPr>
        </p:nvSpPr>
        <p:spPr>
          <a:xfrm>
            <a:off x="318770" y="2363470"/>
            <a:ext cx="11533505" cy="449453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 marL="0" indent="266700" algn="l"/>
            <a:r>
              <a:rPr lang="en-US" altLang="zh-CN" sz="3175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     </a:t>
            </a:r>
            <a:r>
              <a:rPr lang="zh-CN" altLang="en-US" sz="3175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作者在这里运用了以点带面的写法,“芦柴棒”是点,“包身工”是面。</a:t>
            </a:r>
            <a:r>
              <a:rPr lang="zh-CN" altLang="en-US" sz="3175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“面” 主要是人物的</a:t>
            </a:r>
            <a:r>
              <a:rPr lang="zh-CN" altLang="en-US" sz="3175" b="1">
                <a:solidFill>
                  <a:srgbClr val="FF33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群体描写</a:t>
            </a:r>
            <a:r>
              <a:rPr lang="zh-CN" altLang="en-US" sz="3175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。写包身工的起床、吃粥、进工厂等等。作者速写式地描出包身工这个群体。从整体描写中表现包身工制度的黑暗，残酷。</a:t>
            </a:r>
            <a:endParaRPr lang="zh-CN" altLang="en-US" sz="3175" b="1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marL="0" indent="266700" algn="l"/>
            <a:r>
              <a:rPr lang="en-US" altLang="zh-CN" sz="3175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    </a:t>
            </a:r>
            <a:r>
              <a:rPr lang="zh-CN" altLang="en-US" sz="3175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“芦柴棒”是众多包身工中的一个</a:t>
            </a:r>
            <a:r>
              <a:rPr lang="zh-CN" altLang="en-US" sz="3175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典型人物</a:t>
            </a:r>
            <a:r>
              <a:rPr lang="zh-CN" altLang="en-US" sz="3175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,作者虽然只写了一个“芦柴棒”,但读者看到的却是成百上千个“芦柴棒”。</a:t>
            </a:r>
            <a:endParaRPr lang="zh-CN" altLang="en-US" sz="3175" b="1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marL="0" indent="266700" algn="l"/>
            <a:r>
              <a:rPr lang="en-US" altLang="zh-CN" sz="3175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     </a:t>
            </a:r>
            <a:r>
              <a:rPr lang="zh-CN" altLang="en-US" sz="3175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作者通过对“芦柴棒”的悲惨遭遇的描述,具体而深入地反映了包身工被压榨、被摧残的悲惨命运,有力地</a:t>
            </a:r>
            <a:r>
              <a:rPr lang="zh-CN" altLang="en-US" sz="3175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揭露了帝国主义及其走狗的凶残、狠毒</a:t>
            </a:r>
            <a:r>
              <a:rPr lang="zh-CN" altLang="en-US" sz="3175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。</a:t>
            </a:r>
            <a:endParaRPr lang="zh-CN" altLang="en-US" sz="3175" b="1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5" name="箭头: 五边形 16"/>
          <p:cNvSpPr/>
          <p:nvPr>
            <p:custDataLst>
              <p:tags r:id="rId6"/>
            </p:custDataLst>
          </p:nvPr>
        </p:nvSpPr>
        <p:spPr>
          <a:xfrm>
            <a:off x="747" y="254025"/>
            <a:ext cx="4247861" cy="702265"/>
          </a:xfrm>
          <a:prstGeom prst="homePlate">
            <a:avLst/>
          </a:prstGeom>
          <a:solidFill>
            <a:srgbClr val="82A8AC"/>
          </a:solidFill>
          <a:ln>
            <a:solidFill>
              <a:srgbClr val="82A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>
            <p:custDataLst>
              <p:tags r:id="rId7"/>
            </p:custDataLst>
          </p:nvPr>
        </p:nvSpPr>
        <p:spPr>
          <a:xfrm>
            <a:off x="620352" y="281578"/>
            <a:ext cx="514366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3600" b="1" spc="60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理解文学性</a:t>
            </a:r>
            <a:endParaRPr lang="zh-CN" altLang="en-US" sz="3600" b="1" spc="600"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</a:endParaRPr>
          </a:p>
        </p:txBody>
      </p:sp>
      <p:sp>
        <p:nvSpPr>
          <p:cNvPr id="4" name="云形 3"/>
          <p:cNvSpPr/>
          <p:nvPr>
            <p:custDataLst>
              <p:tags r:id="rId8"/>
            </p:custDataLst>
          </p:nvPr>
        </p:nvSpPr>
        <p:spPr>
          <a:xfrm>
            <a:off x="7475664" y="26209"/>
            <a:ext cx="3909833" cy="1246604"/>
          </a:xfrm>
          <a:prstGeom prst="cloud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>
            <p:custDataLst>
              <p:tags r:id="rId9"/>
            </p:custDataLst>
          </p:nvPr>
        </p:nvSpPr>
        <p:spPr>
          <a:xfrm>
            <a:off x="8019331" y="342060"/>
            <a:ext cx="3421944" cy="547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965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点面结合的手法</a:t>
            </a:r>
            <a:endParaRPr lang="zh-CN" altLang="en-US" sz="2965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0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49580" y="736600"/>
            <a:ext cx="11402695" cy="2418080"/>
          </a:xfrm>
          <a:ln w="28575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>
            <a:normAutofit fontScale="90000"/>
          </a:bodyPr>
          <a:lstStyle/>
          <a:p>
            <a:pPr fontAlgn="auto">
              <a:lnSpc>
                <a:spcPct val="120000"/>
              </a:lnSpc>
            </a:pPr>
            <a:r>
              <a:rPr lang="en-US" altLang="zh-CN" sz="3530" b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        </a:t>
            </a:r>
            <a:r>
              <a:rPr lang="zh-CN" altLang="en-US" sz="353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报告文学</a:t>
            </a:r>
            <a:r>
              <a:rPr lang="zh-CN" altLang="en-US" sz="3530" b="1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是文艺通讯、特写、速写等的总称。它是一种直接取材于现实生活中有典型意义的真人真事，经过适当的艺术加工，迅速地反映现实生活的文学品种。报告文学被誉为文学创作中的“</a:t>
            </a:r>
            <a:r>
              <a:rPr lang="zh-CN" altLang="en-US" sz="3530" b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轻骑兵</a:t>
            </a:r>
            <a:r>
              <a:rPr lang="zh-CN" altLang="en-US" sz="3530" b="1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”。</a:t>
            </a:r>
            <a:endParaRPr lang="zh-CN" altLang="en-US" sz="3530" b="1">
              <a:solidFill>
                <a:schemeClr val="tx1"/>
              </a:solidFill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450293" y="3316529"/>
            <a:ext cx="11402223" cy="3422616"/>
          </a:xfrm>
          <a:ln w="28575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>
            <a:normAutofit lnSpcReduction="10000"/>
          </a:bodyPr>
          <a:lstStyle/>
          <a:p>
            <a:pPr marL="0" indent="0" fontAlgn="auto">
              <a:lnSpc>
                <a:spcPct val="110000"/>
              </a:lnSpc>
              <a:buNone/>
            </a:pPr>
            <a:r>
              <a:rPr lang="en-US" altLang="zh-CN" sz="3175" b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        </a:t>
            </a:r>
            <a:r>
              <a:rPr lang="zh-CN" altLang="en-US" sz="3175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新闻性</a:t>
            </a:r>
            <a:r>
              <a:rPr lang="zh-CN" altLang="en-US" sz="3175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：</a:t>
            </a:r>
            <a:r>
              <a:rPr lang="zh-CN" altLang="en-US" sz="3175" b="1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“报告”意味着报告文学所反映的人物事件,必须是现实生活中真实存在的、具有新闻报道价值的</a:t>
            </a:r>
            <a:r>
              <a:rPr lang="zh-CN" altLang="en-US" sz="3175" b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真人真事</a:t>
            </a:r>
            <a:r>
              <a:rPr lang="zh-CN" altLang="en-US" sz="3175" b="1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,并且要具有一定时效性。</a:t>
            </a:r>
            <a:endParaRPr lang="zh-CN" altLang="en-US" sz="3175" b="1">
              <a:solidFill>
                <a:schemeClr val="tx1"/>
              </a:solidFill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</a:endParaRPr>
          </a:p>
          <a:p>
            <a:pPr marL="0" indent="0" fontAlgn="auto">
              <a:lnSpc>
                <a:spcPct val="110000"/>
              </a:lnSpc>
              <a:buNone/>
            </a:pPr>
            <a:r>
              <a:rPr lang="en-US" altLang="zh-CN" sz="3175" b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        </a:t>
            </a:r>
            <a:r>
              <a:rPr lang="zh-CN" altLang="en-US" sz="3175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文学性</a:t>
            </a:r>
            <a:r>
              <a:rPr lang="zh-CN" altLang="en-US" sz="3175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：</a:t>
            </a:r>
            <a:r>
              <a:rPr lang="en-US" altLang="zh-CN" sz="3175" b="1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“</a:t>
            </a:r>
            <a:r>
              <a:rPr lang="zh-CN" altLang="en-US" sz="3175" b="1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文学</a:t>
            </a:r>
            <a:r>
              <a:rPr lang="en-US" altLang="zh-CN" sz="3175" b="1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”</a:t>
            </a:r>
            <a:r>
              <a:rPr lang="zh-CN" altLang="en-US" sz="3175" b="1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意味着报告文学在忠实于真实的前提下,可以运用</a:t>
            </a:r>
            <a:r>
              <a:rPr lang="zh-CN" altLang="en-US" sz="3175" b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文学的艺术手法</a:t>
            </a:r>
            <a:r>
              <a:rPr lang="zh-CN" altLang="en-US" sz="3175" b="1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来增强文章的可读性,文学性是报告文学有别于般的新闻报道的突出特点。</a:t>
            </a:r>
            <a:endParaRPr lang="zh-CN" altLang="en-US" sz="3175" b="1">
              <a:solidFill>
                <a:schemeClr val="tx1"/>
              </a:solidFill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130175" y="72390"/>
            <a:ext cx="2400300" cy="5702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3705" b="1">
                <a:solidFill>
                  <a:schemeClr val="accent1"/>
                </a:solidFill>
                <a:latin typeface="Times New Roman" panose="02020603050405020304" pitchFamily="18" charset="0"/>
                <a:ea typeface="华文中宋" panose="02010600040101010101" charset="-122"/>
              </a:rPr>
              <a:t>常识了解</a:t>
            </a:r>
            <a:endParaRPr lang="zh-CN" altLang="en-US" sz="3705" b="1">
              <a:solidFill>
                <a:schemeClr val="accent1"/>
              </a:solidFill>
              <a:latin typeface="Times New Roman" panose="02020603050405020304" pitchFamily="18" charset="0"/>
              <a:ea typeface="华文中宋" panose="0201060004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2192000" cy="912114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olidFill>
                <a:schemeClr val="lt1"/>
              </a:solidFill>
              <a:latin typeface="微软雅黑" panose="020b0503020204020204" charset="-122"/>
              <a:ea typeface="微软雅黑"/>
              <a:sym typeface="+mn-ea"/>
            </a:endParaRPr>
          </a:p>
        </p:txBody>
      </p:sp>
      <p:sp>
        <p:nvSpPr>
          <p:cNvPr id="44034" name="Rectangle 1"/>
          <p:cNvSpPr/>
          <p:nvPr>
            <p:custDataLst>
              <p:tags r:id="rId4"/>
            </p:custDataLst>
          </p:nvPr>
        </p:nvSpPr>
        <p:spPr>
          <a:xfrm>
            <a:off x="478155" y="90805"/>
            <a:ext cx="10720070" cy="73088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40" tIns="45720" rIns="91440" bIns="45720" anchor="ctr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65405">
              <a:lnSpc>
                <a:spcPct val="130000"/>
              </a:lnSpc>
              <a:buClrTx/>
              <a:buFontTx/>
            </a:pPr>
            <a:r>
              <a:rPr lang="en-US" altLang="zh-CN" sz="3200" b="1">
                <a:solidFill>
                  <a:schemeClr val="bg1"/>
                </a:solidFill>
                <a:latin typeface="微软雅黑" panose="020b0503020204020204" charset="-122"/>
                <a:ea typeface="微软雅黑"/>
              </a:rPr>
              <a:t>2.</a:t>
            </a:r>
            <a:r>
              <a:rPr lang="zh-CN" altLang="en-US" sz="3200" b="1">
                <a:solidFill>
                  <a:schemeClr val="bg1"/>
                </a:solidFill>
                <a:latin typeface="微软雅黑" panose="020b0503020204020204" charset="-122"/>
                <a:ea typeface="微软雅黑"/>
              </a:rPr>
              <a:t>请对第</a:t>
            </a:r>
            <a:r>
              <a:rPr lang="en-US" altLang="zh-CN" sz="3200" b="1">
                <a:solidFill>
                  <a:schemeClr val="bg1"/>
                </a:solidFill>
                <a:latin typeface="微软雅黑" panose="020b0503020204020204" charset="-122"/>
                <a:ea typeface="微软雅黑"/>
              </a:rPr>
              <a:t>49</a:t>
            </a:r>
            <a:r>
              <a:rPr lang="zh-CN" altLang="en-US" sz="3200" b="1">
                <a:solidFill>
                  <a:schemeClr val="bg1"/>
                </a:solidFill>
                <a:latin typeface="微软雅黑" panose="020b0503020204020204" charset="-122"/>
                <a:ea typeface="微软雅黑"/>
              </a:rPr>
              <a:t>、</a:t>
            </a:r>
            <a:r>
              <a:rPr lang="en-US" altLang="zh-CN" sz="3200" b="1">
                <a:solidFill>
                  <a:schemeClr val="bg1"/>
                </a:solidFill>
                <a:latin typeface="微软雅黑" panose="020b0503020204020204" charset="-122"/>
                <a:ea typeface="微软雅黑"/>
              </a:rPr>
              <a:t>50</a:t>
            </a:r>
            <a:r>
              <a:rPr lang="zh-CN" altLang="en-US" sz="3200" b="1">
                <a:solidFill>
                  <a:schemeClr val="bg1"/>
                </a:solidFill>
                <a:latin typeface="微软雅黑" panose="020b0503020204020204" charset="-122"/>
                <a:ea typeface="微软雅黑"/>
              </a:rPr>
              <a:t>段进行赏析，说一说它们的表达效果。</a:t>
            </a:r>
            <a:endParaRPr lang="zh-CN" altLang="en-US" sz="3200" b="1">
              <a:solidFill>
                <a:schemeClr val="bg1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44035" name="文本框 1"/>
          <p:cNvSpPr/>
          <p:nvPr>
            <p:custDataLst>
              <p:tags r:id="rId5"/>
            </p:custDataLst>
          </p:nvPr>
        </p:nvSpPr>
        <p:spPr>
          <a:xfrm>
            <a:off x="165100" y="1249045"/>
            <a:ext cx="11808460" cy="431038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ysDash"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40000"/>
              </a:lnSpc>
            </a:pPr>
            <a:r>
              <a:rPr lang="en-US" altLang="zh-CN" sz="2800" b="1">
                <a:latin typeface="微软雅黑" panose="020b0503020204020204" charset="-122"/>
                <a:ea typeface="微软雅黑"/>
              </a:rPr>
              <a:t>①</a:t>
            </a:r>
            <a:r>
              <a:rPr lang="zh-CN" altLang="zh-CN" sz="2800" b="1">
                <a:latin typeface="微软雅黑" panose="020b0503020204020204" charset="-122"/>
                <a:ea typeface="微软雅黑"/>
              </a:rPr>
              <a:t>第</a:t>
            </a:r>
            <a:r>
              <a:rPr lang="en-US" altLang="zh-CN" sz="2800" b="1">
                <a:latin typeface="微软雅黑" panose="020b0503020204020204" charset="-122"/>
                <a:ea typeface="微软雅黑"/>
              </a:rPr>
              <a:t>49</a:t>
            </a:r>
            <a:r>
              <a:rPr lang="zh-CN" altLang="zh-CN" sz="2800" b="1">
                <a:latin typeface="微软雅黑" panose="020b0503020204020204" charset="-122"/>
                <a:ea typeface="微软雅黑"/>
              </a:rPr>
              <a:t>段运用排比句</a:t>
            </a:r>
            <a:r>
              <a:rPr altLang="zh-CN" sz="2800" b="1">
                <a:solidFill>
                  <a:srgbClr val="0070C0"/>
                </a:solidFill>
                <a:latin typeface="微软雅黑" panose="020b0503020204020204" charset="-122"/>
                <a:ea typeface="微软雅黑"/>
                <a:sym typeface="+mn-ea"/>
              </a:rPr>
              <a:t>六个</a:t>
            </a:r>
            <a:r>
              <a:rPr lang="zh-CN" altLang="zh-CN" sz="2800" b="1">
                <a:solidFill>
                  <a:srgbClr val="0070C0"/>
                </a:solidFill>
                <a:latin typeface="微软雅黑" panose="020b0503020204020204" charset="-122"/>
                <a:ea typeface="微软雅黑"/>
              </a:rPr>
              <a:t>“没有”，</a:t>
            </a:r>
            <a:r>
              <a:rPr lang="zh-CN" altLang="zh-CN" sz="2800" b="1">
                <a:latin typeface="微软雅黑" panose="020b0503020204020204" charset="-122"/>
                <a:ea typeface="微软雅黑"/>
              </a:rPr>
              <a:t>强调黑暗深重，表达作者对包身工制度的极大愤慨</a:t>
            </a:r>
            <a:r>
              <a:rPr lang="zh-CN" altLang="zh-CN" sz="2800" b="1">
                <a:solidFill>
                  <a:srgbClr val="000099"/>
                </a:solidFill>
                <a:latin typeface="微软雅黑" panose="020b0503020204020204" charset="-122"/>
                <a:ea typeface="微软雅黑"/>
              </a:rPr>
              <a:t>。</a:t>
            </a:r>
            <a:endParaRPr lang="zh-CN" altLang="zh-CN" sz="2800" b="1">
              <a:solidFill>
                <a:srgbClr val="000099"/>
              </a:solidFill>
              <a:latin typeface="微软雅黑" panose="020b0503020204020204" charset="-122"/>
              <a:ea typeface="微软雅黑"/>
            </a:endParaRPr>
          </a:p>
          <a:p>
            <a:pPr lvl="0">
              <a:lnSpc>
                <a:spcPct val="140000"/>
              </a:lnSpc>
            </a:pPr>
            <a:r>
              <a:rPr lang="zh-CN" altLang="zh-CN" sz="2800" b="1">
                <a:latin typeface="微软雅黑" panose="020b0503020204020204" charset="-122"/>
                <a:ea typeface="微软雅黑"/>
              </a:rPr>
              <a:t>②</a:t>
            </a:r>
            <a:r>
              <a:rPr lang="zh-CN" altLang="zh-CN" sz="2800" b="1">
                <a:solidFill>
                  <a:srgbClr val="0070C0"/>
                </a:solidFill>
                <a:latin typeface="微软雅黑" panose="020b0503020204020204" charset="-122"/>
                <a:ea typeface="微软雅黑"/>
              </a:rPr>
              <a:t>“２０世纪的烂熟了的技术、机械、体制”</a:t>
            </a:r>
            <a:r>
              <a:rPr lang="zh-CN" altLang="zh-CN" sz="2800" b="1">
                <a:latin typeface="微软雅黑" panose="020b0503020204020204" charset="-122"/>
                <a:ea typeface="微软雅黑"/>
              </a:rPr>
              <a:t>代表了人类技术文明的进步，这同</a:t>
            </a:r>
            <a:r>
              <a:rPr lang="zh-CN" altLang="zh-CN" sz="2800" b="1">
                <a:solidFill>
                  <a:srgbClr val="0070C0"/>
                </a:solidFill>
                <a:latin typeface="微软雅黑" panose="020b0503020204020204" charset="-122"/>
                <a:ea typeface="微软雅黑"/>
              </a:rPr>
              <a:t>“16世纪封建制度下的奴隶”</a:t>
            </a:r>
            <a:r>
              <a:rPr lang="zh-CN" altLang="zh-CN" sz="2800" b="1">
                <a:latin typeface="微软雅黑" panose="020b0503020204020204" charset="-122"/>
                <a:ea typeface="微软雅黑"/>
              </a:rPr>
              <a:t>形成巨大反差，揭露了包身工遭受的压迫之深重。</a:t>
            </a:r>
            <a:endParaRPr lang="zh-CN" altLang="zh-CN" sz="2800" b="1">
              <a:latin typeface="微软雅黑" panose="020b0503020204020204" charset="-122"/>
              <a:ea typeface="微软雅黑"/>
            </a:endParaRPr>
          </a:p>
          <a:p>
            <a:pPr lvl="0">
              <a:lnSpc>
                <a:spcPct val="140000"/>
              </a:lnSpc>
            </a:pPr>
            <a:r>
              <a:rPr lang="zh-CN" altLang="zh-CN" sz="2800" b="1">
                <a:latin typeface="微软雅黑" panose="020b0503020204020204" charset="-122"/>
                <a:ea typeface="微软雅黑"/>
              </a:rPr>
              <a:t>③第</a:t>
            </a:r>
            <a:r>
              <a:rPr lang="en-US" altLang="zh-CN" sz="2800" b="1">
                <a:latin typeface="微软雅黑" panose="020b0503020204020204" charset="-122"/>
                <a:ea typeface="微软雅黑"/>
              </a:rPr>
              <a:t>50</a:t>
            </a:r>
            <a:r>
              <a:rPr lang="zh-CN" altLang="zh-CN" sz="2800" b="1">
                <a:latin typeface="微软雅黑" panose="020b0503020204020204" charset="-122"/>
                <a:ea typeface="微软雅黑"/>
              </a:rPr>
              <a:t>段直抒胸臆，诅咒了</a:t>
            </a:r>
            <a:r>
              <a:rPr lang="zh-CN" altLang="zh-CN" sz="2800" b="1">
                <a:latin typeface="微软雅黑" panose="020b0503020204020204" charset="-122"/>
                <a:ea typeface="微软雅黑"/>
                <a:sym typeface="宋体" panose="02010600030101010101" pitchFamily="2" charset="-122"/>
              </a:rPr>
              <a:t>肆行压榨和虐待</a:t>
            </a:r>
            <a:r>
              <a:rPr lang="zh-CN" altLang="zh-CN" sz="2800" b="1">
                <a:latin typeface="微软雅黑" panose="020b0503020204020204" charset="-122"/>
                <a:ea typeface="微软雅黑"/>
              </a:rPr>
              <a:t>人民的黑暗社会，表现了摧毁包身工制度</a:t>
            </a:r>
            <a:r>
              <a:rPr lang="zh-CN" altLang="zh-CN" sz="2800" b="1">
                <a:latin typeface="微软雅黑" panose="020b0503020204020204" charset="-122"/>
                <a:ea typeface="微软雅黑"/>
                <a:sym typeface="宋体" panose="02010600030101010101" pitchFamily="2" charset="-122"/>
              </a:rPr>
              <a:t>的</a:t>
            </a:r>
            <a:r>
              <a:rPr lang="zh-CN" altLang="zh-CN" sz="2800" b="1">
                <a:latin typeface="微软雅黑" panose="020b0503020204020204" charset="-122"/>
                <a:ea typeface="微软雅黑"/>
              </a:rPr>
              <a:t>强烈愿望，同时对反动统治者发出警告，</a:t>
            </a:r>
            <a:r>
              <a:rPr lang="zh-CN" altLang="zh-CN" sz="2800" b="1">
                <a:latin typeface="微软雅黑" panose="020b0503020204020204" charset="-122"/>
                <a:ea typeface="微软雅黑"/>
                <a:sym typeface="宋体" panose="02010600030101010101" pitchFamily="2" charset="-122"/>
              </a:rPr>
              <a:t>深信光明必将到来</a:t>
            </a:r>
            <a:r>
              <a:rPr lang="zh-CN" altLang="zh-CN" sz="2800" b="1">
                <a:latin typeface="微软雅黑" panose="020b0503020204020204" charset="-122"/>
                <a:ea typeface="微软雅黑"/>
              </a:rPr>
              <a:t>。</a:t>
            </a:r>
            <a:endParaRPr lang="zh-CN" altLang="zh-CN" sz="2800" b="1">
              <a:latin typeface="微软雅黑" panose="020b0503020204020204" charset="-122"/>
              <a:ea typeface="微软雅黑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386722" y="1981222"/>
            <a:ext cx="3035821" cy="1981213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zh-CN" altLang="en-US" sz="5200" b="1" spc="360">
                <a:solidFill>
                  <a:schemeClr val="accent1"/>
                </a:solidFill>
                <a:latin typeface="微软雅黑" panose="020b0503020204020204" charset="-122"/>
                <a:ea typeface="微软雅黑"/>
              </a:rPr>
              <a:t>主题</a:t>
            </a:r>
            <a:endParaRPr lang="zh-CN" altLang="en-US" sz="5200" b="1" spc="360">
              <a:solidFill>
                <a:schemeClr val="accent1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5" name="矩形 4"/>
          <p:cNvSpPr/>
          <p:nvPr>
            <p:custDataLst>
              <p:tags r:id="rId5"/>
            </p:custDataLst>
          </p:nvPr>
        </p:nvSpPr>
        <p:spPr>
          <a:xfrm>
            <a:off x="752739" y="6"/>
            <a:ext cx="1897393" cy="1524012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6" name="矩形 5"/>
          <p:cNvSpPr/>
          <p:nvPr>
            <p:custDataLst>
              <p:tags r:id="rId6"/>
            </p:custDataLst>
          </p:nvPr>
        </p:nvSpPr>
        <p:spPr>
          <a:xfrm>
            <a:off x="752739" y="1676419"/>
            <a:ext cx="1897393" cy="76201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7" name="矩形 6"/>
          <p:cNvSpPr/>
          <p:nvPr>
            <p:custDataLst>
              <p:tags r:id="rId7"/>
            </p:custDataLst>
          </p:nvPr>
        </p:nvSpPr>
        <p:spPr>
          <a:xfrm>
            <a:off x="752739" y="4267185"/>
            <a:ext cx="1897393" cy="259081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9" name="TextBox 8"/>
          <p:cNvSpPr txBox="1"/>
          <p:nvPr>
            <p:custDataLst>
              <p:tags r:id="rId8"/>
            </p:custDataLst>
          </p:nvPr>
        </p:nvSpPr>
        <p:spPr>
          <a:xfrm>
            <a:off x="2990850" y="377825"/>
            <a:ext cx="8539480" cy="590804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320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3600" b="1">
                <a:latin typeface="黑体" panose="02010609060101010101" charset="-122"/>
                <a:ea typeface="黑体" panose="02010609060101010101" charset="-122"/>
              </a:rPr>
              <a:t>本文</a:t>
            </a:r>
            <a:r>
              <a:rPr lang="zh-CN" altLang="en-US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通过</a:t>
            </a:r>
            <a:r>
              <a:rPr lang="zh-CN" altLang="en-US" sz="3600" b="1">
                <a:latin typeface="黑体" panose="02010609060101010101" charset="-122"/>
                <a:ea typeface="黑体" panose="02010609060101010101" charset="-122"/>
              </a:rPr>
              <a:t>对包身工一天生活遭遇的描写，概括了包身工的全部悲惨生活，</a:t>
            </a:r>
            <a:r>
              <a:rPr lang="zh-CN" altLang="en-US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揭露</a:t>
            </a:r>
            <a:r>
              <a:rPr lang="zh-CN" altLang="en-US" sz="3600" b="1">
                <a:latin typeface="黑体" panose="02010609060101010101" charset="-122"/>
                <a:ea typeface="黑体" panose="02010609060101010101" charset="-122"/>
              </a:rPr>
              <a:t>了包身工制度的罪恶，</a:t>
            </a:r>
            <a:r>
              <a:rPr lang="zh-CN" altLang="en-US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控诉</a:t>
            </a:r>
            <a:r>
              <a:rPr lang="zh-CN" altLang="en-US" sz="3600" b="1">
                <a:latin typeface="黑体" panose="02010609060101010101" charset="-122"/>
                <a:ea typeface="黑体" panose="02010609060101010101" charset="-122"/>
              </a:rPr>
              <a:t>了帝国主义勾结封建势力压榨、虐待中国工人的罪行，</a:t>
            </a:r>
            <a:r>
              <a:rPr lang="zh-CN" altLang="en-US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表达了</a:t>
            </a:r>
            <a:r>
              <a:rPr lang="zh-CN" altLang="en-US" sz="3600" b="1">
                <a:latin typeface="黑体" panose="02010609060101010101" charset="-122"/>
                <a:ea typeface="黑体" panose="02010609060101010101" charset="-122"/>
              </a:rPr>
              <a:t>作者对包身工不幸生活的深切同情与关注，</a:t>
            </a:r>
            <a:r>
              <a:rPr lang="zh-CN" altLang="en-US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并指出了</a:t>
            </a:r>
            <a:r>
              <a:rPr lang="zh-CN" altLang="en-US" sz="3600" b="1">
                <a:latin typeface="黑体" panose="02010609060101010101" charset="-122"/>
                <a:ea typeface="黑体" panose="02010609060101010101" charset="-122"/>
              </a:rPr>
              <a:t>黑暗必将过去，光明必将来临的历史趋势。</a:t>
            </a:r>
            <a:endParaRPr lang="zh-CN" altLang="en-US" sz="3600" b="1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98"/>
          <a:stretch>
            <a:fillRect/>
          </a:stretch>
        </p:blipFill>
        <p:spPr>
          <a:xfrm>
            <a:off x="11125200" y="4393565"/>
            <a:ext cx="1129030" cy="2464435"/>
          </a:xfrm>
          <a:prstGeom prst="rect">
            <a:avLst/>
          </a:prstGeom>
        </p:spPr>
      </p:pic>
      <p:pic>
        <p:nvPicPr>
          <p:cNvPr id="10" name="New picture"/>
          <p:cNvPicPr/>
          <p:nvPr>
            <p:custDataLst>
              <p:tags r:id="rId1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1950700" y="10591800"/>
            <a:ext cx="330200" cy="241300"/>
          </a:xfrm>
          <a:prstGeom prst="cube">
            <a:avLst/>
          </a:prstGeom>
        </p:spPr>
      </p:pic>
      <p:pic>
        <p:nvPicPr>
          <p:cNvPr id="11" name="New picture"/>
          <p:cNvPicPr/>
          <p:nvPr>
            <p:custDataLst>
              <p:tags r:id="rId1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1188700" y="10477500"/>
            <a:ext cx="330200" cy="254000"/>
          </a:xfrm>
          <a:prstGeom prst="cube">
            <a:avLst/>
          </a:prstGeom>
        </p:spPr>
      </p:pic>
    </p:spTree>
    <p:custDataLst>
      <p:tags r:id="rId1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6866" name="TextBox 2"/>
          <p:cNvSpPr/>
          <p:nvPr>
            <p:custDataLst>
              <p:tags r:id="rId3"/>
            </p:custDataLst>
          </p:nvPr>
        </p:nvSpPr>
        <p:spPr>
          <a:xfrm>
            <a:off x="431800" y="1031240"/>
            <a:ext cx="11343640" cy="233045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30000"/>
              </a:lnSpc>
              <a:buFont typeface="Wingdings" panose="05000000000000000000" pitchFamily="2" charset="2"/>
            </a:pPr>
            <a:r>
              <a:rPr lang="zh-CN" altLang="en-US" sz="2800" b="1">
                <a:ea typeface="楷体" panose="02010609060101010101" charset="-122"/>
                <a:cs typeface="+mn-lt"/>
              </a:rPr>
              <a:t>惩戒</a:t>
            </a:r>
            <a:r>
              <a:rPr lang="en-US" altLang="zh-CN" sz="2800" b="1">
                <a:solidFill>
                  <a:srgbClr val="FF0000"/>
                </a:solidFill>
                <a:ea typeface="楷体" panose="02010609060101010101" charset="-122"/>
                <a:cs typeface="+mn-lt"/>
              </a:rPr>
              <a:t>(chéng)</a:t>
            </a:r>
            <a:r>
              <a:rPr lang="zh-CN" altLang="en-US" sz="2800" b="1">
                <a:ea typeface="楷体" panose="02010609060101010101" charset="-122"/>
                <a:cs typeface="+mn-lt"/>
              </a:rPr>
              <a:t>   </a:t>
            </a:r>
            <a:r>
              <a:rPr lang="en-US" altLang="zh-CN" sz="2800" b="1">
                <a:ea typeface="楷体" panose="02010609060101010101" charset="-122"/>
                <a:cs typeface="+mn-lt"/>
              </a:rPr>
              <a:t>  </a:t>
            </a:r>
            <a:r>
              <a:rPr lang="zh-CN" altLang="en-US" sz="2800" b="1">
                <a:ea typeface="楷体" panose="02010609060101010101" charset="-122"/>
                <a:cs typeface="+mn-lt"/>
              </a:rPr>
              <a:t>猪猡</a:t>
            </a:r>
            <a:r>
              <a:rPr lang="en-US" altLang="zh-CN" sz="2800" b="1">
                <a:solidFill>
                  <a:srgbClr val="FF0000"/>
                </a:solidFill>
                <a:ea typeface="楷体" panose="02010609060101010101" charset="-122"/>
                <a:cs typeface="+mn-lt"/>
              </a:rPr>
              <a:t>(luó)</a:t>
            </a:r>
            <a:r>
              <a:rPr lang="zh-CN" altLang="en-US" sz="2800" b="1">
                <a:solidFill>
                  <a:srgbClr val="FF0000"/>
                </a:solidFill>
                <a:ea typeface="楷体" panose="02010609060101010101" charset="-122"/>
                <a:cs typeface="+mn-lt"/>
              </a:rPr>
              <a:t> </a:t>
            </a:r>
            <a:r>
              <a:rPr lang="zh-CN" altLang="en-US" sz="2800" b="1">
                <a:ea typeface="楷体" panose="02010609060101010101" charset="-122"/>
                <a:cs typeface="+mn-lt"/>
              </a:rPr>
              <a:t>  </a:t>
            </a:r>
            <a:r>
              <a:rPr lang="en-US" altLang="zh-CN" sz="2800" b="1">
                <a:ea typeface="楷体" panose="02010609060101010101" charset="-122"/>
                <a:cs typeface="+mn-lt"/>
              </a:rPr>
              <a:t>        </a:t>
            </a:r>
            <a:r>
              <a:rPr lang="zh-CN" altLang="en-US" sz="2800" b="1">
                <a:ea typeface="楷体" panose="02010609060101010101" charset="-122"/>
                <a:cs typeface="+mn-lt"/>
              </a:rPr>
              <a:t>呵欠</a:t>
            </a:r>
            <a:r>
              <a:rPr lang="en-US" altLang="zh-CN" sz="2800" b="1">
                <a:solidFill>
                  <a:srgbClr val="FF0000"/>
                </a:solidFill>
                <a:ea typeface="楷体" panose="02010609060101010101" charset="-122"/>
                <a:cs typeface="+mn-lt"/>
              </a:rPr>
              <a:t>(hē qiàn)</a:t>
            </a:r>
            <a:r>
              <a:rPr lang="zh-CN" altLang="en-US" sz="2800" b="1">
                <a:solidFill>
                  <a:srgbClr val="FF0000"/>
                </a:solidFill>
                <a:ea typeface="楷体" panose="02010609060101010101" charset="-122"/>
                <a:cs typeface="+mn-lt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ea typeface="楷体" panose="02010609060101010101" charset="-122"/>
                <a:cs typeface="+mn-lt"/>
              </a:rPr>
              <a:t>       </a:t>
            </a:r>
            <a:r>
              <a:rPr lang="zh-CN" altLang="en-US" sz="2800" b="1">
                <a:ea typeface="楷体" panose="02010609060101010101" charset="-122"/>
                <a:cs typeface="+mn-lt"/>
              </a:rPr>
              <a:t>惺忪</a:t>
            </a:r>
            <a:r>
              <a:rPr lang="en-US" altLang="zh-CN" sz="2800" b="1">
                <a:solidFill>
                  <a:srgbClr val="FF0000"/>
                </a:solidFill>
                <a:ea typeface="楷体" panose="02010609060101010101" charset="-122"/>
                <a:cs typeface="+mn-lt"/>
              </a:rPr>
              <a:t>(x</a:t>
            </a:r>
            <a:r>
              <a:rPr lang="en-US" altLang="en-US" sz="2800" b="1">
                <a:solidFill>
                  <a:srgbClr val="FF0000"/>
                </a:solidFill>
                <a:ea typeface="楷体" panose="02010609060101010101" charset="-122"/>
                <a:cs typeface="+mn-lt"/>
              </a:rPr>
              <a:t>ī</a:t>
            </a:r>
            <a:r>
              <a:rPr lang="en-US" altLang="zh-CN" sz="2800" b="1">
                <a:solidFill>
                  <a:srgbClr val="FF0000"/>
                </a:solidFill>
                <a:ea typeface="楷体" panose="02010609060101010101" charset="-122"/>
                <a:cs typeface="+mn-lt"/>
              </a:rPr>
              <a:t>ng s</a:t>
            </a:r>
            <a:r>
              <a:rPr lang="en-US" altLang="en-US" sz="2800" b="1">
                <a:solidFill>
                  <a:srgbClr val="FF0000"/>
                </a:solidFill>
                <a:ea typeface="楷体" panose="02010609060101010101" charset="-122"/>
                <a:cs typeface="+mn-lt"/>
              </a:rPr>
              <a:t>ō</a:t>
            </a:r>
            <a:r>
              <a:rPr lang="en-US" altLang="zh-CN" sz="2800" b="1">
                <a:solidFill>
                  <a:srgbClr val="FF0000"/>
                </a:solidFill>
                <a:ea typeface="楷体" panose="02010609060101010101" charset="-122"/>
                <a:cs typeface="+mn-lt"/>
              </a:rPr>
              <a:t>ng)</a:t>
            </a:r>
            <a:r>
              <a:rPr lang="zh-CN" altLang="en-US" sz="2800" b="1">
                <a:ea typeface="楷体" panose="02010609060101010101" charset="-122"/>
                <a:cs typeface="+mn-lt"/>
              </a:rPr>
              <a:t>     </a:t>
            </a:r>
            <a:endParaRPr lang="zh-CN" altLang="en-US" sz="2800" b="1">
              <a:ea typeface="楷体" panose="02010609060101010101" charset="-122"/>
              <a:cs typeface="+mn-lt"/>
            </a:endParaRPr>
          </a:p>
          <a:p>
            <a:pPr>
              <a:lnSpc>
                <a:spcPct val="130000"/>
              </a:lnSpc>
              <a:buFont typeface="Wingdings" panose="05000000000000000000" pitchFamily="2" charset="2"/>
            </a:pPr>
            <a:r>
              <a:rPr lang="zh-CN" altLang="en-US" sz="2800" b="1">
                <a:ea typeface="楷体" panose="02010609060101010101" charset="-122"/>
                <a:cs typeface="+mn-lt"/>
              </a:rPr>
              <a:t>水门汀</a:t>
            </a:r>
            <a:r>
              <a:rPr lang="en-US" altLang="zh-CN" sz="2800" b="1">
                <a:solidFill>
                  <a:srgbClr val="FF0000"/>
                </a:solidFill>
                <a:ea typeface="楷体" panose="02010609060101010101" charset="-122"/>
                <a:cs typeface="+mn-lt"/>
              </a:rPr>
              <a:t>(t</a:t>
            </a:r>
            <a:r>
              <a:rPr lang="en-US" altLang="en-US" sz="2800" b="1">
                <a:solidFill>
                  <a:srgbClr val="FF0000"/>
                </a:solidFill>
                <a:ea typeface="楷体" panose="02010609060101010101" charset="-122"/>
                <a:cs typeface="+mn-lt"/>
              </a:rPr>
              <a:t>ī</a:t>
            </a:r>
            <a:r>
              <a:rPr lang="en-US" altLang="zh-CN" sz="2800" b="1">
                <a:solidFill>
                  <a:srgbClr val="FF0000"/>
                </a:solidFill>
                <a:ea typeface="楷体" panose="02010609060101010101" charset="-122"/>
                <a:cs typeface="+mn-lt"/>
              </a:rPr>
              <a:t>ng)</a:t>
            </a:r>
            <a:r>
              <a:rPr lang="zh-CN" altLang="en-US" sz="2800" b="1">
                <a:solidFill>
                  <a:srgbClr val="FF0000"/>
                </a:solidFill>
                <a:ea typeface="楷体" panose="02010609060101010101" charset="-122"/>
                <a:cs typeface="+mn-lt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ea typeface="楷体" panose="02010609060101010101" charset="-122"/>
                <a:cs typeface="+mn-lt"/>
              </a:rPr>
              <a:t>    </a:t>
            </a:r>
            <a:r>
              <a:rPr lang="zh-CN" altLang="en-US" sz="2800" b="1">
                <a:ea typeface="楷体" panose="02010609060101010101" charset="-122"/>
                <a:cs typeface="+mn-lt"/>
              </a:rPr>
              <a:t>弄堂</a:t>
            </a:r>
            <a:r>
              <a:rPr lang="en-US" altLang="zh-CN" sz="2800" b="1">
                <a:solidFill>
                  <a:srgbClr val="FF0000"/>
                </a:solidFill>
                <a:ea typeface="楷体" panose="02010609060101010101" charset="-122"/>
                <a:cs typeface="+mn-lt"/>
              </a:rPr>
              <a:t>(l</a:t>
            </a:r>
            <a:r>
              <a:rPr lang="en-US" altLang="en-US" sz="2800" b="1">
                <a:solidFill>
                  <a:srgbClr val="FF0000"/>
                </a:solidFill>
                <a:ea typeface="楷体" panose="02010609060101010101" charset="-122"/>
                <a:cs typeface="+mn-lt"/>
              </a:rPr>
              <a:t>ò</a:t>
            </a:r>
            <a:r>
              <a:rPr lang="en-US" altLang="zh-CN" sz="2800" b="1">
                <a:solidFill>
                  <a:srgbClr val="FF0000"/>
                </a:solidFill>
                <a:ea typeface="楷体" panose="02010609060101010101" charset="-122"/>
                <a:cs typeface="+mn-lt"/>
              </a:rPr>
              <a:t>ng)</a:t>
            </a:r>
            <a:r>
              <a:rPr lang="zh-CN" altLang="en-US" sz="2800" b="1">
                <a:solidFill>
                  <a:srgbClr val="FF0000"/>
                </a:solidFill>
                <a:ea typeface="楷体" panose="02010609060101010101" charset="-122"/>
                <a:cs typeface="+mn-lt"/>
              </a:rPr>
              <a:t>    </a:t>
            </a:r>
            <a:r>
              <a:rPr lang="en-US" altLang="zh-CN" sz="2800" b="1">
                <a:solidFill>
                  <a:srgbClr val="FF0000"/>
                </a:solidFill>
                <a:ea typeface="楷体" panose="02010609060101010101" charset="-122"/>
                <a:cs typeface="+mn-lt"/>
              </a:rPr>
              <a:t>     </a:t>
            </a:r>
            <a:r>
              <a:rPr lang="zh-CN" altLang="en-US" sz="2800" b="1">
                <a:ea typeface="楷体" panose="02010609060101010101" charset="-122"/>
                <a:cs typeface="+mn-lt"/>
              </a:rPr>
              <a:t>褴褛 </a:t>
            </a:r>
            <a:r>
              <a:rPr lang="en-US" altLang="zh-CN" sz="2800" b="1">
                <a:solidFill>
                  <a:srgbClr val="FF0000"/>
                </a:solidFill>
                <a:ea typeface="楷体" panose="02010609060101010101" charset="-122"/>
                <a:cs typeface="+mn-lt"/>
              </a:rPr>
              <a:t>(l</a:t>
            </a:r>
            <a:r>
              <a:rPr lang="en-US" altLang="en-US" sz="2800" b="1">
                <a:solidFill>
                  <a:srgbClr val="FF0000"/>
                </a:solidFill>
                <a:ea typeface="楷体" panose="02010609060101010101" charset="-122"/>
                <a:cs typeface="+mn-lt"/>
              </a:rPr>
              <a:t>á</a:t>
            </a:r>
            <a:r>
              <a:rPr lang="en-US" altLang="zh-CN" sz="2800" b="1">
                <a:solidFill>
                  <a:srgbClr val="FF0000"/>
                </a:solidFill>
                <a:ea typeface="楷体" panose="02010609060101010101" charset="-122"/>
                <a:cs typeface="+mn-lt"/>
              </a:rPr>
              <a:t>n  l</a:t>
            </a:r>
            <a:r>
              <a:rPr lang="en-US" altLang="en-US" sz="2800" b="1">
                <a:solidFill>
                  <a:srgbClr val="FF0000"/>
                </a:solidFill>
                <a:ea typeface="楷体" panose="02010609060101010101" charset="-122"/>
                <a:cs typeface="+mn-lt"/>
              </a:rPr>
              <a:t>ǚ</a:t>
            </a:r>
            <a:r>
              <a:rPr lang="en-US" altLang="zh-CN" sz="2800" b="1">
                <a:solidFill>
                  <a:srgbClr val="FF0000"/>
                </a:solidFill>
                <a:ea typeface="楷体" panose="02010609060101010101" charset="-122"/>
                <a:cs typeface="+mn-lt"/>
              </a:rPr>
              <a:t>)</a:t>
            </a:r>
            <a:r>
              <a:rPr lang="zh-CN" altLang="en-US" sz="2800" b="1">
                <a:solidFill>
                  <a:srgbClr val="FF0000"/>
                </a:solidFill>
                <a:ea typeface="楷体" panose="02010609060101010101" charset="-122"/>
                <a:cs typeface="+mn-lt"/>
              </a:rPr>
              <a:t>  </a:t>
            </a:r>
            <a:r>
              <a:rPr lang="en-US" altLang="zh-CN" sz="2800" b="1">
                <a:solidFill>
                  <a:srgbClr val="FF0000"/>
                </a:solidFill>
                <a:ea typeface="楷体" panose="02010609060101010101" charset="-122"/>
                <a:cs typeface="+mn-lt"/>
              </a:rPr>
              <a:t>       </a:t>
            </a:r>
            <a:r>
              <a:rPr lang="zh-CN" altLang="en-US" sz="2800" b="1">
                <a:ea typeface="楷体" panose="02010609060101010101" charset="-122"/>
                <a:cs typeface="+mn-lt"/>
              </a:rPr>
              <a:t>胆怯</a:t>
            </a:r>
            <a:r>
              <a:rPr lang="en-US" altLang="zh-CN" sz="2800" b="1">
                <a:solidFill>
                  <a:srgbClr val="FF0000"/>
                </a:solidFill>
                <a:ea typeface="楷体" panose="02010609060101010101" charset="-122"/>
                <a:cs typeface="+mn-lt"/>
              </a:rPr>
              <a:t>(qiè)</a:t>
            </a:r>
            <a:r>
              <a:rPr lang="zh-CN" altLang="en-US" sz="2800" b="1">
                <a:solidFill>
                  <a:srgbClr val="FF0000"/>
                </a:solidFill>
                <a:ea typeface="楷体" panose="02010609060101010101" charset="-122"/>
                <a:cs typeface="+mn-lt"/>
              </a:rPr>
              <a:t>                     </a:t>
            </a:r>
            <a:r>
              <a:rPr lang="en-US" altLang="zh-CN" sz="2800" b="1">
                <a:solidFill>
                  <a:srgbClr val="FF0000"/>
                </a:solidFill>
                <a:ea typeface="楷体" panose="02010609060101010101" charset="-122"/>
                <a:cs typeface="+mn-lt"/>
              </a:rPr>
              <a:t> </a:t>
            </a:r>
            <a:endParaRPr lang="en-US" altLang="zh-CN" sz="2800" b="1">
              <a:solidFill>
                <a:srgbClr val="FF0000"/>
              </a:solidFill>
              <a:ea typeface="楷体" panose="02010609060101010101" charset="-122"/>
              <a:cs typeface="+mn-lt"/>
            </a:endParaRPr>
          </a:p>
          <a:p>
            <a:pPr>
              <a:lnSpc>
                <a:spcPct val="130000"/>
              </a:lnSpc>
              <a:buFont typeface="Wingdings" panose="05000000000000000000" pitchFamily="2" charset="2"/>
            </a:pPr>
            <a:r>
              <a:rPr lang="zh-CN" altLang="en-US" sz="2800" b="1">
                <a:ea typeface="楷体" panose="02010609060101010101" charset="-122"/>
                <a:cs typeface="+mn-lt"/>
              </a:rPr>
              <a:t>舀水</a:t>
            </a:r>
            <a:r>
              <a:rPr lang="en-US" altLang="zh-CN" sz="2800" b="1">
                <a:solidFill>
                  <a:srgbClr val="FF0000"/>
                </a:solidFill>
                <a:ea typeface="楷体" panose="02010609060101010101" charset="-122"/>
                <a:cs typeface="+mn-lt"/>
              </a:rPr>
              <a:t>(yǎo)</a:t>
            </a:r>
            <a:r>
              <a:rPr lang="zh-CN" altLang="en-US" sz="2800" b="1">
                <a:solidFill>
                  <a:srgbClr val="FF0000"/>
                </a:solidFill>
                <a:ea typeface="楷体" panose="02010609060101010101" charset="-122"/>
                <a:cs typeface="+mn-lt"/>
              </a:rPr>
              <a:t>   </a:t>
            </a:r>
            <a:r>
              <a:rPr lang="en-US" altLang="zh-CN" sz="2800" b="1">
                <a:solidFill>
                  <a:srgbClr val="FF0000"/>
                </a:solidFill>
                <a:ea typeface="楷体" panose="02010609060101010101" charset="-122"/>
                <a:cs typeface="+mn-lt"/>
              </a:rPr>
              <a:t>  </a:t>
            </a:r>
            <a:r>
              <a:rPr lang="zh-CN" altLang="en-US" sz="2800" b="1">
                <a:solidFill>
                  <a:srgbClr val="FF0000"/>
                </a:solidFill>
                <a:ea typeface="楷体" panose="02010609060101010101" charset="-122"/>
                <a:cs typeface="+mn-lt"/>
              </a:rPr>
              <a:t>  </a:t>
            </a:r>
            <a:r>
              <a:rPr lang="en-US" altLang="zh-CN" sz="2800" b="1">
                <a:solidFill>
                  <a:srgbClr val="FF0000"/>
                </a:solidFill>
                <a:ea typeface="楷体" panose="02010609060101010101" charset="-122"/>
                <a:cs typeface="+mn-lt"/>
              </a:rPr>
              <a:t>  </a:t>
            </a:r>
            <a:r>
              <a:rPr lang="zh-CN" altLang="en-US" sz="2800" b="1">
                <a:ea typeface="楷体" panose="02010609060101010101" charset="-122"/>
                <a:cs typeface="+mn-lt"/>
              </a:rPr>
              <a:t>执拗</a:t>
            </a:r>
            <a:r>
              <a:rPr lang="en-US" altLang="zh-CN" sz="2800" b="1">
                <a:solidFill>
                  <a:srgbClr val="FF0000"/>
                </a:solidFill>
                <a:ea typeface="楷体" panose="02010609060101010101" charset="-122"/>
                <a:cs typeface="+mn-lt"/>
              </a:rPr>
              <a:t>(ni</a:t>
            </a:r>
            <a:r>
              <a:rPr lang="en-US" altLang="en-US" sz="2800" b="1">
                <a:solidFill>
                  <a:srgbClr val="FF0000"/>
                </a:solidFill>
                <a:ea typeface="楷体" panose="02010609060101010101" charset="-122"/>
                <a:cs typeface="+mn-lt"/>
              </a:rPr>
              <a:t>ù</a:t>
            </a:r>
            <a:r>
              <a:rPr lang="en-US" altLang="zh-CN" sz="2800" b="1">
                <a:solidFill>
                  <a:srgbClr val="FF0000"/>
                </a:solidFill>
                <a:ea typeface="楷体" panose="02010609060101010101" charset="-122"/>
                <a:cs typeface="+mn-lt"/>
              </a:rPr>
              <a:t>)</a:t>
            </a:r>
            <a:r>
              <a:rPr lang="zh-CN" altLang="en-US" sz="2800" b="1">
                <a:solidFill>
                  <a:srgbClr val="FF0000"/>
                </a:solidFill>
                <a:ea typeface="楷体" panose="02010609060101010101" charset="-122"/>
                <a:cs typeface="+mn-lt"/>
              </a:rPr>
              <a:t>   </a:t>
            </a:r>
            <a:r>
              <a:rPr lang="en-US" altLang="zh-CN" sz="2800" b="1">
                <a:solidFill>
                  <a:srgbClr val="FF0000"/>
                </a:solidFill>
                <a:ea typeface="楷体" panose="02010609060101010101" charset="-122"/>
                <a:cs typeface="+mn-lt"/>
              </a:rPr>
              <a:t>        </a:t>
            </a:r>
            <a:r>
              <a:rPr lang="zh-CN" altLang="en-US" sz="2800" b="1">
                <a:ea typeface="楷体" panose="02010609060101010101" charset="-122"/>
                <a:cs typeface="+mn-lt"/>
              </a:rPr>
              <a:t>吆喝</a:t>
            </a:r>
            <a:r>
              <a:rPr lang="en-US" altLang="zh-CN" sz="2800" b="1">
                <a:solidFill>
                  <a:srgbClr val="FF0000"/>
                </a:solidFill>
                <a:ea typeface="楷体" panose="02010609060101010101" charset="-122"/>
                <a:cs typeface="+mn-lt"/>
              </a:rPr>
              <a:t>(yāo  he)</a:t>
            </a:r>
            <a:r>
              <a:rPr lang="zh-CN" altLang="en-US" sz="2800" b="1">
                <a:solidFill>
                  <a:srgbClr val="FF0000"/>
                </a:solidFill>
                <a:ea typeface="楷体" panose="02010609060101010101" charset="-122"/>
                <a:cs typeface="+mn-lt"/>
              </a:rPr>
              <a:t>     </a:t>
            </a:r>
            <a:r>
              <a:rPr lang="en-US" altLang="zh-CN" sz="2800" b="1">
                <a:solidFill>
                  <a:srgbClr val="FF0000"/>
                </a:solidFill>
                <a:ea typeface="楷体" panose="02010609060101010101" charset="-122"/>
                <a:cs typeface="+mn-lt"/>
              </a:rPr>
              <a:t>   </a:t>
            </a:r>
            <a:r>
              <a:rPr lang="zh-CN" altLang="en-US" sz="2800" b="1">
                <a:ea typeface="楷体" panose="02010609060101010101" charset="-122"/>
                <a:cs typeface="+mn-lt"/>
              </a:rPr>
              <a:t>簿子</a:t>
            </a:r>
            <a:r>
              <a:rPr lang="en-US" altLang="zh-CN" sz="2800" b="1">
                <a:solidFill>
                  <a:srgbClr val="FF0000"/>
                </a:solidFill>
                <a:ea typeface="楷体" panose="02010609060101010101" charset="-122"/>
                <a:cs typeface="+mn-lt"/>
              </a:rPr>
              <a:t>(bù)</a:t>
            </a:r>
            <a:r>
              <a:rPr lang="zh-CN" altLang="en-US" sz="2800" b="1">
                <a:solidFill>
                  <a:srgbClr val="FF0000"/>
                </a:solidFill>
                <a:ea typeface="楷体" panose="02010609060101010101" charset="-122"/>
                <a:cs typeface="+mn-lt"/>
              </a:rPr>
              <a:t>      </a:t>
            </a:r>
            <a:endParaRPr lang="zh-CN" altLang="en-US" sz="2800" b="1">
              <a:solidFill>
                <a:srgbClr val="FF0000"/>
              </a:solidFill>
              <a:ea typeface="楷体" panose="02010609060101010101" charset="-122"/>
              <a:cs typeface="+mn-lt"/>
            </a:endParaRPr>
          </a:p>
          <a:p>
            <a:pPr>
              <a:lnSpc>
                <a:spcPct val="130000"/>
              </a:lnSpc>
              <a:buFont typeface="Wingdings" panose="05000000000000000000" pitchFamily="2" charset="2"/>
            </a:pPr>
            <a:r>
              <a:rPr lang="zh-CN" altLang="en-US" sz="2800" b="1">
                <a:ea typeface="楷体" panose="02010609060101010101" charset="-122"/>
                <a:cs typeface="+mn-lt"/>
              </a:rPr>
              <a:t>轧票处</a:t>
            </a:r>
            <a:r>
              <a:rPr lang="en-US" altLang="zh-CN" sz="2800" b="1">
                <a:solidFill>
                  <a:srgbClr val="FF0000"/>
                </a:solidFill>
                <a:ea typeface="楷体" panose="02010609060101010101" charset="-122"/>
                <a:cs typeface="+mn-lt"/>
              </a:rPr>
              <a:t>(gá)</a:t>
            </a:r>
            <a:r>
              <a:rPr lang="zh-CN" altLang="en-US" sz="2800" b="1">
                <a:solidFill>
                  <a:srgbClr val="FF0000"/>
                </a:solidFill>
                <a:ea typeface="楷体" panose="02010609060101010101" charset="-122"/>
                <a:cs typeface="+mn-lt"/>
              </a:rPr>
              <a:t>  </a:t>
            </a:r>
            <a:r>
              <a:rPr lang="en-US" altLang="zh-CN" sz="2800" b="1">
                <a:solidFill>
                  <a:srgbClr val="FF0000"/>
                </a:solidFill>
                <a:ea typeface="楷体" panose="02010609060101010101" charset="-122"/>
                <a:cs typeface="+mn-lt"/>
              </a:rPr>
              <a:t>     </a:t>
            </a:r>
            <a:r>
              <a:rPr lang="zh-CN" altLang="en-US" sz="2800" b="1">
                <a:ea typeface="楷体" panose="02010609060101010101" charset="-122"/>
                <a:cs typeface="+mn-lt"/>
              </a:rPr>
              <a:t>木栅子</a:t>
            </a:r>
            <a:r>
              <a:rPr lang="en-US" altLang="zh-CN" sz="2800" b="1">
                <a:solidFill>
                  <a:srgbClr val="FF0000"/>
                </a:solidFill>
                <a:ea typeface="楷体" panose="02010609060101010101" charset="-122"/>
                <a:cs typeface="+mn-lt"/>
              </a:rPr>
              <a:t>(zhà)</a:t>
            </a:r>
            <a:r>
              <a:rPr lang="zh-CN" altLang="en-US" sz="2800" b="1">
                <a:solidFill>
                  <a:srgbClr val="FF0000"/>
                </a:solidFill>
                <a:ea typeface="楷体" panose="02010609060101010101" charset="-122"/>
                <a:cs typeface="+mn-lt"/>
              </a:rPr>
              <a:t>     </a:t>
            </a:r>
            <a:r>
              <a:rPr lang="en-US" altLang="zh-CN" sz="2800" b="1">
                <a:solidFill>
                  <a:srgbClr val="FF0000"/>
                </a:solidFill>
                <a:ea typeface="楷体" panose="02010609060101010101" charset="-122"/>
                <a:cs typeface="+mn-lt"/>
              </a:rPr>
              <a:t> </a:t>
            </a:r>
            <a:r>
              <a:rPr lang="zh-CN" altLang="en-US" sz="2800" b="1">
                <a:solidFill>
                  <a:srgbClr val="FF0000"/>
                </a:solidFill>
                <a:ea typeface="楷体" panose="02010609060101010101" charset="-122"/>
                <a:cs typeface="+mn-lt"/>
              </a:rPr>
              <a:t> </a:t>
            </a:r>
            <a:r>
              <a:rPr lang="zh-CN" altLang="en-US" sz="2800" b="1">
                <a:ea typeface="楷体" panose="02010609060101010101" charset="-122"/>
                <a:cs typeface="+mn-lt"/>
              </a:rPr>
              <a:t>莴苣</a:t>
            </a:r>
            <a:r>
              <a:rPr lang="en-US" altLang="zh-CN" sz="2800" b="1">
                <a:solidFill>
                  <a:srgbClr val="FF0000"/>
                </a:solidFill>
                <a:ea typeface="楷体" panose="02010609060101010101" charset="-122"/>
                <a:cs typeface="+mn-lt"/>
              </a:rPr>
              <a:t>(wō jù)</a:t>
            </a:r>
            <a:r>
              <a:rPr lang="zh-CN" altLang="en-US" sz="2800" b="1">
                <a:solidFill>
                  <a:srgbClr val="FF0000"/>
                </a:solidFill>
                <a:ea typeface="楷体" panose="02010609060101010101" charset="-122"/>
                <a:cs typeface="+mn-lt"/>
              </a:rPr>
              <a:t>   </a:t>
            </a:r>
            <a:r>
              <a:rPr lang="en-US" altLang="zh-CN" sz="2800" b="1">
                <a:solidFill>
                  <a:srgbClr val="FF0000"/>
                </a:solidFill>
                <a:ea typeface="楷体" panose="02010609060101010101" charset="-122"/>
                <a:cs typeface="+mn-lt"/>
              </a:rPr>
              <a:t>    </a:t>
            </a:r>
            <a:r>
              <a:rPr lang="zh-CN" altLang="en-US" sz="2800" b="1">
                <a:solidFill>
                  <a:srgbClr val="FF0000"/>
                </a:solidFill>
                <a:ea typeface="楷体" panose="02010609060101010101" charset="-122"/>
                <a:cs typeface="+mn-lt"/>
              </a:rPr>
              <a:t>    </a:t>
            </a:r>
            <a:r>
              <a:rPr lang="zh-CN" altLang="en-US" sz="2800" b="1">
                <a:ea typeface="楷体" panose="02010609060101010101" charset="-122"/>
                <a:cs typeface="+mn-lt"/>
              </a:rPr>
              <a:t>揩地板</a:t>
            </a:r>
            <a:r>
              <a:rPr lang="en-US" altLang="zh-CN" sz="2800" b="1">
                <a:solidFill>
                  <a:srgbClr val="FF0000"/>
                </a:solidFill>
                <a:ea typeface="楷体" panose="02010609060101010101" charset="-122"/>
                <a:cs typeface="+mn-lt"/>
              </a:rPr>
              <a:t>(kāi)</a:t>
            </a:r>
            <a:endParaRPr lang="en-US" altLang="zh-CN" sz="2800" b="1">
              <a:solidFill>
                <a:srgbClr val="FF0000"/>
              </a:solidFill>
              <a:ea typeface="楷体" panose="02010609060101010101" charset="-122"/>
              <a:cs typeface="+mn-lt"/>
            </a:endParaRPr>
          </a:p>
        </p:txBody>
      </p:sp>
      <p:sp>
        <p:nvSpPr>
          <p:cNvPr id="37890" name="TextBox 2"/>
          <p:cNvSpPr/>
          <p:nvPr>
            <p:custDataLst>
              <p:tags r:id="rId4"/>
            </p:custDataLst>
          </p:nvPr>
        </p:nvSpPr>
        <p:spPr>
          <a:xfrm>
            <a:off x="417195" y="3700780"/>
            <a:ext cx="11357610" cy="233045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 anchor="t" anchorCtr="0">
            <a:spAutoFit/>
          </a:bodyPr>
          <a:lstStyle/>
          <a:p>
            <a:pPr marL="342900" algn="l">
              <a:lnSpc>
                <a:spcPct val="130000"/>
              </a:lnSpc>
              <a:buSzPct val="70000"/>
            </a:pPr>
            <a:r>
              <a:rPr lang="zh-CN" altLang="en-US" sz="2800" b="1">
                <a:ea typeface="楷体" panose="02010609060101010101" charset="-122"/>
                <a:cs typeface="+mn-lt"/>
              </a:rPr>
              <a:t>露骨</a:t>
            </a:r>
            <a:r>
              <a:rPr lang="zh-CN" altLang="en-US" sz="2800" b="1">
                <a:solidFill>
                  <a:srgbClr val="FF0000"/>
                </a:solidFill>
                <a:ea typeface="楷体" panose="02010609060101010101" charset="-122"/>
                <a:cs typeface="+mn-lt"/>
              </a:rPr>
              <a:t>(lù) </a:t>
            </a:r>
            <a:r>
              <a:rPr lang="zh-CN" altLang="en-US" sz="2800" b="1">
                <a:ea typeface="楷体" panose="02010609060101010101" charset="-122"/>
                <a:cs typeface="+mn-lt"/>
              </a:rPr>
              <a:t> </a:t>
            </a:r>
            <a:r>
              <a:rPr lang="en-US" altLang="zh-CN" sz="2800" b="1">
                <a:ea typeface="楷体" panose="02010609060101010101" charset="-122"/>
                <a:cs typeface="+mn-lt"/>
              </a:rPr>
              <a:t>          </a:t>
            </a:r>
            <a:r>
              <a:rPr lang="zh-CN" altLang="en-US" sz="2800" b="1">
                <a:ea typeface="楷体" panose="02010609060101010101" charset="-122"/>
                <a:cs typeface="+mn-lt"/>
              </a:rPr>
              <a:t> 搽粉</a:t>
            </a:r>
            <a:r>
              <a:rPr lang="zh-CN" altLang="en-US" sz="2800" b="1">
                <a:solidFill>
                  <a:srgbClr val="FF0000"/>
                </a:solidFill>
                <a:ea typeface="楷体" panose="02010609060101010101" charset="-122"/>
                <a:cs typeface="+mn-lt"/>
              </a:rPr>
              <a:t>(chá)</a:t>
            </a:r>
            <a:r>
              <a:rPr lang="en-US" altLang="zh-CN" sz="2800" b="1">
                <a:ea typeface="楷体" panose="02010609060101010101" charset="-122"/>
                <a:cs typeface="+mn-lt"/>
              </a:rPr>
              <a:t>        </a:t>
            </a:r>
            <a:r>
              <a:rPr lang="zh-CN" altLang="en-US" sz="2800" b="1">
                <a:ea typeface="楷体" panose="02010609060101010101" charset="-122"/>
                <a:cs typeface="+mn-lt"/>
              </a:rPr>
              <a:t>  蹒跚</a:t>
            </a:r>
            <a:r>
              <a:rPr lang="zh-CN" altLang="en-US" sz="2800" b="1">
                <a:solidFill>
                  <a:srgbClr val="FF0000"/>
                </a:solidFill>
                <a:ea typeface="楷体" panose="02010609060101010101" charset="-122"/>
                <a:cs typeface="+mn-lt"/>
              </a:rPr>
              <a:t>(pán shān) </a:t>
            </a:r>
            <a:r>
              <a:rPr lang="zh-CN" altLang="en-US" sz="2800" b="1">
                <a:ea typeface="楷体" panose="02010609060101010101" charset="-122"/>
                <a:cs typeface="+mn-lt"/>
              </a:rPr>
              <a:t>    锭壳</a:t>
            </a:r>
            <a:r>
              <a:rPr lang="zh-CN" altLang="en-US" sz="2800" b="1">
                <a:solidFill>
                  <a:srgbClr val="FF0000"/>
                </a:solidFill>
                <a:ea typeface="楷体" panose="02010609060101010101" charset="-122"/>
                <a:cs typeface="+mn-lt"/>
              </a:rPr>
              <a:t>(dìng)</a:t>
            </a:r>
            <a:endParaRPr lang="zh-CN" altLang="en-US" sz="2800" b="1">
              <a:ea typeface="楷体" panose="02010609060101010101" charset="-122"/>
              <a:cs typeface="+mn-lt"/>
            </a:endParaRPr>
          </a:p>
          <a:p>
            <a:pPr marL="342900" algn="l">
              <a:lnSpc>
                <a:spcPct val="130000"/>
              </a:lnSpc>
              <a:buSzPct val="70000"/>
            </a:pPr>
            <a:r>
              <a:rPr lang="zh-CN" altLang="en-US" sz="2800" b="1">
                <a:ea typeface="楷体" panose="02010609060101010101" charset="-122"/>
                <a:cs typeface="+mn-lt"/>
              </a:rPr>
              <a:t>轧坏</a:t>
            </a:r>
            <a:r>
              <a:rPr lang="zh-CN" altLang="en-US" sz="2800" b="1">
                <a:solidFill>
                  <a:srgbClr val="FF0000"/>
                </a:solidFill>
                <a:ea typeface="楷体" panose="02010609060101010101" charset="-122"/>
                <a:cs typeface="+mn-lt"/>
              </a:rPr>
              <a:t> (yà) </a:t>
            </a:r>
            <a:r>
              <a:rPr lang="zh-CN" altLang="en-US" sz="2800" b="1">
                <a:ea typeface="楷体" panose="02010609060101010101" charset="-122"/>
                <a:cs typeface="+mn-lt"/>
              </a:rPr>
              <a:t> </a:t>
            </a:r>
            <a:r>
              <a:rPr lang="en-US" altLang="zh-CN" sz="2800" b="1">
                <a:ea typeface="楷体" panose="02010609060101010101" charset="-122"/>
                <a:cs typeface="+mn-lt"/>
              </a:rPr>
              <a:t>         </a:t>
            </a:r>
            <a:r>
              <a:rPr lang="zh-CN" altLang="en-US" sz="2800" b="1">
                <a:ea typeface="楷体" panose="02010609060101010101" charset="-122"/>
                <a:cs typeface="+mn-lt"/>
              </a:rPr>
              <a:t>皮辊 </a:t>
            </a:r>
            <a:r>
              <a:rPr lang="zh-CN" altLang="en-US" sz="2800" b="1">
                <a:solidFill>
                  <a:srgbClr val="FF0000"/>
                </a:solidFill>
                <a:ea typeface="楷体" panose="02010609060101010101" charset="-122"/>
                <a:cs typeface="+mn-lt"/>
              </a:rPr>
              <a:t>(gǔn)  </a:t>
            </a:r>
            <a:r>
              <a:rPr lang="zh-CN" altLang="en-US" sz="2800" b="1">
                <a:ea typeface="楷体" panose="02010609060101010101" charset="-122"/>
                <a:cs typeface="+mn-lt"/>
              </a:rPr>
              <a:t>      </a:t>
            </a:r>
            <a:r>
              <a:rPr lang="en-US" altLang="zh-CN" sz="2800" b="1">
                <a:ea typeface="楷体" panose="02010609060101010101" charset="-122"/>
                <a:cs typeface="+mn-lt"/>
              </a:rPr>
              <a:t> </a:t>
            </a:r>
            <a:r>
              <a:rPr lang="zh-CN" altLang="en-US" sz="2800" b="1">
                <a:ea typeface="楷体" panose="02010609060101010101" charset="-122"/>
                <a:cs typeface="+mn-lt"/>
              </a:rPr>
              <a:t>欺侮</a:t>
            </a:r>
            <a:r>
              <a:rPr lang="zh-CN" altLang="en-US" sz="2800" b="1">
                <a:solidFill>
                  <a:srgbClr val="FF0000"/>
                </a:solidFill>
                <a:ea typeface="楷体" panose="02010609060101010101" charset="-122"/>
                <a:cs typeface="+mn-lt"/>
              </a:rPr>
              <a:t>(qī wǔ)</a:t>
            </a:r>
            <a:r>
              <a:rPr lang="zh-CN" altLang="en-US" sz="2800" b="1">
                <a:ea typeface="楷体" panose="02010609060101010101" charset="-122"/>
                <a:cs typeface="+mn-lt"/>
              </a:rPr>
              <a:t>  </a:t>
            </a:r>
            <a:r>
              <a:rPr lang="en-US" altLang="zh-CN" sz="2800" b="1">
                <a:ea typeface="楷体" panose="02010609060101010101" charset="-122"/>
                <a:cs typeface="+mn-lt"/>
              </a:rPr>
              <a:t>        </a:t>
            </a:r>
            <a:r>
              <a:rPr lang="zh-CN" altLang="en-US" sz="2800" b="1">
                <a:ea typeface="楷体" panose="02010609060101010101" charset="-122"/>
                <a:cs typeface="+mn-lt"/>
              </a:rPr>
              <a:t> 谄媚</a:t>
            </a:r>
            <a:r>
              <a:rPr lang="zh-CN" altLang="en-US" sz="2800" b="1">
                <a:solidFill>
                  <a:srgbClr val="FF0000"/>
                </a:solidFill>
                <a:ea typeface="楷体" panose="02010609060101010101" charset="-122"/>
                <a:cs typeface="+mn-lt"/>
              </a:rPr>
              <a:t>(chǎn mèi)  </a:t>
            </a:r>
            <a:r>
              <a:rPr lang="zh-CN" altLang="en-US" sz="2800" b="1">
                <a:ea typeface="楷体" panose="02010609060101010101" charset="-122"/>
                <a:cs typeface="+mn-lt"/>
              </a:rPr>
              <a:t> </a:t>
            </a:r>
            <a:endParaRPr lang="zh-CN" altLang="en-US" sz="2800" b="1">
              <a:ea typeface="楷体" panose="02010609060101010101" charset="-122"/>
              <a:cs typeface="+mn-lt"/>
            </a:endParaRPr>
          </a:p>
          <a:p>
            <a:pPr marL="342900" algn="l">
              <a:lnSpc>
                <a:spcPct val="130000"/>
              </a:lnSpc>
              <a:buSzPct val="70000"/>
            </a:pPr>
            <a:r>
              <a:rPr lang="zh-CN" altLang="en-US" sz="2800" b="1">
                <a:ea typeface="楷体" panose="02010609060101010101" charset="-122"/>
                <a:cs typeface="+mn-lt"/>
              </a:rPr>
              <a:t>懒惰</a:t>
            </a:r>
            <a:r>
              <a:rPr lang="zh-CN" altLang="en-US" sz="2800" b="1">
                <a:solidFill>
                  <a:srgbClr val="FF0000"/>
                </a:solidFill>
                <a:ea typeface="楷体" panose="02010609060101010101" charset="-122"/>
                <a:cs typeface="+mn-lt"/>
              </a:rPr>
              <a:t>(duò)  </a:t>
            </a:r>
            <a:r>
              <a:rPr lang="zh-CN" altLang="en-US" sz="2800" b="1">
                <a:ea typeface="楷体" panose="02010609060101010101" charset="-122"/>
                <a:cs typeface="+mn-lt"/>
              </a:rPr>
              <a:t>    </a:t>
            </a:r>
            <a:r>
              <a:rPr lang="en-US" altLang="zh-CN" sz="2800" b="1">
                <a:ea typeface="楷体" panose="02010609060101010101" charset="-122"/>
                <a:cs typeface="+mn-lt"/>
              </a:rPr>
              <a:t>   </a:t>
            </a:r>
            <a:r>
              <a:rPr lang="zh-CN" altLang="en-US" sz="2800" b="1">
                <a:ea typeface="楷体" panose="02010609060101010101" charset="-122"/>
                <a:cs typeface="+mn-lt"/>
              </a:rPr>
              <a:t>贿赂</a:t>
            </a:r>
            <a:r>
              <a:rPr lang="zh-CN" altLang="en-US" sz="2800" b="1">
                <a:solidFill>
                  <a:srgbClr val="FF0000"/>
                </a:solidFill>
                <a:ea typeface="楷体" panose="02010609060101010101" charset="-122"/>
                <a:cs typeface="+mn-lt"/>
              </a:rPr>
              <a:t>(huì lù)  </a:t>
            </a:r>
            <a:r>
              <a:rPr lang="en-US" altLang="zh-CN" sz="2800" b="1">
                <a:ea typeface="楷体" panose="02010609060101010101" charset="-122"/>
                <a:cs typeface="+mn-lt"/>
              </a:rPr>
              <a:t>     </a:t>
            </a:r>
            <a:r>
              <a:rPr lang="zh-CN" altLang="en-US" sz="2800" b="1">
                <a:ea typeface="楷体" panose="02010609060101010101" charset="-122"/>
                <a:cs typeface="+mn-lt"/>
              </a:rPr>
              <a:t>骷髅</a:t>
            </a:r>
            <a:r>
              <a:rPr lang="zh-CN" altLang="en-US" sz="2800" b="1">
                <a:solidFill>
                  <a:srgbClr val="FF0000"/>
                </a:solidFill>
                <a:ea typeface="楷体" panose="02010609060101010101" charset="-122"/>
                <a:cs typeface="+mn-lt"/>
              </a:rPr>
              <a:t>(kū lóu)  </a:t>
            </a:r>
            <a:r>
              <a:rPr lang="zh-CN" altLang="en-US" sz="2800" b="1">
                <a:ea typeface="楷体" panose="02010609060101010101" charset="-122"/>
                <a:cs typeface="+mn-lt"/>
              </a:rPr>
              <a:t> </a:t>
            </a:r>
            <a:r>
              <a:rPr lang="en-US" altLang="zh-CN" sz="2800" b="1">
                <a:ea typeface="楷体" panose="02010609060101010101" charset="-122"/>
                <a:cs typeface="+mn-lt"/>
              </a:rPr>
              <a:t>     </a:t>
            </a:r>
            <a:r>
              <a:rPr lang="zh-CN" altLang="en-US" sz="2800" b="1">
                <a:ea typeface="楷体" panose="02010609060101010101" charset="-122"/>
                <a:cs typeface="+mn-lt"/>
              </a:rPr>
              <a:t>  焦灼</a:t>
            </a:r>
            <a:r>
              <a:rPr lang="zh-CN" altLang="en-US" sz="2800" b="1">
                <a:solidFill>
                  <a:srgbClr val="FF0000"/>
                </a:solidFill>
                <a:ea typeface="楷体" panose="02010609060101010101" charset="-122"/>
                <a:cs typeface="+mn-lt"/>
              </a:rPr>
              <a:t>(zhuó) </a:t>
            </a:r>
            <a:endParaRPr lang="zh-CN" altLang="en-US" sz="2800" b="1">
              <a:ea typeface="楷体" panose="02010609060101010101" charset="-122"/>
              <a:cs typeface="+mn-lt"/>
            </a:endParaRPr>
          </a:p>
          <a:p>
            <a:pPr marL="342900" algn="l">
              <a:lnSpc>
                <a:spcPct val="130000"/>
              </a:lnSpc>
            </a:pPr>
            <a:r>
              <a:rPr lang="zh-CN" altLang="en-US" sz="2800" b="1">
                <a:ea typeface="楷体" panose="02010609060101010101" charset="-122"/>
                <a:cs typeface="+mn-lt"/>
              </a:rPr>
              <a:t>横肉 </a:t>
            </a:r>
            <a:r>
              <a:rPr lang="zh-CN" altLang="en-US" sz="2800" b="1">
                <a:solidFill>
                  <a:srgbClr val="FF0000"/>
                </a:solidFill>
                <a:ea typeface="楷体" panose="02010609060101010101" charset="-122"/>
                <a:cs typeface="+mn-lt"/>
              </a:rPr>
              <a:t>(hèng)  </a:t>
            </a:r>
            <a:r>
              <a:rPr lang="zh-CN" altLang="en-US" sz="2800" b="1">
                <a:ea typeface="楷体" panose="02010609060101010101" charset="-122"/>
                <a:cs typeface="+mn-lt"/>
              </a:rPr>
              <a:t> </a:t>
            </a:r>
            <a:r>
              <a:rPr lang="en-US" altLang="zh-CN" sz="2800" b="1">
                <a:ea typeface="楷体" panose="02010609060101010101" charset="-122"/>
                <a:cs typeface="+mn-lt"/>
              </a:rPr>
              <a:t>  </a:t>
            </a:r>
            <a:r>
              <a:rPr lang="zh-CN" altLang="en-US" sz="2800" b="1">
                <a:ea typeface="楷体" panose="02010609060101010101" charset="-122"/>
                <a:cs typeface="+mn-lt"/>
              </a:rPr>
              <a:t> 怔住了</a:t>
            </a:r>
            <a:r>
              <a:rPr lang="zh-CN" altLang="en-US" sz="2800" b="1">
                <a:solidFill>
                  <a:srgbClr val="FF0000"/>
                </a:solidFill>
                <a:ea typeface="楷体" panose="02010609060101010101" charset="-122"/>
                <a:cs typeface="+mn-lt"/>
              </a:rPr>
              <a:t> (zhèng)  </a:t>
            </a:r>
            <a:r>
              <a:rPr lang="zh-CN" altLang="en-US" sz="2800" b="1">
                <a:ea typeface="楷体" panose="02010609060101010101" charset="-122"/>
                <a:cs typeface="+mn-lt"/>
              </a:rPr>
              <a:t>    </a:t>
            </a:r>
            <a:r>
              <a:rPr lang="en-US" altLang="zh-CN" sz="2800" b="1">
                <a:ea typeface="楷体" panose="02010609060101010101" charset="-122"/>
                <a:cs typeface="+mn-lt"/>
              </a:rPr>
              <a:t> </a:t>
            </a:r>
            <a:r>
              <a:rPr lang="zh-CN" altLang="en-US" sz="2800" b="1">
                <a:ea typeface="楷体" panose="02010609060101010101" charset="-122"/>
                <a:cs typeface="+mn-lt"/>
              </a:rPr>
              <a:t> </a:t>
            </a:r>
            <a:r>
              <a:rPr lang="en-US" altLang="zh-CN" sz="2800" b="1">
                <a:ea typeface="楷体" panose="02010609060101010101" charset="-122"/>
                <a:cs typeface="+mn-lt"/>
              </a:rPr>
              <a:t>   </a:t>
            </a:r>
            <a:r>
              <a:rPr lang="zh-CN" altLang="en-US" sz="2800" b="1">
                <a:ea typeface="楷体" panose="02010609060101010101" charset="-122"/>
                <a:cs typeface="+mn-lt"/>
              </a:rPr>
              <a:t> 船舷</a:t>
            </a:r>
            <a:r>
              <a:rPr lang="zh-CN" altLang="en-US" sz="2800" b="1">
                <a:solidFill>
                  <a:srgbClr val="FF0000"/>
                </a:solidFill>
                <a:ea typeface="楷体" panose="02010609060101010101" charset="-122"/>
                <a:cs typeface="+mn-lt"/>
              </a:rPr>
              <a:t>(xián )</a:t>
            </a:r>
            <a:endParaRPr lang="zh-CN" altLang="en-US" sz="2800" b="1">
              <a:solidFill>
                <a:srgbClr val="FF0000"/>
              </a:solidFill>
              <a:ea typeface="楷体" panose="02010609060101010101" charset="-122"/>
              <a:cs typeface="+mn-lt"/>
            </a:endParaRPr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295275" y="277495"/>
            <a:ext cx="1921510" cy="5219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/>
              <a:t>预习检测</a:t>
            </a:r>
            <a:endParaRPr lang="zh-CN" altLang="en-US" sz="2800" b="1"/>
          </a:p>
        </p:txBody>
      </p:sp>
    </p:spTree>
    <p:custDataLst>
      <p:tags r:id="rId6"/>
    </p:custData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0" name="矩形 9"/>
          <p:cNvSpPr/>
          <p:nvPr userDrawn="1">
            <p:custDataLst>
              <p:tags r:id="rId3"/>
            </p:custDataLst>
          </p:nvPr>
        </p:nvSpPr>
        <p:spPr>
          <a:xfrm>
            <a:off x="266700" y="292735"/>
            <a:ext cx="11658600" cy="925830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olidFill>
                <a:schemeClr val="lt1"/>
              </a:solidFill>
              <a:latin typeface="微软雅黑" panose="020b0503020204020204" charset="-122"/>
              <a:ea typeface="微软雅黑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457155" y="450850"/>
            <a:ext cx="11277689" cy="609600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zh-CN" altLang="en-US" sz="3600" b="1" spc="180">
                <a:solidFill>
                  <a:schemeClr val="lt1"/>
                </a:solidFill>
                <a:latin typeface="微软雅黑" panose="020b0503020204020204" charset="-122"/>
                <a:ea typeface="微软雅黑"/>
              </a:rPr>
              <a:t>细读课文，以芦柴棒为例，制作包身工的身份卡片</a:t>
            </a:r>
            <a:endParaRPr lang="zh-CN" altLang="en-US" sz="3600" b="1" spc="180">
              <a:solidFill>
                <a:schemeClr val="lt1"/>
              </a:solidFill>
              <a:latin typeface="微软雅黑" panose="020b0503020204020204" charset="-122"/>
              <a:ea typeface="微软雅黑"/>
            </a:endParaRPr>
          </a:p>
        </p:txBody>
      </p:sp>
      <p:graphicFrame>
        <p:nvGraphicFramePr>
          <p:cNvPr id="190466" name="表格 190465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267335" y="1612900"/>
          <a:ext cx="11657330" cy="4296414"/>
        </p:xfrm>
        <a:graphic>
          <a:graphicData uri="http://schemas.openxmlformats.org/drawingml/2006/table">
            <a:tbl>
              <a:tblPr/>
              <a:tblGrid>
                <a:gridCol w="11657330"/>
              </a:tblGrid>
              <a:tr h="514985">
                <a:tc>
                  <a:txBody>
                    <a:bodyPr vert="horz" wrap="square"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20000"/>
                        </a:spcBef>
                        <a:buSzPct val="85000"/>
                        <a:buNone/>
                      </a:pPr>
                      <a:r>
                        <a:rPr lang="zh-CN" altLang="zh-CN" sz="2800" b="1">
                          <a:latin typeface="微软雅黑" panose="020b0503020204020204" charset="-122"/>
                          <a:ea typeface="微软雅黑"/>
                          <a:cs typeface="微软雅黑" panose="020b0503020204020204" charset="-122"/>
                        </a:rPr>
                        <a:t>年龄：                  性别：        绰号：</a:t>
                      </a:r>
                      <a:endParaRPr lang="zh-CN" altLang="zh-CN" sz="2800" b="1">
                        <a:latin typeface="微软雅黑" panose="020b0503020204020204" charset="-122"/>
                        <a:ea typeface="微软雅黑"/>
                        <a:cs typeface="微软雅黑" panose="020b0503020204020204" charset="-122"/>
                      </a:endParaRPr>
                    </a:p>
                  </a:txBody>
                  <a:tcPr marL="121930" marR="121930" marT="60962" marB="60962"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4205">
                <a:tc>
                  <a:txBody>
                    <a:bodyPr vert="horz" wrap="square"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20000"/>
                        </a:spcBef>
                        <a:buSzPct val="85000"/>
                        <a:buNone/>
                      </a:pPr>
                      <a:r>
                        <a:rPr lang="zh-CN" altLang="zh-CN" sz="2800" b="1">
                          <a:latin typeface="微软雅黑" panose="020b0503020204020204" charset="-122"/>
                          <a:ea typeface="微软雅黑"/>
                        </a:rPr>
                        <a:t>工作单位：</a:t>
                      </a:r>
                      <a:r>
                        <a:rPr lang="en-US" altLang="zh-CN" sz="2800" b="1">
                          <a:latin typeface="微软雅黑" panose="020b0503020204020204" charset="-122"/>
                          <a:ea typeface="微软雅黑"/>
                        </a:rPr>
                        <a:t>                                </a:t>
                      </a:r>
                      <a:r>
                        <a:rPr lang="zh-CN" altLang="en-US" sz="2800" b="1">
                          <a:latin typeface="微软雅黑" panose="020b0503020204020204" charset="-122"/>
                          <a:ea typeface="微软雅黑"/>
                        </a:rPr>
                        <a:t>工作时间：</a:t>
                      </a:r>
                      <a:endParaRPr lang="zh-CN" altLang="en-US" sz="2800" b="1">
                        <a:latin typeface="微软雅黑" panose="020b0503020204020204" charset="-122"/>
                        <a:ea typeface="微软雅黑"/>
                      </a:endParaRPr>
                    </a:p>
                  </a:txBody>
                  <a:tcPr marL="121930" marR="121930" marT="60962" marB="60962"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5475">
                <a:tc>
                  <a:txBody>
                    <a:bodyPr vert="horz" wrap="square"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20000"/>
                        </a:spcBef>
                        <a:buSzPct val="85000"/>
                        <a:buNone/>
                      </a:pPr>
                      <a:r>
                        <a:rPr lang="zh-CN" altLang="zh-CN" sz="2800" b="1">
                          <a:latin typeface="微软雅黑" panose="020b0503020204020204" charset="-122"/>
                          <a:ea typeface="微软雅黑"/>
                        </a:rPr>
                        <a:t>工作环境：</a:t>
                      </a:r>
                      <a:endParaRPr lang="zh-CN" altLang="zh-CN" sz="2800" b="1">
                        <a:latin typeface="微软雅黑" panose="020b0503020204020204" charset="-122"/>
                        <a:ea typeface="微软雅黑"/>
                      </a:endParaRPr>
                    </a:p>
                  </a:txBody>
                  <a:tcPr marL="121930" marR="121930" marT="60962" marB="60962"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4205">
                <a:tc>
                  <a:txBody>
                    <a:bodyPr vert="horz" wrap="square"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20000"/>
                        </a:spcBef>
                        <a:buSzPct val="85000"/>
                        <a:buNone/>
                      </a:pPr>
                      <a:r>
                        <a:rPr lang="zh-CN" altLang="zh-CN" sz="2800" b="1">
                          <a:latin typeface="微软雅黑" panose="020b0503020204020204" charset="-122"/>
                          <a:ea typeface="微软雅黑"/>
                        </a:rPr>
                        <a:t>居住条件：</a:t>
                      </a:r>
                      <a:endParaRPr lang="zh-CN" altLang="zh-CN" sz="2800" b="1">
                        <a:latin typeface="微软雅黑" panose="020b0503020204020204" charset="-122"/>
                        <a:ea typeface="微软雅黑"/>
                      </a:endParaRPr>
                    </a:p>
                  </a:txBody>
                  <a:tcPr marL="121930" marR="121930" marT="60962" marB="60962"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4840">
                <a:tc>
                  <a:txBody>
                    <a:bodyPr vert="horz" wrap="square"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20000"/>
                        </a:spcBef>
                        <a:buSzPct val="85000"/>
                        <a:buNone/>
                      </a:pPr>
                      <a:r>
                        <a:rPr lang="zh-CN" altLang="zh-CN" sz="2800" b="1">
                          <a:latin typeface="微软雅黑" panose="020b0503020204020204" charset="-122"/>
                          <a:ea typeface="微软雅黑"/>
                        </a:rPr>
                        <a:t>饮食条件：</a:t>
                      </a:r>
                      <a:endParaRPr lang="zh-CN" altLang="zh-CN" sz="2800" b="1">
                        <a:latin typeface="微软雅黑" panose="020b0503020204020204" charset="-122"/>
                        <a:ea typeface="微软雅黑"/>
                      </a:endParaRPr>
                    </a:p>
                  </a:txBody>
                  <a:tcPr marL="121930" marR="121930" marT="60962" marB="60962"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3570">
                <a:tc>
                  <a:txBody>
                    <a:bodyPr vert="horz" wrap="square"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20000"/>
                        </a:spcBef>
                        <a:buSzPct val="85000"/>
                        <a:buNone/>
                      </a:pPr>
                      <a:r>
                        <a:rPr lang="zh-CN" altLang="zh-CN" sz="2800" b="1">
                          <a:latin typeface="微软雅黑" panose="020b0503020204020204" charset="-122"/>
                          <a:ea typeface="微软雅黑"/>
                        </a:rPr>
                        <a:t>劳动待遇：</a:t>
                      </a:r>
                      <a:endParaRPr lang="zh-CN" altLang="zh-CN" sz="2800" b="1">
                        <a:latin typeface="微软雅黑" panose="020b0503020204020204" charset="-122"/>
                        <a:ea typeface="微软雅黑"/>
                      </a:endParaRPr>
                    </a:p>
                  </a:txBody>
                  <a:tcPr marL="121930" marR="121930" marT="60962" marB="60962"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5475">
                <a:tc>
                  <a:txBody>
                    <a:bodyPr vert="horz" wrap="square"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20000"/>
                        </a:spcBef>
                        <a:buSzPct val="85000"/>
                        <a:buNone/>
                      </a:pPr>
                      <a:r>
                        <a:rPr lang="zh-CN" altLang="zh-CN" sz="2800" b="1">
                          <a:latin typeface="微软雅黑" panose="020b0503020204020204" charset="-122"/>
                          <a:ea typeface="微软雅黑"/>
                        </a:rPr>
                        <a:t>来历（身份）：</a:t>
                      </a:r>
                      <a:endParaRPr lang="zh-CN" altLang="zh-CN" sz="2800" b="1">
                        <a:latin typeface="微软雅黑" panose="020b0503020204020204" charset="-122"/>
                        <a:ea typeface="微软雅黑"/>
                      </a:endParaRPr>
                    </a:p>
                  </a:txBody>
                  <a:tcPr marL="121930" marR="121930" marT="60962" marB="60962"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1519" name="Text Box 29"/>
          <p:cNvSpPr/>
          <p:nvPr>
            <p:custDataLst>
              <p:tags r:id="rId6"/>
            </p:custDataLst>
          </p:nvPr>
        </p:nvSpPr>
        <p:spPr>
          <a:xfrm>
            <a:off x="1431290" y="1612900"/>
            <a:ext cx="184848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Wingdings" panose="05000000000000000000" pitchFamily="2" charset="2"/>
              </a:rPr>
              <a:t>十五六岁</a:t>
            </a:r>
            <a:endParaRPr lang="zh-CN" altLang="en-US" sz="32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Wingdings" panose="05000000000000000000" pitchFamily="2" charset="2"/>
            </a:endParaRPr>
          </a:p>
        </p:txBody>
      </p:sp>
      <p:sp>
        <p:nvSpPr>
          <p:cNvPr id="191520" name="Text Box 30"/>
          <p:cNvSpPr/>
          <p:nvPr>
            <p:custDataLst>
              <p:tags r:id="rId7"/>
            </p:custDataLst>
          </p:nvPr>
        </p:nvSpPr>
        <p:spPr>
          <a:xfrm>
            <a:off x="4417695" y="1612583"/>
            <a:ext cx="93662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Wingdings" panose="05000000000000000000" pitchFamily="2" charset="2"/>
              </a:rPr>
              <a:t>女</a:t>
            </a:r>
            <a:endParaRPr lang="zh-CN" altLang="en-US" sz="32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Wingdings" panose="05000000000000000000" pitchFamily="2" charset="2"/>
            </a:endParaRPr>
          </a:p>
        </p:txBody>
      </p:sp>
      <p:sp>
        <p:nvSpPr>
          <p:cNvPr id="191514" name="Text Box 31"/>
          <p:cNvSpPr/>
          <p:nvPr>
            <p:custDataLst>
              <p:tags r:id="rId8"/>
            </p:custDataLst>
          </p:nvPr>
        </p:nvSpPr>
        <p:spPr>
          <a:xfrm>
            <a:off x="6491605" y="1612900"/>
            <a:ext cx="45275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Wingdings" panose="05000000000000000000" pitchFamily="2" charset="2"/>
              </a:rPr>
              <a:t>芦柴棒、猪猡、娼妓等</a:t>
            </a:r>
            <a:endParaRPr lang="zh-CN" altLang="en-US" sz="32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Wingdings" panose="05000000000000000000" pitchFamily="2" charset="2"/>
            </a:endParaRPr>
          </a:p>
        </p:txBody>
      </p:sp>
      <p:sp>
        <p:nvSpPr>
          <p:cNvPr id="191521" name="Text Box 32"/>
          <p:cNvSpPr/>
          <p:nvPr>
            <p:custDataLst>
              <p:tags r:id="rId9"/>
            </p:custDataLst>
          </p:nvPr>
        </p:nvSpPr>
        <p:spPr>
          <a:xfrm>
            <a:off x="2246630" y="2242820"/>
            <a:ext cx="27997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Wingdings" panose="05000000000000000000" pitchFamily="2" charset="2"/>
              </a:rPr>
              <a:t>上海东洋纱厂</a:t>
            </a:r>
            <a:endParaRPr lang="zh-CN" altLang="en-US" sz="32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Wingdings" panose="05000000000000000000" pitchFamily="2" charset="2"/>
            </a:endParaRPr>
          </a:p>
        </p:txBody>
      </p:sp>
      <p:sp>
        <p:nvSpPr>
          <p:cNvPr id="191522" name="Text Box 33"/>
          <p:cNvSpPr/>
          <p:nvPr>
            <p:custDataLst>
              <p:tags r:id="rId10"/>
            </p:custDataLst>
          </p:nvPr>
        </p:nvSpPr>
        <p:spPr>
          <a:xfrm>
            <a:off x="7251700" y="2217420"/>
            <a:ext cx="307721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 panose="05000000000000000000" pitchFamily="2" charset="2"/>
              </a:rPr>
              <a:t>12个小时以上</a:t>
            </a:r>
            <a:endParaRPr lang="zh-CN" altLang="en-US" sz="32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Wingdings" panose="05000000000000000000" pitchFamily="2" charset="2"/>
            </a:endParaRPr>
          </a:p>
        </p:txBody>
      </p:sp>
      <p:sp>
        <p:nvSpPr>
          <p:cNvPr id="191515" name="Text Box 34"/>
          <p:cNvSpPr/>
          <p:nvPr>
            <p:custDataLst>
              <p:tags r:id="rId11"/>
            </p:custDataLst>
          </p:nvPr>
        </p:nvSpPr>
        <p:spPr>
          <a:xfrm>
            <a:off x="2246630" y="2821940"/>
            <a:ext cx="713930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Wingdings" panose="05000000000000000000" pitchFamily="2" charset="2"/>
              </a:rPr>
              <a:t>三大威胁（音响、尘埃、湿气）</a:t>
            </a:r>
            <a:endParaRPr lang="zh-CN" altLang="en-US" sz="32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Wingdings" panose="05000000000000000000" pitchFamily="2" charset="2"/>
            </a:endParaRPr>
          </a:p>
        </p:txBody>
      </p:sp>
      <p:sp>
        <p:nvSpPr>
          <p:cNvPr id="191516" name="Text Box 42"/>
          <p:cNvSpPr/>
          <p:nvPr>
            <p:custDataLst>
              <p:tags r:id="rId12"/>
            </p:custDataLst>
          </p:nvPr>
        </p:nvSpPr>
        <p:spPr>
          <a:xfrm>
            <a:off x="1702435" y="3482975"/>
            <a:ext cx="1036701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Wingdings" panose="05000000000000000000" pitchFamily="2" charset="2"/>
              </a:rPr>
              <a:t>七尺阔，十二尺深，十六七个人挤，鸽子笼，汗臭、粪臭和湿气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Wingdings" panose="05000000000000000000" pitchFamily="2" charset="2"/>
            </a:endParaRPr>
          </a:p>
        </p:txBody>
      </p:sp>
      <p:sp>
        <p:nvSpPr>
          <p:cNvPr id="191517" name="Text Box 43"/>
          <p:cNvSpPr/>
          <p:nvPr>
            <p:custDataLst>
              <p:tags r:id="rId13"/>
            </p:custDataLst>
          </p:nvPr>
        </p:nvSpPr>
        <p:spPr>
          <a:xfrm>
            <a:off x="2205355" y="4081780"/>
            <a:ext cx="936117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Wingdings" panose="05000000000000000000" pitchFamily="2" charset="2"/>
              </a:rPr>
              <a:t>两粥一饭（乡下喂猪的豆腐渣熬成的稀粥和烂菜叶）</a:t>
            </a:r>
            <a:endParaRPr lang="zh-CN" altLang="en-US" sz="32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Wingdings" panose="05000000000000000000" pitchFamily="2" charset="2"/>
            </a:endParaRPr>
          </a:p>
        </p:txBody>
      </p:sp>
      <p:sp>
        <p:nvSpPr>
          <p:cNvPr id="191518" name="Text Box 44"/>
          <p:cNvSpPr/>
          <p:nvPr>
            <p:custDataLst>
              <p:tags r:id="rId14"/>
            </p:custDataLst>
          </p:nvPr>
        </p:nvSpPr>
        <p:spPr>
          <a:xfrm>
            <a:off x="2205355" y="4720590"/>
            <a:ext cx="717994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Wingdings" panose="05000000000000000000" pitchFamily="2" charset="2"/>
              </a:rPr>
              <a:t>每天三角八分（成年人的三分之一）</a:t>
            </a:r>
            <a:endParaRPr lang="zh-CN" altLang="en-US" sz="32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Wingdings" panose="05000000000000000000" pitchFamily="2" charset="2"/>
            </a:endParaRPr>
          </a:p>
        </p:txBody>
      </p:sp>
      <p:sp>
        <p:nvSpPr>
          <p:cNvPr id="2" name="文本框 5"/>
          <p:cNvSpPr/>
          <p:nvPr>
            <p:custDataLst>
              <p:tags r:id="rId15"/>
            </p:custDataLst>
          </p:nvPr>
        </p:nvSpPr>
        <p:spPr>
          <a:xfrm>
            <a:off x="3037523" y="5291455"/>
            <a:ext cx="263271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Wingdings" panose="05000000000000000000" pitchFamily="2" charset="2"/>
              </a:rPr>
              <a:t>贫苦农村少女</a:t>
            </a:r>
            <a:endParaRPr lang="zh-CN" altLang="en-US" sz="32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Wingdings" panose="05000000000000000000" pitchFamily="2" charset="2"/>
            </a:endParaRPr>
          </a:p>
        </p:txBody>
      </p:sp>
    </p:spTree>
    <p:custDataLst>
      <p:tags r:id="rId16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1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1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1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1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519" grpId="0"/>
      <p:bldP spid="191520" grpId="0"/>
      <p:bldP spid="191514" grpId="0"/>
      <p:bldP spid="191521" grpId="0"/>
      <p:bldP spid="191522" grpId="0"/>
      <p:bldP spid="191515" grpId="0"/>
      <p:bldP spid="191516" grpId="0"/>
      <p:bldP spid="191517" grpId="0"/>
      <p:bldP spid="191518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424794" y="1039620"/>
          <a:ext cx="11338560" cy="55073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0330"/>
                <a:gridCol w="1553210"/>
                <a:gridCol w="8415020"/>
              </a:tblGrid>
              <a:tr h="953135">
                <a:tc gridSpan="2"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en-US" sz="2965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黑体" panose="02010609060101010101" charset="-122"/>
                        </a:rPr>
                        <a:t>包身工作息时间</a:t>
                      </a:r>
                      <a:endParaRPr lang="en-US" altLang="en-US" sz="2965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黑体" panose="02010609060101010101" charset="-122"/>
                      </a:endParaRPr>
                    </a:p>
                  </a:txBody>
                  <a:tcPr marL="68578" marR="68578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 vert="horz" wrap="square"/>
                    <a:lstStyle/>
                    <a:p/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en-US" sz="2965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黑体" panose="02010609060101010101" charset="-122"/>
                        </a:rPr>
                        <a:t>包身工真实生活</a:t>
                      </a:r>
                      <a:endParaRPr lang="en-US" altLang="en-US" sz="2965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黑体" panose="02010609060101010101" charset="-122"/>
                      </a:endParaRPr>
                    </a:p>
                  </a:txBody>
                  <a:tcPr marL="68578" marR="68578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0600"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endParaRPr lang="en-US" sz="2965" b="1"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buNone/>
                      </a:pPr>
                      <a:endParaRPr lang="en-US" altLang="en-US" sz="2965" b="1"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endParaRPr lang="en-US" sz="2965" b="1">
                        <a:latin typeface="Times New Roman" panose="02020603050405020304" pitchFamily="18" charset="0"/>
                        <a:ea typeface="黑体" panose="02010609060101010101" charset="-122"/>
                        <a:cs typeface="楷体" panose="02010609060101010101" charset="-122"/>
                      </a:endParaRPr>
                    </a:p>
                    <a:p>
                      <a:pPr indent="0" algn="ctr">
                        <a:buNone/>
                      </a:pPr>
                      <a:endParaRPr lang="en-US" altLang="en-US" sz="2965" b="1">
                        <a:latin typeface="Times New Roman" panose="02020603050405020304" pitchFamily="18" charset="0"/>
                        <a:ea typeface="黑体" panose="02010609060101010101" charset="-122"/>
                        <a:cs typeface="楷体" panose="02010609060101010101" charset="-122"/>
                      </a:endParaRPr>
                    </a:p>
                  </a:txBody>
                  <a:tcPr marL="68578" marR="68578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>
                        <a:buNone/>
                      </a:pPr>
                      <a:endParaRPr lang="en-US" altLang="en-US" sz="2965" b="1"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0545"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endParaRPr lang="en-US" altLang="en-US" sz="2965" b="1"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endParaRPr lang="en-US" altLang="en-US" sz="2965" b="1">
                        <a:latin typeface="Times New Roman" panose="02020603050405020304" pitchFamily="18" charset="0"/>
                        <a:ea typeface="黑体" panose="02010609060101010101" charset="-122"/>
                        <a:cs typeface="楷体" panose="02010609060101010101" charset="-122"/>
                      </a:endParaRPr>
                    </a:p>
                  </a:txBody>
                  <a:tcPr marL="68578" marR="68578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>
                        <a:buNone/>
                      </a:pPr>
                      <a:endParaRPr lang="en-US" altLang="en-US" sz="2965" b="1"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7915"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endParaRPr lang="en-US" sz="2965" b="1"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buNone/>
                      </a:pPr>
                      <a:endParaRPr lang="en-US" altLang="en-US" sz="2965" b="1"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endParaRPr lang="en-US" sz="2965" b="1"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965" b="1"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2965" b="1"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>
                        <a:buNone/>
                      </a:pPr>
                      <a:endParaRPr lang="en-US" altLang="en-US" sz="2965" b="1"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8050"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endParaRPr lang="en-US" altLang="en-US" sz="2965" b="1"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endParaRPr lang="en-US" altLang="en-US" sz="2965" b="1">
                        <a:latin typeface="Times New Roman" panose="02020603050405020304" pitchFamily="18" charset="0"/>
                        <a:ea typeface="黑体" panose="02010609060101010101" charset="-122"/>
                        <a:cs typeface="楷体" panose="02010609060101010101" charset="-122"/>
                      </a:endParaRPr>
                    </a:p>
                  </a:txBody>
                  <a:tcPr marL="68578" marR="68578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>
                        <a:buNone/>
                      </a:pPr>
                      <a:endParaRPr lang="en-US" altLang="en-US" sz="2965" b="1"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7110"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en-US" sz="2965" b="1"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2965" b="1"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en-US" sz="2965" b="1"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2965" b="1"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>
                        <a:buNone/>
                      </a:pPr>
                      <a:endParaRPr lang="en-US" altLang="en-US" sz="2965" b="1"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标题 1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409575" y="239395"/>
            <a:ext cx="11353800" cy="636270"/>
          </a:xfrm>
        </p:spPr>
        <p:txBody>
          <a:bodyPr/>
          <a:lstStyle>
            <a:lvl1pPr algn="l" defTabSz="86423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5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b="1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charset="-122"/>
                <a:cs typeface="黑体" panose="02010609060101010101" charset="-122"/>
              </a:rPr>
              <a:t>通过《包身工一天作息时间表》了解包身工的真实生活。</a:t>
            </a:r>
            <a:endParaRPr lang="zh-CN" altLang="en-US" sz="3200" b="1">
              <a:solidFill>
                <a:schemeClr val="tx1"/>
              </a:solidFill>
              <a:latin typeface="Times New Roman" panose="02020603050405020304" pitchFamily="18" charset="0"/>
              <a:ea typeface="华文中宋" panose="02010600040101010101" charset="-122"/>
              <a:cs typeface="黑体" panose="02010609060101010101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6"/>
            </p:custDataLst>
          </p:nvPr>
        </p:nvSpPr>
        <p:spPr>
          <a:xfrm>
            <a:off x="3363552" y="5512609"/>
            <a:ext cx="8400294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buNone/>
            </a:pPr>
            <a:r>
              <a:rPr lang="en-US" sz="2800" b="1">
                <a:highlight>
                  <a:srgbClr val="FFFF00"/>
                </a:highlight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做工:</a:t>
            </a:r>
            <a:r>
              <a:rPr lang="en-US" sz="28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在“三大威胁”(音响、尘埃、湿气)和“三大危险”(殴打、罚工钱、停生意)下工作。</a:t>
            </a:r>
            <a:endParaRPr lang="en-US" altLang="en-US" sz="2800" b="1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7"/>
            </p:custDataLst>
          </p:nvPr>
        </p:nvSpPr>
        <p:spPr>
          <a:xfrm>
            <a:off x="3363552" y="4637634"/>
            <a:ext cx="8399622" cy="865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lnSpc>
                <a:spcPct val="90000"/>
              </a:lnSpc>
              <a:buNone/>
            </a:pPr>
            <a:r>
              <a:rPr lang="en-US" sz="2800" b="1">
                <a:highlight>
                  <a:srgbClr val="FFFF00"/>
                </a:highlight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行:</a:t>
            </a:r>
            <a:r>
              <a:rPr lang="en-US" sz="28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没有自由,在严密监视下往来于工房与工厂之间,两点一线。</a:t>
            </a:r>
            <a:endParaRPr lang="en-US" altLang="en-US" sz="2800" b="1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8"/>
            </p:custDataLst>
          </p:nvPr>
        </p:nvSpPr>
        <p:spPr>
          <a:xfrm>
            <a:off x="3363552" y="3549628"/>
            <a:ext cx="8399622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buNone/>
            </a:pPr>
            <a:r>
              <a:rPr lang="en-US" sz="2800" b="1">
                <a:highlight>
                  <a:srgbClr val="FFFF00"/>
                </a:highlight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住: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七尺阔，十二尺深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sz="24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面积约9.32平方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）</a:t>
            </a:r>
            <a:r>
              <a:rPr lang="en-US" sz="28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,要容十六七个人,吃喝拉撒睡,人均居住面积不到0.6平方</a:t>
            </a:r>
            <a:endParaRPr lang="en-US" altLang="en-US" sz="2800" b="1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9"/>
            </p:custDataLst>
          </p:nvPr>
        </p:nvSpPr>
        <p:spPr>
          <a:xfrm>
            <a:off x="3363552" y="2985128"/>
            <a:ext cx="791778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buNone/>
            </a:pPr>
            <a:r>
              <a:rPr lang="en-US" sz="2800" b="1">
                <a:highlight>
                  <a:srgbClr val="FFFF00"/>
                </a:highlight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食:</a:t>
            </a:r>
            <a:r>
              <a:rPr lang="en-US" sz="28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两粥一饭,早晚吃粥,没有粥菜,中午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干</a:t>
            </a:r>
            <a:r>
              <a:rPr lang="en-US" sz="28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饭</a:t>
            </a:r>
            <a:endParaRPr lang="en-US" altLang="en-US" sz="2800" b="1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10"/>
            </p:custDataLst>
          </p:nvPr>
        </p:nvSpPr>
        <p:spPr>
          <a:xfrm>
            <a:off x="3363552" y="1984485"/>
            <a:ext cx="8399622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buNone/>
            </a:pPr>
            <a:r>
              <a:rPr lang="en-US" sz="2800" b="1">
                <a:highlight>
                  <a:srgbClr val="FFFF00"/>
                </a:highlight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衣:</a:t>
            </a:r>
            <a:r>
              <a:rPr lang="en-US" sz="28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褪色或油脏了的短表、短移,下面是玄色或者条纹的裤子,破脏的粗布鞋。</a:t>
            </a:r>
            <a:endParaRPr lang="en-US" altLang="en-US" sz="2800" b="1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11"/>
            </p:custDataLst>
          </p:nvPr>
        </p:nvSpPr>
        <p:spPr>
          <a:xfrm>
            <a:off x="1915342" y="2212301"/>
            <a:ext cx="1359504" cy="547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buNone/>
            </a:pPr>
            <a:r>
              <a:rPr lang="en-US" sz="2965" b="1">
                <a:latin typeface="Times New Roman" panose="02020603050405020304" pitchFamily="18" charset="0"/>
                <a:ea typeface="黑体" panose="02010609060101010101" charset="-122"/>
                <a:cs typeface="楷体" panose="02010609060101010101" charset="-122"/>
                <a:sym typeface="+mn-ea"/>
              </a:rPr>
              <a:t>起床</a:t>
            </a:r>
            <a:endParaRPr lang="en-US" altLang="en-US" sz="2965" b="1">
              <a:latin typeface="Times New Roman" panose="02020603050405020304" pitchFamily="18" charset="0"/>
              <a:ea typeface="黑体" panose="02010609060101010101" charset="-122"/>
              <a:cs typeface="楷体" panose="02010609060101010101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12"/>
            </p:custDataLst>
          </p:nvPr>
        </p:nvSpPr>
        <p:spPr>
          <a:xfrm>
            <a:off x="483932" y="2242542"/>
            <a:ext cx="1357488" cy="547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buNone/>
            </a:pPr>
            <a:r>
              <a:rPr lang="en-US" sz="2965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4：15</a:t>
            </a:r>
            <a:endParaRPr lang="en-US" altLang="en-US" sz="2965" b="1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13"/>
            </p:custDataLst>
          </p:nvPr>
        </p:nvSpPr>
        <p:spPr>
          <a:xfrm>
            <a:off x="601536" y="2982440"/>
            <a:ext cx="1518101" cy="547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buNone/>
            </a:pPr>
            <a:r>
              <a:rPr lang="en-US" sz="2965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4：30</a:t>
            </a:r>
            <a:endParaRPr lang="en-US" altLang="en-US" sz="2965" b="1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14"/>
            </p:custDataLst>
          </p:nvPr>
        </p:nvSpPr>
        <p:spPr>
          <a:xfrm>
            <a:off x="721156" y="3807685"/>
            <a:ext cx="1569847" cy="547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buNone/>
            </a:pPr>
            <a:r>
              <a:rPr lang="en-US" sz="2965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5:00</a:t>
            </a:r>
            <a:endParaRPr lang="en-US" altLang="en-US" sz="2965" b="1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15"/>
            </p:custDataLst>
          </p:nvPr>
        </p:nvSpPr>
        <p:spPr>
          <a:xfrm>
            <a:off x="438906" y="4819081"/>
            <a:ext cx="2056392" cy="547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buNone/>
            </a:pPr>
            <a:r>
              <a:rPr lang="en-US" sz="2965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17：00</a:t>
            </a:r>
            <a:endParaRPr lang="en-US" altLang="en-US" sz="2965" b="1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>
            <p:custDataLst>
              <p:tags r:id="rId16"/>
            </p:custDataLst>
          </p:nvPr>
        </p:nvSpPr>
        <p:spPr>
          <a:xfrm>
            <a:off x="2098675" y="3009900"/>
            <a:ext cx="1175385" cy="547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buNone/>
            </a:pPr>
            <a:r>
              <a:rPr lang="en-US" sz="2965" b="1">
                <a:latin typeface="Times New Roman" panose="02020603050405020304" pitchFamily="18" charset="0"/>
                <a:ea typeface="黑体" panose="02010609060101010101" charset="-122"/>
                <a:cs typeface="楷体" panose="02010609060101010101" charset="-122"/>
                <a:sym typeface="+mn-ea"/>
              </a:rPr>
              <a:t>早餐</a:t>
            </a:r>
            <a:endParaRPr lang="en-US" altLang="en-US" sz="2965" b="1">
              <a:latin typeface="Times New Roman" panose="02020603050405020304" pitchFamily="18" charset="0"/>
              <a:ea typeface="黑体" panose="02010609060101010101" charset="-122"/>
              <a:cs typeface="楷体" panose="02010609060101010101" charset="-122"/>
            </a:endParaRPr>
          </a:p>
        </p:txBody>
      </p:sp>
      <p:sp>
        <p:nvSpPr>
          <p:cNvPr id="16" name="文本框 15"/>
          <p:cNvSpPr txBox="1"/>
          <p:nvPr>
            <p:custDataLst>
              <p:tags r:id="rId17"/>
            </p:custDataLst>
          </p:nvPr>
        </p:nvSpPr>
        <p:spPr>
          <a:xfrm>
            <a:off x="2120309" y="3791557"/>
            <a:ext cx="1555734" cy="547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965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上工</a:t>
            </a:r>
            <a:endParaRPr lang="en-US" altLang="en-US" sz="2965" b="1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>
            <p:custDataLst>
              <p:tags r:id="rId18"/>
            </p:custDataLst>
          </p:nvPr>
        </p:nvSpPr>
        <p:spPr>
          <a:xfrm>
            <a:off x="2113280" y="4819015"/>
            <a:ext cx="1250950" cy="547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buNone/>
            </a:pPr>
            <a:r>
              <a:rPr lang="en-US" sz="2965" b="1">
                <a:latin typeface="Times New Roman" panose="02020603050405020304" pitchFamily="18" charset="0"/>
                <a:ea typeface="黑体" panose="02010609060101010101" charset="-122"/>
                <a:cs typeface="楷体" panose="02010609060101010101" charset="-122"/>
                <a:sym typeface="+mn-ea"/>
              </a:rPr>
              <a:t>放工</a:t>
            </a:r>
            <a:endParaRPr lang="en-US" altLang="en-US" sz="2965" b="1">
              <a:latin typeface="Times New Roman" panose="02020603050405020304" pitchFamily="18" charset="0"/>
              <a:ea typeface="黑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0" name="矩形 9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2192000" cy="925830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olidFill>
                <a:schemeClr val="lt1"/>
              </a:solidFill>
              <a:latin typeface="微软雅黑" panose="020b0503020204020204" charset="-122"/>
              <a:ea typeface="微软雅黑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457155" y="152400"/>
            <a:ext cx="11277689" cy="609600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zh-CN" altLang="en-US" sz="3600" b="1" spc="180">
                <a:solidFill>
                  <a:schemeClr val="lt1"/>
                </a:solidFill>
                <a:latin typeface="微软雅黑" panose="020b0503020204020204" charset="-122"/>
                <a:ea typeface="微软雅黑"/>
              </a:rPr>
              <a:t>寻找文章线索，分析文章思路</a:t>
            </a:r>
            <a:endParaRPr lang="zh-CN" altLang="en-US" sz="3600" b="1" spc="180">
              <a:solidFill>
                <a:schemeClr val="lt1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20481" name="TextBox 2"/>
          <p:cNvSpPr txBox="1"/>
          <p:nvPr>
            <p:custDataLst>
              <p:tags r:id="rId5"/>
            </p:custDataLst>
          </p:nvPr>
        </p:nvSpPr>
        <p:spPr>
          <a:xfrm>
            <a:off x="3543300" y="1131570"/>
            <a:ext cx="51054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buFont typeface="Arial" panose="020b0604020202020204" pitchFamily="34" charset="0"/>
            </a:pPr>
            <a:r>
              <a:rPr lang="zh-CN" altLang="en-US" sz="4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双线交织，虚实相生</a:t>
            </a:r>
            <a:endParaRPr lang="zh-CN" altLang="en-US" sz="40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1508" name="TextBox 3"/>
          <p:cNvSpPr txBox="1"/>
          <p:nvPr>
            <p:custDataLst>
              <p:tags r:id="rId6"/>
            </p:custDataLst>
          </p:nvPr>
        </p:nvSpPr>
        <p:spPr>
          <a:xfrm>
            <a:off x="1341120" y="2022475"/>
            <a:ext cx="10527665" cy="2306955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 anchor="t">
            <a:spAutoFit/>
          </a:bodyPr>
          <a:lstStyle/>
          <a:p>
            <a:pPr indent="914400" fontAlgn="auto">
              <a:lnSpc>
                <a:spcPct val="100000"/>
              </a:lnSpc>
              <a:buFont typeface="Arial" panose="020b0604020202020204" pitchFamily="34" charset="0"/>
            </a:pPr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以</a:t>
            </a:r>
            <a:r>
              <a:rPr lang="zh-CN" altLang="en-US" sz="3600" b="1" u="sng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时间</a:t>
            </a:r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为主线组织材料，描绘包身工</a:t>
            </a:r>
            <a:r>
              <a:rPr lang="zh-CN" altLang="en-US" sz="3600" b="1" u="sng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一整天</a:t>
            </a:r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的生活和劳动画面：</a:t>
            </a:r>
            <a:r>
              <a:rPr lang="zh-CN" altLang="en-US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清晨起床→吃早饭→上工→黄昏收工</a:t>
            </a:r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。这四个片段从生活条件恶劣、劳动条件恶劣两方面形象地反映出包身工悲惨的生活和劳动情况。</a:t>
            </a:r>
            <a:endParaRPr lang="zh-CN" altLang="en-US" sz="36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0483" name="TextBox 4"/>
          <p:cNvSpPr txBox="1"/>
          <p:nvPr>
            <p:custDataLst>
              <p:tags r:id="rId7"/>
            </p:custDataLst>
          </p:nvPr>
        </p:nvSpPr>
        <p:spPr>
          <a:xfrm>
            <a:off x="405765" y="2482215"/>
            <a:ext cx="798195" cy="137160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vert="eaVert"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主线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1510" name="TextBox 5"/>
          <p:cNvSpPr txBox="1"/>
          <p:nvPr>
            <p:custDataLst>
              <p:tags r:id="rId8"/>
            </p:custDataLst>
          </p:nvPr>
        </p:nvSpPr>
        <p:spPr>
          <a:xfrm>
            <a:off x="1341120" y="4513580"/>
            <a:ext cx="10528300" cy="1753235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 anchor="t">
            <a:spAutoFit/>
          </a:bodyPr>
          <a:lstStyle/>
          <a:p>
            <a:pPr indent="914400" fontAlgn="auto">
              <a:lnSpc>
                <a:spcPct val="100000"/>
              </a:lnSpc>
              <a:buFont typeface="Arial" panose="020b0604020202020204" pitchFamily="34" charset="0"/>
            </a:pPr>
            <a:r>
              <a:rPr lang="zh-CN" altLang="en-US" sz="3600" b="1">
                <a:latin typeface="楷体" panose="02010609060101010101" charset="-122"/>
                <a:ea typeface="楷体" panose="02010609060101010101" charset="-122"/>
              </a:rPr>
              <a:t>文中</a:t>
            </a:r>
            <a:r>
              <a:rPr lang="zh-CN" altLang="en-US" sz="3600" b="1" u="sng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穿插（补叙、插叙）</a:t>
            </a:r>
            <a:r>
              <a:rPr lang="zh-CN" altLang="en-US" sz="3600" b="1">
                <a:latin typeface="楷体" panose="02010609060101010101" charset="-122"/>
                <a:ea typeface="楷体" panose="02010609060101010101" charset="-122"/>
              </a:rPr>
              <a:t>着背景资料，以</a:t>
            </a:r>
            <a:r>
              <a:rPr lang="zh-CN" altLang="en-US" sz="3200" b="1">
                <a:solidFill>
                  <a:srgbClr val="00B05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/>
                <a:sym typeface="Wingdings" panose="05000000000000000000" pitchFamily="2" charset="2"/>
              </a:rPr>
              <a:t>包身工制度的形成、发展及恶果</a:t>
            </a:r>
            <a:r>
              <a:rPr lang="zh-CN" altLang="en-US" sz="3600" b="1">
                <a:latin typeface="楷体" panose="02010609060101010101" charset="-122"/>
                <a:ea typeface="楷体" panose="02010609060101010101" charset="-122"/>
              </a:rPr>
              <a:t>为副线，揭露了包身工制度的残酷和黑暗及其必然灭亡的历史趋势。</a:t>
            </a:r>
            <a:endParaRPr lang="zh-CN" altLang="en-US" sz="36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0485" name="TextBox 6"/>
          <p:cNvSpPr txBox="1"/>
          <p:nvPr>
            <p:custDataLst>
              <p:tags r:id="rId9"/>
            </p:custDataLst>
          </p:nvPr>
        </p:nvSpPr>
        <p:spPr>
          <a:xfrm>
            <a:off x="405448" y="4704080"/>
            <a:ext cx="798195" cy="137160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vert="eaVert"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副线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10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  <p:bldP spid="21508" grpId="0"/>
      <p:bldP spid="20485" grpId="0"/>
      <p:bldP spid="215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5" name="箭头: 五边形 16"/>
          <p:cNvSpPr/>
          <p:nvPr>
            <p:custDataLst>
              <p:tags r:id="rId4"/>
            </p:custDataLst>
          </p:nvPr>
        </p:nvSpPr>
        <p:spPr>
          <a:xfrm>
            <a:off x="747" y="342732"/>
            <a:ext cx="3942762" cy="702265"/>
          </a:xfrm>
          <a:prstGeom prst="homePlate">
            <a:avLst/>
          </a:prstGeom>
          <a:solidFill>
            <a:srgbClr val="82A8AC"/>
          </a:solidFill>
          <a:ln>
            <a:solidFill>
              <a:srgbClr val="82A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620088" y="370460"/>
            <a:ext cx="3448592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3600" b="1" spc="60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梳理思路</a:t>
            </a:r>
            <a:endParaRPr lang="zh-CN" sz="3600" b="1" spc="600"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378424" y="1227115"/>
          <a:ext cx="11448415" cy="5309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3525"/>
                <a:gridCol w="2878455"/>
                <a:gridCol w="1455420"/>
                <a:gridCol w="5581015"/>
              </a:tblGrid>
              <a:tr h="640715">
                <a:tc gridSpan="2"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 sz="3385">
                          <a:latin typeface="Times New Roman" panose="02020603050405020304" pitchFamily="18" charset="0"/>
                          <a:ea typeface="华文中宋" panose="02010600040101010101" charset="-122"/>
                        </a:rPr>
                        <a:t>主线</a:t>
                      </a:r>
                      <a:endParaRPr lang="zh-CN" altLang="en-US" sz="3385">
                        <a:latin typeface="Times New Roman" panose="02020603050405020304" pitchFamily="18" charset="0"/>
                        <a:ea typeface="华文中宋" panose="02010600040101010101" charset="-122"/>
                      </a:endParaRPr>
                    </a:p>
                  </a:txBody>
                  <a:tcPr marL="96771" marR="96771" marT="48385" marB="48385"/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  <a:tc gridSpan="2"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 sz="3385">
                          <a:latin typeface="Times New Roman" panose="02020603050405020304" pitchFamily="18" charset="0"/>
                          <a:ea typeface="华文中宋" panose="02010600040101010101" charset="-122"/>
                        </a:rPr>
                        <a:t>副线</a:t>
                      </a:r>
                      <a:endParaRPr lang="zh-CN" altLang="en-US" sz="3385">
                        <a:latin typeface="Times New Roman" panose="02020603050405020304" pitchFamily="18" charset="0"/>
                        <a:ea typeface="华文中宋" panose="02010600040101010101" charset="-122"/>
                      </a:endParaRPr>
                    </a:p>
                  </a:txBody>
                  <a:tcPr marL="96771" marR="96771" marT="48385" marB="48385"/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</a:tr>
              <a:tr h="641350"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zh-CN" altLang="en-US" sz="3385"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96771" marR="96771" marT="48385" marB="48385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zh-CN" altLang="en-US" sz="3385"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96771" marR="96771" marT="48385" marB="48385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zh-CN" altLang="en-US" sz="3385"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96771" marR="96771" marT="48385" marB="48385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zh-CN" altLang="en-US" sz="3385"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96771" marR="96771" marT="48385" marB="48385"/>
                </a:tc>
              </a:tr>
              <a:tr h="1047750"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zh-CN" altLang="en-US" sz="3385"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96771" marR="96771" marT="48385" marB="48385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zh-CN" altLang="en-US" sz="3385"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96771" marR="96771" marT="48385" marB="48385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zh-CN" altLang="en-US" sz="3385"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96771" marR="96771" marT="48385" marB="48385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zh-CN" altLang="en-US" sz="3385"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96771" marR="96771" marT="48385" marB="48385"/>
                </a:tc>
              </a:tr>
              <a:tr h="1003935"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zh-CN" altLang="en-US" sz="3385"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96771" marR="96771" marT="48385" marB="48385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zh-CN" altLang="en-US" sz="3385"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96771" marR="96771" marT="48385" marB="48385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zh-CN" altLang="en-US" sz="3385"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96771" marR="96771" marT="48385" marB="48385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zh-CN" altLang="en-US" sz="3385"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96771" marR="96771" marT="48385" marB="48385"/>
                </a:tc>
              </a:tr>
              <a:tr h="988060"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zh-CN" altLang="en-US" sz="3385"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96771" marR="96771" marT="48385" marB="48385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zh-CN" altLang="en-US" sz="3385"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96771" marR="96771" marT="48385" marB="48385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zh-CN" altLang="en-US" sz="3385"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96771" marR="96771" marT="48385" marB="48385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zh-CN" altLang="en-US" sz="3385"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96771" marR="96771" marT="48385" marB="48385"/>
                </a:tc>
              </a:tr>
              <a:tr h="988060"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zh-CN" altLang="en-US" sz="3385"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96771" marR="96771" marT="48385" marB="48385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zh-CN" altLang="en-US" sz="3385"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96771" marR="96771" marT="48385" marB="48385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zh-CN" altLang="en-US" sz="3385"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96771" marR="96771" marT="48385" marB="48385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zh-CN" altLang="en-US" sz="3385"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96771" marR="96771" marT="48385" marB="48385"/>
                </a:tc>
              </a:tr>
            </a:tbl>
          </a:graphicData>
        </a:graphic>
      </p:graphicFrame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801799" y="1910563"/>
            <a:ext cx="1358160" cy="4889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zh-CN" altLang="en-US" sz="3175" b="1">
                <a:latin typeface="Times New Roman" panose="02020603050405020304" pitchFamily="18" charset="0"/>
                <a:ea typeface="黑体" panose="02010609060101010101" charset="-122"/>
              </a:rPr>
              <a:t>段落</a:t>
            </a:r>
            <a:endParaRPr lang="zh-CN" altLang="en-US" sz="3175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2885744" y="1910563"/>
            <a:ext cx="1358160" cy="4889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zh-CN" altLang="en-US" sz="3175" b="1">
                <a:latin typeface="Times New Roman" panose="02020603050405020304" pitchFamily="18" charset="0"/>
                <a:ea typeface="黑体" panose="02010609060101010101" charset="-122"/>
              </a:rPr>
              <a:t>内容</a:t>
            </a:r>
            <a:endParaRPr lang="zh-CN" altLang="en-US" sz="3175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5044283" y="1910563"/>
            <a:ext cx="1358160" cy="4889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zh-CN" altLang="en-US" sz="3175" b="1">
                <a:latin typeface="Times New Roman" panose="02020603050405020304" pitchFamily="18" charset="0"/>
                <a:ea typeface="黑体" panose="02010609060101010101" charset="-122"/>
              </a:rPr>
              <a:t>段落</a:t>
            </a:r>
            <a:endParaRPr lang="zh-CN" altLang="en-US" sz="3175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8503860" y="1913251"/>
            <a:ext cx="1358160" cy="4889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zh-CN" altLang="en-US" sz="3175" b="1">
                <a:latin typeface="Times New Roman" panose="02020603050405020304" pitchFamily="18" charset="0"/>
                <a:ea typeface="黑体" panose="02010609060101010101" charset="-122"/>
              </a:rPr>
              <a:t>内容</a:t>
            </a:r>
            <a:endParaRPr lang="zh-CN" altLang="en-US" sz="3175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11"/>
            </p:custDataLst>
          </p:nvPr>
        </p:nvSpPr>
        <p:spPr>
          <a:xfrm>
            <a:off x="725860" y="2799650"/>
            <a:ext cx="1358160" cy="4229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altLang="zh-CN" sz="2750" b="1">
                <a:latin typeface="Times New Roman" panose="02020603050405020304" pitchFamily="18" charset="0"/>
                <a:ea typeface="黑体" panose="02010609060101010101" charset="-122"/>
              </a:rPr>
              <a:t>1~6</a:t>
            </a:r>
            <a:r>
              <a:rPr lang="zh-CN" altLang="en-US" sz="2750" b="1">
                <a:latin typeface="Times New Roman" panose="02020603050405020304" pitchFamily="18" charset="0"/>
                <a:ea typeface="黑体" panose="02010609060101010101" charset="-122"/>
              </a:rPr>
              <a:t>段</a:t>
            </a:r>
            <a:endParaRPr lang="zh-CN" altLang="en-US" sz="275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12"/>
            </p:custDataLst>
          </p:nvPr>
        </p:nvSpPr>
        <p:spPr>
          <a:xfrm>
            <a:off x="548446" y="3821798"/>
            <a:ext cx="2457590" cy="4229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altLang="zh-CN" sz="2750" b="1">
                <a:latin typeface="Times New Roman" panose="02020603050405020304" pitchFamily="18" charset="0"/>
                <a:ea typeface="黑体" panose="02010609060101010101" charset="-122"/>
              </a:rPr>
              <a:t>12~14</a:t>
            </a:r>
            <a:r>
              <a:rPr lang="zh-CN" altLang="en-US" sz="2750" b="1">
                <a:latin typeface="Times New Roman" panose="02020603050405020304" pitchFamily="18" charset="0"/>
                <a:ea typeface="黑体" panose="02010609060101010101" charset="-122"/>
              </a:rPr>
              <a:t>段</a:t>
            </a:r>
            <a:endParaRPr lang="zh-CN" altLang="en-US" sz="275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13"/>
            </p:custDataLst>
          </p:nvPr>
        </p:nvSpPr>
        <p:spPr>
          <a:xfrm>
            <a:off x="548446" y="4903084"/>
            <a:ext cx="2457590" cy="4229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altLang="zh-CN" sz="2750" b="1">
                <a:latin typeface="Times New Roman" panose="02020603050405020304" pitchFamily="18" charset="0"/>
                <a:ea typeface="黑体" panose="02010609060101010101" charset="-122"/>
              </a:rPr>
              <a:t>23~32</a:t>
            </a:r>
            <a:r>
              <a:rPr lang="zh-CN" altLang="en-US" sz="2750" b="1">
                <a:latin typeface="Times New Roman" panose="02020603050405020304" pitchFamily="18" charset="0"/>
                <a:ea typeface="黑体" panose="02010609060101010101" charset="-122"/>
              </a:rPr>
              <a:t>段</a:t>
            </a:r>
            <a:endParaRPr lang="zh-CN" altLang="en-US" sz="275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14"/>
            </p:custDataLst>
          </p:nvPr>
        </p:nvSpPr>
        <p:spPr>
          <a:xfrm>
            <a:off x="561214" y="5821740"/>
            <a:ext cx="2457590" cy="4229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altLang="zh-CN" sz="2750" b="1">
                <a:latin typeface="Times New Roman" panose="02020603050405020304" pitchFamily="18" charset="0"/>
                <a:ea typeface="黑体" panose="02010609060101010101" charset="-122"/>
              </a:rPr>
              <a:t>35~47</a:t>
            </a:r>
            <a:r>
              <a:rPr lang="zh-CN" altLang="en-US" sz="2750" b="1">
                <a:latin typeface="Times New Roman" panose="02020603050405020304" pitchFamily="18" charset="0"/>
                <a:ea typeface="黑体" panose="02010609060101010101" charset="-122"/>
              </a:rPr>
              <a:t>段</a:t>
            </a:r>
            <a:endParaRPr lang="zh-CN" altLang="en-US" sz="275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6" name="文本框 15"/>
          <p:cNvSpPr txBox="1"/>
          <p:nvPr>
            <p:custDataLst>
              <p:tags r:id="rId15"/>
            </p:custDataLst>
          </p:nvPr>
        </p:nvSpPr>
        <p:spPr>
          <a:xfrm>
            <a:off x="2113280" y="2562860"/>
            <a:ext cx="2678430" cy="8458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75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(</a:t>
            </a:r>
            <a:r>
              <a:rPr lang="zh-CN" altLang="en-US" sz="275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四点一刻</a:t>
            </a:r>
            <a:r>
              <a:rPr lang="en-US" sz="275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)</a:t>
            </a:r>
            <a:r>
              <a:rPr lang="zh-CN" altLang="en-US" sz="275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起身</a:t>
            </a:r>
            <a:br>
              <a:rPr lang="zh-CN" altLang="en-US" sz="275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</a:br>
            <a:r>
              <a:rPr lang="zh-CN" altLang="en-US" sz="275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恶劣的住宿条件</a:t>
            </a:r>
            <a:endParaRPr lang="zh-CN" altLang="en-US" sz="275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>
            <p:custDataLst>
              <p:tags r:id="rId16"/>
            </p:custDataLst>
          </p:nvPr>
        </p:nvSpPr>
        <p:spPr>
          <a:xfrm>
            <a:off x="2113280" y="3601085"/>
            <a:ext cx="2679700" cy="8458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75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(</a:t>
            </a:r>
            <a:r>
              <a:rPr lang="zh-CN" altLang="en-US" sz="275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四点半后</a:t>
            </a:r>
            <a:r>
              <a:rPr lang="en-US" sz="275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)</a:t>
            </a:r>
            <a:r>
              <a:rPr lang="zh-CN" altLang="en-US" sz="275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早餐</a:t>
            </a:r>
            <a:br>
              <a:rPr lang="zh-CN" altLang="en-US" sz="275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</a:br>
            <a:r>
              <a:rPr lang="zh-CN" altLang="en-US" sz="275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恶劣的饮食条件</a:t>
            </a:r>
            <a:endParaRPr lang="zh-CN" altLang="en-US" sz="275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>
            <p:custDataLst>
              <p:tags r:id="rId17"/>
            </p:custDataLst>
          </p:nvPr>
        </p:nvSpPr>
        <p:spPr>
          <a:xfrm>
            <a:off x="2116455" y="4635500"/>
            <a:ext cx="2675255" cy="8458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75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(</a:t>
            </a:r>
            <a:r>
              <a:rPr lang="zh-CN" altLang="en-US" sz="275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五点</a:t>
            </a:r>
            <a:r>
              <a:rPr lang="en-US" sz="275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)</a:t>
            </a:r>
            <a:r>
              <a:rPr lang="zh-CN" altLang="en-US" sz="275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上工</a:t>
            </a:r>
            <a:br>
              <a:rPr lang="zh-CN" altLang="en-US" sz="275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</a:br>
            <a:r>
              <a:rPr lang="zh-CN" altLang="en-US" sz="275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恶劣的劳动条件</a:t>
            </a:r>
            <a:endParaRPr lang="zh-CN" altLang="en-US" sz="275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1" name="文本框 20"/>
          <p:cNvSpPr txBox="1"/>
          <p:nvPr>
            <p:custDataLst>
              <p:tags r:id="rId18"/>
            </p:custDataLst>
          </p:nvPr>
        </p:nvSpPr>
        <p:spPr>
          <a:xfrm>
            <a:off x="1984375" y="5642610"/>
            <a:ext cx="2809240" cy="8458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75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(</a:t>
            </a:r>
            <a:r>
              <a:rPr lang="zh-CN" altLang="en-US" sz="275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十七点</a:t>
            </a:r>
            <a:r>
              <a:rPr lang="en-US" sz="275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)</a:t>
            </a:r>
            <a:r>
              <a:rPr lang="zh-CN" altLang="en-US" sz="275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放工</a:t>
            </a:r>
            <a:br>
              <a:rPr lang="zh-CN" altLang="en-US" sz="275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</a:br>
            <a:r>
              <a:rPr lang="zh-CN" altLang="en-US" sz="275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榨干最后一滴血汗</a:t>
            </a:r>
            <a:endParaRPr lang="zh-CN" altLang="en-US" sz="275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2" name="文本框 21"/>
          <p:cNvSpPr txBox="1"/>
          <p:nvPr>
            <p:custDataLst>
              <p:tags r:id="rId19"/>
            </p:custDataLst>
          </p:nvPr>
        </p:nvSpPr>
        <p:spPr>
          <a:xfrm>
            <a:off x="4996570" y="2799650"/>
            <a:ext cx="1358160" cy="4229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altLang="zh-CN" sz="2750" b="1">
                <a:latin typeface="Times New Roman" panose="02020603050405020304" pitchFamily="18" charset="0"/>
                <a:ea typeface="黑体" panose="02010609060101010101" charset="-122"/>
              </a:rPr>
              <a:t>7~11</a:t>
            </a:r>
            <a:r>
              <a:rPr lang="zh-CN" altLang="en-US" sz="2750" b="1">
                <a:latin typeface="Times New Roman" panose="02020603050405020304" pitchFamily="18" charset="0"/>
                <a:ea typeface="黑体" panose="02010609060101010101" charset="-122"/>
              </a:rPr>
              <a:t>段</a:t>
            </a:r>
            <a:endParaRPr lang="zh-CN" altLang="en-US" sz="275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23" name="文本框 22"/>
          <p:cNvSpPr txBox="1"/>
          <p:nvPr>
            <p:custDataLst>
              <p:tags r:id="rId20"/>
            </p:custDataLst>
          </p:nvPr>
        </p:nvSpPr>
        <p:spPr>
          <a:xfrm>
            <a:off x="4983129" y="3835910"/>
            <a:ext cx="1358160" cy="4229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altLang="zh-CN" sz="2750" b="1">
                <a:latin typeface="Times New Roman" panose="02020603050405020304" pitchFamily="18" charset="0"/>
                <a:ea typeface="黑体" panose="02010609060101010101" charset="-122"/>
              </a:rPr>
              <a:t>15~22</a:t>
            </a:r>
            <a:r>
              <a:rPr lang="zh-CN" altLang="en-US" sz="2750" b="1">
                <a:latin typeface="Times New Roman" panose="02020603050405020304" pitchFamily="18" charset="0"/>
                <a:ea typeface="黑体" panose="02010609060101010101" charset="-122"/>
              </a:rPr>
              <a:t>段</a:t>
            </a:r>
            <a:endParaRPr lang="zh-CN" altLang="en-US" sz="275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24" name="文本框 23"/>
          <p:cNvSpPr txBox="1"/>
          <p:nvPr>
            <p:custDataLst>
              <p:tags r:id="rId21"/>
            </p:custDataLst>
          </p:nvPr>
        </p:nvSpPr>
        <p:spPr>
          <a:xfrm>
            <a:off x="4792274" y="4857386"/>
            <a:ext cx="2060424" cy="4229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altLang="zh-CN" sz="2750" b="1">
                <a:latin typeface="Times New Roman" panose="02020603050405020304" pitchFamily="18" charset="0"/>
                <a:ea typeface="黑体" panose="02010609060101010101" charset="-122"/>
              </a:rPr>
              <a:t>33</a:t>
            </a:r>
            <a:r>
              <a:rPr lang="zh-CN" altLang="en-US" sz="2750" b="1">
                <a:latin typeface="Times New Roman" panose="02020603050405020304" pitchFamily="18" charset="0"/>
                <a:ea typeface="黑体" panose="02010609060101010101" charset="-122"/>
              </a:rPr>
              <a:t>、</a:t>
            </a:r>
            <a:r>
              <a:rPr lang="en-US" altLang="zh-CN" sz="2750" b="1">
                <a:latin typeface="Times New Roman" panose="02020603050405020304" pitchFamily="18" charset="0"/>
                <a:ea typeface="黑体" panose="02010609060101010101" charset="-122"/>
              </a:rPr>
              <a:t>34</a:t>
            </a:r>
            <a:r>
              <a:rPr lang="zh-CN" altLang="en-US" sz="2750" b="1">
                <a:latin typeface="Times New Roman" panose="02020603050405020304" pitchFamily="18" charset="0"/>
                <a:ea typeface="黑体" panose="02010609060101010101" charset="-122"/>
              </a:rPr>
              <a:t>段</a:t>
            </a:r>
            <a:endParaRPr lang="zh-CN" altLang="en-US" sz="275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25" name="文本框 24"/>
          <p:cNvSpPr txBox="1"/>
          <p:nvPr>
            <p:custDataLst>
              <p:tags r:id="rId22"/>
            </p:custDataLst>
          </p:nvPr>
        </p:nvSpPr>
        <p:spPr>
          <a:xfrm>
            <a:off x="4897110" y="5849293"/>
            <a:ext cx="2060424" cy="4229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750" b="1">
                <a:latin typeface="Times New Roman" panose="02020603050405020304" pitchFamily="18" charset="0"/>
                <a:ea typeface="黑体" panose="02010609060101010101" charset="-122"/>
              </a:rPr>
              <a:t>48~50</a:t>
            </a:r>
            <a:r>
              <a:rPr lang="zh-CN" altLang="en-US" sz="2750" b="1">
                <a:latin typeface="Times New Roman" panose="02020603050405020304" pitchFamily="18" charset="0"/>
                <a:ea typeface="黑体" panose="02010609060101010101" charset="-122"/>
              </a:rPr>
              <a:t>段</a:t>
            </a:r>
            <a:endParaRPr lang="zh-CN" altLang="en-US" sz="275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26" name="文本框 25"/>
          <p:cNvSpPr txBox="1"/>
          <p:nvPr>
            <p:custDataLst>
              <p:tags r:id="rId23"/>
            </p:custDataLst>
          </p:nvPr>
        </p:nvSpPr>
        <p:spPr>
          <a:xfrm>
            <a:off x="6322472" y="2575194"/>
            <a:ext cx="5509921" cy="8458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zh-CN" sz="2750" b="1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包身工的来源、身份</a:t>
            </a:r>
            <a:r>
              <a:rPr lang="en-US" altLang="zh-CN" sz="2750" b="1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——</a:t>
            </a:r>
            <a:r>
              <a:rPr lang="zh-CN" altLang="en-US" sz="2750" b="1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包身工制度的形成。</a:t>
            </a:r>
            <a:endParaRPr lang="zh-CN" altLang="en-US" sz="2750" b="1">
              <a:solidFill>
                <a:srgbClr val="0070C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7" name="文本框 26"/>
          <p:cNvSpPr txBox="1"/>
          <p:nvPr>
            <p:custDataLst>
              <p:tags r:id="rId24"/>
            </p:custDataLst>
          </p:nvPr>
        </p:nvSpPr>
        <p:spPr>
          <a:xfrm>
            <a:off x="6305671" y="3624895"/>
            <a:ext cx="5551586" cy="8458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zh-CN" sz="2750" b="1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帝国主义雇佣包身工的原因</a:t>
            </a:r>
            <a:r>
              <a:rPr lang="en-US" altLang="zh-CN" sz="2750" b="1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——</a:t>
            </a:r>
            <a:r>
              <a:rPr lang="zh-CN" altLang="en-US" sz="2750" b="1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包身工制度的发展。</a:t>
            </a:r>
            <a:endParaRPr lang="zh-CN" altLang="en-US" sz="2750" b="1">
              <a:solidFill>
                <a:srgbClr val="0070C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>
            <p:custDataLst>
              <p:tags r:id="rId25"/>
            </p:custDataLst>
          </p:nvPr>
        </p:nvSpPr>
        <p:spPr>
          <a:xfrm>
            <a:off x="6305671" y="4612769"/>
            <a:ext cx="5550242" cy="8458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zh-CN" sz="2750" b="1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在中国的日本纱厂飞跃的膨大</a:t>
            </a:r>
            <a:r>
              <a:rPr lang="en-US" altLang="zh-CN" sz="2750" b="1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——</a:t>
            </a:r>
            <a:r>
              <a:rPr lang="zh-CN" altLang="en-US" sz="2750" b="1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包身工制度的膨胀。</a:t>
            </a:r>
            <a:endParaRPr lang="zh-CN" altLang="en-US" sz="2750" b="1">
              <a:solidFill>
                <a:srgbClr val="0070C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9" name="文本框 28"/>
          <p:cNvSpPr txBox="1"/>
          <p:nvPr>
            <p:custDataLst>
              <p:tags r:id="rId26"/>
            </p:custDataLst>
          </p:nvPr>
        </p:nvSpPr>
        <p:spPr>
          <a:xfrm>
            <a:off x="6337256" y="5644998"/>
            <a:ext cx="5593924" cy="8458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zh-CN" sz="2750" b="1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黎明的到来，毕竟是无法抗拒的</a:t>
            </a:r>
            <a:r>
              <a:rPr lang="en-US" altLang="zh-CN" sz="2750" b="1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——</a:t>
            </a:r>
            <a:r>
              <a:rPr lang="zh-CN" altLang="en-US" sz="2750" b="1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包身工制度必然灭亡。</a:t>
            </a:r>
            <a:endParaRPr lang="zh-CN" altLang="en-US" sz="2750" b="1">
              <a:solidFill>
                <a:srgbClr val="0070C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pic>
        <p:nvPicPr>
          <p:cNvPr id="15" name="图片 14" descr="花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122488" y="3205163"/>
            <a:ext cx="2119312" cy="2251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Rectangle 10"/>
          <p:cNvSpPr/>
          <p:nvPr>
            <p:custDataLst>
              <p:tags r:id="rId6"/>
            </p:custDataLst>
          </p:nvPr>
        </p:nvSpPr>
        <p:spPr>
          <a:xfrm>
            <a:off x="3676650" y="2525713"/>
            <a:ext cx="5157788" cy="1728788"/>
          </a:xfrm>
          <a:prstGeom prst="rect">
            <a:avLst/>
          </a:prstGeom>
          <a:solidFill>
            <a:srgbClr val="3854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10"/>
          <p:cNvSpPr/>
          <p:nvPr>
            <p:custDataLst>
              <p:tags r:id="rId7"/>
            </p:custDataLst>
          </p:nvPr>
        </p:nvSpPr>
        <p:spPr>
          <a:xfrm>
            <a:off x="3905250" y="2636838"/>
            <a:ext cx="4700588" cy="1512888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9397" name="TextBox 16"/>
          <p:cNvSpPr txBox="1"/>
          <p:nvPr>
            <p:custDataLst>
              <p:tags r:id="rId8"/>
            </p:custDataLst>
          </p:nvPr>
        </p:nvSpPr>
        <p:spPr>
          <a:xfrm>
            <a:off x="4309110" y="2921000"/>
            <a:ext cx="3992880" cy="10147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6858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600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算清三笔账</a:t>
            </a:r>
            <a:endParaRPr lang="en-US" altLang="zh-CN" sz="6000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6" name="图片 15" descr="叶子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8675370" y="1532255"/>
            <a:ext cx="2403475" cy="15208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9399" name="组合 6"/>
          <p:cNvGrpSpPr/>
          <p:nvPr>
            <p:custDataLst>
              <p:tags r:id="rId11"/>
            </p:custDataLst>
          </p:nvPr>
        </p:nvGrpSpPr>
        <p:grpSpPr>
          <a:xfrm>
            <a:off x="684213" y="592138"/>
            <a:ext cx="2800350" cy="2590800"/>
            <a:chOff x="547328" y="332656"/>
            <a:chExt cx="2800536" cy="2592288"/>
          </a:xfrm>
        </p:grpSpPr>
        <p:cxnSp>
          <p:nvCxnSpPr>
            <p:cNvPr id="8" name="直接连接符 7"/>
            <p:cNvCxnSpPr/>
            <p:nvPr>
              <p:custDataLst>
                <p:tags r:id="rId12"/>
              </p:custDataLst>
            </p:nvPr>
          </p:nvCxnSpPr>
          <p:spPr>
            <a:xfrm flipH="1">
              <a:off x="547328" y="332656"/>
              <a:ext cx="2800536" cy="0"/>
            </a:xfrm>
            <a:prstGeom prst="line">
              <a:avLst/>
            </a:prstGeom>
            <a:ln w="254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>
              <p:custDataLst>
                <p:tags r:id="rId13"/>
              </p:custDataLst>
            </p:nvPr>
          </p:nvCxnSpPr>
          <p:spPr>
            <a:xfrm flipH="1" flipV="1">
              <a:off x="547328" y="332656"/>
              <a:ext cx="0" cy="2592288"/>
            </a:xfrm>
            <a:prstGeom prst="line">
              <a:avLst/>
            </a:prstGeom>
            <a:ln w="254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400" name="组合 9"/>
          <p:cNvGrpSpPr/>
          <p:nvPr>
            <p:custDataLst>
              <p:tags r:id="rId14"/>
            </p:custDataLst>
          </p:nvPr>
        </p:nvGrpSpPr>
        <p:grpSpPr>
          <a:xfrm>
            <a:off x="8882063" y="3573463"/>
            <a:ext cx="2663825" cy="2735262"/>
            <a:chOff x="5868144" y="3717032"/>
            <a:chExt cx="2664296" cy="2736304"/>
          </a:xfrm>
        </p:grpSpPr>
        <p:cxnSp>
          <p:nvCxnSpPr>
            <p:cNvPr id="12" name="直接连接符 11"/>
            <p:cNvCxnSpPr/>
            <p:nvPr>
              <p:custDataLst>
                <p:tags r:id="rId15"/>
              </p:custDataLst>
            </p:nvPr>
          </p:nvCxnSpPr>
          <p:spPr>
            <a:xfrm>
              <a:off x="5868144" y="6453336"/>
              <a:ext cx="2664296" cy="0"/>
            </a:xfrm>
            <a:prstGeom prst="line">
              <a:avLst/>
            </a:prstGeom>
            <a:ln w="254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>
              <p:custDataLst>
                <p:tags r:id="rId16"/>
              </p:custDataLst>
            </p:nvPr>
          </p:nvCxnSpPr>
          <p:spPr>
            <a:xfrm flipH="1">
              <a:off x="8532440" y="3717032"/>
              <a:ext cx="0" cy="2736304"/>
            </a:xfrm>
            <a:prstGeom prst="line">
              <a:avLst/>
            </a:prstGeom>
            <a:ln w="254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7"/>
    </p:custDataLst>
  </p:cSld>
  <p:clrMapOvr>
    <a:masterClrMapping/>
  </p:clrMapOvr>
  <p:transition spd="slow">
    <p:random/>
  </p:transition>
  <p:timing/>
</p:sld>
</file>

<file path=ppt/tags/tag1.xml><?xml version="1.0" encoding="utf-8"?>
<p:tagLst xmlns:p="http://schemas.openxmlformats.org/presentationml/2006/main">
  <p:tag name="AS_UNIQUEID" val="1650"/>
</p:tagLst>
</file>

<file path=ppt/tags/tag10.xml><?xml version="1.0" encoding="utf-8"?>
<p:tagLst xmlns:p="http://schemas.openxmlformats.org/presentationml/2006/main">
  <p:tag name="AS_UNIQUEID" val="165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00.xml><?xml version="1.0" encoding="utf-8"?>
<p:tagLst xmlns:p="http://schemas.openxmlformats.org/presentationml/2006/main">
  <p:tag name="AS_UNIQUEID" val="1748"/>
</p:tagLst>
</file>

<file path=ppt/tags/tag101.xml><?xml version="1.0" encoding="utf-8"?>
<p:tagLst xmlns:p="http://schemas.openxmlformats.org/presentationml/2006/main">
  <p:tag name="AS_UNIQUEID" val="1749"/>
</p:tagLst>
</file>

<file path=ppt/tags/tag102.xml><?xml version="1.0" encoding="utf-8"?>
<p:tagLst xmlns:p="http://schemas.openxmlformats.org/presentationml/2006/main">
  <p:tag name="AS_UNIQUEID" val="1750"/>
</p:tagLst>
</file>

<file path=ppt/tags/tag103.xml><?xml version="1.0" encoding="utf-8"?>
<p:tagLst xmlns:p="http://schemas.openxmlformats.org/presentationml/2006/main">
  <p:tag name="AS_UNIQUEID" val="1751"/>
</p:tagLst>
</file>

<file path=ppt/tags/tag104.xml><?xml version="1.0" encoding="utf-8"?>
<p:tagLst xmlns:p="http://schemas.openxmlformats.org/presentationml/2006/main">
  <p:tag name="AS_UNIQUEID" val="1752"/>
</p:tagLst>
</file>

<file path=ppt/tags/tag105.xml><?xml version="1.0" encoding="utf-8"?>
<p:tagLst xmlns:p="http://schemas.openxmlformats.org/presentationml/2006/main">
  <p:tag name="AS_UNIQUEID" val="1753"/>
</p:tagLst>
</file>

<file path=ppt/tags/tag106.xml><?xml version="1.0" encoding="utf-8"?>
<p:tagLst xmlns:p="http://schemas.openxmlformats.org/presentationml/2006/main">
  <p:tag name="AS_UNIQUEID" val="1754"/>
</p:tagLst>
</file>

<file path=ppt/tags/tag107.xml><?xml version="1.0" encoding="utf-8"?>
<p:tagLst xmlns:p="http://schemas.openxmlformats.org/presentationml/2006/main">
  <p:tag name="AS_UNIQUEID" val="1755"/>
</p:tagLst>
</file>

<file path=ppt/tags/tag108.xml><?xml version="1.0" encoding="utf-8"?>
<p:tagLst xmlns:p="http://schemas.openxmlformats.org/presentationml/2006/main">
  <p:tag name="AS_UNIQUEID" val="1756"/>
</p:tagLst>
</file>

<file path=ppt/tags/tag109.xml><?xml version="1.0" encoding="utf-8"?>
<p:tagLst xmlns:p="http://schemas.openxmlformats.org/presentationml/2006/main">
  <p:tag name="AS_UNIQUEID" val="1757"/>
</p:tagLst>
</file>

<file path=ppt/tags/tag11.xml><?xml version="1.0" encoding="utf-8"?>
<p:tagLst xmlns:p="http://schemas.openxmlformats.org/presentationml/2006/main">
  <p:tag name="AS_UNIQUEID" val="166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0.xml><?xml version="1.0" encoding="utf-8"?>
<p:tagLst xmlns:p="http://schemas.openxmlformats.org/presentationml/2006/main">
  <p:tag name="AS_UNIQUEID" val="1758"/>
</p:tagLst>
</file>

<file path=ppt/tags/tag111.xml><?xml version="1.0" encoding="utf-8"?>
<p:tagLst xmlns:p="http://schemas.openxmlformats.org/presentationml/2006/main">
  <p:tag name="KSO_WM_SPECIAL_SOURCE" val="bdnull"/>
</p:tagLst>
</file>

<file path=ppt/tags/tag112.xml><?xml version="1.0" encoding="utf-8"?>
<p:tagLst xmlns:p="http://schemas.openxmlformats.org/presentationml/2006/main">
  <p:tag name="AS_UNIQUEID" val="1759"/>
</p:tagLst>
</file>

<file path=ppt/tags/tag113.xml><?xml version="1.0" encoding="utf-8"?>
<p:tagLst xmlns:p="http://schemas.openxmlformats.org/presentationml/2006/main">
  <p:tag name="AS_UNIQUEID" val="552"/>
  <p:tag name="KSO_WM_BEAUTIFY_FLAG" val="#wm#"/>
  <p:tag name="KSO_WM_SLIDE_BACKGROUND_TYPE" val="navigation"/>
  <p:tag name="KSO_WM_SLIDE_BK_DARK_LIGHT" val="2"/>
  <p:tag name="KSO_WM_TAG_VERSION" val="1.0"/>
  <p:tag name="KSO_WM_TEMPLATE_ASSEMBLE_GROUPID" val="60656fa24054ed1e2fb80db6"/>
  <p:tag name="KSO_WM_TEMPLATE_ASSEMBLE_XID" val="60656fa24054ed1e2fb80db6"/>
  <p:tag name="KSO_WM_TEMPLATE_CATEGORY" val="diagram"/>
  <p:tag name="KSO_WM_TEMPLATE_INDEX" val="20214829"/>
  <p:tag name="KSO_WM_UNIT_BK_DARK_LIGHT" val="2"/>
  <p:tag name="KSO_WM_UNIT_COMPATIBLE" val="0"/>
  <p:tag name="KSO_WM_UNIT_DIAGRAM_ISNUMVISUAL" val="0"/>
  <p:tag name="KSO_WM_UNIT_DIAGRAM_ISREFERUNIT" val="0"/>
  <p:tag name="KSO_WM_UNIT_FILL_FORE_SCHEMECOLOR_INDEX" val="15"/>
  <p:tag name="KSO_WM_UNIT_FILL_FORE_SCHEMECOLOR_INDEX_BRIGHTNESS" val="0"/>
  <p:tag name="KSO_WM_UNIT_FILL_TYPE" val="1"/>
  <p:tag name="KSO_WM_UNIT_HIGHLIGHT" val="0"/>
  <p:tag name="KSO_WM_UNIT_ID" val="diagram20214829_1*i*1"/>
  <p:tag name="KSO_WM_UNIT_INDEX" val="1"/>
  <p:tag name="KSO_WM_UNIT_LAYERLEVEL" val="1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159"/>
</p:tagLst>
</file>

<file path=ppt/tags/tag114.xml><?xml version="1.0" encoding="utf-8"?>
<p:tagLst xmlns:p="http://schemas.openxmlformats.org/presentationml/2006/main">
  <p:tag name="AS_UNIQUEID" val="553"/>
  <p:tag name="KSO_WM_ASSEMBLE_CHIP_INDEX" val="65304d78bf7548b48822226c8fa25fb0"/>
  <p:tag name="KSO_WM_BEAUTIFY_FLAG" val="#wm#"/>
  <p:tag name="KSO_WM_CHIP_FILLAREA_FILL_RULE" val="{&quot;fill_align&quot;:&quot;lm&quot;,&quot;fill_mode&quot;:&quot;full&quot;,&quot;sacle_strategy&quot;:&quot;smart&quot;}"/>
  <p:tag name="KSO_WM_CHIP_GROUPID" val="5e7881253197e252a37019b5"/>
  <p:tag name="KSO_WM_CHIP_XID" val="5e7881253197e252a37019b6"/>
  <p:tag name="KSO_WM_TAG_VERSION" val="1.0"/>
  <p:tag name="KSO_WM_TEMPLATE_ASSEMBLE_GROUPID" val="60656fa24054ed1e2fb80db6"/>
  <p:tag name="KSO_WM_TEMPLATE_ASSEMBLE_XID" val="60656fa24054ed1e2fb80db6"/>
  <p:tag name="KSO_WM_TEMPLATE_CATEGORY" val="diagram"/>
  <p:tag name="KSO_WM_TEMPLATE_INDEX" val="20214829"/>
  <p:tag name="KSO_WM_UNIT_BLOCK" val="0"/>
  <p:tag name="KSO_WM_UNIT_COMPATIBLE" val="0"/>
  <p:tag name="KSO_WM_UNIT_DEC_AREA_ID" val="74fd5dfe2ae04bfaaed990cea5b39efe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EFAULT_FONT" val="24;44;4"/>
  <p:tag name="KSO_WM_UNIT_DIAGRAM_ISNUMVISUAL" val="0"/>
  <p:tag name="KSO_WM_UNIT_DIAGRAM_ISREFERUNIT" val="0"/>
  <p:tag name="KSO_WM_UNIT_HIGHLIGHT" val="0"/>
  <p:tag name="KSO_WM_UNIT_ID" val="diagram20214829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此处添加大标题内容"/>
  <p:tag name="KSO_WM_UNIT_SHOW_EDIT_AREA_INDICATION" val="1"/>
  <p:tag name="KSO_WM_UNIT_SM_LIMIT_TYPE" val="2"/>
  <p:tag name="KSO_WM_UNIT_TEXT_FILL_FORE_SCHEMECOLOR_INDEX" val="13"/>
  <p:tag name="KSO_WM_UNIT_TEXT_FILL_FORE_SCHEMECOLOR_INDEX_BRIGHTNESS" val="0"/>
  <p:tag name="KSO_WM_UNIT_TEXT_FILL_TYPE" val="1"/>
  <p:tag name="KSO_WM_UNIT_TYPE" val="a"/>
  <p:tag name="KSO_WM_UNIT_VALUE" val="31"/>
</p:tagLst>
</file>

<file path=ppt/tags/tag115.xml><?xml version="1.0" encoding="utf-8"?>
<p:tagLst xmlns:p="http://schemas.openxmlformats.org/presentationml/2006/main">
  <p:tag name="AS_UNIQUEID" val="554"/>
  <p:tag name="TABLE_ENDDRAG_ORIGIN_RECT" val="917*397"/>
  <p:tag name="TABLE_ENDDRAG_RECT" val="42*142*917*397"/>
</p:tagLst>
</file>

<file path=ppt/tags/tag116.xml><?xml version="1.0" encoding="utf-8"?>
<p:tagLst xmlns:p="http://schemas.openxmlformats.org/presentationml/2006/main">
  <p:tag name="AS_UNIQUEID" val="555"/>
</p:tagLst>
</file>

<file path=ppt/tags/tag117.xml><?xml version="1.0" encoding="utf-8"?>
<p:tagLst xmlns:p="http://schemas.openxmlformats.org/presentationml/2006/main">
  <p:tag name="AS_UNIQUEID" val="556"/>
</p:tagLst>
</file>

<file path=ppt/tags/tag118.xml><?xml version="1.0" encoding="utf-8"?>
<p:tagLst xmlns:p="http://schemas.openxmlformats.org/presentationml/2006/main">
  <p:tag name="AS_UNIQUEID" val="557"/>
</p:tagLst>
</file>

<file path=ppt/tags/tag119.xml><?xml version="1.0" encoding="utf-8"?>
<p:tagLst xmlns:p="http://schemas.openxmlformats.org/presentationml/2006/main">
  <p:tag name="AS_UNIQUEID" val="558"/>
</p:tagLst>
</file>

<file path=ppt/tags/tag12.xml><?xml version="1.0" encoding="utf-8"?>
<p:tagLst xmlns:p="http://schemas.openxmlformats.org/presentationml/2006/main">
  <p:tag name="AS_UNIQUEID" val="166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20.xml><?xml version="1.0" encoding="utf-8"?>
<p:tagLst xmlns:p="http://schemas.openxmlformats.org/presentationml/2006/main">
  <p:tag name="AS_UNIQUEID" val="559"/>
</p:tagLst>
</file>

<file path=ppt/tags/tag121.xml><?xml version="1.0" encoding="utf-8"?>
<p:tagLst xmlns:p="http://schemas.openxmlformats.org/presentationml/2006/main">
  <p:tag name="AS_UNIQUEID" val="560"/>
</p:tagLst>
</file>

<file path=ppt/tags/tag122.xml><?xml version="1.0" encoding="utf-8"?>
<p:tagLst xmlns:p="http://schemas.openxmlformats.org/presentationml/2006/main">
  <p:tag name="AS_UNIQUEID" val="561"/>
</p:tagLst>
</file>

<file path=ppt/tags/tag123.xml><?xml version="1.0" encoding="utf-8"?>
<p:tagLst xmlns:p="http://schemas.openxmlformats.org/presentationml/2006/main">
  <p:tag name="AS_UNIQUEID" val="562"/>
</p:tagLst>
</file>

<file path=ppt/tags/tag124.xml><?xml version="1.0" encoding="utf-8"?>
<p:tagLst xmlns:p="http://schemas.openxmlformats.org/presentationml/2006/main">
  <p:tag name="AS_UNIQUEID" val="563"/>
</p:tagLst>
</file>

<file path=ppt/tags/tag125.xml><?xml version="1.0" encoding="utf-8"?>
<p:tagLst xmlns:p="http://schemas.openxmlformats.org/presentationml/2006/main">
  <p:tag name="AS_UNIQUEID" val="564"/>
</p:tagLst>
</file>

<file path=ppt/tags/tag126.xml><?xml version="1.0" encoding="utf-8"?>
<p:tagLst xmlns:p="http://schemas.openxmlformats.org/presentationml/2006/main">
  <p:tag name="KSO_WM_BEAUTIFY_FLAG" val="#wm#"/>
  <p:tag name="KSO_WM_CHIP_DECFILLPROP" val="[]"/>
  <p:tag name="KSO_WM_CHIP_FILLPROP" val="[[{&quot;text_align&quot;:&quot;lm&quot;,&quot;text_direction&quot;:&quot;horizontal&quot;,&quot;support_big_font&quot;:false,&quot;fill_id&quot;:&quot;e490dee09e1641e6996ca1703d5986ea&quot;,&quot;fill_align&quot;:&quot;lm&quot;,&quot;chip_types&quot;:[&quot;header&quot;]},{&quot;text_align&quot;:&quot;lm&quot;,&quot;text_direction&quot;:&quot;horizontal&quot;,&quot;support_big_font&quot;:false,&quot;fill_id&quot;:&quot;4df5b586a7744af78c66580e7b416070&quot;,&quot;fill_align&quot;:&quot;lm&quot;,&quot;chip_types&quot;:[&quot;text&quot;,&quot;picture&quot;,&quot;chart&quot;,&quot;table&quot;]},{&quot;text_align&quot;:&quot;lm&quot;,&quot;text_direction&quot;:&quot;horizontal&quot;,&quot;support_big_font&quot;:false,&quot;fill_id&quot;:&quot;4f322dec055a42a0a35f75814babf4c6&quot;,&quot;fill_align&quot;:&quot;lm&quot;,&quot;chip_types&quot;:[&quot;text&quot;,&quot;picture&quot;]}]]"/>
  <p:tag name="KSO_WM_CHIP_GROUPID" val="5efc02c11e2627f60d7fd5d7"/>
  <p:tag name="KSO_WM_CHIP_INFOS" val="{&quot;type&quot;:0,&quot;layout_type&quot;:&quot;navigation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9a88525c58138ea8159e11"/>
  <p:tag name="KSO_WM_SLIDE_BACKGROUND" val="[&quot;navigation&quot;]"/>
  <p:tag name="KSO_WM_SLIDE_BACKGROUND_TYPE" val="navigation"/>
  <p:tag name="KSO_WM_SLIDE_BK_DARK_LIGHT" val="2"/>
  <p:tag name="KSO_WM_SLIDE_ID" val="diagram20214829_1"/>
  <p:tag name="KSO_WM_SLIDE_INDEX" val="1"/>
  <p:tag name="KSO_WM_SLIDE_ITEM_CNT" val="0"/>
  <p:tag name="KSO_WM_SLIDE_LAYOUT" val="a_f"/>
  <p:tag name="KSO_WM_SLIDE_LAYOUT_CNT" val="1_2"/>
  <p:tag name="KSO_WM_SLIDE_LAYOUT_INFO" val="{&quot;id&quot;:&quot;2021-04-01T15:56:35&quot;,&quot;maxSize&quot;:{&quot;size1&quot;:13.5},&quot;minSize&quot;:{&quot;size1&quot;:13.5},&quot;normalSize&quot;:{&quot;size1&quot;:13.5},&quot;subLayout&quot;:[{&quot;backgroundInfo&quot;:[{&quot;bottom&quot;:0,&quot;bottomAbs&quot;:false,&quot;left&quot;:0,&quot;leftAbs&quot;:false,&quot;right&quot;:0,&quot;rightAbs&quot;:false,&quot;top&quot;:0,&quot;topAbs&quot;:false,&quot;type&quot;:&quot;navigation&quot;}],&quot;id&quot;:&quot;2021-04-01T15:56:35&quot;,&quot;margin&quot;:{&quot;bottom&quot;:0.44999998807907104,&quot;left&quot;:1.2699999809265137,&quot;right&quot;:1.2699999809265137,&quot;top&quot;:0.42300000786781311},&quot;type&quot;:0},{&quot;id&quot;:&quot;2021-04-01T15:56:35&quot;,&quot;maxSize&quot;:{&quot;size1&quot;:64.200000000000003},&quot;minSize&quot;:{&quot;size1&quot;:48.799999999999997},&quot;normalSize&quot;:{&quot;size1&quot;:61.131406551059726},&quot;subLayout&quot;:[{&quot;id&quot;:&quot;2021-04-01T15:56:35&quot;,&quot;margin&quot;:{&quot;bottom&quot;:0.026000002399086952,&quot;left&quot;:3.3870000839233398,&quot;right&quot;:2.9630000591278076,&quot;top&quot;:1.6670000553131104},&quot;type&quot;:0},{&quot;id&quot;:&quot;2021-04-01T15:56:35&quot;,&quot;margin&quot;:{&quot;bottom&quot;:1.6929999589920044,&quot;left&quot;:3.3870000839233398,&quot;right&quot;:2.9630000591278076,&quot;top&quot;:0.81999999284744263},&quot;type&quot;:0}],&quot;type&quot;:0}],&quot;type&quot;:0}"/>
  <p:tag name="KSO_WM_SLIDE_POSITION" val="0*0"/>
  <p:tag name="KSO_WM_SLIDE_RATIO" val="1.777778"/>
  <p:tag name="KSO_WM_SLIDE_SIZE" val="960*492"/>
  <p:tag name="KSO_WM_SLIDE_SUBTYPE" val="pureTxt"/>
  <p:tag name="KSO_WM_SLIDE_SUPPORT_FEATURE_TYPE" val="0"/>
  <p:tag name="KSO_WM_SLIDE_TYPE" val="text"/>
  <p:tag name="KSO_WM_SPECIAL_SOURCE" val="bdnull"/>
  <p:tag name="KSO_WM_TAG_VERSION" val="1.0"/>
  <p:tag name="KSO_WM_TEMPLATE_ASSEMBLE_GROUPID" val="60656fa24054ed1e2fb80db6"/>
  <p:tag name="KSO_WM_TEMPLATE_ASSEMBLE_XID" val="60656fa24054ed1e2fb80db6"/>
  <p:tag name="KSO_WM_TEMPLATE_CATEGORY" val="diagram"/>
  <p:tag name="KSO_WM_TEMPLATE_COLOR_TYPE" val="1"/>
  <p:tag name="KSO_WM_TEMPLATE_INDEX" val="20214829"/>
  <p:tag name="KSO_WM_TEMPLATE_MASTER_TYPE" val="0"/>
  <p:tag name="KSO_WM_TEMPLATE_SUBCATEGORY" val="21"/>
</p:tagLst>
</file>

<file path=ppt/tags/tag127.xml><?xml version="1.0" encoding="utf-8"?>
<p:tagLst xmlns:p="http://schemas.openxmlformats.org/presentationml/2006/main">
  <p:tag name="AS_UNIQUEID" val="1760"/>
</p:tagLst>
</file>

<file path=ppt/tags/tag128.xml><?xml version="1.0" encoding="utf-8"?>
<p:tagLst xmlns:p="http://schemas.openxmlformats.org/presentationml/2006/main">
  <p:tag name="AS_UNIQUEID" val="1761"/>
</p:tagLst>
</file>

<file path=ppt/tags/tag129.xml><?xml version="1.0" encoding="utf-8"?>
<p:tagLst xmlns:p="http://schemas.openxmlformats.org/presentationml/2006/main">
  <p:tag name="AS_UNIQUEID" val="1762"/>
</p:tagLst>
</file>

<file path=ppt/tags/tag13.xml><?xml version="1.0" encoding="utf-8"?>
<p:tagLst xmlns:p="http://schemas.openxmlformats.org/presentationml/2006/main">
  <p:tag name="AS_UNIQUEID" val="1662"/>
</p:tagLst>
</file>

<file path=ppt/tags/tag130.xml><?xml version="1.0" encoding="utf-8"?>
<p:tagLst xmlns:p="http://schemas.openxmlformats.org/presentationml/2006/main">
  <p:tag name="AS_UNIQUEID" val="1763"/>
</p:tagLst>
</file>

<file path=ppt/tags/tag131.xml><?xml version="1.0" encoding="utf-8"?>
<p:tagLst xmlns:p="http://schemas.openxmlformats.org/presentationml/2006/main">
  <p:tag name="AS_UNIQUEID" val="1764"/>
  <p:tag name="KSO_WM_UNIT_TABLE_BEAUTIFY" val="smartTable{4fb2b45a-83a7-4c8f-ac14-a212d4eb68d3}"/>
  <p:tag name="TABLE_ENDDRAG_ORIGIN_RECT" val="843*418"/>
  <p:tag name="TABLE_ENDDRAG_RECT" val="30*79*843*418"/>
</p:tagLst>
</file>

<file path=ppt/tags/tag132.xml><?xml version="1.0" encoding="utf-8"?>
<p:tagLst xmlns:p="http://schemas.openxmlformats.org/presentationml/2006/main">
  <p:tag name="AS_UNIQUEID" val="1765"/>
</p:tagLst>
</file>

<file path=ppt/tags/tag133.xml><?xml version="1.0" encoding="utf-8"?>
<p:tagLst xmlns:p="http://schemas.openxmlformats.org/presentationml/2006/main">
  <p:tag name="AS_UNIQUEID" val="1766"/>
</p:tagLst>
</file>

<file path=ppt/tags/tag134.xml><?xml version="1.0" encoding="utf-8"?>
<p:tagLst xmlns:p="http://schemas.openxmlformats.org/presentationml/2006/main">
  <p:tag name="AS_UNIQUEID" val="1767"/>
</p:tagLst>
</file>

<file path=ppt/tags/tag135.xml><?xml version="1.0" encoding="utf-8"?>
<p:tagLst xmlns:p="http://schemas.openxmlformats.org/presentationml/2006/main">
  <p:tag name="AS_UNIQUEID" val="1768"/>
</p:tagLst>
</file>

<file path=ppt/tags/tag136.xml><?xml version="1.0" encoding="utf-8"?>
<p:tagLst xmlns:p="http://schemas.openxmlformats.org/presentationml/2006/main">
  <p:tag name="AS_UNIQUEID" val="1769"/>
</p:tagLst>
</file>

<file path=ppt/tags/tag137.xml><?xml version="1.0" encoding="utf-8"?>
<p:tagLst xmlns:p="http://schemas.openxmlformats.org/presentationml/2006/main">
  <p:tag name="AS_UNIQUEID" val="1770"/>
</p:tagLst>
</file>

<file path=ppt/tags/tag138.xml><?xml version="1.0" encoding="utf-8"?>
<p:tagLst xmlns:p="http://schemas.openxmlformats.org/presentationml/2006/main">
  <p:tag name="AS_UNIQUEID" val="1771"/>
</p:tagLst>
</file>

<file path=ppt/tags/tag139.xml><?xml version="1.0" encoding="utf-8"?>
<p:tagLst xmlns:p="http://schemas.openxmlformats.org/presentationml/2006/main">
  <p:tag name="AS_UNIQUEID" val="1772"/>
</p:tagLst>
</file>

<file path=ppt/tags/tag14.xml><?xml version="1.0" encoding="utf-8"?>
<p:tagLst xmlns:p="http://schemas.openxmlformats.org/presentationml/2006/main">
  <p:tag name="AS_UNIQUEID" val="166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0.xml><?xml version="1.0" encoding="utf-8"?>
<p:tagLst xmlns:p="http://schemas.openxmlformats.org/presentationml/2006/main">
  <p:tag name="AS_UNIQUEID" val="1773"/>
</p:tagLst>
</file>

<file path=ppt/tags/tag141.xml><?xml version="1.0" encoding="utf-8"?>
<p:tagLst xmlns:p="http://schemas.openxmlformats.org/presentationml/2006/main">
  <p:tag name="AS_UNIQUEID" val="1774"/>
</p:tagLst>
</file>

<file path=ppt/tags/tag142.xml><?xml version="1.0" encoding="utf-8"?>
<p:tagLst xmlns:p="http://schemas.openxmlformats.org/presentationml/2006/main">
  <p:tag name="AS_UNIQUEID" val="1775"/>
</p:tagLst>
</file>

<file path=ppt/tags/tag143.xml><?xml version="1.0" encoding="utf-8"?>
<p:tagLst xmlns:p="http://schemas.openxmlformats.org/presentationml/2006/main">
  <p:tag name="AS_UNIQUEID" val="1776"/>
</p:tagLst>
</file>

<file path=ppt/tags/tag144.xml><?xml version="1.0" encoding="utf-8"?>
<p:tagLst xmlns:p="http://schemas.openxmlformats.org/presentationml/2006/main">
  <p:tag name="AS_UNIQUEID" val="1777"/>
</p:tagLst>
</file>

<file path=ppt/tags/tag145.xml><?xml version="1.0" encoding="utf-8"?>
<p:tagLst xmlns:p="http://schemas.openxmlformats.org/presentationml/2006/main">
  <p:tag name="AS_UNIQUEID" val="1778"/>
</p:tagLst>
</file>

<file path=ppt/tags/tag146.xml><?xml version="1.0" encoding="utf-8"?>
<p:tagLst xmlns:p="http://schemas.openxmlformats.org/presentationml/2006/main">
  <p:tag name="AS_UNIQUEID" val="1779"/>
</p:tagLst>
</file>

<file path=ppt/tags/tag147.xml><?xml version="1.0" encoding="utf-8"?>
<p:tagLst xmlns:p="http://schemas.openxmlformats.org/presentationml/2006/main">
  <p:tag name="AS_UNIQUEID" val="521"/>
  <p:tag name="KSO_WM_BEAUTIFY_FLAG" val="#wm#"/>
  <p:tag name="KSO_WM_SLIDE_BACKGROUND_TYPE" val="navigation"/>
  <p:tag name="KSO_WM_SLIDE_BK_DARK_LIGHT" val="2"/>
  <p:tag name="KSO_WM_TAG_VERSION" val="1.0"/>
  <p:tag name="KSO_WM_TEMPLATE_ASSEMBLE_GROUPID" val="60656fa24054ed1e2fb80db6"/>
  <p:tag name="KSO_WM_TEMPLATE_ASSEMBLE_XID" val="60656fa24054ed1e2fb80db6"/>
  <p:tag name="KSO_WM_TEMPLATE_CATEGORY" val="diagram"/>
  <p:tag name="KSO_WM_TEMPLATE_INDEX" val="20214829"/>
  <p:tag name="KSO_WM_UNIT_BK_DARK_LIGHT" val="2"/>
  <p:tag name="KSO_WM_UNIT_COMPATIBLE" val="0"/>
  <p:tag name="KSO_WM_UNIT_DIAGRAM_ISNUMVISUAL" val="0"/>
  <p:tag name="KSO_WM_UNIT_DIAGRAM_ISREFERUNIT" val="0"/>
  <p:tag name="KSO_WM_UNIT_FILL_FORE_SCHEMECOLOR_INDEX" val="15"/>
  <p:tag name="KSO_WM_UNIT_FILL_FORE_SCHEMECOLOR_INDEX_BRIGHTNESS" val="0"/>
  <p:tag name="KSO_WM_UNIT_FILL_TYPE" val="1"/>
  <p:tag name="KSO_WM_UNIT_HIGHLIGHT" val="0"/>
  <p:tag name="KSO_WM_UNIT_ID" val="diagram20214829_1*i*1"/>
  <p:tag name="KSO_WM_UNIT_INDEX" val="1"/>
  <p:tag name="KSO_WM_UNIT_LAYERLEVEL" val="1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159"/>
</p:tagLst>
</file>

<file path=ppt/tags/tag148.xml><?xml version="1.0" encoding="utf-8"?>
<p:tagLst xmlns:p="http://schemas.openxmlformats.org/presentationml/2006/main">
  <p:tag name="AS_UNIQUEID" val="522"/>
  <p:tag name="KSO_WM_ASSEMBLE_CHIP_INDEX" val="65304d78bf7548b48822226c8fa25fb0"/>
  <p:tag name="KSO_WM_BEAUTIFY_FLAG" val="#wm#"/>
  <p:tag name="KSO_WM_CHIP_FILLAREA_FILL_RULE" val="{&quot;fill_align&quot;:&quot;lm&quot;,&quot;fill_mode&quot;:&quot;full&quot;,&quot;sacle_strategy&quot;:&quot;smart&quot;}"/>
  <p:tag name="KSO_WM_CHIP_GROUPID" val="5e7881253197e252a37019b5"/>
  <p:tag name="KSO_WM_CHIP_XID" val="5e7881253197e252a37019b6"/>
  <p:tag name="KSO_WM_TAG_VERSION" val="1.0"/>
  <p:tag name="KSO_WM_TEMPLATE_ASSEMBLE_GROUPID" val="60656fa24054ed1e2fb80db6"/>
  <p:tag name="KSO_WM_TEMPLATE_ASSEMBLE_XID" val="60656fa24054ed1e2fb80db6"/>
  <p:tag name="KSO_WM_TEMPLATE_CATEGORY" val="diagram"/>
  <p:tag name="KSO_WM_TEMPLATE_INDEX" val="20214829"/>
  <p:tag name="KSO_WM_UNIT_BLOCK" val="0"/>
  <p:tag name="KSO_WM_UNIT_COMPATIBLE" val="0"/>
  <p:tag name="KSO_WM_UNIT_DEC_AREA_ID" val="74fd5dfe2ae04bfaaed990cea5b39efe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EFAULT_FONT" val="24;44;4"/>
  <p:tag name="KSO_WM_UNIT_DIAGRAM_ISNUMVISUAL" val="0"/>
  <p:tag name="KSO_WM_UNIT_DIAGRAM_ISREFERUNIT" val="0"/>
  <p:tag name="KSO_WM_UNIT_HIGHLIGHT" val="0"/>
  <p:tag name="KSO_WM_UNIT_ID" val="diagram20214829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此处添加大标题内容"/>
  <p:tag name="KSO_WM_UNIT_SHOW_EDIT_AREA_INDICATION" val="1"/>
  <p:tag name="KSO_WM_UNIT_SM_LIMIT_TYPE" val="2"/>
  <p:tag name="KSO_WM_UNIT_TEXT_FILL_FORE_SCHEMECOLOR_INDEX" val="13"/>
  <p:tag name="KSO_WM_UNIT_TEXT_FILL_FORE_SCHEMECOLOR_INDEX_BRIGHTNESS" val="0"/>
  <p:tag name="KSO_WM_UNIT_TEXT_FILL_TYPE" val="1"/>
  <p:tag name="KSO_WM_UNIT_TYPE" val="a"/>
  <p:tag name="KSO_WM_UNIT_VALUE" val="31"/>
</p:tagLst>
</file>

<file path=ppt/tags/tag149.xml><?xml version="1.0" encoding="utf-8"?>
<p:tagLst xmlns:p="http://schemas.openxmlformats.org/presentationml/2006/main">
  <p:tag name="AS_UNIQUEID" val="523"/>
</p:tagLst>
</file>

<file path=ppt/tags/tag15.xml><?xml version="1.0" encoding="utf-8"?>
<p:tagLst xmlns:p="http://schemas.openxmlformats.org/presentationml/2006/main">
  <p:tag name="AS_UNIQUEID" val="166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0.xml><?xml version="1.0" encoding="utf-8"?>
<p:tagLst xmlns:p="http://schemas.openxmlformats.org/presentationml/2006/main">
  <p:tag name="AS_UNIQUEID" val="524"/>
</p:tagLst>
</file>

<file path=ppt/tags/tag151.xml><?xml version="1.0" encoding="utf-8"?>
<p:tagLst xmlns:p="http://schemas.openxmlformats.org/presentationml/2006/main">
  <p:tag name="AS_UNIQUEID" val="525"/>
</p:tagLst>
</file>

<file path=ppt/tags/tag152.xml><?xml version="1.0" encoding="utf-8"?>
<p:tagLst xmlns:p="http://schemas.openxmlformats.org/presentationml/2006/main">
  <p:tag name="AS_UNIQUEID" val="526"/>
</p:tagLst>
</file>

<file path=ppt/tags/tag153.xml><?xml version="1.0" encoding="utf-8"?>
<p:tagLst xmlns:p="http://schemas.openxmlformats.org/presentationml/2006/main">
  <p:tag name="AS_UNIQUEID" val="527"/>
</p:tagLst>
</file>

<file path=ppt/tags/tag154.xml><?xml version="1.0" encoding="utf-8"?>
<p:tagLst xmlns:p="http://schemas.openxmlformats.org/presentationml/2006/main">
  <p:tag name="KSO_WM_BEAUTIFY_FLAG" val="#wm#"/>
  <p:tag name="KSO_WM_CHIP_DECFILLPROP" val="[]"/>
  <p:tag name="KSO_WM_CHIP_FILLPROP" val="[[{&quot;text_align&quot;:&quot;lm&quot;,&quot;text_direction&quot;:&quot;horizontal&quot;,&quot;support_big_font&quot;:false,&quot;fill_id&quot;:&quot;e490dee09e1641e6996ca1703d5986ea&quot;,&quot;fill_align&quot;:&quot;lm&quot;,&quot;chip_types&quot;:[&quot;header&quot;]},{&quot;text_align&quot;:&quot;lm&quot;,&quot;text_direction&quot;:&quot;horizontal&quot;,&quot;support_big_font&quot;:false,&quot;fill_id&quot;:&quot;4df5b586a7744af78c66580e7b416070&quot;,&quot;fill_align&quot;:&quot;lm&quot;,&quot;chip_types&quot;:[&quot;text&quot;,&quot;picture&quot;,&quot;chart&quot;,&quot;table&quot;]},{&quot;text_align&quot;:&quot;lm&quot;,&quot;text_direction&quot;:&quot;horizontal&quot;,&quot;support_big_font&quot;:false,&quot;fill_id&quot;:&quot;4f322dec055a42a0a35f75814babf4c6&quot;,&quot;fill_align&quot;:&quot;lm&quot;,&quot;chip_types&quot;:[&quot;text&quot;,&quot;picture&quot;]}]]"/>
  <p:tag name="KSO_WM_CHIP_GROUPID" val="5efc02c11e2627f60d7fd5d7"/>
  <p:tag name="KSO_WM_CHIP_INFOS" val="{&quot;type&quot;:0,&quot;layout_type&quot;:&quot;navigation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9a88525c58138ea8159e11"/>
  <p:tag name="KSO_WM_SLIDE_BACKGROUND" val="[&quot;navigation&quot;]"/>
  <p:tag name="KSO_WM_SLIDE_BACKGROUND_TYPE" val="navigation"/>
  <p:tag name="KSO_WM_SLIDE_BK_DARK_LIGHT" val="2"/>
  <p:tag name="KSO_WM_SLIDE_ID" val="diagram20214829_1"/>
  <p:tag name="KSO_WM_SLIDE_INDEX" val="1"/>
  <p:tag name="KSO_WM_SLIDE_ITEM_CNT" val="0"/>
  <p:tag name="KSO_WM_SLIDE_LAYOUT" val="a_f"/>
  <p:tag name="KSO_WM_SLIDE_LAYOUT_CNT" val="1_2"/>
  <p:tag name="KSO_WM_SLIDE_LAYOUT_INFO" val="{&quot;id&quot;:&quot;2021-04-01T15:56:35&quot;,&quot;maxSize&quot;:{&quot;size1&quot;:13.5},&quot;minSize&quot;:{&quot;size1&quot;:13.5},&quot;normalSize&quot;:{&quot;size1&quot;:13.5},&quot;subLayout&quot;:[{&quot;backgroundInfo&quot;:[{&quot;bottom&quot;:0,&quot;bottomAbs&quot;:false,&quot;left&quot;:0,&quot;leftAbs&quot;:false,&quot;right&quot;:0,&quot;rightAbs&quot;:false,&quot;top&quot;:0,&quot;topAbs&quot;:false,&quot;type&quot;:&quot;navigation&quot;}],&quot;id&quot;:&quot;2021-04-01T15:56:35&quot;,&quot;margin&quot;:{&quot;bottom&quot;:0.44999998807907104,&quot;left&quot;:1.2699999809265137,&quot;right&quot;:1.2699999809265137,&quot;top&quot;:0.42300000786781311},&quot;type&quot;:0},{&quot;id&quot;:&quot;2021-04-01T15:56:35&quot;,&quot;maxSize&quot;:{&quot;size1&quot;:64.200000000000003},&quot;minSize&quot;:{&quot;size1&quot;:48.799999999999997},&quot;normalSize&quot;:{&quot;size1&quot;:61.131406551059726},&quot;subLayout&quot;:[{&quot;id&quot;:&quot;2021-04-01T15:56:35&quot;,&quot;margin&quot;:{&quot;bottom&quot;:0.026000002399086952,&quot;left&quot;:3.3870000839233398,&quot;right&quot;:2.9630000591278076,&quot;top&quot;:1.6670000553131104},&quot;type&quot;:0},{&quot;id&quot;:&quot;2021-04-01T15:56:35&quot;,&quot;margin&quot;:{&quot;bottom&quot;:1.6929999589920044,&quot;left&quot;:3.3870000839233398,&quot;right&quot;:2.9630000591278076,&quot;top&quot;:0.81999999284744263},&quot;type&quot;:0}],&quot;type&quot;:0}],&quot;type&quot;:0}"/>
  <p:tag name="KSO_WM_SLIDE_POSITION" val="0*0"/>
  <p:tag name="KSO_WM_SLIDE_RATIO" val="1.777778"/>
  <p:tag name="KSO_WM_SLIDE_SIZE" val="960*492"/>
  <p:tag name="KSO_WM_SLIDE_SUBTYPE" val="pureTxt"/>
  <p:tag name="KSO_WM_SLIDE_SUPPORT_FEATURE_TYPE" val="0"/>
  <p:tag name="KSO_WM_SLIDE_TYPE" val="text"/>
  <p:tag name="KSO_WM_SPECIAL_SOURCE" val="bdnull"/>
  <p:tag name="KSO_WM_TAG_VERSION" val="1.0"/>
  <p:tag name="KSO_WM_TEMPLATE_ASSEMBLE_GROUPID" val="60656fa24054ed1e2fb80db6"/>
  <p:tag name="KSO_WM_TEMPLATE_ASSEMBLE_XID" val="60656fa24054ed1e2fb80db6"/>
  <p:tag name="KSO_WM_TEMPLATE_CATEGORY" val="diagram"/>
  <p:tag name="KSO_WM_TEMPLATE_COLOR_TYPE" val="1"/>
  <p:tag name="KSO_WM_TEMPLATE_INDEX" val="20214829"/>
  <p:tag name="KSO_WM_TEMPLATE_MASTER_TYPE" val="0"/>
  <p:tag name="KSO_WM_TEMPLATE_SUBCATEGORY" val="21"/>
</p:tagLst>
</file>

<file path=ppt/tags/tag155.xml><?xml version="1.0" encoding="utf-8"?>
<p:tagLst xmlns:p="http://schemas.openxmlformats.org/presentationml/2006/main">
  <p:tag name="AS_UNIQUEID" val="1780"/>
</p:tagLst>
</file>

<file path=ppt/tags/tag156.xml><?xml version="1.0" encoding="utf-8"?>
<p:tagLst xmlns:p="http://schemas.openxmlformats.org/presentationml/2006/main">
  <p:tag name="AS_UNIQUEID" val="1781"/>
</p:tagLst>
</file>

<file path=ppt/tags/tag157.xml><?xml version="1.0" encoding="utf-8"?>
<p:tagLst xmlns:p="http://schemas.openxmlformats.org/presentationml/2006/main">
  <p:tag name="AS_UNIQUEID" val="1782"/>
</p:tagLst>
</file>

<file path=ppt/tags/tag158.xml><?xml version="1.0" encoding="utf-8"?>
<p:tagLst xmlns:p="http://schemas.openxmlformats.org/presentationml/2006/main">
  <p:tag name="AS_UNIQUEID" val="1783"/>
</p:tagLst>
</file>

<file path=ppt/tags/tag159.xml><?xml version="1.0" encoding="utf-8"?>
<p:tagLst xmlns:p="http://schemas.openxmlformats.org/presentationml/2006/main">
  <p:tag name="AS_UNIQUEID" val="1784"/>
</p:tagLst>
</file>

<file path=ppt/tags/tag16.xml><?xml version="1.0" encoding="utf-8"?>
<p:tagLst xmlns:p="http://schemas.openxmlformats.org/presentationml/2006/main">
  <p:tag name="AS_UNIQUEID" val="166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0.xml><?xml version="1.0" encoding="utf-8"?>
<p:tagLst xmlns:p="http://schemas.openxmlformats.org/presentationml/2006/main">
  <p:tag name="AS_UNIQUEID" val="1785"/>
</p:tagLst>
</file>

<file path=ppt/tags/tag161.xml><?xml version="1.0" encoding="utf-8"?>
<p:tagLst xmlns:p="http://schemas.openxmlformats.org/presentationml/2006/main">
  <p:tag name="AS_UNIQUEID" val="1786"/>
  <p:tag name="KSO_WM_UNIT_TABLE_BEAUTIFY" val="smartTable{aee35974-af6e-4d94-873c-13fdbda2294b}"/>
  <p:tag name="TABLE_ENDDRAG_ORIGIN_RECT" val="851*275"/>
  <p:tag name="TABLE_ENDDRAG_RECT" val="28*128*851*275"/>
</p:tagLst>
</file>

<file path=ppt/tags/tag162.xml><?xml version="1.0" encoding="utf-8"?>
<p:tagLst xmlns:p="http://schemas.openxmlformats.org/presentationml/2006/main">
  <p:tag name="AS_UNIQUEID" val="1787"/>
</p:tagLst>
</file>

<file path=ppt/tags/tag163.xml><?xml version="1.0" encoding="utf-8"?>
<p:tagLst xmlns:p="http://schemas.openxmlformats.org/presentationml/2006/main">
  <p:tag name="AS_UNIQUEID" val="1788"/>
</p:tagLst>
</file>

<file path=ppt/tags/tag164.xml><?xml version="1.0" encoding="utf-8"?>
<p:tagLst xmlns:p="http://schemas.openxmlformats.org/presentationml/2006/main">
  <p:tag name="AS_UNIQUEID" val="1789"/>
</p:tagLst>
</file>

<file path=ppt/tags/tag165.xml><?xml version="1.0" encoding="utf-8"?>
<p:tagLst xmlns:p="http://schemas.openxmlformats.org/presentationml/2006/main">
  <p:tag name="AS_UNIQUEID" val="1790"/>
</p:tagLst>
</file>

<file path=ppt/tags/tag166.xml><?xml version="1.0" encoding="utf-8"?>
<p:tagLst xmlns:p="http://schemas.openxmlformats.org/presentationml/2006/main">
  <p:tag name="AS_UNIQUEID" val="1791"/>
</p:tagLst>
</file>

<file path=ppt/tags/tag167.xml><?xml version="1.0" encoding="utf-8"?>
<p:tagLst xmlns:p="http://schemas.openxmlformats.org/presentationml/2006/main">
  <p:tag name="AS_UNIQUEID" val="1792"/>
</p:tagLst>
</file>

<file path=ppt/tags/tag168.xml><?xml version="1.0" encoding="utf-8"?>
<p:tagLst xmlns:p="http://schemas.openxmlformats.org/presentationml/2006/main">
  <p:tag name="AS_UNIQUEID" val="1793"/>
</p:tagLst>
</file>

<file path=ppt/tags/tag169.xml><?xml version="1.0" encoding="utf-8"?>
<p:tagLst xmlns:p="http://schemas.openxmlformats.org/presentationml/2006/main">
  <p:tag name="AS_UNIQUEID" val="1794"/>
</p:tagLst>
</file>

<file path=ppt/tags/tag17.xml><?xml version="1.0" encoding="utf-8"?>
<p:tagLst xmlns:p="http://schemas.openxmlformats.org/presentationml/2006/main">
  <p:tag name="AS_UNIQUEID" val="166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70.xml><?xml version="1.0" encoding="utf-8"?>
<p:tagLst xmlns:p="http://schemas.openxmlformats.org/presentationml/2006/main">
  <p:tag name="AS_UNIQUEID" val="1795"/>
</p:tagLst>
</file>

<file path=ppt/tags/tag171.xml><?xml version="1.0" encoding="utf-8"?>
<p:tagLst xmlns:p="http://schemas.openxmlformats.org/presentationml/2006/main">
  <p:tag name="AS_UNIQUEID" val="1796"/>
</p:tagLst>
</file>

<file path=ppt/tags/tag172.xml><?xml version="1.0" encoding="utf-8"?>
<p:tagLst xmlns:p="http://schemas.openxmlformats.org/presentationml/2006/main">
  <p:tag name="AS_UNIQUEID" val="1797"/>
</p:tagLst>
</file>

<file path=ppt/tags/tag173.xml><?xml version="1.0" encoding="utf-8"?>
<p:tagLst xmlns:p="http://schemas.openxmlformats.org/presentationml/2006/main">
  <p:tag name="AS_UNIQUEID" val="1798"/>
</p:tagLst>
</file>

<file path=ppt/tags/tag174.xml><?xml version="1.0" encoding="utf-8"?>
<p:tagLst xmlns:p="http://schemas.openxmlformats.org/presentationml/2006/main">
  <p:tag name="AS_UNIQUEID" val="1799"/>
</p:tagLst>
</file>

<file path=ppt/tags/tag175.xml><?xml version="1.0" encoding="utf-8"?>
<p:tagLst xmlns:p="http://schemas.openxmlformats.org/presentationml/2006/main">
  <p:tag name="AS_UNIQUEID" val="1800"/>
</p:tagLst>
</file>

<file path=ppt/tags/tag176.xml><?xml version="1.0" encoding="utf-8"?>
<p:tagLst xmlns:p="http://schemas.openxmlformats.org/presentationml/2006/main">
  <p:tag name="AS_UNIQUEID" val="1801"/>
</p:tagLst>
</file>

<file path=ppt/tags/tag177.xml><?xml version="1.0" encoding="utf-8"?>
<p:tagLst xmlns:p="http://schemas.openxmlformats.org/presentationml/2006/main">
  <p:tag name="AS_UNIQUEID" val="1802"/>
</p:tagLst>
</file>

<file path=ppt/tags/tag178.xml><?xml version="1.0" encoding="utf-8"?>
<p:tagLst xmlns:p="http://schemas.openxmlformats.org/presentationml/2006/main">
  <p:tag name="AS_UNIQUEID" val="1803"/>
</p:tagLst>
</file>

<file path=ppt/tags/tag179.xml><?xml version="1.0" encoding="utf-8"?>
<p:tagLst xmlns:p="http://schemas.openxmlformats.org/presentationml/2006/main">
  <p:tag name="AS_UNIQUEID" val="1804"/>
</p:tagLst>
</file>

<file path=ppt/tags/tag18.xml><?xml version="1.0" encoding="utf-8"?>
<p:tagLst xmlns:p="http://schemas.openxmlformats.org/presentationml/2006/main">
  <p:tag name="AS_UNIQUEID" val="166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80.xml><?xml version="1.0" encoding="utf-8"?>
<p:tagLst xmlns:p="http://schemas.openxmlformats.org/presentationml/2006/main">
  <p:tag name="AS_UNIQUEID" val="1805"/>
</p:tagLst>
</file>

<file path=ppt/tags/tag181.xml><?xml version="1.0" encoding="utf-8"?>
<p:tagLst xmlns:p="http://schemas.openxmlformats.org/presentationml/2006/main">
  <p:tag name="AS_UNIQUEID" val="1806"/>
</p:tagLst>
</file>

<file path=ppt/tags/tag182.xml><?xml version="1.0" encoding="utf-8"?>
<p:tagLst xmlns:p="http://schemas.openxmlformats.org/presentationml/2006/main">
  <p:tag name="AS_UNIQUEID" val="1807"/>
</p:tagLst>
</file>

<file path=ppt/tags/tag183.xml><?xml version="1.0" encoding="utf-8"?>
<p:tagLst xmlns:p="http://schemas.openxmlformats.org/presentationml/2006/main">
  <p:tag name="AS_UNIQUEID" val="1528"/>
</p:tagLst>
</file>

<file path=ppt/tags/tag184.xml><?xml version="1.0" encoding="utf-8"?>
<p:tagLst xmlns:p="http://schemas.openxmlformats.org/presentationml/2006/main">
  <p:tag name="AS_UNIQUEID" val="1529"/>
</p:tagLst>
</file>

<file path=ppt/tags/tag185.xml><?xml version="1.0" encoding="utf-8"?>
<p:tagLst xmlns:p="http://schemas.openxmlformats.org/presentationml/2006/main">
  <p:tag name="AS_UNIQUEID" val="1530"/>
</p:tagLst>
</file>

<file path=ppt/tags/tag186.xml><?xml version="1.0" encoding="utf-8"?>
<p:tagLst xmlns:p="http://schemas.openxmlformats.org/presentationml/2006/main">
  <p:tag name="AS_UNIQUEID" val="1808"/>
</p:tagLst>
</file>

<file path=ppt/tags/tag187.xml><?xml version="1.0" encoding="utf-8"?>
<p:tagLst xmlns:p="http://schemas.openxmlformats.org/presentationml/2006/main">
  <p:tag name="AS_UNIQUEID" val="1532"/>
</p:tagLst>
</file>

<file path=ppt/tags/tag188.xml><?xml version="1.0" encoding="utf-8"?>
<p:tagLst xmlns:p="http://schemas.openxmlformats.org/presentationml/2006/main">
  <p:tag name="AS_UNIQUEID" val="1533"/>
</p:tagLst>
</file>

<file path=ppt/tags/tag189.xml><?xml version="1.0" encoding="utf-8"?>
<p:tagLst xmlns:p="http://schemas.openxmlformats.org/presentationml/2006/main">
  <p:tag name="AS_UNIQUEID" val="1534"/>
</p:tagLst>
</file>

<file path=ppt/tags/tag19.xml><?xml version="1.0" encoding="utf-8"?>
<p:tagLst xmlns:p="http://schemas.openxmlformats.org/presentationml/2006/main">
  <p:tag name="AS_UNIQUEID" val="1668"/>
</p:tagLst>
</file>

<file path=ppt/tags/tag190.xml><?xml version="1.0" encoding="utf-8"?>
<p:tagLst xmlns:p="http://schemas.openxmlformats.org/presentationml/2006/main">
  <p:tag name="AS_UNIQUEID" val="1535"/>
</p:tagLst>
</file>

<file path=ppt/tags/tag191.xml><?xml version="1.0" encoding="utf-8"?>
<p:tagLst xmlns:p="http://schemas.openxmlformats.org/presentationml/2006/main">
  <p:tag name="AS_UNIQUEID" val="1536"/>
</p:tagLst>
</file>

<file path=ppt/tags/tag192.xml><?xml version="1.0" encoding="utf-8"?>
<p:tagLst xmlns:p="http://schemas.openxmlformats.org/presentationml/2006/main">
  <p:tag name="AS_UNIQUEID" val="1537"/>
</p:tagLst>
</file>

<file path=ppt/tags/tag193.xml><?xml version="1.0" encoding="utf-8"?>
<p:tagLst xmlns:p="http://schemas.openxmlformats.org/presentationml/2006/main">
  <p:tag name="AS_UNIQUEID" val="1538"/>
</p:tagLst>
</file>

<file path=ppt/tags/tag194.xml><?xml version="1.0" encoding="utf-8"?>
<p:tagLst xmlns:p="http://schemas.openxmlformats.org/presentationml/2006/main">
  <p:tag name="AS_UNIQUEID" val="1539"/>
</p:tagLst>
</file>

<file path=ppt/tags/tag195.xml><?xml version="1.0" encoding="utf-8"?>
<p:tagLst xmlns:p="http://schemas.openxmlformats.org/presentationml/2006/main">
  <p:tag name="AS_UNIQUEID" val="1540"/>
</p:tagLst>
</file>

<file path=ppt/tags/tag196.xml><?xml version="1.0" encoding="utf-8"?>
<p:tagLst xmlns:p="http://schemas.openxmlformats.org/presentationml/2006/main">
  <p:tag name="AS_UNIQUEID" val="1541"/>
</p:tagLst>
</file>

<file path=ppt/tags/tag197.xml><?xml version="1.0" encoding="utf-8"?>
<p:tagLst xmlns:p="http://schemas.openxmlformats.org/presentationml/2006/main">
  <p:tag name="AS_UNIQUEID" val="1542"/>
</p:tagLst>
</file>

<file path=ppt/tags/tag198.xml><?xml version="1.0" encoding="utf-8"?>
<p:tagLst xmlns:p="http://schemas.openxmlformats.org/presentationml/2006/main">
  <p:tag name="TIMING" val="|1.1|1.1|1.2|1.1"/>
</p:tagLst>
</file>

<file path=ppt/tags/tag199.xml><?xml version="1.0" encoding="utf-8"?>
<p:tagLst xmlns:p="http://schemas.openxmlformats.org/presentationml/2006/main">
  <p:tag name="AS_UNIQUEID" val="1809"/>
</p:tagLst>
</file>

<file path=ppt/tags/tag2.xml><?xml version="1.0" encoding="utf-8"?>
<p:tagLst xmlns:p="http://schemas.openxmlformats.org/presentationml/2006/main">
  <p:tag name="AS_UNIQUEID" val="165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AS_UNIQUEID" val="166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00.xml><?xml version="1.0" encoding="utf-8"?>
<p:tagLst xmlns:p="http://schemas.openxmlformats.org/presentationml/2006/main">
  <p:tag name="AS_UNIQUEID" val="1544"/>
</p:tagLst>
</file>

<file path=ppt/tags/tag201.xml><?xml version="1.0" encoding="utf-8"?>
<p:tagLst xmlns:p="http://schemas.openxmlformats.org/presentationml/2006/main">
  <p:tag name="AS_UNIQUEID" val="1545"/>
</p:tagLst>
</file>

<file path=ppt/tags/tag202.xml><?xml version="1.0" encoding="utf-8"?>
<p:tagLst xmlns:p="http://schemas.openxmlformats.org/presentationml/2006/main">
  <p:tag name="AS_UNIQUEID" val="1546"/>
</p:tagLst>
</file>

<file path=ppt/tags/tag203.xml><?xml version="1.0" encoding="utf-8"?>
<p:tagLst xmlns:p="http://schemas.openxmlformats.org/presentationml/2006/main">
  <p:tag name="AS_UNIQUEID" val="1547"/>
  <p:tag name="PA" val="v3.2.0"/>
</p:tagLst>
</file>

<file path=ppt/tags/tag204.xml><?xml version="1.0" encoding="utf-8"?>
<p:tagLst xmlns:p="http://schemas.openxmlformats.org/presentationml/2006/main">
  <p:tag name="AS_UNIQUEID" val="1548"/>
  <p:tag name="PA" val="v3.2.0"/>
</p:tagLst>
</file>

<file path=ppt/tags/tag205.xml><?xml version="1.0" encoding="utf-8"?>
<p:tagLst xmlns:p="http://schemas.openxmlformats.org/presentationml/2006/main">
  <p:tag name="AS_UNIQUEID" val="1549"/>
</p:tagLst>
</file>

<file path=ppt/tags/tag206.xml><?xml version="1.0" encoding="utf-8"?>
<p:tagLst xmlns:p="http://schemas.openxmlformats.org/presentationml/2006/main">
  <p:tag name="AS_UNIQUEID" val="1550"/>
  <p:tag name="MH" val="20170720151112"/>
  <p:tag name="MH_LIBRARY" val="GRAPHIC"/>
  <p:tag name="MH_ORDER" val="1"/>
  <p:tag name="MH_TYPE" val="Title"/>
</p:tagLst>
</file>

<file path=ppt/tags/tag207.xml><?xml version="1.0" encoding="utf-8"?>
<p:tagLst xmlns:p="http://schemas.openxmlformats.org/presentationml/2006/main">
  <p:tag name="AS_UNIQUEID" val="1551"/>
</p:tagLst>
</file>

<file path=ppt/tags/tag208.xml><?xml version="1.0" encoding="utf-8"?>
<p:tagLst xmlns:p="http://schemas.openxmlformats.org/presentationml/2006/main">
  <p:tag name="AS_UNIQUEID" val="1552"/>
</p:tagLst>
</file>

<file path=ppt/tags/tag209.xml><?xml version="1.0" encoding="utf-8"?>
<p:tagLst xmlns:p="http://schemas.openxmlformats.org/presentationml/2006/main">
  <p:tag name="AS_UNIQUEID" val="1553"/>
</p:tagLst>
</file>

<file path=ppt/tags/tag21.xml><?xml version="1.0" encoding="utf-8"?>
<p:tagLst xmlns:p="http://schemas.openxmlformats.org/presentationml/2006/main">
  <p:tag name="AS_UNIQUEID" val="167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0.xml><?xml version="1.0" encoding="utf-8"?>
<p:tagLst xmlns:p="http://schemas.openxmlformats.org/presentationml/2006/main">
  <p:tag name="AS_UNIQUEID" val="1554"/>
  <p:tag name="MH" val="20170720150248"/>
  <p:tag name="MH_LIBRARY" val="GRAPHIC"/>
  <p:tag name="MH_ORDER" val="1"/>
  <p:tag name="MH_TYPE" val="Other"/>
  <p:tag name="PA" val="v3.2.0"/>
</p:tagLst>
</file>

<file path=ppt/tags/tag211.xml><?xml version="1.0" encoding="utf-8"?>
<p:tagLst xmlns:p="http://schemas.openxmlformats.org/presentationml/2006/main">
  <p:tag name="AS_UNIQUEID" val="1555"/>
  <p:tag name="MH" val="20170720150248"/>
  <p:tag name="MH_LIBRARY" val="GRAPHIC"/>
  <p:tag name="MH_ORDER" val="5"/>
  <p:tag name="MH_TYPE" val="Other"/>
  <p:tag name="PA" val="v3.2.0"/>
</p:tagLst>
</file>

<file path=ppt/tags/tag212.xml><?xml version="1.0" encoding="utf-8"?>
<p:tagLst xmlns:p="http://schemas.openxmlformats.org/presentationml/2006/main">
  <p:tag name="AS_UNIQUEID" val="1557"/>
</p:tagLst>
</file>

<file path=ppt/tags/tag213.xml><?xml version="1.0" encoding="utf-8"?>
<p:tagLst xmlns:p="http://schemas.openxmlformats.org/presentationml/2006/main">
  <p:tag name="AS_UNIQUEID" val="1558"/>
  <p:tag name="MH" val="20170720150248"/>
  <p:tag name="MH_LIBRARY" val="GRAPHIC"/>
  <p:tag name="MH_ORDER" val="1"/>
  <p:tag name="MH_TYPE" val="Other"/>
  <p:tag name="PA" val="v3.2.0"/>
</p:tagLst>
</file>

<file path=ppt/tags/tag214.xml><?xml version="1.0" encoding="utf-8"?>
<p:tagLst xmlns:p="http://schemas.openxmlformats.org/presentationml/2006/main">
  <p:tag name="AS_UNIQUEID" val="1559"/>
  <p:tag name="MH" val="20170720150248"/>
  <p:tag name="MH_LIBRARY" val="GRAPHIC"/>
  <p:tag name="MH_ORDER" val="5"/>
  <p:tag name="MH_TYPE" val="Other"/>
  <p:tag name="PA" val="v3.2.0"/>
</p:tagLst>
</file>

<file path=ppt/tags/tag215.xml><?xml version="1.0" encoding="utf-8"?>
<p:tagLst xmlns:p="http://schemas.openxmlformats.org/presentationml/2006/main">
  <p:tag name="AS_UNIQUEID" val="1561"/>
</p:tagLst>
</file>

<file path=ppt/tags/tag216.xml><?xml version="1.0" encoding="utf-8"?>
<p:tagLst xmlns:p="http://schemas.openxmlformats.org/presentationml/2006/main">
  <p:tag name="AS_UNIQUEID" val="1562"/>
  <p:tag name="MH" val="20170720150248"/>
  <p:tag name="MH_LIBRARY" val="GRAPHIC"/>
  <p:tag name="MH_ORDER" val="1"/>
  <p:tag name="MH_TYPE" val="Other"/>
  <p:tag name="PA" val="v3.2.0"/>
</p:tagLst>
</file>

<file path=ppt/tags/tag217.xml><?xml version="1.0" encoding="utf-8"?>
<p:tagLst xmlns:p="http://schemas.openxmlformats.org/presentationml/2006/main">
  <p:tag name="AS_UNIQUEID" val="1563"/>
  <p:tag name="MH" val="20170720150248"/>
  <p:tag name="MH_LIBRARY" val="GRAPHIC"/>
  <p:tag name="MH_ORDER" val="5"/>
  <p:tag name="MH_TYPE" val="Other"/>
  <p:tag name="PA" val="v3.2.0"/>
</p:tagLst>
</file>

<file path=ppt/tags/tag218.xml><?xml version="1.0" encoding="utf-8"?>
<p:tagLst xmlns:p="http://schemas.openxmlformats.org/presentationml/2006/main">
  <p:tag name="AS_UNIQUEID" val="1565"/>
</p:tagLst>
</file>

<file path=ppt/tags/tag219.xml><?xml version="1.0" encoding="utf-8"?>
<p:tagLst xmlns:p="http://schemas.openxmlformats.org/presentationml/2006/main">
  <p:tag name="AS_UNIQUEID" val="1566"/>
</p:tagLst>
</file>

<file path=ppt/tags/tag22.xml><?xml version="1.0" encoding="utf-8"?>
<p:tagLst xmlns:p="http://schemas.openxmlformats.org/presentationml/2006/main">
  <p:tag name="AS_UNIQUEID" val="167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0.xml><?xml version="1.0" encoding="utf-8"?>
<p:tagLst xmlns:p="http://schemas.openxmlformats.org/presentationml/2006/main">
  <p:tag name="AS_UNIQUEID" val="1567"/>
</p:tagLst>
</file>

<file path=ppt/tags/tag221.xml><?xml version="1.0" encoding="utf-8"?>
<p:tagLst xmlns:p="http://schemas.openxmlformats.org/presentationml/2006/main">
  <p:tag name="AS_UNIQUEID" val="1810"/>
</p:tagLst>
</file>

<file path=ppt/tags/tag222.xml><?xml version="1.0" encoding="utf-8"?>
<p:tagLst xmlns:p="http://schemas.openxmlformats.org/presentationml/2006/main">
  <p:tag name="AS_UNIQUEID" val="1569"/>
</p:tagLst>
</file>

<file path=ppt/tags/tag223.xml><?xml version="1.0" encoding="utf-8"?>
<p:tagLst xmlns:p="http://schemas.openxmlformats.org/presentationml/2006/main">
  <p:tag name="AS_UNIQUEID" val="1570"/>
</p:tagLst>
</file>

<file path=ppt/tags/tag224.xml><?xml version="1.0" encoding="utf-8"?>
<p:tagLst xmlns:p="http://schemas.openxmlformats.org/presentationml/2006/main">
  <p:tag name="AS_UNIQUEID" val="1571"/>
  <p:tag name="PA" val="v3.2.0"/>
</p:tagLst>
</file>

<file path=ppt/tags/tag225.xml><?xml version="1.0" encoding="utf-8"?>
<p:tagLst xmlns:p="http://schemas.openxmlformats.org/presentationml/2006/main">
  <p:tag name="AS_UNIQUEID" val="1572"/>
</p:tagLst>
</file>

<file path=ppt/tags/tag226.xml><?xml version="1.0" encoding="utf-8"?>
<p:tagLst xmlns:p="http://schemas.openxmlformats.org/presentationml/2006/main">
  <p:tag name="AS_UNIQUEID" val="1573"/>
</p:tagLst>
</file>

<file path=ppt/tags/tag227.xml><?xml version="1.0" encoding="utf-8"?>
<p:tagLst xmlns:p="http://schemas.openxmlformats.org/presentationml/2006/main">
  <p:tag name="AS_UNIQUEID" val="1574"/>
  <p:tag name="PA" val="v3.2.0"/>
</p:tagLst>
</file>

<file path=ppt/tags/tag228.xml><?xml version="1.0" encoding="utf-8"?>
<p:tagLst xmlns:p="http://schemas.openxmlformats.org/presentationml/2006/main">
  <p:tag name="AS_UNIQUEID" val="1575"/>
</p:tagLst>
</file>

<file path=ppt/tags/tag229.xml><?xml version="1.0" encoding="utf-8"?>
<p:tagLst xmlns:p="http://schemas.openxmlformats.org/presentationml/2006/main">
  <p:tag name="AS_UNIQUEID" val="1576"/>
  <p:tag name="MH" val="20170720151112"/>
  <p:tag name="MH_LIBRARY" val="GRAPHIC"/>
  <p:tag name="MH_ORDER" val="1"/>
  <p:tag name="MH_TYPE" val="Title"/>
</p:tagLst>
</file>

<file path=ppt/tags/tag23.xml><?xml version="1.0" encoding="utf-8"?>
<p:tagLst xmlns:p="http://schemas.openxmlformats.org/presentationml/2006/main">
  <p:tag name="AS_UNIQUEID" val="167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30.xml><?xml version="1.0" encoding="utf-8"?>
<p:tagLst xmlns:p="http://schemas.openxmlformats.org/presentationml/2006/main">
  <p:tag name="AS_UNIQUEID" val="1577"/>
</p:tagLst>
</file>

<file path=ppt/tags/tag231.xml><?xml version="1.0" encoding="utf-8"?>
<p:tagLst xmlns:p="http://schemas.openxmlformats.org/presentationml/2006/main">
  <p:tag name="AS_UNIQUEID" val="1811"/>
</p:tagLst>
</file>

<file path=ppt/tags/tag232.xml><?xml version="1.0" encoding="utf-8"?>
<p:tagLst xmlns:p="http://schemas.openxmlformats.org/presentationml/2006/main">
  <p:tag name="AS_UNIQUEID" val="1579"/>
</p:tagLst>
</file>

<file path=ppt/tags/tag233.xml><?xml version="1.0" encoding="utf-8"?>
<p:tagLst xmlns:p="http://schemas.openxmlformats.org/presentationml/2006/main">
  <p:tag name="AS_UNIQUEID" val="1580"/>
</p:tagLst>
</file>

<file path=ppt/tags/tag234.xml><?xml version="1.0" encoding="utf-8"?>
<p:tagLst xmlns:p="http://schemas.openxmlformats.org/presentationml/2006/main">
  <p:tag name="AS_UNIQUEID" val="1581"/>
</p:tagLst>
</file>

<file path=ppt/tags/tag235.xml><?xml version="1.0" encoding="utf-8"?>
<p:tagLst xmlns:p="http://schemas.openxmlformats.org/presentationml/2006/main">
  <p:tag name="AS_UNIQUEID" val="1582"/>
  <p:tag name="PA" val="v3.2.0"/>
</p:tagLst>
</file>

<file path=ppt/tags/tag236.xml><?xml version="1.0" encoding="utf-8"?>
<p:tagLst xmlns:p="http://schemas.openxmlformats.org/presentationml/2006/main">
  <p:tag name="AS_UNIQUEID" val="1583"/>
</p:tagLst>
</file>

<file path=ppt/tags/tag237.xml><?xml version="1.0" encoding="utf-8"?>
<p:tagLst xmlns:p="http://schemas.openxmlformats.org/presentationml/2006/main">
  <p:tag name="AS_UNIQUEID" val="1584"/>
  <p:tag name="PA" val="v3.2.0"/>
</p:tagLst>
</file>

<file path=ppt/tags/tag238.xml><?xml version="1.0" encoding="utf-8"?>
<p:tagLst xmlns:p="http://schemas.openxmlformats.org/presentationml/2006/main">
  <p:tag name="AS_UNIQUEID" val="1585"/>
  <p:tag name="MH" val="20170720151112"/>
  <p:tag name="MH_LIBRARY" val="GRAPHIC"/>
  <p:tag name="MH_ORDER" val="1"/>
  <p:tag name="MH_TYPE" val="Title"/>
</p:tagLst>
</file>

<file path=ppt/tags/tag239.xml><?xml version="1.0" encoding="utf-8"?>
<p:tagLst xmlns:p="http://schemas.openxmlformats.org/presentationml/2006/main">
  <p:tag name="AS_UNIQUEID" val="1586"/>
</p:tagLst>
</file>

<file path=ppt/tags/tag24.xml><?xml version="1.0" encoding="utf-8"?>
<p:tagLst xmlns:p="http://schemas.openxmlformats.org/presentationml/2006/main">
  <p:tag name="AS_UNIQUEID" val="167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40.xml><?xml version="1.0" encoding="utf-8"?>
<p:tagLst xmlns:p="http://schemas.openxmlformats.org/presentationml/2006/main">
  <p:tag name="AS_UNIQUEID" val="1587"/>
</p:tagLst>
</file>

<file path=ppt/tags/tag241.xml><?xml version="1.0" encoding="utf-8"?>
<p:tagLst xmlns:p="http://schemas.openxmlformats.org/presentationml/2006/main">
  <p:tag name="AS_UNIQUEID" val="1588"/>
</p:tagLst>
</file>

<file path=ppt/tags/tag242.xml><?xml version="1.0" encoding="utf-8"?>
<p:tagLst xmlns:p="http://schemas.openxmlformats.org/presentationml/2006/main">
  <p:tag name="AS_UNIQUEID" val="1589"/>
</p:tagLst>
</file>

<file path=ppt/tags/tag243.xml><?xml version="1.0" encoding="utf-8"?>
<p:tagLst xmlns:p="http://schemas.openxmlformats.org/presentationml/2006/main">
  <p:tag name="AS_UNIQUEID" val="1812"/>
</p:tagLst>
</file>

<file path=ppt/tags/tag244.xml><?xml version="1.0" encoding="utf-8"?>
<p:tagLst xmlns:p="http://schemas.openxmlformats.org/presentationml/2006/main">
  <p:tag name="AS_UNIQUEID" val="1593"/>
</p:tagLst>
</file>

<file path=ppt/tags/tag245.xml><?xml version="1.0" encoding="utf-8"?>
<p:tagLst xmlns:p="http://schemas.openxmlformats.org/presentationml/2006/main">
  <p:tag name="AS_UNIQUEID" val="1594"/>
</p:tagLst>
</file>

<file path=ppt/tags/tag246.xml><?xml version="1.0" encoding="utf-8"?>
<p:tagLst xmlns:p="http://schemas.openxmlformats.org/presentationml/2006/main">
  <p:tag name="AS_UNIQUEID" val="1595"/>
</p:tagLst>
</file>

<file path=ppt/tags/tag247.xml><?xml version="1.0" encoding="utf-8"?>
<p:tagLst xmlns:p="http://schemas.openxmlformats.org/presentationml/2006/main">
  <p:tag name="AS_UNIQUEID" val="1596"/>
</p:tagLst>
</file>

<file path=ppt/tags/tag248.xml><?xml version="1.0" encoding="utf-8"?>
<p:tagLst xmlns:p="http://schemas.openxmlformats.org/presentationml/2006/main">
  <p:tag name="AS_UNIQUEID" val="1597"/>
</p:tagLst>
</file>

<file path=ppt/tags/tag249.xml><?xml version="1.0" encoding="utf-8"?>
<p:tagLst xmlns:p="http://schemas.openxmlformats.org/presentationml/2006/main">
  <p:tag name="AS_UNIQUEID" val="1598"/>
  <p:tag name="PA" val="v3.2.0"/>
</p:tagLst>
</file>

<file path=ppt/tags/tag25.xml><?xml version="1.0" encoding="utf-8"?>
<p:tagLst xmlns:p="http://schemas.openxmlformats.org/presentationml/2006/main">
  <p:tag name="AS_UNIQUEID" val="167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50.xml><?xml version="1.0" encoding="utf-8"?>
<p:tagLst xmlns:p="http://schemas.openxmlformats.org/presentationml/2006/main">
  <p:tag name="AS_UNIQUEID" val="1599"/>
</p:tagLst>
</file>

<file path=ppt/tags/tag251.xml><?xml version="1.0" encoding="utf-8"?>
<p:tagLst xmlns:p="http://schemas.openxmlformats.org/presentationml/2006/main">
  <p:tag name="AS_UNIQUEID" val="1813"/>
</p:tagLst>
</file>

<file path=ppt/tags/tag252.xml><?xml version="1.0" encoding="utf-8"?>
<p:tagLst xmlns:p="http://schemas.openxmlformats.org/presentationml/2006/main">
  <p:tag name="AS_UNIQUEID" val="1601"/>
</p:tagLst>
</file>

<file path=ppt/tags/tag253.xml><?xml version="1.0" encoding="utf-8"?>
<p:tagLst xmlns:p="http://schemas.openxmlformats.org/presentationml/2006/main">
  <p:tag name="AS_UNIQUEID" val="1602"/>
  <p:tag name="PA" val="v3.2.0"/>
</p:tagLst>
</file>

<file path=ppt/tags/tag254.xml><?xml version="1.0" encoding="utf-8"?>
<p:tagLst xmlns:p="http://schemas.openxmlformats.org/presentationml/2006/main">
  <p:tag name="AS_UNIQUEID" val="1603"/>
</p:tagLst>
</file>

<file path=ppt/tags/tag255.xml><?xml version="1.0" encoding="utf-8"?>
<p:tagLst xmlns:p="http://schemas.openxmlformats.org/presentationml/2006/main">
  <p:tag name="AS_UNIQUEID" val="1604"/>
  <p:tag name="MH" val="20170720150248"/>
  <p:tag name="MH_LIBRARY" val="GRAPHIC"/>
  <p:tag name="MH_ORDER" val="5"/>
  <p:tag name="MH_TYPE" val="Other"/>
  <p:tag name="PA" val="v3.2.0"/>
</p:tagLst>
</file>

<file path=ppt/tags/tag256.xml><?xml version="1.0" encoding="utf-8"?>
<p:tagLst xmlns:p="http://schemas.openxmlformats.org/presentationml/2006/main">
  <p:tag name="AS_UNIQUEID" val="1605"/>
</p:tagLst>
</file>

<file path=ppt/tags/tag257.xml><?xml version="1.0" encoding="utf-8"?>
<p:tagLst xmlns:p="http://schemas.openxmlformats.org/presentationml/2006/main">
  <p:tag name="AS_UNIQUEID" val="1814"/>
</p:tagLst>
</file>

<file path=ppt/tags/tag258.xml><?xml version="1.0" encoding="utf-8"?>
<p:tagLst xmlns:p="http://schemas.openxmlformats.org/presentationml/2006/main">
  <p:tag name="AS_UNIQUEID" val="1607"/>
</p:tagLst>
</file>

<file path=ppt/tags/tag259.xml><?xml version="1.0" encoding="utf-8"?>
<p:tagLst xmlns:p="http://schemas.openxmlformats.org/presentationml/2006/main">
  <p:tag name="AS_UNIQUEID" val="1608"/>
</p:tagLst>
</file>

<file path=ppt/tags/tag26.xml><?xml version="1.0" encoding="utf-8"?>
<p:tagLst xmlns:p="http://schemas.openxmlformats.org/presentationml/2006/main">
  <p:tag name="AS_UNIQUEID" val="1675"/>
</p:tagLst>
</file>

<file path=ppt/tags/tag260.xml><?xml version="1.0" encoding="utf-8"?>
<p:tagLst xmlns:p="http://schemas.openxmlformats.org/presentationml/2006/main">
  <p:tag name="AS_UNIQUEID" val="1609"/>
</p:tagLst>
</file>

<file path=ppt/tags/tag261.xml><?xml version="1.0" encoding="utf-8"?>
<p:tagLst xmlns:p="http://schemas.openxmlformats.org/presentationml/2006/main">
  <p:tag name="AS_UNIQUEID" val="1610"/>
</p:tagLst>
</file>

<file path=ppt/tags/tag262.xml><?xml version="1.0" encoding="utf-8"?>
<p:tagLst xmlns:p="http://schemas.openxmlformats.org/presentationml/2006/main">
  <p:tag name="AS_UNIQUEID" val="1815"/>
</p:tagLst>
</file>

<file path=ppt/tags/tag263.xml><?xml version="1.0" encoding="utf-8"?>
<p:tagLst xmlns:p="http://schemas.openxmlformats.org/presentationml/2006/main">
  <p:tag name="AS_UNIQUEID" val="1612"/>
</p:tagLst>
</file>

<file path=ppt/tags/tag264.xml><?xml version="1.0" encoding="utf-8"?>
<p:tagLst xmlns:p="http://schemas.openxmlformats.org/presentationml/2006/main">
  <p:tag name="AS_UNIQUEID" val="1613"/>
</p:tagLst>
</file>

<file path=ppt/tags/tag265.xml><?xml version="1.0" encoding="utf-8"?>
<p:tagLst xmlns:p="http://schemas.openxmlformats.org/presentationml/2006/main">
  <p:tag name="AS_UNIQUEID" val="1614"/>
</p:tagLst>
</file>

<file path=ppt/tags/tag266.xml><?xml version="1.0" encoding="utf-8"?>
<p:tagLst xmlns:p="http://schemas.openxmlformats.org/presentationml/2006/main">
  <p:tag name="AS_UNIQUEID" val="1816"/>
</p:tagLst>
</file>

<file path=ppt/tags/tag267.xml><?xml version="1.0" encoding="utf-8"?>
<p:tagLst xmlns:p="http://schemas.openxmlformats.org/presentationml/2006/main">
  <p:tag name="AS_UNIQUEID" val="1616"/>
</p:tagLst>
</file>

<file path=ppt/tags/tag268.xml><?xml version="1.0" encoding="utf-8"?>
<p:tagLst xmlns:p="http://schemas.openxmlformats.org/presentationml/2006/main">
  <p:tag name="AS_UNIQUEID" val="1617"/>
</p:tagLst>
</file>

<file path=ppt/tags/tag269.xml><?xml version="1.0" encoding="utf-8"?>
<p:tagLst xmlns:p="http://schemas.openxmlformats.org/presentationml/2006/main">
  <p:tag name="AS_UNIQUEID" val="1618"/>
</p:tagLst>
</file>

<file path=ppt/tags/tag27.xml><?xml version="1.0" encoding="utf-8"?>
<p:tagLst xmlns:p="http://schemas.openxmlformats.org/presentationml/2006/main">
  <p:tag name="AS_UNIQUEID" val="167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0.xml><?xml version="1.0" encoding="utf-8"?>
<p:tagLst xmlns:p="http://schemas.openxmlformats.org/presentationml/2006/main">
  <p:tag name="AS_UNIQUEID" val="1619"/>
</p:tagLst>
</file>

<file path=ppt/tags/tag271.xml><?xml version="1.0" encoding="utf-8"?>
<p:tagLst xmlns:p="http://schemas.openxmlformats.org/presentationml/2006/main">
  <p:tag name="AS_UNIQUEID" val="1620"/>
</p:tagLst>
</file>

<file path=ppt/tags/tag272.xml><?xml version="1.0" encoding="utf-8"?>
<p:tagLst xmlns:p="http://schemas.openxmlformats.org/presentationml/2006/main">
  <p:tag name="AS_UNIQUEID" val="1621"/>
</p:tagLst>
</file>

<file path=ppt/tags/tag273.xml><?xml version="1.0" encoding="utf-8"?>
<p:tagLst xmlns:p="http://schemas.openxmlformats.org/presentationml/2006/main">
  <p:tag name="AS_UNIQUEID" val="1622"/>
</p:tagLst>
</file>

<file path=ppt/tags/tag274.xml><?xml version="1.0" encoding="utf-8"?>
<p:tagLst xmlns:p="http://schemas.openxmlformats.org/presentationml/2006/main">
  <p:tag name="AS_UNIQUEID" val="1623"/>
</p:tagLst>
</file>

<file path=ppt/tags/tag275.xml><?xml version="1.0" encoding="utf-8"?>
<p:tagLst xmlns:p="http://schemas.openxmlformats.org/presentationml/2006/main">
  <p:tag name="AS_UNIQUEID" val="1624"/>
</p:tagLst>
</file>

<file path=ppt/tags/tag276.xml><?xml version="1.0" encoding="utf-8"?>
<p:tagLst xmlns:p="http://schemas.openxmlformats.org/presentationml/2006/main">
  <p:tag name="AS_UNIQUEID" val="1625"/>
</p:tagLst>
</file>

<file path=ppt/tags/tag277.xml><?xml version="1.0" encoding="utf-8"?>
<p:tagLst xmlns:p="http://schemas.openxmlformats.org/presentationml/2006/main">
  <p:tag name="AS_UNIQUEID" val="1626"/>
</p:tagLst>
</file>

<file path=ppt/tags/tag278.xml><?xml version="1.0" encoding="utf-8"?>
<p:tagLst xmlns:p="http://schemas.openxmlformats.org/presentationml/2006/main">
  <p:tag name="AS_UNIQUEID" val="1627"/>
</p:tagLst>
</file>

<file path=ppt/tags/tag279.xml><?xml version="1.0" encoding="utf-8"?>
<p:tagLst xmlns:p="http://schemas.openxmlformats.org/presentationml/2006/main">
  <p:tag name="AS_UNIQUEID" val="1628"/>
</p:tagLst>
</file>

<file path=ppt/tags/tag28.xml><?xml version="1.0" encoding="utf-8"?>
<p:tagLst xmlns:p="http://schemas.openxmlformats.org/presentationml/2006/main">
  <p:tag name="AS_UNIQUEID" val="167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0.xml><?xml version="1.0" encoding="utf-8"?>
<p:tagLst xmlns:p="http://schemas.openxmlformats.org/presentationml/2006/main">
  <p:tag name="AS_UNIQUEID" val="1629"/>
</p:tagLst>
</file>

<file path=ppt/tags/tag281.xml><?xml version="1.0" encoding="utf-8"?>
<p:tagLst xmlns:p="http://schemas.openxmlformats.org/presentationml/2006/main">
  <p:tag name="AS_UNIQUEID" val="1630"/>
</p:tagLst>
</file>

<file path=ppt/tags/tag282.xml><?xml version="1.0" encoding="utf-8"?>
<p:tagLst xmlns:p="http://schemas.openxmlformats.org/presentationml/2006/main">
  <p:tag name="AS_UNIQUEID" val="1631"/>
</p:tagLst>
</file>

<file path=ppt/tags/tag283.xml><?xml version="1.0" encoding="utf-8"?>
<p:tagLst xmlns:p="http://schemas.openxmlformats.org/presentationml/2006/main">
  <p:tag name="AS_UNIQUEID" val="1817"/>
</p:tagLst>
</file>

<file path=ppt/tags/tag284.xml><?xml version="1.0" encoding="utf-8"?>
<p:tagLst xmlns:p="http://schemas.openxmlformats.org/presentationml/2006/main">
  <p:tag name="AS_UNIQUEID" val="497"/>
  <p:tag name="KSO_WM_BEAUTIFY_FLAG" val="#wm#"/>
  <p:tag name="KSO_WM_SLIDE_BACKGROUND_TYPE" val="navigation"/>
  <p:tag name="KSO_WM_SLIDE_BK_DARK_LIGHT" val="2"/>
  <p:tag name="KSO_WM_TAG_VERSION" val="1.0"/>
  <p:tag name="KSO_WM_TEMPLATE_ASSEMBLE_GROUPID" val="60656f954054ed1e2fb80ce6"/>
  <p:tag name="KSO_WM_TEMPLATE_ASSEMBLE_XID" val="60656f954054ed1e2fb80ce6"/>
  <p:tag name="KSO_WM_TEMPLATE_CATEGORY" val="diagram"/>
  <p:tag name="KSO_WM_TEMPLATE_INDEX" val="20217260"/>
  <p:tag name="KSO_WM_UNIT_BK_DARK_LIGHT" val="2"/>
  <p:tag name="KSO_WM_UNIT_COMPATIBLE" val="0"/>
  <p:tag name="KSO_WM_UNIT_DIAGRAM_ISNUMVISUAL" val="0"/>
  <p:tag name="KSO_WM_UNIT_DIAGRAM_ISREFERUNIT" val="0"/>
  <p:tag name="KSO_WM_UNIT_FILL_FORE_SCHEMECOLOR_INDEX" val="15"/>
  <p:tag name="KSO_WM_UNIT_FILL_FORE_SCHEMECOLOR_INDEX_BRIGHTNESS" val="0"/>
  <p:tag name="KSO_WM_UNIT_FILL_TYPE" val="1"/>
  <p:tag name="KSO_WM_UNIT_HIGHLIGHT" val="0"/>
  <p:tag name="KSO_WM_UNIT_ID" val="diagram20217260_1*i*1"/>
  <p:tag name="KSO_WM_UNIT_INDEX" val="1"/>
  <p:tag name="KSO_WM_UNIT_LAYERLEVEL" val="1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159"/>
</p:tagLst>
</file>

<file path=ppt/tags/tag285.xml><?xml version="1.0" encoding="utf-8"?>
<p:tagLst xmlns:p="http://schemas.openxmlformats.org/presentationml/2006/main">
  <p:tag name="AS_UNIQUEID" val="499"/>
  <p:tag name="KSO_WM_ASSEMBLE_CHIP_INDEX" val="dcdda80abf5e4591908b3c3a98af0085"/>
  <p:tag name="KSO_WM_CHIP_FILLAREA_FILL_RULE" val="{&quot;fill_align&quot;:&quot;cm&quot;,&quot;fill_mode&quot;:&quot;full&quot;,&quot;sacle_strategy&quot;:&quot;smart&quot;}"/>
  <p:tag name="KSO_WM_CHIP_GROUPID" val="5e7310da9a230a26b9e88a19"/>
  <p:tag name="KSO_WM_CHIP_XID" val="5e7310da9a230a26b9e88a1a"/>
  <p:tag name="KSO_WM_TAG_VERSION" val="1.0"/>
  <p:tag name="KSO_WM_TEMPLATE_ASSEMBLE_GROUPID" val="60656f954054ed1e2fb80ce6"/>
  <p:tag name="KSO_WM_TEMPLATE_ASSEMBLE_XID" val="60656f954054ed1e2fb80ce6"/>
  <p:tag name="KSO_WM_TEMPLATE_CATEGORY" val="diagram"/>
  <p:tag name="KSO_WM_TEMPLATE_INDEX" val="20217260"/>
  <p:tag name="KSO_WM_UNIT_COMPATIBLE" val="0"/>
  <p:tag name="KSO_WM_UNIT_DEC_AREA_ID" val="c5572538adbb426db74227242693107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IAGRAM_ISNUMVISUAL" val="0"/>
  <p:tag name="KSO_WM_UNIT_DIAGRAM_ISREFERUNIT" val="0"/>
  <p:tag name="KSO_WM_UNIT_HIGHLIGHT" val="0"/>
  <p:tag name="KSO_WM_UNIT_ID" val="diagram20217260_1*d*1"/>
  <p:tag name="KSO_WM_UNIT_LAYERLEVEL" val="1"/>
  <p:tag name="KSO_WM_UNIT_PICTURE_CLIP_FLAG" val="0"/>
  <p:tag name="KSO_WM_UNIT_SM_LIMIT_TYPE" val="2"/>
  <p:tag name="KSO_WM_UNIT_VALUE" val="1311*931"/>
</p:tagLst>
</file>

<file path=ppt/tags/tag286.xml><?xml version="1.0" encoding="utf-8"?>
<p:tagLst xmlns:p="http://schemas.openxmlformats.org/presentationml/2006/main">
  <p:tag name="AS_UNIQUEID" val="500"/>
  <p:tag name="KSO_WM_ASSEMBLE_CHIP_INDEX" val="b6184689981a4b9eb02afbf043869041"/>
  <p:tag name="KSO_WM_CHIP_FILLAREA_FILL_RULE" val="{&quot;fill_align&quot;:&quot;cm&quot;,&quot;fill_mode&quot;:&quot;full&quot;,&quot;sacle_strategy&quot;:&quot;smart&quot;}"/>
  <p:tag name="KSO_WM_CHIP_GROUPID" val="5e6b05596848fb12bee65ac8"/>
  <p:tag name="KSO_WM_CHIP_XID" val="5e6b05596848fb12bee65aca"/>
  <p:tag name="KSO_WM_TAG_VERSION" val="1.0"/>
  <p:tag name="KSO_WM_TEMPLATE_ASSEMBLE_GROUPID" val="60656f954054ed1e2fb80ce6"/>
  <p:tag name="KSO_WM_TEMPLATE_ASSEMBLE_XID" val="60656f954054ed1e2fb80ce6"/>
  <p:tag name="KSO_WM_TEMPLATE_CATEGORY" val="diagram"/>
  <p:tag name="KSO_WM_TEMPLATE_INDEX" val="20217260"/>
  <p:tag name="KSO_WM_UNIT_BLOCK" val="0"/>
  <p:tag name="KSO_WM_UNIT_COMPATIBLE" val="0"/>
  <p:tag name="KSO_WM_UNIT_DEC_AREA_ID" val="15b7358242b44bac8b02f168f203cf80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EFAULT_FONT" val="14;20;2"/>
  <p:tag name="KSO_WM_UNIT_DIAGRAM_ISNUMVISUAL" val="0"/>
  <p:tag name="KSO_WM_UNIT_DIAGRAM_ISREFERUNIT" val="0"/>
  <p:tag name="KSO_WM_UNIT_HIGHLIGHT" val="0"/>
  <p:tag name="KSO_WM_UNIT_ID" val="diagram20217260_1*f*2"/>
  <p:tag name="KSO_WM_UNIT_LAYERLEVEL" val="1"/>
  <p:tag name="KSO_WM_UNIT_NOCLEAR" val="0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。"/>
  <p:tag name="KSO_WM_UNIT_SHOW_EDIT_AREA_INDICATION" val="1"/>
  <p:tag name="KSO_WM_UNIT_SM_LIMIT_TYPE" val="2"/>
  <p:tag name="KSO_WM_UNIT_SUBTYPE" val="a"/>
  <p:tag name="KSO_WM_UNIT_SUPPORT_UNIT_TYPE" val="[&quot;d&quot;]"/>
  <p:tag name="KSO_WM_UNIT_TEXT_FILL_FORE_SCHEMECOLOR_INDEX" val="13"/>
  <p:tag name="KSO_WM_UNIT_TEXT_FILL_FORE_SCHEMECOLOR_INDEX_BRIGHTNESS" val="0.25"/>
  <p:tag name="KSO_WM_UNIT_TEXT_FILL_TYPE" val="1"/>
  <p:tag name="KSO_WM_UNIT_TEXT_SUBTYPE" val="a"/>
  <p:tag name="KSO_WM_UNIT_VALUE" val="169"/>
</p:tagLst>
</file>

<file path=ppt/tags/tag287.xml><?xml version="1.0" encoding="utf-8"?>
<p:tagLst xmlns:p="http://schemas.openxmlformats.org/presentationml/2006/main">
  <p:tag name="KSO_WM_BEAUTIFY_FLAG" val="#wm#"/>
  <p:tag name="KSO_WM_CHIP_DECFILLPROP" val="[]"/>
  <p:tag name="KSO_WM_CHIP_FILLPROP" val="[[{&quot;text_align&quot;:&quot;lm&quot;,&quot;text_direction&quot;:&quot;horizontal&quot;,&quot;support_big_font&quot;:false,&quot;picture_toward&quot;:0,&quot;picture_dockside&quot;:[],&quot;fill_id&quot;:&quot;9d7854870010457e8913dbde29d44581&quot;,&quot;fill_align&quot;:&quot;lm&quot;,&quot;chip_types&quot;:[&quot;header&quot;]},{&quot;text_align&quot;:&quot;lm&quot;,&quot;text_direction&quot;:&quot;horizontal&quot;,&quot;support_big_font&quot;:false,&quot;picture_toward&quot;:0,&quot;picture_dockside&quot;:[],&quot;fill_id&quot;:&quot;ae8e40fc01624bc4a55b0d6ec177a307&quot;,&quot;fill_align&quot;:&quot;cm&quot;,&quot;chip_types&quot;:[&quot;text&quot;,&quot;picture&quot;]},{&quot;text_align&quot;:&quot;lm&quot;,&quot;text_direction&quot;:&quot;horizontal&quot;,&quot;support_big_font&quot;:false,&quot;picture_toward&quot;:0,&quot;picture_dockside&quot;:[],&quot;fill_id&quot;:&quot;99371067dec24311aff08b30ac2c9156&quot;,&quot;fill_align&quot;:&quot;cm&quot;,&quot;chip_types&quot;:[&quot;picture&quot;]},{&quot;text_align&quot;:&quot;lm&quot;,&quot;text_direction&quot;:&quot;horizontal&quot;,&quot;support_features&quot;:[&quot;collage&quot;],&quot;support_big_font&quot;:false,&quot;picture_toward&quot;:0,&quot;picture_dockside&quot;:[],&quot;fill_id&quot;:&quot;2668e1e9776449a286ad1dd6a9f91c94&quot;,&quot;fill_align&quot;:&quot;cm&quot;,&quot;chip_types&quot;:[&quot;text&quot;,&quot;picture&quot;]}]]"/>
  <p:tag name="KSO_WM_CHIP_GROUPID" val="5ef1fcf50bee5fea654ed1e3"/>
  <p:tag name="KSO_WM_CHIP_INFOS" val="{&quot;type&quot;:0,&quot;layout_type&quot;:&quot;navigation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ef1fcf50bee5fea654ed1e4"/>
  <p:tag name="KSO_WM_SLIDE_BACKGROUND" val="[&quot;navigation&quot;]"/>
  <p:tag name="KSO_WM_SLIDE_BACKGROUND_TYPE" val="navigation"/>
  <p:tag name="KSO_WM_SLIDE_BK_DARK_LIGHT" val="2"/>
  <p:tag name="KSO_WM_SLIDE_CAN_ADD_NAVIGATION" val="1"/>
  <p:tag name="KSO_WM_SLIDE_ID" val="diagram20217260_1"/>
  <p:tag name="KSO_WM_SLIDE_INDEX" val="1"/>
  <p:tag name="KSO_WM_SLIDE_ITEM_CNT" val="0"/>
  <p:tag name="KSO_WM_SLIDE_LAYOUT" val="a_d_f"/>
  <p:tag name="KSO_WM_SLIDE_LAYOUT_CNT" val="1_1_2"/>
  <p:tag name="KSO_WM_SLIDE_LAYOUT_INFO" val="{&quot;id&quot;:&quot;2021-04-01T15:54:21&quot;,&quot;maxSize&quot;:{&quot;size1&quot;:21.899999999999999},&quot;minSize&quot;:{&quot;size1&quot;:21.899999999999999},&quot;normalSize&quot;:{&quot;size1&quot;:21.899999999999999},&quot;subLayout&quot;:[{&quot;backgroundInfo&quot;:[{&quot;bottom&quot;:0.40424290000000002,&quot;bottomAbs&quot;:false,&quot;left&quot;:0,&quot;leftAbs&quot;:false,&quot;right&quot;:0,&quot;rightAbs&quot;:false,&quot;top&quot;:0,&quot;topAbs&quot;:false,&quot;type&quot;:&quot;navigation&quot;}],&quot;id&quot;:&quot;2021-04-01T15:54:21&quot;,&quot;margin&quot;:{&quot;bottom&quot;:2.059999942779541,&quot;left&quot;:1.2699999809265137,&quot;right&quot;:1.2699999809265137,&quot;top&quot;:0.42300000786781311},&quot;type&quot;:0},{&quot;direction&quot;:1,&quot;id&quot;:&quot;2021-04-01T15:54:21&quot;,&quot;maxSize&quot;:{&quot;size1&quot;:46.299610246197787},&quot;minSize&quot;:{&quot;size1&quot;:27.599610246197791},&quot;normalSize&quot;:{&quot;size1&quot;:27.599714412864451},&quot;subLayout&quot;:[{&quot;id&quot;:&quot;2021-04-01T15:54:21&quot;,&quot;margin&quot;:{&quot;bottom&quot;:1.7230000495910645,&quot;left&quot;:2.1170001029968262,&quot;right&quot;:0.026000002399086952,&quot;top&quot;:0.026000002399086952},&quot;type&quot;:0},{&quot;direction&quot;:1,&quot;id&quot;:&quot;2021-04-01T15:54:21&quot;,&quot;maxSize&quot;:{&quot;size1&quot;:54.799461668205041},&quot;minSize&quot;:{&quot;size1&quot;:26.399461668205042},&quot;normalSize&quot;:{&quot;size1&quot;:54.799416778637699},&quot;subLayout&quot;:[{&quot;id&quot;:&quot;2021-04-01T15:54:21&quot;,&quot;margin&quot;:{&quot;bottom&quot;:1.7230000495910645,&quot;left&quot;:0.81999999284744263,&quot;right&quot;:0.026000002399086952,&quot;top&quot;:0.026000002399086952},&quot;type&quot;:0},{&quot;id&quot;:&quot;2021-04-01T15:54:21&quot;,&quot;margin&quot;:{&quot;bottom&quot;:1.7230000495910645,&quot;left&quot;:0.81999999284744263,&quot;right&quot;:2.1159999370574951,&quot;top&quot;:0.026000002399086952},&quot;type&quot;:0}],&quot;type&quot;:0}],&quot;type&quot;:0}],&quot;type&quot;:0}"/>
  <p:tag name="KSO_WM_SLIDE_POSITION" val="0*0"/>
  <p:tag name="KSO_WM_SLIDE_RATIO" val="1.777778"/>
  <p:tag name="KSO_WM_SLIDE_SIZE" val="960*491"/>
  <p:tag name="KSO_WM_SLIDE_SUBTYPE" val="picTxt"/>
  <p:tag name="KSO_WM_SLIDE_SUPPORT_FEATURE_TYPE" val="0"/>
  <p:tag name="KSO_WM_SLIDE_TYPE" val="text"/>
  <p:tag name="KSO_WM_SPECIAL_SOURCE" val="bdnull"/>
  <p:tag name="KSO_WM_TAG_VERSION" val="1.0"/>
  <p:tag name="KSO_WM_TEMPLATE_ASSEMBLE_GROUPID" val="60656f954054ed1e2fb80ce6"/>
  <p:tag name="KSO_WM_TEMPLATE_ASSEMBLE_XID" val="60656f954054ed1e2fb80ce6"/>
  <p:tag name="KSO_WM_TEMPLATE_CATEGORY" val="diagram"/>
  <p:tag name="KSO_WM_TEMPLATE_COLOR_TYPE" val="1"/>
  <p:tag name="KSO_WM_TEMPLATE_INDEX" val="20217260"/>
  <p:tag name="KSO_WM_TEMPLATE_MASTER_TYPE" val="0"/>
  <p:tag name="KSO_WM_TEMPLATE_SUBCATEGORY" val="21"/>
</p:tagLst>
</file>

<file path=ppt/tags/tag288.xml><?xml version="1.0" encoding="utf-8"?>
<p:tagLst xmlns:p="http://schemas.openxmlformats.org/presentationml/2006/main">
  <p:tag name="AS_UNIQUEID" val="1818"/>
</p:tagLst>
</file>

<file path=ppt/tags/tag289.xml><?xml version="1.0" encoding="utf-8"?>
<p:tagLst xmlns:p="http://schemas.openxmlformats.org/presentationml/2006/main">
  <p:tag name="AS_UNIQUEID" val="1428"/>
  <p:tag name="KSO_WM_UNIT_PLACING_PICTURE_USER_VIEWPORT" val="{&quot;height&quot;:10595,&quot;width&quot;:9404}"/>
</p:tagLst>
</file>

<file path=ppt/tags/tag29.xml><?xml version="1.0" encoding="utf-8"?>
<p:tagLst xmlns:p="http://schemas.openxmlformats.org/presentationml/2006/main">
  <p:tag name="AS_UNIQUEID" val="167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0.xml><?xml version="1.0" encoding="utf-8"?>
<p:tagLst xmlns:p="http://schemas.openxmlformats.org/presentationml/2006/main">
  <p:tag name="AS_UNIQUEID" val="1429"/>
</p:tagLst>
</file>

<file path=ppt/tags/tag291.xml><?xml version="1.0" encoding="utf-8"?>
<p:tagLst xmlns:p="http://schemas.openxmlformats.org/presentationml/2006/main">
  <p:tag name="AS_UNIQUEID" val="1324"/>
  <p:tag name="KSO_WM_UNIT_PLACING_PICTURE_USER_VIEWPORT" val="{&quot;height&quot;:10800,&quot;width&quot;:7880}"/>
</p:tagLst>
</file>

<file path=ppt/tags/tag292.xml><?xml version="1.0" encoding="utf-8"?>
<p:tagLst xmlns:p="http://schemas.openxmlformats.org/presentationml/2006/main">
  <p:tag name="AS_UNIQUEID" val="1819"/>
</p:tagLst>
</file>

<file path=ppt/tags/tag293.xml><?xml version="1.0" encoding="utf-8"?>
<p:tagLst xmlns:p="http://schemas.openxmlformats.org/presentationml/2006/main">
  <p:tag name="AS_UNIQUEID" val="1333"/>
</p:tagLst>
</file>

<file path=ppt/tags/tag294.xml><?xml version="1.0" encoding="utf-8"?>
<p:tagLst xmlns:p="http://schemas.openxmlformats.org/presentationml/2006/main">
  <p:tag name="AS_UNIQUEID" val="1334"/>
</p:tagLst>
</file>

<file path=ppt/tags/tag295.xml><?xml version="1.0" encoding="utf-8"?>
<p:tagLst xmlns:p="http://schemas.openxmlformats.org/presentationml/2006/main">
  <p:tag name="AS_UNIQUEID" val="1820"/>
</p:tagLst>
</file>

<file path=ppt/tags/tag296.xml><?xml version="1.0" encoding="utf-8"?>
<p:tagLst xmlns:p="http://schemas.openxmlformats.org/presentationml/2006/main">
  <p:tag name="AS_UNIQUEID" val="1336"/>
</p:tagLst>
</file>

<file path=ppt/tags/tag297.xml><?xml version="1.0" encoding="utf-8"?>
<p:tagLst xmlns:p="http://schemas.openxmlformats.org/presentationml/2006/main">
  <p:tag name="AS_UNIQUEID" val="1337"/>
</p:tagLst>
</file>

<file path=ppt/tags/tag298.xml><?xml version="1.0" encoding="utf-8"?>
<p:tagLst xmlns:p="http://schemas.openxmlformats.org/presentationml/2006/main">
  <p:tag name="AS_UNIQUEID" val="1821"/>
</p:tagLst>
</file>

<file path=ppt/tags/tag299.xml><?xml version="1.0" encoding="utf-8"?>
<p:tagLst xmlns:p="http://schemas.openxmlformats.org/presentationml/2006/main">
  <p:tag name="AS_UNIQUEID" val="1339"/>
</p:tagLst>
</file>

<file path=ppt/tags/tag3.xml><?xml version="1.0" encoding="utf-8"?>
<p:tagLst xmlns:p="http://schemas.openxmlformats.org/presentationml/2006/main">
  <p:tag name="AS_UNIQUEID" val="165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AS_UNIQUEID" val="167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00.xml><?xml version="1.0" encoding="utf-8"?>
<p:tagLst xmlns:p="http://schemas.openxmlformats.org/presentationml/2006/main">
  <p:tag name="AS_UNIQUEID" val="1340"/>
</p:tagLst>
</file>

<file path=ppt/tags/tag301.xml><?xml version="1.0" encoding="utf-8"?>
<p:tagLst xmlns:p="http://schemas.openxmlformats.org/presentationml/2006/main">
  <p:tag name="AS_UNIQUEID" val="1822"/>
</p:tagLst>
</file>

<file path=ppt/tags/tag302.xml><?xml version="1.0" encoding="utf-8"?>
<p:tagLst xmlns:p="http://schemas.openxmlformats.org/presentationml/2006/main">
  <p:tag name="AS_UNIQUEID" val="1823"/>
</p:tagLst>
</file>

<file path=ppt/tags/tag303.xml><?xml version="1.0" encoding="utf-8"?>
<p:tagLst xmlns:p="http://schemas.openxmlformats.org/presentationml/2006/main">
  <p:tag name="AS_UNIQUEID" val="1824"/>
</p:tagLst>
</file>

<file path=ppt/tags/tag304.xml><?xml version="1.0" encoding="utf-8"?>
<p:tagLst xmlns:p="http://schemas.openxmlformats.org/presentationml/2006/main">
  <p:tag name="AS_UNIQUEID" val="1825"/>
</p:tagLst>
</file>

<file path=ppt/tags/tag305.xml><?xml version="1.0" encoding="utf-8"?>
<p:tagLst xmlns:p="http://schemas.openxmlformats.org/presentationml/2006/main">
  <p:tag name="AS_UNIQUEID" val="584"/>
  <p:tag name="KSO_WM_BEAUTIFY_FLAG" val="#wm#"/>
  <p:tag name="KSO_WM_SLIDE_BACKGROUND_TYPE" val="leftRight"/>
  <p:tag name="KSO_WM_SLIDE_BK_DARK_LIGHT" val="2"/>
  <p:tag name="KSO_WM_TAG_VERSION" val="1.0"/>
  <p:tag name="KSO_WM_TEMPLATE_ASSEMBLE_GROUPID" val="60656f9a4054ed1e2fb80d49"/>
  <p:tag name="KSO_WM_TEMPLATE_ASSEMBLE_XID" val="60656f9a4054ed1e2fb80d49"/>
  <p:tag name="KSO_WM_TEMPLATE_CATEGORY" val="diagram"/>
  <p:tag name="KSO_WM_TEMPLATE_INDEX" val="20214757"/>
  <p:tag name="KSO_WM_UNIT_BK_DARK_LIGHT" val="2"/>
  <p:tag name="KSO_WM_UNIT_COMPATIBLE" val="0"/>
  <p:tag name="KSO_WM_UNIT_DIAGRAM_ISNUMVISUAL" val="0"/>
  <p:tag name="KSO_WM_UNIT_DIAGRAM_ISREFERUNIT" val="0"/>
  <p:tag name="KSO_WM_UNIT_FILL_FORE_SCHEMECOLOR_INDEX" val="15"/>
  <p:tag name="KSO_WM_UNIT_FILL_FORE_SCHEMECOLOR_INDEX_BRIGHTNESS" val="0"/>
  <p:tag name="KSO_WM_UNIT_FILL_TYPE" val="1"/>
  <p:tag name="KSO_WM_UNIT_HIGHLIGHT" val="0"/>
  <p:tag name="KSO_WM_UNIT_ID" val="diagram20214757_1*i*1"/>
  <p:tag name="KSO_WM_UNIT_INDEX" val="1"/>
  <p:tag name="KSO_WM_UNIT_LAYERLEVEL" val="1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425"/>
</p:tagLst>
</file>

<file path=ppt/tags/tag306.xml><?xml version="1.0" encoding="utf-8"?>
<p:tagLst xmlns:p="http://schemas.openxmlformats.org/presentationml/2006/main">
  <p:tag name="AS_UNIQUEID" val="585"/>
  <p:tag name="KSO_WM_BEAUTIFY_FLAG" val="#wm#"/>
  <p:tag name="KSO_WM_DIAGRAM_GROUP_CODE" val="m1-1"/>
  <p:tag name="KSO_WM_TAG_VERSION" val="1.0"/>
  <p:tag name="KSO_WM_TEMPLATE_CATEGORY" val="diagram"/>
  <p:tag name="KSO_WM_TEMPLATE_INDEX" val="20206848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diagram20206848_3*m_h_i*1_1_2"/>
  <p:tag name="KSO_WM_UNIT_INDEX" val="1_1_2"/>
  <p:tag name="KSO_WM_UNIT_LAYERLEVEL" val="1_1_1"/>
  <p:tag name="KSO_WM_UNIT_TEXT_FILL_FORE_SCHEMECOLOR_INDEX" val="13"/>
  <p:tag name="KSO_WM_UNIT_TEXT_FILL_FORE_SCHEMECOLOR_INDEX_BRIGHTNESS" val="0.25"/>
  <p:tag name="KSO_WM_UNIT_TEXT_FILL_TYPE" val="1"/>
  <p:tag name="KSO_WM_UNIT_TYPE" val="m_h_i"/>
  <p:tag name="KSO_WM_UNIT_USESOURCEFORMAT_APPLY" val="1"/>
</p:tagLst>
</file>

<file path=ppt/tags/tag307.xml><?xml version="1.0" encoding="utf-8"?>
<p:tagLst xmlns:p="http://schemas.openxmlformats.org/presentationml/2006/main">
  <p:tag name="AS_UNIQUEID" val="588"/>
  <p:tag name="KSO_WM_BEAUTIFY_FLAG" val="#wm#"/>
  <p:tag name="KSO_WM_DIAGRAM_GROUP_CODE" val="m1-1"/>
  <p:tag name="KSO_WM_TAG_VERSION" val="1.0"/>
  <p:tag name="KSO_WM_TEMPLATE_CATEGORY" val="diagram"/>
  <p:tag name="KSO_WM_TEMPLATE_INDEX" val="20206848"/>
  <p:tag name="KSO_WM_UNIT_COMPATIBLE" val="0"/>
  <p:tag name="KSO_WM_UNIT_DIAGRAM_ISNUMVISUAL" val="0"/>
  <p:tag name="KSO_WM_UNIT_DIAGRAM_ISREFERUNIT" val="0"/>
  <p:tag name="KSO_WM_UNIT_HIGHLIGHT" val="0"/>
  <p:tag name="KSO_WM_UNIT_ID" val="diagram20206848_3*m_h_f*1_1_1"/>
  <p:tag name="KSO_WM_UNIT_INDEX" val="1_1_1"/>
  <p:tag name="KSO_WM_UNIT_LAYERLEVEL" val="1_1_1"/>
  <p:tag name="KSO_WM_UNIT_NOCLEAR" val="0"/>
  <p:tag name="KSO_WM_UNIT_PRESET_TEXT" val="单击此处输入你需要的正文，文字是您思想的提炼，为了最终演示发布的良好效果，请尽量言简意赅的阐述观点，文字是您思想的提炼。"/>
  <p:tag name="KSO_WM_UNIT_SUBTYPE" val="a"/>
  <p:tag name="KSO_WM_UNIT_TEXT_FILL_FORE_SCHEMECOLOR_INDEX" val="13"/>
  <p:tag name="KSO_WM_UNIT_TEXT_FILL_FORE_SCHEMECOLOR_INDEX_BRIGHTNESS" val="0.25"/>
  <p:tag name="KSO_WM_UNIT_TEXT_FILL_TYPE" val="1"/>
  <p:tag name="KSO_WM_UNIT_TYPE" val="m_h_f"/>
  <p:tag name="KSO_WM_UNIT_USESOURCEFORMAT_APPLY" val="1"/>
</p:tagLst>
</file>

<file path=ppt/tags/tag308.xml><?xml version="1.0" encoding="utf-8"?>
<p:tagLst xmlns:p="http://schemas.openxmlformats.org/presentationml/2006/main">
  <p:tag name="AS_UNIQUEID" val="589"/>
  <p:tag name="KSO_WM_BEAUTIFY_FLAG" val="#wm#"/>
  <p:tag name="KSO_WM_CHIP_GROUPID" val="5ecf646b86bf8da9b674017f"/>
  <p:tag name="KSO_WM_CHIP_XID" val="5ecf646b86bf8da9b6740180"/>
  <p:tag name="KSO_WM_TAG_VERSION" val="1.0"/>
  <p:tag name="KSO_WM_TEMPLATE_ASSEMBLE_GROUPID" val="60656f9a4054ed1e2fb80d49"/>
  <p:tag name="KSO_WM_TEMPLATE_ASSEMBLE_XID" val="60656f9a4054ed1e2fb80d49"/>
  <p:tag name="KSO_WM_TEMPLATE_CATEGORY" val="diagram"/>
  <p:tag name="KSO_WM_TEMPLATE_INDEX" val="20214757"/>
  <p:tag name="KSO_WM_UNIT_BLOCK" val="0"/>
  <p:tag name="KSO_WM_UNIT_COMPATIBLE" val="0"/>
  <p:tag name="KSO_WM_UNIT_DEC_AREA_ID" val="a4efb6af75c540a78e088d5cfc652fb6"/>
  <p:tag name="KSO_WM_UNIT_DECORATE_INFO" val="{&quot;DecorateInfoH&quot;:{&quot;IsAbs&quot;:true},&quot;DecorateInfoW&quot;:{&quot;IsAbs&quot;:true},&quot;DecorateInfoX&quot;:{&quot;IsAbs&quot;:true,&quot;Pos&quot;:0},&quot;DecorateInfoY&quot;:{&quot;IsAbs&quot;:true,&quot;Pos&quot;:0},&quot;ReferentInfo&quot;:{&quot;Id&quot;:&quot;b6e4197f28b94dc5bf6713d32ce70be2&quot;,&quot;X&quot;:{&quot;Pos&quot;:0},&quot;Y&quot;:{&quot;Pos&quot;:2}},&quot;whChangeMode&quot;:0}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diagram20214757_1*i*2"/>
  <p:tag name="KSO_WM_UNIT_INDEX" val="2"/>
  <p:tag name="KSO_WM_UNIT_LAYERLEVEL" val="1"/>
  <p:tag name="KSO_WM_UNIT_SM_LIMIT_TYPE" val="0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3"/>
</p:tagLst>
</file>

<file path=ppt/tags/tag309.xml><?xml version="1.0" encoding="utf-8"?>
<p:tagLst xmlns:p="http://schemas.openxmlformats.org/presentationml/2006/main">
  <p:tag name="AS_UNIQUEID" val="590"/>
</p:tagLst>
</file>

<file path=ppt/tags/tag31.xml><?xml version="1.0" encoding="utf-8"?>
<p:tagLst xmlns:p="http://schemas.openxmlformats.org/presentationml/2006/main">
  <p:tag name="AS_UNIQUEID" val="168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10.xml><?xml version="1.0" encoding="utf-8"?>
<p:tagLst xmlns:p="http://schemas.openxmlformats.org/presentationml/2006/main">
  <p:tag name="KSO_WM_BEAUTIFY_FLAG" val="#wm#"/>
  <p:tag name="KSO_WM_CHIP_FILLPROP" val="[[{&quot;fill_id&quot;:&quot;164c300f690d423ab1b6e3b65edb0bf9&quot;,&quot;fill_align&quot;:&quot;lb&quot;,&quot;text_align&quot;:&quot;lb&quot;,&quot;text_direction&quot;:&quot;horizontal&quot;,&quot;chip_types&quot;:[&quot;header&quot;]},{&quot;fill_id&quot;:&quot;722accd572074b41a2d4cf8c733c9957&quot;,&quot;fill_align&quot;:&quot;cm&quot;,&quot;text_align&quot;:&quot;lm&quot;,&quot;text_direction&quot;:&quot;horizontal&quot;,&quot;chip_types&quot;:[&quot;diagram&quot;,&quot;pictext&quot;,&quot;text&quot;,&quot;picture&quot;,&quot;chart&quot;,&quot;table&quot;,&quot;video&quot;],&quot;support_features&quot;:[&quot;collage&quot;,&quot;carousel&quot;]}]]"/>
  <p:tag name="KSO_WM_CHIP_GROUPID" val="5ecf646b86bf8da9b674017f"/>
  <p:tag name="KSO_WM_CHIP_INFOS" val="{&quot;layout_type&quot;:&quot;leftright&quot;,&quot;layout_feature&quot;:1,&quot;tags&quot;:{&quot;style&quot;:[&quot;商务&quot;,&quot;简约&quot;,&quot;文艺清新&quot;,&quot;中国风&quot;,&quot;卡通&quot;,&quot;欧美风&quot;,&quot;黑板风&quot;,&quot;渐变风&quot;,&quot;党政风&quot;]},&quot;slide_type&quot;:[&quot;text&quot;],&quot;aspect_ratio&quot;:&quot;16:9&quot;,&quot;diagram&quot;:{&quot;type&quot;:[],&quot;direction&quot;:0,&quot;isSupportDecBetweenItems&quot;:false}}"/>
  <p:tag name="KSO_WM_CHIP_XID" val="5ecf646b86bf8da9b6740180"/>
  <p:tag name="KSO_WM_SLIDE_BACKGROUND" val="[&quot;leftRight&quot;]"/>
  <p:tag name="KSO_WM_SLIDE_BACKGROUND_TYPE" val="leftRight"/>
  <p:tag name="KSO_WM_SLIDE_BK_DARK_LIGHT" val="2"/>
  <p:tag name="KSO_WM_SLIDE_ID" val="diagram20214757_1"/>
  <p:tag name="KSO_WM_SLIDE_INDEX" val="1"/>
  <p:tag name="KSO_WM_SLIDE_ITEM_CNT" val="0"/>
  <p:tag name="KSO_WM_SLIDE_LAYOUT" val="a_d"/>
  <p:tag name="KSO_WM_SLIDE_LAYOUT_CNT" val="1_1"/>
  <p:tag name="KSO_WM_SLIDE_LAYOUT_INFO" val="{&quot;direction&quot;:1,&quot;id&quot;:&quot;2021-04-01T15:55:27&quot;,&quot;maxSize&quot;:{&quot;size1&quot;:32.499622819304932},&quot;minSize&quot;:{&quot;size1&quot;:32.499622819304932},&quot;normalSize&quot;:{&quot;size1&quot;:32.499622819304932},&quot;subLayout&quot;:[{&quot;backgroundInfo&quot;:[{&quot;bottom&quot;:0,&quot;bottomAbs&quot;:false,&quot;left&quot;:0,&quot;leftAbs&quot;:false,&quot;right&quot;:0,&quot;rightAbs&quot;:false,&quot;top&quot;:0,&quot;topAbs&quot;:false,&quot;type&quot;:&quot;leftRight&quot;}],&quot;id&quot;:&quot;2021-04-01T15:55:27&quot;,&quot;margin&quot;:{&quot;bottom&quot;:5.0799999237060547,&quot;left&quot;:1.6929999589920044,&quot;right&quot;:1.6929999589920044,&quot;top&quot;:3.3870000839233398},&quot;type&quot;:0},{&quot;id&quot;:&quot;2021-04-01T15:55:27&quot;,&quot;margin&quot;:{&quot;bottom&quot;:1.6929999589920044,&quot;left&quot;:1.6929999589920044,&quot;right&quot;:1.6929999589920044,&quot;top&quot;:1.6929999589920044},&quot;type&quot;:0}],&quot;type&quot;:0}"/>
  <p:tag name="KSO_WM_SLIDE_POSITION" val="0*0"/>
  <p:tag name="KSO_WM_SLIDE_RATIO" val="1.777778"/>
  <p:tag name="KSO_WM_SLIDE_SIZE" val="912*540"/>
  <p:tag name="KSO_WM_SLIDE_SUBTYPE" val="picTxt"/>
  <p:tag name="KSO_WM_SLIDE_SUPPORT_FEATURE_TYPE" val="3"/>
  <p:tag name="KSO_WM_SLIDE_TYPE" val="text"/>
  <p:tag name="KSO_WM_SPECIAL_SOURCE" val="bdnull"/>
  <p:tag name="KSO_WM_TAG_VERSION" val="1.0"/>
  <p:tag name="KSO_WM_TEMPLATE_ASSEMBLE_GROUPID" val="60656f9a4054ed1e2fb80d49"/>
  <p:tag name="KSO_WM_TEMPLATE_ASSEMBLE_XID" val="60656f9a4054ed1e2fb80d49"/>
  <p:tag name="KSO_WM_TEMPLATE_CATEGORY" val="diagram"/>
  <p:tag name="KSO_WM_TEMPLATE_COLOR_TYPE" val="1"/>
  <p:tag name="KSO_WM_TEMPLATE_INDEX" val="20214757"/>
  <p:tag name="KSO_WM_TEMPLATE_MASTER_TYPE" val="0"/>
  <p:tag name="KSO_WM_TEMPLATE_SUBCATEGORY" val="21"/>
</p:tagLst>
</file>

<file path=ppt/tags/tag311.xml><?xml version="1.0" encoding="utf-8"?>
<p:tagLst xmlns:p="http://schemas.openxmlformats.org/presentationml/2006/main">
  <p:tag name="AS_UNIQUEID" val="1826"/>
</p:tagLst>
</file>

<file path=ppt/tags/tag312.xml><?xml version="1.0" encoding="utf-8"?>
<p:tagLst xmlns:p="http://schemas.openxmlformats.org/presentationml/2006/main">
  <p:tag name="AS_UNIQUEID" val="1638"/>
</p:tagLst>
</file>

<file path=ppt/tags/tag313.xml><?xml version="1.0" encoding="utf-8"?>
<p:tagLst xmlns:p="http://schemas.openxmlformats.org/presentationml/2006/main">
  <p:tag name="AS_UNIQUEID" val="1827"/>
</p:tagLst>
</file>

<file path=ppt/tags/tag314.xml><?xml version="1.0" encoding="utf-8"?>
<p:tagLst xmlns:p="http://schemas.openxmlformats.org/presentationml/2006/main">
  <p:tag name="AS_UNIQUEID" val="1640"/>
</p:tagLst>
</file>

<file path=ppt/tags/tag315.xml><?xml version="1.0" encoding="utf-8"?>
<p:tagLst xmlns:p="http://schemas.openxmlformats.org/presentationml/2006/main">
  <p:tag name="AS_UNIQUEID" val="1828"/>
</p:tagLst>
</file>

<file path=ppt/tags/tag316.xml><?xml version="1.0" encoding="utf-8"?>
<p:tagLst xmlns:p="http://schemas.openxmlformats.org/presentationml/2006/main">
  <p:tag name="AS_UNIQUEID" val="592"/>
  <p:tag name="KSO_WM_BEAUTIFY_FLAG" val="#wm#"/>
  <p:tag name="KSO_WM_SLIDE_BACKGROUND_TYPE" val="navigation"/>
  <p:tag name="KSO_WM_SLIDE_BK_DARK_LIGHT" val="2"/>
  <p:tag name="KSO_WM_TAG_VERSION" val="1.0"/>
  <p:tag name="KSO_WM_TEMPLATE_ASSEMBLE_GROUPID" val="60656ea84054ed1e2fb7fd41"/>
  <p:tag name="KSO_WM_TEMPLATE_ASSEMBLE_XID" val="60656ea84054ed1e2fb7fd41"/>
  <p:tag name="KSO_WM_TEMPLATE_CATEGORY" val="diagram"/>
  <p:tag name="KSO_WM_TEMPLATE_INDEX" val="20214716"/>
  <p:tag name="KSO_WM_UNIT_BK_DARK_LIGHT" val="2"/>
  <p:tag name="KSO_WM_UNIT_COMPATIBLE" val="0"/>
  <p:tag name="KSO_WM_UNIT_DIAGRAM_ISNUMVISUAL" val="0"/>
  <p:tag name="KSO_WM_UNIT_DIAGRAM_ISREFERUNIT" val="0"/>
  <p:tag name="KSO_WM_UNIT_FILL_FORE_SCHEMECOLOR_INDEX" val="15"/>
  <p:tag name="KSO_WM_UNIT_FILL_FORE_SCHEMECOLOR_INDEX_BRIGHTNESS" val="0"/>
  <p:tag name="KSO_WM_UNIT_FILL_TYPE" val="1"/>
  <p:tag name="KSO_WM_UNIT_HIGHLIGHT" val="0"/>
  <p:tag name="KSO_WM_UNIT_ID" val="diagram20214716_1*i*1"/>
  <p:tag name="KSO_WM_UNIT_INDEX" val="1"/>
  <p:tag name="KSO_WM_UNIT_LAYERLEVEL" val="1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159"/>
</p:tagLst>
</file>

<file path=ppt/tags/tag317.xml><?xml version="1.0" encoding="utf-8"?>
<p:tagLst xmlns:p="http://schemas.openxmlformats.org/presentationml/2006/main">
  <p:tag name="AS_UNIQUEID" val="593"/>
  <p:tag name="KSO_WM_ASSEMBLE_CHIP_INDEX" val="8e333c5ba46e4ea1971dfa9a726e254e"/>
  <p:tag name="KSO_WM_BEAUTIFY_FLAG" val="#wm#"/>
  <p:tag name="KSO_WM_CHIP_FILLAREA_FILL_RULE" val="{&quot;fill_align&quot;:&quot;lm&quot;,&quot;fill_mode&quot;:&quot;full&quot;,&quot;sacle_strategy&quot;:&quot;smart&quot;}"/>
  <p:tag name="KSO_WM_CHIP_GROUPID" val="5e7881253197e252a37019b5"/>
  <p:tag name="KSO_WM_CHIP_XID" val="5e7881253197e252a37019b6"/>
  <p:tag name="KSO_WM_TAG_VERSION" val="1.0"/>
  <p:tag name="KSO_WM_TEMPLATE_ASSEMBLE_GROUPID" val="60656ea84054ed1e2fb7fd41"/>
  <p:tag name="KSO_WM_TEMPLATE_ASSEMBLE_XID" val="60656ea84054ed1e2fb7fd41"/>
  <p:tag name="KSO_WM_TEMPLATE_CATEGORY" val="diagram"/>
  <p:tag name="KSO_WM_TEMPLATE_INDEX" val="20214716"/>
  <p:tag name="KSO_WM_UNIT_BLOCK" val="0"/>
  <p:tag name="KSO_WM_UNIT_COMPATIBLE" val="0"/>
  <p:tag name="KSO_WM_UNIT_DEC_AREA_ID" val="48ee8f5952b242fc944b9fda429a0fa0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EFAULT_FONT" val="24;44;4"/>
  <p:tag name="KSO_WM_UNIT_DIAGRAM_ISNUMVISUAL" val="0"/>
  <p:tag name="KSO_WM_UNIT_DIAGRAM_ISREFERUNIT" val="0"/>
  <p:tag name="KSO_WM_UNIT_HIGHLIGHT" val="0"/>
  <p:tag name="KSO_WM_UNIT_ID" val="diagram20214716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此处添加大标题内容"/>
  <p:tag name="KSO_WM_UNIT_SHOW_EDIT_AREA_INDICATION" val="1"/>
  <p:tag name="KSO_WM_UNIT_SM_LIMIT_TYPE" val="2"/>
  <p:tag name="KSO_WM_UNIT_TEXT_FILL_FORE_SCHEMECOLOR_INDEX" val="13"/>
  <p:tag name="KSO_WM_UNIT_TEXT_FILL_FORE_SCHEMECOLOR_INDEX_BRIGHTNESS" val="0"/>
  <p:tag name="KSO_WM_UNIT_TEXT_FILL_TYPE" val="1"/>
  <p:tag name="KSO_WM_UNIT_TYPE" val="a"/>
  <p:tag name="KSO_WM_UNIT_VALUE" val="32"/>
</p:tagLst>
</file>

<file path=ppt/tags/tag318.xml><?xml version="1.0" encoding="utf-8"?>
<p:tagLst xmlns:p="http://schemas.openxmlformats.org/presentationml/2006/main">
  <p:tag name="AS_UNIQUEID" val="594"/>
</p:tagLst>
</file>

<file path=ppt/tags/tag319.xml><?xml version="1.0" encoding="utf-8"?>
<p:tagLst xmlns:p="http://schemas.openxmlformats.org/presentationml/2006/main">
  <p:tag name="AS_UNIQUEID" val="595"/>
</p:tagLst>
</file>

<file path=ppt/tags/tag32.xml><?xml version="1.0" encoding="utf-8"?>
<p:tagLst xmlns:p="http://schemas.openxmlformats.org/presentationml/2006/main">
  <p:tag name="AS_UNIQUEID" val="168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20.xml><?xml version="1.0" encoding="utf-8"?>
<p:tagLst xmlns:p="http://schemas.openxmlformats.org/presentationml/2006/main">
  <p:tag name="AS_UNIQUEID" val="596"/>
</p:tagLst>
</file>

<file path=ppt/tags/tag321.xml><?xml version="1.0" encoding="utf-8"?>
<p:tagLst xmlns:p="http://schemas.openxmlformats.org/presentationml/2006/main">
  <p:tag name="AS_UNIQUEID" val="597"/>
</p:tagLst>
</file>

<file path=ppt/tags/tag322.xml><?xml version="1.0" encoding="utf-8"?>
<p:tagLst xmlns:p="http://schemas.openxmlformats.org/presentationml/2006/main">
  <p:tag name="AS_UNIQUEID" val="598"/>
</p:tagLst>
</file>

<file path=ppt/tags/tag323.xml><?xml version="1.0" encoding="utf-8"?>
<p:tagLst xmlns:p="http://schemas.openxmlformats.org/presentationml/2006/main">
  <p:tag name="AS_UNIQUEID" val="599"/>
</p:tagLst>
</file>

<file path=ppt/tags/tag324.xml><?xml version="1.0" encoding="utf-8"?>
<p:tagLst xmlns:p="http://schemas.openxmlformats.org/presentationml/2006/main">
  <p:tag name="FIXED_XID_TMP" val="5f5ee1ca4d6848d78f644aeb"/>
  <p:tag name="KSO_WM_BEAUTIFY_FLAG" val="#wm#"/>
  <p:tag name="KSO_WM_CHIP_DECFILLPROP" val="[]"/>
  <p:tag name="KSO_WM_CHIP_FILLPROP" val="[[{&quot;text_align&quot;:&quot;lm&quot;,&quot;text_direction&quot;:&quot;horizontal&quot;,&quot;support_big_font&quot;:false,&quot;picture_toward&quot;:0,&quot;picture_dockside&quot;:[],&quot;fill_id&quot;:&quot;c934b58042b44607bfcc30469ccc57d1&quot;,&quot;fill_align&quot;:&quot;lm&quot;,&quot;chip_types&quot;:[&quot;header&quot;]},{&quot;text_align&quot;:&quot;lm&quot;,&quot;text_direction&quot;:&quot;horizontal&quot;,&quot;support_big_font&quot;:false,&quot;picture_toward&quot;:0,&quot;picture_dockside&quot;:[],&quot;fill_id&quot;:&quot;2c9a4fe270b94c2f9d9931eeea71f55a&quot;,&quot;fill_align&quot;:&quot;cm&quot;,&quot;chip_types&quot;:[&quot;pictext&quot;,&quot;text&quot;,&quot;picture&quot;,&quot;chart&quot;,&quot;table&quot;,&quot;video&quot;]}]]"/>
  <p:tag name="KSO_WM_CHIP_GROUPID" val="5f5ee1ca4d6848d78f644aeb"/>
  <p:tag name="KSO_WM_CHIP_INFOS" val="{&quot;type&quot;:0,&quot;layout_type&quot;:&quot;navigation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5f3b628e478fb0c58a93f8"/>
  <p:tag name="KSO_WM_SLIDE_BACKGROUND" val="[&quot;navigation&quot;]"/>
  <p:tag name="KSO_WM_SLIDE_BACKGROUND_TYPE" val="navigation"/>
  <p:tag name="KSO_WM_SLIDE_BK_DARK_LIGHT" val="2"/>
  <p:tag name="KSO_WM_SLIDE_CAN_ADD_NAVIGATION" val="1"/>
  <p:tag name="KSO_WM_SLIDE_ID" val="diagram20214716_1"/>
  <p:tag name="KSO_WM_SLIDE_INDEX" val="1"/>
  <p:tag name="KSO_WM_SLIDE_ITEM_CNT" val="0"/>
  <p:tag name="KSO_WM_SLIDE_LAYOUT" val="a_h"/>
  <p:tag name="KSO_WM_SLIDE_LAYOUT_CNT" val="1_1"/>
  <p:tag name="KSO_WM_SLIDE_LAYOUT_INFO" val="{&quot;id&quot;:&quot;2021-04-01T15:11:20&quot;,&quot;maxSize&quot;:{&quot;size1&quot;:13.300000000000001},&quot;minSize&quot;:{&quot;size1&quot;:13.300000000000001},&quot;normalSize&quot;:{&quot;size1&quot;:13.300000000000001},&quot;subLayout&quot;:[{&quot;backgroundInfo&quot;:[{&quot;bottom&quot;:0,&quot;bottomAbs&quot;:false,&quot;left&quot;:0,&quot;leftAbs&quot;:false,&quot;right&quot;:0,&quot;rightAbs&quot;:false,&quot;top&quot;:0,&quot;topAbs&quot;:false,&quot;type&quot;:&quot;navigation&quot;}],&quot;id&quot;:&quot;2021-04-01T15:11:20&quot;,&quot;margin&quot;:{&quot;bottom&quot;:0.42300000786781311,&quot;left&quot;:0.84700000286102295,&quot;right&quot;:0.84600001573562622,&quot;top&quot;:0.42300000786781311},&quot;type&quot;:0},{&quot;id&quot;:&quot;2021-04-01T15:11:20&quot;,&quot;margin&quot;:{&quot;bottom&quot;:3.3870000839233398,&quot;left&quot;:4.6570000648498535,&quot;right&quot;:4.6570000648498535,&quot;top&quot;:3.3870000839233398},&quot;maxSize&quot;:{&quot;size1&quot;:58.461000530812143},&quot;minSize&quot;:{&quot;size1&quot;:42.561000530812137},&quot;normalSize&quot;:{&quot;size1&quot;:42.561000530812137},&quot;subLayout&quot;:[{&quot;id&quot;:&quot;2021-04-01T15:11:20&quot;,&quot;margin&quot;:{&quot;bottom&quot;:0.046929460018873215,&quot;left&quot;:4.6570000648498535,&quot;right&quot;:4.6570000648498535,&quot;top&quot;:3.3870000839233398},&quot;type&quot;:0},{&quot;id&quot;:&quot;2021-04-01T15:11:20&quot;,&quot;margin&quot;:{&quot;bottom&quot;:3.3870000839233398,&quot;left&quot;:4.6570000648498535,&quot;right&quot;:4.6570000648498535,&quot;top&quot;:0.14886273443698883},&quot;type&quot;:0}],&quot;type&quot;:0}],&quot;type&quot;:0}"/>
  <p:tag name="KSO_WM_SLIDE_POSITION" val="228.002*275.302"/>
  <p:tag name="KSO_WM_SLIDE_RATIO" val="1.777778"/>
  <p:tag name="KSO_WM_SLIDE_SIZE" val="527.953*96.701"/>
  <p:tag name="KSO_WM_SLIDE_SUBTYPE" val="pureTxt"/>
  <p:tag name="KSO_WM_SLIDE_SUPPORT_FEATURE_TYPE" val="0"/>
  <p:tag name="KSO_WM_SLIDE_TYPE" val="text"/>
  <p:tag name="KSO_WM_SPECIAL_SOURCE" val="bdnull"/>
  <p:tag name="KSO_WM_TAG_VERSION" val="1.0"/>
  <p:tag name="KSO_WM_TEMPLATE_ASSEMBLE_GROUPID" val="60656ea84054ed1e2fb7fd41"/>
  <p:tag name="KSO_WM_TEMPLATE_ASSEMBLE_XID" val="60656ea84054ed1e2fb7fd41"/>
  <p:tag name="KSO_WM_TEMPLATE_CATEGORY" val="diagram"/>
  <p:tag name="KSO_WM_TEMPLATE_COLOR_TYPE" val="1"/>
  <p:tag name="KSO_WM_TEMPLATE_INDEX" val="20214716"/>
  <p:tag name="KSO_WM_TEMPLATE_MASTER_TYPE" val="0"/>
  <p:tag name="KSO_WM_TEMPLATE_SUBCATEGORY" val="21"/>
  <p:tag name="KSO_WM_TEMPLATE_THUMBS_INDEX" val="1、4、7、12、13、14、15、16、17、18、20、24、25、28、33、36、40、43、44"/>
</p:tagLst>
</file>

<file path=ppt/tags/tag325.xml><?xml version="1.0" encoding="utf-8"?>
<p:tagLst xmlns:p="http://schemas.openxmlformats.org/presentationml/2006/main">
  <p:tag name="AS_UNIQUEID" val="1829"/>
</p:tagLst>
</file>

<file path=ppt/tags/tag326.xml><?xml version="1.0" encoding="utf-8"?>
<p:tagLst xmlns:p="http://schemas.openxmlformats.org/presentationml/2006/main">
  <p:tag name="AS_UNIQUEID" val="618"/>
  <p:tag name="KSO_WM_BEAUTIFY_FLAG" val="#wm#"/>
  <p:tag name="KSO_WM_SLIDE_BACKGROUND_TYPE" val="navigation"/>
  <p:tag name="KSO_WM_SLIDE_BK_DARK_LIGHT" val="2"/>
  <p:tag name="KSO_WM_TAG_VERSION" val="1.0"/>
  <p:tag name="KSO_WM_TEMPLATE_ASSEMBLE_GROUPID" val="60656ea84054ed1e2fb7fd41"/>
  <p:tag name="KSO_WM_TEMPLATE_ASSEMBLE_XID" val="60656ea84054ed1e2fb7fd41"/>
  <p:tag name="KSO_WM_TEMPLATE_CATEGORY" val="diagram"/>
  <p:tag name="KSO_WM_TEMPLATE_INDEX" val="20214716"/>
  <p:tag name="KSO_WM_UNIT_BK_DARK_LIGHT" val="2"/>
  <p:tag name="KSO_WM_UNIT_COMPATIBLE" val="0"/>
  <p:tag name="KSO_WM_UNIT_DIAGRAM_ISNUMVISUAL" val="0"/>
  <p:tag name="KSO_WM_UNIT_DIAGRAM_ISREFERUNIT" val="0"/>
  <p:tag name="KSO_WM_UNIT_FILL_FORE_SCHEMECOLOR_INDEX" val="15"/>
  <p:tag name="KSO_WM_UNIT_FILL_FORE_SCHEMECOLOR_INDEX_BRIGHTNESS" val="0"/>
  <p:tag name="KSO_WM_UNIT_FILL_TYPE" val="1"/>
  <p:tag name="KSO_WM_UNIT_HIGHLIGHT" val="0"/>
  <p:tag name="KSO_WM_UNIT_ID" val="diagram20214716_1*i*1"/>
  <p:tag name="KSO_WM_UNIT_INDEX" val="1"/>
  <p:tag name="KSO_WM_UNIT_LAYERLEVEL" val="1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159"/>
</p:tagLst>
</file>

<file path=ppt/tags/tag327.xml><?xml version="1.0" encoding="utf-8"?>
<p:tagLst xmlns:p="http://schemas.openxmlformats.org/presentationml/2006/main">
  <p:tag name="AS_UNIQUEID" val="619"/>
  <p:tag name="KSO_WM_CHIP_GROUPID" val="5f5ee1ca4d6848d78f644aeb"/>
  <p:tag name="KSO_WM_CHIP_XID" val="5f5f3b628e478fb0c58a93f8"/>
  <p:tag name="KSO_WM_TAG_VERSION" val="1.0"/>
  <p:tag name="KSO_WM_TEMPLATE_ASSEMBLE_GROUPID" val="60656ea84054ed1e2fb7fd41"/>
  <p:tag name="KSO_WM_TEMPLATE_ASSEMBLE_XID" val="60656ea84054ed1e2fb7fd41"/>
  <p:tag name="KSO_WM_TEMPLATE_CATEGORY" val="diagram"/>
  <p:tag name="KSO_WM_TEMPLATE_INDEX" val="20214716"/>
  <p:tag name="KSO_WM_UNIT_BLOCK" val="0"/>
  <p:tag name="KSO_WM_UNIT_COMPATIBLE" val="0"/>
  <p:tag name="KSO_WM_UNIT_DEC_AREA_ID" val="ca74dc695b4f44688175849c525b609a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1}"/>
  <p:tag name="KSO_WM_UNIT_DIAGRAM_ISNUMVISUAL" val="0"/>
  <p:tag name="KSO_WM_UNIT_DIAGRAM_ISREFERUNIT" val="0"/>
  <p:tag name="KSO_WM_UNIT_FILL_FORE_SCHEMECOLOR_INDEX" val="16"/>
  <p:tag name="KSO_WM_UNIT_FILL_FORE_SCHEMECOLOR_INDEX_BRIGHTNESS" val="0"/>
  <p:tag name="KSO_WM_UNIT_FILL_TYPE" val="1"/>
  <p:tag name="KSO_WM_UNIT_HIGHLIGHT" val="0"/>
  <p:tag name="KSO_WM_UNIT_ID" val="diagram20214716_1*i*2"/>
  <p:tag name="KSO_WM_UNIT_LAYERLEVEL" val="1"/>
  <p:tag name="KSO_WM_UNIT_LINE_FILL_TYPE" val="2"/>
  <p:tag name="KSO_WM_UNIT_LINE_FORE_SCHEMECOLOR_INDEX" val="5"/>
  <p:tag name="KSO_WM_UNIT_LINE_FORE_SCHEMECOLOR_INDEX_BRIGHTNESS" val="0"/>
  <p:tag name="KSO_WM_UNIT_SM_LIMIT_TYPE" val="2"/>
  <p:tag name="KSO_WM_UNIT_TEXT_FILL_FORE_SCHEMECOLOR_INDEX" val="2"/>
  <p:tag name="KSO_WM_UNIT_TEXT_FILL_FORE_SCHEMECOLOR_INDEX_BRIGHTNESS" val="0"/>
  <p:tag name="KSO_WM_UNIT_TEXT_FILL_TYPE" val="1"/>
  <p:tag name="KSO_WM_UNIT_VALUE" val="688"/>
</p:tagLst>
</file>

<file path=ppt/tags/tag328.xml><?xml version="1.0" encoding="utf-8"?>
<p:tagLst xmlns:p="http://schemas.openxmlformats.org/presentationml/2006/main">
  <p:tag name="AS_UNIQUEID" val="620"/>
  <p:tag name="KSO_WM_CHIP_GROUPID" val="5f5ee1ca4d6848d78f644aeb"/>
  <p:tag name="KSO_WM_CHIP_XID" val="5f5f3b628e478fb0c58a93f8"/>
  <p:tag name="KSO_WM_TAG_VERSION" val="1.0"/>
  <p:tag name="KSO_WM_TEMPLATE_ASSEMBLE_GROUPID" val="60656ea84054ed1e2fb7fd41"/>
  <p:tag name="KSO_WM_TEMPLATE_ASSEMBLE_XID" val="60656ea84054ed1e2fb7fd41"/>
  <p:tag name="KSO_WM_TEMPLATE_CATEGORY" val="diagram"/>
  <p:tag name="KSO_WM_TEMPLATE_INDEX" val="20214716"/>
  <p:tag name="KSO_WM_UNIT_BLOCK" val="0"/>
  <p:tag name="KSO_WM_UNIT_COMPATIBLE" val="0"/>
  <p:tag name="KSO_WM_UNIT_DEC_AREA_ID" val="fcd5113665454bfaa2d38c59cc653f62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1}"/>
  <p:tag name="KSO_WM_UNIT_DIAGRAM_ISNUMVISUAL" val="0"/>
  <p:tag name="KSO_WM_UNIT_DIAGRAM_ISREFERUNIT" val="0"/>
  <p:tag name="KSO_WM_UNIT_HIGHLIGHT" val="0"/>
  <p:tag name="KSO_WM_UNIT_ID" val="diagram20214716_1*i*3"/>
  <p:tag name="KSO_WM_UNIT_LAYERLEVEL" val="1"/>
  <p:tag name="KSO_WM_UNIT_LINE_FILL_TYPE" val="2"/>
  <p:tag name="KSO_WM_UNIT_LINE_FORE_SCHEMECOLOR_INDEX" val="5"/>
  <p:tag name="KSO_WM_UNIT_LINE_FORE_SCHEMECOLOR_INDEX_BRIGHTNESS" val="0"/>
  <p:tag name="KSO_WM_UNIT_SM_LIMIT_TYPE" val="2"/>
  <p:tag name="KSO_WM_UNIT_TEXT_FILL_FORE_SCHEMECOLOR_INDEX" val="2"/>
  <p:tag name="KSO_WM_UNIT_TEXT_FILL_FORE_SCHEMECOLOR_INDEX_BRIGHTNESS" val="0"/>
  <p:tag name="KSO_WM_UNIT_TEXT_FILL_TYPE" val="1"/>
  <p:tag name="KSO_WM_UNIT_VALUE" val="688"/>
</p:tagLst>
</file>

<file path=ppt/tags/tag329.xml><?xml version="1.0" encoding="utf-8"?>
<p:tagLst xmlns:p="http://schemas.openxmlformats.org/presentationml/2006/main">
  <p:tag name="AS_UNIQUEID" val="621"/>
  <p:tag name="KSO_WM_ASSEMBLE_CHIP_INDEX" val="8e333c5ba46e4ea1971dfa9a726e254e"/>
  <p:tag name="KSO_WM_BEAUTIFY_FLAG" val="#wm#"/>
  <p:tag name="KSO_WM_CHIP_FILLAREA_FILL_RULE" val="{&quot;fill_align&quot;:&quot;lm&quot;,&quot;fill_mode&quot;:&quot;full&quot;,&quot;sacle_strategy&quot;:&quot;smart&quot;}"/>
  <p:tag name="KSO_WM_CHIP_GROUPID" val="5e7881253197e252a37019b5"/>
  <p:tag name="KSO_WM_CHIP_XID" val="5e7881253197e252a37019b6"/>
  <p:tag name="KSO_WM_TAG_VERSION" val="1.0"/>
  <p:tag name="KSO_WM_TEMPLATE_ASSEMBLE_GROUPID" val="60656ea84054ed1e2fb7fd41"/>
  <p:tag name="KSO_WM_TEMPLATE_ASSEMBLE_XID" val="60656ea84054ed1e2fb7fd41"/>
  <p:tag name="KSO_WM_TEMPLATE_CATEGORY" val="diagram"/>
  <p:tag name="KSO_WM_TEMPLATE_INDEX" val="20214716"/>
  <p:tag name="KSO_WM_UNIT_BLOCK" val="0"/>
  <p:tag name="KSO_WM_UNIT_COMPATIBLE" val="0"/>
  <p:tag name="KSO_WM_UNIT_DEC_AREA_ID" val="48ee8f5952b242fc944b9fda429a0fa0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EFAULT_FONT" val="24;44;4"/>
  <p:tag name="KSO_WM_UNIT_DIAGRAM_ISNUMVISUAL" val="0"/>
  <p:tag name="KSO_WM_UNIT_DIAGRAM_ISREFERUNIT" val="0"/>
  <p:tag name="KSO_WM_UNIT_HIGHLIGHT" val="0"/>
  <p:tag name="KSO_WM_UNIT_ID" val="diagram20214716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此处添加大标题内容"/>
  <p:tag name="KSO_WM_UNIT_SHOW_EDIT_AREA_INDICATION" val="1"/>
  <p:tag name="KSO_WM_UNIT_SM_LIMIT_TYPE" val="2"/>
  <p:tag name="KSO_WM_UNIT_TEXT_FILL_FORE_SCHEMECOLOR_INDEX" val="13"/>
  <p:tag name="KSO_WM_UNIT_TEXT_FILL_FORE_SCHEMECOLOR_INDEX_BRIGHTNESS" val="0"/>
  <p:tag name="KSO_WM_UNIT_TEXT_FILL_TYPE" val="1"/>
  <p:tag name="KSO_WM_UNIT_TYPE" val="a"/>
  <p:tag name="KSO_WM_UNIT_VALUE" val="32"/>
</p:tagLst>
</file>

<file path=ppt/tags/tag33.xml><?xml version="1.0" encoding="utf-8"?>
<p:tagLst xmlns:p="http://schemas.openxmlformats.org/presentationml/2006/main">
  <p:tag name="AS_UNIQUEID" val="168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30.xml><?xml version="1.0" encoding="utf-8"?>
<p:tagLst xmlns:p="http://schemas.openxmlformats.org/presentationml/2006/main">
  <p:tag name="AS_UNIQUEID" val="622"/>
  <p:tag name="KSO_WM_ASSEMBLE_CHIP_INDEX" val="a550777c4da240b5b4c0f9ee9dfbfaf3"/>
  <p:tag name="KSO_WM_CHIP_FILLAREA_FILL_RULE" val="{&quot;fill_align&quot;:&quot;cm&quot;,&quot;fill_mode&quot;:&quot;full&quot;,&quot;sacle_strategy&quot;:&quot;smart&quot;}"/>
  <p:tag name="KSO_WM_CHIP_GROUPID" val="5e6b05b36848fb12bee65ad8"/>
  <p:tag name="KSO_WM_CHIP_XID" val="5e6b05b36848fb12bee65ada"/>
  <p:tag name="KSO_WM_TAG_VERSION" val="1.0"/>
  <p:tag name="KSO_WM_TEMPLATE_ASSEMBLE_GROUPID" val="60656ea84054ed1e2fb7fd41"/>
  <p:tag name="KSO_WM_TEMPLATE_ASSEMBLE_XID" val="60656ea84054ed1e2fb7fd41"/>
  <p:tag name="KSO_WM_TEMPLATE_CATEGORY" val="diagram"/>
  <p:tag name="KSO_WM_TEMPLATE_INDEX" val="20214716"/>
  <p:tag name="KSO_WM_UNIT_BLOCK" val="0"/>
  <p:tag name="KSO_WM_UNIT_COMPATIBLE" val="0"/>
  <p:tag name="KSO_WM_UNIT_DEC_AREA_ID" val="14693c8ff9fc477691ab0d66f7d8116c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EFAULT_FONT" val="18;24;2"/>
  <p:tag name="KSO_WM_UNIT_DIAGRAM_ISNUMVISUAL" val="0"/>
  <p:tag name="KSO_WM_UNIT_DIAGRAM_ISREFERUNIT" val="0"/>
  <p:tag name="KSO_WM_UNIT_HIGHLIGHT" val="0"/>
  <p:tag name="KSO_WM_UNIT_ID" val="diagram20214716_1*h_a*1_1"/>
  <p:tag name="KSO_WM_UNIT_ISCONTENTSTITLE" val="0"/>
  <p:tag name="KSO_WM_UNIT_ISNUMDGMTITLE" val="0"/>
  <p:tag name="KSO_WM_UNIT_LAYERLEVEL" val="1_1"/>
  <p:tag name="KSO_WM_UNIT_NOCLEAR" val="0"/>
  <p:tag name="KSO_WM_UNIT_PRESET_TEXT" val="单击此处添加小标题"/>
  <p:tag name="KSO_WM_UNIT_SHOW_EDIT_AREA_INDICATION" val="1"/>
  <p:tag name="KSO_WM_UNIT_SM_LIMIT_TYPE" val="2"/>
  <p:tag name="KSO_WM_UNIT_TEXT_FILL_FORE_SCHEMECOLOR_INDEX" val="13"/>
  <p:tag name="KSO_WM_UNIT_TEXT_FILL_FORE_SCHEMECOLOR_INDEX_BRIGHTNESS" val="0"/>
  <p:tag name="KSO_WM_UNIT_TEXT_FILL_TYPE" val="1"/>
  <p:tag name="KSO_WM_UNIT_VALUE" val="26"/>
</p:tagLst>
</file>

<file path=ppt/tags/tag331.xml><?xml version="1.0" encoding="utf-8"?>
<p:tagLst xmlns:p="http://schemas.openxmlformats.org/presentationml/2006/main">
  <p:tag name="AS_UNIQUEID" val="623"/>
  <p:tag name="KSO_WM_ASSEMBLE_CHIP_INDEX" val="a550777c4da240b5b4c0f9ee9dfbfaf3"/>
  <p:tag name="KSO_WM_CHIP_FILLAREA_FILL_RULE" val="{&quot;fill_align&quot;:&quot;cm&quot;,&quot;fill_mode&quot;:&quot;full&quot;,&quot;sacle_strategy&quot;:&quot;smart&quot;}"/>
  <p:tag name="KSO_WM_CHIP_GROUPID" val="5e6b05b36848fb12bee65ad8"/>
  <p:tag name="KSO_WM_CHIP_XID" val="5e6b05b36848fb12bee65ada"/>
  <p:tag name="KSO_WM_TAG_VERSION" val="1.0"/>
  <p:tag name="KSO_WM_TEMPLATE_ASSEMBLE_GROUPID" val="60656ea84054ed1e2fb7fd41"/>
  <p:tag name="KSO_WM_TEMPLATE_ASSEMBLE_XID" val="60656ea84054ed1e2fb7fd41"/>
  <p:tag name="KSO_WM_TEMPLATE_CATEGORY" val="diagram"/>
  <p:tag name="KSO_WM_TEMPLATE_INDEX" val="20214716"/>
  <p:tag name="KSO_WM_UNIT_BLOCK" val="0"/>
  <p:tag name="KSO_WM_UNIT_COMPATIBLE" val="0"/>
  <p:tag name="KSO_WM_UNIT_DEC_AREA_ID" val="bbfc1fd3b4df436387d52f859c4e75b0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EFAULT_FONT" val="14;20;2"/>
  <p:tag name="KSO_WM_UNIT_DIAGRAM_ISNUMVISUAL" val="0"/>
  <p:tag name="KSO_WM_UNIT_DIAGRAM_ISREFERUNIT" val="0"/>
  <p:tag name="KSO_WM_UNIT_HIGHLIGHT" val="0"/>
  <p:tag name="KSO_WM_UNIT_ID" val="diagram20214716_1*h_f*1_1"/>
  <p:tag name="KSO_WM_UNIT_LAYERLEVEL" val="1_1"/>
  <p:tag name="KSO_WM_UNIT_NOCLEAR" val="0"/>
  <p:tag name="KSO_WM_UNIT_PRESET_TEXT" val="单击此处添加正文，文字是您思想的提炼，请尽量言简意赅的阐述观点。"/>
  <p:tag name="KSO_WM_UNIT_SHOW_EDIT_AREA_INDICATION" val="1"/>
  <p:tag name="KSO_WM_UNIT_SM_LIMIT_TYPE" val="2"/>
  <p:tag name="KSO_WM_UNIT_SUBTYPE" val="a"/>
  <p:tag name="KSO_WM_UNIT_TEXT_FILL_FORE_SCHEMECOLOR_INDEX" val="13"/>
  <p:tag name="KSO_WM_UNIT_TEXT_FILL_FORE_SCHEMECOLOR_INDEX_BRIGHTNESS" val="0.25"/>
  <p:tag name="KSO_WM_UNIT_TEXT_FILL_TYPE" val="1"/>
  <p:tag name="KSO_WM_UNIT_TEXT_SUBTYPE" val="a"/>
  <p:tag name="KSO_WM_UNIT_VALUE" val="78"/>
</p:tagLst>
</file>

<file path=ppt/tags/tag332.xml><?xml version="1.0" encoding="utf-8"?>
<p:tagLst xmlns:p="http://schemas.openxmlformats.org/presentationml/2006/main">
  <p:tag name="FIXED_XID_TMP" val="5f5ee1ca4d6848d78f644aeb"/>
  <p:tag name="KSO_WM_BEAUTIFY_FLAG" val="#wm#"/>
  <p:tag name="KSO_WM_CHIP_DECFILLPROP" val="[]"/>
  <p:tag name="KSO_WM_CHIP_FILLPROP" val="[[{&quot;text_align&quot;:&quot;lm&quot;,&quot;text_direction&quot;:&quot;horizontal&quot;,&quot;support_big_font&quot;:false,&quot;picture_toward&quot;:0,&quot;picture_dockside&quot;:[],&quot;fill_id&quot;:&quot;c934b58042b44607bfcc30469ccc57d1&quot;,&quot;fill_align&quot;:&quot;lm&quot;,&quot;chip_types&quot;:[&quot;header&quot;]},{&quot;text_align&quot;:&quot;lm&quot;,&quot;text_direction&quot;:&quot;horizontal&quot;,&quot;support_big_font&quot;:false,&quot;picture_toward&quot;:0,&quot;picture_dockside&quot;:[],&quot;fill_id&quot;:&quot;2c9a4fe270b94c2f9d9931eeea71f55a&quot;,&quot;fill_align&quot;:&quot;cm&quot;,&quot;chip_types&quot;:[&quot;pictext&quot;,&quot;text&quot;,&quot;picture&quot;,&quot;chart&quot;,&quot;table&quot;,&quot;video&quot;]}]]"/>
  <p:tag name="KSO_WM_CHIP_GROUPID" val="5f5ee1ca4d6848d78f644aeb"/>
  <p:tag name="KSO_WM_CHIP_INFOS" val="{&quot;type&quot;:0,&quot;layout_type&quot;:&quot;navigation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5f3b628e478fb0c58a93f8"/>
  <p:tag name="KSO_WM_SLIDE_BACKGROUND" val="[&quot;navigation&quot;]"/>
  <p:tag name="KSO_WM_SLIDE_BACKGROUND_TYPE" val="navigation"/>
  <p:tag name="KSO_WM_SLIDE_BK_DARK_LIGHT" val="2"/>
  <p:tag name="KSO_WM_SLIDE_CAN_ADD_NAVIGATION" val="1"/>
  <p:tag name="KSO_WM_SLIDE_ID" val="diagram20214716_1"/>
  <p:tag name="KSO_WM_SLIDE_INDEX" val="1"/>
  <p:tag name="KSO_WM_SLIDE_ITEM_CNT" val="0"/>
  <p:tag name="KSO_WM_SLIDE_LAYOUT" val="a_h"/>
  <p:tag name="KSO_WM_SLIDE_LAYOUT_CNT" val="1_1"/>
  <p:tag name="KSO_WM_SLIDE_LAYOUT_INFO" val="{&quot;id&quot;:&quot;2021-04-01T15:11:20&quot;,&quot;maxSize&quot;:{&quot;size1&quot;:13.300000000000001},&quot;minSize&quot;:{&quot;size1&quot;:13.300000000000001},&quot;normalSize&quot;:{&quot;size1&quot;:13.300000000000001},&quot;subLayout&quot;:[{&quot;backgroundInfo&quot;:[{&quot;bottom&quot;:0,&quot;bottomAbs&quot;:false,&quot;left&quot;:0,&quot;leftAbs&quot;:false,&quot;right&quot;:0,&quot;rightAbs&quot;:false,&quot;top&quot;:0,&quot;topAbs&quot;:false,&quot;type&quot;:&quot;navigation&quot;}],&quot;id&quot;:&quot;2021-04-01T15:11:20&quot;,&quot;margin&quot;:{&quot;bottom&quot;:0.42300000786781311,&quot;left&quot;:0.84700000286102295,&quot;right&quot;:0.84600001573562622,&quot;top&quot;:0.42300000786781311},&quot;type&quot;:0},{&quot;id&quot;:&quot;2021-04-01T15:11:20&quot;,&quot;margin&quot;:{&quot;bottom&quot;:3.3870000839233398,&quot;left&quot;:4.6570000648498535,&quot;right&quot;:4.6570000648498535,&quot;top&quot;:3.3870000839233398},&quot;maxSize&quot;:{&quot;size1&quot;:58.461000530812143},&quot;minSize&quot;:{&quot;size1&quot;:42.561000530812137},&quot;normalSize&quot;:{&quot;size1&quot;:42.561000530812137},&quot;subLayout&quot;:[{&quot;id&quot;:&quot;2021-04-01T15:11:20&quot;,&quot;margin&quot;:{&quot;bottom&quot;:0.046929460018873215,&quot;left&quot;:4.6570000648498535,&quot;right&quot;:4.6570000648498535,&quot;top&quot;:3.3870000839233398},&quot;type&quot;:0},{&quot;id&quot;:&quot;2021-04-01T15:11:20&quot;,&quot;margin&quot;:{&quot;bottom&quot;:3.3870000839233398,&quot;left&quot;:4.6570000648498535,&quot;right&quot;:4.6570000648498535,&quot;top&quot;:0.14886273443698883},&quot;type&quot;:0}],&quot;type&quot;:0}],&quot;type&quot;:0}"/>
  <p:tag name="KSO_WM_SLIDE_POSITION" val="228.002*275.302"/>
  <p:tag name="KSO_WM_SLIDE_RATIO" val="1.777778"/>
  <p:tag name="KSO_WM_SLIDE_SIZE" val="527.953*96.701"/>
  <p:tag name="KSO_WM_SLIDE_SUBTYPE" val="pureTxt"/>
  <p:tag name="KSO_WM_SLIDE_SUPPORT_FEATURE_TYPE" val="0"/>
  <p:tag name="KSO_WM_SLIDE_TYPE" val="text"/>
  <p:tag name="KSO_WM_SPECIAL_SOURCE" val="bdnull"/>
  <p:tag name="KSO_WM_TAG_VERSION" val="1.0"/>
  <p:tag name="KSO_WM_TEMPLATE_ASSEMBLE_GROUPID" val="60656ea84054ed1e2fb7fd41"/>
  <p:tag name="KSO_WM_TEMPLATE_ASSEMBLE_XID" val="60656ea84054ed1e2fb7fd41"/>
  <p:tag name="KSO_WM_TEMPLATE_CATEGORY" val="diagram"/>
  <p:tag name="KSO_WM_TEMPLATE_COLOR_TYPE" val="1"/>
  <p:tag name="KSO_WM_TEMPLATE_INDEX" val="20214716"/>
  <p:tag name="KSO_WM_TEMPLATE_MASTER_TYPE" val="0"/>
  <p:tag name="KSO_WM_TEMPLATE_SUBCATEGORY" val="21"/>
  <p:tag name="KSO_WM_TEMPLATE_THUMBS_INDEX" val="1、4、7、12、13、14、15、16、17、18、20、24、25、28、33、36、40、43、44"/>
</p:tagLst>
</file>

<file path=ppt/tags/tag333.xml><?xml version="1.0" encoding="utf-8"?>
<p:tagLst xmlns:p="http://schemas.openxmlformats.org/presentationml/2006/main">
  <p:tag name="AS_UNIQUEID" val="1830"/>
</p:tagLst>
</file>

<file path=ppt/tags/tag334.xml><?xml version="1.0" encoding="utf-8"?>
<p:tagLst xmlns:p="http://schemas.openxmlformats.org/presentationml/2006/main">
  <p:tag name="AS_UNIQUEID" val="1831"/>
</p:tagLst>
</file>

<file path=ppt/tags/tag335.xml><?xml version="1.0" encoding="utf-8"?>
<p:tagLst xmlns:p="http://schemas.openxmlformats.org/presentationml/2006/main">
  <p:tag name="AS_UNIQUEID" val="1832"/>
</p:tagLst>
</file>

<file path=ppt/tags/tag336.xml><?xml version="1.0" encoding="utf-8"?>
<p:tagLst xmlns:p="http://schemas.openxmlformats.org/presentationml/2006/main">
  <p:tag name="AS_UNIQUEID" val="1833"/>
</p:tagLst>
</file>

<file path=ppt/tags/tag337.xml><?xml version="1.0" encoding="utf-8"?>
<p:tagLst xmlns:p="http://schemas.openxmlformats.org/presentationml/2006/main">
  <p:tag name="AS_UNIQUEID" val="1834"/>
</p:tagLst>
</file>

<file path=ppt/tags/tag338.xml><?xml version="1.0" encoding="utf-8"?>
<p:tagLst xmlns:p="http://schemas.openxmlformats.org/presentationml/2006/main">
  <p:tag name="AS_UNIQUEID" val="1835"/>
</p:tagLst>
</file>

<file path=ppt/tags/tag339.xml><?xml version="1.0" encoding="utf-8"?>
<p:tagLst xmlns:p="http://schemas.openxmlformats.org/presentationml/2006/main">
  <p:tag name="AS_UNIQUEID" val="1836"/>
</p:tagLst>
</file>

<file path=ppt/tags/tag34.xml><?xml version="1.0" encoding="utf-8"?>
<p:tagLst xmlns:p="http://schemas.openxmlformats.org/presentationml/2006/main">
  <p:tag name="AS_UNIQUEID" val="168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40.xml><?xml version="1.0" encoding="utf-8"?>
<p:tagLst xmlns:p="http://schemas.openxmlformats.org/presentationml/2006/main">
  <p:tag name="AS_UNIQUEID" val="1837"/>
</p:tagLst>
</file>

<file path=ppt/tags/tag341.xml><?xml version="1.0" encoding="utf-8"?>
<p:tagLst xmlns:p="http://schemas.openxmlformats.org/presentationml/2006/main">
  <p:tag name="AS_UNIQUEID" val="1838"/>
</p:tagLst>
</file>

<file path=ppt/tags/tag342.xml><?xml version="1.0" encoding="utf-8"?>
<p:tagLst xmlns:p="http://schemas.openxmlformats.org/presentationml/2006/main">
  <p:tag name="AS_UNIQUEID" val="1839"/>
</p:tagLst>
</file>

<file path=ppt/tags/tag343.xml><?xml version="1.0" encoding="utf-8"?>
<p:tagLst xmlns:p="http://schemas.openxmlformats.org/presentationml/2006/main">
  <p:tag name="AS_UNIQUEID" val="1840"/>
</p:tagLst>
</file>

<file path=ppt/tags/tag344.xml><?xml version="1.0" encoding="utf-8"?>
<p:tagLst xmlns:p="http://schemas.openxmlformats.org/presentationml/2006/main">
  <p:tag name="AS_UNIQUEID" val="1841"/>
</p:tagLst>
</file>

<file path=ppt/tags/tag345.xml><?xml version="1.0" encoding="utf-8"?>
<p:tagLst xmlns:p="http://schemas.openxmlformats.org/presentationml/2006/main">
  <p:tag name="AS_UNIQUEID" val="1842"/>
</p:tagLst>
</file>

<file path=ppt/tags/tag346.xml><?xml version="1.0" encoding="utf-8"?>
<p:tagLst xmlns:p="http://schemas.openxmlformats.org/presentationml/2006/main">
  <p:tag name="AS_UNIQUEID" val="1843"/>
</p:tagLst>
</file>

<file path=ppt/tags/tag347.xml><?xml version="1.0" encoding="utf-8"?>
<p:tagLst xmlns:p="http://schemas.openxmlformats.org/presentationml/2006/main">
  <p:tag name="AS_UNIQUEID" val="1844"/>
</p:tagLst>
</file>

<file path=ppt/tags/tag348.xml><?xml version="1.0" encoding="utf-8"?>
<p:tagLst xmlns:p="http://schemas.openxmlformats.org/presentationml/2006/main">
  <p:tag name="AS_UNIQUEID" val="1845"/>
</p:tagLst>
</file>

<file path=ppt/tags/tag349.xml><?xml version="1.0" encoding="utf-8"?>
<p:tagLst xmlns:p="http://schemas.openxmlformats.org/presentationml/2006/main">
  <p:tag name="AS_UNIQUEID" val="1846"/>
</p:tagLst>
</file>

<file path=ppt/tags/tag35.xml><?xml version="1.0" encoding="utf-8"?>
<p:tagLst xmlns:p="http://schemas.openxmlformats.org/presentationml/2006/main">
  <p:tag name="AS_UNIQUEID" val="1684"/>
</p:tagLst>
</file>

<file path=ppt/tags/tag350.xml><?xml version="1.0" encoding="utf-8"?>
<p:tagLst xmlns:p="http://schemas.openxmlformats.org/presentationml/2006/main">
  <p:tag name="AS_UNIQUEID" val="1847"/>
</p:tagLst>
</file>

<file path=ppt/tags/tag351.xml><?xml version="1.0" encoding="utf-8"?>
<p:tagLst xmlns:p="http://schemas.openxmlformats.org/presentationml/2006/main">
  <p:tag name="AS_UNIQUEID" val="1848"/>
</p:tagLst>
</file>

<file path=ppt/tags/tag352.xml><?xml version="1.0" encoding="utf-8"?>
<p:tagLst xmlns:p="http://schemas.openxmlformats.org/presentationml/2006/main">
  <p:tag name="AS_UNIQUEID" val="618"/>
  <p:tag name="KSO_WM_BEAUTIFY_FLAG" val="#wm#"/>
  <p:tag name="KSO_WM_SLIDE_BACKGROUND_TYPE" val="navigation"/>
  <p:tag name="KSO_WM_SLIDE_BK_DARK_LIGHT" val="2"/>
  <p:tag name="KSO_WM_TAG_VERSION" val="1.0"/>
  <p:tag name="KSO_WM_TEMPLATE_ASSEMBLE_GROUPID" val="60656ea84054ed1e2fb7fd41"/>
  <p:tag name="KSO_WM_TEMPLATE_ASSEMBLE_XID" val="60656ea84054ed1e2fb7fd41"/>
  <p:tag name="KSO_WM_TEMPLATE_CATEGORY" val="diagram"/>
  <p:tag name="KSO_WM_TEMPLATE_INDEX" val="20214716"/>
  <p:tag name="KSO_WM_UNIT_BK_DARK_LIGHT" val="2"/>
  <p:tag name="KSO_WM_UNIT_COMPATIBLE" val="0"/>
  <p:tag name="KSO_WM_UNIT_DIAGRAM_ISNUMVISUAL" val="0"/>
  <p:tag name="KSO_WM_UNIT_DIAGRAM_ISREFERUNIT" val="0"/>
  <p:tag name="KSO_WM_UNIT_FILL_FORE_SCHEMECOLOR_INDEX" val="15"/>
  <p:tag name="KSO_WM_UNIT_FILL_FORE_SCHEMECOLOR_INDEX_BRIGHTNESS" val="0"/>
  <p:tag name="KSO_WM_UNIT_FILL_TYPE" val="1"/>
  <p:tag name="KSO_WM_UNIT_HIGHLIGHT" val="0"/>
  <p:tag name="KSO_WM_UNIT_ID" val="diagram20214716_1*i*1"/>
  <p:tag name="KSO_WM_UNIT_INDEX" val="1"/>
  <p:tag name="KSO_WM_UNIT_LAYERLEVEL" val="1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159"/>
</p:tagLst>
</file>

<file path=ppt/tags/tag353.xml><?xml version="1.0" encoding="utf-8"?>
<p:tagLst xmlns:p="http://schemas.openxmlformats.org/presentationml/2006/main">
  <p:tag name="AS_UNIQUEID" val="1289"/>
</p:tagLst>
</file>

<file path=ppt/tags/tag354.xml><?xml version="1.0" encoding="utf-8"?>
<p:tagLst xmlns:p="http://schemas.openxmlformats.org/presentationml/2006/main">
  <p:tag name="AS_UNIQUEID" val="1290"/>
</p:tagLst>
</file>

<file path=ppt/tags/tag355.xml><?xml version="1.0" encoding="utf-8"?>
<p:tagLst xmlns:p="http://schemas.openxmlformats.org/presentationml/2006/main">
  <p:tag name="AS_UNIQUEID" val="1849"/>
</p:tagLst>
</file>

<file path=ppt/tags/tag356.xml><?xml version="1.0" encoding="utf-8"?>
<p:tagLst xmlns:p="http://schemas.openxmlformats.org/presentationml/2006/main">
  <p:tag name="AS_UNIQUEID" val="1850"/>
</p:tagLst>
</file>

<file path=ppt/tags/tag357.xml><?xml version="1.0" encoding="utf-8"?>
<p:tagLst xmlns:p="http://schemas.openxmlformats.org/presentationml/2006/main">
  <p:tag name="AS_UNIQUEID" val="1851"/>
</p:tagLst>
</file>

<file path=ppt/tags/tag358.xml><?xml version="1.0" encoding="utf-8"?>
<p:tagLst xmlns:p="http://schemas.openxmlformats.org/presentationml/2006/main">
  <p:tag name="AS_UNIQUEID" val="1852"/>
</p:tagLst>
</file>

<file path=ppt/tags/tag359.xml><?xml version="1.0" encoding="utf-8"?>
<p:tagLst xmlns:p="http://schemas.openxmlformats.org/presentationml/2006/main">
  <p:tag name="AS_UNIQUEID" val="662"/>
  <p:tag name="KSO_WM_ASSEMBLE_CHIP_INDEX" val="04962f4bf2324ef3b09e7cf60b5eeece"/>
  <p:tag name="KSO_WM_BEAUTIFY_FLAG" val="#wm#"/>
  <p:tag name="KSO_WM_CHIP_FILLAREA_FILL_RULE" val="{&quot;fill_align&quot;:&quot;cm&quot;,&quot;fill_mode&quot;:&quot;full&quot;,&quot;sacle_strategy&quot;:&quot;smart&quot;}"/>
  <p:tag name="KSO_WM_CHIP_GROUPID" val="5e7881253197e252a37019b5"/>
  <p:tag name="KSO_WM_CHIP_XID" val="5e7881253197e252a37019b6"/>
  <p:tag name="KSO_WM_TAG_VERSION" val="1.0"/>
  <p:tag name="KSO_WM_TEMPLATE_ASSEMBLE_GROUPID" val="60656f654054ed1e2fb80950"/>
  <p:tag name="KSO_WM_TEMPLATE_ASSEMBLE_XID" val="60656f654054ed1e2fb80950"/>
  <p:tag name="KSO_WM_TEMPLATE_CATEGORY" val="diagram"/>
  <p:tag name="KSO_WM_TEMPLATE_INDEX" val="20212714"/>
  <p:tag name="KSO_WM_UNIT_BLOCK" val="0"/>
  <p:tag name="KSO_WM_UNIT_COMPATIBLE" val="0"/>
  <p:tag name="KSO_WM_UNIT_DEC_AREA_ID" val="e3986779d47b437e9a7bcceaa0799318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EFAULT_FONT" val="24;44;4"/>
  <p:tag name="KSO_WM_UNIT_DIAGRAM_ISNUMVISUAL" val="0"/>
  <p:tag name="KSO_WM_UNIT_DIAGRAM_ISREFERUNIT" val="0"/>
  <p:tag name="KSO_WM_UNIT_HIGHLIGHT" val="0"/>
  <p:tag name="KSO_WM_UNIT_ID" val="diagram20212714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添加标题"/>
  <p:tag name="KSO_WM_UNIT_SHOW_EDIT_AREA_INDICATION" val="1"/>
  <p:tag name="KSO_WM_UNIT_SM_LIMIT_TYPE" val="2"/>
  <p:tag name="KSO_WM_UNIT_SUPPORT_UNIT_TYPE" val="[&quot;d&quot;]"/>
  <p:tag name="KSO_WM_UNIT_TEXT_FILL_FORE_SCHEMECOLOR_INDEX" val="13"/>
  <p:tag name="KSO_WM_UNIT_TEXT_FILL_FORE_SCHEMECOLOR_INDEX_BRIGHTNESS" val="0"/>
  <p:tag name="KSO_WM_UNIT_TEXT_FILL_TYPE" val="1"/>
  <p:tag name="KSO_WM_UNIT_TYPE" val="a"/>
  <p:tag name="KSO_WM_UNIT_VALUE" val="12"/>
</p:tagLst>
</file>

<file path=ppt/tags/tag36.xml><?xml version="1.0" encoding="utf-8"?>
<p:tagLst xmlns:p="http://schemas.openxmlformats.org/presentationml/2006/main">
  <p:tag name="AS_UNIQUEID" val="168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60.xml><?xml version="1.0" encoding="utf-8"?>
<p:tagLst xmlns:p="http://schemas.openxmlformats.org/presentationml/2006/main">
  <p:tag name="AS_UNIQUEID" val="663"/>
  <p:tag name="KSO_WM_BEAUTIFY_FLAG" val="#wm#"/>
  <p:tag name="KSO_WM_CHIP_GROUPID" val="5f71a5bf747e3ea6e293b57c"/>
  <p:tag name="KSO_WM_CHIP_XID" val="5f71ae53747e3ea6e293f8b1"/>
  <p:tag name="KSO_WM_TAG_VERSION" val="1.0"/>
  <p:tag name="KSO_WM_TEMPLATE_ASSEMBLE_GROUPID" val="60656f654054ed1e2fb80950"/>
  <p:tag name="KSO_WM_TEMPLATE_ASSEMBLE_XID" val="60656f654054ed1e2fb80950"/>
  <p:tag name="KSO_WM_TEMPLATE_CATEGORY" val="diagram"/>
  <p:tag name="KSO_WM_TEMPLATE_INDEX" val="20212714"/>
  <p:tag name="KSO_WM_UNIT_BLOCK" val="0"/>
  <p:tag name="KSO_WM_UNIT_COMPATIBLE" val="0"/>
  <p:tag name="KSO_WM_UNIT_DEC_AREA_ID" val="3f827eed98b24e1989a2b0c673c6666a"/>
  <p:tag name="KSO_WM_UNIT_DECORATE_INFO" val="{&quot;DecorateInfoH&quot;:{&quot;IsAbs&quot;:true},&quot;DecorateInfoW&quot;:{&quot;IsAbs&quot;:false},&quot;DecorateInfoX&quot;:{&quot;IsAbs&quot;:true,&quot;Pos&quot;:1},&quot;DecorateInfoY&quot;:{&quot;IsAbs&quot;:true,&quot;Pos&quot;:2},&quot;ReferentInfo&quot;:{&quot;Id&quot;:&quot;e3986779d47b437e9a7bcceaa0799318&quot;,&quot;X&quot;:{&quot;Pos&quot;:1},&quot;Y&quot;:{&quot;Pos&quot;:0}},&quot;whChangeMode&quot;:0}"/>
  <p:tag name="KSO_WM_UNIT_DIAGRAM_ISNUMVISUAL" val="0"/>
  <p:tag name="KSO_WM_UNIT_DIAGRAM_ISREFERUNIT" val="0"/>
  <p:tag name="KSO_WM_UNIT_FILL_FORE_SCHEMECOLOR_INDEX" val="15"/>
  <p:tag name="KSO_WM_UNIT_FILL_FORE_SCHEMECOLOR_INDEX_BRIGHTNESS" val="0"/>
  <p:tag name="KSO_WM_UNIT_FILL_TYPE" val="1"/>
  <p:tag name="KSO_WM_UNIT_HIGHLIGHT" val="0"/>
  <p:tag name="KSO_WM_UNIT_ID" val="diagram20212714_1*i*1"/>
  <p:tag name="KSO_WM_UNIT_INDEX" val="1"/>
  <p:tag name="KSO_WM_UNIT_LAYERLEVEL" val="1"/>
  <p:tag name="KSO_WM_UNIT_SM_LIMIT_TYPE" val="3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30"/>
</p:tagLst>
</file>

<file path=ppt/tags/tag361.xml><?xml version="1.0" encoding="utf-8"?>
<p:tagLst xmlns:p="http://schemas.openxmlformats.org/presentationml/2006/main">
  <p:tag name="AS_UNIQUEID" val="664"/>
  <p:tag name="KSO_WM_BEAUTIFY_FLAG" val="#wm#"/>
  <p:tag name="KSO_WM_CHIP_GROUPID" val="5f71a5bf747e3ea6e293b57c"/>
  <p:tag name="KSO_WM_CHIP_XID" val="5f71ae53747e3ea6e293f8b1"/>
  <p:tag name="KSO_WM_TAG_VERSION" val="1.0"/>
  <p:tag name="KSO_WM_TEMPLATE_ASSEMBLE_GROUPID" val="60656f654054ed1e2fb80950"/>
  <p:tag name="KSO_WM_TEMPLATE_ASSEMBLE_XID" val="60656f654054ed1e2fb80950"/>
  <p:tag name="KSO_WM_TEMPLATE_CATEGORY" val="diagram"/>
  <p:tag name="KSO_WM_TEMPLATE_INDEX" val="20212714"/>
  <p:tag name="KSO_WM_UNIT_BLOCK" val="0"/>
  <p:tag name="KSO_WM_UNIT_COMPATIBLE" val="0"/>
  <p:tag name="KSO_WM_UNIT_DEC_AREA_ID" val="a00468fe66f44b08aef719e85195a2dc"/>
  <p:tag name="KSO_WM_UNIT_DECORATE_INFO" val="{&quot;DecorateInfoH&quot;:{&quot;IsAbs&quot;:true},&quot;DecorateInfoW&quot;:{&quot;IsAbs&quot;:false},&quot;DecorateInfoX&quot;:{&quot;IsAbs&quot;:true,&quot;Pos&quot;:1},&quot;DecorateInfoY&quot;:{&quot;IsAbs&quot;:true,&quot;Pos&quot;:0},&quot;ReferentInfo&quot;:{&quot;Id&quot;:&quot;e3986779d47b437e9a7bcceaa0799318&quot;,&quot;X&quot;:{&quot;Pos&quot;:1},&quot;Y&quot;:{&quot;Pos&quot;:0}},&quot;whChangeMode&quot;:0}"/>
  <p:tag name="KSO_WM_UNIT_DIAGRAM_ISNUMVISUAL" val="0"/>
  <p:tag name="KSO_WM_UNIT_DIAGRAM_ISREFERUNIT" val="0"/>
  <p:tag name="KSO_WM_UNIT_FILL_FORE_SCHEMECOLOR_INDEX" val="15"/>
  <p:tag name="KSO_WM_UNIT_FILL_FORE_SCHEMECOLOR_INDEX_BRIGHTNESS" val="0"/>
  <p:tag name="KSO_WM_UNIT_FILL_TYPE" val="1"/>
  <p:tag name="KSO_WM_UNIT_HIGHLIGHT" val="0"/>
  <p:tag name="KSO_WM_UNIT_ID" val="diagram20212714_1*i*2"/>
  <p:tag name="KSO_WM_UNIT_INDEX" val="2"/>
  <p:tag name="KSO_WM_UNIT_LAYERLEVEL" val="1"/>
  <p:tag name="KSO_WM_UNIT_SM_LIMIT_TYPE" val="3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6"/>
</p:tagLst>
</file>

<file path=ppt/tags/tag362.xml><?xml version="1.0" encoding="utf-8"?>
<p:tagLst xmlns:p="http://schemas.openxmlformats.org/presentationml/2006/main">
  <p:tag name="AS_UNIQUEID" val="665"/>
  <p:tag name="KSO_WM_BEAUTIFY_FLAG" val="#wm#"/>
  <p:tag name="KSO_WM_CHIP_GROUPID" val="5f71a5bf747e3ea6e293b57c"/>
  <p:tag name="KSO_WM_CHIP_XID" val="5f71ae53747e3ea6e293f8b1"/>
  <p:tag name="KSO_WM_TAG_VERSION" val="1.0"/>
  <p:tag name="KSO_WM_TEMPLATE_ASSEMBLE_GROUPID" val="60656f654054ed1e2fb80950"/>
  <p:tag name="KSO_WM_TEMPLATE_ASSEMBLE_XID" val="60656f654054ed1e2fb80950"/>
  <p:tag name="KSO_WM_TEMPLATE_CATEGORY" val="diagram"/>
  <p:tag name="KSO_WM_TEMPLATE_INDEX" val="20212714"/>
  <p:tag name="KSO_WM_UNIT_BLOCK" val="0"/>
  <p:tag name="KSO_WM_UNIT_COMPATIBLE" val="0"/>
  <p:tag name="KSO_WM_UNIT_DEC_AREA_ID" val="9f2891235ccd4efb8a37b7e1155163d5"/>
  <p:tag name="KSO_WM_UNIT_DECORATE_INFO" val="{&quot;DecorateInfoH&quot;:{&quot;IsAbs&quot;:true},&quot;DecorateInfoW&quot;:{&quot;IsAbs&quot;:false},&quot;DecorateInfoX&quot;:{&quot;IsAbs&quot;:true,&quot;Pos&quot;:1},&quot;DecorateInfoY&quot;:{&quot;IsAbs&quot;:true,&quot;Pos&quot;:0},&quot;ReferentInfo&quot;:{&quot;Id&quot;:&quot;e3986779d47b437e9a7bcceaa0799318&quot;,&quot;X&quot;:{&quot;Pos&quot;:1},&quot;Y&quot;:{&quot;Pos&quot;:2}},&quot;whChangeMode&quot;:0}"/>
  <p:tag name="KSO_WM_UNIT_DIAGRAM_ISNUMVISUAL" val="0"/>
  <p:tag name="KSO_WM_UNIT_DIAGRAM_ISREFERUNIT" val="0"/>
  <p:tag name="KSO_WM_UNIT_FILL_FORE_SCHEMECOLOR_INDEX" val="15"/>
  <p:tag name="KSO_WM_UNIT_FILL_FORE_SCHEMECOLOR_INDEX_BRIGHTNESS" val="0"/>
  <p:tag name="KSO_WM_UNIT_FILL_TYPE" val="1"/>
  <p:tag name="KSO_WM_UNIT_HIGHLIGHT" val="0"/>
  <p:tag name="KSO_WM_UNIT_ID" val="diagram20212714_1*i*3"/>
  <p:tag name="KSO_WM_UNIT_INDEX" val="3"/>
  <p:tag name="KSO_WM_UNIT_LAYERLEVEL" val="1"/>
  <p:tag name="KSO_WM_UNIT_SM_LIMIT_TYPE" val="3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54"/>
</p:tagLst>
</file>

<file path=ppt/tags/tag363.xml><?xml version="1.0" encoding="utf-8"?>
<p:tagLst xmlns:p="http://schemas.openxmlformats.org/presentationml/2006/main">
  <p:tag name="AS_UNIQUEID" val="666"/>
</p:tagLst>
</file>

<file path=ppt/tags/tag364.xml><?xml version="1.0" encoding="utf-8"?>
<p:tagLst xmlns:p="http://schemas.openxmlformats.org/presentationml/2006/main">
  <p:tag name="AS_UNIQUEID" val="667"/>
</p:tagLst>
</file>

<file path=ppt/tags/tag365.xml><?xml version="1.0" encoding="utf-8"?>
<p:tagLst xmlns:p="http://schemas.openxmlformats.org/presentationml/2006/main">
  <p:tag name="AS_UNIQUEID" val="1649"/>
</p:tagLst>
</file>

<file path=ppt/tags/tag366.xml><?xml version="1.0" encoding="utf-8"?>
<p:tagLst xmlns:p="http://schemas.openxmlformats.org/presentationml/2006/main">
  <p:tag name="AS_UNIQUEID" val="1853"/>
</p:tagLst>
</file>

<file path=ppt/tags/tag367.xml><?xml version="1.0" encoding="utf-8"?>
<p:tagLst xmlns:p="http://schemas.openxmlformats.org/presentationml/2006/main">
  <p:tag name="KSO_WM_BEAUTIFY_FLAG" val="#wm#"/>
  <p:tag name="KSO_WM_CHIP_DECFILLPROP" val="[]"/>
  <p:tag name="KSO_WM_CHIP_FILLPROP" val="[[{&quot;text_align&quot;:&quot;cm&quot;,&quot;text_direction&quot;:&quot;horizontal&quot;,&quot;support_big_font&quot;:false,&quot;picture_toward&quot;:0,&quot;picture_dockside&quot;:[],&quot;fill_id&quot;:&quot;df5c712fc297497380a16f2214b4abb2&quot;,&quot;fill_align&quot;:&quot;cm&quot;,&quot;chip_types&quot;:[&quot;picture&quot;,&quot;header&quot;]},{&quot;text_align&quot;:&quot;lm&quot;,&quot;text_direction&quot;:&quot;horizontal&quot;,&quot;support_features&quot;:[&quot;collage&quot;,&quot;carousel&quot;],&quot;support_big_font&quot;:false,&quot;picture_toward&quot;:0,&quot;picture_dockside&quot;:[],&quot;fill_id&quot;:&quot;3e9e6b7343cb4479804798c20b3c2800&quot;,&quot;fill_align&quot;:&quot;cm&quot;,&quot;chip_types&quot;:[&quot;text&quot;,&quot;picture&quot;]}],[{&quot;text_align&quot;:&quot;cm&quot;,&quot;text_direction&quot;:&quot;horizontal&quot;,&quot;support_big_font&quot;:false,&quot;picture_toward&quot;:0,&quot;picture_dockside&quot;:[],&quot;fill_id&quot;:&quot;df5c712fc297497380a16f2214b4abb2&quot;,&quot;fill_align&quot;:&quot;cm&quot;,&quot;chip_types&quot;:[&quot;header&quot;]},{&quot;text_align&quot;:&quot;lm&quot;,&quot;text_direction&quot;:&quot;horizontal&quot;,&quot;support_big_font&quot;:false,&quot;picture_toward&quot;:0,&quot;picture_dockside&quot;:[],&quot;fill_id&quot;:&quot;3e9e6b7343cb4479804798c20b3c2800&quot;,&quot;fill_align&quot;:&quot;cm&quot;,&quot;chip_types&quot;:[&quot;diagram&quot;,&quot;chart&quot;,&quot;table&quot;,&quot;video&quot;]}]]"/>
  <p:tag name="KSO_WM_CHIP_GROUPID" val="5f71a5bf747e3ea6e293b57c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71ae53747e3ea6e293f8b1"/>
  <p:tag name="KSO_WM_SLIDE_BACKGROUND_TYPE" val="general"/>
  <p:tag name="KSO_WM_SLIDE_BK_DARK_LIGHT" val="2"/>
  <p:tag name="KSO_WM_SLIDE_CAN_ADD_NAVIGATION" val="1"/>
  <p:tag name="KSO_WM_SLIDE_ID" val="diagram20212714_1"/>
  <p:tag name="KSO_WM_SLIDE_INDEX" val="1"/>
  <p:tag name="KSO_WM_SLIDE_ITEM_CNT" val="0"/>
  <p:tag name="KSO_WM_SLIDE_LAYOUT" val="a_f"/>
  <p:tag name="KSO_WM_SLIDE_LAYOUT_CNT" val="1_1"/>
  <p:tag name="KSO_WM_SLIDE_LAYOUT_INFO" val="{&quot;direction&quot;:1,&quot;id&quot;:&quot;2021-04-01T15:44:13&quot;,&quot;maxSize&quot;:{&quot;size1&quot;:32.5},&quot;minSize&quot;:{&quot;size1&quot;:27.600000000000001},&quot;normalSize&quot;:{&quot;size1&quot;:32.5},&quot;subLayout&quot;:[{&quot;id&quot;:&quot;2021-04-01T15:44:13&quot;,&quot;margin&quot;:{&quot;bottom&quot;:8.0430002212524414,&quot;left&quot;:2.5399999618530273,&quot;right&quot;:0.026000002399086952,&quot;top&quot;:5.5029997825622559},&quot;type&quot;:0},{&quot;id&quot;:&quot;2021-04-01T15:44:13&quot;,&quot;margin&quot;:{&quot;bottom&quot;:1.6929999589920044,&quot;left&quot;:1.6670000553131104,&quot;right&quot;:1.6929999589920044,&quot;top&quot;:1.6929999589920044},&quot;type&quot;:0}],&quot;type&quot;:0}"/>
  <p:tag name="KSO_WM_SLIDE_POSITION" val="72*0"/>
  <p:tag name="KSO_WM_SLIDE_RATIO" val="1.777778"/>
  <p:tag name="KSO_WM_SLIDE_SIZE" val="840*539"/>
  <p:tag name="KSO_WM_SLIDE_SUBTYPE" val="pureTxt"/>
  <p:tag name="KSO_WM_SLIDE_SUPPORT_FEATURE_TYPE" val="0"/>
  <p:tag name="KSO_WM_SLIDE_TYPE" val="text"/>
  <p:tag name="KSO_WM_SPECIAL_SOURCE" val="bdnull"/>
  <p:tag name="KSO_WM_TAG_VERSION" val="1.0"/>
  <p:tag name="KSO_WM_TEMPLATE_ASSEMBLE_GROUPID" val="60656f654054ed1e2fb80950"/>
  <p:tag name="KSO_WM_TEMPLATE_ASSEMBLE_XID" val="60656f654054ed1e2fb80950"/>
  <p:tag name="KSO_WM_TEMPLATE_CATEGORY" val="diagram"/>
  <p:tag name="KSO_WM_TEMPLATE_COLOR_TYPE" val="1"/>
  <p:tag name="KSO_WM_TEMPLATE_INDEX" val="20212714"/>
  <p:tag name="KSO_WM_TEMPLATE_MASTER_TYPE" val="0"/>
  <p:tag name="KSO_WM_TEMPLATE_SUBCATEGORY" val="21"/>
</p:tagLst>
</file>

<file path=ppt/tags/tag368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ags/tag37.xml><?xml version="1.0" encoding="utf-8"?>
<p:tagLst xmlns:p="http://schemas.openxmlformats.org/presentationml/2006/main">
  <p:tag name="AS_UNIQUEID" val="168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8.xml><?xml version="1.0" encoding="utf-8"?>
<p:tagLst xmlns:p="http://schemas.openxmlformats.org/presentationml/2006/main">
  <p:tag name="AS_UNIQUEID" val="168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9.xml><?xml version="1.0" encoding="utf-8"?>
<p:tagLst xmlns:p="http://schemas.openxmlformats.org/presentationml/2006/main">
  <p:tag name="AS_UNIQUEID" val="168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4.xml><?xml version="1.0" encoding="utf-8"?>
<p:tagLst xmlns:p="http://schemas.openxmlformats.org/presentationml/2006/main">
  <p:tag name="AS_UNIQUEID" val="165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AS_UNIQUEID" val="1689"/>
</p:tagLst>
</file>

<file path=ppt/tags/tag41.xml><?xml version="1.0" encoding="utf-8"?>
<p:tagLst xmlns:p="http://schemas.openxmlformats.org/presentationml/2006/main">
  <p:tag name="AS_UNIQUEID" val="169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2.xml><?xml version="1.0" encoding="utf-8"?>
<p:tagLst xmlns:p="http://schemas.openxmlformats.org/presentationml/2006/main">
  <p:tag name="AS_UNIQUEID" val="169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3.xml><?xml version="1.0" encoding="utf-8"?>
<p:tagLst xmlns:p="http://schemas.openxmlformats.org/presentationml/2006/main">
  <p:tag name="AS_UNIQUEID" val="169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4.xml><?xml version="1.0" encoding="utf-8"?>
<p:tagLst xmlns:p="http://schemas.openxmlformats.org/presentationml/2006/main">
  <p:tag name="AS_UNIQUEID" val="1693"/>
</p:tagLst>
</file>

<file path=ppt/tags/tag45.xml><?xml version="1.0" encoding="utf-8"?>
<p:tagLst xmlns:p="http://schemas.openxmlformats.org/presentationml/2006/main">
  <p:tag name="AS_UNIQUEID" val="169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6.xml><?xml version="1.0" encoding="utf-8"?>
<p:tagLst xmlns:p="http://schemas.openxmlformats.org/presentationml/2006/main">
  <p:tag name="AS_UNIQUEID" val="169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7.xml><?xml version="1.0" encoding="utf-8"?>
<p:tagLst xmlns:p="http://schemas.openxmlformats.org/presentationml/2006/main">
  <p:tag name="AS_UNIQUEID" val="169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8.xml><?xml version="1.0" encoding="utf-8"?>
<p:tagLst xmlns:p="http://schemas.openxmlformats.org/presentationml/2006/main">
  <p:tag name="AS_UNIQUEID" val="169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9.xml><?xml version="1.0" encoding="utf-8"?>
<p:tagLst xmlns:p="http://schemas.openxmlformats.org/presentationml/2006/main">
  <p:tag name="AS_UNIQUEID" val="169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5.xml><?xml version="1.0" encoding="utf-8"?>
<p:tagLst xmlns:p="http://schemas.openxmlformats.org/presentationml/2006/main">
  <p:tag name="AS_UNIQUEID" val="165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AS_UNIQUEID" val="169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51.xml><?xml version="1.0" encoding="utf-8"?>
<p:tagLst xmlns:p="http://schemas.openxmlformats.org/presentationml/2006/main">
  <p:tag name="AS_UNIQUEID" val="1700"/>
</p:tagLst>
</file>

<file path=ppt/tags/tag52.xml><?xml version="1.0" encoding="utf-8"?>
<p:tagLst xmlns:p="http://schemas.openxmlformats.org/presentationml/2006/main">
  <p:tag name="AS_UNIQUEID" val="170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3.xml><?xml version="1.0" encoding="utf-8"?>
<p:tagLst xmlns:p="http://schemas.openxmlformats.org/presentationml/2006/main">
  <p:tag name="AS_UNIQUEID" val="170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4.xml><?xml version="1.0" encoding="utf-8"?>
<p:tagLst xmlns:p="http://schemas.openxmlformats.org/presentationml/2006/main">
  <p:tag name="AS_UNIQUEID" val="170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5.xml><?xml version="1.0" encoding="utf-8"?>
<p:tagLst xmlns:p="http://schemas.openxmlformats.org/presentationml/2006/main">
  <p:tag name="AS_UNIQUEID" val="170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6.xml><?xml version="1.0" encoding="utf-8"?>
<p:tagLst xmlns:p="http://schemas.openxmlformats.org/presentationml/2006/main">
  <p:tag name="AS_UNIQUEID" val="170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7.xml><?xml version="1.0" encoding="utf-8"?>
<p:tagLst xmlns:p="http://schemas.openxmlformats.org/presentationml/2006/main">
  <p:tag name="AS_UNIQUEID" val="1706"/>
</p:tagLst>
</file>

<file path=ppt/tags/tag58.xml><?xml version="1.0" encoding="utf-8"?>
<p:tagLst xmlns:p="http://schemas.openxmlformats.org/presentationml/2006/main">
  <p:tag name="AS_UNIQUEID" val="170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9.xml><?xml version="1.0" encoding="utf-8"?>
<p:tagLst xmlns:p="http://schemas.openxmlformats.org/presentationml/2006/main">
  <p:tag name="AS_UNIQUEID" val="170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6.xml><?xml version="1.0" encoding="utf-8"?>
<p:tagLst xmlns:p="http://schemas.openxmlformats.org/presentationml/2006/main">
  <p:tag name="AS_UNIQUEID" val="165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60.xml><?xml version="1.0" encoding="utf-8"?>
<p:tagLst xmlns:p="http://schemas.openxmlformats.org/presentationml/2006/main">
  <p:tag name="AS_UNIQUEID" val="170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61.xml><?xml version="1.0" encoding="utf-8"?>
<p:tagLst xmlns:p="http://schemas.openxmlformats.org/presentationml/2006/main">
  <p:tag name="AS_UNIQUEID" val="171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62.xml><?xml version="1.0" encoding="utf-8"?>
<p:tagLst xmlns:p="http://schemas.openxmlformats.org/presentationml/2006/main">
  <p:tag name="AS_UNIQUEID" val="1711"/>
</p:tagLst>
</file>

<file path=ppt/tags/tag63.xml><?xml version="1.0" encoding="utf-8"?>
<p:tagLst xmlns:p="http://schemas.openxmlformats.org/presentationml/2006/main">
  <p:tag name="AS_UNIQUEID" val="171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4.xml><?xml version="1.0" encoding="utf-8"?>
<p:tagLst xmlns:p="http://schemas.openxmlformats.org/presentationml/2006/main">
  <p:tag name="AS_UNIQUEID" val="171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5.xml><?xml version="1.0" encoding="utf-8"?>
<p:tagLst xmlns:p="http://schemas.openxmlformats.org/presentationml/2006/main">
  <p:tag name="AS_UNIQUEID" val="171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6.xml><?xml version="1.0" encoding="utf-8"?>
<p:tagLst xmlns:p="http://schemas.openxmlformats.org/presentationml/2006/main">
  <p:tag name="AS_UNIQUEID" val="171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7.xml><?xml version="1.0" encoding="utf-8"?>
<p:tagLst xmlns:p="http://schemas.openxmlformats.org/presentationml/2006/main">
  <p:tag name="AS_UNIQUEID" val="171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8.xml><?xml version="1.0" encoding="utf-8"?>
<p:tagLst xmlns:p="http://schemas.openxmlformats.org/presentationml/2006/main">
  <p:tag name="AS_UNIQUEID" val="1717"/>
</p:tagLst>
</file>

<file path=ppt/tags/tag69.xml><?xml version="1.0" encoding="utf-8"?>
<p:tagLst xmlns:p="http://schemas.openxmlformats.org/presentationml/2006/main">
  <p:tag name="AS_UNIQUEID" val="1718"/>
  <p:tag name="KSO_WM_BEAUTIFY_FLAG" val="#wm#"/>
  <p:tag name="KSO_WM_TAG_VERSION" val="1.0"/>
  <p:tag name="KSO_WM_TEMPLATE_CATEGORY" val="custom"/>
  <p:tag name="KSO_WM_TEMPLATE_INDEX" val="20205176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7.xml><?xml version="1.0" encoding="utf-8"?>
<p:tagLst xmlns:p="http://schemas.openxmlformats.org/presentationml/2006/main">
  <p:tag name="AS_UNIQUEID" val="1656"/>
</p:tagLst>
</file>

<file path=ppt/tags/tag70.xml><?xml version="1.0" encoding="utf-8"?>
<p:tagLst xmlns:p="http://schemas.openxmlformats.org/presentationml/2006/main">
  <p:tag name="AS_UNIQUEID" val="1719"/>
  <p:tag name="KSO_WM_BEAUTIFY_FLAG" val="#wm#"/>
  <p:tag name="KSO_WM_TAG_VERSION" val="1.0"/>
  <p:tag name="KSO_WM_TEMPLATE_CATEGORY" val="custom"/>
  <p:tag name="KSO_WM_TEMPLATE_INDEX" val="20205176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71.xml><?xml version="1.0" encoding="utf-8"?>
<p:tagLst xmlns:p="http://schemas.openxmlformats.org/presentationml/2006/main">
  <p:tag name="AS_UNIQUEID" val="172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72.xml><?xml version="1.0" encoding="utf-8"?>
<p:tagLst xmlns:p="http://schemas.openxmlformats.org/presentationml/2006/main">
  <p:tag name="AS_UNIQUEID" val="172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73.xml><?xml version="1.0" encoding="utf-8"?>
<p:tagLst xmlns:p="http://schemas.openxmlformats.org/presentationml/2006/main">
  <p:tag name="AS_UNIQUEID" val="172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74.xml><?xml version="1.0" encoding="utf-8"?>
<p:tagLst xmlns:p="http://schemas.openxmlformats.org/presentationml/2006/main">
  <p:tag name="AS_UNIQUEID" val="1723"/>
</p:tagLst>
</file>

<file path=ppt/tags/tag75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76.xml><?xml version="1.0" encoding="utf-8"?>
<p:tagLst xmlns:p="http://schemas.openxmlformats.org/presentationml/2006/main">
  <p:tag name="AS_UNIQUEID" val="1724"/>
</p:tagLst>
</file>

<file path=ppt/tags/tag77.xml><?xml version="1.0" encoding="utf-8"?>
<p:tagLst xmlns:p="http://schemas.openxmlformats.org/presentationml/2006/main">
  <p:tag name="AS_UNIQUEID" val="1725"/>
</p:tagLst>
</file>

<file path=ppt/tags/tag78.xml><?xml version="1.0" encoding="utf-8"?>
<p:tagLst xmlns:p="http://schemas.openxmlformats.org/presentationml/2006/main">
  <p:tag name="AS_UNIQUEID" val="1726"/>
</p:tagLst>
</file>

<file path=ppt/tags/tag79.xml><?xml version="1.0" encoding="utf-8"?>
<p:tagLst xmlns:p="http://schemas.openxmlformats.org/presentationml/2006/main">
  <p:tag name="AS_UNIQUEID" val="1727"/>
</p:tagLst>
</file>

<file path=ppt/tags/tag8.xml><?xml version="1.0" encoding="utf-8"?>
<p:tagLst xmlns:p="http://schemas.openxmlformats.org/presentationml/2006/main">
  <p:tag name="AS_UNIQUEID" val="165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0.xml><?xml version="1.0" encoding="utf-8"?>
<p:tagLst xmlns:p="http://schemas.openxmlformats.org/presentationml/2006/main">
  <p:tag name="AS_UNIQUEID" val="1728"/>
</p:tagLst>
</file>

<file path=ppt/tags/tag81.xml><?xml version="1.0" encoding="utf-8"?>
<p:tagLst xmlns:p="http://schemas.openxmlformats.org/presentationml/2006/main">
  <p:tag name="AS_UNIQUEID" val="1729"/>
</p:tagLst>
</file>

<file path=ppt/tags/tag82.xml><?xml version="1.0" encoding="utf-8"?>
<p:tagLst xmlns:p="http://schemas.openxmlformats.org/presentationml/2006/main">
  <p:tag name="AS_UNIQUEID" val="1730"/>
</p:tagLst>
</file>

<file path=ppt/tags/tag83.xml><?xml version="1.0" encoding="utf-8"?>
<p:tagLst xmlns:p="http://schemas.openxmlformats.org/presentationml/2006/main">
  <p:tag name="AS_UNIQUEID" val="1731"/>
</p:tagLst>
</file>

<file path=ppt/tags/tag84.xml><?xml version="1.0" encoding="utf-8"?>
<p:tagLst xmlns:p="http://schemas.openxmlformats.org/presentationml/2006/main">
  <p:tag name="AS_UNIQUEID" val="1732"/>
</p:tagLst>
</file>

<file path=ppt/tags/tag85.xml><?xml version="1.0" encoding="utf-8"?>
<p:tagLst xmlns:p="http://schemas.openxmlformats.org/presentationml/2006/main">
  <p:tag name="AS_UNIQUEID" val="1733"/>
</p:tagLst>
</file>

<file path=ppt/tags/tag86.xml><?xml version="1.0" encoding="utf-8"?>
<p:tagLst xmlns:p="http://schemas.openxmlformats.org/presentationml/2006/main">
  <p:tag name="AS_UNIQUEID" val="1734"/>
</p:tagLst>
</file>

<file path=ppt/tags/tag87.xml><?xml version="1.0" encoding="utf-8"?>
<p:tagLst xmlns:p="http://schemas.openxmlformats.org/presentationml/2006/main">
  <p:tag name="AS_UNIQUEID" val="1735"/>
</p:tagLst>
</file>

<file path=ppt/tags/tag88.xml><?xml version="1.0" encoding="utf-8"?>
<p:tagLst xmlns:p="http://schemas.openxmlformats.org/presentationml/2006/main">
  <p:tag name="AS_UNIQUEID" val="1736"/>
</p:tagLst>
</file>

<file path=ppt/tags/tag89.xml><?xml version="1.0" encoding="utf-8"?>
<p:tagLst xmlns:p="http://schemas.openxmlformats.org/presentationml/2006/main">
  <p:tag name="AS_UNIQUEID" val="1737"/>
</p:tagLst>
</file>

<file path=ppt/tags/tag9.xml><?xml version="1.0" encoding="utf-8"?>
<p:tagLst xmlns:p="http://schemas.openxmlformats.org/presentationml/2006/main">
  <p:tag name="AS_UNIQUEID" val="165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0.xml><?xml version="1.0" encoding="utf-8"?>
<p:tagLst xmlns:p="http://schemas.openxmlformats.org/presentationml/2006/main">
  <p:tag name="AS_UNIQUEID" val="1738"/>
</p:tagLst>
</file>

<file path=ppt/tags/tag91.xml><?xml version="1.0" encoding="utf-8"?>
<p:tagLst xmlns:p="http://schemas.openxmlformats.org/presentationml/2006/main">
  <p:tag name="AS_UNIQUEID" val="1739"/>
</p:tagLst>
</file>

<file path=ppt/tags/tag92.xml><?xml version="1.0" encoding="utf-8"?>
<p:tagLst xmlns:p="http://schemas.openxmlformats.org/presentationml/2006/main">
  <p:tag name="AS_UNIQUEID" val="1740"/>
</p:tagLst>
</file>

<file path=ppt/tags/tag93.xml><?xml version="1.0" encoding="utf-8"?>
<p:tagLst xmlns:p="http://schemas.openxmlformats.org/presentationml/2006/main">
  <p:tag name="AS_UNIQUEID" val="1741"/>
</p:tagLst>
</file>

<file path=ppt/tags/tag94.xml><?xml version="1.0" encoding="utf-8"?>
<p:tagLst xmlns:p="http://schemas.openxmlformats.org/presentationml/2006/main">
  <p:tag name="AS_UNIQUEID" val="1742"/>
</p:tagLst>
</file>

<file path=ppt/tags/tag95.xml><?xml version="1.0" encoding="utf-8"?>
<p:tagLst xmlns:p="http://schemas.openxmlformats.org/presentationml/2006/main">
  <p:tag name="AS_UNIQUEID" val="1743"/>
</p:tagLst>
</file>

<file path=ppt/tags/tag96.xml><?xml version="1.0" encoding="utf-8"?>
<p:tagLst xmlns:p="http://schemas.openxmlformats.org/presentationml/2006/main">
  <p:tag name="AS_UNIQUEID" val="1744"/>
</p:tagLst>
</file>

<file path=ppt/tags/tag97.xml><?xml version="1.0" encoding="utf-8"?>
<p:tagLst xmlns:p="http://schemas.openxmlformats.org/presentationml/2006/main">
  <p:tag name="AS_UNIQUEID" val="1745"/>
</p:tagLst>
</file>

<file path=ppt/tags/tag98.xml><?xml version="1.0" encoding="utf-8"?>
<p:tagLst xmlns:p="http://schemas.openxmlformats.org/presentationml/2006/main">
  <p:tag name="AS_UNIQUEID" val="1746"/>
</p:tagLst>
</file>

<file path=ppt/tags/tag99.xml><?xml version="1.0" encoding="utf-8"?>
<p:tagLst xmlns:p="http://schemas.openxmlformats.org/presentationml/2006/main">
  <p:tag name="AS_UNIQUEID" val="1747"/>
</p:tagLst>
</file>

<file path=ppt/theme/theme1.xml><?xml version="1.0" encoding="utf-8"?>
<a:theme xmlns:r="http://schemas.openxmlformats.org/officeDocument/2006/relationships"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aragraphs>167</Paragraphs>
  <Slides>31</Slides>
  <Notes>7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20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baseType="lpstr" size="52">
      <vt:lpstr>Arial</vt:lpstr>
      <vt:lpstr>微软雅黑</vt:lpstr>
      <vt:lpstr>Wingdings</vt:lpstr>
      <vt:lpstr>Calibri Light</vt:lpstr>
      <vt:lpstr>Calibri</vt:lpstr>
      <vt:lpstr>Times New Roman</vt:lpstr>
      <vt:lpstr>华文中宋</vt:lpstr>
      <vt:lpstr>楷体</vt:lpstr>
      <vt:lpstr>黑体</vt:lpstr>
      <vt:lpstr>宋体</vt:lpstr>
      <vt:lpstr>隶书</vt:lpstr>
      <vt:lpstr>文泉驿微米黑</vt:lpstr>
      <vt:lpstr>华文楷体</vt:lpstr>
      <vt:lpstr>等线</vt:lpstr>
      <vt:lpstr>华文新魏</vt:lpstr>
      <vt:lpstr>方正清刻本悦宋简体</vt:lpstr>
      <vt:lpstr>Segoe UI</vt:lpstr>
      <vt:lpstr>方正隶书_GBK</vt:lpstr>
      <vt:lpstr>幼圆</vt:lpstr>
      <vt:lpstr>小米兰亭</vt:lpstr>
      <vt:lpstr>Office 主题​​</vt:lpstr>
      <vt:lpstr>PowerPoint Presentation</vt:lpstr>
      <vt:lpstr>PowerPoint Presentation</vt:lpstr>
      <vt:lpstr>        报告文学是文艺通讯、特写、速写等的总称。它是一种直接取材于现实生活中有典型意义的真人真事，经过适当的艺术加工，迅速地反映现实生活的文学品种。报告文学被誉为文学创作中的“轻骑兵”。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Java</Application>
  <AppVersion>20.1100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2022-09-30T17:16:46.290</cp:lastPrinted>
  <dcterms:created xsi:type="dcterms:W3CDTF">2022-09-30T17:16:46Z</dcterms:created>
  <dcterms:modified xsi:type="dcterms:W3CDTF">2022-09-30T09:16:47Z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