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" r:id="rId3"/>
    <p:sldId id="365" r:id="rId5"/>
    <p:sldId id="423" r:id="rId6"/>
    <p:sldId id="315" r:id="rId7"/>
    <p:sldId id="438" r:id="rId8"/>
    <p:sldId id="266" r:id="rId9"/>
    <p:sldId id="367" r:id="rId10"/>
    <p:sldId id="400" r:id="rId11"/>
    <p:sldId id="316" r:id="rId12"/>
    <p:sldId id="317" r:id="rId13"/>
    <p:sldId id="319" r:id="rId14"/>
    <p:sldId id="447" r:id="rId15"/>
    <p:sldId id="448" r:id="rId16"/>
    <p:sldId id="449" r:id="rId17"/>
    <p:sldId id="363" r:id="rId18"/>
    <p:sldId id="424" r:id="rId19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8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一条鱼的嘴" initials="一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CE3"/>
    <a:srgbClr val="0070C0"/>
    <a:srgbClr val="F79646"/>
    <a:srgbClr val="FFE080"/>
    <a:srgbClr val="C405CB"/>
    <a:srgbClr val="D7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/>
    <p:restoredTop sz="94660"/>
  </p:normalViewPr>
  <p:slideViewPr>
    <p:cSldViewPr showGuides="1">
      <p:cViewPr varScale="1">
        <p:scale>
          <a:sx n="86" d="100"/>
          <a:sy n="86" d="100"/>
        </p:scale>
        <p:origin x="108" y="270"/>
      </p:cViewPr>
      <p:guideLst>
        <p:guide orient="horz" pos="173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3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366B4-76EE-4180-92B8-66905D3E370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FAFD2-A01E-47D2-892A-AD0753BC7E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FAFD2-A01E-47D2-892A-AD0753BC7E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0" y="4424680"/>
            <a:ext cx="9143365" cy="906780"/>
            <a:chOff x="0" y="9564"/>
            <a:chExt cx="19200" cy="1428"/>
          </a:xfrm>
        </p:grpSpPr>
        <p:sp>
          <p:nvSpPr>
            <p:cNvPr id="2" name="圆角矩形 1"/>
            <p:cNvSpPr/>
            <p:nvPr userDrawn="1">
              <p:custDataLst>
                <p:tags r:id="rId3"/>
              </p:custDataLst>
            </p:nvPr>
          </p:nvSpPr>
          <p:spPr>
            <a:xfrm>
              <a:off x="0" y="10506"/>
              <a:ext cx="19200" cy="29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0" y="9564"/>
              <a:ext cx="2498" cy="142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0" y="4424680"/>
            <a:ext cx="9143365" cy="906780"/>
            <a:chOff x="0" y="9564"/>
            <a:chExt cx="19200" cy="1428"/>
          </a:xfrm>
        </p:grpSpPr>
        <p:sp>
          <p:nvSpPr>
            <p:cNvPr id="2" name="圆角矩形 1"/>
            <p:cNvSpPr/>
            <p:nvPr userDrawn="1">
              <p:custDataLst>
                <p:tags r:id="rId3"/>
              </p:custDataLst>
            </p:nvPr>
          </p:nvSpPr>
          <p:spPr>
            <a:xfrm>
              <a:off x="0" y="10506"/>
              <a:ext cx="19200" cy="29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0" y="9564"/>
              <a:ext cx="2498" cy="142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0" y="4424680"/>
            <a:ext cx="9143365" cy="906780"/>
            <a:chOff x="0" y="9564"/>
            <a:chExt cx="19200" cy="1428"/>
          </a:xfrm>
        </p:grpSpPr>
        <p:sp>
          <p:nvSpPr>
            <p:cNvPr id="2" name="圆角矩形 1"/>
            <p:cNvSpPr/>
            <p:nvPr userDrawn="1">
              <p:custDataLst>
                <p:tags r:id="rId3"/>
              </p:custDataLst>
            </p:nvPr>
          </p:nvSpPr>
          <p:spPr>
            <a:xfrm>
              <a:off x="0" y="10506"/>
              <a:ext cx="19200" cy="29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0" y="9564"/>
              <a:ext cx="2498" cy="142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ferris dir="l"/>
      </p:transition>
    </mc:Choice>
    <mc:Fallback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5"/>
            </p:custDataLst>
          </p:nvPr>
        </p:nvGrpSpPr>
        <p:grpSpPr>
          <a:xfrm>
            <a:off x="0" y="4424680"/>
            <a:ext cx="9143365" cy="906780"/>
            <a:chOff x="0" y="9564"/>
            <a:chExt cx="19200" cy="1428"/>
          </a:xfrm>
        </p:grpSpPr>
        <p:sp>
          <p:nvSpPr>
            <p:cNvPr id="2" name="圆角矩形 1"/>
            <p:cNvSpPr/>
            <p:nvPr userDrawn="1">
              <p:custDataLst>
                <p:tags r:id="rId6"/>
              </p:custDataLst>
            </p:nvPr>
          </p:nvSpPr>
          <p:spPr>
            <a:xfrm>
              <a:off x="0" y="10506"/>
              <a:ext cx="19200" cy="29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9564"/>
              <a:ext cx="2498" cy="14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9.svg"/><Relationship Id="rId16" Type="http://schemas.openxmlformats.org/officeDocument/2006/relationships/image" Target="../media/image38.png"/><Relationship Id="rId15" Type="http://schemas.openxmlformats.org/officeDocument/2006/relationships/image" Target="../media/image37.png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39.svg"/><Relationship Id="rId22" Type="http://schemas.openxmlformats.org/officeDocument/2006/relationships/image" Target="../media/image38.png"/><Relationship Id="rId21" Type="http://schemas.openxmlformats.org/officeDocument/2006/relationships/tags" Target="../tags/tag115.xml"/><Relationship Id="rId20" Type="http://schemas.openxmlformats.org/officeDocument/2006/relationships/image" Target="../media/image29.GIF"/><Relationship Id="rId2" Type="http://schemas.openxmlformats.org/officeDocument/2006/relationships/tags" Target="../tags/tag98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image" Target="../media/image40.png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28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41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" Type="http://schemas.openxmlformats.org/officeDocument/2006/relationships/tags" Target="../tags/tag1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16.xml"/><Relationship Id="rId7" Type="http://schemas.openxmlformats.org/officeDocument/2006/relationships/hyperlink" Target="&#33521;&#25991;&#29256;&#23567;&#29482;&#20329;&#22855;Peppa_Pig&#31532;&#20108;&#23395;_31_Georges_Birthday,%20&#35753;&#23453;&#36125;&#20204;&#36793;&#30475;&#21160;&#30011;&#36793;&#23398;&#33521;&#35821;&#21543;_&#26631;&#28165;.flv.mp4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5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microsoft.com/office/2007/relationships/media" Target="ppt/slides/ppt/slides/ppt/slides/ppt/slides/ppt/slides/clipboard/slides/ppt/media/media7.mp3" TargetMode="External"/><Relationship Id="rId4" Type="http://schemas.openxmlformats.org/officeDocument/2006/relationships/audio" Target="ppt/slides/ppt/slides/ppt/slides/ppt/slides/ppt/slides/clipboard/slides/ppt/media/media7.mp3" TargetMode="External"/><Relationship Id="rId3" Type="http://schemas.openxmlformats.org/officeDocument/2006/relationships/image" Target="../media/image11.png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26.jpeg"/><Relationship Id="rId22" Type="http://schemas.openxmlformats.org/officeDocument/2006/relationships/image" Target="../media/image25.jpeg"/><Relationship Id="rId21" Type="http://schemas.openxmlformats.org/officeDocument/2006/relationships/image" Target="../media/image24.png"/><Relationship Id="rId20" Type="http://schemas.openxmlformats.org/officeDocument/2006/relationships/tags" Target="../tags/tag20.xml"/><Relationship Id="rId2" Type="http://schemas.openxmlformats.org/officeDocument/2006/relationships/image" Target="../media/image8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jpe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wmf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28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39.xml"/><Relationship Id="rId26" Type="http://schemas.openxmlformats.org/officeDocument/2006/relationships/tags" Target="../tags/tag38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image" Target="../media/image27.png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jpeg"/><Relationship Id="rId11" Type="http://schemas.openxmlformats.org/officeDocument/2006/relationships/tags" Target="../tags/tag28.xml"/><Relationship Id="rId10" Type="http://schemas.openxmlformats.org/officeDocument/2006/relationships/image" Target="../media/image29.GIF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5.xml"/><Relationship Id="rId7" Type="http://schemas.openxmlformats.org/officeDocument/2006/relationships/image" Target="../media/image28.pn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27.pn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../media/image28.png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35.png"/><Relationship Id="rId3" Type="http://schemas.openxmlformats.org/officeDocument/2006/relationships/tags" Target="../tags/tag48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47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image" Target="../media/image27.png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28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6" Type="http://schemas.openxmlformats.org/officeDocument/2006/relationships/image" Target="../media/image29.GIF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28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29.GIF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3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5949" r="18194" b="16273"/>
          <a:stretch>
            <a:fillRect/>
          </a:stretch>
        </p:blipFill>
        <p:spPr>
          <a:xfrm>
            <a:off x="244733" y="3046234"/>
            <a:ext cx="2239090" cy="2097266"/>
          </a:xfrm>
          <a:prstGeom prst="rect">
            <a:avLst/>
          </a:prstGeom>
        </p:spPr>
      </p:pic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8" y="-493871"/>
            <a:ext cx="6953250" cy="4861560"/>
          </a:xfrm>
          <a:prstGeom prst="rect">
            <a:avLst/>
          </a:prstGeom>
        </p:spPr>
      </p:pic>
      <p:pic>
        <p:nvPicPr>
          <p:cNvPr id="9" name="图片 8" descr="三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3" y="1291590"/>
            <a:ext cx="362426" cy="456248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90" y="1366318"/>
            <a:ext cx="3822383" cy="3067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36458" y="2324027"/>
            <a:ext cx="412051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en-US" sz="4050" b="1" dirty="0">
              <a:solidFill>
                <a:srgbClr val="403A39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562225"/>
            <a:ext cx="2581275" cy="2581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4138">
            <a:off x="190065" y="120231"/>
            <a:ext cx="1935584" cy="19355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9" y="3148020"/>
            <a:ext cx="1243186" cy="1264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10535" y="3364230"/>
            <a:ext cx="269621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Section B 2a-2e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5080" y="1779905"/>
            <a:ext cx="645922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en-US" altLang="zh-CN" sz="3600" b="1">
                <a:solidFill>
                  <a:srgbClr val="C0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Unit 9</a:t>
            </a:r>
            <a:endParaRPr lang="en-US" altLang="zh-CN" sz="3600" b="1">
              <a:solidFill>
                <a:srgbClr val="C00000"/>
              </a:solidFill>
              <a:effectLst/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r>
              <a:rPr lang="en-US" altLang="zh-CN" sz="3600" b="1">
                <a:solidFill>
                  <a:srgbClr val="C0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Can you come to my party?</a:t>
            </a:r>
            <a:endParaRPr lang="en-US" altLang="zh-CN" sz="3600" b="1">
              <a:solidFill>
                <a:srgbClr val="C00000"/>
              </a:solidFill>
              <a:effectLst/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51460" y="2211705"/>
            <a:ext cx="8531860" cy="2663588"/>
            <a:chOff x="230" y="1393"/>
            <a:chExt cx="14083" cy="6038"/>
          </a:xfrm>
        </p:grpSpPr>
        <p:sp>
          <p:nvSpPr>
            <p:cNvPr id="24579" name=" 219"/>
            <p:cNvSpPr/>
            <p:nvPr>
              <p:custDataLst>
                <p:tags r:id="rId1"/>
              </p:custDataLst>
            </p:nvPr>
          </p:nvSpPr>
          <p:spPr>
            <a:xfrm>
              <a:off x="3798" y="1393"/>
              <a:ext cx="2722" cy="770"/>
            </a:xfrm>
            <a:prstGeom prst="roundRect">
              <a:avLst>
                <a:gd name="adj" fmla="val 50000"/>
              </a:avLst>
            </a:prstGeom>
            <a:solidFill>
              <a:srgbClr val="FFE081"/>
            </a:solidFill>
            <a:ln w="25400">
              <a:noFill/>
            </a:ln>
          </p:spPr>
          <p:txBody>
            <a:bodyPr anchor="ctr" anchorCtr="0"/>
            <a:lstStyle/>
            <a:p>
              <a:pPr algn="ctr"/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Reasons</a:t>
              </a:r>
              <a:endPara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240" y="2563"/>
              <a:ext cx="2948" cy="1048"/>
            </a:xfrm>
            <a:prstGeom prst="ellipse">
              <a:avLst/>
            </a:prstGeom>
            <a:solidFill>
              <a:srgbClr val="DBEEF4"/>
            </a:solidFill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He wei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3573" y="1495"/>
              <a:ext cx="0" cy="54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230" y="4050"/>
              <a:ext cx="3210" cy="18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_______ the invitation. </a:t>
              </a:r>
              <a:endPara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3" name=" 219"/>
            <p:cNvSpPr/>
            <p:nvPr>
              <p:custDataLst>
                <p:tags r:id="rId5"/>
              </p:custDataLst>
            </p:nvPr>
          </p:nvSpPr>
          <p:spPr>
            <a:xfrm>
              <a:off x="3698" y="4829"/>
              <a:ext cx="5547" cy="822"/>
            </a:xfrm>
            <a:prstGeom prst="roundRect">
              <a:avLst>
                <a:gd name="adj" fmla="val 50000"/>
              </a:avLst>
            </a:prstGeom>
            <a:solidFill>
              <a:srgbClr val="FFE081"/>
            </a:solidFill>
            <a:ln w="25400">
              <a:noFill/>
            </a:ln>
          </p:spPr>
          <p:txBody>
            <a:bodyPr anchor="ctr" anchorCtr="0"/>
            <a:lstStyle/>
            <a:p>
              <a:pPr algn="ctr"/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Things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he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can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help</a:t>
              </a:r>
              <a:endPara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3573" y="2187"/>
              <a:ext cx="10740" cy="18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marR="0" indent="-457200" defTabSz="914400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______________________</a:t>
              </a:r>
              <a:endPara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  <a:p>
              <a:pPr marL="457200" marR="0" indent="-457200" defTabSz="914400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She helped him to ________ his _______ a lot.  </a:t>
              </a:r>
              <a:endPara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3735" y="5550"/>
              <a:ext cx="10318" cy="18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marR="0" indent="-457200" defTabSz="914400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To buy _________________________</a:t>
              </a:r>
              <a:endPara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  <a:p>
              <a:pPr marL="457200" marR="0" indent="-457200" defTabSz="914400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To _____________________________</a:t>
              </a:r>
              <a:endPara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628265" y="2608580"/>
            <a:ext cx="5474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Really like Ms. Steen a lot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395605" y="3360420"/>
            <a:ext cx="13347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Accept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5147945" y="2970848"/>
            <a:ext cx="1512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improve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843713" y="2970848"/>
            <a:ext cx="1511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English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3924300" y="4011613"/>
            <a:ext cx="446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some of the food and drinks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3347720" y="4443730"/>
            <a:ext cx="4464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bring Ms. Steen to the party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5950" y="82550"/>
            <a:ext cx="7772400" cy="2058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6" name="文本框 234513"/>
          <p:cNvSpPr txBox="1"/>
          <p:nvPr/>
        </p:nvSpPr>
        <p:spPr>
          <a:xfrm>
            <a:off x="539750" y="1851025"/>
            <a:ext cx="7863840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buSzPct val="100000"/>
            </a:pPr>
            <a:r>
              <a:rPr lang="zh-C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Do you know how to bring Ms. Steen to the party without telling her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? What will you say?</a:t>
            </a:r>
            <a:endParaRPr lang="zh-CN" alt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图片 12" descr="303b32313537303832373bcecabac5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2405" y="1510030"/>
            <a:ext cx="914400" cy="9144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683895" y="1484630"/>
            <a:ext cx="7585710" cy="69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12140" y="1779270"/>
            <a:ext cx="18719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2306" grpId="0" bldLvl="0"/>
      <p:bldP spid="1230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右 15"/>
          <p:cNvSpPr/>
          <p:nvPr>
            <p:custDataLst>
              <p:tags r:id="rId1"/>
            </p:custDataLst>
          </p:nvPr>
        </p:nvSpPr>
        <p:spPr>
          <a:xfrm>
            <a:off x="4644390" y="2875915"/>
            <a:ext cx="697865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1" name=" 219"/>
          <p:cNvSpPr/>
          <p:nvPr>
            <p:custDataLst>
              <p:tags r:id="rId2"/>
            </p:custDataLst>
          </p:nvPr>
        </p:nvSpPr>
        <p:spPr>
          <a:xfrm>
            <a:off x="2675255" y="2402840"/>
            <a:ext cx="1619885" cy="403225"/>
          </a:xfrm>
          <a:prstGeom prst="roundRect">
            <a:avLst>
              <a:gd name="adj" fmla="val 50000"/>
            </a:avLst>
          </a:prstGeom>
          <a:solidFill>
            <a:srgbClr val="FFE081"/>
          </a:solidFill>
          <a:ln w="25400">
            <a:noFill/>
          </a:ln>
        </p:spPr>
        <p:txBody>
          <a:bodyPr anchor="ctr" anchorCtr="0"/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Reasons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95910" y="2719705"/>
            <a:ext cx="1753235" cy="548005"/>
          </a:xfrm>
          <a:prstGeom prst="ellipse">
            <a:avLst/>
          </a:prstGeom>
          <a:solidFill>
            <a:srgbClr val="DBEEF4"/>
          </a:solidFill>
          <a:ln w="127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Jake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2483803" y="1924050"/>
            <a:ext cx="0" cy="28492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00025" y="3508375"/>
            <a:ext cx="2563495" cy="68389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__________the invitation. </a:t>
            </a:r>
            <a:endParaRPr kumimoji="0" lang="en-US" altLang="zh-CN" sz="24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 219"/>
          <p:cNvSpPr/>
          <p:nvPr>
            <p:custDataLst>
              <p:tags r:id="rId6"/>
            </p:custDataLst>
          </p:nvPr>
        </p:nvSpPr>
        <p:spPr>
          <a:xfrm>
            <a:off x="2677160" y="3463925"/>
            <a:ext cx="3299460" cy="429895"/>
          </a:xfrm>
          <a:prstGeom prst="roundRect">
            <a:avLst>
              <a:gd name="adj" fmla="val 50000"/>
            </a:avLst>
          </a:prstGeom>
          <a:solidFill>
            <a:srgbClr val="FFE081"/>
          </a:solidFill>
          <a:ln w="25400">
            <a:noFill/>
          </a:ln>
        </p:spPr>
        <p:txBody>
          <a:bodyPr anchor="ctr" anchorCtr="0"/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Things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882265" y="2875915"/>
            <a:ext cx="6445250" cy="37909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___________           __________to _______  </a:t>
            </a:r>
            <a:endParaRPr kumimoji="0" lang="en-US" altLang="zh-CN" sz="24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557780" y="3822065"/>
            <a:ext cx="4697095" cy="86487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   ________________________</a:t>
            </a:r>
            <a:endParaRPr kumimoji="0" lang="en-US" altLang="zh-CN" sz="24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   like _____________________   </a:t>
            </a:r>
            <a:endParaRPr kumimoji="0" lang="en-US" altLang="zh-CN" sz="24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601595" y="2823210"/>
            <a:ext cx="230441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not available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91135" y="3413760"/>
            <a:ext cx="1776730" cy="379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Turn down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436235" y="2787650"/>
            <a:ext cx="167576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take a trip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308850" y="2806065"/>
            <a:ext cx="141541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Wuhan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3554095" y="4331335"/>
            <a:ext cx="310324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planning the games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95910" y="219075"/>
            <a:ext cx="864616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2700020" y="3867785"/>
            <a:ext cx="4051935" cy="379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any of the party </a:t>
            </a:r>
            <a:r>
              <a:rPr lang="en-US" altLang="zh-CN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preparations</a:t>
            </a:r>
            <a:endParaRPr lang="en-US" altLang="zh-CN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28" name="TextBox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3260" y="2273618"/>
            <a:ext cx="7777163" cy="112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What does 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preparation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”  in Message 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 mean?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n-cs"/>
              </a:rPr>
              <a:t>    A.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准备工作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n-cs"/>
              </a:rPr>
              <a:t>B.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地理位置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n-cs"/>
              </a:rPr>
              <a:t>C.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时间安排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圆角矩形 29"/>
          <p:cNvSpPr/>
          <p:nvPr>
            <p:custDataLst>
              <p:tags r:id="rId18"/>
            </p:custDataLst>
          </p:nvPr>
        </p:nvSpPr>
        <p:spPr>
          <a:xfrm>
            <a:off x="295910" y="1632585"/>
            <a:ext cx="1500505" cy="289560"/>
          </a:xfrm>
          <a:prstGeom prst="roundRect">
            <a:avLst/>
          </a:prstGeom>
          <a:noFill/>
          <a:ln w="317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2787333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 219"/>
          <p:cNvSpPr/>
          <p:nvPr>
            <p:custDataLst>
              <p:tags r:id="rId21"/>
            </p:custDataLst>
          </p:nvPr>
        </p:nvSpPr>
        <p:spPr>
          <a:xfrm>
            <a:off x="2049145" y="123190"/>
            <a:ext cx="4673600" cy="521970"/>
          </a:xfrm>
          <a:prstGeom prst="roundRect">
            <a:avLst>
              <a:gd name="adj" fmla="val 50000"/>
            </a:avLst>
          </a:prstGeom>
          <a:solidFill>
            <a:srgbClr val="FFE081"/>
          </a:solidFill>
          <a:ln w="25400">
            <a:noFill/>
          </a:ln>
        </p:spPr>
        <p:txBody>
          <a:bodyPr anchor="ctr" anchorCtr="0"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you think of Jake?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" name="图片 6" descr="303b32313537303832373bcecabac5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88125" y="372364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7" grpId="0"/>
      <p:bldP spid="28" grpId="0" bldLvl="0" animBg="1"/>
      <p:bldP spid="30" grpId="0" bldLvl="0" animBg="1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479" t="10060" r="3231" b="68150"/>
          <a:stretch>
            <a:fillRect/>
          </a:stretch>
        </p:blipFill>
        <p:spPr>
          <a:xfrm>
            <a:off x="252095" y="1059815"/>
            <a:ext cx="8625205" cy="261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276" t="32416" r="4434" b="47773"/>
          <a:stretch>
            <a:fillRect/>
          </a:stretch>
        </p:blipFill>
        <p:spPr>
          <a:xfrm>
            <a:off x="252095" y="1059815"/>
            <a:ext cx="8625205" cy="2376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027" t="52825" r="3683" b="2150"/>
          <a:stretch>
            <a:fillRect/>
          </a:stretch>
        </p:blipFill>
        <p:spPr>
          <a:xfrm>
            <a:off x="467360" y="52070"/>
            <a:ext cx="8098155" cy="507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41958" y="0"/>
            <a:ext cx="960835" cy="78343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467360" y="1347470"/>
          <a:ext cx="59226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465"/>
                <a:gridCol w="2837180"/>
              </a:tblGrid>
              <a:tr h="4572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C00000"/>
                          </a:solidFill>
                        </a:rPr>
                        <a:t>Invitation</a:t>
                      </a:r>
                      <a:endParaRPr lang="en-US" altLang="zh-CN" sz="2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What kind of party</a:t>
                      </a:r>
                      <a:endParaRPr lang="en-US" altLang="zh-CN" sz="24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Why</a:t>
                      </a:r>
                      <a:endParaRPr lang="en-US" altLang="zh-CN" sz="2400"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When/Where</a:t>
                      </a:r>
                      <a:endParaRPr lang="en-US" altLang="zh-CN" sz="2400"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Who (are invited)</a:t>
                      </a:r>
                      <a:endParaRPr lang="en-US" altLang="zh-CN" sz="2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How to prepare</a:t>
                      </a:r>
                      <a:endParaRPr lang="en-US" altLang="zh-CN" sz="24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What to do at the party</a:t>
                      </a:r>
                      <a:endParaRPr lang="en-US" altLang="zh-CN" sz="2400"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组合 1"/>
          <p:cNvGrpSpPr/>
          <p:nvPr>
            <p:custDataLst>
              <p:tags r:id="rId4"/>
            </p:custDataLst>
          </p:nvPr>
        </p:nvGrpSpPr>
        <p:grpSpPr>
          <a:xfrm>
            <a:off x="179070" y="267335"/>
            <a:ext cx="3015615" cy="624205"/>
            <a:chOff x="1201356" y="209595"/>
            <a:chExt cx="2160595" cy="785786"/>
          </a:xfrm>
        </p:grpSpPr>
        <p:pic>
          <p:nvPicPr>
            <p:cNvPr id="7" name="Picture 22" descr="G:\文本框\5108ef2a438f4acf4d2b1aa9a2d42993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35"/>
            <p:cNvSpPr/>
            <p:nvPr>
              <p:custDataLst>
                <p:tags r:id="rId7"/>
              </p:custDataLst>
            </p:nvPr>
          </p:nvSpPr>
          <p:spPr>
            <a:xfrm>
              <a:off x="1236414" y="225306"/>
              <a:ext cx="2090094" cy="657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Pair work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18" name="Content Placeholder 2"/>
          <p:cNvSpPr txBox="1"/>
          <p:nvPr/>
        </p:nvSpPr>
        <p:spPr>
          <a:xfrm>
            <a:off x="3491865" y="374650"/>
            <a:ext cx="5114925" cy="3321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Arial" panose="020B0604020202020204" pitchFamily="34" charset="0"/>
              </a:rPr>
              <a:t>Plan a party with your partner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Arial" panose="020B0604020202020204" pitchFamily="34" charset="0"/>
              </a:rPr>
              <a:t>.</a:t>
            </a:r>
            <a:endParaRPr lang="en-US" altLang="zh-CN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00">
            <a:off x="6063615" y="2413000"/>
            <a:ext cx="2765425" cy="24441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137">
            <a:off x="7138670" y="1226185"/>
            <a:ext cx="1957705" cy="1957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5949" r="18194" b="16273"/>
          <a:stretch>
            <a:fillRect/>
          </a:stretch>
        </p:blipFill>
        <p:spPr>
          <a:xfrm rot="17940000">
            <a:off x="5705098" y="850404"/>
            <a:ext cx="2239090" cy="20972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5949" r="18194" b="16273"/>
          <a:stretch>
            <a:fillRect/>
          </a:stretch>
        </p:blipFill>
        <p:spPr>
          <a:xfrm>
            <a:off x="244733" y="3046234"/>
            <a:ext cx="2239090" cy="2097266"/>
          </a:xfrm>
          <a:prstGeom prst="rect">
            <a:avLst/>
          </a:prstGeom>
        </p:spPr>
      </p:pic>
      <p:pic>
        <p:nvPicPr>
          <p:cNvPr id="5" name="图片 4" descr="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8" y="-493871"/>
            <a:ext cx="6953250" cy="4861560"/>
          </a:xfrm>
          <a:prstGeom prst="rect">
            <a:avLst/>
          </a:prstGeom>
        </p:spPr>
      </p:pic>
      <p:pic>
        <p:nvPicPr>
          <p:cNvPr id="9" name="图片 8" descr="三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3" y="1291590"/>
            <a:ext cx="362426" cy="456248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90" y="1366318"/>
            <a:ext cx="3822383" cy="3067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36458" y="2324027"/>
            <a:ext cx="412051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en-US" sz="4050" b="1" dirty="0">
              <a:solidFill>
                <a:srgbClr val="403A39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562225"/>
            <a:ext cx="2581275" cy="2581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4138">
            <a:off x="190065" y="120231"/>
            <a:ext cx="1935584" cy="19355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9" y="3148020"/>
            <a:ext cx="1243186" cy="1264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9681" y="1924050"/>
            <a:ext cx="6690836" cy="212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You should do: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1.Read the passage three times.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2.Share your party plan to your friends.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You can do: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Make an invitation about your party.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9625" y="1563688"/>
            <a:ext cx="2310765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300" b="1">
                <a:solidFill>
                  <a:srgbClr val="C0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Homework</a:t>
            </a:r>
            <a:endParaRPr lang="en-US" altLang="zh-CN" sz="3300" b="1">
              <a:solidFill>
                <a:srgbClr val="C00000"/>
              </a:solidFill>
              <a:effectLst/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4"/>
          <p:cNvSpPr txBox="1"/>
          <p:nvPr>
            <p:custDataLst>
              <p:tags r:id="rId1"/>
            </p:custDataLst>
          </p:nvPr>
        </p:nvSpPr>
        <p:spPr>
          <a:xfrm>
            <a:off x="1747838" y="745331"/>
            <a:ext cx="2483644" cy="106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1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02924" y="123984"/>
            <a:ext cx="5538311" cy="5530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is Peppa Pig going to do?</a:t>
            </a:r>
            <a:endParaRPr lang="en-US" altLang="zh-CN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小猪佩奇导入视频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48385" y="771525"/>
            <a:ext cx="6833870" cy="3663315"/>
          </a:xfrm>
          <a:prstGeom prst="rect">
            <a:avLst/>
          </a:prstGeom>
        </p:spPr>
      </p:pic>
      <p:pic>
        <p:nvPicPr>
          <p:cNvPr id="27651" name="图片 4" descr="小猪.jpg">
            <a:hlinkClick r:id="rId7" action="ppaction://hlinkfile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84160" y="24765"/>
            <a:ext cx="111061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395605" y="1131570"/>
            <a:ext cx="8280400" cy="5988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going to have a party for her teacher.</a:t>
            </a:r>
            <a:endParaRPr lang="en-US" altLang="zh-CN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2432685" y="1995805"/>
            <a:ext cx="4411980" cy="5530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party is it?</a:t>
            </a:r>
            <a:endParaRPr lang="en-US" altLang="zh-CN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945005" y="2860040"/>
            <a:ext cx="5254625" cy="5988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a leaving/</a:t>
            </a:r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surprise</a:t>
            </a:r>
            <a:r>
              <a:rPr lang="en-US" altLang="zh-CN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 party.</a:t>
            </a:r>
            <a:endParaRPr lang="en-US" altLang="zh-CN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100000">
                <p:cTn id="18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5949" r="18194" b="16273"/>
          <a:stretch>
            <a:fillRect/>
          </a:stretch>
        </p:blipFill>
        <p:spPr>
          <a:xfrm>
            <a:off x="-104299" y="3842385"/>
            <a:ext cx="1641634" cy="15378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83" y="3148020"/>
            <a:ext cx="1243186" cy="1264620"/>
          </a:xfrm>
          <a:prstGeom prst="rect">
            <a:avLst/>
          </a:prstGeom>
        </p:spPr>
      </p:pic>
      <p:pic>
        <p:nvPicPr>
          <p:cNvPr id="32773" name="图片 12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14" y="3046095"/>
            <a:ext cx="3769519" cy="20854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网络歌手 - 生日快乐(生日快乐 to  陌小北) 00_00_10-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3200" y="2006644"/>
            <a:ext cx="609600" cy="609600"/>
          </a:xfrm>
          <a:prstGeom prst="rect">
            <a:avLst/>
          </a:prstGeom>
        </p:spPr>
      </p:pic>
      <p:sp>
        <p:nvSpPr>
          <p:cNvPr id="87" name="椭圆 86"/>
          <p:cNvSpPr/>
          <p:nvPr/>
        </p:nvSpPr>
        <p:spPr>
          <a:xfrm>
            <a:off x="-985628" y="5250430"/>
            <a:ext cx="586016" cy="586016"/>
          </a:xfrm>
          <a:prstGeom prst="ellipse">
            <a:avLst/>
          </a:prstGeom>
          <a:solidFill>
            <a:srgbClr val="FFFFFF">
              <a:alpha val="31000"/>
            </a:srgbClr>
          </a:solidFill>
          <a:ln>
            <a:noFill/>
          </a:ln>
          <a:effectLst>
            <a:softEdge rad="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88" name="椭圆 87"/>
          <p:cNvSpPr/>
          <p:nvPr/>
        </p:nvSpPr>
        <p:spPr>
          <a:xfrm>
            <a:off x="-1355091" y="3057446"/>
            <a:ext cx="590790" cy="590790"/>
          </a:xfrm>
          <a:prstGeom prst="ellipse">
            <a:avLst/>
          </a:prstGeom>
          <a:solidFill>
            <a:srgbClr val="FFFFFF">
              <a:alpha val="31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89" name="椭圆 88"/>
          <p:cNvSpPr/>
          <p:nvPr/>
        </p:nvSpPr>
        <p:spPr>
          <a:xfrm>
            <a:off x="-1521663" y="3780063"/>
            <a:ext cx="923934" cy="923934"/>
          </a:xfrm>
          <a:prstGeom prst="ellipse">
            <a:avLst/>
          </a:prstGeom>
          <a:solidFill>
            <a:srgbClr val="FFFFFF">
              <a:alpha val="45000"/>
            </a:srgbClr>
          </a:solidFill>
          <a:ln>
            <a:noFill/>
          </a:ln>
          <a:effectLst>
            <a:softEdge rad="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0" name="椭圆 89"/>
          <p:cNvSpPr/>
          <p:nvPr/>
        </p:nvSpPr>
        <p:spPr>
          <a:xfrm>
            <a:off x="-1193037" y="2609662"/>
            <a:ext cx="586016" cy="586016"/>
          </a:xfrm>
          <a:prstGeom prst="ellipse">
            <a:avLst/>
          </a:prstGeom>
          <a:solidFill>
            <a:srgbClr val="FFFFFF">
              <a:alpha val="31000"/>
            </a:srgbClr>
          </a:solidFill>
          <a:ln>
            <a:noFill/>
          </a:ln>
          <a:effectLst>
            <a:softEdge rad="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1" name="椭圆 90"/>
          <p:cNvSpPr/>
          <p:nvPr/>
        </p:nvSpPr>
        <p:spPr>
          <a:xfrm>
            <a:off x="-1155958" y="2368808"/>
            <a:ext cx="926675" cy="926675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2" name="椭圆 91"/>
          <p:cNvSpPr/>
          <p:nvPr/>
        </p:nvSpPr>
        <p:spPr>
          <a:xfrm>
            <a:off x="-844697" y="4172816"/>
            <a:ext cx="508173" cy="508173"/>
          </a:xfrm>
          <a:prstGeom prst="ellipse">
            <a:avLst/>
          </a:prstGeom>
          <a:solidFill>
            <a:srgbClr val="FFFFFF">
              <a:alpha val="31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3" name="椭圆 92"/>
          <p:cNvSpPr/>
          <p:nvPr/>
        </p:nvSpPr>
        <p:spPr>
          <a:xfrm>
            <a:off x="-1293111" y="4313964"/>
            <a:ext cx="353465" cy="353465"/>
          </a:xfrm>
          <a:prstGeom prst="ellipse">
            <a:avLst/>
          </a:prstGeom>
          <a:solidFill>
            <a:srgbClr val="FFFFFF">
              <a:alpha val="31000"/>
            </a:srgbClr>
          </a:solidFill>
          <a:ln>
            <a:noFill/>
          </a:ln>
          <a:effectLst>
            <a:softEdge rad="0"/>
          </a:effectLst>
        </p:spPr>
        <p:style>
          <a:lnRef idx="2">
            <a:srgbClr val="744E47">
              <a:shade val="50000"/>
            </a:srgbClr>
          </a:lnRef>
          <a:fillRef idx="1">
            <a:srgbClr val="744E47"/>
          </a:fillRef>
          <a:effectRef idx="0">
            <a:srgbClr val="744E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grpSp>
        <p:nvGrpSpPr>
          <p:cNvPr id="24" name="组合 23"/>
          <p:cNvGrpSpPr/>
          <p:nvPr/>
        </p:nvGrpSpPr>
        <p:grpSpPr>
          <a:xfrm>
            <a:off x="-336709" y="-1316831"/>
            <a:ext cx="10006489" cy="3491865"/>
            <a:chOff x="-707" y="-2765"/>
            <a:chExt cx="21011" cy="73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07" y="-2765"/>
              <a:ext cx="13147" cy="69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58" y="-2411"/>
              <a:ext cx="13147" cy="697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894046" y="157004"/>
            <a:ext cx="12485846" cy="2205990"/>
            <a:chOff x="-3308" y="411"/>
            <a:chExt cx="26217" cy="463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119">
              <a:off x="-3308" y="809"/>
              <a:ext cx="14892" cy="42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5119">
              <a:off x="7069" y="411"/>
              <a:ext cx="15840" cy="423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96" y="1017111"/>
            <a:ext cx="1462088" cy="14620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53" y="2275046"/>
            <a:ext cx="1478280" cy="145018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34176" y="2479358"/>
            <a:ext cx="2373154" cy="1272540"/>
            <a:chOff x="6161" y="5206"/>
            <a:chExt cx="4983" cy="2672"/>
          </a:xfrm>
        </p:grpSpPr>
        <p:grpSp>
          <p:nvGrpSpPr>
            <p:cNvPr id="21" name="组合 20"/>
            <p:cNvGrpSpPr/>
            <p:nvPr/>
          </p:nvGrpSpPr>
          <p:grpSpPr>
            <a:xfrm>
              <a:off x="6161" y="5422"/>
              <a:ext cx="3118" cy="2456"/>
              <a:chOff x="6231" y="5422"/>
              <a:chExt cx="3118" cy="2456"/>
            </a:xfrm>
          </p:grpSpPr>
          <p:pic>
            <p:nvPicPr>
              <p:cNvPr id="45" name="Picture 7" descr="AT2BYB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-185867">
                <a:off x="8401" y="6877"/>
                <a:ext cx="949" cy="6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7" name="组合 16"/>
              <p:cNvGrpSpPr/>
              <p:nvPr/>
            </p:nvGrpSpPr>
            <p:grpSpPr>
              <a:xfrm>
                <a:off x="6231" y="5422"/>
                <a:ext cx="2479" cy="2456"/>
                <a:chOff x="6099" y="4974"/>
                <a:chExt cx="3050" cy="2963"/>
              </a:xfrm>
            </p:grpSpPr>
            <p:pic>
              <p:nvPicPr>
                <p:cNvPr id="14342" name="图片 14341" descr="7675352_082620973000_2"/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l="23058" t="7350" r="18454" b="11803"/>
                <a:stretch>
                  <a:fillRect/>
                </a:stretch>
              </p:blipFill>
              <p:spPr>
                <a:xfrm>
                  <a:off x="6981" y="4974"/>
                  <a:ext cx="1084" cy="18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" name="Picture 30" descr="http://img2.imgtn.bdimg.com/it/u=3619416926,2385113650&amp;fm=23&amp;gp=0.jpg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9" y="7137"/>
                  <a:ext cx="882" cy="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0" name="Picture 9" descr="C:\Users\Administrator\AppData\Local\Microsoft\Windows\Temporary Internet Files\Content.IE5\GO2IQITG\MC900419430[1].wmf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3" y="7117"/>
                  <a:ext cx="720" cy="7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9" name="图片 47" descr="14.png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12" y="7204"/>
                  <a:ext cx="636" cy="6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7" name="Picture 19" descr="C:\Users\Administrator\Desktop\13.png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29" y="6397"/>
                  <a:ext cx="721" cy="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8" name="Picture 14" descr="C:\Users\Administrator\AppData\Local\Microsoft\Windows\Temporary Internet Files\Content.IE5\4MG41BYC\MP900423691[1].jpg"/>
                <p:cNvPicPr>
                  <a:picLocks noChangeAspect="1"/>
                </p:cNvPicPr>
                <p:nvPr/>
              </p:nvPicPr>
              <p:blipFill>
                <a:blip r:embed="rId17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01" y="6149"/>
                  <a:ext cx="866" cy="11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9" name="图片 18" descr="7675352_082620973000_2"/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l="23058" t="7350" r="18454" b="11803"/>
                <a:stretch>
                  <a:fillRect/>
                </a:stretch>
              </p:blipFill>
              <p:spPr>
                <a:xfrm>
                  <a:off x="8065" y="5108"/>
                  <a:ext cx="1084" cy="18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22" name="组合 21"/>
            <p:cNvGrpSpPr/>
            <p:nvPr/>
          </p:nvGrpSpPr>
          <p:grpSpPr>
            <a:xfrm>
              <a:off x="8650" y="5206"/>
              <a:ext cx="2494" cy="1778"/>
              <a:chOff x="9338" y="5465"/>
              <a:chExt cx="2494" cy="1778"/>
            </a:xfrm>
          </p:grpSpPr>
          <p:pic>
            <p:nvPicPr>
              <p:cNvPr id="36" name="Picture 21" descr="C:\Users\Administrator\AppData\Local\Microsoft\Windows\Temporary Internet Files\Content.IE5\6NNA1N18\MC900441743[1].png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38" y="5465"/>
                <a:ext cx="1217" cy="1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" name="Picture 21" descr="C:\Users\Administrator\AppData\Local\Microsoft\Windows\Temporary Internet Files\Content.IE5\6NNA1N18\MC900441743[1].png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70" y="5592"/>
                <a:ext cx="1063" cy="156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9" name="Picture 15" descr="C:\Users\Administrator\AppData\Local\Microsoft\Windows\Temporary Internet Files\Content.IE5\WQV0G7KD\MC900441742[1].png"/>
              <p:cNvPicPr>
                <a:picLocks noChangeAspect="1"/>
              </p:cNvPicPr>
              <p:nvPr/>
            </p:nvPicPr>
            <p:blipFill>
              <a:blip r:embed="rId19"/>
              <a:srcRect l="34918" r="30373"/>
              <a:stretch>
                <a:fillRect/>
              </a:stretch>
            </p:blipFill>
            <p:spPr>
              <a:xfrm>
                <a:off x="10285" y="5592"/>
                <a:ext cx="395" cy="15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" name="Picture 15" descr="C:\Users\Administrator\AppData\Local\Microsoft\Windows\Temporary Internet Files\Content.IE5\WQV0G7KD\MC900441742[1].png"/>
              <p:cNvPicPr>
                <a:picLocks noChangeAspect="1"/>
              </p:cNvPicPr>
              <p:nvPr/>
            </p:nvPicPr>
            <p:blipFill>
              <a:blip r:embed="rId19"/>
              <a:srcRect l="34918" r="30373"/>
              <a:stretch>
                <a:fillRect/>
              </a:stretch>
            </p:blipFill>
            <p:spPr>
              <a:xfrm>
                <a:off x="10680" y="5493"/>
                <a:ext cx="395" cy="152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60325" y="2479675"/>
            <a:ext cx="3143885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buy food and drinks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740" y="3024664"/>
            <a:ext cx="2541746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cakes and gifts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41415" y="3086100"/>
            <a:ext cx="2914650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make an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invitation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41415" y="2484755"/>
            <a:ext cx="3037205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think of the games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65" y="2839720"/>
            <a:ext cx="919480" cy="1026160"/>
          </a:xfrm>
          <a:prstGeom prst="rect">
            <a:avLst/>
          </a:prstGeom>
        </p:spPr>
      </p:pic>
      <p:pic>
        <p:nvPicPr>
          <p:cNvPr id="27" name="图片 26" descr="src=http___pic.51yuansu.com_pic3_cover_03_79_82_5c05c25e1ffb7_610.jpg&amp;refer=http___pic.51yuansu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06690" y="1144905"/>
            <a:ext cx="1238885" cy="1238885"/>
          </a:xfrm>
          <a:prstGeom prst="rect">
            <a:avLst/>
          </a:prstGeom>
        </p:spPr>
      </p:pic>
      <p:pic>
        <p:nvPicPr>
          <p:cNvPr id="28" name="图片 27" descr="src=http___bbsimg.wacdn.com_forum_201512_02_143412y8ryoq2yrxbq3z83.jpg&amp;refer=http___bbsimg.wacdn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56325" y="1131570"/>
            <a:ext cx="154051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path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7 -0.0044 L 0.33889 0.05231 C 0.41025 0.06278 0.5125 0.1005 0.61632 0.15253 C 0.73472 0.21228 0.82691 0.27258 0.88872 0.3293 L 1.18594 0.59306 " pathEditMode="relative" rAng="1058460" ptsTypes="FffFF">
                                      <p:cBhvr>
                                        <p:cTn id="16" dur="6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60" y="22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repeatCount="2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434 0.0011 L 0.31163 -0.2965 C 0.37778 -0.3607 0.48212 -0.43015 0.5934 -0.48526 C 0.721 -0.54836 0.82552 -0.5828 0.90295 -0.58969 L 1.27031 -0.6313 " pathEditMode="relative" rAng="-1039500" ptsTypes="FffFF">
                                      <p:cBhvr>
                                        <p:cTn id="18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31" y="-402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repeatCount="2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4.72222E-6 2.02643E-6 L 0.32829 0.16354 C 0.39739 0.19769 0.49982 0.2533 0.60538 0.3136 C 0.72673 0.38271 0.82274 0.43998 0.88958 0.48375 L 1.20937 0.68887 " pathEditMode="relative" rAng="1185780" ptsTypes="FffFF">
                                      <p:cBhvr>
                                        <p:cTn id="20" dur="6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81" y="330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4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3392E-6 L 0.32222 -0.11151 C 0.38993 -0.13684 0.49114 -0.15061 0.59618 -0.15061 C 0.71666 -0.15061 0.8125 -0.13684 0.88021 -0.11151 L 1.20278 4.93392E-6 " pathEditMode="relative" rAng="0" ptsTypes="FffFF">
                                      <p:cBhvr>
                                        <p:cTn id="22" dur="7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39" y="-75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2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7 4.62555E-6 L 0.29653 -0.22798 C 0.35868 -0.27754 0.45504 -0.32792 0.55695 -0.36702 C 0.67431 -0.41162 0.7691 -0.43365 0.83889 -0.43448 L 1.16892 -0.44521 " pathEditMode="relative" rAng="-808740" ptsTypes="FffFF">
                                      <p:cBhvr>
                                        <p:cTn id="24" dur="6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26" y="-295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repeatCount="200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-1.94444e-06 -0.00382641 L 0.32465 -0.188297 C 0.39254 -0.226847 0.49549 -0.280807 0.60261 -0.333947 C 0.72535 -0.394797 0.82379 -0.440777 0.89375 -0.469967 L 1.22709 -0.612587 " pathEditMode="relative" rAng="-1039500" ptsTypes="FffFF">
                                      <p:cBhvr>
                                        <p:cTn id="26" dur="5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6" y="-31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81" repeatCount="indefinite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4" grpId="0" animBg="1"/>
      <p:bldP spid="6" grpId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1750" y="177800"/>
            <a:ext cx="3954145" cy="48348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7" name="组合 1"/>
          <p:cNvGrpSpPr/>
          <p:nvPr>
            <p:custDataLst>
              <p:tags r:id="rId3"/>
            </p:custDataLst>
          </p:nvPr>
        </p:nvGrpSpPr>
        <p:grpSpPr>
          <a:xfrm>
            <a:off x="179705" y="123190"/>
            <a:ext cx="2925445" cy="661035"/>
            <a:chOff x="1201356" y="209595"/>
            <a:chExt cx="2160595" cy="785786"/>
          </a:xfrm>
        </p:grpSpPr>
        <p:pic>
          <p:nvPicPr>
            <p:cNvPr id="16397" name="Picture 22" descr="G:\文本框\5108ef2a438f4acf4d2b1aa9a2d42993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8" name="矩形 35"/>
            <p:cNvSpPr/>
            <p:nvPr>
              <p:custDataLst>
                <p:tags r:id="rId6"/>
              </p:custDataLst>
            </p:nvPr>
          </p:nvSpPr>
          <p:spPr>
            <a:xfrm>
              <a:off x="1234415" y="285250"/>
              <a:ext cx="2090094" cy="6204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Prediction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8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108" y="771525"/>
            <a:ext cx="517366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1.  The article is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a/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an ________. 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498" y="1152525"/>
            <a:ext cx="3038475" cy="1640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A. newspaper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B. e-mail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C. diary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D. letter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1491615"/>
            <a:ext cx="579755" cy="570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流程图: 过程 15"/>
          <p:cNvSpPr/>
          <p:nvPr>
            <p:custDataLst>
              <p:tags r:id="rId11"/>
            </p:custDataLst>
          </p:nvPr>
        </p:nvSpPr>
        <p:spPr>
          <a:xfrm>
            <a:off x="5311775" y="267335"/>
            <a:ext cx="3665220" cy="44894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815" y="2885440"/>
            <a:ext cx="492823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2. Is it written by only one person? </a:t>
            </a:r>
            <a:endParaRPr lang="en-US" altLang="zh-CN" sz="2800" b="1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199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705" y="3094355"/>
            <a:ext cx="7252335" cy="935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3340" y="3992245"/>
            <a:ext cx="703580" cy="70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6"/>
          <p:cNvPicPr>
            <a:picLocks noChangeAspect="1"/>
          </p:cNvPicPr>
          <p:nvPr/>
        </p:nvPicPr>
        <p:blipFill>
          <a:blip r:embed="rId14"/>
          <a:srcRect t="9518" b="9398"/>
          <a:stretch>
            <a:fillRect/>
          </a:stretch>
        </p:blipFill>
        <p:spPr>
          <a:xfrm>
            <a:off x="2099310" y="4037330"/>
            <a:ext cx="744855" cy="604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8"/>
          <p:cNvPicPr>
            <a:picLocks noChangeAspect="1"/>
          </p:cNvPicPr>
          <p:nvPr/>
        </p:nvPicPr>
        <p:blipFill>
          <a:blip r:embed="rId15"/>
          <a:srcRect t="16783"/>
          <a:stretch>
            <a:fillRect/>
          </a:stretch>
        </p:blipFill>
        <p:spPr>
          <a:xfrm>
            <a:off x="2844165" y="4064000"/>
            <a:ext cx="723900" cy="602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0200" y="4011930"/>
            <a:ext cx="654050" cy="653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"/>
          <a:srcRect l="6479" t="10060" r="3231" b="2792"/>
          <a:stretch>
            <a:fillRect/>
          </a:stretch>
        </p:blipFill>
        <p:spPr>
          <a:xfrm>
            <a:off x="5066665" y="123190"/>
            <a:ext cx="3999230" cy="4846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流程图: 过程 4"/>
          <p:cNvSpPr/>
          <p:nvPr>
            <p:custDataLst>
              <p:tags r:id="rId18"/>
            </p:custDataLst>
          </p:nvPr>
        </p:nvSpPr>
        <p:spPr>
          <a:xfrm>
            <a:off x="5076190" y="1131570"/>
            <a:ext cx="551815" cy="196850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流程图: 过程 5"/>
          <p:cNvSpPr/>
          <p:nvPr>
            <p:custDataLst>
              <p:tags r:id="rId19"/>
            </p:custDataLst>
          </p:nvPr>
        </p:nvSpPr>
        <p:spPr>
          <a:xfrm>
            <a:off x="5066665" y="2236470"/>
            <a:ext cx="307340" cy="20256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流程图: 过程 6"/>
          <p:cNvSpPr/>
          <p:nvPr>
            <p:custDataLst>
              <p:tags r:id="rId20"/>
            </p:custDataLst>
          </p:nvPr>
        </p:nvSpPr>
        <p:spPr>
          <a:xfrm>
            <a:off x="5066665" y="4824730"/>
            <a:ext cx="462915" cy="205740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流程图: 过程 10"/>
          <p:cNvSpPr/>
          <p:nvPr>
            <p:custDataLst>
              <p:tags r:id="rId21"/>
            </p:custDataLst>
          </p:nvPr>
        </p:nvSpPr>
        <p:spPr>
          <a:xfrm>
            <a:off x="1355090" y="3671570"/>
            <a:ext cx="685165" cy="28765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流程图: 过程 11"/>
          <p:cNvSpPr/>
          <p:nvPr>
            <p:custDataLst>
              <p:tags r:id="rId22"/>
            </p:custDataLst>
          </p:nvPr>
        </p:nvSpPr>
        <p:spPr>
          <a:xfrm>
            <a:off x="2110740" y="3671570"/>
            <a:ext cx="685165" cy="28765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流程图: 过程 12"/>
          <p:cNvSpPr/>
          <p:nvPr>
            <p:custDataLst>
              <p:tags r:id="rId23"/>
            </p:custDataLst>
          </p:nvPr>
        </p:nvSpPr>
        <p:spPr>
          <a:xfrm>
            <a:off x="2905760" y="3671570"/>
            <a:ext cx="648970" cy="28765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流程图: 过程 14"/>
          <p:cNvSpPr/>
          <p:nvPr>
            <p:custDataLst>
              <p:tags r:id="rId24"/>
            </p:custDataLst>
          </p:nvPr>
        </p:nvSpPr>
        <p:spPr>
          <a:xfrm>
            <a:off x="4219575" y="3671570"/>
            <a:ext cx="636270" cy="287655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80920" y="1594485"/>
            <a:ext cx="262699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Reading Strategy 1: 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zh-CN" alt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阅读策略</a:t>
            </a: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Predict what the passage is</a:t>
            </a: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815" y="3959225"/>
            <a:ext cx="492823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3. Do they write to the same person? </a:t>
            </a:r>
            <a:endParaRPr lang="en-US" altLang="zh-CN" sz="28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9" name="流程图: 过程 18"/>
          <p:cNvSpPr/>
          <p:nvPr>
            <p:custDataLst>
              <p:tags r:id="rId25"/>
            </p:custDataLst>
          </p:nvPr>
        </p:nvSpPr>
        <p:spPr>
          <a:xfrm>
            <a:off x="5066665" y="145415"/>
            <a:ext cx="581660" cy="213995"/>
          </a:xfrm>
          <a:prstGeom prst="flowChart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流程图: 过程 19"/>
          <p:cNvSpPr/>
          <p:nvPr>
            <p:custDataLst>
              <p:tags r:id="rId26"/>
            </p:custDataLst>
          </p:nvPr>
        </p:nvSpPr>
        <p:spPr>
          <a:xfrm>
            <a:off x="5076190" y="1419860"/>
            <a:ext cx="581660" cy="213995"/>
          </a:xfrm>
          <a:prstGeom prst="flowChart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流程图: 过程 20"/>
          <p:cNvSpPr/>
          <p:nvPr>
            <p:custDataLst>
              <p:tags r:id="rId27"/>
            </p:custDataLst>
          </p:nvPr>
        </p:nvSpPr>
        <p:spPr>
          <a:xfrm>
            <a:off x="5066665" y="2536825"/>
            <a:ext cx="1008380" cy="208280"/>
          </a:xfrm>
          <a:prstGeom prst="flowChart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ldLvl="0" animBg="1"/>
      <p:bldP spid="5" grpId="0" bldLvl="0" animBg="1"/>
      <p:bldP spid="6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1" grpId="1" bldLvl="0" animBg="1"/>
      <p:bldP spid="12" grpId="1" bldLvl="0" animBg="1"/>
      <p:bldP spid="13" grpId="1" bldLvl="0" animBg="1"/>
      <p:bldP spid="15" grpId="1" bldLvl="0" animBg="1"/>
      <p:bldP spid="17" grpId="0" bldLvl="0" animBg="1"/>
      <p:bldP spid="18" grpId="0"/>
      <p:bldP spid="19" grpId="0" bldLvl="0" animBg="1"/>
      <p:bldP spid="20" grpId="0" bldLvl="0" animBg="1"/>
      <p:bldP spid="21" grpId="0" bldLvl="0" animBg="1"/>
      <p:bldP spid="16" grpId="1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479" t="10060" r="3231" b="2792"/>
          <a:stretch>
            <a:fillRect/>
          </a:stretch>
        </p:blipFill>
        <p:spPr>
          <a:xfrm>
            <a:off x="4859655" y="123190"/>
            <a:ext cx="4040505" cy="489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215" y="1995170"/>
            <a:ext cx="4145280" cy="1814830"/>
          </a:xfrm>
          <a:prstGeom prst="rect">
            <a:avLst/>
          </a:prstGeom>
          <a:solidFill>
            <a:srgbClr val="D7D8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1.accept an invitation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2.make an invitation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3.turn down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(refuse)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an invitation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24155" y="784225"/>
            <a:ext cx="441769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Match the reason with each message.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  <p:grpSp>
        <p:nvGrpSpPr>
          <p:cNvPr id="6" name="组合 1"/>
          <p:cNvGrpSpPr/>
          <p:nvPr>
            <p:custDataLst>
              <p:tags r:id="rId5"/>
            </p:custDataLst>
          </p:nvPr>
        </p:nvGrpSpPr>
        <p:grpSpPr>
          <a:xfrm>
            <a:off x="179705" y="123190"/>
            <a:ext cx="2925445" cy="661035"/>
            <a:chOff x="1201356" y="209595"/>
            <a:chExt cx="2160595" cy="785786"/>
          </a:xfrm>
        </p:grpSpPr>
        <p:pic>
          <p:nvPicPr>
            <p:cNvPr id="7" name="Picture 22" descr="G:\文本框\5108ef2a438f4acf4d2b1aa9a2d42993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35"/>
            <p:cNvSpPr/>
            <p:nvPr>
              <p:custDataLst>
                <p:tags r:id="rId8"/>
              </p:custDataLst>
            </p:nvPr>
          </p:nvSpPr>
          <p:spPr>
            <a:xfrm>
              <a:off x="1234415" y="285250"/>
              <a:ext cx="2090094" cy="6204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Fast-reading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55690" y="411480"/>
            <a:ext cx="1292225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000" b="1"/>
              <a:t>Message 1</a:t>
            </a:r>
            <a:endParaRPr lang="en-US" altLang="zh-CN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6155690" y="1779270"/>
            <a:ext cx="1292225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000" b="1"/>
              <a:t>Message 2</a:t>
            </a:r>
            <a:endParaRPr lang="en-US" altLang="zh-CN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6155690" y="3219450"/>
            <a:ext cx="1292225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000" b="1"/>
              <a:t>Message 3</a:t>
            </a:r>
            <a:endParaRPr lang="en-US" altLang="zh-CN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203575" y="184785"/>
            <a:ext cx="58947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Match the reason with each message.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8490" y="777875"/>
            <a:ext cx="5367655" cy="1383665"/>
          </a:xfrm>
          <a:prstGeom prst="rect">
            <a:avLst/>
          </a:prstGeom>
          <a:solidFill>
            <a:srgbClr val="D7D8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1.accept an invitation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2.make an invitation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3.turn down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(refuse)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an invitation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7421" name="New picture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00" y="10706100"/>
            <a:ext cx="355600" cy="254000"/>
          </a:xfrm>
          <a:prstGeom prst="cube">
            <a:avLst/>
          </a:prstGeom>
        </p:spPr>
      </p:pic>
      <p:grpSp>
        <p:nvGrpSpPr>
          <p:cNvPr id="6" name="组合 1"/>
          <p:cNvGrpSpPr/>
          <p:nvPr>
            <p:custDataLst>
              <p:tags r:id="rId5"/>
            </p:custDataLst>
          </p:nvPr>
        </p:nvGrpSpPr>
        <p:grpSpPr>
          <a:xfrm>
            <a:off x="179705" y="123190"/>
            <a:ext cx="2925445" cy="661035"/>
            <a:chOff x="1201356" y="209595"/>
            <a:chExt cx="2160595" cy="785786"/>
          </a:xfrm>
        </p:grpSpPr>
        <p:pic>
          <p:nvPicPr>
            <p:cNvPr id="7" name="Picture 22" descr="G:\文本框\5108ef2a438f4acf4d2b1aa9a2d42993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35"/>
            <p:cNvSpPr/>
            <p:nvPr>
              <p:custDataLst>
                <p:tags r:id="rId8"/>
              </p:custDataLst>
            </p:nvPr>
          </p:nvSpPr>
          <p:spPr>
            <a:xfrm>
              <a:off x="1234415" y="285250"/>
              <a:ext cx="2090094" cy="6204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Fast-reading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19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6479" t="10060" r="3231" b="67357"/>
          <a:stretch>
            <a:fillRect/>
          </a:stretch>
        </p:blipFill>
        <p:spPr>
          <a:xfrm>
            <a:off x="1047115" y="2355850"/>
            <a:ext cx="7051040" cy="2214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圆角矩形 19"/>
          <p:cNvSpPr/>
          <p:nvPr>
            <p:custDataLst>
              <p:tags r:id="rId11"/>
            </p:custDataLst>
          </p:nvPr>
        </p:nvSpPr>
        <p:spPr>
          <a:xfrm>
            <a:off x="1043305" y="2715895"/>
            <a:ext cx="1758315" cy="332105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0" name="圆角矩形 15"/>
          <p:cNvSpPr/>
          <p:nvPr>
            <p:custDataLst>
              <p:tags r:id="rId12"/>
            </p:custDataLst>
          </p:nvPr>
        </p:nvSpPr>
        <p:spPr>
          <a:xfrm>
            <a:off x="2620010" y="4011930"/>
            <a:ext cx="4167505" cy="387350"/>
          </a:xfrm>
          <a:prstGeom prst="roundRect">
            <a:avLst/>
          </a:prstGeom>
          <a:solidFill>
            <a:srgbClr val="D7D8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accept an invitation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8" name="图片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"/>
          <a:srcRect l="6479" t="32747" r="3231" b="47153"/>
          <a:stretch>
            <a:fillRect/>
          </a:stretch>
        </p:blipFill>
        <p:spPr>
          <a:xfrm>
            <a:off x="829310" y="2355850"/>
            <a:ext cx="7487285" cy="2319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5"/>
          <p:cNvSpPr/>
          <p:nvPr>
            <p:custDataLst>
              <p:tags r:id="rId14"/>
            </p:custDataLst>
          </p:nvPr>
        </p:nvSpPr>
        <p:spPr>
          <a:xfrm>
            <a:off x="2171065" y="4145915"/>
            <a:ext cx="4803775" cy="424815"/>
          </a:xfrm>
          <a:prstGeom prst="roundRect">
            <a:avLst/>
          </a:prstGeom>
          <a:solidFill>
            <a:srgbClr val="D7D8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3.turn down an invitation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15"/>
            </p:custDataLst>
          </p:nvPr>
        </p:nvSpPr>
        <p:spPr>
          <a:xfrm>
            <a:off x="4118610" y="2849245"/>
            <a:ext cx="3979545" cy="29845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>
            <p:custDataLst>
              <p:tags r:id="rId16"/>
            </p:custDataLst>
          </p:nvPr>
        </p:nvSpPr>
        <p:spPr>
          <a:xfrm>
            <a:off x="829310" y="3147695"/>
            <a:ext cx="948055" cy="29845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0"/>
          <a:srcRect l="6479" t="52522" r="3231" b="2792"/>
          <a:stretch>
            <a:fillRect/>
          </a:stretch>
        </p:blipFill>
        <p:spPr>
          <a:xfrm>
            <a:off x="2200275" y="2230755"/>
            <a:ext cx="4745355" cy="287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圆角矩形 15"/>
          <p:cNvSpPr/>
          <p:nvPr>
            <p:custDataLst>
              <p:tags r:id="rId18"/>
            </p:custDataLst>
          </p:nvPr>
        </p:nvSpPr>
        <p:spPr>
          <a:xfrm>
            <a:off x="2700020" y="749300"/>
            <a:ext cx="3836670" cy="424815"/>
          </a:xfrm>
          <a:prstGeom prst="roundRect">
            <a:avLst/>
          </a:prstGeom>
          <a:solidFill>
            <a:srgbClr val="D7D8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2.make an invitation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7" name="图片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0"/>
          <a:srcRect l="6479" t="52522" r="3231" b="2792"/>
          <a:stretch>
            <a:fillRect/>
          </a:stretch>
        </p:blipFill>
        <p:spPr>
          <a:xfrm>
            <a:off x="1403985" y="1214755"/>
            <a:ext cx="6423025" cy="3888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圆角矩形 27"/>
          <p:cNvSpPr/>
          <p:nvPr>
            <p:custDataLst>
              <p:tags r:id="rId20"/>
            </p:custDataLst>
          </p:nvPr>
        </p:nvSpPr>
        <p:spPr>
          <a:xfrm>
            <a:off x="1477010" y="2579370"/>
            <a:ext cx="2294890" cy="277495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>
            <p:custDataLst>
              <p:tags r:id="rId21"/>
            </p:custDataLst>
          </p:nvPr>
        </p:nvSpPr>
        <p:spPr>
          <a:xfrm>
            <a:off x="6012180" y="2057400"/>
            <a:ext cx="1701800" cy="29845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>
            <p:custDataLst>
              <p:tags r:id="rId22"/>
            </p:custDataLst>
          </p:nvPr>
        </p:nvSpPr>
        <p:spPr>
          <a:xfrm>
            <a:off x="1476375" y="2289810"/>
            <a:ext cx="2848610" cy="276225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 bldLvl="0" animBg="1"/>
      <p:bldP spid="10" grpId="0" bldLvl="0" animBg="1"/>
      <p:bldP spid="22" grpId="0" bldLvl="0" animBg="1"/>
      <p:bldP spid="21" grpId="0" bldLvl="0" animBg="1"/>
      <p:bldP spid="11" grpId="0" bldLvl="0" animBg="1"/>
      <p:bldP spid="22" grpId="1" bldLvl="0" animBg="1"/>
      <p:bldP spid="21" grpId="1" bldLvl="0" animBg="1"/>
      <p:bldP spid="20" grpId="1" bldLvl="0" animBg="1"/>
      <p:bldP spid="26" grpId="0" bldLvl="0" animBg="1"/>
      <p:bldP spid="3" grpId="1" animBg="1"/>
      <p:bldP spid="11" grpId="1" animBg="1"/>
      <p:bldP spid="10" grpId="1" animBg="1"/>
      <p:bldP spid="28" grpId="0" bldLvl="0" animBg="1"/>
      <p:bldP spid="29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3359" y="200978"/>
            <a:ext cx="8603933" cy="463486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4" name="圆角矩形 53"/>
          <p:cNvSpPr/>
          <p:nvPr/>
        </p:nvSpPr>
        <p:spPr>
          <a:xfrm>
            <a:off x="1331595" y="2365112"/>
            <a:ext cx="5485130" cy="454551"/>
          </a:xfrm>
          <a:prstGeom prst="roundRect">
            <a:avLst>
              <a:gd name="adj" fmla="val 50000"/>
            </a:avLst>
          </a:prstGeom>
          <a:solidFill>
            <a:schemeClr val="accent3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323340" y="3825875"/>
            <a:ext cx="5493385" cy="455295"/>
          </a:xfrm>
          <a:prstGeom prst="roundRect">
            <a:avLst>
              <a:gd name="adj" fmla="val 50000"/>
            </a:avLst>
          </a:prstGeom>
          <a:solidFill>
            <a:schemeClr val="accent5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35405" y="917312"/>
            <a:ext cx="5480685" cy="454551"/>
          </a:xfrm>
          <a:prstGeom prst="roundRect">
            <a:avLst>
              <a:gd name="adj" fmla="val 50000"/>
            </a:avLst>
          </a:prstGeom>
          <a:solidFill>
            <a:schemeClr val="accent1"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 rot="10800000" flipV="1">
            <a:off x="1330960" y="1627877"/>
            <a:ext cx="5485765" cy="454551"/>
          </a:xfrm>
          <a:prstGeom prst="roundRect">
            <a:avLst>
              <a:gd name="adj" fmla="val 50000"/>
            </a:avLst>
          </a:prstGeom>
          <a:solidFill>
            <a:schemeClr val="accent2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1331595" y="3026821"/>
            <a:ext cx="5484495" cy="455109"/>
          </a:xfrm>
          <a:prstGeom prst="roundRect">
            <a:avLst>
              <a:gd name="adj" fmla="val 50000"/>
            </a:avLst>
          </a:prstGeom>
          <a:solidFill>
            <a:schemeClr val="accent4"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9265" y="797886"/>
            <a:ext cx="930275" cy="665852"/>
            <a:chOff x="2115" y="4312"/>
            <a:chExt cx="1465" cy="1049"/>
          </a:xfrm>
        </p:grpSpPr>
        <p:sp>
          <p:nvSpPr>
            <p:cNvPr id="6" name="椭圆 5"/>
            <p:cNvSpPr/>
            <p:nvPr/>
          </p:nvSpPr>
          <p:spPr>
            <a:xfrm>
              <a:off x="2255" y="4312"/>
              <a:ext cx="1048" cy="1049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1500">
                <a:gradFill>
                  <a:gsLst>
                    <a:gs pos="0">
                      <a:srgbClr val="3E7886"/>
                    </a:gs>
                    <a:gs pos="100000">
                      <a:srgbClr val="2D576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15" y="4564"/>
              <a:ext cx="146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8795" y="2234812"/>
            <a:ext cx="804545" cy="665852"/>
            <a:chOff x="5888" y="4290"/>
            <a:chExt cx="1267" cy="1049"/>
          </a:xfrm>
        </p:grpSpPr>
        <p:sp>
          <p:nvSpPr>
            <p:cNvPr id="47" name="椭圆 46"/>
            <p:cNvSpPr/>
            <p:nvPr/>
          </p:nvSpPr>
          <p:spPr>
            <a:xfrm>
              <a:off x="5953" y="4290"/>
              <a:ext cx="1048" cy="1049"/>
            </a:xfrm>
            <a:prstGeom prst="ellipse">
              <a:avLst/>
            </a:prstGeom>
            <a:solidFill>
              <a:schemeClr val="accent3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15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888" y="4488"/>
              <a:ext cx="1267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  <a:endParaRPr lang="en-US" altLang="zh-CN" sz="2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8795" y="1514678"/>
            <a:ext cx="880745" cy="665852"/>
            <a:chOff x="4139" y="3093"/>
            <a:chExt cx="1387" cy="1049"/>
          </a:xfrm>
        </p:grpSpPr>
        <p:sp>
          <p:nvSpPr>
            <p:cNvPr id="49" name="椭圆 48"/>
            <p:cNvSpPr/>
            <p:nvPr/>
          </p:nvSpPr>
          <p:spPr>
            <a:xfrm>
              <a:off x="4193" y="3093"/>
              <a:ext cx="1048" cy="1049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15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139" y="3317"/>
              <a:ext cx="138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who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9759" y="2947633"/>
            <a:ext cx="888639" cy="1389789"/>
            <a:chOff x="613" y="5139"/>
            <a:chExt cx="1394" cy="2189"/>
          </a:xfrm>
        </p:grpSpPr>
        <p:sp>
          <p:nvSpPr>
            <p:cNvPr id="48" name="椭圆 47"/>
            <p:cNvSpPr/>
            <p:nvPr/>
          </p:nvSpPr>
          <p:spPr>
            <a:xfrm>
              <a:off x="786" y="6279"/>
              <a:ext cx="1048" cy="1049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15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40" y="6480"/>
              <a:ext cx="12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how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13" y="5139"/>
              <a:ext cx="1394" cy="1049"/>
              <a:chOff x="7594" y="3076"/>
              <a:chExt cx="1394" cy="1049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7767" y="3076"/>
                <a:ext cx="1048" cy="1049"/>
              </a:xfrm>
              <a:prstGeom prst="ellipse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 sz="1500">
                  <a:gradFill>
                    <a:gsLst>
                      <a:gs pos="0">
                        <a:srgbClr val="3E7886"/>
                      </a:gs>
                      <a:gs pos="100000">
                        <a:srgbClr val="2D5761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594" y="3272"/>
                <a:ext cx="139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when</a:t>
                </a:r>
                <a:endPara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47040" y="4391941"/>
            <a:ext cx="833120" cy="665852"/>
            <a:chOff x="11253" y="3153"/>
            <a:chExt cx="1312" cy="1049"/>
          </a:xfrm>
        </p:grpSpPr>
        <p:sp>
          <p:nvSpPr>
            <p:cNvPr id="51" name="椭圆 50"/>
            <p:cNvSpPr/>
            <p:nvPr/>
          </p:nvSpPr>
          <p:spPr>
            <a:xfrm>
              <a:off x="11399" y="3153"/>
              <a:ext cx="1048" cy="1049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1500">
                <a:gradFill>
                  <a:gsLst>
                    <a:gs pos="0">
                      <a:srgbClr val="3E7886"/>
                    </a:gs>
                    <a:gs pos="100000">
                      <a:srgbClr val="2D576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253" y="3354"/>
              <a:ext cx="131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15695" y="915035"/>
            <a:ext cx="42652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1.What kind of party is it?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9665" y="2357120"/>
            <a:ext cx="484378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3.Why do people have the party?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25550" y="3827145"/>
            <a:ext cx="566928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5. How can people prepare for the party?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8405" y="1643380"/>
            <a:ext cx="35731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2.Who is the party for?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18260" y="3075940"/>
            <a:ext cx="29381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4.When is the party?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726180" y="114300"/>
            <a:ext cx="5228590" cy="6642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Arial" panose="020B0604020202020204" pitchFamily="34" charset="0"/>
              </a:rPr>
              <a:t>Read the message 3 and answer the following questions</a:t>
            </a:r>
            <a:endParaRPr lang="en-US" altLang="zh-CN" sz="2400" b="1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Arial" panose="020B0604020202020204" pitchFamily="34" charset="0"/>
            </a:endParaRPr>
          </a:p>
        </p:txBody>
      </p:sp>
      <p:grpSp>
        <p:nvGrpSpPr>
          <p:cNvPr id="17" name="组合 1"/>
          <p:cNvGrpSpPr/>
          <p:nvPr>
            <p:custDataLst>
              <p:tags r:id="rId1"/>
            </p:custDataLst>
          </p:nvPr>
        </p:nvGrpSpPr>
        <p:grpSpPr>
          <a:xfrm>
            <a:off x="179705" y="123190"/>
            <a:ext cx="3431540" cy="624205"/>
            <a:chOff x="1201356" y="209595"/>
            <a:chExt cx="2160595" cy="785786"/>
          </a:xfrm>
        </p:grpSpPr>
        <p:pic>
          <p:nvPicPr>
            <p:cNvPr id="18" name="Picture 22" descr="G:\文本框\5108ef2a438f4acf4d2b1aa9a2d42993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35"/>
            <p:cNvSpPr/>
            <p:nvPr>
              <p:custDataLst>
                <p:tags r:id="rId4"/>
              </p:custDataLst>
            </p:nvPr>
          </p:nvSpPr>
          <p:spPr>
            <a:xfrm>
              <a:off x="1236414" y="225306"/>
              <a:ext cx="2090094" cy="657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Careful-reading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335405" y="4515485"/>
            <a:ext cx="5480685" cy="455295"/>
          </a:xfrm>
          <a:prstGeom prst="roundRect">
            <a:avLst>
              <a:gd name="adj" fmla="val 50000"/>
            </a:avLst>
          </a:prstGeom>
          <a:solidFill>
            <a:srgbClr val="F79646">
              <a:alpha val="72000"/>
            </a:srgbClr>
          </a:solidFill>
        </p:spPr>
        <p:txBody>
          <a:bodyPr wrap="square" rtlCol="0" anchor="ctr">
            <a:spAutoFit/>
          </a:bodyPr>
          <a:p>
            <a:pPr algn="ctr">
              <a:spcBef>
                <a:spcPct val="0"/>
              </a:spcBef>
            </a:pPr>
            <a:endParaRPr lang="zh-CN" altLang="en-US" sz="15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165225" y="4526280"/>
            <a:ext cx="49885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6.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What can people do at the party?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6" grpId="0" bldLvl="0" animBg="1"/>
      <p:bldP spid="54" grpId="0" bldLvl="0" animBg="1"/>
      <p:bldP spid="57" grpId="0" bldLvl="0" animBg="1"/>
      <p:bldP spid="55" grpId="0" bldLvl="0" animBg="1"/>
      <p:bldP spid="8" grpId="1"/>
      <p:bldP spid="12" grpId="0"/>
      <p:bldP spid="10" grpId="0"/>
      <p:bldP spid="14" grpId="0"/>
      <p:bldP spid="11" grpId="0"/>
      <p:bldP spid="125" grpId="0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"/>
          <p:cNvGrpSpPr/>
          <p:nvPr>
            <p:custDataLst>
              <p:tags r:id="rId1"/>
            </p:custDataLst>
          </p:nvPr>
        </p:nvGrpSpPr>
        <p:grpSpPr>
          <a:xfrm>
            <a:off x="107315" y="132080"/>
            <a:ext cx="3431540" cy="624205"/>
            <a:chOff x="1201356" y="209595"/>
            <a:chExt cx="2160595" cy="785786"/>
          </a:xfrm>
        </p:grpSpPr>
        <p:pic>
          <p:nvPicPr>
            <p:cNvPr id="21" name="Picture 22" descr="G:\文本框\5108ef2a438f4acf4d2b1aa9a2d42993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矩形 35"/>
            <p:cNvSpPr/>
            <p:nvPr>
              <p:custDataLst>
                <p:tags r:id="rId4"/>
              </p:custDataLst>
            </p:nvPr>
          </p:nvSpPr>
          <p:spPr>
            <a:xfrm>
              <a:off x="1236414" y="225306"/>
              <a:ext cx="2090094" cy="657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Careful-reading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09880" y="843280"/>
            <a:ext cx="8523605" cy="4092575"/>
          </a:xfrm>
          <a:prstGeom prst="rect">
            <a:avLst/>
          </a:prstGeom>
          <a:solidFill>
            <a:srgbClr val="F0ECE3">
              <a:alpha val="42000"/>
            </a:srgbClr>
          </a:solidFill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Dear classamates,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 I'm sure you know by now, our favorite teacher, Ms. Steen, is leaving soon to go back to the US. We're very sad that she's leaving because she is a fun teacher. To show how much we're going to miss her, let's have a surprise party for her next Friday the 28th!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Can you come to the party? If so, can yo help with any of these things?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Please tell me by this Friday.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1)Buy food and drinks.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2)Think of games to play.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3)Prepare things we need for the games (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paper, pens,...)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4)Bring Ms.Steen to the party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telling her so that she can be surprised.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 look forward to hearing from you all.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245" y="1779905"/>
            <a:ext cx="4854575" cy="343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show how much we're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going to miss her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心形 7"/>
          <p:cNvSpPr/>
          <p:nvPr/>
        </p:nvSpPr>
        <p:spPr>
          <a:xfrm>
            <a:off x="4787900" y="2045970"/>
            <a:ext cx="1038225" cy="479425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why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245" y="2139950"/>
            <a:ext cx="2432050" cy="297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next Friday the 28th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2741295" y="2139950"/>
            <a:ext cx="1196340" cy="476885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when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7540" name="右大括号 107539"/>
          <p:cNvSpPr/>
          <p:nvPr/>
        </p:nvSpPr>
        <p:spPr>
          <a:xfrm>
            <a:off x="8354695" y="3145155"/>
            <a:ext cx="342900" cy="969645"/>
          </a:xfrm>
          <a:prstGeom prst="rightBrace">
            <a:avLst>
              <a:gd name="adj1" fmla="val 35445"/>
              <a:gd name="adj2" fmla="val 50000"/>
            </a:avLst>
          </a:pr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" name="心形 12"/>
          <p:cNvSpPr/>
          <p:nvPr/>
        </p:nvSpPr>
        <p:spPr>
          <a:xfrm>
            <a:off x="7910830" y="4227830"/>
            <a:ext cx="1015365" cy="48133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how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8080" y="1825625"/>
            <a:ext cx="1755775" cy="298450"/>
          </a:xfrm>
          <a:prstGeom prst="rect">
            <a:avLst/>
          </a:prstGeom>
          <a:noFill/>
          <a:ln w="31750" cap="flat" cmpd="sng">
            <a:solidFill>
              <a:srgbClr val="C405C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6" name="矩形 15"/>
          <p:cNvSpPr/>
          <p:nvPr/>
        </p:nvSpPr>
        <p:spPr>
          <a:xfrm>
            <a:off x="3437890" y="295910"/>
            <a:ext cx="539559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C405CB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Q1:What kind of party is it?</a:t>
            </a:r>
            <a:endParaRPr lang="en-US" altLang="zh-CN" sz="2400" b="1" dirty="0">
              <a:solidFill>
                <a:srgbClr val="C405CB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63010" y="283845"/>
            <a:ext cx="474535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Q2:Who is the party for?</a:t>
            </a:r>
            <a:endParaRPr lang="en-US" altLang="zh-CN" sz="2400" b="1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82499" y="267494"/>
            <a:ext cx="5574506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Q3:Why do people have the party?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5579745" y="1140460"/>
            <a:ext cx="1382395" cy="422275"/>
          </a:xfrm>
          <a:prstGeom prst="hear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5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48125" y="275749"/>
            <a:ext cx="3862388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00B05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Q4:When is the party ?</a:t>
            </a:r>
            <a:endParaRPr lang="en-US" altLang="zh-CN" sz="2400" b="1" dirty="0">
              <a:solidFill>
                <a:srgbClr val="00B05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37890" y="69215"/>
            <a:ext cx="532955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Q5: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How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can people prepare for the party?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23" name="心形 22"/>
          <p:cNvSpPr/>
          <p:nvPr/>
        </p:nvSpPr>
        <p:spPr>
          <a:xfrm>
            <a:off x="7637145" y="2067560"/>
            <a:ext cx="1196340" cy="476885"/>
          </a:xfrm>
          <a:prstGeom prst="heart">
            <a:avLst/>
          </a:prstGeom>
          <a:solidFill>
            <a:srgbClr val="C40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what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588760" y="819785"/>
            <a:ext cx="1019810" cy="476885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who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01365" y="242570"/>
            <a:ext cx="593852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Q6:</a:t>
            </a:r>
            <a:r>
              <a:rPr lang="en-US" altLang="zh-CN" sz="2400" b="1" dirty="0"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What can people do at the party?</a:t>
            </a:r>
            <a:endParaRPr lang="en-US" altLang="zh-CN" sz="2400" b="1" dirty="0">
              <a:solidFill>
                <a:srgbClr val="C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31820" y="3108325"/>
            <a:ext cx="3240405" cy="343535"/>
          </a:xfrm>
          <a:prstGeom prst="rect">
            <a:avLst/>
          </a:prstGeom>
          <a:solidFill>
            <a:srgbClr val="C00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Eat, drink and play games.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43940" y="3004185"/>
            <a:ext cx="1797685" cy="298450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33" name="矩形 32"/>
          <p:cNvSpPr/>
          <p:nvPr/>
        </p:nvSpPr>
        <p:spPr>
          <a:xfrm>
            <a:off x="1547495" y="3363595"/>
            <a:ext cx="1543050" cy="298450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34" name="矩形 33"/>
          <p:cNvSpPr/>
          <p:nvPr/>
        </p:nvSpPr>
        <p:spPr>
          <a:xfrm>
            <a:off x="322580" y="4253865"/>
            <a:ext cx="4438015" cy="29845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>
            <a:solidFill>
              <a:schemeClr val="bg1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look forward to hearing from you all.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7325" y="3637280"/>
            <a:ext cx="3693795" cy="1087755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effectLst/>
                <a:uLnTx/>
                <a:uFillTx/>
                <a:latin typeface="+mj-lt"/>
                <a:sym typeface="+mn-ea"/>
              </a:rPr>
              <a:t>A. I hope to hear you sing. 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effectLst/>
                <a:uLnTx/>
                <a:uFillTx/>
                <a:latin typeface="+mj-lt"/>
                <a:sym typeface="+mn-ea"/>
              </a:rPr>
              <a:t>B. I wish you to listen to me.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effectLst/>
                <a:uLnTx/>
                <a:uFillTx/>
                <a:latin typeface="+mj-lt"/>
                <a:sym typeface="+mn-ea"/>
              </a:rPr>
              <a:t>C. I hope to get an e-mail from you.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20" y="4253865"/>
            <a:ext cx="500380" cy="494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9245" y="2678430"/>
            <a:ext cx="3400425" cy="264795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>
            <a:solidFill>
              <a:schemeClr val="bg1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Please tell me by this Friday.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descr="src=http___gaitaobao1.alicdn.com_tfscom_i3_2758524075_TB1vBv6ignH8KJjSspcXXb3QFXa_!!0-item_pic.jpg_300x300.jpg&amp;refer=http___gaitaobao1.alicd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010" y="2715895"/>
            <a:ext cx="920115" cy="920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64480" y="3459480"/>
            <a:ext cx="3538220" cy="147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Reading Strategy 2: 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zh-CN" alt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阅读策略</a:t>
            </a: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Guess the meaning of words or sentences by context(</a:t>
            </a:r>
            <a:r>
              <a:rPr lang="zh-CN" alt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上下文</a:t>
            </a:r>
            <a:r>
              <a:rPr lang="en-US" altLang="zh-CN" sz="2000">
                <a:latin typeface="Comic Sans MS" panose="030F0702030302020204" pitchFamily="66" charset="0"/>
                <a:cs typeface="Comic Sans MS" panose="030F0702030302020204" pitchFamily="66" charset="0"/>
              </a:rPr>
              <a:t>).</a:t>
            </a:r>
            <a:endParaRPr lang="en-US" altLang="zh-CN" sz="2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10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8" grpId="0" bldLvl="0" animBg="1"/>
      <p:bldP spid="12" grpId="0" bldLvl="0" animBg="1"/>
      <p:bldP spid="13" grpId="0" bldLvl="0" animBg="1"/>
      <p:bldP spid="3" grpId="0" bldLvl="0" animBg="1"/>
      <p:bldP spid="6" grpId="0" bldLvl="0" animBg="1"/>
      <p:bldP spid="6" grpId="1" bldLvl="0" animBg="1"/>
      <p:bldP spid="14" grpId="0" bldLvl="0" animBg="1"/>
      <p:bldP spid="14" grpId="1" bldLvl="0" animBg="1"/>
      <p:bldP spid="23" grpId="0" bldLvl="0" animBg="1"/>
      <p:bldP spid="24" grpId="0" bldLvl="0" animBg="1"/>
      <p:bldP spid="29" grpId="0" bldLvl="0" animBg="1"/>
      <p:bldP spid="29" grpId="1" bldLvl="0" animBg="1"/>
      <p:bldP spid="31" grpId="1" bldLvl="0" animBg="1"/>
      <p:bldP spid="4" grpId="0" bldLvl="0" animBg="1"/>
      <p:bldP spid="11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5605" y="866140"/>
            <a:ext cx="8392160" cy="2399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605" y="3364230"/>
            <a:ext cx="5476240" cy="15309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What does “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sad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”  in the message 1 mean?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A. happy 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B. not happy, sorry 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C. relaxed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011930"/>
            <a:ext cx="551815" cy="5441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"/>
          <p:cNvGrpSpPr/>
          <p:nvPr>
            <p:custDataLst>
              <p:tags r:id="rId6"/>
            </p:custDataLst>
          </p:nvPr>
        </p:nvGrpSpPr>
        <p:grpSpPr>
          <a:xfrm>
            <a:off x="134620" y="82550"/>
            <a:ext cx="3431540" cy="624205"/>
            <a:chOff x="1201356" y="209595"/>
            <a:chExt cx="2160595" cy="785786"/>
          </a:xfrm>
        </p:grpSpPr>
        <p:pic>
          <p:nvPicPr>
            <p:cNvPr id="4" name="Picture 22" descr="G:\文本框\5108ef2a438f4acf4d2b1aa9a2d42993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32378" b="32129"/>
            <a:stretch>
              <a:fillRect/>
            </a:stretch>
          </p:blipFill>
          <p:spPr>
            <a:xfrm>
              <a:off x="1201356" y="209595"/>
              <a:ext cx="2160595" cy="785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 35"/>
            <p:cNvSpPr/>
            <p:nvPr>
              <p:custDataLst>
                <p:tags r:id="rId9"/>
              </p:custDataLst>
            </p:nvPr>
          </p:nvSpPr>
          <p:spPr>
            <a:xfrm>
              <a:off x="1236414" y="225306"/>
              <a:ext cx="2090094" cy="657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Comic Sans MS" panose="030F0702030302020204" pitchFamily="66" charset="0"/>
                  <a:ea typeface="楷体" panose="02010609060101010101" pitchFamily="49" charset="-122"/>
                </a:rPr>
                <a:t>Careful-reading</a:t>
              </a:r>
              <a:endParaRPr lang="en-US" altLang="zh-CN" sz="2800" b="1">
                <a:solidFill>
                  <a:srgbClr val="FFFFFF"/>
                </a:solidFill>
                <a:latin typeface="Comic Sans MS" panose="030F0702030302020204" pitchFamily="66" charset="0"/>
                <a:ea typeface="楷体" panose="02010609060101010101" pitchFamily="49" charset="-122"/>
              </a:endParaRPr>
            </a:p>
          </p:txBody>
        </p:sp>
      </p:grpSp>
      <p:sp>
        <p:nvSpPr>
          <p:cNvPr id="6" name="圆角矩形 5"/>
          <p:cNvSpPr/>
          <p:nvPr>
            <p:custDataLst>
              <p:tags r:id="rId10"/>
            </p:custDataLst>
          </p:nvPr>
        </p:nvSpPr>
        <p:spPr>
          <a:xfrm>
            <a:off x="2731770" y="1563370"/>
            <a:ext cx="455295" cy="287020"/>
          </a:xfrm>
          <a:prstGeom prst="roundRect">
            <a:avLst/>
          </a:prstGeom>
          <a:noFill/>
          <a:ln w="317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6" name="Content Placeholder 2"/>
          <p:cNvSpPr txBox="1"/>
          <p:nvPr/>
        </p:nvSpPr>
        <p:spPr>
          <a:xfrm>
            <a:off x="3672840" y="123825"/>
            <a:ext cx="5114925" cy="6642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Arial" panose="020B0604020202020204" pitchFamily="34" charset="0"/>
              </a:rPr>
              <a:t>Read message 1 and answer the question.</a:t>
            </a:r>
            <a:endParaRPr lang="en-US" altLang="zh-CN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11"/>
            </p:custDataLst>
          </p:nvPr>
        </p:nvCxnSpPr>
        <p:spPr>
          <a:xfrm>
            <a:off x="2339975" y="1851660"/>
            <a:ext cx="6048375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>
            <a:off x="395605" y="2211705"/>
            <a:ext cx="2808605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3420110" y="1563370"/>
            <a:ext cx="1198245" cy="35687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2097405" y="1924050"/>
            <a:ext cx="1198245" cy="35687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 bldLvl="0" animBg="1"/>
      <p:bldP spid="14" grpId="0"/>
    </p:bldLst>
  </p:timing>
</p:sld>
</file>

<file path=ppt/tags/tag1.xml><?xml version="1.0" encoding="utf-8"?>
<p:tagLst xmlns:p="http://schemas.openxmlformats.org/presentationml/2006/main">
  <p:tag name="AS_UNIQUEID" val="253"/>
</p:tagLst>
</file>

<file path=ppt/tags/tag10.xml><?xml version="1.0" encoding="utf-8"?>
<p:tagLst xmlns:p="http://schemas.openxmlformats.org/presentationml/2006/main">
  <p:tag name="AS_UNIQUEID" val="265"/>
</p:tagLst>
</file>

<file path=ppt/tags/tag100.xml><?xml version="1.0" encoding="utf-8"?>
<p:tagLst xmlns:p="http://schemas.openxmlformats.org/presentationml/2006/main">
  <p:tag name="AS_UNIQUEID" val="72"/>
</p:tagLst>
</file>

<file path=ppt/tags/tag101.xml><?xml version="1.0" encoding="utf-8"?>
<p:tagLst xmlns:p="http://schemas.openxmlformats.org/presentationml/2006/main">
  <p:tag name="AS_UNIQUEID" val="455"/>
</p:tagLst>
</file>

<file path=ppt/tags/tag102.xml><?xml version="1.0" encoding="utf-8"?>
<p:tagLst xmlns:p="http://schemas.openxmlformats.org/presentationml/2006/main">
  <p:tag name="AS_UNIQUEID" val="92"/>
</p:tagLst>
</file>

<file path=ppt/tags/tag103.xml><?xml version="1.0" encoding="utf-8"?>
<p:tagLst xmlns:p="http://schemas.openxmlformats.org/presentationml/2006/main">
  <p:tag name="AS_UNIQUEID" val="456"/>
</p:tagLst>
</file>

<file path=ppt/tags/tag104.xml><?xml version="1.0" encoding="utf-8"?>
<p:tagLst xmlns:p="http://schemas.openxmlformats.org/presentationml/2006/main">
  <p:tag name="AS_UNIQUEID" val="457"/>
</p:tagLst>
</file>

<file path=ppt/tags/tag105.xml><?xml version="1.0" encoding="utf-8"?>
<p:tagLst xmlns:p="http://schemas.openxmlformats.org/presentationml/2006/main">
  <p:tag name="AS_UNIQUEID" val="458"/>
</p:tagLst>
</file>

<file path=ppt/tags/tag106.xml><?xml version="1.0" encoding="utf-8"?>
<p:tagLst xmlns:p="http://schemas.openxmlformats.org/presentationml/2006/main">
  <p:tag name="AS_UNIQUEID" val="459"/>
</p:tagLst>
</file>

<file path=ppt/tags/tag107.xml><?xml version="1.0" encoding="utf-8"?>
<p:tagLst xmlns:p="http://schemas.openxmlformats.org/presentationml/2006/main">
  <p:tag name="AS_UNIQUEID" val="460"/>
</p:tagLst>
</file>

<file path=ppt/tags/tag108.xml><?xml version="1.0" encoding="utf-8"?>
<p:tagLst xmlns:p="http://schemas.openxmlformats.org/presentationml/2006/main">
  <p:tag name="AS_UNIQUEID" val="461"/>
</p:tagLst>
</file>

<file path=ppt/tags/tag109.xml><?xml version="1.0" encoding="utf-8"?>
<p:tagLst xmlns:p="http://schemas.openxmlformats.org/presentationml/2006/main">
  <p:tag name="AS_UNIQUEID" val="463"/>
</p:tagLst>
</file>

<file path=ppt/tags/tag11.xml><?xml version="1.0" encoding="utf-8"?>
<p:tagLst xmlns:p="http://schemas.openxmlformats.org/presentationml/2006/main">
  <p:tag name="AS_UNIQUEID" val="266"/>
</p:tagLst>
</file>

<file path=ppt/tags/tag110.xml><?xml version="1.0" encoding="utf-8"?>
<p:tagLst xmlns:p="http://schemas.openxmlformats.org/presentationml/2006/main">
  <p:tag name="AS_UNIQUEID" val="442"/>
</p:tagLst>
</file>

<file path=ppt/tags/tag111.xml><?xml version="1.0" encoding="utf-8"?>
<p:tagLst xmlns:p="http://schemas.openxmlformats.org/presentationml/2006/main">
  <p:tag name="AS_UNIQUEID" val="463"/>
</p:tagLst>
</file>

<file path=ppt/tags/tag112.xml><?xml version="1.0" encoding="utf-8"?>
<p:tagLst xmlns:p="http://schemas.openxmlformats.org/presentationml/2006/main">
  <p:tag name="AS_UNIQUEID" val="443"/>
</p:tagLst>
</file>

<file path=ppt/tags/tag113.xml><?xml version="1.0" encoding="utf-8"?>
<p:tagLst xmlns:p="http://schemas.openxmlformats.org/presentationml/2006/main">
  <p:tag name="AS_UNIQUEID" val="445"/>
</p:tagLst>
</file>

<file path=ppt/tags/tag114.xml><?xml version="1.0" encoding="utf-8"?>
<p:tagLst xmlns:p="http://schemas.openxmlformats.org/presentationml/2006/main">
  <p:tag name="AS_UNIQUEID" val="444"/>
</p:tagLst>
</file>

<file path=ppt/tags/tag115.xml><?xml version="1.0" encoding="utf-8"?>
<p:tagLst xmlns:p="http://schemas.openxmlformats.org/presentationml/2006/main">
  <p:tag name="AS_UNIQUEID" val="92"/>
</p:tagLst>
</file>

<file path=ppt/tags/tag116.xml><?xml version="1.0" encoding="utf-8"?>
<p:tagLst xmlns:p="http://schemas.openxmlformats.org/presentationml/2006/main">
  <p:tag name="AS_UNIQUEID" val="343"/>
</p:tagLst>
</file>

<file path=ppt/tags/tag117.xml><?xml version="1.0" encoding="utf-8"?>
<p:tagLst xmlns:p="http://schemas.openxmlformats.org/presentationml/2006/main">
  <p:tag name="AS_UNIQUEID" val="343"/>
</p:tagLst>
</file>

<file path=ppt/tags/tag118.xml><?xml version="1.0" encoding="utf-8"?>
<p:tagLst xmlns:p="http://schemas.openxmlformats.org/presentationml/2006/main">
  <p:tag name="AS_UNIQUEID" val="343"/>
</p:tagLst>
</file>

<file path=ppt/tags/tag119.xml><?xml version="1.0" encoding="utf-8"?>
<p:tagLst xmlns:p="http://schemas.openxmlformats.org/presentationml/2006/main">
  <p:tag name="AS_UNIQUEID" val="128"/>
</p:tagLst>
</file>

<file path=ppt/tags/tag12.xml><?xml version="1.0" encoding="utf-8"?>
<p:tagLst xmlns:p="http://schemas.openxmlformats.org/presentationml/2006/main">
  <p:tag name="AS_UNIQUEID" val="267"/>
</p:tagLst>
</file>

<file path=ppt/tags/tag120.xml><?xml version="1.0" encoding="utf-8"?>
<p:tagLst xmlns:p="http://schemas.openxmlformats.org/presentationml/2006/main">
  <p:tag name="KSO_WM_UNIT_TABLE_BEAUTIFY" val="smartTable{e9faf288-6fd7-41b0-a21a-293e45dde525}"/>
</p:tagLst>
</file>

<file path=ppt/tags/tag121.xml><?xml version="1.0" encoding="utf-8"?>
<p:tagLst xmlns:p="http://schemas.openxmlformats.org/presentationml/2006/main">
  <p:tag name="AS_UNIQUEID" val="344"/>
</p:tagLst>
</file>

<file path=ppt/tags/tag122.xml><?xml version="1.0" encoding="utf-8"?>
<p:tagLst xmlns:p="http://schemas.openxmlformats.org/presentationml/2006/main">
  <p:tag name="AS_UNIQUEID" val="345"/>
</p:tagLst>
</file>

<file path=ppt/tags/tag123.xml><?xml version="1.0" encoding="utf-8"?>
<p:tagLst xmlns:p="http://schemas.openxmlformats.org/presentationml/2006/main">
  <p:tag name="AS_UNIQUEID" val="346"/>
</p:tagLst>
</file>

<file path=ppt/tags/tag124.xml><?xml version="1.0" encoding="utf-8"?>
<p:tagLst xmlns:p="http://schemas.openxmlformats.org/presentationml/2006/main">
  <p:tag name="AS_UNIQUEID" val="369"/>
</p:tagLst>
</file>

<file path=ppt/tags/tag125.xml><?xml version="1.0" encoding="utf-8"?>
<p:tagLst xmlns:p="http://schemas.openxmlformats.org/presentationml/2006/main">
  <p:tag name="AS_UNIQUEID" val="269"/>
</p:tagLst>
</file>

<file path=ppt/tags/tag126.xml><?xml version="1.0" encoding="utf-8"?>
<p:tagLst xmlns:p="http://schemas.openxmlformats.org/presentationml/2006/main">
  <p:tag name="AS_UNIQUEID" val="270"/>
</p:tagLst>
</file>

<file path=ppt/tags/tag127.xml><?xml version="1.0" encoding="utf-8"?>
<p:tagLst xmlns:p="http://schemas.openxmlformats.org/presentationml/2006/main">
  <p:tag name="AS_UNIQUEID" val="271"/>
</p:tagLst>
</file>

<file path=ppt/tags/tag128.xml><?xml version="1.0" encoding="utf-8"?>
<p:tagLst xmlns:p="http://schemas.openxmlformats.org/presentationml/2006/main">
  <p:tag name="AS_UNIQUEID" val="272"/>
</p:tagLst>
</file>

<file path=ppt/tags/tag129.xml><?xml version="1.0" encoding="utf-8"?>
<p:tagLst xmlns:p="http://schemas.openxmlformats.org/presentationml/2006/main">
  <p:tag name="AS_UNIQUEID" val="273"/>
</p:tagLst>
</file>

<file path=ppt/tags/tag13.xml><?xml version="1.0" encoding="utf-8"?>
<p:tagLst xmlns:p="http://schemas.openxmlformats.org/presentationml/2006/main">
  <p:tag name="AS_UNIQUEID" val="641"/>
</p:tagLst>
</file>

<file path=ppt/tags/tag130.xml><?xml version="1.0" encoding="utf-8"?>
<p:tagLst xmlns:p="http://schemas.openxmlformats.org/presentationml/2006/main">
  <p:tag name="AS_UNIQUEID" val="274"/>
</p:tagLst>
</file>

<file path=ppt/tags/tag13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4.xml><?xml version="1.0" encoding="utf-8"?>
<p:tagLst xmlns:p="http://schemas.openxmlformats.org/presentationml/2006/main">
  <p:tag name="AS_UNIQUEID" val="643"/>
</p:tagLst>
</file>

<file path=ppt/tags/tag1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138*2641*485*485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6.xml><?xml version="1.0" encoding="utf-8"?>
<p:tagLst xmlns:p="http://schemas.openxmlformats.org/presentationml/2006/main">
  <p:tag name="AS_UNIQUEID" val="191"/>
  <p:tag name="KSO_WM_UNIT_PLACING_PICTURE_USER_VIEWPORT" val="{&quot;height&quot;:6240,&quot;width&quot;:9550.0015748031492}"/>
</p:tagLst>
</file>

<file path=ppt/tags/tag17.xml><?xml version="1.0" encoding="utf-8"?>
<p:tagLst xmlns:p="http://schemas.openxmlformats.org/presentationml/2006/main">
  <p:tag name="AS_UNIQUEID" val="647"/>
</p:tagLst>
</file>

<file path=ppt/tags/tag18.xml><?xml version="1.0" encoding="utf-8"?>
<p:tagLst xmlns:p="http://schemas.openxmlformats.org/presentationml/2006/main">
  <p:tag name="AS_UNIQUEID" val="648"/>
</p:tagLst>
</file>

<file path=ppt/tags/tag19.xml><?xml version="1.0" encoding="utf-8"?>
<p:tagLst xmlns:p="http://schemas.openxmlformats.org/presentationml/2006/main">
  <p:tag name="AS_UNIQUEID" val="647"/>
</p:tagLst>
</file>

<file path=ppt/tags/tag2.xml><?xml version="1.0" encoding="utf-8"?>
<p:tagLst xmlns:p="http://schemas.openxmlformats.org/presentationml/2006/main">
  <p:tag name="AS_UNIQUEID" val="254"/>
</p:tagLst>
</file>

<file path=ppt/tags/tag20.xml><?xml version="1.0" encoding="utf-8"?>
<p:tagLst xmlns:p="http://schemas.openxmlformats.org/presentationml/2006/main">
  <p:tag name="AS_UNIQUEID" val="369"/>
</p:tagLst>
</file>

<file path=ppt/tags/tag21.xml><?xml version="1.0" encoding="utf-8"?>
<p:tagLst xmlns:p="http://schemas.openxmlformats.org/presentationml/2006/main">
  <p:tag name="AS_UNIQUEID" val="343"/>
</p:tagLst>
</file>

<file path=ppt/tags/tag22.xml><?xml version="1.0" encoding="utf-8"?>
<p:tagLst xmlns:p="http://schemas.openxmlformats.org/presentationml/2006/main">
  <p:tag name="AS_UNIQUEID" val="344"/>
</p:tagLst>
</file>

<file path=ppt/tags/tag23.xml><?xml version="1.0" encoding="utf-8"?>
<p:tagLst xmlns:p="http://schemas.openxmlformats.org/presentationml/2006/main">
  <p:tag name="AS_UNIQUEID" val="345"/>
</p:tagLst>
</file>

<file path=ppt/tags/tag24.xml><?xml version="1.0" encoding="utf-8"?>
<p:tagLst xmlns:p="http://schemas.openxmlformats.org/presentationml/2006/main">
  <p:tag name="AS_UNIQUEID" val="346"/>
</p:tagLst>
</file>

<file path=ppt/tags/tag25.xml><?xml version="1.0" encoding="utf-8"?>
<p:tagLst xmlns:p="http://schemas.openxmlformats.org/presentationml/2006/main">
  <p:tag name="AS_UNIQUEID" val="347"/>
</p:tagLst>
</file>

<file path=ppt/tags/tag26.xml><?xml version="1.0" encoding="utf-8"?>
<p:tagLst xmlns:p="http://schemas.openxmlformats.org/presentationml/2006/main">
  <p:tag name="AS_UNIQUEID" val="349"/>
</p:tagLst>
</file>

<file path=ppt/tags/tag27.xml><?xml version="1.0" encoding="utf-8"?>
<p:tagLst xmlns:p="http://schemas.openxmlformats.org/presentationml/2006/main">
  <p:tag name="AS_UNIQUEID" val="353"/>
</p:tagLst>
</file>

<file path=ppt/tags/tag28.xml><?xml version="1.0" encoding="utf-8"?>
<p:tagLst xmlns:p="http://schemas.openxmlformats.org/presentationml/2006/main">
  <p:tag name="AS_UNIQUEID" val="354"/>
</p:tagLst>
</file>

<file path=ppt/tags/tag29.xml><?xml version="1.0" encoding="utf-8"?>
<p:tagLst xmlns:p="http://schemas.openxmlformats.org/presentationml/2006/main">
  <p:tag name="AS_UNIQUEID" val="343"/>
</p:tagLst>
</file>

<file path=ppt/tags/tag3.xml><?xml version="1.0" encoding="utf-8"?>
<p:tagLst xmlns:p="http://schemas.openxmlformats.org/presentationml/2006/main">
  <p:tag name="AS_UNIQUEID" val="255"/>
</p:tagLst>
</file>

<file path=ppt/tags/tag30.xml><?xml version="1.0" encoding="utf-8"?>
<p:tagLst xmlns:p="http://schemas.openxmlformats.org/presentationml/2006/main">
  <p:tag name="AS_UNIQUEID" val="354"/>
</p:tagLst>
</file>

<file path=ppt/tags/tag31.xml><?xml version="1.0" encoding="utf-8"?>
<p:tagLst xmlns:p="http://schemas.openxmlformats.org/presentationml/2006/main">
  <p:tag name="AS_UNIQUEID" val="354"/>
</p:tagLst>
</file>

<file path=ppt/tags/tag32.xml><?xml version="1.0" encoding="utf-8"?>
<p:tagLst xmlns:p="http://schemas.openxmlformats.org/presentationml/2006/main">
  <p:tag name="AS_UNIQUEID" val="354"/>
</p:tagLst>
</file>

<file path=ppt/tags/tag33.xml><?xml version="1.0" encoding="utf-8"?>
<p:tagLst xmlns:p="http://schemas.openxmlformats.org/presentationml/2006/main">
  <p:tag name="AS_UNIQUEID" val="354"/>
</p:tagLst>
</file>

<file path=ppt/tags/tag34.xml><?xml version="1.0" encoding="utf-8"?>
<p:tagLst xmlns:p="http://schemas.openxmlformats.org/presentationml/2006/main">
  <p:tag name="AS_UNIQUEID" val="354"/>
</p:tagLst>
</file>

<file path=ppt/tags/tag35.xml><?xml version="1.0" encoding="utf-8"?>
<p:tagLst xmlns:p="http://schemas.openxmlformats.org/presentationml/2006/main">
  <p:tag name="AS_UNIQUEID" val="354"/>
</p:tagLst>
</file>

<file path=ppt/tags/tag36.xml><?xml version="1.0" encoding="utf-8"?>
<p:tagLst xmlns:p="http://schemas.openxmlformats.org/presentationml/2006/main">
  <p:tag name="AS_UNIQUEID" val="354"/>
</p:tagLst>
</file>

<file path=ppt/tags/tag37.xml><?xml version="1.0" encoding="utf-8"?>
<p:tagLst xmlns:p="http://schemas.openxmlformats.org/presentationml/2006/main">
  <p:tag name="AS_UNIQUEID" val="354"/>
</p:tagLst>
</file>

<file path=ppt/tags/tag38.xml><?xml version="1.0" encoding="utf-8"?>
<p:tagLst xmlns:p="http://schemas.openxmlformats.org/presentationml/2006/main">
  <p:tag name="AS_UNIQUEID" val="354"/>
</p:tagLst>
</file>

<file path=ppt/tags/tag39.xml><?xml version="1.0" encoding="utf-8"?>
<p:tagLst xmlns:p="http://schemas.openxmlformats.org/presentationml/2006/main">
  <p:tag name="AS_UNIQUEID" val="354"/>
</p:tagLst>
</file>

<file path=ppt/tags/tag4.xml><?xml version="1.0" encoding="utf-8"?>
<p:tagLst xmlns:p="http://schemas.openxmlformats.org/presentationml/2006/main">
  <p:tag name="AS_UNIQUEID" val="257"/>
</p:tagLst>
</file>

<file path=ppt/tags/tag40.xml><?xml version="1.0" encoding="utf-8"?>
<p:tagLst xmlns:p="http://schemas.openxmlformats.org/presentationml/2006/main">
  <p:tag name="AS_UNIQUEID" val="343"/>
</p:tagLst>
</file>

<file path=ppt/tags/tag41.xml><?xml version="1.0" encoding="utf-8"?>
<p:tagLst xmlns:p="http://schemas.openxmlformats.org/presentationml/2006/main">
  <p:tag name="AS_UNIQUEID" val="358"/>
</p:tagLst>
</file>

<file path=ppt/tags/tag42.xml><?xml version="1.0" encoding="utf-8"?>
<p:tagLst xmlns:p="http://schemas.openxmlformats.org/presentationml/2006/main">
  <p:tag name="AS_UNIQUEID" val="357"/>
</p:tagLst>
</file>

<file path=ppt/tags/tag43.xml><?xml version="1.0" encoding="utf-8"?>
<p:tagLst xmlns:p="http://schemas.openxmlformats.org/presentationml/2006/main">
  <p:tag name="AS_UNIQUEID" val="344"/>
</p:tagLst>
</file>

<file path=ppt/tags/tag44.xml><?xml version="1.0" encoding="utf-8"?>
<p:tagLst xmlns:p="http://schemas.openxmlformats.org/presentationml/2006/main">
  <p:tag name="AS_UNIQUEID" val="345"/>
</p:tagLst>
</file>

<file path=ppt/tags/tag45.xml><?xml version="1.0" encoding="utf-8"?>
<p:tagLst xmlns:p="http://schemas.openxmlformats.org/presentationml/2006/main">
  <p:tag name="AS_UNIQUEID" val="346"/>
</p:tagLst>
</file>

<file path=ppt/tags/tag46.xml><?xml version="1.0" encoding="utf-8"?>
<p:tagLst xmlns:p="http://schemas.openxmlformats.org/presentationml/2006/main">
  <p:tag name="AS_UNIQUEID" val="357"/>
</p:tagLst>
</file>

<file path=ppt/tags/tag47.xml><?xml version="1.0" encoding="utf-8"?>
<p:tagLst xmlns:p="http://schemas.openxmlformats.org/presentationml/2006/main">
  <p:tag name="AS_UNIQUEID" val="358"/>
</p:tagLst>
</file>

<file path=ppt/tags/tag48.xml><?xml version="1.0" encoding="utf-8"?>
<p:tagLst xmlns:p="http://schemas.openxmlformats.org/presentationml/2006/main">
  <p:tag name="AS_UNIQUEID" val="368"/>
</p:tagLst>
</file>

<file path=ppt/tags/tag49.xml><?xml version="1.0" encoding="utf-8"?>
<p:tagLst xmlns:p="http://schemas.openxmlformats.org/presentationml/2006/main">
  <p:tag name="AS_UNIQUEID" val="344"/>
</p:tagLst>
</file>

<file path=ppt/tags/tag5.xml><?xml version="1.0" encoding="utf-8"?>
<p:tagLst xmlns:p="http://schemas.openxmlformats.org/presentationml/2006/main">
  <p:tag name="AS_UNIQUEID" val="258"/>
</p:tagLst>
</file>

<file path=ppt/tags/tag50.xml><?xml version="1.0" encoding="utf-8"?>
<p:tagLst xmlns:p="http://schemas.openxmlformats.org/presentationml/2006/main">
  <p:tag name="AS_UNIQUEID" val="345"/>
</p:tagLst>
</file>

<file path=ppt/tags/tag51.xml><?xml version="1.0" encoding="utf-8"?>
<p:tagLst xmlns:p="http://schemas.openxmlformats.org/presentationml/2006/main">
  <p:tag name="AS_UNIQUEID" val="346"/>
</p:tagLst>
</file>

<file path=ppt/tags/tag52.xml><?xml version="1.0" encoding="utf-8"?>
<p:tagLst xmlns:p="http://schemas.openxmlformats.org/presentationml/2006/main">
  <p:tag name="AS_UNIQUEID" val="343"/>
</p:tagLst>
</file>

<file path=ppt/tags/tag53.xml><?xml version="1.0" encoding="utf-8"?>
<p:tagLst xmlns:p="http://schemas.openxmlformats.org/presentationml/2006/main">
  <p:tag name="AS_UNIQUEID" val="445"/>
</p:tagLst>
</file>

<file path=ppt/tags/tag54.xml><?xml version="1.0" encoding="utf-8"?>
<p:tagLst xmlns:p="http://schemas.openxmlformats.org/presentationml/2006/main">
  <p:tag name="AS_UNIQUEID" val="363"/>
</p:tagLst>
</file>

<file path=ppt/tags/tag55.xml><?xml version="1.0" encoding="utf-8"?>
<p:tagLst xmlns:p="http://schemas.openxmlformats.org/presentationml/2006/main">
  <p:tag name="AS_UNIQUEID" val="343"/>
</p:tagLst>
</file>

<file path=ppt/tags/tag56.xml><?xml version="1.0" encoding="utf-8"?>
<p:tagLst xmlns:p="http://schemas.openxmlformats.org/presentationml/2006/main">
  <p:tag name="AS_UNIQUEID" val="364"/>
</p:tagLst>
</file>

<file path=ppt/tags/tag57.xml><?xml version="1.0" encoding="utf-8"?>
<p:tagLst xmlns:p="http://schemas.openxmlformats.org/presentationml/2006/main">
  <p:tag name="AS_UNIQUEID" val="445"/>
</p:tagLst>
</file>

<file path=ppt/tags/tag58.xml><?xml version="1.0" encoding="utf-8"?>
<p:tagLst xmlns:p="http://schemas.openxmlformats.org/presentationml/2006/main">
  <p:tag name="AS_UNIQUEID" val="445"/>
</p:tagLst>
</file>

<file path=ppt/tags/tag59.xml><?xml version="1.0" encoding="utf-8"?>
<p:tagLst xmlns:p="http://schemas.openxmlformats.org/presentationml/2006/main">
  <p:tag name="AS_UNIQUEID" val="343"/>
</p:tagLst>
</file>

<file path=ppt/tags/tag6.xml><?xml version="1.0" encoding="utf-8"?>
<p:tagLst xmlns:p="http://schemas.openxmlformats.org/presentationml/2006/main">
  <p:tag name="AS_UNIQUEID" val="259"/>
</p:tagLst>
</file>

<file path=ppt/tags/tag60.xml><?xml version="1.0" encoding="utf-8"?>
<p:tagLst xmlns:p="http://schemas.openxmlformats.org/presentationml/2006/main">
  <p:tag name="AS_UNIQUEID" val="364"/>
</p:tagLst>
</file>

<file path=ppt/tags/tag61.xml><?xml version="1.0" encoding="utf-8"?>
<p:tagLst xmlns:p="http://schemas.openxmlformats.org/presentationml/2006/main">
  <p:tag name="AS_UNIQUEID" val="343"/>
</p:tagLst>
</file>

<file path=ppt/tags/tag62.xml><?xml version="1.0" encoding="utf-8"?>
<p:tagLst xmlns:p="http://schemas.openxmlformats.org/presentationml/2006/main">
  <p:tag name="AS_UNIQUEID" val="445"/>
</p:tagLst>
</file>

<file path=ppt/tags/tag63.xml><?xml version="1.0" encoding="utf-8"?>
<p:tagLst xmlns:p="http://schemas.openxmlformats.org/presentationml/2006/main">
  <p:tag name="AS_UNIQUEID" val="445"/>
</p:tagLst>
</file>

<file path=ppt/tags/tag64.xml><?xml version="1.0" encoding="utf-8"?>
<p:tagLst xmlns:p="http://schemas.openxmlformats.org/presentationml/2006/main">
  <p:tag name="AS_UNIQUEID" val="445"/>
</p:tagLst>
</file>

<file path=ppt/tags/tag65.xml><?xml version="1.0" encoding="utf-8"?>
<p:tagLst xmlns:p="http://schemas.openxmlformats.org/presentationml/2006/main">
  <p:tag name="AS_UNIQUEID" val="344"/>
</p:tagLst>
</file>

<file path=ppt/tags/tag66.xml><?xml version="1.0" encoding="utf-8"?>
<p:tagLst xmlns:p="http://schemas.openxmlformats.org/presentationml/2006/main">
  <p:tag name="AS_UNIQUEID" val="345"/>
</p:tagLst>
</file>

<file path=ppt/tags/tag67.xml><?xml version="1.0" encoding="utf-8"?>
<p:tagLst xmlns:p="http://schemas.openxmlformats.org/presentationml/2006/main">
  <p:tag name="AS_UNIQUEID" val="346"/>
</p:tagLst>
</file>

<file path=ppt/tags/tag68.xml><?xml version="1.0" encoding="utf-8"?>
<p:tagLst xmlns:p="http://schemas.openxmlformats.org/presentationml/2006/main">
  <p:tag name="AS_UNIQUEID" val="344"/>
</p:tagLst>
</file>

<file path=ppt/tags/tag69.xml><?xml version="1.0" encoding="utf-8"?>
<p:tagLst xmlns:p="http://schemas.openxmlformats.org/presentationml/2006/main">
  <p:tag name="AS_UNIQUEID" val="345"/>
</p:tagLst>
</file>

<file path=ppt/tags/tag7.xml><?xml version="1.0" encoding="utf-8"?>
<p:tagLst xmlns:p="http://schemas.openxmlformats.org/presentationml/2006/main">
  <p:tag name="AS_UNIQUEID" val="261"/>
</p:tagLst>
</file>

<file path=ppt/tags/tag70.xml><?xml version="1.0" encoding="utf-8"?>
<p:tagLst xmlns:p="http://schemas.openxmlformats.org/presentationml/2006/main">
  <p:tag name="AS_UNIQUEID" val="346"/>
</p:tagLst>
</file>

<file path=ppt/tags/tag71.xml><?xml version="1.0" encoding="utf-8"?>
<p:tagLst xmlns:p="http://schemas.openxmlformats.org/presentationml/2006/main">
  <p:tag name="AS_UNIQUEID" val="394"/>
</p:tagLst>
</file>

<file path=ppt/tags/tag72.xml><?xml version="1.0" encoding="utf-8"?>
<p:tagLst xmlns:p="http://schemas.openxmlformats.org/presentationml/2006/main">
  <p:tag name="AS_UNIQUEID" val="422"/>
</p:tagLst>
</file>

<file path=ppt/tags/tag73.xml><?xml version="1.0" encoding="utf-8"?>
<p:tagLst xmlns:p="http://schemas.openxmlformats.org/presentationml/2006/main">
  <p:tag name="AS_UNIQUEID" val="426"/>
</p:tagLst>
</file>

<file path=ppt/tags/tag74.xml><?xml version="1.0" encoding="utf-8"?>
<p:tagLst xmlns:p="http://schemas.openxmlformats.org/presentationml/2006/main">
  <p:tag name="AS_UNIQUEID" val="427"/>
</p:tagLst>
</file>

<file path=ppt/tags/tag75.xml><?xml version="1.0" encoding="utf-8"?>
<p:tagLst xmlns:p="http://schemas.openxmlformats.org/presentationml/2006/main">
  <p:tag name="AS_UNIQUEID" val="344"/>
</p:tagLst>
</file>

<file path=ppt/tags/tag76.xml><?xml version="1.0" encoding="utf-8"?>
<p:tagLst xmlns:p="http://schemas.openxmlformats.org/presentationml/2006/main">
  <p:tag name="AS_UNIQUEID" val="345"/>
</p:tagLst>
</file>

<file path=ppt/tags/tag77.xml><?xml version="1.0" encoding="utf-8"?>
<p:tagLst xmlns:p="http://schemas.openxmlformats.org/presentationml/2006/main">
  <p:tag name="AS_UNIQUEID" val="346"/>
</p:tagLst>
</file>

<file path=ppt/tags/tag78.xml><?xml version="1.0" encoding="utf-8"?>
<p:tagLst xmlns:p="http://schemas.openxmlformats.org/presentationml/2006/main">
  <p:tag name="AS_UNIQUEID" val="445"/>
</p:tagLst>
</file>

<file path=ppt/tags/tag79.xml><?xml version="1.0" encoding="utf-8"?>
<p:tagLst xmlns:p="http://schemas.openxmlformats.org/presentationml/2006/main">
  <p:tag name="AS_UNIQUEID" val="406"/>
</p:tagLst>
</file>

<file path=ppt/tags/tag8.xml><?xml version="1.0" encoding="utf-8"?>
<p:tagLst xmlns:p="http://schemas.openxmlformats.org/presentationml/2006/main">
  <p:tag name="AS_UNIQUEID" val="262"/>
</p:tagLst>
</file>

<file path=ppt/tags/tag80.xml><?xml version="1.0" encoding="utf-8"?>
<p:tagLst xmlns:p="http://schemas.openxmlformats.org/presentationml/2006/main">
  <p:tag name="AS_UNIQUEID" val="406"/>
</p:tagLst>
</file>

<file path=ppt/tags/tag81.xml><?xml version="1.0" encoding="utf-8"?>
<p:tagLst xmlns:p="http://schemas.openxmlformats.org/presentationml/2006/main">
  <p:tag name="AS_UNIQUEID" val="405"/>
</p:tagLst>
</file>

<file path=ppt/tags/tag82.xml><?xml version="1.0" encoding="utf-8"?>
<p:tagLst xmlns:p="http://schemas.openxmlformats.org/presentationml/2006/main">
  <p:tag name="AS_UNIQUEID" val="405"/>
</p:tagLst>
</file>

<file path=ppt/tags/tag83.xml><?xml version="1.0" encoding="utf-8"?>
<p:tagLst xmlns:p="http://schemas.openxmlformats.org/presentationml/2006/main">
  <p:tag name="AS_UNIQUEID" val="92"/>
</p:tagLst>
</file>

<file path=ppt/tags/tag84.xml><?xml version="1.0" encoding="utf-8"?>
<p:tagLst xmlns:p="http://schemas.openxmlformats.org/presentationml/2006/main">
  <p:tag name="AS_UNIQUEID" val="94"/>
</p:tagLst>
</file>

<file path=ppt/tags/tag85.xml><?xml version="1.0" encoding="utf-8"?>
<p:tagLst xmlns:p="http://schemas.openxmlformats.org/presentationml/2006/main">
  <p:tag name="AS_UNIQUEID" val="72"/>
</p:tagLst>
</file>

<file path=ppt/tags/tag86.xml><?xml version="1.0" encoding="utf-8"?>
<p:tagLst xmlns:p="http://schemas.openxmlformats.org/presentationml/2006/main">
  <p:tag name="AS_UNIQUEID" val="431"/>
</p:tagLst>
</file>

<file path=ppt/tags/tag87.xml><?xml version="1.0" encoding="utf-8"?>
<p:tagLst xmlns:p="http://schemas.openxmlformats.org/presentationml/2006/main">
  <p:tag name="AS_UNIQUEID" val="92"/>
</p:tagLst>
</file>

<file path=ppt/tags/tag88.xml><?xml version="1.0" encoding="utf-8"?>
<p:tagLst xmlns:p="http://schemas.openxmlformats.org/presentationml/2006/main">
  <p:tag name="AS_UNIQUEID" val="432"/>
</p:tagLst>
</file>

<file path=ppt/tags/tag89.xml><?xml version="1.0" encoding="utf-8"?>
<p:tagLst xmlns:p="http://schemas.openxmlformats.org/presentationml/2006/main">
  <p:tag name="AS_UNIQUEID" val="433"/>
</p:tagLst>
</file>

<file path=ppt/tags/tag9.xml><?xml version="1.0" encoding="utf-8"?>
<p:tagLst xmlns:p="http://schemas.openxmlformats.org/presentationml/2006/main">
  <p:tag name="AS_UNIQUEID" val="263"/>
</p:tagLst>
</file>

<file path=ppt/tags/tag90.xml><?xml version="1.0" encoding="utf-8"?>
<p:tagLst xmlns:p="http://schemas.openxmlformats.org/presentationml/2006/main">
  <p:tag name="AS_UNIQUEID" val="434"/>
</p:tagLst>
</file>

<file path=ppt/tags/tag91.xml><?xml version="1.0" encoding="utf-8"?>
<p:tagLst xmlns:p="http://schemas.openxmlformats.org/presentationml/2006/main">
  <p:tag name="AS_UNIQUEID" val="435"/>
</p:tagLst>
</file>

<file path=ppt/tags/tag92.xml><?xml version="1.0" encoding="utf-8"?>
<p:tagLst xmlns:p="http://schemas.openxmlformats.org/presentationml/2006/main">
  <p:tag name="AS_UNIQUEID" val="436"/>
</p:tagLst>
</file>

<file path=ppt/tags/tag93.xml><?xml version="1.0" encoding="utf-8"?>
<p:tagLst xmlns:p="http://schemas.openxmlformats.org/presentationml/2006/main">
  <p:tag name="AS_UNIQUEID" val="437"/>
</p:tagLst>
</file>

<file path=ppt/tags/tag94.xml><?xml version="1.0" encoding="utf-8"?>
<p:tagLst xmlns:p="http://schemas.openxmlformats.org/presentationml/2006/main">
  <p:tag name="AS_UNIQUEID" val="438"/>
</p:tagLst>
</file>

<file path=ppt/tags/tag95.xml><?xml version="1.0" encoding="utf-8"?>
<p:tagLst xmlns:p="http://schemas.openxmlformats.org/presentationml/2006/main">
  <p:tag name="AS_UNIQUEID" val="439"/>
</p:tagLst>
</file>

<file path=ppt/tags/tag96.xml><?xml version="1.0" encoding="utf-8"?>
<p:tagLst xmlns:p="http://schemas.openxmlformats.org/presentationml/2006/main">
  <p:tag name="AS_UNIQUEID" val="422"/>
</p:tagLst>
</file>

<file path=ppt/tags/tag97.xml><?xml version="1.0" encoding="utf-8"?>
<p:tagLst xmlns:p="http://schemas.openxmlformats.org/presentationml/2006/main">
  <p:tag name="AS_UNIQUEID" val="464"/>
</p:tagLst>
</file>

<file path=ppt/tags/tag98.xml><?xml version="1.0" encoding="utf-8"?>
<p:tagLst xmlns:p="http://schemas.openxmlformats.org/presentationml/2006/main">
  <p:tag name="AS_UNIQUEID" val="92"/>
</p:tagLst>
</file>

<file path=ppt/tags/tag99.xml><?xml version="1.0" encoding="utf-8"?>
<p:tagLst xmlns:p="http://schemas.openxmlformats.org/presentationml/2006/main">
  <p:tag name="AS_UNIQUEID" val="94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0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3417</Words>
  <Application>WPS 演示</Application>
  <PresentationFormat>On-screen Show (16:9)</PresentationFormat>
  <Paragraphs>244</Paragraphs>
  <Slides>16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Times New Roman</vt:lpstr>
      <vt:lpstr>黑体</vt:lpstr>
      <vt:lpstr>方正综艺简体</vt:lpstr>
      <vt:lpstr>Comic Sans MS</vt:lpstr>
      <vt:lpstr>楷体</vt:lpstr>
      <vt:lpstr>Times New Roman</vt:lpstr>
      <vt:lpstr>微软雅黑</vt:lpstr>
      <vt:lpstr>Arial</vt:lpstr>
      <vt:lpstr>Arial Unicode MS</vt:lpstr>
      <vt:lpstr>等线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喜儿</cp:lastModifiedBy>
  <cp:revision>46</cp:revision>
  <cp:lastPrinted>2021-06-26T22:10:00Z</cp:lastPrinted>
  <dcterms:created xsi:type="dcterms:W3CDTF">2021-06-26T22:10:00Z</dcterms:created>
  <dcterms:modified xsi:type="dcterms:W3CDTF">2024-12-16T01:55:12Z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2E99ADBDB2A141ED8FCC9CB88448A382</vt:lpwstr>
  </property>
  <property fmtid="{D5CDD505-2E9C-101B-9397-08002B2CF9AE}" pid="7" name="KSOProductBuildVer">
    <vt:lpwstr>2052-12.1.0.19302</vt:lpwstr>
  </property>
</Properties>
</file>