
<file path=[Content_Types].xml><?xml version="1.0" encoding="utf-8"?>
<Types xmlns="http://schemas.openxmlformats.org/package/2006/content-types">
  <Default Extension="wav" ContentType="audio/x-wav"/>
  <Default Extension="png" ContentType="image/png"/>
  <Default Extension="jpeg" ContentType="image/jpeg"/>
  <Default Extension="JPG" ContentType="image/.jpg"/>
  <Default Extension="wdp" ContentType="image/vnd.ms-photo"/>
  <Default Extension="mp4" ContentType="video/mp4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72" r:id="rId4"/>
    <p:sldMasterId id="2147483684" r:id="rId5"/>
    <p:sldMasterId id="2147483697" r:id="rId6"/>
    <p:sldMasterId id="2147483712" r:id="rId7"/>
  </p:sldMasterIdLst>
  <p:notesMasterIdLst>
    <p:notesMasterId r:id="rId9"/>
  </p:notesMasterIdLst>
  <p:handoutMasterIdLst>
    <p:handoutMasterId r:id="rId36"/>
  </p:handoutMasterIdLst>
  <p:sldIdLst>
    <p:sldId id="1191" r:id="rId8"/>
    <p:sldId id="1142" r:id="rId10"/>
    <p:sldId id="1143" r:id="rId11"/>
    <p:sldId id="1192" r:id="rId12"/>
    <p:sldId id="1193" r:id="rId13"/>
    <p:sldId id="1195" r:id="rId14"/>
    <p:sldId id="1196" r:id="rId15"/>
    <p:sldId id="1197" r:id="rId16"/>
    <p:sldId id="1198" r:id="rId17"/>
    <p:sldId id="1194" r:id="rId18"/>
    <p:sldId id="1151" r:id="rId19"/>
    <p:sldId id="1200" r:id="rId20"/>
    <p:sldId id="1154" r:id="rId21"/>
    <p:sldId id="1155" r:id="rId22"/>
    <p:sldId id="1201" r:id="rId23"/>
    <p:sldId id="1158" r:id="rId24"/>
    <p:sldId id="1159" r:id="rId25"/>
    <p:sldId id="1160" r:id="rId26"/>
    <p:sldId id="1161" r:id="rId27"/>
    <p:sldId id="1162" r:id="rId28"/>
    <p:sldId id="1165" r:id="rId29"/>
    <p:sldId id="1166" r:id="rId30"/>
    <p:sldId id="1167" r:id="rId31"/>
    <p:sldId id="1168" r:id="rId32"/>
    <p:sldId id="1169" r:id="rId33"/>
    <p:sldId id="1170" r:id="rId34"/>
    <p:sldId id="1171" r:id="rId35"/>
  </p:sldIdLst>
  <p:sldSz cx="12192000" cy="6858000"/>
  <p:notesSz cx="6858000" cy="9144000"/>
  <p:defaultTextStyle>
    <a:defPPr>
      <a:defRPr lang="zh-CN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17" userDrawn="1">
          <p15:clr>
            <a:srgbClr val="A4A3A4"/>
          </p15:clr>
        </p15:guide>
        <p15:guide id="2" pos="35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新用户" initials="新" lastIdx="1" clrIdx="0"/>
  <p:cmAuthor id="2" name="Lenovo User" initials="L" lastIdx="1" clrIdx="0"/>
  <p:cmAuthor id="3" name="fafa" initials="f" lastIdx="2" clrIdx="1"/>
  <p:cmAuthor id="4" name="王习习" initials="王" lastIdx="2" clrIdx="0"/>
  <p:cmAuthor id="5" name="新课标第一网" initials="新" lastIdx="2" clrIdx="0"/>
  <p:cmAuthor id="6" name="Administrator" initials="A" lastIdx="2" clrIdx="5"/>
  <p:cmAuthor id="7" name="于洋" initials="于" lastIdx="1" clrIdx="6"/>
  <p:cmAuthor id="0" name="lenovo" initials="" lastIdx="0" clrIdx="0"/>
  <p:cmAuthor id="8" name="youyi" initials="y" lastIdx="0" clrIdx="0"/>
  <p:cmAuthor id="9" name="宋洁然" initials="宋" lastIdx="0" clrIdx="1"/>
  <p:cmAuthor id="10" name="ming qiu" initials="m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3742F"/>
    <a:srgbClr val="975765"/>
    <a:srgbClr val="AA5C5C"/>
    <a:srgbClr val="2E54E2"/>
    <a:srgbClr val="A2F8F1"/>
    <a:srgbClr val="AFF9F3"/>
    <a:srgbClr val="FFFFF0"/>
    <a:srgbClr val="7C446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 showGuides="1">
      <p:cViewPr varScale="1">
        <p:scale>
          <a:sx n="87" d="100"/>
          <a:sy n="87" d="100"/>
        </p:scale>
        <p:origin x="-96" y="-84"/>
      </p:cViewPr>
      <p:guideLst>
        <p:guide orient="horz" pos="2217"/>
        <p:guide pos="35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 showFormatting="0"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7" Type="http://schemas.openxmlformats.org/officeDocument/2006/relationships/slideMaster" Target="slideMasters/slideMaster6.xml"/><Relationship Id="rId6" Type="http://schemas.openxmlformats.org/officeDocument/2006/relationships/slideMaster" Target="slideMasters/slideMaster5.xml"/><Relationship Id="rId5" Type="http://schemas.openxmlformats.org/officeDocument/2006/relationships/slideMaster" Target="slideMasters/slideMaster4.xml"/><Relationship Id="rId40" Type="http://schemas.openxmlformats.org/officeDocument/2006/relationships/commentAuthors" Target="commentAuthors.xml"/><Relationship Id="rId4" Type="http://schemas.openxmlformats.org/officeDocument/2006/relationships/slideMaster" Target="slideMasters/slideMaster3.xml"/><Relationship Id="rId39" Type="http://schemas.openxmlformats.org/officeDocument/2006/relationships/tableStyles" Target="tableStyles.xml"/><Relationship Id="rId38" Type="http://schemas.openxmlformats.org/officeDocument/2006/relationships/viewProps" Target="viewProps.xml"/><Relationship Id="rId37" Type="http://schemas.openxmlformats.org/officeDocument/2006/relationships/presProps" Target="presProps.xml"/><Relationship Id="rId36" Type="http://schemas.openxmlformats.org/officeDocument/2006/relationships/handoutMaster" Target="handoutMasters/handoutMaster1.xml"/><Relationship Id="rId35" Type="http://schemas.openxmlformats.org/officeDocument/2006/relationships/slide" Target="slides/slide27.xml"/><Relationship Id="rId34" Type="http://schemas.openxmlformats.org/officeDocument/2006/relationships/slide" Target="slides/slide26.xml"/><Relationship Id="rId33" Type="http://schemas.openxmlformats.org/officeDocument/2006/relationships/slide" Target="slides/slide25.xml"/><Relationship Id="rId32" Type="http://schemas.openxmlformats.org/officeDocument/2006/relationships/slide" Target="slides/slide24.xml"/><Relationship Id="rId31" Type="http://schemas.openxmlformats.org/officeDocument/2006/relationships/slide" Target="slides/slide23.xml"/><Relationship Id="rId30" Type="http://schemas.openxmlformats.org/officeDocument/2006/relationships/slide" Target="slides/slide22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1.xml"/><Relationship Id="rId28" Type="http://schemas.openxmlformats.org/officeDocument/2006/relationships/slide" Target="slides/slide20.xml"/><Relationship Id="rId27" Type="http://schemas.openxmlformats.org/officeDocument/2006/relationships/slide" Target="slides/slide19.xml"/><Relationship Id="rId26" Type="http://schemas.openxmlformats.org/officeDocument/2006/relationships/slide" Target="slides/slide18.xml"/><Relationship Id="rId25" Type="http://schemas.openxmlformats.org/officeDocument/2006/relationships/slide" Target="slides/slide17.xml"/><Relationship Id="rId24" Type="http://schemas.openxmlformats.org/officeDocument/2006/relationships/slide" Target="slides/slide16.xml"/><Relationship Id="rId23" Type="http://schemas.openxmlformats.org/officeDocument/2006/relationships/slide" Target="slides/slide15.xml"/><Relationship Id="rId22" Type="http://schemas.openxmlformats.org/officeDocument/2006/relationships/slide" Target="slides/slide14.xml"/><Relationship Id="rId21" Type="http://schemas.openxmlformats.org/officeDocument/2006/relationships/slide" Target="slides/slide13.xml"/><Relationship Id="rId20" Type="http://schemas.openxmlformats.org/officeDocument/2006/relationships/slide" Target="slides/slide12.xml"/><Relationship Id="rId2" Type="http://schemas.openxmlformats.org/officeDocument/2006/relationships/theme" Target="theme/theme1.xml"/><Relationship Id="rId19" Type="http://schemas.openxmlformats.org/officeDocument/2006/relationships/slide" Target="slides/slide11.xml"/><Relationship Id="rId18" Type="http://schemas.openxmlformats.org/officeDocument/2006/relationships/slide" Target="slides/slide10.xml"/><Relationship Id="rId17" Type="http://schemas.openxmlformats.org/officeDocument/2006/relationships/slide" Target="slides/slide9.xml"/><Relationship Id="rId16" Type="http://schemas.openxmlformats.org/officeDocument/2006/relationships/slide" Target="slides/slide8.xml"/><Relationship Id="rId15" Type="http://schemas.openxmlformats.org/officeDocument/2006/relationships/slide" Target="slides/slide7.xml"/><Relationship Id="rId14" Type="http://schemas.openxmlformats.org/officeDocument/2006/relationships/slide" Target="slides/slide6.xml"/><Relationship Id="rId13" Type="http://schemas.openxmlformats.org/officeDocument/2006/relationships/slide" Target="slides/slide5.xml"/><Relationship Id="rId12" Type="http://schemas.openxmlformats.org/officeDocument/2006/relationships/slide" Target="slides/slide4.xml"/><Relationship Id="rId11" Type="http://schemas.openxmlformats.org/officeDocument/2006/relationships/slide" Target="slides/slide3.xml"/><Relationship Id="rId10" Type="http://schemas.openxmlformats.org/officeDocument/2006/relationships/slide" Target="slides/slide2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 bwMode="white">
      <p:bgRef idx="1001">
        <a:schemeClr val="bg1"/>
      </p:bgRef>
    </p:bg>
    <p:spTree>
      <p:nvGrpSpPr>
        <p:cNvPr id="1" name=""/>
        <p:cNvGrpSpPr/>
        <p:nvPr/>
      </p:nvGrpSpPr>
      <p:grpSpPr/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noProof="1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noProof="1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2CFF07E-2A17-47C9-AC97-418AE019760E}" type="datetimeFigureOut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noProof="1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p>
            <a:pPr lvl="0" algn="r" eaLnBrk="1" fontAlgn="base" hangingPunct="1">
              <a:buNone/>
            </a:pPr>
            <a:fld id="{9A0DB2DC-4C9A-4742-B13C-FB6460FD3503}" type="slidenum">
              <a:rPr lang="zh-CN" altLang="en-US" sz="1200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z="1200" strike="noStrike" noProof="1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 bwMode="white">
      <p:bgRef idx="1001">
        <a:schemeClr val="bg1"/>
      </p:bgRef>
    </p:bg>
    <p:spTree>
      <p:nvGrpSpPr>
        <p:cNvPr id="1" name=""/>
        <p:cNvGrpSpPr/>
        <p:nvPr/>
      </p:nvGrpSpPr>
      <p:grpSpPr/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noProof="1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noProof="1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AEFDFC1-CBC0-49C5-ACD4-9EA1EB375FC7}" type="datetimeFigureOut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3012" name="幻灯片图像占位符 3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4581" name="备注占位符 4"/>
          <p:cNvSpPr>
            <a:spLocks noGrp="1" noChangeArrowheads="1"/>
          </p:cNvSpPr>
          <p:nvPr>
            <p:ph type="body" sz="quarter" idx="4294967295"/>
          </p:nvPr>
        </p:nvSpPr>
        <p:spPr bwMode="auto">
          <a:xfrm>
            <a:off x="685800" y="4400550"/>
            <a:ext cx="5486400" cy="36004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单击此处编辑母版文本样式</a:t>
            </a:r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第二级</a:t>
            </a:r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第三级</a:t>
            </a:r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371600" marR="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第四级</a:t>
            </a:r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828800" marR="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第五级</a:t>
            </a:r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noProof="1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p>
            <a:pPr lvl="0" algn="r" eaLnBrk="1" fontAlgn="base" hangingPunct="1">
              <a:buNone/>
            </a:pPr>
            <a:fld id="{9A0DB2DC-4C9A-4742-B13C-FB6460FD3503}" type="slidenum">
              <a:rPr lang="zh-CN" altLang="en-US" sz="1200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z="1200" strike="noStrike" noProof="1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2058DE2-74AF-4D07-BDC1-29FF74FBF8F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9393" name="幻灯片图像占位符 1"/>
          <p:cNvSpPr>
            <a:spLocks noGrp="1" noRot="1" noTextEdit="1"/>
          </p:cNvSpPr>
          <p:nvPr>
            <p:ph type="sldImg"/>
          </p:nvPr>
        </p:nvSpPr>
        <p:spPr>
          <a:ln>
            <a:miter/>
          </a:ln>
        </p:spPr>
      </p:sp>
      <p:sp>
        <p:nvSpPr>
          <p:cNvPr id="59394" name="文本占位符 2"/>
          <p:cNvSpPr>
            <a:spLocks noGrp="1"/>
          </p:cNvSpPr>
          <p:nvPr>
            <p:ph type="body"/>
          </p:nvPr>
        </p:nvSpPr>
        <p:spPr/>
        <p:txBody>
          <a:bodyPr wrap="square" lIns="91440" tIns="45720" rIns="91440" bIns="45720" anchor="t" anchorCtr="0"/>
          <a:p>
            <a:pPr lvl="0" eaLnBrk="1" hangingPunct="1"/>
            <a:endParaRPr lang="zh-CN" alt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3489" name="幻灯片图像占位符 1"/>
          <p:cNvSpPr>
            <a:spLocks noGrp="1" noRot="1" noTextEdit="1"/>
          </p:cNvSpPr>
          <p:nvPr>
            <p:ph type="sldImg"/>
          </p:nvPr>
        </p:nvSpPr>
        <p:spPr>
          <a:ln>
            <a:miter/>
          </a:ln>
        </p:spPr>
      </p:sp>
      <p:sp>
        <p:nvSpPr>
          <p:cNvPr id="63490" name="文本占位符 2"/>
          <p:cNvSpPr>
            <a:spLocks noGrp="1"/>
          </p:cNvSpPr>
          <p:nvPr>
            <p:ph type="body"/>
          </p:nvPr>
        </p:nvSpPr>
        <p:spPr/>
        <p:txBody>
          <a:bodyPr wrap="square" lIns="91440" tIns="45720" rIns="91440" bIns="45720" anchor="t" anchorCtr="0"/>
          <a:p>
            <a:pPr lvl="0" eaLnBrk="1" hangingPunct="1"/>
            <a:endParaRPr lang="zh-CN" alt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8849" name="幻灯片图像占位符 1"/>
          <p:cNvSpPr>
            <a:spLocks noGrp="1" noRot="1" noTextEdit="1"/>
          </p:cNvSpPr>
          <p:nvPr>
            <p:ph type="sldImg"/>
          </p:nvPr>
        </p:nvSpPr>
        <p:spPr/>
      </p:sp>
      <p:sp>
        <p:nvSpPr>
          <p:cNvPr id="78850" name="文本占位符 2"/>
          <p:cNvSpPr>
            <a:spLocks noGrp="1"/>
          </p:cNvSpPr>
          <p:nvPr>
            <p:ph type="body"/>
          </p:nvPr>
        </p:nvSpPr>
        <p:spPr/>
        <p:txBody>
          <a:bodyPr wrap="square" lIns="91440" tIns="45720" rIns="91440" bIns="45720" anchor="t" anchorCtr="0"/>
          <a:p>
            <a:pPr lvl="0"/>
            <a:endParaRPr lang="zh-CN" alt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0897" name="幻灯片图像占位符 1"/>
          <p:cNvSpPr>
            <a:spLocks noGrp="1" noRot="1" noTextEdit="1"/>
          </p:cNvSpPr>
          <p:nvPr>
            <p:ph type="sldImg"/>
          </p:nvPr>
        </p:nvSpPr>
        <p:spPr/>
      </p:sp>
      <p:sp>
        <p:nvSpPr>
          <p:cNvPr id="80898" name="文本占位符 2"/>
          <p:cNvSpPr>
            <a:spLocks noGrp="1"/>
          </p:cNvSpPr>
          <p:nvPr>
            <p:ph type="body"/>
          </p:nvPr>
        </p:nvSpPr>
        <p:spPr/>
        <p:txBody>
          <a:bodyPr wrap="square" lIns="91440" tIns="45720" rIns="91440" bIns="45720" anchor="t" anchorCtr="0"/>
          <a:p>
            <a:pPr lvl="0"/>
            <a:endParaRPr lang="zh-CN" alt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5" Type="http://schemas.openxmlformats.org/officeDocument/2006/relationships/image" Target="../media/image3.png"/><Relationship Id="rId4" Type="http://schemas.openxmlformats.org/officeDocument/2006/relationships/tags" Target="../tags/tag1.xml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9" Type="http://schemas.openxmlformats.org/officeDocument/2006/relationships/tags" Target="../tags/tag5.xml"/><Relationship Id="rId8" Type="http://schemas.openxmlformats.org/officeDocument/2006/relationships/tags" Target="../tags/tag4.xml"/><Relationship Id="rId7" Type="http://schemas.openxmlformats.org/officeDocument/2006/relationships/image" Target="../media/image7.png"/><Relationship Id="rId6" Type="http://schemas.openxmlformats.org/officeDocument/2006/relationships/tags" Target="../tags/tag3.xml"/><Relationship Id="rId5" Type="http://schemas.openxmlformats.org/officeDocument/2006/relationships/image" Target="../media/image6.png"/><Relationship Id="rId4" Type="http://schemas.openxmlformats.org/officeDocument/2006/relationships/tags" Target="../tags/tag2.xml"/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0" Type="http://schemas.openxmlformats.org/officeDocument/2006/relationships/tags" Target="../tags/tag6.xml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150" y="1122363"/>
            <a:ext cx="91449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150" y="3602038"/>
            <a:ext cx="91449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fontAlgn="base"/>
            <a:r>
              <a:rPr lang="zh-CN" altLang="en-US" strike="noStrike" noProof="1" smtClean="0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7" name="日期占位符 244739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C189E7F-4796-4F91-AAF9-9DD45673D44A}" type="datetime1">
              <a:rPr kumimoji="0" lang="zh-CN" altLang="en-US" sz="1400" b="1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</a:fld>
            <a:endParaRPr kumimoji="0" lang="zh-CN" altLang="en-US" sz="1400" b="1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244740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400" b="1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244741"/>
          <p:cNvSpPr>
            <a:spLocks noGrp="1"/>
          </p:cNvSpPr>
          <p:nvPr>
            <p:ph type="sldNum" sz="quarter" idx="4"/>
          </p:nvPr>
        </p:nvSpPr>
        <p:spPr>
          <a:xfrm>
            <a:off x="8739188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numCol="1" anchor="t" anchorCtr="0" compatLnSpc="1"/>
          <a:p>
            <a:pPr algn="r" fontAlgn="base">
              <a:buNone/>
            </a:pPr>
            <a:fld id="{9A0DB2DC-4C9A-4742-B13C-FB6460FD3503}" type="slidenum">
              <a:rPr lang="zh-CN" altLang="en-US" strike="noStrike" noProof="1" dirty="0"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 showMasterSp="0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日期占位符 244739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6831832-FABD-4BD1-B168-AA1315FFC6D2}" type="datetime1">
              <a:rPr kumimoji="0" lang="zh-CN" altLang="en-US" sz="1400" b="1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</a:fld>
            <a:endParaRPr kumimoji="0" lang="zh-CN" altLang="en-US" sz="1400" b="1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244740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400" b="1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244741"/>
          <p:cNvSpPr>
            <a:spLocks noGrp="1"/>
          </p:cNvSpPr>
          <p:nvPr>
            <p:ph type="sldNum" sz="quarter" idx="4"/>
          </p:nvPr>
        </p:nvSpPr>
        <p:spPr>
          <a:xfrm>
            <a:off x="8739188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numCol="1" anchor="t" anchorCtr="0" compatLnSpc="1"/>
          <a:p>
            <a:pPr algn="r" fontAlgn="base">
              <a:buNone/>
            </a:pPr>
            <a:fld id="{9A0DB2DC-4C9A-4742-B13C-FB6460FD3503}" type="slidenum">
              <a:rPr lang="zh-CN" altLang="en-US" strike="noStrike" noProof="1" dirty="0"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 showMasterSp="0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40070" y="274638"/>
            <a:ext cx="2743470" cy="5851525"/>
          </a:xfr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60" y="274638"/>
            <a:ext cx="8071368" cy="5851525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日期占位符 244739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030671EA-2330-4F27-8B04-100F322D2875}" type="datetime1">
              <a:rPr kumimoji="0" lang="zh-CN" altLang="en-US" sz="1400" b="1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</a:fld>
            <a:endParaRPr kumimoji="0" lang="zh-CN" altLang="en-US" sz="1400" b="1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244740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400" b="1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244741"/>
          <p:cNvSpPr>
            <a:spLocks noGrp="1"/>
          </p:cNvSpPr>
          <p:nvPr>
            <p:ph type="sldNum" sz="quarter" idx="4"/>
          </p:nvPr>
        </p:nvSpPr>
        <p:spPr>
          <a:xfrm>
            <a:off x="8739188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numCol="1" anchor="t" anchorCtr="0" compatLnSpc="1"/>
          <a:p>
            <a:pPr algn="r" fontAlgn="base">
              <a:buNone/>
            </a:pPr>
            <a:fld id="{9A0DB2DC-4C9A-4742-B13C-FB6460FD3503}" type="slidenum">
              <a:rPr lang="zh-CN" altLang="en-US" strike="noStrike" noProof="1" dirty="0"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150" y="1122363"/>
            <a:ext cx="91449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150" y="3602038"/>
            <a:ext cx="91449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fontAlgn="base"/>
            <a:r>
              <a:rPr lang="zh-CN" altLang="en-US" strike="noStrike" noProof="1" smtClean="0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7" name="日期占位符 244739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8F18BAE-7D3B-4AD9-9D66-2EA5E108CEEB}" type="datetime1">
              <a:rPr kumimoji="0" lang="zh-CN" altLang="en-US" sz="1400" b="1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</a:fld>
            <a:endParaRPr kumimoji="0" lang="zh-CN" altLang="en-US" sz="1400" b="1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244740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400" b="1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244741"/>
          <p:cNvSpPr>
            <a:spLocks noGrp="1"/>
          </p:cNvSpPr>
          <p:nvPr>
            <p:ph type="sldNum" sz="quarter" idx="4"/>
          </p:nvPr>
        </p:nvSpPr>
        <p:spPr>
          <a:xfrm>
            <a:off x="8739188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numCol="1" anchor="t" anchorCtr="0" compatLnSpc="1"/>
          <a:p>
            <a:pPr algn="r" fontAlgn="base">
              <a:buNone/>
            </a:pPr>
            <a:fld id="{9A0DB2DC-4C9A-4742-B13C-FB6460FD3503}" type="slidenum">
              <a:rPr lang="zh-CN" altLang="en-US" strike="noStrike" noProof="1" dirty="0"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 showMasterSp="0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日期占位符 244739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349A039-2AAF-4A36-A051-4E21F903886E}" type="datetime1">
              <a:rPr kumimoji="0" lang="zh-CN" altLang="en-US" sz="1400" b="1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</a:fld>
            <a:endParaRPr kumimoji="0" lang="zh-CN" altLang="en-US" sz="1400" b="1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244740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400" b="1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244741"/>
          <p:cNvSpPr>
            <a:spLocks noGrp="1"/>
          </p:cNvSpPr>
          <p:nvPr>
            <p:ph type="sldNum" sz="quarter" idx="4"/>
          </p:nvPr>
        </p:nvSpPr>
        <p:spPr>
          <a:xfrm>
            <a:off x="8739188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numCol="1" anchor="t" anchorCtr="0" compatLnSpc="1"/>
          <a:p>
            <a:pPr algn="r" fontAlgn="base">
              <a:buNone/>
            </a:pPr>
            <a:fld id="{9A0DB2DC-4C9A-4742-B13C-FB6460FD3503}" type="slidenum">
              <a:rPr lang="zh-CN" altLang="en-US" strike="noStrike" noProof="1" dirty="0"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933" y="1709738"/>
            <a:ext cx="10516635" cy="2852737"/>
          </a:xfrm>
        </p:spPr>
        <p:txBody>
          <a:bodyPr anchor="b"/>
          <a:lstStyle>
            <a:lvl1pPr>
              <a:defRPr sz="45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933" y="4589463"/>
            <a:ext cx="10516635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7" name="日期占位符 244739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937A85B-A4E5-4C9B-9738-2B1E4AC4D19C}" type="datetime1">
              <a:rPr kumimoji="0" lang="zh-CN" altLang="en-US" sz="1400" b="1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</a:fld>
            <a:endParaRPr kumimoji="0" lang="zh-CN" altLang="en-US" sz="1400" b="1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244740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400" b="1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244741"/>
          <p:cNvSpPr>
            <a:spLocks noGrp="1"/>
          </p:cNvSpPr>
          <p:nvPr>
            <p:ph type="sldNum" sz="quarter" idx="4"/>
          </p:nvPr>
        </p:nvSpPr>
        <p:spPr>
          <a:xfrm>
            <a:off x="8739188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numCol="1" anchor="t" anchorCtr="0" compatLnSpc="1"/>
          <a:p>
            <a:pPr algn="r" fontAlgn="base">
              <a:buNone/>
            </a:pPr>
            <a:fld id="{9A0DB2DC-4C9A-4742-B13C-FB6460FD3503}" type="slidenum">
              <a:rPr lang="zh-CN" altLang="en-US" strike="noStrike" noProof="1" dirty="0"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 showMasterSp="0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60" y="1600200"/>
            <a:ext cx="5377201" cy="4525963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06339" y="1600200"/>
            <a:ext cx="5377201" cy="4525963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日期占位符 244739"/>
          <p:cNvSpPr>
            <a:spLocks noGrp="1"/>
          </p:cNvSpPr>
          <p:nvPr>
            <p:ph type="dt" sz="half" idx="1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27EC7D87-5A40-4BC2-858B-D0702D0AE8A1}" type="datetime1">
              <a:rPr kumimoji="0" lang="zh-CN" altLang="en-US" sz="1400" b="1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</a:fld>
            <a:endParaRPr kumimoji="0" lang="zh-CN" altLang="en-US" sz="1400" b="1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244740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400" b="1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244741"/>
          <p:cNvSpPr>
            <a:spLocks noGrp="1"/>
          </p:cNvSpPr>
          <p:nvPr>
            <p:ph type="sldNum" sz="quarter" idx="4"/>
          </p:nvPr>
        </p:nvSpPr>
        <p:spPr>
          <a:xfrm>
            <a:off x="8739188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numCol="1" anchor="t" anchorCtr="0" compatLnSpc="1"/>
          <a:p>
            <a:pPr algn="r" fontAlgn="base">
              <a:buNone/>
            </a:pPr>
            <a:fld id="{9A0DB2DC-4C9A-4742-B13C-FB6460FD3503}" type="slidenum">
              <a:rPr lang="zh-CN" altLang="en-US" strike="noStrike" noProof="1" dirty="0"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 showMasterSp="0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71" y="365125"/>
            <a:ext cx="10516635" cy="1325563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892" y="1778438"/>
            <a:ext cx="4874055" cy="823912"/>
          </a:xfrm>
        </p:spPr>
        <p:txBody>
          <a:bodyPr anchor="ctr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892" y="2665379"/>
            <a:ext cx="4874055" cy="3524284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7555" y="1778438"/>
            <a:ext cx="4898058" cy="823912"/>
          </a:xfrm>
        </p:spPr>
        <p:txBody>
          <a:bodyPr anchor="ctr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7555" y="2665379"/>
            <a:ext cx="4898058" cy="3524284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日期占位符 244739"/>
          <p:cNvSpPr>
            <a:spLocks noGrp="1"/>
          </p:cNvSpPr>
          <p:nvPr>
            <p:ph type="dt" sz="half" idx="1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63EF91A3-CA29-41B9-994B-2BAA0ABC62E4}" type="datetime1">
              <a:rPr kumimoji="0" lang="zh-CN" altLang="en-US" sz="1400" b="1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</a:fld>
            <a:endParaRPr kumimoji="0" lang="zh-CN" altLang="en-US" sz="1400" b="1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244740"/>
          <p:cNvSpPr>
            <a:spLocks noGrp="1"/>
          </p:cNvSpPr>
          <p:nvPr>
            <p:ph type="ftr" sz="quarter" idx="1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400" b="1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244741"/>
          <p:cNvSpPr>
            <a:spLocks noGrp="1"/>
          </p:cNvSpPr>
          <p:nvPr>
            <p:ph type="sldNum" sz="quarter" idx="14"/>
          </p:nvPr>
        </p:nvSpPr>
        <p:spPr>
          <a:xfrm>
            <a:off x="8739188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numCol="1" anchor="t" anchorCtr="0" compatLnSpc="1"/>
          <a:p>
            <a:pPr algn="r" fontAlgn="base">
              <a:buNone/>
            </a:pPr>
            <a:fld id="{9A0DB2DC-4C9A-4742-B13C-FB6460FD3503}" type="slidenum">
              <a:rPr lang="zh-CN" altLang="en-US" strike="noStrike" noProof="1" dirty="0"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7" name="日期占位符 244739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68A1A1D-FF4A-4BCC-A22B-3E5DE2B891B9}" type="datetime1">
              <a:rPr kumimoji="0" lang="zh-CN" altLang="en-US" sz="1400" b="1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</a:fld>
            <a:endParaRPr kumimoji="0" lang="zh-CN" altLang="en-US" sz="1400" b="1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244740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400" b="1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244741"/>
          <p:cNvSpPr>
            <a:spLocks noGrp="1"/>
          </p:cNvSpPr>
          <p:nvPr>
            <p:ph type="sldNum" sz="quarter" idx="4"/>
          </p:nvPr>
        </p:nvSpPr>
        <p:spPr>
          <a:xfrm>
            <a:off x="8739188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numCol="1" anchor="t" anchorCtr="0" compatLnSpc="1"/>
          <a:p>
            <a:pPr algn="r" fontAlgn="base">
              <a:buNone/>
            </a:pPr>
            <a:fld id="{9A0DB2DC-4C9A-4742-B13C-FB6460FD3503}" type="slidenum">
              <a:rPr lang="zh-CN" altLang="en-US" strike="noStrike" noProof="1" dirty="0"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日期占位符 244739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D8A4656-F732-4D77-9792-D0DF0E4B9C54}" type="datetime1">
              <a:rPr kumimoji="0" lang="zh-CN" altLang="en-US" sz="1400" b="1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</a:fld>
            <a:endParaRPr kumimoji="0" lang="zh-CN" altLang="en-US" sz="1400" b="1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244740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400" b="1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244741"/>
          <p:cNvSpPr>
            <a:spLocks noGrp="1"/>
          </p:cNvSpPr>
          <p:nvPr>
            <p:ph type="sldNum" sz="quarter" idx="4"/>
          </p:nvPr>
        </p:nvSpPr>
        <p:spPr>
          <a:xfrm>
            <a:off x="8739188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numCol="1" anchor="t" anchorCtr="0" compatLnSpc="1"/>
          <a:p>
            <a:pPr algn="r" fontAlgn="base">
              <a:buNone/>
            </a:pPr>
            <a:fld id="{9A0DB2DC-4C9A-4742-B13C-FB6460FD3503}" type="slidenum">
              <a:rPr lang="zh-CN" altLang="en-US" strike="noStrike" noProof="1" dirty="0"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 showMasterSp="0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71" y="457200"/>
            <a:ext cx="3932625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698" y="987425"/>
            <a:ext cx="6172808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71" y="2057400"/>
            <a:ext cx="3932625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7" name="日期占位符 244739"/>
          <p:cNvSpPr>
            <a:spLocks noGrp="1"/>
          </p:cNvSpPr>
          <p:nvPr>
            <p:ph type="dt" sz="half" idx="1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2946F79-3B86-49DB-AFA3-2DF4D9F7F688}" type="datetime1">
              <a:rPr kumimoji="0" lang="zh-CN" altLang="en-US" sz="1400" b="1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</a:fld>
            <a:endParaRPr kumimoji="0" lang="zh-CN" altLang="en-US" sz="1400" b="1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244740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400" b="1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244741"/>
          <p:cNvSpPr>
            <a:spLocks noGrp="1"/>
          </p:cNvSpPr>
          <p:nvPr>
            <p:ph type="sldNum" sz="quarter" idx="4"/>
          </p:nvPr>
        </p:nvSpPr>
        <p:spPr>
          <a:xfrm>
            <a:off x="8739188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numCol="1" anchor="t" anchorCtr="0" compatLnSpc="1"/>
          <a:p>
            <a:pPr algn="r" fontAlgn="base">
              <a:buNone/>
            </a:pPr>
            <a:fld id="{9A0DB2DC-4C9A-4742-B13C-FB6460FD3503}" type="slidenum">
              <a:rPr lang="zh-CN" altLang="en-US" strike="noStrike" noProof="1" dirty="0"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 showMasterSp="0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日期占位符 244739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5A96032E-8B54-4E37-A90C-5D7755CE1D8F}" type="datetime1">
              <a:rPr kumimoji="0" lang="zh-CN" altLang="en-US" sz="1400" b="1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</a:fld>
            <a:endParaRPr kumimoji="0" lang="zh-CN" altLang="en-US" sz="1400" b="1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244740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400" b="1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244741"/>
          <p:cNvSpPr>
            <a:spLocks noGrp="1"/>
          </p:cNvSpPr>
          <p:nvPr>
            <p:ph type="sldNum" sz="quarter" idx="4"/>
          </p:nvPr>
        </p:nvSpPr>
        <p:spPr>
          <a:xfrm>
            <a:off x="8739188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numCol="1" anchor="t" anchorCtr="0" compatLnSpc="1"/>
          <a:p>
            <a:pPr algn="r" fontAlgn="base">
              <a:buNone/>
            </a:pPr>
            <a:fld id="{9A0DB2DC-4C9A-4742-B13C-FB6460FD3503}" type="slidenum">
              <a:rPr lang="zh-CN" altLang="en-US" strike="noStrike" noProof="1" dirty="0"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 showMasterSp="0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71" y="457200"/>
            <a:ext cx="4165759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698" y="457201"/>
            <a:ext cx="6172808" cy="540385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71" y="2057400"/>
            <a:ext cx="4165759" cy="3811588"/>
          </a:xfr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7" name="日期占位符 244739"/>
          <p:cNvSpPr>
            <a:spLocks noGrp="1"/>
          </p:cNvSpPr>
          <p:nvPr>
            <p:ph type="dt" sz="half" idx="1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547B54A2-C08F-4E36-B3E2-409C534EA606}" type="datetime1">
              <a:rPr kumimoji="0" lang="zh-CN" altLang="en-US" sz="1400" b="1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</a:fld>
            <a:endParaRPr kumimoji="0" lang="zh-CN" altLang="en-US" sz="1400" b="1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244740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400" b="1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244741"/>
          <p:cNvSpPr>
            <a:spLocks noGrp="1"/>
          </p:cNvSpPr>
          <p:nvPr>
            <p:ph type="sldNum" sz="quarter" idx="4"/>
          </p:nvPr>
        </p:nvSpPr>
        <p:spPr>
          <a:xfrm>
            <a:off x="8739188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numCol="1" anchor="t" anchorCtr="0" compatLnSpc="1"/>
          <a:p>
            <a:pPr algn="r" fontAlgn="base">
              <a:buNone/>
            </a:pPr>
            <a:fld id="{9A0DB2DC-4C9A-4742-B13C-FB6460FD3503}" type="slidenum">
              <a:rPr lang="zh-CN" altLang="en-US" strike="noStrike" noProof="1" dirty="0"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 showMasterSp="0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日期占位符 244739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237006E3-B596-405E-8BA1-ADD048A84C22}" type="datetime1">
              <a:rPr kumimoji="0" lang="zh-CN" altLang="en-US" sz="1400" b="1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</a:fld>
            <a:endParaRPr kumimoji="0" lang="zh-CN" altLang="en-US" sz="1400" b="1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244740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400" b="1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244741"/>
          <p:cNvSpPr>
            <a:spLocks noGrp="1"/>
          </p:cNvSpPr>
          <p:nvPr>
            <p:ph type="sldNum" sz="quarter" idx="4"/>
          </p:nvPr>
        </p:nvSpPr>
        <p:spPr>
          <a:xfrm>
            <a:off x="8739188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numCol="1" anchor="t" anchorCtr="0" compatLnSpc="1"/>
          <a:p>
            <a:pPr algn="r" fontAlgn="base">
              <a:buNone/>
            </a:pPr>
            <a:fld id="{9A0DB2DC-4C9A-4742-B13C-FB6460FD3503}" type="slidenum">
              <a:rPr lang="zh-CN" altLang="en-US" strike="noStrike" noProof="1" dirty="0"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 showMasterSp="0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40070" y="274638"/>
            <a:ext cx="2743470" cy="5851525"/>
          </a:xfr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60" y="274638"/>
            <a:ext cx="8071368" cy="5851525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日期占位符 244739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5BB78F4D-E99B-464A-9A87-931C9E3E8E98}" type="datetime1">
              <a:rPr kumimoji="0" lang="zh-CN" altLang="en-US" sz="1400" b="1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</a:fld>
            <a:endParaRPr kumimoji="0" lang="zh-CN" altLang="en-US" sz="1400" b="1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244740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400" b="1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244741"/>
          <p:cNvSpPr>
            <a:spLocks noGrp="1"/>
          </p:cNvSpPr>
          <p:nvPr>
            <p:ph type="sldNum" sz="quarter" idx="4"/>
          </p:nvPr>
        </p:nvSpPr>
        <p:spPr>
          <a:xfrm>
            <a:off x="8739188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numCol="1" anchor="t" anchorCtr="0" compatLnSpc="1"/>
          <a:p>
            <a:pPr algn="r" fontAlgn="base">
              <a:buNone/>
            </a:pPr>
            <a:fld id="{9A0DB2DC-4C9A-4742-B13C-FB6460FD3503}" type="slidenum">
              <a:rPr lang="zh-CN" altLang="en-US" strike="noStrike" noProof="1" dirty="0"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632" y="1122363"/>
            <a:ext cx="9147808" cy="2387600"/>
          </a:xfrm>
        </p:spPr>
        <p:txBody>
          <a:bodyPr anchor="b"/>
          <a:lstStyle>
            <a:lvl1pPr algn="ctr">
              <a:defRPr sz="4480"/>
            </a:lvl1pPr>
          </a:lstStyle>
          <a:p>
            <a:pPr fontAlgn="base"/>
            <a:r>
              <a:rPr lang="zh-CN" altLang="en-US" sz="4480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632" y="3602038"/>
            <a:ext cx="9147808" cy="1655762"/>
          </a:xfrm>
        </p:spPr>
        <p:txBody>
          <a:bodyPr/>
          <a:lstStyle>
            <a:lvl1pPr marL="0" indent="0" algn="ctr">
              <a:buNone/>
              <a:defRPr sz="1790"/>
            </a:lvl1pPr>
            <a:lvl2pPr marL="340995" indent="0" algn="ctr">
              <a:buNone/>
              <a:defRPr sz="1495"/>
            </a:lvl2pPr>
            <a:lvl3pPr marL="682625" indent="0" algn="ctr">
              <a:buNone/>
              <a:defRPr sz="1345"/>
            </a:lvl3pPr>
            <a:lvl4pPr marL="1023620" indent="0" algn="ctr">
              <a:buNone/>
              <a:defRPr sz="1195"/>
            </a:lvl4pPr>
            <a:lvl5pPr marL="1364615" indent="0" algn="ctr">
              <a:buNone/>
              <a:defRPr sz="1195"/>
            </a:lvl5pPr>
            <a:lvl6pPr marL="1706245" indent="0" algn="ctr">
              <a:buNone/>
              <a:defRPr sz="1195"/>
            </a:lvl6pPr>
            <a:lvl7pPr marL="2047240" indent="0" algn="ctr">
              <a:buNone/>
              <a:defRPr sz="1195"/>
            </a:lvl7pPr>
            <a:lvl8pPr marL="2388235" indent="0" algn="ctr">
              <a:buNone/>
              <a:defRPr sz="1195"/>
            </a:lvl8pPr>
            <a:lvl9pPr marL="2729865" indent="0" algn="ctr">
              <a:buNone/>
              <a:defRPr sz="1195"/>
            </a:lvl9pPr>
          </a:lstStyle>
          <a:p>
            <a:pPr fontAlgn="base"/>
            <a:r>
              <a:rPr lang="zh-CN" altLang="en-US" sz="1790" strike="noStrike" noProof="1" smtClean="0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None/>
            </a:pPr>
            <a:fld id="{9A0DB2DC-4C9A-4742-B13C-FB6460FD3503}" type="slidenum">
              <a:rPr lang="en-US" altLang="zh-CN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en-US" altLang="zh-CN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 showMasterSp="0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None/>
            </a:pPr>
            <a:fld id="{9A0DB2DC-4C9A-4742-B13C-FB6460FD3503}" type="slidenum">
              <a:rPr lang="en-US" altLang="zh-CN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en-US" altLang="zh-CN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2195" y="1709738"/>
            <a:ext cx="10519984" cy="2852737"/>
          </a:xfrm>
        </p:spPr>
        <p:txBody>
          <a:bodyPr anchor="b"/>
          <a:lstStyle>
            <a:lvl1pPr>
              <a:defRPr sz="4480"/>
            </a:lvl1pPr>
          </a:lstStyle>
          <a:p>
            <a:pPr fontAlgn="base"/>
            <a:r>
              <a:rPr lang="zh-CN" altLang="en-US" sz="4480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2195" y="4589463"/>
            <a:ext cx="10519984" cy="1500187"/>
          </a:xfrm>
        </p:spPr>
        <p:txBody>
          <a:bodyPr/>
          <a:lstStyle>
            <a:lvl1pPr marL="0" indent="0">
              <a:buNone/>
              <a:defRPr sz="1790">
                <a:solidFill>
                  <a:schemeClr val="tx1">
                    <a:tint val="75000"/>
                  </a:schemeClr>
                </a:solidFill>
              </a:defRPr>
            </a:lvl1pPr>
            <a:lvl2pPr marL="340995" indent="0">
              <a:buNone/>
              <a:defRPr sz="1495">
                <a:solidFill>
                  <a:schemeClr val="tx1">
                    <a:tint val="75000"/>
                  </a:schemeClr>
                </a:solidFill>
              </a:defRPr>
            </a:lvl2pPr>
            <a:lvl3pPr marL="682625" indent="0">
              <a:buNone/>
              <a:defRPr sz="1345">
                <a:solidFill>
                  <a:schemeClr val="tx1">
                    <a:tint val="75000"/>
                  </a:schemeClr>
                </a:solidFill>
              </a:defRPr>
            </a:lvl3pPr>
            <a:lvl4pPr marL="1023620" indent="0">
              <a:buNone/>
              <a:defRPr sz="1195">
                <a:solidFill>
                  <a:schemeClr val="tx1">
                    <a:tint val="75000"/>
                  </a:schemeClr>
                </a:solidFill>
              </a:defRPr>
            </a:lvl4pPr>
            <a:lvl5pPr marL="1364615" indent="0">
              <a:buNone/>
              <a:defRPr sz="1195">
                <a:solidFill>
                  <a:schemeClr val="tx1">
                    <a:tint val="75000"/>
                  </a:schemeClr>
                </a:solidFill>
              </a:defRPr>
            </a:lvl5pPr>
            <a:lvl6pPr marL="1706245" indent="0">
              <a:buNone/>
              <a:defRPr sz="1195">
                <a:solidFill>
                  <a:schemeClr val="tx1">
                    <a:tint val="75000"/>
                  </a:schemeClr>
                </a:solidFill>
              </a:defRPr>
            </a:lvl6pPr>
            <a:lvl7pPr marL="2047240" indent="0">
              <a:buNone/>
              <a:defRPr sz="1195">
                <a:solidFill>
                  <a:schemeClr val="tx1">
                    <a:tint val="75000"/>
                  </a:schemeClr>
                </a:solidFill>
              </a:defRPr>
            </a:lvl7pPr>
            <a:lvl8pPr marL="2388235" indent="0">
              <a:buNone/>
              <a:defRPr sz="1195">
                <a:solidFill>
                  <a:schemeClr val="tx1">
                    <a:tint val="75000"/>
                  </a:schemeClr>
                </a:solidFill>
              </a:defRPr>
            </a:lvl8pPr>
            <a:lvl9pPr marL="2729865" indent="0">
              <a:buNone/>
              <a:defRPr sz="119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zh-CN" altLang="en-US" sz="1790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None/>
            </a:pPr>
            <a:fld id="{9A0DB2DC-4C9A-4742-B13C-FB6460FD3503}" type="slidenum">
              <a:rPr lang="en-US" altLang="zh-CN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en-US" altLang="zh-CN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 showMasterSp="0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856" y="1600200"/>
            <a:ext cx="5378912" cy="4525963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08312" y="1600200"/>
            <a:ext cx="5378912" cy="4525963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None/>
            </a:pPr>
            <a:fld id="{9A0DB2DC-4C9A-4742-B13C-FB6460FD3503}" type="slidenum">
              <a:rPr lang="en-US" altLang="zh-CN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en-US" altLang="zh-CN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 showMasterSp="0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140" y="365125"/>
            <a:ext cx="10519984" cy="1325563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7271" y="1778438"/>
            <a:ext cx="4875607" cy="823912"/>
          </a:xfrm>
        </p:spPr>
        <p:txBody>
          <a:bodyPr anchor="ctr"/>
          <a:lstStyle>
            <a:lvl1pPr marL="0" indent="0">
              <a:buNone/>
              <a:defRPr sz="2090"/>
            </a:lvl1pPr>
            <a:lvl2pPr marL="340995" indent="0">
              <a:buNone/>
              <a:defRPr sz="1790"/>
            </a:lvl2pPr>
            <a:lvl3pPr marL="682625" indent="0">
              <a:buNone/>
              <a:defRPr sz="1495"/>
            </a:lvl3pPr>
            <a:lvl4pPr marL="1023620" indent="0">
              <a:buNone/>
              <a:defRPr sz="1345"/>
            </a:lvl4pPr>
            <a:lvl5pPr marL="1364615" indent="0">
              <a:buNone/>
              <a:defRPr sz="1345"/>
            </a:lvl5pPr>
            <a:lvl6pPr marL="1706245" indent="0">
              <a:buNone/>
              <a:defRPr sz="1345"/>
            </a:lvl6pPr>
            <a:lvl7pPr marL="2047240" indent="0">
              <a:buNone/>
              <a:defRPr sz="1345"/>
            </a:lvl7pPr>
            <a:lvl8pPr marL="2388235" indent="0">
              <a:buNone/>
              <a:defRPr sz="1345"/>
            </a:lvl8pPr>
            <a:lvl9pPr marL="2729865" indent="0">
              <a:buNone/>
              <a:defRPr sz="1345"/>
            </a:lvl9pPr>
          </a:lstStyle>
          <a:p>
            <a:pPr lvl="0" fontAlgn="base"/>
            <a:r>
              <a:rPr lang="zh-CN" altLang="en-US" sz="2090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7271" y="2665379"/>
            <a:ext cx="4875607" cy="3524284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9547" y="1778438"/>
            <a:ext cx="4899616" cy="823912"/>
          </a:xfrm>
        </p:spPr>
        <p:txBody>
          <a:bodyPr anchor="ctr"/>
          <a:lstStyle>
            <a:lvl1pPr marL="0" indent="0">
              <a:buNone/>
              <a:defRPr sz="2090"/>
            </a:lvl1pPr>
            <a:lvl2pPr marL="340995" indent="0">
              <a:buNone/>
              <a:defRPr sz="1790"/>
            </a:lvl2pPr>
            <a:lvl3pPr marL="682625" indent="0">
              <a:buNone/>
              <a:defRPr sz="1495"/>
            </a:lvl3pPr>
            <a:lvl4pPr marL="1023620" indent="0">
              <a:buNone/>
              <a:defRPr sz="1345"/>
            </a:lvl4pPr>
            <a:lvl5pPr marL="1364615" indent="0">
              <a:buNone/>
              <a:defRPr sz="1345"/>
            </a:lvl5pPr>
            <a:lvl6pPr marL="1706245" indent="0">
              <a:buNone/>
              <a:defRPr sz="1345"/>
            </a:lvl6pPr>
            <a:lvl7pPr marL="2047240" indent="0">
              <a:buNone/>
              <a:defRPr sz="1345"/>
            </a:lvl7pPr>
            <a:lvl8pPr marL="2388235" indent="0">
              <a:buNone/>
              <a:defRPr sz="1345"/>
            </a:lvl8pPr>
            <a:lvl9pPr marL="2729865" indent="0">
              <a:buNone/>
              <a:defRPr sz="1345"/>
            </a:lvl9pPr>
          </a:lstStyle>
          <a:p>
            <a:pPr lvl="0" fontAlgn="base"/>
            <a:r>
              <a:rPr lang="zh-CN" altLang="en-US" sz="2090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9547" y="2665379"/>
            <a:ext cx="4899616" cy="3524284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None/>
            </a:pPr>
            <a:fld id="{9A0DB2DC-4C9A-4742-B13C-FB6460FD3503}" type="slidenum">
              <a:rPr lang="en-US" altLang="zh-CN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en-US" altLang="zh-CN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None/>
            </a:pPr>
            <a:fld id="{9A0DB2DC-4C9A-4742-B13C-FB6460FD3503}" type="slidenum">
              <a:rPr lang="en-US" altLang="zh-CN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en-US" altLang="zh-CN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None/>
            </a:pPr>
            <a:fld id="{9A0DB2DC-4C9A-4742-B13C-FB6460FD3503}" type="slidenum">
              <a:rPr lang="en-US" altLang="zh-CN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en-US" altLang="zh-CN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933" y="1709738"/>
            <a:ext cx="10516635" cy="2852737"/>
          </a:xfrm>
        </p:spPr>
        <p:txBody>
          <a:bodyPr anchor="b"/>
          <a:lstStyle>
            <a:lvl1pPr>
              <a:defRPr sz="45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933" y="4589463"/>
            <a:ext cx="10516635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7" name="日期占位符 244739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32329BB-1031-4931-81B3-43379EF08F30}" type="datetime1">
              <a:rPr kumimoji="0" lang="zh-CN" altLang="en-US" sz="1400" b="1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</a:fld>
            <a:endParaRPr kumimoji="0" lang="zh-CN" altLang="en-US" sz="1400" b="1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244740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400" b="1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244741"/>
          <p:cNvSpPr>
            <a:spLocks noGrp="1"/>
          </p:cNvSpPr>
          <p:nvPr>
            <p:ph type="sldNum" sz="quarter" idx="4"/>
          </p:nvPr>
        </p:nvSpPr>
        <p:spPr>
          <a:xfrm>
            <a:off x="8739188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numCol="1" anchor="t" anchorCtr="0" compatLnSpc="1"/>
          <a:p>
            <a:pPr algn="r" fontAlgn="base">
              <a:buNone/>
            </a:pPr>
            <a:fld id="{9A0DB2DC-4C9A-4742-B13C-FB6460FD3503}" type="slidenum">
              <a:rPr lang="zh-CN" altLang="en-US" strike="noStrike" noProof="1" dirty="0"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 showMasterSp="0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140" y="457200"/>
            <a:ext cx="3933877" cy="1600200"/>
          </a:xfrm>
        </p:spPr>
        <p:txBody>
          <a:bodyPr anchor="b"/>
          <a:lstStyle>
            <a:lvl1pPr>
              <a:defRPr sz="2390"/>
            </a:lvl1pPr>
          </a:lstStyle>
          <a:p>
            <a:pPr fontAlgn="base"/>
            <a:r>
              <a:rPr lang="zh-CN" altLang="en-US" sz="2390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5348" y="987425"/>
            <a:ext cx="6174775" cy="4873625"/>
          </a:xfrm>
        </p:spPr>
        <p:txBody>
          <a:bodyPr/>
          <a:lstStyle>
            <a:lvl1pPr>
              <a:defRPr sz="2390"/>
            </a:lvl1pPr>
            <a:lvl2pPr>
              <a:defRPr sz="2090"/>
            </a:lvl2pPr>
            <a:lvl3pPr>
              <a:defRPr sz="1790"/>
            </a:lvl3pPr>
            <a:lvl4pPr>
              <a:defRPr sz="1495"/>
            </a:lvl4pPr>
            <a:lvl5pPr>
              <a:defRPr sz="1495"/>
            </a:lvl5pPr>
            <a:lvl6pPr>
              <a:defRPr sz="1495"/>
            </a:lvl6pPr>
            <a:lvl7pPr>
              <a:defRPr sz="1495"/>
            </a:lvl7pPr>
            <a:lvl8pPr>
              <a:defRPr sz="1495"/>
            </a:lvl8pPr>
            <a:lvl9pPr>
              <a:defRPr sz="1495"/>
            </a:lvl9pPr>
          </a:lstStyle>
          <a:p>
            <a:pPr lvl="0" fontAlgn="base"/>
            <a:r>
              <a:rPr lang="zh-CN" altLang="en-US" sz="2390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z="2090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z="1790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z="1495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z="1495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40140" y="2057400"/>
            <a:ext cx="3933877" cy="3811588"/>
          </a:xfrm>
        </p:spPr>
        <p:txBody>
          <a:bodyPr/>
          <a:lstStyle>
            <a:lvl1pPr marL="0" indent="0">
              <a:buNone/>
              <a:defRPr sz="1195"/>
            </a:lvl1pPr>
            <a:lvl2pPr marL="340995" indent="0">
              <a:buNone/>
              <a:defRPr sz="1045"/>
            </a:lvl2pPr>
            <a:lvl3pPr marL="682625" indent="0">
              <a:buNone/>
              <a:defRPr sz="895"/>
            </a:lvl3pPr>
            <a:lvl4pPr marL="1023620" indent="0">
              <a:buNone/>
              <a:defRPr sz="745"/>
            </a:lvl4pPr>
            <a:lvl5pPr marL="1364615" indent="0">
              <a:buNone/>
              <a:defRPr sz="745"/>
            </a:lvl5pPr>
            <a:lvl6pPr marL="1706245" indent="0">
              <a:buNone/>
              <a:defRPr sz="745"/>
            </a:lvl6pPr>
            <a:lvl7pPr marL="2047240" indent="0">
              <a:buNone/>
              <a:defRPr sz="745"/>
            </a:lvl7pPr>
            <a:lvl8pPr marL="2388235" indent="0">
              <a:buNone/>
              <a:defRPr sz="745"/>
            </a:lvl8pPr>
            <a:lvl9pPr marL="2729865" indent="0">
              <a:buNone/>
              <a:defRPr sz="745"/>
            </a:lvl9pPr>
          </a:lstStyle>
          <a:p>
            <a:pPr lvl="0" fontAlgn="base"/>
            <a:r>
              <a:rPr lang="zh-CN" altLang="en-US" sz="1195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None/>
            </a:pPr>
            <a:fld id="{9A0DB2DC-4C9A-4742-B13C-FB6460FD3503}" type="slidenum">
              <a:rPr lang="en-US" altLang="zh-CN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en-US" altLang="zh-CN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 showMasterSp="0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140" y="457200"/>
            <a:ext cx="4167085" cy="1600200"/>
          </a:xfrm>
        </p:spPr>
        <p:txBody>
          <a:bodyPr anchor="b"/>
          <a:lstStyle>
            <a:lvl1pPr>
              <a:defRPr sz="2390"/>
            </a:lvl1pPr>
          </a:lstStyle>
          <a:p>
            <a:pPr fontAlgn="base"/>
            <a:r>
              <a:rPr lang="zh-CN" altLang="en-US" sz="2390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5348" y="457201"/>
            <a:ext cx="6174775" cy="540385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2390"/>
            </a:lvl1pPr>
            <a:lvl2pPr marL="340995" indent="0">
              <a:buNone/>
              <a:defRPr sz="2090"/>
            </a:lvl2pPr>
            <a:lvl3pPr marL="682625" indent="0">
              <a:buNone/>
              <a:defRPr sz="1790"/>
            </a:lvl3pPr>
            <a:lvl4pPr marL="1023620" indent="0">
              <a:buNone/>
              <a:defRPr sz="1495"/>
            </a:lvl4pPr>
            <a:lvl5pPr marL="1364615" indent="0">
              <a:buNone/>
              <a:defRPr sz="1495"/>
            </a:lvl5pPr>
            <a:lvl6pPr marL="1706245" indent="0">
              <a:buNone/>
              <a:defRPr sz="1495"/>
            </a:lvl6pPr>
            <a:lvl7pPr marL="2047240" indent="0">
              <a:buNone/>
              <a:defRPr sz="1495"/>
            </a:lvl7pPr>
            <a:lvl8pPr marL="2388235" indent="0">
              <a:buNone/>
              <a:defRPr sz="1495"/>
            </a:lvl8pPr>
            <a:lvl9pPr marL="2729865" indent="0">
              <a:buNone/>
              <a:defRPr sz="149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39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40140" y="2057400"/>
            <a:ext cx="4167085" cy="3811588"/>
          </a:xfrm>
        </p:spPr>
        <p:txBody>
          <a:bodyPr/>
          <a:lstStyle>
            <a:lvl1pPr marL="0" indent="0">
              <a:buNone/>
              <a:defRPr sz="1495"/>
            </a:lvl1pPr>
            <a:lvl2pPr marL="340995" indent="0">
              <a:buNone/>
              <a:defRPr sz="1345"/>
            </a:lvl2pPr>
            <a:lvl3pPr marL="682625" indent="0">
              <a:buNone/>
              <a:defRPr sz="1195"/>
            </a:lvl3pPr>
            <a:lvl4pPr marL="1023620" indent="0">
              <a:buNone/>
              <a:defRPr sz="1045"/>
            </a:lvl4pPr>
            <a:lvl5pPr marL="1364615" indent="0">
              <a:buNone/>
              <a:defRPr sz="1045"/>
            </a:lvl5pPr>
            <a:lvl6pPr marL="1706245" indent="0">
              <a:buNone/>
              <a:defRPr sz="1045"/>
            </a:lvl6pPr>
            <a:lvl7pPr marL="2047240" indent="0">
              <a:buNone/>
              <a:defRPr sz="1045"/>
            </a:lvl7pPr>
            <a:lvl8pPr marL="2388235" indent="0">
              <a:buNone/>
              <a:defRPr sz="1045"/>
            </a:lvl8pPr>
            <a:lvl9pPr marL="2729865" indent="0">
              <a:buNone/>
              <a:defRPr sz="1045"/>
            </a:lvl9pPr>
          </a:lstStyle>
          <a:p>
            <a:pPr lvl="0" fontAlgn="base"/>
            <a:r>
              <a:rPr lang="zh-CN" altLang="en-US" sz="1495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None/>
            </a:pPr>
            <a:fld id="{9A0DB2DC-4C9A-4742-B13C-FB6460FD3503}" type="slidenum">
              <a:rPr lang="en-US" altLang="zh-CN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en-US" altLang="zh-CN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 showMasterSp="0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None/>
            </a:pPr>
            <a:fld id="{9A0DB2DC-4C9A-4742-B13C-FB6460FD3503}" type="slidenum">
              <a:rPr lang="en-US" altLang="zh-CN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en-US" altLang="zh-CN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 showMasterSp="0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42882" y="274638"/>
            <a:ext cx="2744344" cy="5851525"/>
          </a:xfr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856" y="274638"/>
            <a:ext cx="8073933" cy="5851525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None/>
            </a:pPr>
            <a:fld id="{9A0DB2DC-4C9A-4742-B13C-FB6460FD3503}" type="slidenum">
              <a:rPr lang="en-US" altLang="zh-CN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en-US" altLang="zh-CN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825" y="2130425"/>
            <a:ext cx="10368000" cy="1470025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9645" y="3886200"/>
            <a:ext cx="8538354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4660" indent="0" algn="ctr">
              <a:buNone/>
              <a:defRPr/>
            </a:lvl2pPr>
            <a:lvl3pPr marL="909955" indent="0" algn="ctr">
              <a:buNone/>
              <a:defRPr/>
            </a:lvl3pPr>
            <a:lvl4pPr marL="1364615" indent="0" algn="ctr">
              <a:buNone/>
              <a:defRPr/>
            </a:lvl4pPr>
            <a:lvl5pPr marL="1819910" indent="0" algn="ctr">
              <a:buNone/>
              <a:defRPr/>
            </a:lvl5pPr>
            <a:lvl6pPr marL="2274570" indent="0" algn="ctr">
              <a:buNone/>
              <a:defRPr/>
            </a:lvl6pPr>
            <a:lvl7pPr marL="2729865" indent="0" algn="ctr">
              <a:buNone/>
              <a:defRPr/>
            </a:lvl7pPr>
            <a:lvl8pPr marL="3184525" indent="0" algn="ctr">
              <a:buNone/>
              <a:defRPr/>
            </a:lvl8pPr>
            <a:lvl9pPr marL="3639820" indent="0" algn="ctr">
              <a:buNone/>
              <a:defRPr/>
            </a:lvl9pPr>
          </a:lstStyle>
          <a:p>
            <a:pPr fontAlgn="base"/>
            <a:r>
              <a:rPr lang="zh-CN" altLang="en-US" strike="noStrike" noProof="1" smtClean="0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None/>
            </a:pPr>
            <a:fld id="{9A0DB2DC-4C9A-4742-B13C-FB6460FD3503}" type="slidenum">
              <a:rPr lang="en-US" altLang="zh-CN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en-US" altLang="zh-CN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 showMasterSp="0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None/>
            </a:pPr>
            <a:fld id="{9A0DB2DC-4C9A-4742-B13C-FB6460FD3503}" type="slidenum">
              <a:rPr lang="en-US" altLang="zh-CN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en-US" altLang="zh-CN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529" y="4406900"/>
            <a:ext cx="10368000" cy="1362075"/>
          </a:xfrm>
        </p:spPr>
        <p:txBody>
          <a:bodyPr anchor="t"/>
          <a:lstStyle>
            <a:lvl1pPr algn="l">
              <a:defRPr sz="3980" b="1" cap="all"/>
            </a:lvl1pPr>
          </a:lstStyle>
          <a:p>
            <a:pPr fontAlgn="base"/>
            <a:r>
              <a:rPr lang="zh-CN" altLang="en-US" sz="3980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529" y="2906713"/>
            <a:ext cx="10368000" cy="1500187"/>
          </a:xfrm>
        </p:spPr>
        <p:txBody>
          <a:bodyPr anchor="b"/>
          <a:lstStyle>
            <a:lvl1pPr marL="0" indent="0">
              <a:buNone/>
              <a:defRPr sz="1990"/>
            </a:lvl1pPr>
            <a:lvl2pPr marL="454660" indent="0">
              <a:buNone/>
              <a:defRPr sz="1790"/>
            </a:lvl2pPr>
            <a:lvl3pPr marL="909955" indent="0">
              <a:buNone/>
              <a:defRPr sz="1590"/>
            </a:lvl3pPr>
            <a:lvl4pPr marL="1364615" indent="0">
              <a:buNone/>
              <a:defRPr sz="1395"/>
            </a:lvl4pPr>
            <a:lvl5pPr marL="1819910" indent="0">
              <a:buNone/>
              <a:defRPr sz="1395"/>
            </a:lvl5pPr>
            <a:lvl6pPr marL="2274570" indent="0">
              <a:buNone/>
              <a:defRPr sz="1395"/>
            </a:lvl6pPr>
            <a:lvl7pPr marL="2729865" indent="0">
              <a:buNone/>
              <a:defRPr sz="1395"/>
            </a:lvl7pPr>
            <a:lvl8pPr marL="3184525" indent="0">
              <a:buNone/>
              <a:defRPr sz="1395"/>
            </a:lvl8pPr>
            <a:lvl9pPr marL="3639820" indent="0">
              <a:buNone/>
              <a:defRPr sz="1395"/>
            </a:lvl9pPr>
          </a:lstStyle>
          <a:p>
            <a:pPr lvl="0" fontAlgn="base"/>
            <a:r>
              <a:rPr lang="zh-CN" altLang="en-US" sz="1990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None/>
            </a:pPr>
            <a:fld id="{9A0DB2DC-4C9A-4742-B13C-FB6460FD3503}" type="slidenum">
              <a:rPr lang="en-US" altLang="zh-CN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en-US" altLang="zh-CN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 showMasterSp="0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883" y="1600200"/>
            <a:ext cx="5387297" cy="4525963"/>
          </a:xfrm>
        </p:spPr>
        <p:txBody>
          <a:bodyPr/>
          <a:lstStyle>
            <a:lvl1pPr>
              <a:defRPr sz="2785"/>
            </a:lvl1pPr>
            <a:lvl2pPr>
              <a:defRPr sz="2390"/>
            </a:lvl2pPr>
            <a:lvl3pPr>
              <a:defRPr sz="1990"/>
            </a:lvl3pPr>
            <a:lvl4pPr>
              <a:defRPr sz="1790"/>
            </a:lvl4pPr>
            <a:lvl5pPr>
              <a:defRPr sz="1790"/>
            </a:lvl5pPr>
            <a:lvl6pPr>
              <a:defRPr sz="1790"/>
            </a:lvl6pPr>
            <a:lvl7pPr>
              <a:defRPr sz="1790"/>
            </a:lvl7pPr>
            <a:lvl8pPr>
              <a:defRPr sz="1790"/>
            </a:lvl8pPr>
            <a:lvl9pPr>
              <a:defRPr sz="1790"/>
            </a:lvl9pPr>
          </a:lstStyle>
          <a:p>
            <a:pPr lvl="0" fontAlgn="base"/>
            <a:r>
              <a:rPr lang="zh-CN" altLang="en-US" sz="2785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z="2390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z="1990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z="1790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z="1790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00471" y="1600200"/>
            <a:ext cx="5387297" cy="4525963"/>
          </a:xfrm>
        </p:spPr>
        <p:txBody>
          <a:bodyPr/>
          <a:lstStyle>
            <a:lvl1pPr>
              <a:defRPr sz="2785"/>
            </a:lvl1pPr>
            <a:lvl2pPr>
              <a:defRPr sz="2390"/>
            </a:lvl2pPr>
            <a:lvl3pPr>
              <a:defRPr sz="1990"/>
            </a:lvl3pPr>
            <a:lvl4pPr>
              <a:defRPr sz="1790"/>
            </a:lvl4pPr>
            <a:lvl5pPr>
              <a:defRPr sz="1790"/>
            </a:lvl5pPr>
            <a:lvl6pPr>
              <a:defRPr sz="1790"/>
            </a:lvl6pPr>
            <a:lvl7pPr>
              <a:defRPr sz="1790"/>
            </a:lvl7pPr>
            <a:lvl8pPr>
              <a:defRPr sz="1790"/>
            </a:lvl8pPr>
            <a:lvl9pPr>
              <a:defRPr sz="1790"/>
            </a:lvl9pPr>
          </a:lstStyle>
          <a:p>
            <a:pPr lvl="0" fontAlgn="base"/>
            <a:r>
              <a:rPr lang="zh-CN" altLang="en-US" sz="2785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z="2390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z="1990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z="1790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z="1790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None/>
            </a:pPr>
            <a:fld id="{9A0DB2DC-4C9A-4742-B13C-FB6460FD3503}" type="slidenum">
              <a:rPr lang="en-US" altLang="zh-CN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en-US" altLang="zh-CN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 showMasterSp="0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883" y="1535113"/>
            <a:ext cx="5389414" cy="639762"/>
          </a:xfrm>
        </p:spPr>
        <p:txBody>
          <a:bodyPr anchor="b"/>
          <a:lstStyle>
            <a:lvl1pPr marL="0" indent="0">
              <a:buNone/>
              <a:defRPr sz="2390" b="1"/>
            </a:lvl1pPr>
            <a:lvl2pPr marL="454660" indent="0">
              <a:buNone/>
              <a:defRPr sz="1990" b="1"/>
            </a:lvl2pPr>
            <a:lvl3pPr marL="909955" indent="0">
              <a:buNone/>
              <a:defRPr sz="1790" b="1"/>
            </a:lvl3pPr>
            <a:lvl4pPr marL="1364615" indent="0">
              <a:buNone/>
              <a:defRPr sz="1590" b="1"/>
            </a:lvl4pPr>
            <a:lvl5pPr marL="1819910" indent="0">
              <a:buNone/>
              <a:defRPr sz="1590" b="1"/>
            </a:lvl5pPr>
            <a:lvl6pPr marL="2274570" indent="0">
              <a:buNone/>
              <a:defRPr sz="1590" b="1"/>
            </a:lvl6pPr>
            <a:lvl7pPr marL="2729865" indent="0">
              <a:buNone/>
              <a:defRPr sz="1590" b="1"/>
            </a:lvl7pPr>
            <a:lvl8pPr marL="3184525" indent="0">
              <a:buNone/>
              <a:defRPr sz="1590" b="1"/>
            </a:lvl8pPr>
            <a:lvl9pPr marL="3639820" indent="0">
              <a:buNone/>
              <a:defRPr sz="1590" b="1"/>
            </a:lvl9pPr>
          </a:lstStyle>
          <a:p>
            <a:pPr lvl="0" fontAlgn="base"/>
            <a:r>
              <a:rPr lang="zh-CN" altLang="en-US" sz="2390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883" y="2174875"/>
            <a:ext cx="5389414" cy="3951288"/>
          </a:xfrm>
        </p:spPr>
        <p:txBody>
          <a:bodyPr/>
          <a:lstStyle>
            <a:lvl1pPr>
              <a:defRPr sz="2390"/>
            </a:lvl1pPr>
            <a:lvl2pPr>
              <a:defRPr sz="1990"/>
            </a:lvl2pPr>
            <a:lvl3pPr>
              <a:defRPr sz="1790"/>
            </a:lvl3pPr>
            <a:lvl4pPr>
              <a:defRPr sz="1590"/>
            </a:lvl4pPr>
            <a:lvl5pPr>
              <a:defRPr sz="1590"/>
            </a:lvl5pPr>
            <a:lvl6pPr>
              <a:defRPr sz="1590"/>
            </a:lvl6pPr>
            <a:lvl7pPr>
              <a:defRPr sz="1590"/>
            </a:lvl7pPr>
            <a:lvl8pPr>
              <a:defRPr sz="1590"/>
            </a:lvl8pPr>
            <a:lvl9pPr>
              <a:defRPr sz="1590"/>
            </a:lvl9pPr>
          </a:lstStyle>
          <a:p>
            <a:pPr lvl="0" fontAlgn="base"/>
            <a:r>
              <a:rPr lang="zh-CN" altLang="en-US" sz="2390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z="1990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z="1790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z="1590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z="1590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6238" y="1535113"/>
            <a:ext cx="5391531" cy="639762"/>
          </a:xfrm>
        </p:spPr>
        <p:txBody>
          <a:bodyPr anchor="b"/>
          <a:lstStyle>
            <a:lvl1pPr marL="0" indent="0">
              <a:buNone/>
              <a:defRPr sz="2390" b="1"/>
            </a:lvl1pPr>
            <a:lvl2pPr marL="454660" indent="0">
              <a:buNone/>
              <a:defRPr sz="1990" b="1"/>
            </a:lvl2pPr>
            <a:lvl3pPr marL="909955" indent="0">
              <a:buNone/>
              <a:defRPr sz="1790" b="1"/>
            </a:lvl3pPr>
            <a:lvl4pPr marL="1364615" indent="0">
              <a:buNone/>
              <a:defRPr sz="1590" b="1"/>
            </a:lvl4pPr>
            <a:lvl5pPr marL="1819910" indent="0">
              <a:buNone/>
              <a:defRPr sz="1590" b="1"/>
            </a:lvl5pPr>
            <a:lvl6pPr marL="2274570" indent="0">
              <a:buNone/>
              <a:defRPr sz="1590" b="1"/>
            </a:lvl6pPr>
            <a:lvl7pPr marL="2729865" indent="0">
              <a:buNone/>
              <a:defRPr sz="1590" b="1"/>
            </a:lvl7pPr>
            <a:lvl8pPr marL="3184525" indent="0">
              <a:buNone/>
              <a:defRPr sz="1590" b="1"/>
            </a:lvl8pPr>
            <a:lvl9pPr marL="3639820" indent="0">
              <a:buNone/>
              <a:defRPr sz="1590" b="1"/>
            </a:lvl9pPr>
          </a:lstStyle>
          <a:p>
            <a:pPr lvl="0" fontAlgn="base"/>
            <a:r>
              <a:rPr lang="zh-CN" altLang="en-US" sz="2390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6238" y="2174875"/>
            <a:ext cx="5391531" cy="3951288"/>
          </a:xfrm>
        </p:spPr>
        <p:txBody>
          <a:bodyPr/>
          <a:lstStyle>
            <a:lvl1pPr>
              <a:defRPr sz="2390"/>
            </a:lvl1pPr>
            <a:lvl2pPr>
              <a:defRPr sz="1990"/>
            </a:lvl2pPr>
            <a:lvl3pPr>
              <a:defRPr sz="1790"/>
            </a:lvl3pPr>
            <a:lvl4pPr>
              <a:defRPr sz="1590"/>
            </a:lvl4pPr>
            <a:lvl5pPr>
              <a:defRPr sz="1590"/>
            </a:lvl5pPr>
            <a:lvl6pPr>
              <a:defRPr sz="1590"/>
            </a:lvl6pPr>
            <a:lvl7pPr>
              <a:defRPr sz="1590"/>
            </a:lvl7pPr>
            <a:lvl8pPr>
              <a:defRPr sz="1590"/>
            </a:lvl8pPr>
            <a:lvl9pPr>
              <a:defRPr sz="1590"/>
            </a:lvl9pPr>
          </a:lstStyle>
          <a:p>
            <a:pPr lvl="0" fontAlgn="base"/>
            <a:r>
              <a:rPr lang="zh-CN" altLang="en-US" sz="2390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z="1990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z="1790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z="1590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z="1590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None/>
            </a:pPr>
            <a:fld id="{9A0DB2DC-4C9A-4742-B13C-FB6460FD3503}" type="slidenum">
              <a:rPr lang="en-US" altLang="zh-CN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en-US" altLang="zh-CN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None/>
            </a:pPr>
            <a:fld id="{9A0DB2DC-4C9A-4742-B13C-FB6460FD3503}" type="slidenum">
              <a:rPr lang="en-US" altLang="zh-CN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en-US" altLang="zh-CN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 showMasterSp="0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60" y="1600200"/>
            <a:ext cx="5377201" cy="4525963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06339" y="1600200"/>
            <a:ext cx="5377201" cy="4525963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日期占位符 244739"/>
          <p:cNvSpPr>
            <a:spLocks noGrp="1"/>
          </p:cNvSpPr>
          <p:nvPr>
            <p:ph type="dt" sz="half" idx="1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0D037F2-588F-46EA-ADDE-2A18D6973001}" type="datetime1">
              <a:rPr kumimoji="0" lang="zh-CN" altLang="en-US" sz="1400" b="1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</a:fld>
            <a:endParaRPr kumimoji="0" lang="zh-CN" altLang="en-US" sz="1400" b="1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244740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400" b="1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244741"/>
          <p:cNvSpPr>
            <a:spLocks noGrp="1"/>
          </p:cNvSpPr>
          <p:nvPr>
            <p:ph type="sldNum" sz="quarter" idx="4"/>
          </p:nvPr>
        </p:nvSpPr>
        <p:spPr>
          <a:xfrm>
            <a:off x="8739188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numCol="1" anchor="t" anchorCtr="0" compatLnSpc="1"/>
          <a:p>
            <a:pPr algn="r" fontAlgn="base">
              <a:buNone/>
            </a:pPr>
            <a:fld id="{9A0DB2DC-4C9A-4742-B13C-FB6460FD3503}" type="slidenum">
              <a:rPr lang="zh-CN" altLang="en-US" strike="noStrike" noProof="1" dirty="0"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None/>
            </a:pPr>
            <a:fld id="{9A0DB2DC-4C9A-4742-B13C-FB6460FD3503}" type="slidenum">
              <a:rPr lang="en-US" altLang="zh-CN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en-US" altLang="zh-CN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 showMasterSp="0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883" y="273050"/>
            <a:ext cx="4012942" cy="1162050"/>
          </a:xfrm>
        </p:spPr>
        <p:txBody>
          <a:bodyPr anchor="b"/>
          <a:lstStyle>
            <a:lvl1pPr algn="l">
              <a:defRPr sz="1990" b="1"/>
            </a:lvl1pPr>
          </a:lstStyle>
          <a:p>
            <a:pPr fontAlgn="base"/>
            <a:r>
              <a:rPr lang="zh-CN" altLang="en-US" sz="1990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8939" y="273050"/>
            <a:ext cx="6818823" cy="5853113"/>
          </a:xfrm>
        </p:spPr>
        <p:txBody>
          <a:bodyPr/>
          <a:lstStyle>
            <a:lvl1pPr>
              <a:defRPr sz="3185"/>
            </a:lvl1pPr>
            <a:lvl2pPr>
              <a:defRPr sz="2785"/>
            </a:lvl2pPr>
            <a:lvl3pPr>
              <a:defRPr sz="2390"/>
            </a:lvl3pPr>
            <a:lvl4pPr>
              <a:defRPr sz="1990"/>
            </a:lvl4pPr>
            <a:lvl5pPr>
              <a:defRPr sz="1990"/>
            </a:lvl5pPr>
            <a:lvl6pPr>
              <a:defRPr sz="1990"/>
            </a:lvl6pPr>
            <a:lvl7pPr>
              <a:defRPr sz="1990"/>
            </a:lvl7pPr>
            <a:lvl8pPr>
              <a:defRPr sz="1990"/>
            </a:lvl8pPr>
            <a:lvl9pPr>
              <a:defRPr sz="1990"/>
            </a:lvl9pPr>
          </a:lstStyle>
          <a:p>
            <a:pPr lvl="0" fontAlgn="base"/>
            <a:r>
              <a:rPr lang="zh-CN" altLang="en-US" sz="3185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z="2785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z="2390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z="1990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z="1990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883" y="1435100"/>
            <a:ext cx="4012942" cy="4691063"/>
          </a:xfrm>
        </p:spPr>
        <p:txBody>
          <a:bodyPr/>
          <a:lstStyle>
            <a:lvl1pPr marL="0" indent="0">
              <a:buNone/>
              <a:defRPr sz="1395"/>
            </a:lvl1pPr>
            <a:lvl2pPr marL="454660" indent="0">
              <a:buNone/>
              <a:defRPr sz="1195"/>
            </a:lvl2pPr>
            <a:lvl3pPr marL="909955" indent="0">
              <a:buNone/>
              <a:defRPr sz="995"/>
            </a:lvl3pPr>
            <a:lvl4pPr marL="1364615" indent="0">
              <a:buNone/>
              <a:defRPr sz="895"/>
            </a:lvl4pPr>
            <a:lvl5pPr marL="1819910" indent="0">
              <a:buNone/>
              <a:defRPr sz="895"/>
            </a:lvl5pPr>
            <a:lvl6pPr marL="2274570" indent="0">
              <a:buNone/>
              <a:defRPr sz="895"/>
            </a:lvl6pPr>
            <a:lvl7pPr marL="2729865" indent="0">
              <a:buNone/>
              <a:defRPr sz="895"/>
            </a:lvl7pPr>
            <a:lvl8pPr marL="3184525" indent="0">
              <a:buNone/>
              <a:defRPr sz="895"/>
            </a:lvl8pPr>
            <a:lvl9pPr marL="3639820" indent="0">
              <a:buNone/>
              <a:defRPr sz="895"/>
            </a:lvl9pPr>
          </a:lstStyle>
          <a:p>
            <a:pPr lvl="0" fontAlgn="base"/>
            <a:r>
              <a:rPr lang="zh-CN" altLang="en-US" sz="1395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None/>
            </a:pPr>
            <a:fld id="{9A0DB2DC-4C9A-4742-B13C-FB6460FD3503}" type="slidenum">
              <a:rPr lang="en-US" altLang="zh-CN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en-US" altLang="zh-CN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 showMasterSp="0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90825" y="4800600"/>
            <a:ext cx="7318587" cy="566738"/>
          </a:xfrm>
        </p:spPr>
        <p:txBody>
          <a:bodyPr anchor="b"/>
          <a:lstStyle>
            <a:lvl1pPr algn="l">
              <a:defRPr sz="1990" b="1"/>
            </a:lvl1pPr>
          </a:lstStyle>
          <a:p>
            <a:pPr fontAlgn="base"/>
            <a:r>
              <a:rPr lang="zh-CN" altLang="en-US" sz="1990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90825" y="612775"/>
            <a:ext cx="7318587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185"/>
            </a:lvl1pPr>
            <a:lvl2pPr marL="454660" indent="0">
              <a:buNone/>
              <a:defRPr sz="2785"/>
            </a:lvl2pPr>
            <a:lvl3pPr marL="909955" indent="0">
              <a:buNone/>
              <a:defRPr sz="2390"/>
            </a:lvl3pPr>
            <a:lvl4pPr marL="1364615" indent="0">
              <a:buNone/>
              <a:defRPr sz="1990"/>
            </a:lvl4pPr>
            <a:lvl5pPr marL="1819910" indent="0">
              <a:buNone/>
              <a:defRPr sz="1990"/>
            </a:lvl5pPr>
            <a:lvl6pPr marL="2274570" indent="0">
              <a:buNone/>
              <a:defRPr sz="1990"/>
            </a:lvl6pPr>
            <a:lvl7pPr marL="2729865" indent="0">
              <a:buNone/>
              <a:defRPr sz="1990"/>
            </a:lvl7pPr>
            <a:lvl8pPr marL="3184525" indent="0">
              <a:buNone/>
              <a:defRPr sz="1990"/>
            </a:lvl8pPr>
            <a:lvl9pPr marL="3639820" indent="0">
              <a:buNone/>
              <a:defRPr sz="199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185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90825" y="5367338"/>
            <a:ext cx="7318587" cy="804862"/>
          </a:xfrm>
        </p:spPr>
        <p:txBody>
          <a:bodyPr/>
          <a:lstStyle>
            <a:lvl1pPr marL="0" indent="0">
              <a:buNone/>
              <a:defRPr sz="1395"/>
            </a:lvl1pPr>
            <a:lvl2pPr marL="454660" indent="0">
              <a:buNone/>
              <a:defRPr sz="1195"/>
            </a:lvl2pPr>
            <a:lvl3pPr marL="909955" indent="0">
              <a:buNone/>
              <a:defRPr sz="995"/>
            </a:lvl3pPr>
            <a:lvl4pPr marL="1364615" indent="0">
              <a:buNone/>
              <a:defRPr sz="895"/>
            </a:lvl4pPr>
            <a:lvl5pPr marL="1819910" indent="0">
              <a:buNone/>
              <a:defRPr sz="895"/>
            </a:lvl5pPr>
            <a:lvl6pPr marL="2274570" indent="0">
              <a:buNone/>
              <a:defRPr sz="895"/>
            </a:lvl6pPr>
            <a:lvl7pPr marL="2729865" indent="0">
              <a:buNone/>
              <a:defRPr sz="895"/>
            </a:lvl7pPr>
            <a:lvl8pPr marL="3184525" indent="0">
              <a:buNone/>
              <a:defRPr sz="895"/>
            </a:lvl8pPr>
            <a:lvl9pPr marL="3639820" indent="0">
              <a:buNone/>
              <a:defRPr sz="895"/>
            </a:lvl9pPr>
          </a:lstStyle>
          <a:p>
            <a:pPr lvl="0" fontAlgn="base"/>
            <a:r>
              <a:rPr lang="zh-CN" altLang="en-US" sz="1395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None/>
            </a:pPr>
            <a:fld id="{9A0DB2DC-4C9A-4742-B13C-FB6460FD3503}" type="slidenum">
              <a:rPr lang="en-US" altLang="zh-CN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en-US" altLang="zh-CN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 showMasterSp="0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None/>
            </a:pPr>
            <a:fld id="{9A0DB2DC-4C9A-4742-B13C-FB6460FD3503}" type="slidenum">
              <a:rPr lang="en-US" altLang="zh-CN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en-US" altLang="zh-CN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 showMasterSp="0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43293" y="274638"/>
            <a:ext cx="2744471" cy="5851525"/>
          </a:xfr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883" y="274638"/>
            <a:ext cx="8030116" cy="5851525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None/>
            </a:pPr>
            <a:fld id="{9A0DB2DC-4C9A-4742-B13C-FB6460FD3503}" type="slidenum">
              <a:rPr lang="en-US" altLang="zh-CN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en-US" altLang="zh-CN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showMasterSp="0">
  <p:cSld name="标题和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883" y="274638"/>
            <a:ext cx="10977883" cy="1143000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表格占位符 2"/>
          <p:cNvSpPr>
            <a:spLocks noGrp="1"/>
          </p:cNvSpPr>
          <p:nvPr>
            <p:ph type="tbl" idx="1"/>
          </p:nvPr>
        </p:nvSpPr>
        <p:spPr>
          <a:xfrm>
            <a:off x="609883" y="1600200"/>
            <a:ext cx="10977883" cy="4525963"/>
          </a:xfrm>
        </p:spPr>
        <p:txBody>
          <a:bodyPr vert="horz" wrap="square" lIns="91440" tIns="45720" rIns="91440" bIns="45720" numCol="1" anchor="t" anchorCtr="0" compatLnSpc="1"/>
          <a:lstStyle/>
          <a:p>
            <a:pPr marL="341630" marR="0" lvl="0" indent="-34163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zh-CN" altLang="en-US" sz="31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40775" y="6245225"/>
            <a:ext cx="2843213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p>
            <a:pPr algn="r" fontAlgn="base">
              <a:buNone/>
            </a:pPr>
            <a:fld id="{9A0DB2DC-4C9A-4742-B13C-FB6460FD3503}" type="slidenum">
              <a:rPr lang="en-US" altLang="zh-CN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en-US" altLang="zh-CN" strike="noStrike" noProof="1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Sp="0" matchingName="Title slid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 userDrawn="1"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701933" y="1552700"/>
            <a:ext cx="8788400" cy="339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448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175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175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175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175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175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175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175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175">
                <a:solidFill>
                  <a:srgbClr val="191919"/>
                </a:solidFill>
              </a:defRPr>
            </a:lvl9pPr>
          </a:lstStyle>
          <a:p/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076900" y="5012024"/>
            <a:ext cx="6038401" cy="6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59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79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79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79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79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79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79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79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790"/>
            </a:lvl9pPr>
          </a:lstStyle>
          <a:p/>
        </p:txBody>
      </p:sp>
      <p:grpSp>
        <p:nvGrpSpPr>
          <p:cNvPr id="8" name="Google Shape;9;p2"/>
          <p:cNvGrpSpPr/>
          <p:nvPr userDrawn="1"/>
        </p:nvGrpSpPr>
        <p:grpSpPr>
          <a:xfrm>
            <a:off x="59135" y="94987"/>
            <a:ext cx="12192265" cy="6610453"/>
            <a:chOff x="-99" y="92830"/>
            <a:chExt cx="9144199" cy="4957840"/>
          </a:xfrm>
        </p:grpSpPr>
        <p:grpSp>
          <p:nvGrpSpPr>
            <p:cNvPr id="2" name="Google Shape;10;p2"/>
            <p:cNvGrpSpPr/>
            <p:nvPr/>
          </p:nvGrpSpPr>
          <p:grpSpPr>
            <a:xfrm>
              <a:off x="-99" y="92830"/>
              <a:ext cx="9144199" cy="4957840"/>
              <a:chOff x="711375" y="548175"/>
              <a:chExt cx="7734900" cy="4055825"/>
            </a:xfrm>
          </p:grpSpPr>
          <p:cxnSp>
            <p:nvCxnSpPr>
              <p:cNvPr id="3" name="Google Shape;11;p2"/>
              <p:cNvCxnSpPr/>
              <p:nvPr/>
            </p:nvCxnSpPr>
            <p:spPr>
              <a:xfrm>
                <a:off x="711375" y="548175"/>
                <a:ext cx="77349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" name="Google Shape;12;p2"/>
              <p:cNvCxnSpPr/>
              <p:nvPr/>
            </p:nvCxnSpPr>
            <p:spPr>
              <a:xfrm>
                <a:off x="711375" y="818563"/>
                <a:ext cx="77349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" name="Google Shape;13;p2"/>
              <p:cNvCxnSpPr/>
              <p:nvPr/>
            </p:nvCxnSpPr>
            <p:spPr>
              <a:xfrm>
                <a:off x="711375" y="1088952"/>
                <a:ext cx="77349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" name="Google Shape;14;p2"/>
              <p:cNvCxnSpPr/>
              <p:nvPr/>
            </p:nvCxnSpPr>
            <p:spPr>
              <a:xfrm>
                <a:off x="711375" y="1359340"/>
                <a:ext cx="77349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" name="Google Shape;15;p2"/>
              <p:cNvCxnSpPr/>
              <p:nvPr/>
            </p:nvCxnSpPr>
            <p:spPr>
              <a:xfrm>
                <a:off x="711375" y="1629728"/>
                <a:ext cx="77349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" name="Google Shape;16;p2"/>
              <p:cNvCxnSpPr/>
              <p:nvPr/>
            </p:nvCxnSpPr>
            <p:spPr>
              <a:xfrm>
                <a:off x="711375" y="1900117"/>
                <a:ext cx="77349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" name="Google Shape;17;p2"/>
              <p:cNvCxnSpPr/>
              <p:nvPr/>
            </p:nvCxnSpPr>
            <p:spPr>
              <a:xfrm>
                <a:off x="711375" y="2170505"/>
                <a:ext cx="77349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" name="Google Shape;18;p2"/>
              <p:cNvCxnSpPr/>
              <p:nvPr/>
            </p:nvCxnSpPr>
            <p:spPr>
              <a:xfrm>
                <a:off x="711375" y="2440893"/>
                <a:ext cx="77349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" name="Google Shape;19;p2"/>
              <p:cNvCxnSpPr/>
              <p:nvPr/>
            </p:nvCxnSpPr>
            <p:spPr>
              <a:xfrm>
                <a:off x="711375" y="2711282"/>
                <a:ext cx="77349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" name="Google Shape;20;p2"/>
              <p:cNvCxnSpPr/>
              <p:nvPr/>
            </p:nvCxnSpPr>
            <p:spPr>
              <a:xfrm>
                <a:off x="711375" y="2981670"/>
                <a:ext cx="77349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" name="Google Shape;21;p2"/>
              <p:cNvCxnSpPr/>
              <p:nvPr/>
            </p:nvCxnSpPr>
            <p:spPr>
              <a:xfrm>
                <a:off x="711375" y="3252058"/>
                <a:ext cx="77349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" name="Google Shape;22;p2"/>
              <p:cNvCxnSpPr/>
              <p:nvPr/>
            </p:nvCxnSpPr>
            <p:spPr>
              <a:xfrm>
                <a:off x="711375" y="3522447"/>
                <a:ext cx="77349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" name="Google Shape;23;p2"/>
              <p:cNvCxnSpPr/>
              <p:nvPr/>
            </p:nvCxnSpPr>
            <p:spPr>
              <a:xfrm>
                <a:off x="711375" y="3792835"/>
                <a:ext cx="77349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" name="Google Shape;24;p2"/>
              <p:cNvCxnSpPr/>
              <p:nvPr/>
            </p:nvCxnSpPr>
            <p:spPr>
              <a:xfrm>
                <a:off x="711375" y="4063223"/>
                <a:ext cx="77349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" name="Google Shape;25;p2"/>
              <p:cNvCxnSpPr/>
              <p:nvPr/>
            </p:nvCxnSpPr>
            <p:spPr>
              <a:xfrm>
                <a:off x="711375" y="4333612"/>
                <a:ext cx="77349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" name="Google Shape;26;p2"/>
              <p:cNvCxnSpPr/>
              <p:nvPr/>
            </p:nvCxnSpPr>
            <p:spPr>
              <a:xfrm>
                <a:off x="711375" y="4604000"/>
                <a:ext cx="77349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sp>
          <p:nvSpPr>
            <p:cNvPr id="52" name="Google Shape;27;p2"/>
            <p:cNvSpPr/>
            <p:nvPr/>
          </p:nvSpPr>
          <p:spPr>
            <a:xfrm>
              <a:off x="286147" y="197088"/>
              <a:ext cx="8419200" cy="4605600"/>
            </a:xfrm>
            <a:prstGeom prst="rect">
              <a:avLst/>
            </a:prstGeom>
            <a:solidFill>
              <a:srgbClr val="12774E"/>
            </a:solidFill>
            <a:ln>
              <a:noFill/>
            </a:ln>
          </p:spPr>
          <p:txBody>
            <a:bodyPr spcFirstLastPara="1" wrap="square" lIns="90972" tIns="90972" rIns="90972" bIns="90972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95"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endParaRPr>
            </a:p>
          </p:txBody>
        </p:sp>
        <p:sp>
          <p:nvSpPr>
            <p:cNvPr id="53" name="Google Shape;28;p2"/>
            <p:cNvSpPr/>
            <p:nvPr/>
          </p:nvSpPr>
          <p:spPr>
            <a:xfrm>
              <a:off x="362351" y="268950"/>
              <a:ext cx="8419200" cy="46056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0972" tIns="90972" rIns="90972" bIns="90972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95"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endParaRPr>
            </a:p>
          </p:txBody>
        </p:sp>
      </p:grpSp>
      <p:sp>
        <p:nvSpPr>
          <p:cNvPr id="76" name="任意多边形 75"/>
          <p:cNvSpPr/>
          <p:nvPr userDrawn="1"/>
        </p:nvSpPr>
        <p:spPr>
          <a:xfrm>
            <a:off x="0" y="0"/>
            <a:ext cx="4530043" cy="2629747"/>
          </a:xfrm>
          <a:custGeom>
            <a:avLst/>
            <a:gdLst>
              <a:gd name="connsiteX0" fmla="*/ 5787 w 5998"/>
              <a:gd name="connsiteY0" fmla="*/ 356 h 3470"/>
              <a:gd name="connsiteX1" fmla="*/ 4565 w 5998"/>
              <a:gd name="connsiteY1" fmla="*/ 1332 h 3470"/>
              <a:gd name="connsiteX2" fmla="*/ 4412 w 5998"/>
              <a:gd name="connsiteY2" fmla="*/ 2341 h 3470"/>
              <a:gd name="connsiteX3" fmla="*/ 3169 w 5998"/>
              <a:gd name="connsiteY3" fmla="*/ 2585 h 3470"/>
              <a:gd name="connsiteX4" fmla="*/ 2194 w 5998"/>
              <a:gd name="connsiteY4" fmla="*/ 3414 h 3470"/>
              <a:gd name="connsiteX5" fmla="*/ 613 w 5998"/>
              <a:gd name="connsiteY5" fmla="*/ 2962 h 3470"/>
              <a:gd name="connsiteX6" fmla="*/ 522 w 5998"/>
              <a:gd name="connsiteY6" fmla="*/ 254 h 3470"/>
              <a:gd name="connsiteX7" fmla="*/ 5787 w 5998"/>
              <a:gd name="connsiteY7" fmla="*/ 356 h 34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50" h="3106">
                <a:moveTo>
                  <a:pt x="0" y="0"/>
                </a:moveTo>
                <a:lnTo>
                  <a:pt x="5350" y="0"/>
                </a:lnTo>
                <a:lnTo>
                  <a:pt x="5350" y="1"/>
                </a:lnTo>
                <a:cubicBezTo>
                  <a:pt x="5184" y="226"/>
                  <a:pt x="4145" y="521"/>
                  <a:pt x="3939" y="837"/>
                </a:cubicBezTo>
                <a:cubicBezTo>
                  <a:pt x="3664" y="1258"/>
                  <a:pt x="4065" y="1641"/>
                  <a:pt x="3786" y="1907"/>
                </a:cubicBezTo>
                <a:cubicBezTo>
                  <a:pt x="3507" y="2174"/>
                  <a:pt x="2959" y="1954"/>
                  <a:pt x="2543" y="2166"/>
                </a:cubicBezTo>
                <a:cubicBezTo>
                  <a:pt x="2127" y="2378"/>
                  <a:pt x="2067" y="2958"/>
                  <a:pt x="1568" y="3046"/>
                </a:cubicBezTo>
                <a:cubicBezTo>
                  <a:pt x="1077" y="3132"/>
                  <a:pt x="372" y="3218"/>
                  <a:pt x="4" y="2596"/>
                </a:cubicBezTo>
                <a:lnTo>
                  <a:pt x="0" y="2589"/>
                </a:lnTo>
                <a:lnTo>
                  <a:pt x="0" y="0"/>
                </a:lnTo>
                <a:close/>
              </a:path>
            </a:pathLst>
          </a:custGeom>
          <a:solidFill>
            <a:srgbClr val="12774E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1395"/>
          </a:p>
        </p:txBody>
      </p:sp>
      <p:sp>
        <p:nvSpPr>
          <p:cNvPr id="16" name="文本框 15"/>
          <p:cNvSpPr txBox="1"/>
          <p:nvPr userDrawn="1"/>
        </p:nvSpPr>
        <p:spPr>
          <a:xfrm>
            <a:off x="9918065" y="6038850"/>
            <a:ext cx="1540511" cy="183515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p>
            <a:pPr algn="r"/>
            <a:r>
              <a:rPr lang="zh-CN" altLang="en-US" sz="595" spc="200">
                <a:solidFill>
                  <a:srgbClr val="12774E"/>
                </a:solidFill>
                <a:uFillTx/>
                <a:latin typeface="思源黑体 Medium" panose="020B0600000000000000" charset="-122"/>
                <a:ea typeface="思源黑体 Medium" panose="020B0600000000000000" charset="-122"/>
              </a:rPr>
              <a:t>www.21cnjy.com</a:t>
            </a:r>
            <a:endParaRPr lang="zh-CN" altLang="en-US" sz="595" spc="200">
              <a:solidFill>
                <a:srgbClr val="12774E"/>
              </a:solidFill>
              <a:uFillTx/>
              <a:latin typeface="思源黑体 Medium" panose="020B0600000000000000" charset="-122"/>
              <a:ea typeface="思源黑体 Medium" panose="020B0600000000000000" charset="-122"/>
            </a:endParaRPr>
          </a:p>
        </p:txBody>
      </p:sp>
      <p:sp>
        <p:nvSpPr>
          <p:cNvPr id="64" name="Google Shape;49;p2"/>
          <p:cNvSpPr/>
          <p:nvPr userDrawn="1"/>
        </p:nvSpPr>
        <p:spPr>
          <a:xfrm>
            <a:off x="4" y="5638029"/>
            <a:ext cx="1219968" cy="1219968"/>
          </a:xfrm>
          <a:custGeom>
            <a:avLst/>
            <a:gdLst/>
            <a:ahLst/>
            <a:cxnLst/>
            <a:rect l="l" t="t" r="r" b="b"/>
            <a:pathLst>
              <a:path w="1158" h="1158" extrusionOk="0">
                <a:moveTo>
                  <a:pt x="1158" y="1158"/>
                </a:moveTo>
                <a:lnTo>
                  <a:pt x="0" y="1158"/>
                </a:lnTo>
                <a:lnTo>
                  <a:pt x="0" y="0"/>
                </a:lnTo>
                <a:cubicBezTo>
                  <a:pt x="640" y="0"/>
                  <a:pt x="1158" y="519"/>
                  <a:pt x="1158" y="1158"/>
                </a:cubicBezTo>
                <a:close/>
              </a:path>
            </a:pathLst>
          </a:custGeom>
          <a:solidFill>
            <a:srgbClr val="12774E"/>
          </a:solidFill>
          <a:ln>
            <a:noFill/>
          </a:ln>
        </p:spPr>
        <p:txBody>
          <a:bodyPr spcFirstLastPara="1" wrap="square" lIns="89554" tIns="44777" rIns="89554" bIns="44777" anchor="ctr" anchorCtr="1">
            <a:noAutofit/>
          </a:bodyPr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0" b="0" strike="noStrik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5" name="Google Shape;50;p2"/>
          <p:cNvSpPr/>
          <p:nvPr userDrawn="1"/>
        </p:nvSpPr>
        <p:spPr>
          <a:xfrm rot="8842323">
            <a:off x="824784" y="5542792"/>
            <a:ext cx="205441" cy="789119"/>
          </a:xfrm>
          <a:custGeom>
            <a:avLst/>
            <a:gdLst/>
            <a:ahLst/>
            <a:cxnLst/>
            <a:rect l="l" t="t" r="r" b="b"/>
            <a:pathLst>
              <a:path w="428" h="1644" extrusionOk="0">
                <a:moveTo>
                  <a:pt x="401" y="1644"/>
                </a:moveTo>
                <a:cubicBezTo>
                  <a:pt x="392" y="1644"/>
                  <a:pt x="384" y="1641"/>
                  <a:pt x="379" y="1633"/>
                </a:cubicBezTo>
                <a:cubicBezTo>
                  <a:pt x="-122" y="947"/>
                  <a:pt x="17" y="31"/>
                  <a:pt x="19" y="22"/>
                </a:cubicBezTo>
                <a:cubicBezTo>
                  <a:pt x="21" y="8"/>
                  <a:pt x="35" y="-2"/>
                  <a:pt x="50" y="0"/>
                </a:cubicBezTo>
                <a:cubicBezTo>
                  <a:pt x="65" y="2"/>
                  <a:pt x="75" y="16"/>
                  <a:pt x="72" y="31"/>
                </a:cubicBezTo>
                <a:cubicBezTo>
                  <a:pt x="71" y="40"/>
                  <a:pt x="-66" y="934"/>
                  <a:pt x="422" y="1601"/>
                </a:cubicBezTo>
                <a:cubicBezTo>
                  <a:pt x="431" y="1613"/>
                  <a:pt x="429" y="1630"/>
                  <a:pt x="417" y="1639"/>
                </a:cubicBezTo>
                <a:cubicBezTo>
                  <a:pt x="412" y="1643"/>
                  <a:pt x="406" y="1644"/>
                  <a:pt x="401" y="1644"/>
                </a:cubicBezTo>
                <a:close/>
              </a:path>
            </a:pathLst>
          </a:custGeom>
          <a:solidFill>
            <a:srgbClr val="12774E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89554" tIns="44777" rIns="89554" bIns="44777" anchor="ctr" anchorCtr="1">
            <a:noAutofit/>
          </a:bodyPr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0" b="0" strike="noStrike">
              <a:solidFill>
                <a:srgbClr val="FFFFFF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1480185" y="6038850"/>
            <a:ext cx="2121535" cy="18351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p>
            <a:pPr lvl="0" algn="l">
              <a:buSzTx/>
            </a:pPr>
            <a:r>
              <a:rPr lang="en-US" altLang="zh-CN" sz="595" spc="200">
                <a:solidFill>
                  <a:srgbClr val="12774E"/>
                </a:solidFill>
                <a:uFillTx/>
                <a:latin typeface="思源黑体 Medium" panose="020B0600000000000000" charset="-122"/>
                <a:ea typeface="思源黑体 Medium" panose="020B0600000000000000" charset="-122"/>
                <a:sym typeface="+mn-ea"/>
              </a:rPr>
              <a:t>21</a:t>
            </a:r>
            <a:r>
              <a:rPr lang="zh-CN" altLang="en-US" sz="595" spc="200">
                <a:solidFill>
                  <a:srgbClr val="12774E"/>
                </a:solidFill>
                <a:uFillTx/>
                <a:latin typeface="思源黑体 Medium" panose="020B0600000000000000" charset="-122"/>
                <a:ea typeface="思源黑体 Medium" panose="020B0600000000000000" charset="-122"/>
                <a:sym typeface="+mn-ea"/>
              </a:rPr>
              <a:t>世纪教育网，让备课更有效</a:t>
            </a:r>
            <a:endParaRPr lang="zh-CN" altLang="en-US" sz="595" spc="200">
              <a:solidFill>
                <a:srgbClr val="12774E"/>
              </a:solidFill>
              <a:uFillTx/>
              <a:latin typeface="思源黑体 Medium" panose="020B0600000000000000" charset="-122"/>
              <a:ea typeface="思源黑体 Medium" panose="020B0600000000000000" charset="-122"/>
              <a:sym typeface="+mn-ea"/>
            </a:endParaRPr>
          </a:p>
        </p:txBody>
      </p:sp>
      <p:grpSp>
        <p:nvGrpSpPr>
          <p:cNvPr id="17" name="组合 16"/>
          <p:cNvGrpSpPr/>
          <p:nvPr userDrawn="1"/>
        </p:nvGrpSpPr>
        <p:grpSpPr>
          <a:xfrm>
            <a:off x="628015" y="535940"/>
            <a:ext cx="2605771" cy="311494"/>
            <a:chOff x="989" y="844"/>
            <a:chExt cx="5258" cy="628"/>
          </a:xfrm>
        </p:grpSpPr>
        <p:pic>
          <p:nvPicPr>
            <p:cNvPr id="15" name="图片 14" descr="白色logo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989" y="844"/>
              <a:ext cx="2319" cy="628"/>
            </a:xfrm>
            <a:prstGeom prst="rect">
              <a:avLst/>
            </a:prstGeom>
          </p:spPr>
        </p:pic>
        <p:sp>
          <p:nvSpPr>
            <p:cNvPr id="13" name="文本框 12"/>
            <p:cNvSpPr txBox="1"/>
            <p:nvPr userDrawn="1"/>
          </p:nvSpPr>
          <p:spPr>
            <a:xfrm>
              <a:off x="3818" y="957"/>
              <a:ext cx="2429" cy="463"/>
            </a:xfrm>
            <a:prstGeom prst="rect">
              <a:avLst/>
            </a:prstGeom>
            <a:noFill/>
          </p:spPr>
          <p:txBody>
            <a:bodyPr wrap="square" lIns="0" rtlCol="0">
              <a:spAutoFit/>
            </a:bodyPr>
            <a:p>
              <a:pPr algn="l"/>
              <a:r>
                <a:rPr lang="zh-CN" altLang="en-US" sz="895" b="1" i="1" spc="200">
                  <a:solidFill>
                    <a:schemeClr val="accent6"/>
                  </a:solidFill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让教学更有效</a:t>
              </a:r>
              <a:endParaRPr lang="zh-CN" altLang="en-US" sz="895" b="1" i="1" spc="200">
                <a:solidFill>
                  <a:schemeClr val="accent6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14" name="直接连接符 13"/>
            <p:cNvCxnSpPr/>
            <p:nvPr userDrawn="1"/>
          </p:nvCxnSpPr>
          <p:spPr>
            <a:xfrm flipH="1">
              <a:off x="3502" y="1019"/>
              <a:ext cx="122" cy="381"/>
            </a:xfrm>
            <a:prstGeom prst="line">
              <a:avLst/>
            </a:prstGeom>
            <a:ln w="12700">
              <a:solidFill>
                <a:schemeClr val="accent2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  <p:pic>
        <p:nvPicPr>
          <p:cNvPr id="18" name="图片 17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85751" y="1123315"/>
            <a:ext cx="1447800" cy="138874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ne column text">
  <p:cSld name="1_ONE_COLUMN_TEXT"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Google Shape;155;p7"/>
          <p:cNvPicPr preferRelativeResize="0"/>
          <p:nvPr userDrawn="1"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7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81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157" name="Google Shape;157;p7"/>
          <p:cNvSpPr txBox="1">
            <a:spLocks noGrp="1"/>
          </p:cNvSpPr>
          <p:nvPr>
            <p:ph type="subTitle" idx="1"/>
          </p:nvPr>
        </p:nvSpPr>
        <p:spPr>
          <a:xfrm>
            <a:off x="960000" y="2267067"/>
            <a:ext cx="5726400" cy="306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600"/>
              <a:buFont typeface="Nunito Light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400"/>
              <a:buFont typeface="Nunito Light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9pPr>
          </a:lstStyle>
          <a:p/>
        </p:txBody>
      </p:sp>
      <p:sp>
        <p:nvSpPr>
          <p:cNvPr id="4" name="圆角矩形 3"/>
          <p:cNvSpPr/>
          <p:nvPr userDrawn="1"/>
        </p:nvSpPr>
        <p:spPr>
          <a:xfrm>
            <a:off x="326813" y="375920"/>
            <a:ext cx="11608647" cy="6140873"/>
          </a:xfrm>
          <a:prstGeom prst="roundRect">
            <a:avLst>
              <a:gd name="adj" fmla="val 5338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395"/>
          </a:p>
        </p:txBody>
      </p:sp>
      <p:sp>
        <p:nvSpPr>
          <p:cNvPr id="5" name="文本框 4"/>
          <p:cNvSpPr txBox="1"/>
          <p:nvPr userDrawn="1"/>
        </p:nvSpPr>
        <p:spPr>
          <a:xfrm>
            <a:off x="705485" y="289560"/>
            <a:ext cx="3453765" cy="459105"/>
          </a:xfrm>
          <a:prstGeom prst="roundRect">
            <a:avLst>
              <a:gd name="adj" fmla="val 50000"/>
            </a:avLst>
          </a:prstGeom>
          <a:solidFill>
            <a:srgbClr val="12774E"/>
          </a:solidFill>
          <a:ln w="9525">
            <a:solidFill>
              <a:schemeClr val="accent6"/>
            </a:solidFill>
          </a:ln>
        </p:spPr>
        <p:txBody>
          <a:bodyPr wrap="square" rtlCol="0" anchor="ctr" anchorCtr="0">
            <a:noAutofit/>
          </a:bodyPr>
          <a:p>
            <a:pPr algn="ctr"/>
            <a:endParaRPr lang="zh-CN" altLang="en-US" sz="1195" spc="100">
              <a:solidFill>
                <a:schemeClr val="accent6"/>
              </a:solidFill>
              <a:uFillTx/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grpSp>
        <p:nvGrpSpPr>
          <p:cNvPr id="7" name="组合 6"/>
          <p:cNvGrpSpPr/>
          <p:nvPr userDrawn="1"/>
        </p:nvGrpSpPr>
        <p:grpSpPr>
          <a:xfrm>
            <a:off x="-48260" y="116840"/>
            <a:ext cx="610447" cy="757767"/>
            <a:chOff x="-511" y="-66"/>
            <a:chExt cx="1168" cy="1448"/>
          </a:xfrm>
          <a:solidFill>
            <a:srgbClr val="12774E"/>
          </a:solidFill>
        </p:grpSpPr>
        <p:sp>
          <p:nvSpPr>
            <p:cNvPr id="8" name="Google Shape;525;p13"/>
            <p:cNvSpPr/>
            <p:nvPr/>
          </p:nvSpPr>
          <p:spPr>
            <a:xfrm>
              <a:off x="-511" y="-66"/>
              <a:ext cx="1168" cy="1168"/>
            </a:xfrm>
            <a:custGeom>
              <a:avLst/>
              <a:gdLst/>
              <a:ahLst/>
              <a:cxnLst/>
              <a:rect l="l" t="t" r="r" b="b"/>
              <a:pathLst>
                <a:path w="463" h="463" extrusionOk="0">
                  <a:moveTo>
                    <a:pt x="463" y="231"/>
                  </a:moveTo>
                  <a:cubicBezTo>
                    <a:pt x="463" y="359"/>
                    <a:pt x="360" y="463"/>
                    <a:pt x="232" y="463"/>
                  </a:cubicBezTo>
                  <a:cubicBezTo>
                    <a:pt x="104" y="463"/>
                    <a:pt x="0" y="359"/>
                    <a:pt x="0" y="231"/>
                  </a:cubicBezTo>
                  <a:cubicBezTo>
                    <a:pt x="0" y="104"/>
                    <a:pt x="104" y="0"/>
                    <a:pt x="232" y="0"/>
                  </a:cubicBezTo>
                  <a:cubicBezTo>
                    <a:pt x="360" y="0"/>
                    <a:pt x="463" y="104"/>
                    <a:pt x="463" y="2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89554" tIns="44777" rIns="89554" bIns="44777" anchor="ctr" anchorCtr="1">
              <a:noAutofit/>
            </a:bodyPr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0" b="0" strike="noStrik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" name="Google Shape;545;p13"/>
            <p:cNvSpPr/>
            <p:nvPr/>
          </p:nvSpPr>
          <p:spPr>
            <a:xfrm rot="9486416">
              <a:off x="-324" y="1068"/>
              <a:ext cx="978" cy="315"/>
            </a:xfrm>
            <a:custGeom>
              <a:avLst/>
              <a:gdLst/>
              <a:ahLst/>
              <a:cxnLst/>
              <a:rect l="l" t="t" r="r" b="b"/>
              <a:pathLst>
                <a:path w="1390" h="448" extrusionOk="0">
                  <a:moveTo>
                    <a:pt x="1373" y="448"/>
                  </a:moveTo>
                  <a:cubicBezTo>
                    <a:pt x="1369" y="448"/>
                    <a:pt x="1364" y="446"/>
                    <a:pt x="1361" y="443"/>
                  </a:cubicBezTo>
                  <a:cubicBezTo>
                    <a:pt x="1034" y="132"/>
                    <a:pt x="688" y="51"/>
                    <a:pt x="455" y="37"/>
                  </a:cubicBezTo>
                  <a:cubicBezTo>
                    <a:pt x="203" y="22"/>
                    <a:pt x="25" y="81"/>
                    <a:pt x="23" y="82"/>
                  </a:cubicBezTo>
                  <a:cubicBezTo>
                    <a:pt x="14" y="85"/>
                    <a:pt x="4" y="80"/>
                    <a:pt x="1" y="71"/>
                  </a:cubicBezTo>
                  <a:cubicBezTo>
                    <a:pt x="-2" y="61"/>
                    <a:pt x="3" y="51"/>
                    <a:pt x="12" y="48"/>
                  </a:cubicBezTo>
                  <a:cubicBezTo>
                    <a:pt x="19" y="46"/>
                    <a:pt x="743" y="-193"/>
                    <a:pt x="1385" y="417"/>
                  </a:cubicBezTo>
                  <a:cubicBezTo>
                    <a:pt x="1392" y="424"/>
                    <a:pt x="1392" y="435"/>
                    <a:pt x="1386" y="442"/>
                  </a:cubicBezTo>
                  <a:cubicBezTo>
                    <a:pt x="1382" y="446"/>
                    <a:pt x="1378" y="448"/>
                    <a:pt x="1373" y="448"/>
                  </a:cubicBezTo>
                  <a:close/>
                </a:path>
              </a:pathLst>
            </a:custGeom>
            <a:grpFill/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89554" tIns="44777" rIns="89554" bIns="44777" anchor="ctr" anchorCtr="1">
              <a:noAutofit/>
            </a:bodyPr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pic>
        <p:nvPicPr>
          <p:cNvPr id="2" name="图片 1" descr="资源 1@2x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18751" y="593090"/>
            <a:ext cx="1139825" cy="3098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hanks">
  <p:cSld name="1_CUSTOM_3_1">
    <p:spTree>
      <p:nvGrpSpPr>
        <p:cNvPr id="1" name="Shape 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 userDrawn="1"/>
        </p:nvGrpSpPr>
        <p:grpSpPr>
          <a:xfrm>
            <a:off x="1262380" y="266383"/>
            <a:ext cx="9667240" cy="6325235"/>
            <a:chOff x="1735" y="587"/>
            <a:chExt cx="11012" cy="7205"/>
          </a:xfrm>
        </p:grpSpPr>
        <p:pic>
          <p:nvPicPr>
            <p:cNvPr id="8" name="图片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735" y="588"/>
              <a:ext cx="11012" cy="7205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9" name="矩形 8"/>
            <p:cNvSpPr/>
            <p:nvPr userDrawn="1"/>
          </p:nvSpPr>
          <p:spPr>
            <a:xfrm>
              <a:off x="1735" y="587"/>
              <a:ext cx="11004" cy="7205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6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045"/>
            </a:p>
          </p:txBody>
        </p:sp>
      </p:grp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hanks">
  <p:cSld name="CUSTOM_3_1">
    <p:spTree>
      <p:nvGrpSpPr>
        <p:cNvPr id="1" name="Shape 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0" name="Google Shape;840;p30"/>
          <p:cNvPicPr preferRelativeResize="0"/>
          <p:nvPr userDrawn="1"/>
        </p:nvPicPr>
        <p:blipFill>
          <a:blip r:embed="rId2">
            <a:alphaModFix amt="5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" name="组合 3"/>
          <p:cNvGrpSpPr/>
          <p:nvPr userDrawn="1"/>
        </p:nvGrpSpPr>
        <p:grpSpPr>
          <a:xfrm>
            <a:off x="689611" y="333375"/>
            <a:ext cx="1700531" cy="407035"/>
            <a:chOff x="1086" y="525"/>
            <a:chExt cx="2678" cy="641"/>
          </a:xfrm>
        </p:grpSpPr>
        <p:pic>
          <p:nvPicPr>
            <p:cNvPr id="2" name="图片 1" descr="资源 1@2x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1086" y="525"/>
              <a:ext cx="2357" cy="641"/>
            </a:xfrm>
            <a:prstGeom prst="rect">
              <a:avLst/>
            </a:prstGeom>
          </p:spPr>
        </p:pic>
        <p:cxnSp>
          <p:nvCxnSpPr>
            <p:cNvPr id="3" name="直接连接符 2"/>
            <p:cNvCxnSpPr/>
            <p:nvPr userDrawn="1"/>
          </p:nvCxnSpPr>
          <p:spPr>
            <a:xfrm flipH="1">
              <a:off x="3655" y="773"/>
              <a:ext cx="109" cy="326"/>
            </a:xfrm>
            <a:prstGeom prst="line">
              <a:avLst/>
            </a:prstGeom>
            <a:ln w="19050">
              <a:solidFill>
                <a:srgbClr val="12774E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  <p:sp>
        <p:nvSpPr>
          <p:cNvPr id="12291" name="文本框 87"/>
          <p:cNvSpPr txBox="1">
            <a:spLocks noChangeArrowheads="1"/>
          </p:cNvSpPr>
          <p:nvPr userDrawn="1"/>
        </p:nvSpPr>
        <p:spPr bwMode="auto">
          <a:xfrm>
            <a:off x="4813300" y="3916045"/>
            <a:ext cx="5241925" cy="229870"/>
          </a:xfrm>
          <a:prstGeom prst="rect">
            <a:avLst/>
          </a:prstGeom>
          <a:noFill/>
          <a:ln>
            <a:noFill/>
          </a:ln>
        </p:spPr>
        <p:txBody>
          <a:bodyPr wrap="square" l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895" b="1" i="0" u="none" strike="noStrike" kern="1200" cap="none" spc="0" normalizeH="0" baseline="0" noProof="0" dirty="0">
                <a:ln>
                  <a:noFill/>
                </a:ln>
                <a:solidFill>
                  <a:srgbClr val="406645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21</a:t>
            </a:r>
            <a:r>
              <a:rPr kumimoji="0" lang="zh-CN" altLang="en-US" sz="895" b="1" i="0" u="none" strike="noStrike" kern="1200" cap="none" spc="0" normalizeH="0" baseline="0" noProof="0" dirty="0">
                <a:ln>
                  <a:noFill/>
                </a:ln>
                <a:solidFill>
                  <a:srgbClr val="406645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世纪教育网（</a:t>
            </a:r>
            <a:r>
              <a:rPr kumimoji="0" lang="en-US" altLang="zh-CN" sz="895" b="1" i="0" u="none" strike="noStrike" kern="1200" cap="none" spc="0" normalizeH="0" baseline="0" noProof="0" dirty="0">
                <a:ln>
                  <a:noFill/>
                </a:ln>
                <a:solidFill>
                  <a:srgbClr val="406645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www.21cnjy.com)</a:t>
            </a:r>
            <a:r>
              <a:rPr kumimoji="0" lang="zh-CN" altLang="en-US" sz="895" b="1" i="0" u="none" strike="noStrike" kern="1200" cap="none" spc="0" normalizeH="0" baseline="0" noProof="0" dirty="0">
                <a:ln>
                  <a:noFill/>
                </a:ln>
                <a:solidFill>
                  <a:srgbClr val="406645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中小学教育资源网站</a:t>
            </a:r>
            <a:endParaRPr kumimoji="0" lang="zh-CN" altLang="en-US" sz="895" b="1" i="0" u="none" strike="noStrike" kern="1200" cap="none" spc="0" normalizeH="0" baseline="0" noProof="0" dirty="0">
              <a:ln>
                <a:noFill/>
              </a:ln>
              <a:solidFill>
                <a:srgbClr val="406645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12292" name="矩形 1"/>
          <p:cNvSpPr>
            <a:spLocks noChangeArrowheads="1"/>
          </p:cNvSpPr>
          <p:nvPr userDrawn="1"/>
        </p:nvSpPr>
        <p:spPr bwMode="auto">
          <a:xfrm>
            <a:off x="4813300" y="4130040"/>
            <a:ext cx="6622415" cy="912495"/>
          </a:xfrm>
          <a:prstGeom prst="rect">
            <a:avLst/>
          </a:prstGeom>
          <a:noFill/>
          <a:ln>
            <a:noFill/>
          </a:ln>
        </p:spPr>
        <p:txBody>
          <a:bodyPr lIns="0">
            <a:no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895" b="0" i="0" u="none" strike="noStrike" kern="1200" cap="none" spc="0" normalizeH="0" baseline="0" noProof="0" dirty="0">
                <a:ln>
                  <a:noFill/>
                </a:ln>
                <a:solidFill>
                  <a:srgbClr val="406645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有大把高质量资料？一线教师？一线教研员？</a:t>
            </a:r>
            <a:endParaRPr kumimoji="0" lang="en-US" altLang="zh-CN" sz="895" b="0" i="0" u="none" strike="noStrike" kern="1200" cap="none" spc="0" normalizeH="0" baseline="0" noProof="0" dirty="0">
              <a:ln>
                <a:noFill/>
              </a:ln>
              <a:solidFill>
                <a:srgbClr val="406645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宋体" panose="02010600030101010101" pitchFamily="2" charset="-122"/>
            </a:endParaRP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895" b="0" i="0" u="none" strike="noStrike" kern="1200" cap="none" spc="0" normalizeH="0" baseline="0" noProof="0" dirty="0">
                <a:ln>
                  <a:noFill/>
                </a:ln>
                <a:solidFill>
                  <a:srgbClr val="406645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欢迎加入</a:t>
            </a:r>
            <a:r>
              <a:rPr kumimoji="0" lang="en-US" altLang="zh-CN" sz="895" b="0" i="0" u="none" strike="noStrike" kern="1200" cap="none" spc="0" normalizeH="0" baseline="0" noProof="0" dirty="0">
                <a:ln>
                  <a:noFill/>
                </a:ln>
                <a:solidFill>
                  <a:srgbClr val="406645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21</a:t>
            </a:r>
            <a:r>
              <a:rPr kumimoji="0" lang="zh-CN" altLang="en-US" sz="895" b="0" i="0" u="none" strike="noStrike" kern="1200" cap="none" spc="0" normalizeH="0" baseline="0" noProof="0" dirty="0">
                <a:ln>
                  <a:noFill/>
                </a:ln>
                <a:solidFill>
                  <a:srgbClr val="406645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世纪教育网教师合作团队！！月薪过万不是梦！！</a:t>
            </a:r>
            <a:endParaRPr kumimoji="0" lang="en-US" altLang="zh-CN" sz="895" b="0" i="0" u="none" strike="noStrike" kern="1200" cap="none" spc="0" normalizeH="0" baseline="0" noProof="0" dirty="0">
              <a:ln>
                <a:noFill/>
              </a:ln>
              <a:solidFill>
                <a:srgbClr val="406645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宋体" panose="02010600030101010101" pitchFamily="2" charset="-122"/>
            </a:endParaRP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895" b="0" i="0" u="none" strike="noStrike" kern="1200" cap="none" spc="0" normalizeH="0" baseline="0" noProof="0" dirty="0">
                <a:ln>
                  <a:noFill/>
                </a:ln>
                <a:solidFill>
                  <a:srgbClr val="406645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详情请看</a:t>
            </a:r>
            <a:r>
              <a:rPr kumimoji="0" lang="zh-CN" altLang="en-US" sz="895" b="1" i="0" u="none" strike="noStrike" kern="1200" cap="none" spc="0" normalizeH="0" baseline="0" noProof="0" dirty="0">
                <a:ln>
                  <a:noFill/>
                </a:ln>
                <a:solidFill>
                  <a:srgbClr val="406645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：</a:t>
            </a:r>
            <a:endParaRPr kumimoji="0" lang="zh-CN" altLang="en-US" sz="895" b="1" i="0" u="none" strike="noStrike" kern="1200" cap="none" spc="0" normalizeH="0" baseline="0" noProof="0" dirty="0">
              <a:ln>
                <a:noFill/>
              </a:ln>
              <a:solidFill>
                <a:srgbClr val="406645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宋体" panose="02010600030101010101" pitchFamily="2" charset="-122"/>
            </a:endParaRPr>
          </a:p>
        </p:txBody>
      </p:sp>
      <p:sp>
        <p:nvSpPr>
          <p:cNvPr id="5" name="文本框 4"/>
          <p:cNvSpPr txBox="1"/>
          <p:nvPr userDrawn="1"/>
        </p:nvSpPr>
        <p:spPr>
          <a:xfrm>
            <a:off x="2495551" y="443865"/>
            <a:ext cx="3786505" cy="25273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p>
            <a:pPr lvl="0" algn="l">
              <a:buSzTx/>
            </a:pPr>
            <a:r>
              <a:rPr lang="zh-CN" altLang="en-US" sz="1045" b="1" i="1" spc="200">
                <a:solidFill>
                  <a:srgbClr val="12774E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让教学更有效</a:t>
            </a:r>
            <a:endParaRPr lang="zh-CN" altLang="en-US" sz="1045" b="1" i="1" spc="200">
              <a:solidFill>
                <a:srgbClr val="12774E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11" name="图片 10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74" b="75053"/>
          <a:stretch>
            <a:fillRect/>
          </a:stretch>
        </p:blipFill>
        <p:spPr>
          <a:xfrm>
            <a:off x="-247649" y="2063750"/>
            <a:ext cx="2503805" cy="1827530"/>
          </a:xfrm>
          <a:prstGeom prst="rect">
            <a:avLst/>
          </a:prstGeom>
        </p:spPr>
      </p:pic>
      <p:pic>
        <p:nvPicPr>
          <p:cNvPr id="12" name="图片 11" descr="辛苦备考英语四六级的女孩人物设计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9008111" y="190500"/>
            <a:ext cx="3324860" cy="3324860"/>
          </a:xfrm>
          <a:prstGeom prst="rect">
            <a:avLst/>
          </a:prstGeom>
        </p:spPr>
      </p:pic>
      <p:sp>
        <p:nvSpPr>
          <p:cNvPr id="2964" name="Google Shape;2964;p70"/>
          <p:cNvSpPr txBox="1">
            <a:spLocks noGrp="1"/>
          </p:cNvSpPr>
          <p:nvPr>
            <p:ph type="title" idx="4294967295" hasCustomPrompt="1"/>
            <p:custDataLst>
              <p:tags r:id="rId8"/>
            </p:custDataLst>
          </p:nvPr>
        </p:nvSpPr>
        <p:spPr>
          <a:xfrm>
            <a:off x="3023057" y="2564527"/>
            <a:ext cx="5930800" cy="14116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思源黑体 CN Heavy" panose="020B0A00000000000000" charset="-122"/>
                <a:ea typeface="思源黑体 CN Heavy" panose="020B0A00000000000000" charset="-122"/>
              </a:rPr>
              <a:t>Thanks!</a:t>
            </a:r>
            <a:endParaRPr lang="en-GB"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cxnSp>
        <p:nvCxnSpPr>
          <p:cNvPr id="6" name="直接连接符 5"/>
          <p:cNvCxnSpPr/>
          <p:nvPr userDrawn="1">
            <p:custDataLst>
              <p:tags r:id="rId9"/>
            </p:custDataLst>
          </p:nvPr>
        </p:nvCxnSpPr>
        <p:spPr>
          <a:xfrm>
            <a:off x="-50800" y="3789680"/>
            <a:ext cx="879983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7" name="椭圆 6"/>
          <p:cNvSpPr/>
          <p:nvPr userDrawn="1">
            <p:custDataLst>
              <p:tags r:id="rId10"/>
            </p:custDataLst>
          </p:nvPr>
        </p:nvSpPr>
        <p:spPr>
          <a:xfrm>
            <a:off x="8694208" y="3699087"/>
            <a:ext cx="192193" cy="192193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395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 showMasterSp="0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71" y="365125"/>
            <a:ext cx="10516635" cy="1325563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892" y="1778438"/>
            <a:ext cx="4874055" cy="823912"/>
          </a:xfrm>
        </p:spPr>
        <p:txBody>
          <a:bodyPr anchor="ctr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892" y="2665379"/>
            <a:ext cx="4874055" cy="3524284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7555" y="1778438"/>
            <a:ext cx="4898058" cy="823912"/>
          </a:xfrm>
        </p:spPr>
        <p:txBody>
          <a:bodyPr anchor="ctr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7555" y="2665379"/>
            <a:ext cx="4898058" cy="3524284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日期占位符 244739"/>
          <p:cNvSpPr>
            <a:spLocks noGrp="1"/>
          </p:cNvSpPr>
          <p:nvPr>
            <p:ph type="dt" sz="half" idx="1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75E9AAC-1246-453B-A12A-621F8E8A3E0A}" type="datetime1">
              <a:rPr kumimoji="0" lang="zh-CN" altLang="en-US" sz="1400" b="1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</a:fld>
            <a:endParaRPr kumimoji="0" lang="zh-CN" altLang="en-US" sz="1400" b="1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244740"/>
          <p:cNvSpPr>
            <a:spLocks noGrp="1"/>
          </p:cNvSpPr>
          <p:nvPr>
            <p:ph type="ftr" sz="quarter" idx="1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400" b="1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244741"/>
          <p:cNvSpPr>
            <a:spLocks noGrp="1"/>
          </p:cNvSpPr>
          <p:nvPr>
            <p:ph type="sldNum" sz="quarter" idx="14"/>
          </p:nvPr>
        </p:nvSpPr>
        <p:spPr>
          <a:xfrm>
            <a:off x="8739188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numCol="1" anchor="t" anchorCtr="0" compatLnSpc="1"/>
          <a:p>
            <a:pPr algn="r" fontAlgn="base">
              <a:buNone/>
            </a:pPr>
            <a:fld id="{9A0DB2DC-4C9A-4742-B13C-FB6460FD3503}" type="slidenum">
              <a:rPr lang="zh-CN" altLang="en-US" strike="noStrike" noProof="1" dirty="0"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ne column text">
  <p:cSld name="2_ONE_COLUMN_TEXT"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资源 1@2x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18751" y="593090"/>
            <a:ext cx="1139825" cy="3098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7" name="日期占位符 244739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23BE968E-3930-49D6-8E91-999294312737}" type="datetime1">
              <a:rPr kumimoji="0" lang="zh-CN" altLang="en-US" sz="1400" b="1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</a:fld>
            <a:endParaRPr kumimoji="0" lang="zh-CN" altLang="en-US" sz="1400" b="1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244740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400" b="1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244741"/>
          <p:cNvSpPr>
            <a:spLocks noGrp="1"/>
          </p:cNvSpPr>
          <p:nvPr>
            <p:ph type="sldNum" sz="quarter" idx="4"/>
          </p:nvPr>
        </p:nvSpPr>
        <p:spPr>
          <a:xfrm>
            <a:off x="8739188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numCol="1" anchor="t" anchorCtr="0" compatLnSpc="1"/>
          <a:p>
            <a:pPr algn="r" fontAlgn="base">
              <a:buNone/>
            </a:pPr>
            <a:fld id="{9A0DB2DC-4C9A-4742-B13C-FB6460FD3503}" type="slidenum">
              <a:rPr lang="zh-CN" altLang="en-US" strike="noStrike" noProof="1" dirty="0"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ne column text">
  <p:cSld name="1_ONE_COLUMN_TEXT"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Google Shape;155;p7"/>
          <p:cNvPicPr preferRelativeResize="0"/>
          <p:nvPr userDrawn="1"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7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81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157" name="Google Shape;157;p7"/>
          <p:cNvSpPr txBox="1">
            <a:spLocks noGrp="1"/>
          </p:cNvSpPr>
          <p:nvPr>
            <p:ph type="subTitle" idx="1"/>
          </p:nvPr>
        </p:nvSpPr>
        <p:spPr>
          <a:xfrm>
            <a:off x="960000" y="2267067"/>
            <a:ext cx="5726400" cy="306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600"/>
              <a:buFont typeface="Nunito Light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400"/>
              <a:buFont typeface="Nunito Light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9pPr>
          </a:lstStyle>
          <a:p/>
        </p:txBody>
      </p:sp>
      <p:sp>
        <p:nvSpPr>
          <p:cNvPr id="4" name="圆角矩形 3"/>
          <p:cNvSpPr/>
          <p:nvPr userDrawn="1"/>
        </p:nvSpPr>
        <p:spPr>
          <a:xfrm>
            <a:off x="326813" y="375920"/>
            <a:ext cx="11608647" cy="6140873"/>
          </a:xfrm>
          <a:prstGeom prst="roundRect">
            <a:avLst>
              <a:gd name="adj" fmla="val 5338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395"/>
          </a:p>
        </p:txBody>
      </p:sp>
      <p:sp>
        <p:nvSpPr>
          <p:cNvPr id="5" name="文本框 4"/>
          <p:cNvSpPr txBox="1"/>
          <p:nvPr userDrawn="1"/>
        </p:nvSpPr>
        <p:spPr>
          <a:xfrm>
            <a:off x="705485" y="289560"/>
            <a:ext cx="4805680" cy="438785"/>
          </a:xfrm>
          <a:prstGeom prst="roundRect">
            <a:avLst>
              <a:gd name="adj" fmla="val 50000"/>
            </a:avLst>
          </a:prstGeom>
          <a:solidFill>
            <a:srgbClr val="12774E"/>
          </a:solidFill>
          <a:ln w="9525">
            <a:solidFill>
              <a:schemeClr val="accent6"/>
            </a:solidFill>
          </a:ln>
        </p:spPr>
        <p:txBody>
          <a:bodyPr wrap="square" rtlCol="0" anchor="ctr" anchorCtr="0">
            <a:noAutofit/>
          </a:bodyPr>
          <a:p>
            <a:pPr algn="ctr"/>
            <a:endParaRPr lang="zh-CN" altLang="en-US" sz="1195" spc="100">
              <a:solidFill>
                <a:schemeClr val="accent6"/>
              </a:solidFill>
              <a:uFillTx/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grpSp>
        <p:nvGrpSpPr>
          <p:cNvPr id="7" name="组合 6"/>
          <p:cNvGrpSpPr/>
          <p:nvPr userDrawn="1"/>
        </p:nvGrpSpPr>
        <p:grpSpPr>
          <a:xfrm>
            <a:off x="-48260" y="116840"/>
            <a:ext cx="610447" cy="757767"/>
            <a:chOff x="-511" y="-66"/>
            <a:chExt cx="1168" cy="1448"/>
          </a:xfrm>
          <a:solidFill>
            <a:srgbClr val="12774E"/>
          </a:solidFill>
        </p:grpSpPr>
        <p:sp>
          <p:nvSpPr>
            <p:cNvPr id="8" name="Google Shape;525;p13"/>
            <p:cNvSpPr/>
            <p:nvPr/>
          </p:nvSpPr>
          <p:spPr>
            <a:xfrm>
              <a:off x="-511" y="-66"/>
              <a:ext cx="1168" cy="1168"/>
            </a:xfrm>
            <a:custGeom>
              <a:avLst/>
              <a:gdLst/>
              <a:ahLst/>
              <a:cxnLst/>
              <a:rect l="l" t="t" r="r" b="b"/>
              <a:pathLst>
                <a:path w="463" h="463" extrusionOk="0">
                  <a:moveTo>
                    <a:pt x="463" y="231"/>
                  </a:moveTo>
                  <a:cubicBezTo>
                    <a:pt x="463" y="359"/>
                    <a:pt x="360" y="463"/>
                    <a:pt x="232" y="463"/>
                  </a:cubicBezTo>
                  <a:cubicBezTo>
                    <a:pt x="104" y="463"/>
                    <a:pt x="0" y="359"/>
                    <a:pt x="0" y="231"/>
                  </a:cubicBezTo>
                  <a:cubicBezTo>
                    <a:pt x="0" y="104"/>
                    <a:pt x="104" y="0"/>
                    <a:pt x="232" y="0"/>
                  </a:cubicBezTo>
                  <a:cubicBezTo>
                    <a:pt x="360" y="0"/>
                    <a:pt x="463" y="104"/>
                    <a:pt x="463" y="2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89554" tIns="44777" rIns="89554" bIns="44777" anchor="ctr" anchorCtr="1">
              <a:noAutofit/>
            </a:bodyPr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0" b="0" strike="noStrik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" name="Google Shape;545;p13"/>
            <p:cNvSpPr/>
            <p:nvPr/>
          </p:nvSpPr>
          <p:spPr>
            <a:xfrm rot="9486416">
              <a:off x="-324" y="1068"/>
              <a:ext cx="978" cy="315"/>
            </a:xfrm>
            <a:custGeom>
              <a:avLst/>
              <a:gdLst/>
              <a:ahLst/>
              <a:cxnLst/>
              <a:rect l="l" t="t" r="r" b="b"/>
              <a:pathLst>
                <a:path w="1390" h="448" extrusionOk="0">
                  <a:moveTo>
                    <a:pt x="1373" y="448"/>
                  </a:moveTo>
                  <a:cubicBezTo>
                    <a:pt x="1369" y="448"/>
                    <a:pt x="1364" y="446"/>
                    <a:pt x="1361" y="443"/>
                  </a:cubicBezTo>
                  <a:cubicBezTo>
                    <a:pt x="1034" y="132"/>
                    <a:pt x="688" y="51"/>
                    <a:pt x="455" y="37"/>
                  </a:cubicBezTo>
                  <a:cubicBezTo>
                    <a:pt x="203" y="22"/>
                    <a:pt x="25" y="81"/>
                    <a:pt x="23" y="82"/>
                  </a:cubicBezTo>
                  <a:cubicBezTo>
                    <a:pt x="14" y="85"/>
                    <a:pt x="4" y="80"/>
                    <a:pt x="1" y="71"/>
                  </a:cubicBezTo>
                  <a:cubicBezTo>
                    <a:pt x="-2" y="61"/>
                    <a:pt x="3" y="51"/>
                    <a:pt x="12" y="48"/>
                  </a:cubicBezTo>
                  <a:cubicBezTo>
                    <a:pt x="19" y="46"/>
                    <a:pt x="743" y="-193"/>
                    <a:pt x="1385" y="417"/>
                  </a:cubicBezTo>
                  <a:cubicBezTo>
                    <a:pt x="1392" y="424"/>
                    <a:pt x="1392" y="435"/>
                    <a:pt x="1386" y="442"/>
                  </a:cubicBezTo>
                  <a:cubicBezTo>
                    <a:pt x="1382" y="446"/>
                    <a:pt x="1378" y="448"/>
                    <a:pt x="1373" y="448"/>
                  </a:cubicBezTo>
                  <a:close/>
                </a:path>
              </a:pathLst>
            </a:custGeom>
            <a:grpFill/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89554" tIns="44777" rIns="89554" bIns="44777" anchor="ctr" anchorCtr="1">
              <a:noAutofit/>
            </a:bodyPr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0" b="0" strike="noStrike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pic>
        <p:nvPicPr>
          <p:cNvPr id="2" name="图片 1" descr="资源 1@2x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18751" y="593090"/>
            <a:ext cx="1139825" cy="3098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72D43746-8E6F-435B-A1C4-7F5907306A26}" type="datetimeFigureOut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p>
            <a:pPr marL="0" marR="0" lvl="0" indent="0" algn="ctr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p>
            <a:pPr lvl="0" eaLnBrk="1" fontAlgn="base" hangingPunct="1">
              <a:lnSpc>
                <a:spcPct val="120000"/>
              </a:lnSpc>
              <a:buNone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 showMasterSp="0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218267" y="365125"/>
            <a:ext cx="7755467" cy="1325563"/>
          </a:xfrm>
        </p:spPr>
        <p:txBody>
          <a:bodyPr>
            <a:normAutofit/>
          </a:bodyPr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390"/>
            </a:lvl1pPr>
            <a:lvl2pPr>
              <a:defRPr sz="1990"/>
            </a:lvl2pPr>
            <a:lvl3pPr>
              <a:defRPr sz="1790"/>
            </a:lvl3pPr>
            <a:lvl4pPr>
              <a:defRPr sz="1790"/>
            </a:lvl4pPr>
            <a:lvl5pPr>
              <a:defRPr sz="1790"/>
            </a:lvl5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72D43746-8E6F-435B-A1C4-7F5907306A26}" type="datetimeFigureOut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p>
            <a:pPr marL="0" marR="0" lvl="0" indent="0" algn="ctr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p>
            <a:pPr lvl="0" eaLnBrk="1" fontAlgn="base" hangingPunct="1">
              <a:lnSpc>
                <a:spcPct val="120000"/>
              </a:lnSpc>
              <a:buNone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 showMasterSp="0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218267" y="365125"/>
            <a:ext cx="7755467" cy="1325563"/>
          </a:xfrm>
        </p:spPr>
        <p:txBody>
          <a:bodyPr>
            <a:normAutofit/>
          </a:bodyPr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>
            <a:normAutofit/>
          </a:bodyPr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>
            <a:normAutofit/>
          </a:bodyPr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p>
            <a:pPr marL="0" marR="0" lvl="0" indent="0" algn="ctr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p>
            <a:pPr lvl="0" eaLnBrk="1" fontAlgn="base" hangingPunct="1">
              <a:lnSpc>
                <a:spcPct val="120000"/>
              </a:lnSpc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12775" y="6315075"/>
            <a:ext cx="2698750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E14BD31-63D1-4D7A-981C-C3A189285D9A}" type="datetimeFigureOut">
              <a:rPr kumimoji="0" lang="zh-CN" altLang="en-US" sz="10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16388" y="6315075"/>
            <a:ext cx="3959225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877300" y="6315075"/>
            <a:ext cx="2700338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CB0AB0C-B36E-4BC1-84E4-D280E76E12AB}" type="slidenum">
              <a:rPr kumimoji="0" lang="zh-CN" altLang="en-US" sz="10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</a:fld>
            <a:endParaRPr kumimoji="0" lang="zh-CN" altLang="en-US" sz="1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日期占位符 244739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3673C14-9BB2-41CF-ADEB-B3AFD4FD8F5A}" type="datetime1">
              <a:rPr kumimoji="0" lang="zh-CN" altLang="en-US" sz="1400" b="1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</a:fld>
            <a:endParaRPr kumimoji="0" lang="zh-CN" altLang="en-US" sz="1400" b="1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244740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400" b="1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244741"/>
          <p:cNvSpPr>
            <a:spLocks noGrp="1"/>
          </p:cNvSpPr>
          <p:nvPr>
            <p:ph type="sldNum" sz="quarter" idx="4"/>
          </p:nvPr>
        </p:nvSpPr>
        <p:spPr>
          <a:xfrm>
            <a:off x="8739188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numCol="1" anchor="t" anchorCtr="0" compatLnSpc="1"/>
          <a:p>
            <a:pPr algn="r" fontAlgn="base">
              <a:buNone/>
            </a:pPr>
            <a:fld id="{9A0DB2DC-4C9A-4742-B13C-FB6460FD3503}" type="slidenum">
              <a:rPr lang="zh-CN" altLang="en-US" strike="noStrike" noProof="1" dirty="0"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 showMasterSp="0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71" y="457200"/>
            <a:ext cx="3932625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698" y="987425"/>
            <a:ext cx="6172808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71" y="2057400"/>
            <a:ext cx="3932625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7" name="日期占位符 244739"/>
          <p:cNvSpPr>
            <a:spLocks noGrp="1"/>
          </p:cNvSpPr>
          <p:nvPr>
            <p:ph type="dt" sz="half" idx="1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89C9A3C-0A05-4D00-A349-8C3891414F0A}" type="datetime1">
              <a:rPr kumimoji="0" lang="zh-CN" altLang="en-US" sz="1400" b="1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</a:fld>
            <a:endParaRPr kumimoji="0" lang="zh-CN" altLang="en-US" sz="1400" b="1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244740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400" b="1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244741"/>
          <p:cNvSpPr>
            <a:spLocks noGrp="1"/>
          </p:cNvSpPr>
          <p:nvPr>
            <p:ph type="sldNum" sz="quarter" idx="4"/>
          </p:nvPr>
        </p:nvSpPr>
        <p:spPr>
          <a:xfrm>
            <a:off x="8739188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numCol="1" anchor="t" anchorCtr="0" compatLnSpc="1"/>
          <a:p>
            <a:pPr algn="r" fontAlgn="base">
              <a:buNone/>
            </a:pPr>
            <a:fld id="{9A0DB2DC-4C9A-4742-B13C-FB6460FD3503}" type="slidenum">
              <a:rPr lang="zh-CN" altLang="en-US" strike="noStrike" noProof="1" dirty="0"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 showMasterSp="0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71" y="457200"/>
            <a:ext cx="4165759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698" y="457201"/>
            <a:ext cx="6172808" cy="540385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71" y="2057400"/>
            <a:ext cx="4165759" cy="3811588"/>
          </a:xfr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7" name="日期占位符 244739"/>
          <p:cNvSpPr>
            <a:spLocks noGrp="1"/>
          </p:cNvSpPr>
          <p:nvPr>
            <p:ph type="dt" sz="half" idx="1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B92840B1-5776-4A37-BB17-9A4528D5F02C}" type="datetime1">
              <a:rPr kumimoji="0" lang="zh-CN" altLang="en-US" sz="1400" b="1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</a:fld>
            <a:endParaRPr kumimoji="0" lang="zh-CN" altLang="en-US" sz="1400" b="1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244740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400" b="1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244741"/>
          <p:cNvSpPr>
            <a:spLocks noGrp="1"/>
          </p:cNvSpPr>
          <p:nvPr>
            <p:ph type="sldNum" sz="quarter" idx="4"/>
          </p:nvPr>
        </p:nvSpPr>
        <p:spPr>
          <a:xfrm>
            <a:off x="8739188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numCol="1" anchor="t" anchorCtr="0" compatLnSpc="1"/>
          <a:p>
            <a:pPr algn="r" fontAlgn="base">
              <a:buNone/>
            </a:pPr>
            <a:fld id="{9A0DB2DC-4C9A-4742-B13C-FB6460FD3503}" type="slidenum">
              <a:rPr lang="zh-CN" altLang="en-US" strike="noStrike" noProof="1" dirty="0"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0.xml"/><Relationship Id="rId7" Type="http://schemas.openxmlformats.org/officeDocument/2006/relationships/slideLayout" Target="../slideLayouts/slideLayout29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0.xml"/><Relationship Id="rId6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5.xml"/><Relationship Id="rId13" Type="http://schemas.openxmlformats.org/officeDocument/2006/relationships/theme" Target="../theme/theme4.xml"/><Relationship Id="rId12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3.xml"/><Relationship Id="rId1" Type="http://schemas.openxmlformats.org/officeDocument/2006/relationships/slideLayout" Target="../slideLayouts/slideLayout34.xml"/></Relationships>
</file>

<file path=ppt/slideMasters/_rels/slideMaster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4.xml"/><Relationship Id="rId8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1.xml"/><Relationship Id="rId5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9.xml"/><Relationship Id="rId3" Type="http://schemas.openxmlformats.org/officeDocument/2006/relationships/slideLayout" Target="../slideLayouts/slideLayout48.xml"/><Relationship Id="rId2" Type="http://schemas.openxmlformats.org/officeDocument/2006/relationships/slideLayout" Target="../slideLayouts/slideLayout47.xml"/><Relationship Id="rId15" Type="http://schemas.openxmlformats.org/officeDocument/2006/relationships/theme" Target="../theme/theme5.xml"/><Relationship Id="rId14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55.xml"/><Relationship Id="rId1" Type="http://schemas.openxmlformats.org/officeDocument/2006/relationships/slideLayout" Target="../slideLayouts/slideLayout46.xml"/></Relationships>
</file>

<file path=ppt/slideMasters/_rels/slideMaster6.xml.rels><?xml version="1.0" encoding="UTF-8" standalone="yes"?>
<Relationships xmlns="http://schemas.openxmlformats.org/package/2006/relationships"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64.xml"/><Relationship Id="rId4" Type="http://schemas.openxmlformats.org/officeDocument/2006/relationships/slideLayout" Target="../slideLayouts/slideLayout63.xml"/><Relationship Id="rId3" Type="http://schemas.openxmlformats.org/officeDocument/2006/relationships/slideLayout" Target="../slideLayouts/slideLayout62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noFill/>
        <a:effectLst/>
      </p:bgPr>
    </p:bg>
    <p:spTree>
      <p:nvGrpSpPr>
        <p:cNvPr id="1" name=""/>
        <p:cNvGrpSpPr/>
        <p:nvPr/>
      </p:nvGrpSpPr>
      <p:grpSpPr/>
      <p:sp>
        <p:nvSpPr>
          <p:cNvPr id="2050" name="标题 244737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4388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2051" name="文本占位符 244738"/>
          <p:cNvSpPr>
            <a:spLocks noGrp="1"/>
          </p:cNvSpPr>
          <p:nvPr>
            <p:ph type="body"/>
          </p:nvPr>
        </p:nvSpPr>
        <p:spPr>
          <a:xfrm>
            <a:off x="609600" y="1600200"/>
            <a:ext cx="10974388" cy="4525963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244740" name="日期占位符 244739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 b="1" noProof="1">
                <a:latin typeface="Times New Roman" panose="02020603050405020304" pitchFamily="18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4FC651C-43A5-40AE-87D0-4836F8074843}" type="datetime1">
              <a:rPr kumimoji="0" lang="zh-CN" altLang="en-US" sz="1400" b="1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</a:fld>
            <a:endParaRPr kumimoji="0" lang="zh-CN" altLang="en-US" sz="1400" b="1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44741" name="页脚占位符 244740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 b="1" noProof="1">
                <a:latin typeface="Times New Roman" panose="02020603050405020304" pitchFamily="18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400" b="1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44742" name="灯片编号占位符 244741"/>
          <p:cNvSpPr>
            <a:spLocks noGrp="1"/>
          </p:cNvSpPr>
          <p:nvPr>
            <p:ph type="sldNum" sz="quarter" idx="4"/>
          </p:nvPr>
        </p:nvSpPr>
        <p:spPr>
          <a:xfrm>
            <a:off x="8739188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>
                <a:latin typeface="Times New Roman" panose="02020603050405020304" pitchFamily="18" charset="0"/>
              </a:defRPr>
            </a:lvl1pPr>
          </a:lstStyle>
          <a:p>
            <a:pPr lvl="0" eaLnBrk="1" fontAlgn="base" hangingPunct="1">
              <a:buNone/>
            </a:pPr>
            <a:fld id="{9A0DB2DC-4C9A-4742-B13C-FB6460FD3503}" type="slidenum">
              <a:rPr lang="zh-CN" altLang="en-US" strike="noStrike" noProof="1" dirty="0"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rtl="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2pPr>
      <a:lvl3pPr marL="914400" lvl="2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3pPr>
      <a:lvl4pPr marL="1371600" lvl="3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4pPr>
      <a:lvl5pPr marL="1828800" lvl="4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5pPr>
      <a:lvl6pPr marL="2286000" lvl="5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6pPr>
      <a:lvl7pPr marL="2743200" lvl="6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7pPr>
      <a:lvl8pPr marL="3200400" lvl="7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8pPr>
      <a:lvl9pPr marL="3657600" lvl="8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noFill/>
        <a:effectLst/>
      </p:bgPr>
    </p:bg>
    <p:spTree>
      <p:nvGrpSpPr>
        <p:cNvPr id="1" name=""/>
        <p:cNvGrpSpPr/>
        <p:nvPr/>
      </p:nvGrpSpPr>
      <p:grpSpPr/>
      <p:sp>
        <p:nvSpPr>
          <p:cNvPr id="3074" name="标题 244737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4388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075" name="文本占位符 244738"/>
          <p:cNvSpPr>
            <a:spLocks noGrp="1"/>
          </p:cNvSpPr>
          <p:nvPr>
            <p:ph type="body"/>
          </p:nvPr>
        </p:nvSpPr>
        <p:spPr>
          <a:xfrm>
            <a:off x="609600" y="1600200"/>
            <a:ext cx="10974388" cy="4525963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244740" name="日期占位符 244739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 b="1" noProof="1">
                <a:latin typeface="Times New Roman" panose="02020603050405020304" pitchFamily="18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13941A3-C33A-4E26-A522-A0E6D8114890}" type="datetime1">
              <a:rPr kumimoji="0" lang="zh-CN" altLang="en-US" sz="1400" b="1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</a:fld>
            <a:endParaRPr kumimoji="0" lang="zh-CN" altLang="en-US" sz="1400" b="1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44741" name="页脚占位符 244740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 b="1" noProof="1">
                <a:latin typeface="Times New Roman" panose="02020603050405020304" pitchFamily="18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400" b="1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44742" name="灯片编号占位符 244741"/>
          <p:cNvSpPr>
            <a:spLocks noGrp="1"/>
          </p:cNvSpPr>
          <p:nvPr>
            <p:ph type="sldNum" sz="quarter" idx="4"/>
          </p:nvPr>
        </p:nvSpPr>
        <p:spPr>
          <a:xfrm>
            <a:off x="8739188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>
                <a:latin typeface="Times New Roman" panose="02020603050405020304" pitchFamily="18" charset="0"/>
              </a:defRPr>
            </a:lvl1pPr>
          </a:lstStyle>
          <a:p>
            <a:pPr lvl="0" eaLnBrk="1" fontAlgn="base" hangingPunct="1">
              <a:buNone/>
            </a:pPr>
            <a:fld id="{9A0DB2DC-4C9A-4742-B13C-FB6460FD3503}" type="slidenum">
              <a:rPr lang="zh-CN" altLang="en-US" strike="noStrike" noProof="1" dirty="0"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rtl="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2pPr>
      <a:lvl3pPr marL="914400" lvl="2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3pPr>
      <a:lvl4pPr marL="1371600" lvl="3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4pPr>
      <a:lvl5pPr marL="1828800" lvl="4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5pPr>
      <a:lvl6pPr marL="2286000" lvl="5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6pPr>
      <a:lvl7pPr marL="2743200" lvl="6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7pPr>
      <a:lvl8pPr marL="3200400" lvl="7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8pPr>
      <a:lvl9pPr marL="3657600" lvl="8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noFill/>
        <a:effectLst/>
      </p:bgPr>
    </p:bg>
    <p:spTree>
      <p:nvGrpSpPr>
        <p:cNvPr id="1" name=""/>
        <p:cNvGrpSpPr/>
        <p:nvPr/>
      </p:nvGrpSpPr>
      <p:grpSpPr/>
      <p:sp>
        <p:nvSpPr>
          <p:cNvPr id="4098" name="标题 234497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/>
            <a:r>
              <a:rPr lang="en-US" altLang="en-US" dirty="0"/>
              <a:t>单击此处编辑母版标题样式</a:t>
            </a:r>
            <a:endParaRPr lang="en-US" altLang="en-US" dirty="0"/>
          </a:p>
        </p:txBody>
      </p:sp>
      <p:sp>
        <p:nvSpPr>
          <p:cNvPr id="4099" name="文本占位符 234498"/>
          <p:cNvSpPr>
            <a:spLocks noGrp="1"/>
          </p:cNvSpPr>
          <p:nvPr>
            <p:ph type="body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p>
            <a:pPr lvl="0"/>
            <a:r>
              <a:rPr lang="en-US" altLang="en-US" dirty="0"/>
              <a:t>单击此处编辑母版文本样式</a:t>
            </a:r>
            <a:endParaRPr lang="en-US" altLang="en-US" dirty="0"/>
          </a:p>
          <a:p>
            <a:pPr lvl="1"/>
            <a:r>
              <a:rPr lang="en-US" altLang="en-US" dirty="0"/>
              <a:t>第二级</a:t>
            </a:r>
            <a:endParaRPr lang="en-US" altLang="en-US" dirty="0"/>
          </a:p>
          <a:p>
            <a:pPr lvl="2"/>
            <a:r>
              <a:rPr lang="en-US" altLang="en-US" dirty="0"/>
              <a:t>第三级</a:t>
            </a:r>
            <a:endParaRPr lang="en-US" altLang="en-US" dirty="0"/>
          </a:p>
          <a:p>
            <a:pPr lvl="3"/>
            <a:r>
              <a:rPr lang="en-US" altLang="en-US" dirty="0"/>
              <a:t>第四级</a:t>
            </a:r>
            <a:endParaRPr lang="en-US" altLang="en-US" dirty="0"/>
          </a:p>
          <a:p>
            <a:pPr lvl="4"/>
            <a:r>
              <a:rPr lang="en-US" altLang="en-US" dirty="0"/>
              <a:t>第五级</a:t>
            </a:r>
            <a:endParaRPr lang="en-US" altLang="en-US" dirty="0"/>
          </a:p>
        </p:txBody>
      </p:sp>
      <p:sp>
        <p:nvSpPr>
          <p:cNvPr id="234500" name="日期占位符 234499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 b="0" noProof="1">
                <a:latin typeface="Times New Roman" panose="02020603050405020304" pitchFamily="18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34501" name="页脚占位符 234500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 b="0" noProof="1">
                <a:latin typeface="Times New Roman" panose="02020603050405020304" pitchFamily="18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34502" name="灯片编号占位符 234501"/>
          <p:cNvSpPr>
            <a:spLocks noGrp="1"/>
          </p:cNvSpPr>
          <p:nvPr>
            <p:ph type="sldNum" sz="quarter" idx="4"/>
          </p:nvPr>
        </p:nvSpPr>
        <p:spPr>
          <a:xfrm>
            <a:off x="8739188" y="6245225"/>
            <a:ext cx="2843213" cy="47625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numCol="1" anchor="t" anchorCtr="0" compatLnSpc="1"/>
          <a:lstStyle>
            <a:lvl1pPr algn="r">
              <a:defRPr sz="1300"/>
            </a:lvl1pPr>
          </a:lstStyle>
          <a:p>
            <a:pPr lvl="0" eaLnBrk="1" fontAlgn="base" hangingPunct="1">
              <a:buNone/>
            </a:pPr>
            <a:fld id="{9A0DB2DC-4C9A-4742-B13C-FB6460FD3503}" type="slidenum">
              <a:rPr lang="en-US" altLang="zh-CN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en-US" altLang="zh-CN" strike="noStrike" noProof="1" dirty="0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3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9pPr>
    </p:titleStyle>
    <p:bodyStyle>
      <a:lvl1pPr marL="341630" indent="-341630" algn="l" rtl="0" eaLnBrk="0" fontAlgn="base" hangingPunct="0">
        <a:spcBef>
          <a:spcPct val="20000"/>
        </a:spcBef>
        <a:spcAft>
          <a:spcPct val="0"/>
        </a:spcAft>
        <a:buChar char="•"/>
        <a:defRPr sz="3100" kern="1200">
          <a:solidFill>
            <a:schemeClr val="tx1"/>
          </a:solidFill>
          <a:latin typeface="+mn-lt"/>
          <a:ea typeface="+mn-ea"/>
          <a:cs typeface="+mn-cs"/>
        </a:defRPr>
      </a:lvl1pPr>
      <a:lvl2pPr marL="739775" lvl="1" indent="-285750" algn="l" rtl="0" eaLnBrk="0" fontAlgn="base" hangingPunct="0">
        <a:spcBef>
          <a:spcPct val="20000"/>
        </a:spcBef>
        <a:spcAft>
          <a:spcPct val="0"/>
        </a:spcAft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136650" lvl="2" indent="-227330" algn="l" rtl="0" eaLnBrk="0" fontAlgn="base" hangingPunct="0">
        <a:spcBef>
          <a:spcPct val="20000"/>
        </a:spcBef>
        <a:spcAft>
          <a:spcPct val="0"/>
        </a:spcAft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592580" lvl="3" indent="-227330" algn="l" rtl="0" eaLnBrk="0" fontAlgn="base" hangingPunct="0">
        <a:spcBef>
          <a:spcPct val="20000"/>
        </a:spcBef>
        <a:spcAft>
          <a:spcPct val="0"/>
        </a:spcAft>
        <a:buChar char="–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47875" lvl="4" indent="-228600" algn="l" rtl="0" eaLnBrk="0" fontAlgn="base" hangingPunct="0">
        <a:spcBef>
          <a:spcPct val="20000"/>
        </a:spcBef>
        <a:spcAft>
          <a:spcPct val="0"/>
        </a:spcAft>
        <a:buChar char="»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01900" lvl="5" indent="-227330" algn="l" defTabSz="909955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99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57195" lvl="6" indent="-227330" algn="l" defTabSz="909955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99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11855" lvl="7" indent="-227330" algn="l" defTabSz="909955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99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67150" lvl="8" indent="-227330" algn="l" defTabSz="909955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99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09955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79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4660" lvl="1" indent="0" algn="l" defTabSz="909955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580" b="0" i="0" u="none" kern="1200" baseline="0">
          <a:solidFill>
            <a:schemeClr val="tx1"/>
          </a:solidFill>
          <a:latin typeface="Times New Roman" panose="02020603050405020304" pitchFamily="18" charset="0"/>
          <a:ea typeface="宋体" panose="02010600030101010101" pitchFamily="2" charset="-122"/>
          <a:cs typeface="+mn-cs"/>
        </a:defRPr>
      </a:lvl2pPr>
      <a:lvl3pPr marL="909955" lvl="2" indent="0" algn="l" defTabSz="909955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580" b="0" i="0" u="none" kern="1200" baseline="0">
          <a:solidFill>
            <a:schemeClr val="tx1"/>
          </a:solidFill>
          <a:latin typeface="Times New Roman" panose="02020603050405020304" pitchFamily="18" charset="0"/>
          <a:ea typeface="宋体" panose="02010600030101010101" pitchFamily="2" charset="-122"/>
          <a:cs typeface="+mn-cs"/>
        </a:defRPr>
      </a:lvl3pPr>
      <a:lvl4pPr marL="1364615" lvl="3" indent="0" algn="l" defTabSz="909955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580" b="0" i="0" u="none" kern="1200" baseline="0">
          <a:solidFill>
            <a:schemeClr val="tx1"/>
          </a:solidFill>
          <a:latin typeface="Times New Roman" panose="02020603050405020304" pitchFamily="18" charset="0"/>
          <a:ea typeface="宋体" panose="02010600030101010101" pitchFamily="2" charset="-122"/>
          <a:cs typeface="+mn-cs"/>
        </a:defRPr>
      </a:lvl4pPr>
      <a:lvl5pPr marL="1819910" lvl="4" indent="0" algn="l" defTabSz="909955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580" b="0" i="0" u="none" kern="1200" baseline="0">
          <a:solidFill>
            <a:schemeClr val="tx1"/>
          </a:solidFill>
          <a:latin typeface="Times New Roman" panose="02020603050405020304" pitchFamily="18" charset="0"/>
          <a:ea typeface="宋体" panose="02010600030101010101" pitchFamily="2" charset="-122"/>
          <a:cs typeface="+mn-cs"/>
        </a:defRPr>
      </a:lvl5pPr>
      <a:lvl6pPr marL="2274570" lvl="5" indent="0" algn="l" defTabSz="909955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580" b="0" i="0" u="none" kern="1200" baseline="0">
          <a:solidFill>
            <a:schemeClr val="tx1"/>
          </a:solidFill>
          <a:latin typeface="Times New Roman" panose="02020603050405020304" pitchFamily="18" charset="0"/>
          <a:ea typeface="宋体" panose="02010600030101010101" pitchFamily="2" charset="-122"/>
          <a:cs typeface="+mn-cs"/>
        </a:defRPr>
      </a:lvl6pPr>
      <a:lvl7pPr marL="2729865" lvl="6" indent="0" algn="l" defTabSz="909955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580" b="0" i="0" u="none" kern="1200" baseline="0">
          <a:solidFill>
            <a:schemeClr val="tx1"/>
          </a:solidFill>
          <a:latin typeface="Times New Roman" panose="02020603050405020304" pitchFamily="18" charset="0"/>
          <a:ea typeface="宋体" panose="02010600030101010101" pitchFamily="2" charset="-122"/>
          <a:cs typeface="+mn-cs"/>
        </a:defRPr>
      </a:lvl7pPr>
      <a:lvl8pPr marL="3184525" lvl="7" indent="0" algn="l" defTabSz="909955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580" b="0" i="0" u="none" kern="1200" baseline="0">
          <a:solidFill>
            <a:schemeClr val="tx1"/>
          </a:solidFill>
          <a:latin typeface="Times New Roman" panose="02020603050405020304" pitchFamily="18" charset="0"/>
          <a:ea typeface="宋体" panose="02010600030101010101" pitchFamily="2" charset="-122"/>
          <a:cs typeface="+mn-cs"/>
        </a:defRPr>
      </a:lvl8pPr>
      <a:lvl9pPr marL="3639820" lvl="8" indent="0" algn="l" defTabSz="909955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580" b="0" i="0" u="none" kern="1200" baseline="0">
          <a:solidFill>
            <a:schemeClr val="tx1"/>
          </a:solidFill>
          <a:latin typeface="Times New Roman" panose="02020603050405020304" pitchFamily="18" charset="0"/>
          <a:ea typeface="宋体" panose="02010600030101010101" pitchFamily="2" charset="-122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noFill/>
        <a:effectLst/>
      </p:bgPr>
    </p:bg>
    <p:spTree>
      <p:nvGrpSpPr>
        <p:cNvPr id="1" name=""/>
        <p:cNvGrpSpPr/>
        <p:nvPr/>
      </p:nvGrpSpPr>
      <p:grpSpPr/>
      <p:sp>
        <p:nvSpPr>
          <p:cNvPr id="5122" name="Rectangle 2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4388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/>
            <a:r>
              <a:rPr lang="en-US" altLang="en-US" dirty="0"/>
              <a:t>单击此处编辑母版标题样式</a:t>
            </a:r>
            <a:endParaRPr lang="en-US" altLang="en-US" dirty="0"/>
          </a:p>
        </p:txBody>
      </p:sp>
      <p:sp>
        <p:nvSpPr>
          <p:cNvPr id="5123" name="Rectangle 3"/>
          <p:cNvSpPr>
            <a:spLocks noGrp="1"/>
          </p:cNvSpPr>
          <p:nvPr>
            <p:ph type="body"/>
          </p:nvPr>
        </p:nvSpPr>
        <p:spPr>
          <a:xfrm>
            <a:off x="609600" y="1600200"/>
            <a:ext cx="10974388" cy="4525963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p>
            <a:pPr lvl="0"/>
            <a:r>
              <a:rPr lang="en-US" altLang="en-US" dirty="0"/>
              <a:t>单击此处编辑母版文本样式</a:t>
            </a:r>
            <a:endParaRPr lang="en-US" altLang="en-US" dirty="0"/>
          </a:p>
          <a:p>
            <a:pPr lvl="1"/>
            <a:r>
              <a:rPr lang="en-US" altLang="en-US" dirty="0"/>
              <a:t>第二级</a:t>
            </a:r>
            <a:endParaRPr lang="en-US" altLang="en-US" dirty="0"/>
          </a:p>
          <a:p>
            <a:pPr lvl="2"/>
            <a:r>
              <a:rPr lang="en-US" altLang="en-US" dirty="0"/>
              <a:t>第三级</a:t>
            </a:r>
            <a:endParaRPr lang="en-US" altLang="en-US" dirty="0"/>
          </a:p>
          <a:p>
            <a:pPr lvl="3"/>
            <a:r>
              <a:rPr lang="en-US" altLang="en-US" dirty="0"/>
              <a:t>第四级</a:t>
            </a:r>
            <a:endParaRPr lang="en-US" altLang="en-US" dirty="0"/>
          </a:p>
          <a:p>
            <a:pPr lvl="4"/>
            <a:r>
              <a:rPr lang="en-US" altLang="en-US" dirty="0"/>
              <a:t>第五级</a:t>
            </a:r>
            <a:endParaRPr lang="en-US" altLang="en-US" dirty="0"/>
          </a:p>
        </p:txBody>
      </p:sp>
      <p:sp>
        <p:nvSpPr>
          <p:cNvPr id="37990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 kumimoji="0" sz="1400" b="1">
                <a:latin typeface="+mn-lt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7990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>
              <a:defRPr kumimoji="0" sz="1400" b="1">
                <a:latin typeface="+mn-lt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7991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40775" y="6245225"/>
            <a:ext cx="2843213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300"/>
            </a:lvl1pPr>
          </a:lstStyle>
          <a:p>
            <a:pPr lvl="0" eaLnBrk="1" fontAlgn="base" hangingPunct="1">
              <a:buNone/>
            </a:pPr>
            <a:fld id="{9A0DB2DC-4C9A-4742-B13C-FB6460FD3503}" type="slidenum">
              <a:rPr lang="en-US" altLang="zh-CN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en-US" altLang="zh-CN" strike="noStrike" noProof="1" dirty="0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9pPr>
    </p:titleStyle>
    <p:bodyStyle>
      <a:lvl1pPr marL="341630" indent="-341630" algn="l" rtl="0" eaLnBrk="0" fontAlgn="base" hangingPunct="0">
        <a:spcBef>
          <a:spcPct val="20000"/>
        </a:spcBef>
        <a:spcAft>
          <a:spcPct val="0"/>
        </a:spcAft>
        <a:buChar char="•"/>
        <a:defRPr sz="3100">
          <a:solidFill>
            <a:schemeClr val="tx1"/>
          </a:solidFill>
          <a:latin typeface="+mn-lt"/>
          <a:ea typeface="+mn-ea"/>
          <a:cs typeface="+mn-cs"/>
        </a:defRPr>
      </a:lvl1pPr>
      <a:lvl2pPr marL="739775" indent="-285750" algn="l" rtl="0" eaLnBrk="0" fontAlgn="base" hangingPunct="0">
        <a:spcBef>
          <a:spcPct val="20000"/>
        </a:spcBef>
        <a:spcAft>
          <a:spcPct val="0"/>
        </a:spcAft>
        <a:buChar char="–"/>
        <a:defRPr sz="2700">
          <a:solidFill>
            <a:schemeClr val="tx1"/>
          </a:solidFill>
          <a:latin typeface="+mn-lt"/>
          <a:ea typeface="+mn-ea"/>
        </a:defRPr>
      </a:lvl2pPr>
      <a:lvl3pPr marL="1136650" indent="-227330" algn="l" rtl="0" eaLnBrk="0" fontAlgn="base" hangingPunct="0">
        <a:spcBef>
          <a:spcPct val="20000"/>
        </a:spcBef>
        <a:spcAft>
          <a:spcPct val="0"/>
        </a:spcAft>
        <a:buChar char="•"/>
        <a:defRPr sz="2300">
          <a:solidFill>
            <a:schemeClr val="tx1"/>
          </a:solidFill>
          <a:latin typeface="+mn-lt"/>
          <a:ea typeface="+mn-ea"/>
        </a:defRPr>
      </a:lvl3pPr>
      <a:lvl4pPr marL="1592580" indent="-227330" algn="l" rtl="0" eaLnBrk="0" fontAlgn="base" hangingPunct="0">
        <a:spcBef>
          <a:spcPct val="20000"/>
        </a:spcBef>
        <a:spcAft>
          <a:spcPct val="0"/>
        </a:spcAft>
        <a:buChar char="–"/>
        <a:defRPr sz="1900">
          <a:solidFill>
            <a:schemeClr val="tx1"/>
          </a:solidFill>
          <a:latin typeface="+mn-lt"/>
          <a:ea typeface="+mn-ea"/>
        </a:defRPr>
      </a:lvl4pPr>
      <a:lvl5pPr marL="2047875" indent="-228600" algn="l" rtl="0" eaLnBrk="0" fontAlgn="base" hangingPunct="0">
        <a:spcBef>
          <a:spcPct val="20000"/>
        </a:spcBef>
        <a:spcAft>
          <a:spcPct val="0"/>
        </a:spcAft>
        <a:buChar char="»"/>
        <a:defRPr sz="1900">
          <a:solidFill>
            <a:schemeClr val="tx1"/>
          </a:solidFill>
          <a:latin typeface="+mn-lt"/>
          <a:ea typeface="+mn-ea"/>
        </a:defRPr>
      </a:lvl5pPr>
      <a:lvl6pPr marL="2501900" indent="-227330" algn="l" rtl="0" fontAlgn="base">
        <a:spcBef>
          <a:spcPct val="20000"/>
        </a:spcBef>
        <a:spcAft>
          <a:spcPct val="0"/>
        </a:spcAft>
        <a:buChar char="»"/>
        <a:defRPr sz="1990">
          <a:solidFill>
            <a:schemeClr val="tx1"/>
          </a:solidFill>
          <a:latin typeface="+mn-lt"/>
          <a:ea typeface="+mn-ea"/>
        </a:defRPr>
      </a:lvl6pPr>
      <a:lvl7pPr marL="2957195" indent="-227330" algn="l" rtl="0" fontAlgn="base">
        <a:spcBef>
          <a:spcPct val="20000"/>
        </a:spcBef>
        <a:spcAft>
          <a:spcPct val="0"/>
        </a:spcAft>
        <a:buChar char="»"/>
        <a:defRPr sz="1990">
          <a:solidFill>
            <a:schemeClr val="tx1"/>
          </a:solidFill>
          <a:latin typeface="+mn-lt"/>
          <a:ea typeface="+mn-ea"/>
        </a:defRPr>
      </a:lvl7pPr>
      <a:lvl8pPr marL="3411855" indent="-227330" algn="l" rtl="0" fontAlgn="base">
        <a:spcBef>
          <a:spcPct val="20000"/>
        </a:spcBef>
        <a:spcAft>
          <a:spcPct val="0"/>
        </a:spcAft>
        <a:buChar char="»"/>
        <a:defRPr sz="1990">
          <a:solidFill>
            <a:schemeClr val="tx1"/>
          </a:solidFill>
          <a:latin typeface="+mn-lt"/>
          <a:ea typeface="+mn-ea"/>
        </a:defRPr>
      </a:lvl8pPr>
      <a:lvl9pPr marL="3867150" indent="-227330" algn="l" rtl="0" fontAlgn="base">
        <a:spcBef>
          <a:spcPct val="20000"/>
        </a:spcBef>
        <a:spcAft>
          <a:spcPct val="0"/>
        </a:spcAft>
        <a:buChar char="»"/>
        <a:defRPr sz="199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09955" rtl="0" eaLnBrk="1" latinLnBrk="0" hangingPunct="1">
        <a:defRPr sz="1790" kern="1200">
          <a:solidFill>
            <a:schemeClr val="tx1"/>
          </a:solidFill>
          <a:latin typeface="+mn-lt"/>
          <a:ea typeface="+mn-ea"/>
          <a:cs typeface="+mn-cs"/>
        </a:defRPr>
      </a:lvl1pPr>
      <a:lvl2pPr marL="454660" algn="l" defTabSz="909955" rtl="0" eaLnBrk="1" latinLnBrk="0" hangingPunct="1">
        <a:defRPr sz="1790" kern="1200">
          <a:solidFill>
            <a:schemeClr val="tx1"/>
          </a:solidFill>
          <a:latin typeface="+mn-lt"/>
          <a:ea typeface="+mn-ea"/>
          <a:cs typeface="+mn-cs"/>
        </a:defRPr>
      </a:lvl2pPr>
      <a:lvl3pPr marL="909955" algn="l" defTabSz="909955" rtl="0" eaLnBrk="1" latinLnBrk="0" hangingPunct="1">
        <a:defRPr sz="1790" kern="1200">
          <a:solidFill>
            <a:schemeClr val="tx1"/>
          </a:solidFill>
          <a:latin typeface="+mn-lt"/>
          <a:ea typeface="+mn-ea"/>
          <a:cs typeface="+mn-cs"/>
        </a:defRPr>
      </a:lvl3pPr>
      <a:lvl4pPr marL="1364615" algn="l" defTabSz="909955" rtl="0" eaLnBrk="1" latinLnBrk="0" hangingPunct="1">
        <a:defRPr sz="1790" kern="1200">
          <a:solidFill>
            <a:schemeClr val="tx1"/>
          </a:solidFill>
          <a:latin typeface="+mn-lt"/>
          <a:ea typeface="+mn-ea"/>
          <a:cs typeface="+mn-cs"/>
        </a:defRPr>
      </a:lvl4pPr>
      <a:lvl5pPr marL="1819910" algn="l" defTabSz="909955" rtl="0" eaLnBrk="1" latinLnBrk="0" hangingPunct="1">
        <a:defRPr sz="1790" kern="1200">
          <a:solidFill>
            <a:schemeClr val="tx1"/>
          </a:solidFill>
          <a:latin typeface="+mn-lt"/>
          <a:ea typeface="+mn-ea"/>
          <a:cs typeface="+mn-cs"/>
        </a:defRPr>
      </a:lvl5pPr>
      <a:lvl6pPr marL="2274570" algn="l" defTabSz="909955" rtl="0" eaLnBrk="1" latinLnBrk="0" hangingPunct="1">
        <a:defRPr sz="1790" kern="1200">
          <a:solidFill>
            <a:schemeClr val="tx1"/>
          </a:solidFill>
          <a:latin typeface="+mn-lt"/>
          <a:ea typeface="+mn-ea"/>
          <a:cs typeface="+mn-cs"/>
        </a:defRPr>
      </a:lvl6pPr>
      <a:lvl7pPr marL="2729865" algn="l" defTabSz="909955" rtl="0" eaLnBrk="1" latinLnBrk="0" hangingPunct="1">
        <a:defRPr sz="1790" kern="1200">
          <a:solidFill>
            <a:schemeClr val="tx1"/>
          </a:solidFill>
          <a:latin typeface="+mn-lt"/>
          <a:ea typeface="+mn-ea"/>
          <a:cs typeface="+mn-cs"/>
        </a:defRPr>
      </a:lvl7pPr>
      <a:lvl8pPr marL="3184525" algn="l" defTabSz="909955" rtl="0" eaLnBrk="1" latinLnBrk="0" hangingPunct="1">
        <a:defRPr sz="1790" kern="1200">
          <a:solidFill>
            <a:schemeClr val="tx1"/>
          </a:solidFill>
          <a:latin typeface="+mn-lt"/>
          <a:ea typeface="+mn-ea"/>
          <a:cs typeface="+mn-cs"/>
        </a:defRPr>
      </a:lvl8pPr>
      <a:lvl9pPr marL="3639820" algn="l" defTabSz="909955" rtl="0" eaLnBrk="1" latinLnBrk="0" hangingPunct="1">
        <a:defRPr sz="179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485" b="1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485" b="1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485" b="1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485" b="1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485" b="1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485" b="1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485" b="1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485" b="1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485" b="1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9pPr>
          </a:lstStyle>
          <a:p/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536633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4660" lvl="0" indent="-31623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Char char="●"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909955" lvl="1" indent="-31623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Char char="○"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364615" lvl="2" indent="-31623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Char char="■"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819910" lvl="3" indent="-31623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Char char="●"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274570" lvl="4" indent="-31623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Char char="○"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729865" lvl="5" indent="-31623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Char char="■"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3184525" lvl="6" indent="-31623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Char char="●"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639820" lvl="7" indent="-31623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Char char="○"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4094480" lvl="8" indent="-31623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Char char="■"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/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  <p:sldLayoutId id="2147483710" r:id="rId13"/>
    <p:sldLayoutId id="2147483711" r:id="rId1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5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5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5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5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5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5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5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5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5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5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5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5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5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5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5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5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5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5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5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9.xml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tags" Target="../tags/tag47.xml"/><Relationship Id="rId8" Type="http://schemas.openxmlformats.org/officeDocument/2006/relationships/tags" Target="../tags/tag46.xml"/><Relationship Id="rId7" Type="http://schemas.openxmlformats.org/officeDocument/2006/relationships/tags" Target="../tags/tag45.xml"/><Relationship Id="rId6" Type="http://schemas.openxmlformats.org/officeDocument/2006/relationships/tags" Target="../tags/tag44.xml"/><Relationship Id="rId5" Type="http://schemas.openxmlformats.org/officeDocument/2006/relationships/tags" Target="../tags/tag43.xml"/><Relationship Id="rId4" Type="http://schemas.openxmlformats.org/officeDocument/2006/relationships/tags" Target="../tags/tag42.xml"/><Relationship Id="rId3" Type="http://schemas.openxmlformats.org/officeDocument/2006/relationships/tags" Target="../tags/tag41.xml"/><Relationship Id="rId2" Type="http://schemas.openxmlformats.org/officeDocument/2006/relationships/tags" Target="../tags/tag40.xml"/><Relationship Id="rId12" Type="http://schemas.openxmlformats.org/officeDocument/2006/relationships/slideLayout" Target="../slideLayouts/slideLayout64.xml"/><Relationship Id="rId11" Type="http://schemas.openxmlformats.org/officeDocument/2006/relationships/tags" Target="../tags/tag49.xml"/><Relationship Id="rId10" Type="http://schemas.openxmlformats.org/officeDocument/2006/relationships/tags" Target="../tags/tag48.xml"/><Relationship Id="rId1" Type="http://schemas.openxmlformats.org/officeDocument/2006/relationships/tags" Target="../tags/tag39.xml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60.xml"/><Relationship Id="rId2" Type="http://schemas.openxmlformats.org/officeDocument/2006/relationships/tags" Target="../tags/tag50.xml"/><Relationship Id="rId1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64.xml"/><Relationship Id="rId5" Type="http://schemas.openxmlformats.org/officeDocument/2006/relationships/image" Target="../media/image36.png"/><Relationship Id="rId4" Type="http://schemas.microsoft.com/office/2007/relationships/media" Target="../media/media2.mp3"/><Relationship Id="rId3" Type="http://schemas.openxmlformats.org/officeDocument/2006/relationships/audio" Target="../media/media2.mp3"/><Relationship Id="rId2" Type="http://schemas.openxmlformats.org/officeDocument/2006/relationships/image" Target="../media/image35.png"/><Relationship Id="rId1" Type="http://schemas.openxmlformats.org/officeDocument/2006/relationships/tags" Target="../tags/tag5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.xml"/><Relationship Id="rId7" Type="http://schemas.openxmlformats.org/officeDocument/2006/relationships/slideLayout" Target="../slideLayouts/slideLayout60.xml"/><Relationship Id="rId6" Type="http://schemas.openxmlformats.org/officeDocument/2006/relationships/image" Target="../media/image39.png"/><Relationship Id="rId5" Type="http://schemas.openxmlformats.org/officeDocument/2006/relationships/tags" Target="../tags/tag54.xml"/><Relationship Id="rId4" Type="http://schemas.openxmlformats.org/officeDocument/2006/relationships/image" Target="../media/image38.png"/><Relationship Id="rId3" Type="http://schemas.openxmlformats.org/officeDocument/2006/relationships/tags" Target="../tags/tag53.xml"/><Relationship Id="rId2" Type="http://schemas.openxmlformats.org/officeDocument/2006/relationships/image" Target="../media/image37.png"/><Relationship Id="rId1" Type="http://schemas.openxmlformats.org/officeDocument/2006/relationships/tags" Target="../tags/tag52.xml"/></Relationships>
</file>

<file path=ppt/slides/_rels/slide1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60.xml"/><Relationship Id="rId6" Type="http://schemas.openxmlformats.org/officeDocument/2006/relationships/image" Target="../media/image39.png"/><Relationship Id="rId5" Type="http://schemas.openxmlformats.org/officeDocument/2006/relationships/tags" Target="../tags/tag57.xml"/><Relationship Id="rId4" Type="http://schemas.openxmlformats.org/officeDocument/2006/relationships/image" Target="../media/image38.png"/><Relationship Id="rId3" Type="http://schemas.openxmlformats.org/officeDocument/2006/relationships/tags" Target="../tags/tag56.xml"/><Relationship Id="rId2" Type="http://schemas.openxmlformats.org/officeDocument/2006/relationships/image" Target="../media/image37.png"/><Relationship Id="rId1" Type="http://schemas.openxmlformats.org/officeDocument/2006/relationships/tags" Target="../tags/tag55.xml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image" Target="../media/image45.png"/><Relationship Id="rId8" Type="http://schemas.openxmlformats.org/officeDocument/2006/relationships/image" Target="../media/image44.png"/><Relationship Id="rId7" Type="http://schemas.openxmlformats.org/officeDocument/2006/relationships/image" Target="../media/image43.png"/><Relationship Id="rId6" Type="http://schemas.openxmlformats.org/officeDocument/2006/relationships/image" Target="../media/image42.png"/><Relationship Id="rId5" Type="http://schemas.microsoft.com/office/2007/relationships/hdphoto" Target="../media/image41.wdp"/><Relationship Id="rId4" Type="http://schemas.openxmlformats.org/officeDocument/2006/relationships/image" Target="../media/image40.png"/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1" Type="http://schemas.openxmlformats.org/officeDocument/2006/relationships/slideLayout" Target="../slideLayouts/slideLayout64.xml"/><Relationship Id="rId10" Type="http://schemas.openxmlformats.org/officeDocument/2006/relationships/image" Target="../media/image46.png"/><Relationship Id="rId1" Type="http://schemas.openxmlformats.org/officeDocument/2006/relationships/tags" Target="../tags/tag58.xml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60.xml"/><Relationship Id="rId8" Type="http://schemas.openxmlformats.org/officeDocument/2006/relationships/image" Target="../media/image49.png"/><Relationship Id="rId7" Type="http://schemas.openxmlformats.org/officeDocument/2006/relationships/tags" Target="../tags/tag63.xml"/><Relationship Id="rId6" Type="http://schemas.openxmlformats.org/officeDocument/2006/relationships/image" Target="../media/image48.png"/><Relationship Id="rId5" Type="http://schemas.openxmlformats.org/officeDocument/2006/relationships/tags" Target="../tags/tag62.xml"/><Relationship Id="rId4" Type="http://schemas.openxmlformats.org/officeDocument/2006/relationships/image" Target="../media/image47.png"/><Relationship Id="rId3" Type="http://schemas.openxmlformats.org/officeDocument/2006/relationships/tags" Target="../tags/tag61.xml"/><Relationship Id="rId2" Type="http://schemas.openxmlformats.org/officeDocument/2006/relationships/image" Target="../media/image36.png"/><Relationship Id="rId1" Type="http://schemas.openxmlformats.org/officeDocument/2006/relationships/audio" Target="../media/audio1.wav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0.xml"/><Relationship Id="rId3" Type="http://schemas.openxmlformats.org/officeDocument/2006/relationships/image" Target="../media/image36.png"/><Relationship Id="rId2" Type="http://schemas.openxmlformats.org/officeDocument/2006/relationships/audio" Target="../media/audio2.wav"/><Relationship Id="rId1" Type="http://schemas.openxmlformats.org/officeDocument/2006/relationships/tags" Target="../tags/tag64.xml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60.xml"/><Relationship Id="rId4" Type="http://schemas.openxmlformats.org/officeDocument/2006/relationships/image" Target="../media/image51.png"/><Relationship Id="rId3" Type="http://schemas.openxmlformats.org/officeDocument/2006/relationships/tags" Target="../tags/tag66.xml"/><Relationship Id="rId2" Type="http://schemas.openxmlformats.org/officeDocument/2006/relationships/image" Target="../media/image50.png"/><Relationship Id="rId1" Type="http://schemas.openxmlformats.org/officeDocument/2006/relationships/tags" Target="../tags/tag65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7" Type="http://schemas.openxmlformats.org/officeDocument/2006/relationships/image" Target="../media/image54.jpeg"/><Relationship Id="rId6" Type="http://schemas.openxmlformats.org/officeDocument/2006/relationships/tags" Target="../tags/tag70.xml"/><Relationship Id="rId5" Type="http://schemas.openxmlformats.org/officeDocument/2006/relationships/image" Target="../media/image53.jpeg"/><Relationship Id="rId4" Type="http://schemas.openxmlformats.org/officeDocument/2006/relationships/tags" Target="../tags/tag69.xml"/><Relationship Id="rId3" Type="http://schemas.openxmlformats.org/officeDocument/2006/relationships/tags" Target="../tags/tag68.xml"/><Relationship Id="rId2" Type="http://schemas.openxmlformats.org/officeDocument/2006/relationships/image" Target="../media/image52.png"/><Relationship Id="rId1" Type="http://schemas.openxmlformats.org/officeDocument/2006/relationships/tags" Target="../tags/tag67.xml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60.xml"/><Relationship Id="rId5" Type="http://schemas.openxmlformats.org/officeDocument/2006/relationships/image" Target="../media/image10.png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0.xml"/><Relationship Id="rId2" Type="http://schemas.openxmlformats.org/officeDocument/2006/relationships/image" Target="../media/image55.png"/><Relationship Id="rId1" Type="http://schemas.openxmlformats.org/officeDocument/2006/relationships/tags" Target="../tags/tag71.xml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image" Target="../media/image57.png"/><Relationship Id="rId8" Type="http://schemas.openxmlformats.org/officeDocument/2006/relationships/tags" Target="../tags/tag78.xml"/><Relationship Id="rId7" Type="http://schemas.openxmlformats.org/officeDocument/2006/relationships/tags" Target="../tags/tag77.xml"/><Relationship Id="rId6" Type="http://schemas.openxmlformats.org/officeDocument/2006/relationships/tags" Target="../tags/tag76.xml"/><Relationship Id="rId5" Type="http://schemas.openxmlformats.org/officeDocument/2006/relationships/tags" Target="../tags/tag75.xml"/><Relationship Id="rId4" Type="http://schemas.openxmlformats.org/officeDocument/2006/relationships/tags" Target="../tags/tag74.xml"/><Relationship Id="rId3" Type="http://schemas.openxmlformats.org/officeDocument/2006/relationships/tags" Target="../tags/tag73.xml"/><Relationship Id="rId2" Type="http://schemas.openxmlformats.org/officeDocument/2006/relationships/image" Target="../media/image56.png"/><Relationship Id="rId14" Type="http://schemas.openxmlformats.org/officeDocument/2006/relationships/slideLayout" Target="../slideLayouts/slideLayout60.xml"/><Relationship Id="rId13" Type="http://schemas.openxmlformats.org/officeDocument/2006/relationships/tags" Target="../tags/tag82.xml"/><Relationship Id="rId12" Type="http://schemas.openxmlformats.org/officeDocument/2006/relationships/tags" Target="../tags/tag81.xml"/><Relationship Id="rId11" Type="http://schemas.openxmlformats.org/officeDocument/2006/relationships/tags" Target="../tags/tag80.xml"/><Relationship Id="rId10" Type="http://schemas.openxmlformats.org/officeDocument/2006/relationships/tags" Target="../tags/tag79.xml"/><Relationship Id="rId1" Type="http://schemas.openxmlformats.org/officeDocument/2006/relationships/tags" Target="../tags/tag72.xml"/></Relationships>
</file>

<file path=ppt/slides/_rels/slide2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60.xml"/><Relationship Id="rId5" Type="http://schemas.openxmlformats.org/officeDocument/2006/relationships/tags" Target="../tags/tag86.xml"/><Relationship Id="rId4" Type="http://schemas.openxmlformats.org/officeDocument/2006/relationships/tags" Target="../tags/tag85.xml"/><Relationship Id="rId3" Type="http://schemas.openxmlformats.org/officeDocument/2006/relationships/tags" Target="../tags/tag84.xml"/><Relationship Id="rId2" Type="http://schemas.openxmlformats.org/officeDocument/2006/relationships/image" Target="../media/image56.png"/><Relationship Id="rId1" Type="http://schemas.openxmlformats.org/officeDocument/2006/relationships/tags" Target="../tags/tag8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0.xml"/></Relationships>
</file>

<file path=ppt/slides/_rels/slide24.xml.rels><?xml version="1.0" encoding="UTF-8" standalone="yes"?>
<Relationships xmlns="http://schemas.openxmlformats.org/package/2006/relationships"><Relationship Id="rId9" Type="http://schemas.openxmlformats.org/officeDocument/2006/relationships/image" Target="../media/image59.png"/><Relationship Id="rId8" Type="http://schemas.openxmlformats.org/officeDocument/2006/relationships/tags" Target="../tags/tag93.xml"/><Relationship Id="rId7" Type="http://schemas.openxmlformats.org/officeDocument/2006/relationships/image" Target="../media/image58.png"/><Relationship Id="rId6" Type="http://schemas.openxmlformats.org/officeDocument/2006/relationships/tags" Target="../tags/tag92.xml"/><Relationship Id="rId5" Type="http://schemas.openxmlformats.org/officeDocument/2006/relationships/tags" Target="../tags/tag91.xml"/><Relationship Id="rId4" Type="http://schemas.openxmlformats.org/officeDocument/2006/relationships/tags" Target="../tags/tag90.xml"/><Relationship Id="rId3" Type="http://schemas.openxmlformats.org/officeDocument/2006/relationships/tags" Target="../tags/tag89.xml"/><Relationship Id="rId2" Type="http://schemas.openxmlformats.org/officeDocument/2006/relationships/tags" Target="../tags/tag88.xml"/><Relationship Id="rId12" Type="http://schemas.openxmlformats.org/officeDocument/2006/relationships/notesSlide" Target="../notesSlides/notesSlide4.xml"/><Relationship Id="rId11" Type="http://schemas.openxmlformats.org/officeDocument/2006/relationships/slideLayout" Target="../slideLayouts/slideLayout60.xml"/><Relationship Id="rId10" Type="http://schemas.openxmlformats.org/officeDocument/2006/relationships/tags" Target="../tags/tag94.xml"/><Relationship Id="rId1" Type="http://schemas.openxmlformats.org/officeDocument/2006/relationships/tags" Target="../tags/tag87.xml"/></Relationships>
</file>

<file path=ppt/slides/_rels/slide25.xml.rels><?xml version="1.0" encoding="UTF-8" standalone="yes"?>
<Relationships xmlns="http://schemas.openxmlformats.org/package/2006/relationships"><Relationship Id="rId9" Type="http://schemas.openxmlformats.org/officeDocument/2006/relationships/tags" Target="../tags/tag102.xml"/><Relationship Id="rId8" Type="http://schemas.openxmlformats.org/officeDocument/2006/relationships/tags" Target="../tags/tag101.xml"/><Relationship Id="rId7" Type="http://schemas.openxmlformats.org/officeDocument/2006/relationships/tags" Target="../tags/tag100.xml"/><Relationship Id="rId6" Type="http://schemas.openxmlformats.org/officeDocument/2006/relationships/tags" Target="../tags/tag99.xml"/><Relationship Id="rId5" Type="http://schemas.openxmlformats.org/officeDocument/2006/relationships/tags" Target="../tags/tag98.xml"/><Relationship Id="rId4" Type="http://schemas.openxmlformats.org/officeDocument/2006/relationships/tags" Target="../tags/tag97.xml"/><Relationship Id="rId3" Type="http://schemas.openxmlformats.org/officeDocument/2006/relationships/tags" Target="../tags/tag96.xml"/><Relationship Id="rId22" Type="http://schemas.openxmlformats.org/officeDocument/2006/relationships/notesSlide" Target="../notesSlides/notesSlide5.xml"/><Relationship Id="rId21" Type="http://schemas.openxmlformats.org/officeDocument/2006/relationships/slideLayout" Target="../slideLayouts/slideLayout60.xml"/><Relationship Id="rId20" Type="http://schemas.openxmlformats.org/officeDocument/2006/relationships/tags" Target="../tags/tag113.xml"/><Relationship Id="rId2" Type="http://schemas.openxmlformats.org/officeDocument/2006/relationships/image" Target="../media/image60.png"/><Relationship Id="rId19" Type="http://schemas.openxmlformats.org/officeDocument/2006/relationships/tags" Target="../tags/tag112.xml"/><Relationship Id="rId18" Type="http://schemas.openxmlformats.org/officeDocument/2006/relationships/tags" Target="../tags/tag111.xml"/><Relationship Id="rId17" Type="http://schemas.openxmlformats.org/officeDocument/2006/relationships/tags" Target="../tags/tag110.xml"/><Relationship Id="rId16" Type="http://schemas.openxmlformats.org/officeDocument/2006/relationships/tags" Target="../tags/tag109.xml"/><Relationship Id="rId15" Type="http://schemas.openxmlformats.org/officeDocument/2006/relationships/tags" Target="../tags/tag108.xml"/><Relationship Id="rId14" Type="http://schemas.openxmlformats.org/officeDocument/2006/relationships/tags" Target="../tags/tag107.xml"/><Relationship Id="rId13" Type="http://schemas.openxmlformats.org/officeDocument/2006/relationships/tags" Target="../tags/tag106.xml"/><Relationship Id="rId12" Type="http://schemas.openxmlformats.org/officeDocument/2006/relationships/tags" Target="../tags/tag105.xml"/><Relationship Id="rId11" Type="http://schemas.openxmlformats.org/officeDocument/2006/relationships/tags" Target="../tags/tag104.xml"/><Relationship Id="rId10" Type="http://schemas.openxmlformats.org/officeDocument/2006/relationships/tags" Target="../tags/tag103.xml"/><Relationship Id="rId1" Type="http://schemas.openxmlformats.org/officeDocument/2006/relationships/tags" Target="../tags/tag9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0.xml"/><Relationship Id="rId1" Type="http://schemas.openxmlformats.org/officeDocument/2006/relationships/tags" Target="../tags/tag114.xml"/></Relationships>
</file>

<file path=ppt/slides/_rels/slide2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60.xml"/><Relationship Id="rId8" Type="http://schemas.openxmlformats.org/officeDocument/2006/relationships/image" Target="../media/image62.jpeg"/><Relationship Id="rId7" Type="http://schemas.openxmlformats.org/officeDocument/2006/relationships/tags" Target="../tags/tag120.xml"/><Relationship Id="rId6" Type="http://schemas.openxmlformats.org/officeDocument/2006/relationships/tags" Target="../tags/tag119.xml"/><Relationship Id="rId5" Type="http://schemas.openxmlformats.org/officeDocument/2006/relationships/tags" Target="../tags/tag118.xml"/><Relationship Id="rId4" Type="http://schemas.openxmlformats.org/officeDocument/2006/relationships/image" Target="../media/image61.png"/><Relationship Id="rId3" Type="http://schemas.openxmlformats.org/officeDocument/2006/relationships/tags" Target="../tags/tag117.xml"/><Relationship Id="rId2" Type="http://schemas.openxmlformats.org/officeDocument/2006/relationships/tags" Target="../tags/tag116.xml"/><Relationship Id="rId1" Type="http://schemas.openxmlformats.org/officeDocument/2006/relationships/tags" Target="../tags/tag11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7" Type="http://schemas.openxmlformats.org/officeDocument/2006/relationships/image" Target="../media/image12.png"/><Relationship Id="rId6" Type="http://schemas.openxmlformats.org/officeDocument/2006/relationships/tags" Target="../tags/tag11.xml"/><Relationship Id="rId5" Type="http://schemas.microsoft.com/office/2007/relationships/media" Target="../media/media1.mp4"/><Relationship Id="rId4" Type="http://schemas.openxmlformats.org/officeDocument/2006/relationships/video" Target="../media/media1.mp4"/><Relationship Id="rId3" Type="http://schemas.openxmlformats.org/officeDocument/2006/relationships/image" Target="../media/image11.png"/><Relationship Id="rId2" Type="http://schemas.openxmlformats.org/officeDocument/2006/relationships/tags" Target="../tags/tag10.xml"/><Relationship Id="rId1" Type="http://schemas.openxmlformats.org/officeDocument/2006/relationships/tags" Target="../tags/tag9.xml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64.xml"/><Relationship Id="rId5" Type="http://schemas.openxmlformats.org/officeDocument/2006/relationships/image" Target="../media/image13.png"/><Relationship Id="rId4" Type="http://schemas.openxmlformats.org/officeDocument/2006/relationships/tags" Target="../tags/tag15.xml"/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22.xml"/><Relationship Id="rId8" Type="http://schemas.openxmlformats.org/officeDocument/2006/relationships/tags" Target="../tags/tag21.xml"/><Relationship Id="rId7" Type="http://schemas.openxmlformats.org/officeDocument/2006/relationships/tags" Target="../tags/tag20.xml"/><Relationship Id="rId6" Type="http://schemas.openxmlformats.org/officeDocument/2006/relationships/tags" Target="../tags/tag19.xml"/><Relationship Id="rId5" Type="http://schemas.openxmlformats.org/officeDocument/2006/relationships/tags" Target="../tags/tag18.xml"/><Relationship Id="rId4" Type="http://schemas.openxmlformats.org/officeDocument/2006/relationships/tags" Target="../tags/tag17.xml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1" Type="http://schemas.openxmlformats.org/officeDocument/2006/relationships/slideLayout" Target="../slideLayouts/slideLayout64.xml"/><Relationship Id="rId10" Type="http://schemas.openxmlformats.org/officeDocument/2006/relationships/tags" Target="../tags/tag23.xml"/><Relationship Id="rId1" Type="http://schemas.openxmlformats.org/officeDocument/2006/relationships/tags" Target="../tags/tag16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ags" Target="../tags/tag28.xml"/><Relationship Id="rId8" Type="http://schemas.openxmlformats.org/officeDocument/2006/relationships/tags" Target="../tags/tag27.xml"/><Relationship Id="rId7" Type="http://schemas.openxmlformats.org/officeDocument/2006/relationships/tags" Target="../tags/tag26.xml"/><Relationship Id="rId6" Type="http://schemas.openxmlformats.org/officeDocument/2006/relationships/tags" Target="../tags/tag25.xml"/><Relationship Id="rId5" Type="http://schemas.openxmlformats.org/officeDocument/2006/relationships/tags" Target="../tags/tag24.xml"/><Relationship Id="rId4" Type="http://schemas.openxmlformats.org/officeDocument/2006/relationships/image" Target="../media/image19.png"/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3" Type="http://schemas.openxmlformats.org/officeDocument/2006/relationships/slideLayout" Target="../slideLayouts/slideLayout64.xml"/><Relationship Id="rId12" Type="http://schemas.openxmlformats.org/officeDocument/2006/relationships/image" Target="../media/image21.png"/><Relationship Id="rId11" Type="http://schemas.openxmlformats.org/officeDocument/2006/relationships/tags" Target="../tags/tag29.xml"/><Relationship Id="rId10" Type="http://schemas.openxmlformats.org/officeDocument/2006/relationships/image" Target="../media/image20.png"/><Relationship Id="rId1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64.xml"/><Relationship Id="rId6" Type="http://schemas.openxmlformats.org/officeDocument/2006/relationships/tags" Target="../tags/tag32.xml"/><Relationship Id="rId5" Type="http://schemas.openxmlformats.org/officeDocument/2006/relationships/tags" Target="../tags/tag31.xml"/><Relationship Id="rId4" Type="http://schemas.openxmlformats.org/officeDocument/2006/relationships/tags" Target="../tags/tag30.xml"/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64.xml"/><Relationship Id="rId6" Type="http://schemas.openxmlformats.org/officeDocument/2006/relationships/tags" Target="../tags/tag35.xml"/><Relationship Id="rId5" Type="http://schemas.openxmlformats.org/officeDocument/2006/relationships/tags" Target="../tags/tag34.xml"/><Relationship Id="rId4" Type="http://schemas.openxmlformats.org/officeDocument/2006/relationships/tags" Target="../tags/tag33.xml"/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tags" Target="../tags/tag38.xml"/><Relationship Id="rId8" Type="http://schemas.openxmlformats.org/officeDocument/2006/relationships/tags" Target="../tags/tag37.xml"/><Relationship Id="rId7" Type="http://schemas.openxmlformats.org/officeDocument/2006/relationships/tags" Target="../tags/tag36.xml"/><Relationship Id="rId6" Type="http://schemas.openxmlformats.org/officeDocument/2006/relationships/image" Target="../media/image33.jpeg"/><Relationship Id="rId5" Type="http://schemas.openxmlformats.org/officeDocument/2006/relationships/image" Target="../media/image32.png"/><Relationship Id="rId4" Type="http://schemas.openxmlformats.org/officeDocument/2006/relationships/image" Target="../media/image31.jpeg"/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0" Type="http://schemas.openxmlformats.org/officeDocument/2006/relationships/slideLayout" Target="../slideLayouts/slideLayout64.xml"/><Relationship Id="rId1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13"/>
          <p:cNvSpPr txBox="1"/>
          <p:nvPr/>
        </p:nvSpPr>
        <p:spPr>
          <a:xfrm>
            <a:off x="2631440" y="1304925"/>
            <a:ext cx="8613775" cy="15081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 defTabSz="866775" fontAlgn="base">
              <a:spcBef>
                <a:spcPct val="0"/>
              </a:spcBef>
              <a:spcAft>
                <a:spcPct val="0"/>
              </a:spcAft>
            </a:pPr>
            <a:r>
              <a:rPr lang="en-US" sz="5000" b="1" dirty="0">
                <a:solidFill>
                  <a:srgbClr val="C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            </a:t>
            </a:r>
            <a:r>
              <a:rPr lang="en-US" sz="5000" b="1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  </a:t>
            </a:r>
            <a:r>
              <a:rPr lang="en-US" sz="4800" b="1" i="1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Unit9</a:t>
            </a:r>
            <a:endParaRPr lang="en-US" sz="4800" b="1" i="1" dirty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defTabSz="866775" fontAlgn="base">
              <a:spcBef>
                <a:spcPct val="0"/>
              </a:spcBef>
              <a:spcAft>
                <a:spcPct val="0"/>
              </a:spcAft>
            </a:pPr>
            <a:r>
              <a:rPr lang="en-US" sz="4800" b="1" i="1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Can you come to my party?</a:t>
            </a:r>
            <a:endParaRPr lang="en-US" sz="4800" b="1" i="1" dirty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048000" y="3107690"/>
            <a:ext cx="6096000" cy="6426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lvl="0" indent="0" algn="ctr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2390" b="1" i="1">
                <a:solidFill>
                  <a:schemeClr val="tx1"/>
                </a:solidFill>
                <a:latin typeface="Times New Roman" panose="02020603050405020304" pitchFamily="18" charset="0"/>
                <a:sym typeface="+mn-ea"/>
              </a:rPr>
              <a:t>Section A </a:t>
            </a:r>
            <a:r>
              <a:rPr lang="en-US" altLang="zh-CN" sz="2390" b="1">
                <a:solidFill>
                  <a:schemeClr val="tx1"/>
                </a:solidFill>
                <a:latin typeface="Times New Roman" panose="02020603050405020304" pitchFamily="18" charset="0"/>
                <a:sym typeface="+mn-ea"/>
              </a:rPr>
              <a:t>(1a-2d)</a:t>
            </a:r>
            <a:endParaRPr lang="en-US" altLang="zh-CN" sz="2390" b="1">
              <a:solidFill>
                <a:schemeClr val="tx1"/>
              </a:solidFill>
              <a:latin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6000">
        <p:wheel spokes="8"/>
      </p:transition>
    </mc:Choice>
    <mc:Fallback>
      <p:transition advTm="6000">
        <p:wheel spokes="8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Box 2"/>
          <p:cNvSpPr txBox="1"/>
          <p:nvPr>
            <p:custDataLst>
              <p:tags r:id="rId1"/>
            </p:custDataLst>
          </p:nvPr>
        </p:nvSpPr>
        <p:spPr>
          <a:xfrm>
            <a:off x="4075476" y="856432"/>
            <a:ext cx="5611495" cy="5835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noFill/>
          </a:ln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zh-CN" alt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Arial" panose="020B0604020202020204"/>
              </a:rPr>
              <a:t>A: Can you come to my party? </a:t>
            </a:r>
            <a:endParaRPr lang="zh-CN" altLang="en-US" sz="3200" b="1" dirty="0">
              <a:solidFill>
                <a:prstClr val="black"/>
              </a:solidFill>
              <a:latin typeface="Times New Roman" panose="02020603050405020304" pitchFamily="18" charset="0"/>
              <a:ea typeface="宋体" panose="02010600030101010101" pitchFamily="2" charset="-122"/>
              <a:cs typeface="Arial" panose="020B0604020202020204"/>
            </a:endParaRPr>
          </a:p>
        </p:txBody>
      </p:sp>
      <p:sp>
        <p:nvSpPr>
          <p:cNvPr id="21" name="Rectangle 7"/>
          <p:cNvSpPr/>
          <p:nvPr>
            <p:custDataLst>
              <p:tags r:id="rId2"/>
            </p:custDataLst>
          </p:nvPr>
        </p:nvSpPr>
        <p:spPr>
          <a:xfrm>
            <a:off x="4036968" y="1660644"/>
            <a:ext cx="7396934" cy="64516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noFill/>
          </a:ln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zh-CN" altLang="en-US" sz="3600" dirty="0">
                <a:solidFill>
                  <a:srgbClr val="0000FF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/>
              </a:rPr>
              <a:t> </a:t>
            </a:r>
            <a:r>
              <a:rPr lang="zh-CN" alt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Arial" panose="020B0604020202020204"/>
              </a:rPr>
              <a:t>B: Sure, I</a:t>
            </a:r>
            <a:r>
              <a:rPr lang="en-US" altLang="zh-CN" sz="3200" b="1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Arial" panose="020B0604020202020204"/>
              </a:rPr>
              <a:t>’</a:t>
            </a:r>
            <a:r>
              <a:rPr lang="zh-CN" alt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Arial" panose="020B0604020202020204"/>
              </a:rPr>
              <a:t>d love to. /That sounds great</a:t>
            </a:r>
            <a:r>
              <a:rPr lang="en-US" altLang="zh-CN" sz="3200" b="1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Arial" panose="020B0604020202020204"/>
              </a:rPr>
              <a:t>...</a:t>
            </a:r>
            <a:endParaRPr lang="en-US" altLang="zh-CN" sz="3200" b="1" dirty="0">
              <a:solidFill>
                <a:prstClr val="black"/>
              </a:solidFill>
              <a:latin typeface="Times New Roman" panose="02020603050405020304" pitchFamily="18" charset="0"/>
              <a:ea typeface="宋体" panose="02010600030101010101" pitchFamily="2" charset="-122"/>
              <a:cs typeface="Arial" panose="020B0604020202020204"/>
            </a:endParaRPr>
          </a:p>
        </p:txBody>
      </p:sp>
      <p:sp>
        <p:nvSpPr>
          <p:cNvPr id="23" name="Rectangle 21"/>
          <p:cNvSpPr/>
          <p:nvPr>
            <p:custDataLst>
              <p:tags r:id="rId3"/>
            </p:custDataLst>
          </p:nvPr>
        </p:nvSpPr>
        <p:spPr>
          <a:xfrm>
            <a:off x="4097473" y="2656173"/>
            <a:ext cx="3335655" cy="5835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noFill/>
          </a:ln>
          <a:effectLst>
            <a:prstShdw prst="shdw13" dist="53882" dir="13499999">
              <a:srgbClr val="FFFFFF">
                <a:alpha val="50000"/>
              </a:srgbClr>
            </a:prstShdw>
          </a:effectLst>
        </p:spPr>
        <p:txBody>
          <a:bodyPr wrap="square">
            <a:spAutoFit/>
          </a:bodyPr>
          <a:lstStyle/>
          <a:p>
            <a:pPr marL="0" marR="0" lvl="0" indent="-342900" defTabSz="915035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/>
              </a:rPr>
              <a:t>I’m sorry, I can't.</a:t>
            </a:r>
            <a:endParaRPr kumimoji="0" lang="en-US" altLang="zh-CN" sz="3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Arial" panose="020B0604020202020204"/>
            </a:endParaRPr>
          </a:p>
        </p:txBody>
      </p:sp>
      <p:sp>
        <p:nvSpPr>
          <p:cNvPr id="24" name="AutoShape 13"/>
          <p:cNvSpPr/>
          <p:nvPr>
            <p:custDataLst>
              <p:tags r:id="rId4"/>
            </p:custDataLst>
          </p:nvPr>
        </p:nvSpPr>
        <p:spPr>
          <a:xfrm>
            <a:off x="7012623" y="3239964"/>
            <a:ext cx="420370" cy="1066165"/>
          </a:xfrm>
          <a:prstGeom prst="leftBrace">
            <a:avLst>
              <a:gd name="adj1" fmla="val 30769"/>
              <a:gd name="adj2" fmla="val 45759"/>
            </a:avLst>
          </a:prstGeom>
          <a:noFill/>
          <a:ln w="5715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  <a:effectLst>
            <a:prstShdw prst="shdw13" dist="53882" dir="13499999">
              <a:srgbClr val="FFFFFF">
                <a:alpha val="50000"/>
              </a:srgbClr>
            </a:prstShdw>
          </a:effectLst>
        </p:spPr>
        <p:txBody>
          <a:bodyPr wrap="none" anchor="ctr"/>
          <a:lstStyle/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/>
            </a:endParaRPr>
          </a:p>
        </p:txBody>
      </p:sp>
      <p:sp>
        <p:nvSpPr>
          <p:cNvPr id="25" name="Rectangle 14"/>
          <p:cNvSpPr/>
          <p:nvPr>
            <p:custDataLst>
              <p:tags r:id="rId5"/>
            </p:custDataLst>
          </p:nvPr>
        </p:nvSpPr>
        <p:spPr>
          <a:xfrm>
            <a:off x="7361556" y="3096454"/>
            <a:ext cx="2218055" cy="1252855"/>
          </a:xfrm>
          <a:prstGeom prst="rect">
            <a:avLst/>
          </a:prstGeom>
          <a:noFill/>
          <a:ln w="9525">
            <a:noFill/>
          </a:ln>
          <a:effectLst>
            <a:prstShdw prst="shdw13" dist="53882" dir="13499999">
              <a:srgbClr val="FFFFFF">
                <a:alpha val="50000"/>
              </a:srgbClr>
            </a:prstShdw>
          </a:effectLst>
        </p:spPr>
        <p:txBody>
          <a:bodyPr wrap="none">
            <a:spAutoFit/>
          </a:bodyPr>
          <a:lstStyle/>
          <a:p>
            <a:pPr marL="0" marR="0" lvl="0" indent="-342900" defTabSz="915035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/>
                <a:sym typeface="+mn-ea"/>
              </a:rPr>
              <a:t>afraid not.</a:t>
            </a:r>
            <a:endParaRPr kumimoji="0" lang="en-US" altLang="zh-CN" sz="28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Arial" panose="020B0604020202020204"/>
            </a:endParaRPr>
          </a:p>
          <a:p>
            <a:pPr marL="0" marR="0" lvl="0" indent="-342900" defTabSz="915035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/>
              </a:rPr>
              <a:t>not </a:t>
            </a:r>
            <a:r>
              <a:rPr kumimoji="0" lang="en-US" altLang="zh-CN" sz="28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/>
              </a:rPr>
              <a:t>available</a:t>
            </a:r>
            <a:r>
              <a:rPr kumimoji="0" lang="en-US" altLang="zh-CN" sz="2800" b="1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/>
              </a:rPr>
              <a:t>.</a:t>
            </a:r>
            <a:endParaRPr kumimoji="0" lang="en-US" altLang="zh-CN" sz="2800" b="1" i="0" u="none" strike="noStrike" kern="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Arial" panose="020B0604020202020204"/>
            </a:endParaRPr>
          </a:p>
          <a:p>
            <a:pPr marL="0" marR="0" lvl="0" indent="-342900" defTabSz="915035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/>
              </a:rPr>
              <a:t>not </a:t>
            </a:r>
            <a:r>
              <a:rPr kumimoji="0" lang="en-US" altLang="zh-CN" sz="28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/>
              </a:rPr>
              <a:t>free</a:t>
            </a:r>
            <a:r>
              <a:rPr kumimoji="0" lang="en-US" altLang="zh-CN" sz="2800" b="1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/>
              </a:rPr>
              <a:t>.</a:t>
            </a:r>
            <a:endParaRPr kumimoji="0" lang="en-US" altLang="zh-CN" sz="2800" b="1" i="0" u="none" strike="noStrike" kern="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Arial" panose="020B0604020202020204"/>
            </a:endParaRPr>
          </a:p>
        </p:txBody>
      </p:sp>
      <p:sp>
        <p:nvSpPr>
          <p:cNvPr id="26" name="Rectangle 21"/>
          <p:cNvSpPr/>
          <p:nvPr>
            <p:custDataLst>
              <p:tags r:id="rId6"/>
            </p:custDataLst>
          </p:nvPr>
        </p:nvSpPr>
        <p:spPr>
          <a:xfrm>
            <a:off x="4097473" y="3428937"/>
            <a:ext cx="2938054" cy="58356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9525">
            <a:noFill/>
          </a:ln>
          <a:effectLst>
            <a:prstShdw prst="shdw13" dist="53882" dir="13499999">
              <a:srgbClr val="FFFFFF">
                <a:alpha val="50000"/>
              </a:srgbClr>
            </a:prstShdw>
          </a:effectLst>
        </p:spPr>
        <p:txBody>
          <a:bodyPr wrap="square">
            <a:spAutoFit/>
          </a:bodyPr>
          <a:lstStyle/>
          <a:p>
            <a:pPr marL="0" marR="0" lvl="0" indent="-342900" defTabSz="915035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/>
              </a:rPr>
              <a:t>I’m sorry, I’m</a:t>
            </a:r>
            <a:endParaRPr kumimoji="0" lang="en-US" altLang="zh-CN" sz="3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Arial" panose="020B0604020202020204"/>
            </a:endParaRPr>
          </a:p>
        </p:txBody>
      </p:sp>
      <p:sp>
        <p:nvSpPr>
          <p:cNvPr id="27" name="Text Box 3"/>
          <p:cNvSpPr txBox="1"/>
          <p:nvPr>
            <p:custDataLst>
              <p:tags r:id="rId7"/>
            </p:custDataLst>
          </p:nvPr>
        </p:nvSpPr>
        <p:spPr>
          <a:xfrm>
            <a:off x="931998" y="4547285"/>
            <a:ext cx="4817745" cy="1568450"/>
          </a:xfrm>
          <a:prstGeom prst="rect">
            <a:avLst/>
          </a:prstGeom>
          <a:solidFill>
            <a:srgbClr val="EC5F74">
              <a:lumMod val="20000"/>
              <a:lumOff val="80000"/>
            </a:srgbClr>
          </a:solidFill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-342900" defTabSz="915035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/>
              </a:rPr>
              <a:t>理由：</a:t>
            </a:r>
            <a:r>
              <a:rPr kumimoji="0" lang="en-US" altLang="zh-CN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/>
              </a:rPr>
              <a:t>I </a:t>
            </a:r>
            <a:r>
              <a:rPr kumimoji="0" lang="en-US" altLang="zh-CN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/>
              </a:rPr>
              <a:t>have to</a:t>
            </a:r>
            <a:r>
              <a:rPr kumimoji="0" lang="en-US" altLang="zh-CN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/>
              </a:rPr>
              <a:t>... </a:t>
            </a:r>
            <a:endParaRPr kumimoji="0" lang="en-US" altLang="zh-CN" sz="3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Arial" panose="020B0604020202020204"/>
            </a:endParaRPr>
          </a:p>
          <a:p>
            <a:pPr marL="0" marR="0" lvl="0" indent="-342900" defTabSz="915035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/>
              </a:rPr>
              <a:t>            I </a:t>
            </a:r>
            <a:r>
              <a:rPr kumimoji="0" lang="en-US" altLang="zh-CN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/>
              </a:rPr>
              <a:t>must </a:t>
            </a:r>
            <a:r>
              <a:rPr kumimoji="0" lang="en-US" altLang="zh-CN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/>
              </a:rPr>
              <a:t>.... </a:t>
            </a:r>
            <a:endParaRPr kumimoji="0" lang="en-US" altLang="zh-CN" sz="3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Arial" panose="020B0604020202020204"/>
            </a:endParaRPr>
          </a:p>
          <a:p>
            <a:pPr marL="0" marR="0" lvl="0" indent="-342900" defTabSz="915035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/>
              </a:rPr>
              <a:t>            I </a:t>
            </a:r>
            <a:r>
              <a:rPr kumimoji="0" lang="en-US" altLang="zh-CN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/>
              </a:rPr>
              <a:t>might have to</a:t>
            </a:r>
            <a:r>
              <a:rPr kumimoji="0" lang="en-US" altLang="zh-CN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/>
              </a:rPr>
              <a:t> ...</a:t>
            </a:r>
            <a:endParaRPr kumimoji="0" lang="en-US" altLang="zh-CN" sz="3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Arial" panose="020B0604020202020204"/>
            </a:endParaRPr>
          </a:p>
        </p:txBody>
      </p:sp>
      <p:sp>
        <p:nvSpPr>
          <p:cNvPr id="28" name="Rectangle 12"/>
          <p:cNvSpPr/>
          <p:nvPr>
            <p:custDataLst>
              <p:tags r:id="rId8"/>
            </p:custDataLst>
          </p:nvPr>
        </p:nvSpPr>
        <p:spPr>
          <a:xfrm>
            <a:off x="5749925" y="4292600"/>
            <a:ext cx="5568315" cy="2439035"/>
          </a:xfrm>
          <a:prstGeom prst="rect">
            <a:avLst/>
          </a:prstGeom>
          <a:solidFill>
            <a:srgbClr val="FFBA55">
              <a:lumMod val="20000"/>
              <a:lumOff val="80000"/>
            </a:srgbClr>
          </a:solidFill>
          <a:ln w="9525">
            <a:noFill/>
          </a:ln>
          <a:effectLst>
            <a:prstShdw prst="shdw13" dist="53882" dir="13499999">
              <a:srgbClr val="FFFFFF">
                <a:alpha val="50000"/>
              </a:srgbClr>
            </a:prstShdw>
          </a:effectLst>
        </p:spPr>
        <p:txBody>
          <a:bodyPr wrap="square">
            <a:noAutofit/>
          </a:bodyPr>
          <a:lstStyle/>
          <a:p>
            <a:pPr marL="0" marR="0" lvl="0" indent="0" defTabSz="914400" eaLnBrk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Arial" panose="020B0604020202020204"/>
              </a:rPr>
              <a:t>prepare for an exam./</a:t>
            </a:r>
            <a:endParaRPr kumimoji="0" lang="en-US" altLang="zh-CN" sz="3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Arial" panose="020B0604020202020204"/>
            </a:endParaRPr>
          </a:p>
          <a:p>
            <a:pPr marL="0" marR="0" lvl="0" indent="0" defTabSz="914400" eaLnBrk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Arial" panose="020B0604020202020204"/>
              </a:rPr>
              <a:t>go to the doctor. /</a:t>
            </a:r>
            <a:endParaRPr kumimoji="0" lang="en-US" altLang="zh-CN" sz="3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Arial" panose="020B0604020202020204"/>
            </a:endParaRPr>
          </a:p>
          <a:p>
            <a:pPr marL="0" marR="0" lvl="0" indent="0" defTabSz="914400" eaLnBrk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Arial" panose="020B0604020202020204"/>
              </a:rPr>
              <a:t>help my parents. /</a:t>
            </a:r>
            <a:endParaRPr kumimoji="0" lang="en-US" altLang="zh-CN" sz="3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Arial" panose="020B0604020202020204"/>
            </a:endParaRPr>
          </a:p>
          <a:p>
            <a:pPr marL="0" marR="0" lvl="0" indent="0" defTabSz="914400" eaLnBrk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Arial" panose="020B0604020202020204"/>
              </a:rPr>
              <a:t>meet my friend./</a:t>
            </a:r>
            <a:endParaRPr kumimoji="0" lang="en-US" altLang="zh-CN" sz="3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Arial" panose="020B0604020202020204"/>
            </a:endParaRPr>
          </a:p>
          <a:p>
            <a:pPr marL="0" marR="0" lvl="0" indent="0" defTabSz="914400" eaLnBrk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Arial" panose="020B0604020202020204"/>
              </a:rPr>
              <a:t>have the flu...</a:t>
            </a:r>
            <a:endParaRPr kumimoji="0" lang="en-US" altLang="zh-CN" sz="3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Arial" panose="020B0604020202020204"/>
            </a:endParaRPr>
          </a:p>
        </p:txBody>
      </p:sp>
      <p:sp>
        <p:nvSpPr>
          <p:cNvPr id="31" name="标题 33793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198573" y="650374"/>
            <a:ext cx="3296285" cy="857250"/>
          </a:xfrm>
          <a:prstGeom prst="rect">
            <a:avLst/>
          </a:prstGeom>
          <a:noFill/>
          <a:ln>
            <a:miter lim="800000"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altLang="zh-CN" sz="3200" dirty="0">
                <a:solidFill>
                  <a:srgbClr val="FF0000"/>
                </a:solidFill>
                <a:latin typeface="Impact" panose="020B0806030902050204" charset="0"/>
              </a:rPr>
              <a:t>Make</a:t>
            </a:r>
            <a:r>
              <a:rPr lang="en-US" altLang="zh-CN" sz="3200" dirty="0">
                <a:solidFill>
                  <a:srgbClr val="0005CF"/>
                </a:solidFill>
                <a:latin typeface="Impact" panose="020B0806030902050204" charset="0"/>
              </a:rPr>
              <a:t> an invitation:</a:t>
            </a:r>
            <a:endParaRPr lang="en-US" altLang="zh-CN" sz="3200" dirty="0">
              <a:solidFill>
                <a:srgbClr val="0005CF"/>
              </a:solidFill>
              <a:latin typeface="Impact" panose="020B0806030902050204" charset="0"/>
            </a:endParaRPr>
          </a:p>
        </p:txBody>
      </p:sp>
      <p:sp>
        <p:nvSpPr>
          <p:cNvPr id="32" name="文本框 31"/>
          <p:cNvSpPr txBox="1"/>
          <p:nvPr>
            <p:custDataLst>
              <p:tags r:id="rId10"/>
            </p:custDataLst>
          </p:nvPr>
        </p:nvSpPr>
        <p:spPr>
          <a:xfrm>
            <a:off x="175090" y="1624146"/>
            <a:ext cx="4030969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sz="3200" dirty="0">
                <a:solidFill>
                  <a:srgbClr val="FF0000"/>
                </a:solidFill>
                <a:latin typeface="Impact" panose="020B0806030902050204" charset="0"/>
                <a:ea typeface="+mj-ea"/>
                <a:cs typeface="+mj-cs"/>
              </a:rPr>
              <a:t>Accept</a:t>
            </a:r>
            <a:r>
              <a:rPr sz="3200" dirty="0">
                <a:solidFill>
                  <a:srgbClr val="002060"/>
                </a:solidFill>
                <a:latin typeface="Impact" panose="020B0806030902050204" charset="0"/>
                <a:ea typeface="+mj-ea"/>
                <a:cs typeface="+mj-cs"/>
              </a:rPr>
              <a:t> </a:t>
            </a:r>
            <a:r>
              <a:rPr lang="en-US" altLang="zh-CN" sz="3200" dirty="0">
                <a:solidFill>
                  <a:srgbClr val="0005CF"/>
                </a:solidFill>
                <a:latin typeface="Impact" panose="020B0806030902050204" charset="0"/>
                <a:ea typeface="+mj-ea"/>
                <a:cs typeface="+mj-cs"/>
              </a:rPr>
              <a:t>the invitation:</a:t>
            </a:r>
            <a:endParaRPr lang="en-US" altLang="zh-CN" sz="3200" dirty="0">
              <a:solidFill>
                <a:srgbClr val="0005CF"/>
              </a:solidFill>
              <a:latin typeface="Impact" panose="020B0806030902050204" charset="0"/>
              <a:ea typeface="+mj-ea"/>
              <a:cs typeface="+mj-cs"/>
            </a:endParaRPr>
          </a:p>
        </p:txBody>
      </p:sp>
      <p:sp>
        <p:nvSpPr>
          <p:cNvPr id="33" name="文本框 32"/>
          <p:cNvSpPr txBox="1"/>
          <p:nvPr>
            <p:custDataLst>
              <p:tags r:id="rId11"/>
            </p:custDataLst>
          </p:nvPr>
        </p:nvSpPr>
        <p:spPr>
          <a:xfrm>
            <a:off x="108671" y="2584493"/>
            <a:ext cx="3966760" cy="10763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200" dirty="0">
                <a:solidFill>
                  <a:srgbClr val="FF0000"/>
                </a:solidFill>
                <a:latin typeface="Impact" panose="020B0806030902050204" charset="0"/>
                <a:ea typeface="+mj-ea"/>
                <a:cs typeface="+mj-cs"/>
              </a:rPr>
              <a:t>Refuse</a:t>
            </a:r>
            <a:r>
              <a:rPr lang="zh-CN" altLang="en-US" sz="3200" dirty="0">
                <a:solidFill>
                  <a:srgbClr val="FF0000"/>
                </a:solidFill>
                <a:latin typeface="Impact" panose="020B0806030902050204" charset="0"/>
                <a:ea typeface="+mj-ea"/>
                <a:cs typeface="+mj-cs"/>
              </a:rPr>
              <a:t>（拒绝）</a:t>
            </a:r>
            <a:r>
              <a:rPr sz="3200" dirty="0">
                <a:solidFill>
                  <a:srgbClr val="FF0000"/>
                </a:solidFill>
                <a:latin typeface="Impact" panose="020B0806030902050204" charset="0"/>
                <a:ea typeface="+mj-ea"/>
                <a:cs typeface="+mj-cs"/>
              </a:rPr>
              <a:t> </a:t>
            </a:r>
            <a:r>
              <a:rPr lang="en-US" altLang="zh-CN" sz="3200" dirty="0">
                <a:solidFill>
                  <a:srgbClr val="0005CF"/>
                </a:solidFill>
                <a:latin typeface="Impact" panose="020B0806030902050204" charset="0"/>
                <a:ea typeface="+mj-ea"/>
                <a:cs typeface="+mj-cs"/>
              </a:rPr>
              <a:t>the invitation:</a:t>
            </a:r>
            <a:endParaRPr lang="en-US" altLang="zh-CN" sz="3200" dirty="0">
              <a:solidFill>
                <a:srgbClr val="0005CF"/>
              </a:solidFill>
              <a:latin typeface="Impact" panose="020B0806030902050204" charset="0"/>
              <a:ea typeface="+mj-ea"/>
              <a:cs typeface="+mj-cs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ldLvl="0" animBg="1"/>
      <p:bldP spid="21" grpId="0" bldLvl="0" animBg="1"/>
      <p:bldP spid="23" grpId="0" bldLvl="0" animBg="1"/>
      <p:bldP spid="24" grpId="0" bldLvl="0" animBg="1"/>
      <p:bldP spid="25" grpId="0" bldLvl="0" animBg="1"/>
      <p:bldP spid="26" grpId="0" bldLvl="0" animBg="1"/>
      <p:bldP spid="27" grpId="0" bldLvl="0" animBg="1"/>
      <p:bldP spid="28" grpId="0" bldLvl="0" animBg="1"/>
      <p:bldP spid="31" grpId="0" animBg="1"/>
      <p:bldP spid="32" grpId="0"/>
      <p:bldP spid="3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/>
      <p:sp>
        <p:nvSpPr>
          <p:cNvPr id="4" name="Text Box 6"/>
          <p:cNvSpPr txBox="1"/>
          <p:nvPr/>
        </p:nvSpPr>
        <p:spPr>
          <a:xfrm>
            <a:off x="249555" y="2060258"/>
            <a:ext cx="5002213" cy="390017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 eaLnBrk="0" hangingPunct="0">
              <a:lnSpc>
                <a:spcPct val="150000"/>
              </a:lnSpc>
            </a:pPr>
            <a:r>
              <a:rPr lang="en-US" altLang="zh-CN" sz="3300" b="1">
                <a:latin typeface="Times New Roman" panose="02020603050405020304" pitchFamily="18" charset="0"/>
                <a:ea typeface="宋体" panose="02010600030101010101" pitchFamily="2" charset="-122"/>
              </a:rPr>
              <a:t>1. </a:t>
            </a:r>
            <a:r>
              <a:rPr lang="en-US" altLang="zh-CN" sz="33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prepare for</a:t>
            </a:r>
            <a:r>
              <a:rPr lang="en-US" altLang="zh-CN" sz="3300" b="1">
                <a:latin typeface="Times New Roman" panose="02020603050405020304" pitchFamily="18" charset="0"/>
                <a:ea typeface="宋体" panose="02010600030101010101" pitchFamily="2" charset="-122"/>
              </a:rPr>
              <a:t> an </a:t>
            </a:r>
            <a:r>
              <a:rPr lang="en-US" altLang="zh-CN" sz="33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exam</a:t>
            </a:r>
            <a:r>
              <a:rPr lang="en-US" altLang="zh-CN" sz="3300" b="1">
                <a:latin typeface="Times New Roman" panose="02020603050405020304" pitchFamily="18" charset="0"/>
                <a:ea typeface="宋体" panose="02010600030101010101" pitchFamily="2" charset="-122"/>
              </a:rPr>
              <a:t> ___  </a:t>
            </a:r>
            <a:endParaRPr lang="en-US" altLang="zh-CN" sz="3300" b="1"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eaLnBrk="0" hangingPunct="0">
              <a:lnSpc>
                <a:spcPct val="150000"/>
              </a:lnSpc>
            </a:pPr>
            <a:r>
              <a:rPr lang="en-US" altLang="zh-CN" sz="3300" b="1">
                <a:latin typeface="Times New Roman" panose="02020603050405020304" pitchFamily="18" charset="0"/>
                <a:ea typeface="宋体" panose="02010600030101010101" pitchFamily="2" charset="-122"/>
              </a:rPr>
              <a:t>2. help my parents ___</a:t>
            </a:r>
            <a:endParaRPr lang="en-US" altLang="zh-CN" sz="3300" b="1"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eaLnBrk="0" hangingPunct="0">
              <a:lnSpc>
                <a:spcPct val="150000"/>
              </a:lnSpc>
            </a:pPr>
            <a:r>
              <a:rPr lang="en-US" altLang="zh-CN" sz="3300" b="1">
                <a:latin typeface="Times New Roman" panose="02020603050405020304" pitchFamily="18" charset="0"/>
                <a:ea typeface="宋体" panose="02010600030101010101" pitchFamily="2" charset="-122"/>
              </a:rPr>
              <a:t>3. </a:t>
            </a:r>
            <a:r>
              <a:rPr lang="en-US" altLang="zh-CN" sz="33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go to the doctor</a:t>
            </a:r>
            <a:r>
              <a:rPr lang="en-US" altLang="zh-CN" sz="3300" b="1">
                <a:latin typeface="Times New Roman" panose="02020603050405020304" pitchFamily="18" charset="0"/>
                <a:ea typeface="宋体" panose="02010600030101010101" pitchFamily="2" charset="-122"/>
              </a:rPr>
              <a:t> ___ </a:t>
            </a:r>
            <a:endParaRPr lang="en-US" altLang="zh-CN" sz="3300" b="1"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eaLnBrk="0" hangingPunct="0">
              <a:lnSpc>
                <a:spcPct val="150000"/>
              </a:lnSpc>
            </a:pPr>
            <a:r>
              <a:rPr lang="en-US" altLang="zh-CN" sz="3300" b="1">
                <a:latin typeface="Times New Roman" panose="02020603050405020304" pitchFamily="18" charset="0"/>
                <a:ea typeface="宋体" panose="02010600030101010101" pitchFamily="2" charset="-122"/>
              </a:rPr>
              <a:t>4. meet my friend ___</a:t>
            </a:r>
            <a:endParaRPr lang="en-US" altLang="zh-CN" sz="3300" b="1"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eaLnBrk="0" hangingPunct="0">
              <a:lnSpc>
                <a:spcPct val="150000"/>
              </a:lnSpc>
            </a:pPr>
            <a:r>
              <a:rPr lang="en-US" altLang="zh-CN" sz="3300" b="1">
                <a:latin typeface="Times New Roman" panose="02020603050405020304" pitchFamily="18" charset="0"/>
                <a:ea typeface="宋体" panose="02010600030101010101" pitchFamily="2" charset="-122"/>
              </a:rPr>
              <a:t>5. have the</a:t>
            </a:r>
            <a:r>
              <a:rPr lang="en-US" altLang="zh-CN" sz="33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 flu</a:t>
            </a:r>
            <a:r>
              <a:rPr lang="en-US" altLang="zh-CN" sz="3300" b="1">
                <a:latin typeface="Times New Roman" panose="02020603050405020304" pitchFamily="18" charset="0"/>
                <a:ea typeface="宋体" panose="02010600030101010101" pitchFamily="2" charset="-122"/>
              </a:rPr>
              <a:t>  ___</a:t>
            </a:r>
            <a:endParaRPr lang="en-US" altLang="zh-CN" sz="3300" b="1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pic>
        <p:nvPicPr>
          <p:cNvPr id="58370" name="图片 3"/>
          <p:cNvPicPr>
            <a:picLocks noChangeAspect="1"/>
          </p:cNvPicPr>
          <p:nvPr/>
        </p:nvPicPr>
        <p:blipFill>
          <a:blip r:embed="rId1"/>
          <a:srcRect l="3629" t="2257" r="3084" b="2293"/>
          <a:stretch>
            <a:fillRect/>
          </a:stretch>
        </p:blipFill>
        <p:spPr>
          <a:xfrm>
            <a:off x="5387975" y="931863"/>
            <a:ext cx="6550025" cy="57102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0180" name="Text Box 10"/>
          <p:cNvSpPr txBox="1"/>
          <p:nvPr/>
        </p:nvSpPr>
        <p:spPr>
          <a:xfrm>
            <a:off x="3765868" y="3784600"/>
            <a:ext cx="462280" cy="645160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en-US" altLang="zh-CN" sz="3600"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d</a:t>
            </a:r>
            <a:endParaRPr lang="en-US" altLang="zh-CN" sz="3600" b="1">
              <a:solidFill>
                <a:srgbClr val="FF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0181" name="Text Box 11"/>
          <p:cNvSpPr txBox="1"/>
          <p:nvPr/>
        </p:nvSpPr>
        <p:spPr>
          <a:xfrm>
            <a:off x="3128963" y="5218430"/>
            <a:ext cx="511175" cy="64516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 eaLnBrk="0" hangingPunct="0"/>
            <a:r>
              <a:rPr lang="en-US" altLang="zh-CN" sz="3600"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c</a:t>
            </a:r>
            <a:endParaRPr lang="en-US" altLang="zh-CN" sz="3600" b="1">
              <a:solidFill>
                <a:srgbClr val="FF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0182" name="Text Box 12"/>
          <p:cNvSpPr txBox="1"/>
          <p:nvPr/>
        </p:nvSpPr>
        <p:spPr>
          <a:xfrm>
            <a:off x="4558665" y="2276475"/>
            <a:ext cx="436880" cy="645160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en-US" altLang="zh-CN" sz="3600" b="1">
                <a:solidFill>
                  <a:srgbClr val="FF33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a</a:t>
            </a:r>
            <a:endParaRPr lang="en-US" altLang="zh-CN" sz="3600" b="1">
              <a:solidFill>
                <a:srgbClr val="FF33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0183" name="Oval 4"/>
          <p:cNvSpPr/>
          <p:nvPr/>
        </p:nvSpPr>
        <p:spPr>
          <a:xfrm>
            <a:off x="249238" y="1191895"/>
            <a:ext cx="636587" cy="531813"/>
          </a:xfrm>
          <a:prstGeom prst="ellipse">
            <a:avLst/>
          </a:prstGeom>
          <a:solidFill>
            <a:srgbClr val="FFCC00"/>
          </a:solidFill>
          <a:ln w="9525" cap="flat" cmpd="sng">
            <a:solidFill>
              <a:srgbClr val="FFCC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 anchorCtr="0"/>
          <a:p>
            <a:pPr algn="ctr" eaLnBrk="0" hangingPunct="0"/>
            <a:r>
              <a:rPr lang="en-US" altLang="zh-CN" sz="3300">
                <a:solidFill>
                  <a:srgbClr val="8700E2"/>
                </a:solidFill>
                <a:latin typeface="Arial Black" panose="020B0A04020102020204" pitchFamily="34" charset="0"/>
                <a:ea typeface="黑体" panose="02010609060101010101" charset="-122"/>
              </a:rPr>
              <a:t>1a</a:t>
            </a:r>
            <a:endParaRPr lang="en-US" altLang="zh-CN" sz="3300">
              <a:solidFill>
                <a:srgbClr val="8700E2"/>
              </a:solidFill>
              <a:latin typeface="Arial Black" panose="020B0A04020102020204" pitchFamily="34" charset="0"/>
              <a:ea typeface="黑体" panose="02010609060101010101" charset="-122"/>
            </a:endParaRPr>
          </a:p>
        </p:txBody>
      </p:sp>
      <p:sp>
        <p:nvSpPr>
          <p:cNvPr id="50184" name="文本框 2"/>
          <p:cNvSpPr txBox="1"/>
          <p:nvPr/>
        </p:nvSpPr>
        <p:spPr>
          <a:xfrm>
            <a:off x="920750" y="1124585"/>
            <a:ext cx="4500563" cy="87884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>
              <a:lnSpc>
                <a:spcPct val="80000"/>
              </a:lnSpc>
            </a:pPr>
            <a:r>
              <a:rPr lang="en-US" altLang="zh-CN" sz="3200" b="1">
                <a:solidFill>
                  <a:srgbClr val="7030A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Match the phrases with the </a:t>
            </a:r>
            <a:r>
              <a:rPr lang="en-US" altLang="zh-CN" sz="3200" b="1" err="1">
                <a:solidFill>
                  <a:srgbClr val="7030A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pictures[a-e</a:t>
            </a:r>
            <a:r>
              <a:rPr lang="en-US" altLang="zh-CN" sz="3200" b="1">
                <a:solidFill>
                  <a:srgbClr val="7030A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].</a:t>
            </a:r>
            <a:endParaRPr lang="en-US" altLang="zh-CN" sz="3200" b="1">
              <a:solidFill>
                <a:srgbClr val="7030A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8" name="椭圆 7"/>
          <p:cNvSpPr/>
          <p:nvPr/>
        </p:nvSpPr>
        <p:spPr>
          <a:xfrm>
            <a:off x="10056178" y="3527425"/>
            <a:ext cx="1893888" cy="2022475"/>
          </a:xfrm>
          <a:prstGeom prst="ellipse">
            <a:avLst/>
          </a:prstGeom>
          <a:noFill/>
          <a:ln w="571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椭圆 8"/>
          <p:cNvSpPr/>
          <p:nvPr/>
        </p:nvSpPr>
        <p:spPr>
          <a:xfrm>
            <a:off x="8315325" y="5094288"/>
            <a:ext cx="2522538" cy="1549400"/>
          </a:xfrm>
          <a:prstGeom prst="ellipse">
            <a:avLst/>
          </a:prstGeom>
          <a:noFill/>
          <a:ln w="571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椭圆 9"/>
          <p:cNvSpPr/>
          <p:nvPr/>
        </p:nvSpPr>
        <p:spPr>
          <a:xfrm>
            <a:off x="5302250" y="3527425"/>
            <a:ext cx="2195513" cy="1465263"/>
          </a:xfrm>
          <a:prstGeom prst="ellipse">
            <a:avLst/>
          </a:prstGeom>
          <a:noFill/>
          <a:ln w="571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0188" name="Text Box 8"/>
          <p:cNvSpPr txBox="1"/>
          <p:nvPr/>
        </p:nvSpPr>
        <p:spPr>
          <a:xfrm>
            <a:off x="3614738" y="4501198"/>
            <a:ext cx="462280" cy="645160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en-US" altLang="zh-CN" sz="3600"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b</a:t>
            </a:r>
            <a:endParaRPr lang="en-US" altLang="zh-CN" sz="3600" b="1">
              <a:solidFill>
                <a:srgbClr val="FF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0189" name="Text Box 7"/>
          <p:cNvSpPr txBox="1"/>
          <p:nvPr/>
        </p:nvSpPr>
        <p:spPr>
          <a:xfrm>
            <a:off x="3838575" y="2924175"/>
            <a:ext cx="436880" cy="645160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en-US" altLang="zh-CN" sz="3600"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e</a:t>
            </a:r>
            <a:endParaRPr lang="en-US" altLang="zh-CN" sz="3600" b="1">
              <a:solidFill>
                <a:srgbClr val="FF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1" name="椭圆 10"/>
          <p:cNvSpPr/>
          <p:nvPr/>
        </p:nvSpPr>
        <p:spPr>
          <a:xfrm>
            <a:off x="5421313" y="4964113"/>
            <a:ext cx="2049463" cy="1647825"/>
          </a:xfrm>
          <a:prstGeom prst="ellipse">
            <a:avLst/>
          </a:prstGeom>
          <a:noFill/>
          <a:ln w="571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8383" name="圆角矩形 136224"/>
          <p:cNvSpPr/>
          <p:nvPr>
            <p:custDataLst>
              <p:tags r:id="rId2"/>
            </p:custDataLst>
          </p:nvPr>
        </p:nvSpPr>
        <p:spPr>
          <a:xfrm>
            <a:off x="190500" y="6213475"/>
            <a:ext cx="695325" cy="39846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2225" cap="flat" cmpd="sng">
            <a:solidFill>
              <a:srgbClr val="0033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 anchorCtr="0"/>
          <a:p>
            <a:pPr marL="609600" indent="-609600" algn="ctr">
              <a:spcBef>
                <a:spcPct val="20000"/>
              </a:spcBef>
            </a:pPr>
            <a:r>
              <a:rPr lang="en-US" altLang="zh-CN" sz="2600" b="1">
                <a:latin typeface="Times New Roman" panose="02020603050405020304" pitchFamily="18" charset="0"/>
                <a:ea typeface="宋体" panose="02010600030101010101" pitchFamily="2" charset="-122"/>
              </a:rPr>
              <a:t>P65</a:t>
            </a:r>
            <a:endParaRPr lang="en-US" altLang="zh-CN" sz="2600" b="1">
              <a:solidFill>
                <a:srgbClr val="6600CC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58384" name="Rectangle 16"/>
          <p:cNvSpPr/>
          <p:nvPr/>
        </p:nvSpPr>
        <p:spPr>
          <a:xfrm>
            <a:off x="407670" y="188278"/>
            <a:ext cx="7889875" cy="594360"/>
          </a:xfrm>
          <a:prstGeom prst="rect">
            <a:avLst/>
          </a:prstGeom>
          <a:solidFill>
            <a:srgbClr val="FFFF00"/>
          </a:solidFill>
          <a:ln w="9525">
            <a:noFill/>
          </a:ln>
        </p:spPr>
        <p:txBody>
          <a:bodyPr wrap="square" anchor="ctr" anchorCtr="0">
            <a:spAutoFit/>
          </a:bodyPr>
          <a:p>
            <a:pPr>
              <a:lnSpc>
                <a:spcPts val="3925"/>
              </a:lnSpc>
            </a:pPr>
            <a:r>
              <a:rPr lang="zh-CN" altLang="zh-CN" sz="2800" b="1" dirty="0">
                <a:latin typeface="Times New Roman" panose="02020603050405020304" pitchFamily="18" charset="0"/>
                <a:ea typeface="宋体" panose="02010600030101010101" pitchFamily="2" charset="-122"/>
              </a:rPr>
              <a:t>What are they going to do on Saturday afternoon? </a:t>
            </a:r>
            <a:endParaRPr lang="zh-CN" altLang="zh-CN" sz="280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7" name="椭圆 16"/>
          <p:cNvSpPr/>
          <p:nvPr/>
        </p:nvSpPr>
        <p:spPr>
          <a:xfrm>
            <a:off x="5310188" y="2214563"/>
            <a:ext cx="1500188" cy="1285875"/>
          </a:xfrm>
          <a:prstGeom prst="ellipse">
            <a:avLst/>
          </a:prstGeom>
          <a:noFill/>
          <a:ln w="571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0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0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50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50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50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80" grpId="0"/>
      <p:bldP spid="50181" grpId="0"/>
      <p:bldP spid="50182" grpId="0"/>
      <p:bldP spid="8" grpId="0" bldLvl="0" animBg="1"/>
      <p:bldP spid="9" grpId="0" bldLvl="0" animBg="1"/>
      <p:bldP spid="10" grpId="0" bldLvl="0" animBg="1"/>
      <p:bldP spid="50188" grpId="0"/>
      <p:bldP spid="50189" grpId="0"/>
      <p:bldP spid="11" grpId="0" bldLvl="0" animBg="1"/>
      <p:bldP spid="17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427480" y="1427480"/>
            <a:ext cx="8672830" cy="51454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sp>
        <p:nvSpPr>
          <p:cNvPr id="7" name="Text Box 5"/>
          <p:cNvSpPr txBox="1"/>
          <p:nvPr/>
        </p:nvSpPr>
        <p:spPr>
          <a:xfrm>
            <a:off x="2625408" y="3290570"/>
            <a:ext cx="1225550" cy="649288"/>
          </a:xfrm>
          <a:prstGeom prst="rect">
            <a:avLst/>
          </a:prstGeom>
          <a:noFill/>
          <a:ln w="9525">
            <a:noFill/>
          </a:ln>
        </p:spPr>
        <p:txBody>
          <a:bodyPr lIns="158020" tIns="79010" rIns="158020" bIns="79010" anchor="t" anchorCtr="0">
            <a:spAutoFit/>
          </a:bodyPr>
          <a:p>
            <a:pPr defTabSz="913130">
              <a:spcBef>
                <a:spcPct val="50000"/>
              </a:spcBef>
            </a:pPr>
            <a:r>
              <a:rPr lang="zh-CN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Tim </a:t>
            </a:r>
            <a:endParaRPr lang="zh-CN" altLang="zh-CN" sz="3200" b="1" dirty="0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8" name="Text Box 6"/>
          <p:cNvSpPr txBox="1"/>
          <p:nvPr/>
        </p:nvSpPr>
        <p:spPr>
          <a:xfrm>
            <a:off x="1910080" y="4643438"/>
            <a:ext cx="1458913" cy="649288"/>
          </a:xfrm>
          <a:prstGeom prst="rect">
            <a:avLst/>
          </a:prstGeom>
          <a:noFill/>
          <a:ln w="9525">
            <a:noFill/>
          </a:ln>
        </p:spPr>
        <p:txBody>
          <a:bodyPr lIns="158020" tIns="79010" rIns="158020" bIns="79010">
            <a:spAutoFit/>
          </a:bodyPr>
          <a:p>
            <a:pPr defTabSz="913130">
              <a:spcBef>
                <a:spcPct val="50000"/>
              </a:spcBef>
            </a:pPr>
            <a:r>
              <a:rPr lang="zh-CN" altLang="zh-CN" sz="3200" b="1" noProof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Anna</a:t>
            </a:r>
            <a:r>
              <a:rPr lang="zh-CN" altLang="zh-CN" sz="1865" b="1" noProof="1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 </a:t>
            </a:r>
            <a:endParaRPr lang="zh-CN" altLang="zh-CN" sz="1865" b="1" noProof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9" name="Text Box 7"/>
          <p:cNvSpPr txBox="1"/>
          <p:nvPr/>
        </p:nvSpPr>
        <p:spPr>
          <a:xfrm>
            <a:off x="1835468" y="5995988"/>
            <a:ext cx="1533525" cy="649288"/>
          </a:xfrm>
          <a:prstGeom prst="rect">
            <a:avLst/>
          </a:prstGeom>
          <a:noFill/>
          <a:ln w="9525">
            <a:noFill/>
          </a:ln>
        </p:spPr>
        <p:txBody>
          <a:bodyPr lIns="158020" tIns="79010" rIns="158020" bIns="79010">
            <a:spAutoFit/>
          </a:bodyPr>
          <a:p>
            <a:pPr defTabSz="913130">
              <a:spcBef>
                <a:spcPct val="50000"/>
              </a:spcBef>
            </a:pPr>
            <a:r>
              <a:rPr lang="zh-CN" altLang="zh-CN" sz="3200" b="1" noProof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Kay</a:t>
            </a:r>
            <a:r>
              <a:rPr lang="zh-CN" altLang="zh-CN" sz="1865" b="1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 </a:t>
            </a:r>
            <a:endParaRPr lang="zh-CN" altLang="zh-CN" sz="1865" b="1" noProof="1" dirty="0">
              <a:latin typeface="Arial" panose="020B0604020202020204" pitchFamily="34" charset="0"/>
            </a:endParaRPr>
          </a:p>
        </p:txBody>
      </p:sp>
      <p:sp>
        <p:nvSpPr>
          <p:cNvPr id="10" name="Text Box 8"/>
          <p:cNvSpPr txBox="1"/>
          <p:nvPr/>
        </p:nvSpPr>
        <p:spPr>
          <a:xfrm>
            <a:off x="7794943" y="5923280"/>
            <a:ext cx="2305050" cy="649288"/>
          </a:xfrm>
          <a:prstGeom prst="rect">
            <a:avLst/>
          </a:prstGeom>
          <a:noFill/>
          <a:ln w="9525">
            <a:noFill/>
          </a:ln>
        </p:spPr>
        <p:txBody>
          <a:bodyPr lIns="158020" tIns="79010" rIns="158020" bIns="79010">
            <a:spAutoFit/>
          </a:bodyPr>
          <a:p>
            <a:pPr algn="ctr" defTabSz="913130">
              <a:spcBef>
                <a:spcPct val="50000"/>
              </a:spcBef>
            </a:pPr>
            <a:r>
              <a:rPr lang="zh-CN" altLang="zh-CN" sz="3200" b="1" noProof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Wilson</a:t>
            </a:r>
            <a:r>
              <a:rPr lang="zh-CN" altLang="zh-CN" sz="1865" b="1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 </a:t>
            </a:r>
            <a:endParaRPr lang="zh-CN" altLang="zh-CN" sz="1865" b="1" noProof="1" dirty="0">
              <a:latin typeface="Arial" panose="020B0604020202020204" pitchFamily="34" charset="0"/>
            </a:endParaRPr>
          </a:p>
        </p:txBody>
      </p:sp>
      <p:sp>
        <p:nvSpPr>
          <p:cNvPr id="88070" name="Text Box 3"/>
          <p:cNvSpPr txBox="1"/>
          <p:nvPr/>
        </p:nvSpPr>
        <p:spPr>
          <a:xfrm>
            <a:off x="839470" y="145098"/>
            <a:ext cx="11331575" cy="953135"/>
          </a:xfrm>
          <a:prstGeom prst="rect">
            <a:avLst/>
          </a:prstGeom>
          <a:noFill/>
          <a:ln w="12700">
            <a:noFill/>
          </a:ln>
        </p:spPr>
        <p:txBody>
          <a:bodyPr wrap="square" anchor="t" anchorCtr="0">
            <a:spAutoFit/>
          </a:bodyPr>
          <a:p>
            <a:pPr eaLnBrk="0" hangingPunct="0">
              <a:spcBef>
                <a:spcPct val="50000"/>
              </a:spcBef>
            </a:pPr>
            <a:r>
              <a:rPr lang="en-US" altLang="zh-CN" sz="2800">
                <a:solidFill>
                  <a:srgbClr val="0000FF"/>
                </a:solidFill>
                <a:latin typeface="Impact" panose="020B0806030902050204" charset="0"/>
                <a:ea typeface="宋体" panose="02010600030101010101" pitchFamily="2" charset="-122"/>
                <a:cs typeface="Impact" panose="020B0806030902050204" charset="0"/>
              </a:rPr>
              <a:t>Listen and write the names (</a:t>
            </a:r>
            <a:r>
              <a:rPr lang="en-US" altLang="zh-CN" sz="2800" i="1">
                <a:solidFill>
                  <a:srgbClr val="FF0000"/>
                </a:solidFill>
                <a:latin typeface="Impact" panose="020B0806030902050204" charset="0"/>
                <a:ea typeface="宋体" panose="02010600030101010101" pitchFamily="2" charset="-122"/>
                <a:cs typeface="Impact" panose="020B0806030902050204" charset="0"/>
              </a:rPr>
              <a:t>Tim, Kay, Anna </a:t>
            </a:r>
            <a:r>
              <a:rPr lang="en-US" altLang="zh-CN" sz="2800">
                <a:solidFill>
                  <a:srgbClr val="0000FF"/>
                </a:solidFill>
                <a:latin typeface="Impact" panose="020B0806030902050204" charset="0"/>
                <a:ea typeface="宋体" panose="02010600030101010101" pitchFamily="2" charset="-122"/>
                <a:cs typeface="Impact" panose="020B0806030902050204" charset="0"/>
              </a:rPr>
              <a:t>and </a:t>
            </a:r>
            <a:r>
              <a:rPr lang="en-US" altLang="zh-CN" sz="2800" i="1">
                <a:solidFill>
                  <a:srgbClr val="FF0000"/>
                </a:solidFill>
                <a:latin typeface="Impact" panose="020B0806030902050204" charset="0"/>
                <a:ea typeface="宋体" panose="02010600030101010101" pitchFamily="2" charset="-122"/>
                <a:cs typeface="Impact" panose="020B0806030902050204" charset="0"/>
              </a:rPr>
              <a:t>Wilson</a:t>
            </a:r>
            <a:r>
              <a:rPr lang="en-US" altLang="zh-CN" sz="2800">
                <a:solidFill>
                  <a:srgbClr val="0000FF"/>
                </a:solidFill>
                <a:latin typeface="Impact" panose="020B0806030902050204" charset="0"/>
                <a:ea typeface="宋体" panose="02010600030101010101" pitchFamily="2" charset="-122"/>
                <a:cs typeface="Impact" panose="020B0806030902050204" charset="0"/>
              </a:rPr>
              <a:t>) next to the correct students in the picture.</a:t>
            </a:r>
            <a:endParaRPr lang="en-US" altLang="zh-CN" sz="2800">
              <a:solidFill>
                <a:srgbClr val="0000FF"/>
              </a:solidFill>
              <a:latin typeface="Impact" panose="020B0806030902050204" charset="0"/>
              <a:ea typeface="宋体" panose="02010600030101010101" pitchFamily="2" charset="-122"/>
              <a:cs typeface="Impact" panose="020B0806030902050204" charset="0"/>
            </a:endParaRPr>
          </a:p>
        </p:txBody>
      </p:sp>
      <p:grpSp>
        <p:nvGrpSpPr>
          <p:cNvPr id="88071" name="Group 4"/>
          <p:cNvGrpSpPr/>
          <p:nvPr/>
        </p:nvGrpSpPr>
        <p:grpSpPr>
          <a:xfrm>
            <a:off x="38100" y="454025"/>
            <a:ext cx="738188" cy="647700"/>
            <a:chOff x="158" y="164"/>
            <a:chExt cx="465" cy="408"/>
          </a:xfrm>
        </p:grpSpPr>
        <p:sp>
          <p:nvSpPr>
            <p:cNvPr id="88072" name="Oval 5"/>
            <p:cNvSpPr/>
            <p:nvPr/>
          </p:nvSpPr>
          <p:spPr>
            <a:xfrm>
              <a:off x="158" y="164"/>
              <a:ext cx="454" cy="408"/>
            </a:xfrm>
            <a:prstGeom prst="ellipse">
              <a:avLst/>
            </a:prstGeom>
            <a:solidFill>
              <a:srgbClr val="FFFF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 anchorCtr="0"/>
            <a:p>
              <a:endParaRPr lang="zh-CN" altLang="en-US" dirty="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88073" name="Text Box 18"/>
            <p:cNvSpPr txBox="1"/>
            <p:nvPr/>
          </p:nvSpPr>
          <p:spPr>
            <a:xfrm>
              <a:off x="204" y="164"/>
              <a:ext cx="419" cy="406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 anchorCtr="0">
              <a:spAutoFit/>
            </a:bodyPr>
            <a:p>
              <a:r>
                <a:rPr lang="en-US" altLang="zh-CN" sz="3600" b="1" dirty="0">
                  <a:latin typeface="Times New Roman" panose="02020603050405020304" pitchFamily="18" charset="0"/>
                  <a:ea typeface="宋体" panose="02010600030101010101" pitchFamily="2" charset="-122"/>
                </a:rPr>
                <a:t>1b</a:t>
              </a:r>
              <a:endParaRPr lang="en-US" altLang="zh-CN" dirty="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</p:grpSp>
      <p:sp>
        <p:nvSpPr>
          <p:cNvPr id="88074" name="文本框 13"/>
          <p:cNvSpPr txBox="1"/>
          <p:nvPr/>
        </p:nvSpPr>
        <p:spPr>
          <a:xfrm>
            <a:off x="10523538" y="2138363"/>
            <a:ext cx="1427162" cy="3968750"/>
          </a:xfrm>
          <a:prstGeom prst="rect">
            <a:avLst/>
          </a:prstGeom>
          <a:solidFill>
            <a:srgbClr val="FFFF66"/>
          </a:solidFill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800" b="1">
                <a:latin typeface="Calibri" panose="020F0502020204030204" charset="0"/>
                <a:ea typeface="黑体" panose="02010609060101010101" charset="-122"/>
              </a:rPr>
              <a:t>技巧点拨</a:t>
            </a:r>
            <a:r>
              <a:rPr lang="en-US" altLang="zh-CN" sz="2800" b="1">
                <a:latin typeface="Calibri" panose="020F0502020204030204" charset="0"/>
                <a:ea typeface="黑体" panose="02010609060101010101" charset="-122"/>
              </a:rPr>
              <a:t>:</a:t>
            </a:r>
            <a:r>
              <a:rPr lang="zh-CN" altLang="en-US" sz="2800" b="1">
                <a:latin typeface="Calibri" panose="020F0502020204030204" charset="0"/>
                <a:ea typeface="黑体" panose="02010609060101010101" charset="-122"/>
              </a:rPr>
              <a:t>听时，可以先写出人名的首字母，然后再补充完整。</a:t>
            </a:r>
            <a:endParaRPr lang="zh-CN" altLang="en-US" sz="2800" b="1">
              <a:latin typeface="Calibri" panose="020F0502020204030204" charset="0"/>
              <a:ea typeface="黑体" panose="0201060906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512310" y="692785"/>
            <a:ext cx="753427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/>
              <a:t>eg: </a:t>
            </a:r>
            <a:r>
              <a:rPr lang="en-US" altLang="zh-CN" sz="3200" b="1" u="sng"/>
              <a:t>Ted</a:t>
            </a:r>
            <a:r>
              <a:rPr lang="en-US" altLang="zh-CN" sz="3200" b="1"/>
              <a:t> is going to </a:t>
            </a:r>
            <a:r>
              <a:rPr lang="en-US" altLang="zh-CN" sz="3200" b="1" u="sng"/>
              <a:t>help his parents</a:t>
            </a:r>
            <a:r>
              <a:rPr lang="en-US" altLang="zh-CN" sz="3200" b="1"/>
              <a:t>.</a:t>
            </a:r>
            <a:endParaRPr lang="en-US" altLang="zh-CN" sz="3200" b="1"/>
          </a:p>
        </p:txBody>
      </p:sp>
      <p:pic>
        <p:nvPicPr>
          <p:cNvPr id="5" name="Unit_09_SectionA 1b">
            <a:hlinkClick r:id="" action="ppaction://media"/>
          </p:cNvPr>
          <p:cNvPicPr/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4810" y="1772920"/>
            <a:ext cx="892810" cy="8553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1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  <p:bldP spid="8" grpId="0"/>
      <p:bldP spid="9" grpId="0"/>
      <p:bldP spid="10" grpId="0"/>
      <p:bldP spid="88074" grpId="0" animBg="1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/>
      <p:sp>
        <p:nvSpPr>
          <p:cNvPr id="4" name="副标题 3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lang="zh-CN" altLang="en-US"/>
          </a:p>
        </p:txBody>
      </p:sp>
      <p:grpSp>
        <p:nvGrpSpPr>
          <p:cNvPr id="62466" name="组合 6"/>
          <p:cNvGrpSpPr/>
          <p:nvPr/>
        </p:nvGrpSpPr>
        <p:grpSpPr>
          <a:xfrm>
            <a:off x="6024563" y="777875"/>
            <a:ext cx="5189537" cy="5426075"/>
            <a:chOff x="9487" y="1225"/>
            <a:chExt cx="8174" cy="8544"/>
          </a:xfrm>
        </p:grpSpPr>
        <p:pic>
          <p:nvPicPr>
            <p:cNvPr id="62467" name="图片 3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2"/>
            <a:stretch>
              <a:fillRect/>
            </a:stretch>
          </p:blipFill>
          <p:spPr>
            <a:xfrm>
              <a:off x="9487" y="1225"/>
              <a:ext cx="8139" cy="673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62468" name="图片 5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9487" y="7927"/>
              <a:ext cx="8174" cy="1842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62469" name="图片 2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623888" y="836613"/>
            <a:ext cx="5121275" cy="523081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5" name="文本框 19"/>
          <p:cNvSpPr txBox="1"/>
          <p:nvPr/>
        </p:nvSpPr>
        <p:spPr>
          <a:xfrm>
            <a:off x="5375593" y="240665"/>
            <a:ext cx="8358187" cy="52197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r>
              <a:rPr lang="en-US" altLang="zh-CN" sz="2800" b="1">
                <a:solidFill>
                  <a:srgbClr val="7030A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Pay attention to the following expressions!</a:t>
            </a:r>
            <a:endParaRPr lang="en-US" altLang="zh-CN" sz="2800" b="1">
              <a:solidFill>
                <a:srgbClr val="7030A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16406" name="文本框 20"/>
          <p:cNvSpPr txBox="1"/>
          <p:nvPr/>
        </p:nvSpPr>
        <p:spPr>
          <a:xfrm>
            <a:off x="3000375" y="1341438"/>
            <a:ext cx="2373313" cy="368300"/>
          </a:xfrm>
          <a:prstGeom prst="rect">
            <a:avLst/>
          </a:prstGeom>
          <a:solidFill>
            <a:srgbClr val="7030A0">
              <a:alpha val="32155"/>
            </a:srgbClr>
          </a:solidFill>
          <a:ln w="9525">
            <a:noFill/>
          </a:ln>
        </p:spPr>
        <p:txBody>
          <a:bodyPr anchor="t" anchorCtr="0">
            <a:spAutoFit/>
          </a:bodyPr>
          <a:p>
            <a:endParaRPr lang="zh-CN" altLang="en-US" sz="180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6407" name="文本框 21"/>
          <p:cNvSpPr txBox="1"/>
          <p:nvPr/>
        </p:nvSpPr>
        <p:spPr>
          <a:xfrm>
            <a:off x="1927225" y="1844675"/>
            <a:ext cx="655638" cy="368300"/>
          </a:xfrm>
          <a:prstGeom prst="rect">
            <a:avLst/>
          </a:prstGeom>
          <a:solidFill>
            <a:srgbClr val="7030A0">
              <a:alpha val="32155"/>
            </a:srgbClr>
          </a:solidFill>
          <a:ln w="9525">
            <a:noFill/>
          </a:ln>
        </p:spPr>
        <p:txBody>
          <a:bodyPr anchor="t" anchorCtr="0">
            <a:spAutoFit/>
          </a:bodyPr>
          <a:p>
            <a:endParaRPr lang="zh-CN" altLang="en-US" sz="180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6408" name="文本框 22"/>
          <p:cNvSpPr txBox="1"/>
          <p:nvPr/>
        </p:nvSpPr>
        <p:spPr>
          <a:xfrm>
            <a:off x="1990725" y="3748088"/>
            <a:ext cx="3121025" cy="368300"/>
          </a:xfrm>
          <a:prstGeom prst="rect">
            <a:avLst/>
          </a:prstGeom>
          <a:solidFill>
            <a:srgbClr val="7030A0">
              <a:alpha val="32155"/>
            </a:srgbClr>
          </a:solidFill>
          <a:ln w="9525">
            <a:noFill/>
          </a:ln>
        </p:spPr>
        <p:txBody>
          <a:bodyPr anchor="t" anchorCtr="0">
            <a:spAutoFit/>
          </a:bodyPr>
          <a:p>
            <a:endParaRPr lang="zh-CN" altLang="en-US" sz="180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6409" name="文本框 23"/>
          <p:cNvSpPr txBox="1"/>
          <p:nvPr/>
        </p:nvSpPr>
        <p:spPr>
          <a:xfrm>
            <a:off x="7969250" y="2773363"/>
            <a:ext cx="1714500" cy="368300"/>
          </a:xfrm>
          <a:prstGeom prst="rect">
            <a:avLst/>
          </a:prstGeom>
          <a:solidFill>
            <a:srgbClr val="7030A0">
              <a:alpha val="32155"/>
            </a:srgbClr>
          </a:solidFill>
          <a:ln w="9525">
            <a:noFill/>
          </a:ln>
        </p:spPr>
        <p:txBody>
          <a:bodyPr anchor="t" anchorCtr="0">
            <a:spAutoFit/>
          </a:bodyPr>
          <a:p>
            <a:endParaRPr lang="zh-CN" altLang="en-US" sz="180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cxnSp>
        <p:nvCxnSpPr>
          <p:cNvPr id="25" name="直接连接符 24"/>
          <p:cNvCxnSpPr/>
          <p:nvPr/>
        </p:nvCxnSpPr>
        <p:spPr>
          <a:xfrm>
            <a:off x="1919288" y="4581525"/>
            <a:ext cx="1152525" cy="0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连接符 25"/>
          <p:cNvCxnSpPr/>
          <p:nvPr/>
        </p:nvCxnSpPr>
        <p:spPr>
          <a:xfrm>
            <a:off x="1919288" y="2641600"/>
            <a:ext cx="3673475" cy="0"/>
          </a:xfrm>
          <a:prstGeom prst="line">
            <a:avLst/>
          </a:prstGeom>
          <a:ln w="38100">
            <a:solidFill>
              <a:srgbClr val="D30DB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接连接符 26"/>
          <p:cNvCxnSpPr/>
          <p:nvPr/>
        </p:nvCxnSpPr>
        <p:spPr>
          <a:xfrm>
            <a:off x="7319963" y="1196975"/>
            <a:ext cx="2592388" cy="0"/>
          </a:xfrm>
          <a:prstGeom prst="line">
            <a:avLst/>
          </a:prstGeom>
          <a:ln w="38100">
            <a:solidFill>
              <a:srgbClr val="D30DB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连接符 27"/>
          <p:cNvCxnSpPr/>
          <p:nvPr/>
        </p:nvCxnSpPr>
        <p:spPr>
          <a:xfrm>
            <a:off x="7324725" y="2636838"/>
            <a:ext cx="1436688" cy="0"/>
          </a:xfrm>
          <a:prstGeom prst="line">
            <a:avLst/>
          </a:prstGeom>
          <a:ln w="38100">
            <a:solidFill>
              <a:srgbClr val="D30DB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接连接符 28"/>
          <p:cNvCxnSpPr/>
          <p:nvPr/>
        </p:nvCxnSpPr>
        <p:spPr>
          <a:xfrm flipV="1">
            <a:off x="7324725" y="4549775"/>
            <a:ext cx="1371600" cy="6350"/>
          </a:xfrm>
          <a:prstGeom prst="line">
            <a:avLst/>
          </a:prstGeom>
          <a:ln w="38100">
            <a:solidFill>
              <a:srgbClr val="D30DB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文本框 30"/>
          <p:cNvSpPr txBox="1"/>
          <p:nvPr/>
        </p:nvSpPr>
        <p:spPr>
          <a:xfrm>
            <a:off x="263525" y="3789363"/>
            <a:ext cx="1612900" cy="521970"/>
          </a:xfrm>
          <a:prstGeom prst="rect">
            <a:avLst/>
          </a:prstGeom>
          <a:solidFill>
            <a:srgbClr val="D8EEC0"/>
          </a:solidFill>
          <a:ln w="38100">
            <a:solidFill>
              <a:schemeClr val="accent6"/>
            </a:solidFill>
          </a:ln>
        </p:spPr>
        <p:txBody>
          <a:bodyPr wrap="none"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zh-CN" altLang="en-US" sz="2800" b="1" kern="1200" cap="none" spc="0" normalizeH="0" baseline="0" noProof="1"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接受邀请</a:t>
            </a:r>
            <a:endParaRPr kumimoji="0" lang="zh-CN" altLang="en-US" sz="2800" b="1" kern="1200" cap="none" spc="0" normalizeH="0" baseline="0" noProof="1"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16417" name="文本框 31"/>
          <p:cNvSpPr txBox="1"/>
          <p:nvPr/>
        </p:nvSpPr>
        <p:spPr>
          <a:xfrm>
            <a:off x="3937000" y="4149725"/>
            <a:ext cx="1612900" cy="521970"/>
          </a:xfrm>
          <a:prstGeom prst="rect">
            <a:avLst/>
          </a:prstGeom>
          <a:solidFill>
            <a:srgbClr val="A3FAF4"/>
          </a:solidFill>
          <a:ln w="38100" cap="flat" cmpd="sng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t" anchorCtr="0">
            <a:spAutoFit/>
          </a:bodyPr>
          <a:p>
            <a:r>
              <a:rPr lang="zh-CN" altLang="en-US" sz="2800" b="1" dirty="0">
                <a:latin typeface="Arial" panose="020B0604020202020204" pitchFamily="34" charset="0"/>
                <a:ea typeface="宋体" panose="02010600030101010101" pitchFamily="2" charset="-122"/>
                <a:sym typeface="宋体" panose="02010600030101010101" pitchFamily="2" charset="-122"/>
              </a:rPr>
              <a:t>发出邀请</a:t>
            </a:r>
            <a:endParaRPr lang="zh-CN" altLang="en-US" sz="2800" b="1" dirty="0">
              <a:latin typeface="Arial" panose="020B0604020202020204" pitchFamily="34" charset="0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cxnSp>
        <p:nvCxnSpPr>
          <p:cNvPr id="2" name="直接连接符 1"/>
          <p:cNvCxnSpPr/>
          <p:nvPr/>
        </p:nvCxnSpPr>
        <p:spPr>
          <a:xfrm>
            <a:off x="1919288" y="3141663"/>
            <a:ext cx="287338" cy="0"/>
          </a:xfrm>
          <a:prstGeom prst="line">
            <a:avLst/>
          </a:prstGeom>
          <a:ln w="38100">
            <a:solidFill>
              <a:srgbClr val="D30DB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415" name="文本框 29"/>
          <p:cNvSpPr txBox="1"/>
          <p:nvPr/>
        </p:nvSpPr>
        <p:spPr>
          <a:xfrm>
            <a:off x="6024563" y="4684713"/>
            <a:ext cx="5791200" cy="1965325"/>
          </a:xfrm>
          <a:prstGeom prst="rect">
            <a:avLst/>
          </a:prstGeom>
          <a:solidFill>
            <a:srgbClr val="FEF1FE"/>
          </a:solidFill>
          <a:ln w="38100" cap="flat" cmpd="sng">
            <a:solidFill>
              <a:srgbClr val="D30DB9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 anchorCtr="0"/>
          <a:p>
            <a:pPr>
              <a:lnSpc>
                <a:spcPct val="90000"/>
              </a:lnSpc>
            </a:pPr>
            <a:r>
              <a:rPr lang="zh-CN" altLang="en-US" sz="2800" b="1" dirty="0">
                <a:latin typeface="Arial" panose="020B0604020202020204" pitchFamily="34" charset="0"/>
                <a:ea typeface="宋体" panose="02010600030101010101" pitchFamily="2" charset="-122"/>
              </a:rPr>
              <a:t>拒绝邀请</a:t>
            </a:r>
            <a:r>
              <a:rPr lang="en-US" altLang="zh-CN" sz="2800" b="1">
                <a:latin typeface="Arial" panose="020B0604020202020204" pitchFamily="34" charset="0"/>
                <a:ea typeface="宋体" panose="02010600030101010101" pitchFamily="2" charset="-122"/>
              </a:rPr>
              <a:t>: (</a:t>
            </a:r>
            <a:r>
              <a:rPr lang="zh-CN" altLang="en-US" sz="2800" b="1" dirty="0">
                <a:latin typeface="Arial" panose="020B0604020202020204" pitchFamily="34" charset="0"/>
                <a:ea typeface="宋体" panose="02010600030101010101" pitchFamily="2" charset="-122"/>
              </a:rPr>
              <a:t>通常附加不去的原因</a:t>
            </a:r>
            <a:r>
              <a:rPr lang="en-US" altLang="zh-CN" sz="2800" b="1">
                <a:latin typeface="Arial" panose="020B0604020202020204" pitchFamily="34" charset="0"/>
                <a:ea typeface="宋体" panose="02010600030101010101" pitchFamily="2" charset="-122"/>
              </a:rPr>
              <a:t>)</a:t>
            </a:r>
            <a:endParaRPr lang="zh-CN" altLang="en-US" sz="2800" b="1" dirty="0"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>
              <a:lnSpc>
                <a:spcPct val="90000"/>
              </a:lnSpc>
            </a:pPr>
            <a:r>
              <a:rPr lang="en-US" altLang="zh-CN" sz="2800" b="1">
                <a:solidFill>
                  <a:srgbClr val="7030A0"/>
                </a:solidFill>
                <a:latin typeface="Arial Narrow" panose="020B0506020202030204" pitchFamily="34" charset="0"/>
                <a:ea typeface="宋体" panose="02010600030101010101" pitchFamily="2" charset="-122"/>
              </a:rPr>
              <a:t>•</a:t>
            </a:r>
            <a:r>
              <a:rPr lang="en-US" altLang="zh-CN" sz="2800" b="1">
                <a:solidFill>
                  <a:srgbClr val="7030A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 </a:t>
            </a:r>
            <a:r>
              <a:rPr lang="en-US" altLang="zh-CN" sz="2800" b="1">
                <a:latin typeface="Times New Roman" panose="02020603050405020304" pitchFamily="18" charset="0"/>
                <a:ea typeface="宋体" panose="02010600030101010101" pitchFamily="2" charset="-122"/>
              </a:rPr>
              <a:t>I'm sorry, I can't. I have to </a:t>
            </a:r>
            <a:r>
              <a:rPr lang="en-US" altLang="zh-CN" sz="2800" b="1">
                <a:latin typeface="Arial Narrow" panose="020B0506020202030204" pitchFamily="34" charset="0"/>
                <a:ea typeface="宋体" panose="02010600030101010101" pitchFamily="2" charset="-122"/>
              </a:rPr>
              <a:t>…</a:t>
            </a:r>
            <a:endParaRPr lang="en-US" altLang="zh-CN" sz="2800" b="1"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>
              <a:lnSpc>
                <a:spcPct val="90000"/>
              </a:lnSpc>
            </a:pPr>
            <a:r>
              <a:rPr lang="en-US" altLang="zh-CN" sz="2800" b="1">
                <a:solidFill>
                  <a:srgbClr val="7030A0"/>
                </a:solidFill>
                <a:latin typeface="Arial Narrow" panose="020B0506020202030204" pitchFamily="34" charset="0"/>
                <a:ea typeface="宋体" panose="02010600030101010101" pitchFamily="2" charset="-122"/>
              </a:rPr>
              <a:t>•</a:t>
            </a:r>
            <a:r>
              <a:rPr lang="en-US" altLang="zh-CN" sz="2800" b="1">
                <a:latin typeface="Times New Roman" panose="02020603050405020304" pitchFamily="18" charset="0"/>
                <a:ea typeface="宋体" panose="02010600030101010101" pitchFamily="2" charset="-122"/>
              </a:rPr>
              <a:t> Oh, no, I can't. I (might) have to </a:t>
            </a:r>
            <a:r>
              <a:rPr lang="en-US" altLang="zh-CN" sz="2800" b="1">
                <a:latin typeface="Arial Narrow" panose="020B0506020202030204" pitchFamily="34" charset="0"/>
                <a:ea typeface="宋体" panose="02010600030101010101" pitchFamily="2" charset="-122"/>
              </a:rPr>
              <a:t>…</a:t>
            </a:r>
            <a:endParaRPr lang="en-US" altLang="zh-CN" sz="2800" b="1"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>
              <a:lnSpc>
                <a:spcPct val="90000"/>
              </a:lnSpc>
            </a:pPr>
            <a:r>
              <a:rPr lang="en-US" altLang="zh-CN" sz="2800" b="1">
                <a:solidFill>
                  <a:srgbClr val="7030A0"/>
                </a:solidFill>
                <a:latin typeface="Arial Narrow" panose="020B0506020202030204" pitchFamily="34" charset="0"/>
                <a:ea typeface="宋体" panose="02010600030101010101" pitchFamily="2" charset="-122"/>
              </a:rPr>
              <a:t>•</a:t>
            </a:r>
            <a:r>
              <a:rPr lang="en-US" altLang="zh-CN" sz="2800" b="1">
                <a:latin typeface="Times New Roman" panose="02020603050405020304" pitchFamily="18" charset="0"/>
                <a:ea typeface="宋体" panose="02010600030101010101" pitchFamily="2" charset="-122"/>
              </a:rPr>
              <a:t> Sorry, I must </a:t>
            </a:r>
            <a:r>
              <a:rPr lang="en-US" altLang="zh-CN" sz="2800" b="1">
                <a:latin typeface="Arial Narrow" panose="020B0506020202030204" pitchFamily="34" charset="0"/>
                <a:ea typeface="宋体" panose="02010600030101010101" pitchFamily="2" charset="-122"/>
              </a:rPr>
              <a:t>…</a:t>
            </a:r>
            <a:endParaRPr lang="en-US" altLang="zh-CN" sz="2800" b="1"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>
              <a:lnSpc>
                <a:spcPct val="90000"/>
              </a:lnSpc>
            </a:pPr>
            <a:r>
              <a:rPr lang="en-US" altLang="zh-CN" sz="2800" b="1">
                <a:solidFill>
                  <a:srgbClr val="7030A0"/>
                </a:solidFill>
                <a:latin typeface="Arial Narrow" panose="020B0506020202030204" pitchFamily="34" charset="0"/>
                <a:ea typeface="宋体" panose="02010600030101010101" pitchFamily="2" charset="-122"/>
              </a:rPr>
              <a:t>•</a:t>
            </a:r>
            <a:r>
              <a:rPr lang="en-US" altLang="zh-CN" sz="2800" b="1">
                <a:latin typeface="Times New Roman" panose="02020603050405020304" pitchFamily="18" charset="0"/>
                <a:ea typeface="宋体" panose="02010600030101010101" pitchFamily="2" charset="-122"/>
              </a:rPr>
              <a:t> I can't either.</a:t>
            </a:r>
            <a:r>
              <a:rPr lang="zh-CN" altLang="en-US" sz="2800" b="1" dirty="0">
                <a:latin typeface="Times New Roman" panose="02020603050405020304" pitchFamily="18" charset="0"/>
                <a:ea typeface="宋体" panose="02010600030101010101" pitchFamily="2" charset="-122"/>
              </a:rPr>
              <a:t> </a:t>
            </a:r>
            <a:r>
              <a:rPr lang="en-US" altLang="zh-CN" sz="2800" b="1">
                <a:latin typeface="Times New Roman" panose="02020603050405020304" pitchFamily="18" charset="0"/>
                <a:ea typeface="宋体" panose="02010600030101010101" pitchFamily="2" charset="-122"/>
              </a:rPr>
              <a:t>I </a:t>
            </a:r>
            <a:r>
              <a:rPr lang="en-US" altLang="zh-CN" sz="2800" b="1">
                <a:latin typeface="Arial Narrow" panose="020B0506020202030204" pitchFamily="34" charset="0"/>
                <a:ea typeface="宋体" panose="02010600030101010101" pitchFamily="2" charset="-122"/>
              </a:rPr>
              <a:t>…</a:t>
            </a:r>
            <a:endParaRPr lang="en-US" altLang="zh-CN" sz="2800" b="1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911860" y="260350"/>
            <a:ext cx="42094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chemeClr val="accent2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Post-listening</a:t>
            </a:r>
            <a:endParaRPr lang="en-US" altLang="zh-CN" sz="2800" b="1">
              <a:solidFill>
                <a:schemeClr val="accent2"/>
              </a:solidFill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575685" y="6121718"/>
            <a:ext cx="1612900" cy="521970"/>
          </a:xfrm>
          <a:prstGeom prst="rect">
            <a:avLst/>
          </a:prstGeom>
          <a:solidFill>
            <a:srgbClr val="D8EEC0"/>
          </a:solidFill>
          <a:ln w="38100">
            <a:solidFill>
              <a:schemeClr val="accent6"/>
            </a:solidFill>
          </a:ln>
        </p:spPr>
        <p:txBody>
          <a:bodyPr wrap="none">
            <a:spAutoFit/>
          </a:bodyPr>
          <a:p>
            <a:pPr marR="0" defTabSz="914400">
              <a:buClrTx/>
              <a:buSzTx/>
              <a:buFontTx/>
              <a:buNone/>
              <a:defRPr/>
            </a:pPr>
            <a:r>
              <a:rPr kumimoji="0" lang="zh-CN" altLang="en-US" sz="2800" b="1" kern="1200" cap="none" spc="0" normalizeH="0" baseline="0" noProof="1"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拒绝邀请</a:t>
            </a:r>
            <a:endParaRPr kumimoji="0" lang="zh-CN" altLang="en-US" sz="2800" b="1" kern="1200" cap="none" spc="0" normalizeH="0" baseline="0" noProof="1">
              <a:latin typeface="Arial" panose="020B0604020202020204" pitchFamily="34" charset="0"/>
              <a:ea typeface="宋体" panose="02010600030101010101" pitchFamily="2" charset="-122"/>
              <a:cs typeface="+mn-cs"/>
              <a:sym typeface="+mn-ea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164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6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16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16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16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000"/>
                                        <p:tgtEl>
                                          <p:spTgt spid="16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164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2" dur="1000"/>
                                        <p:tgtEl>
                                          <p:spTgt spid="16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06" grpId="0" bldLvl="0" animBg="1"/>
      <p:bldP spid="16407" grpId="0" bldLvl="0" animBg="1"/>
      <p:bldP spid="16408" grpId="0" bldLvl="0" animBg="1"/>
      <p:bldP spid="16409" grpId="0" bldLvl="0" animBg="1"/>
      <p:bldP spid="31" grpId="0" bldLvl="0" animBg="1"/>
      <p:bldP spid="16417" grpId="0" bldLvl="0" animBg="1"/>
      <p:bldP spid="16415" grpId="0" bldLvl="0" animBg="1"/>
      <p:bldP spid="3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/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lang="zh-CN" altLang="en-US"/>
          </a:p>
        </p:txBody>
      </p:sp>
      <p:grpSp>
        <p:nvGrpSpPr>
          <p:cNvPr id="64514" name="组合 6"/>
          <p:cNvGrpSpPr/>
          <p:nvPr/>
        </p:nvGrpSpPr>
        <p:grpSpPr>
          <a:xfrm>
            <a:off x="6167438" y="887413"/>
            <a:ext cx="5191125" cy="5426075"/>
            <a:chOff x="9487" y="1225"/>
            <a:chExt cx="8174" cy="8544"/>
          </a:xfrm>
        </p:grpSpPr>
        <p:pic>
          <p:nvPicPr>
            <p:cNvPr id="64515" name="图片 3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2"/>
            <a:stretch>
              <a:fillRect/>
            </a:stretch>
          </p:blipFill>
          <p:spPr>
            <a:xfrm>
              <a:off x="9487" y="1225"/>
              <a:ext cx="8139" cy="673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64516" name="图片 5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9487" y="7927"/>
              <a:ext cx="8174" cy="1842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64517" name="图片 2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768350" y="946150"/>
            <a:ext cx="5119688" cy="5230813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5" name="直接连接符 4"/>
          <p:cNvCxnSpPr/>
          <p:nvPr/>
        </p:nvCxnSpPr>
        <p:spPr>
          <a:xfrm flipV="1">
            <a:off x="7466013" y="1773238"/>
            <a:ext cx="100806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7"/>
          <p:cNvCxnSpPr/>
          <p:nvPr/>
        </p:nvCxnSpPr>
        <p:spPr>
          <a:xfrm flipV="1">
            <a:off x="8904288" y="2781300"/>
            <a:ext cx="180022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/>
        </p:nvCxnSpPr>
        <p:spPr>
          <a:xfrm flipV="1">
            <a:off x="7466013" y="4219575"/>
            <a:ext cx="17272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/>
          <p:cNvCxnSpPr/>
          <p:nvPr/>
        </p:nvCxnSpPr>
        <p:spPr>
          <a:xfrm>
            <a:off x="10056813" y="4670425"/>
            <a:ext cx="100806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 flipV="1">
            <a:off x="7464425" y="5137150"/>
            <a:ext cx="3302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/>
        </p:nvCxnSpPr>
        <p:spPr>
          <a:xfrm>
            <a:off x="10056813" y="1339850"/>
            <a:ext cx="1249363" cy="1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402" name="文本框 16"/>
          <p:cNvSpPr txBox="1"/>
          <p:nvPr/>
        </p:nvSpPr>
        <p:spPr>
          <a:xfrm>
            <a:off x="8545513" y="1412875"/>
            <a:ext cx="2632075" cy="508000"/>
          </a:xfrm>
          <a:prstGeom prst="rect">
            <a:avLst/>
          </a:prstGeom>
          <a:solidFill>
            <a:srgbClr val="FFFF00"/>
          </a:solidFill>
          <a:ln w="9525">
            <a:noFill/>
          </a:ln>
        </p:spPr>
        <p:txBody>
          <a:bodyPr wrap="none" anchor="t" anchorCtr="0"/>
          <a:p>
            <a:pPr>
              <a:lnSpc>
                <a:spcPct val="90000"/>
              </a:lnSpc>
            </a:pPr>
            <a:r>
              <a:rPr lang="zh-CN" altLang="en-US" sz="3200" b="1" dirty="0">
                <a:latin typeface="Arial" panose="020B0604020202020204" pitchFamily="34" charset="0"/>
                <a:ea typeface="宋体" panose="02010600030101010101" pitchFamily="2" charset="-122"/>
              </a:rPr>
              <a:t>为考试做准备</a:t>
            </a:r>
            <a:endParaRPr lang="zh-CN" altLang="en-US" sz="3200" b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6403" name="文本框 17"/>
          <p:cNvSpPr txBox="1"/>
          <p:nvPr/>
        </p:nvSpPr>
        <p:spPr>
          <a:xfrm>
            <a:off x="9855200" y="2854325"/>
            <a:ext cx="1816100" cy="487363"/>
          </a:xfrm>
          <a:prstGeom prst="rect">
            <a:avLst/>
          </a:prstGeom>
          <a:solidFill>
            <a:srgbClr val="FFFF00"/>
          </a:solidFill>
          <a:ln w="9525">
            <a:noFill/>
          </a:ln>
        </p:spPr>
        <p:txBody>
          <a:bodyPr wrap="none" anchor="t" anchorCtr="0"/>
          <a:p>
            <a:pPr>
              <a:lnSpc>
                <a:spcPct val="90000"/>
              </a:lnSpc>
            </a:pPr>
            <a:r>
              <a:rPr lang="zh-CN" altLang="en-US" sz="3200" b="1" dirty="0">
                <a:latin typeface="Arial" panose="020B0604020202020204" pitchFamily="34" charset="0"/>
                <a:ea typeface="宋体" panose="02010600030101010101" pitchFamily="2" charset="-122"/>
              </a:rPr>
              <a:t>去看医生</a:t>
            </a:r>
            <a:endParaRPr lang="zh-CN" altLang="en-US" sz="3200" b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6404" name="文本框 18"/>
          <p:cNvSpPr txBox="1"/>
          <p:nvPr/>
        </p:nvSpPr>
        <p:spPr>
          <a:xfrm>
            <a:off x="9264650" y="3713163"/>
            <a:ext cx="2235200" cy="534035"/>
          </a:xfrm>
          <a:prstGeom prst="rect">
            <a:avLst/>
          </a:prstGeom>
          <a:solidFill>
            <a:srgbClr val="FFFF00"/>
          </a:solidFill>
          <a:ln w="9525">
            <a:noFill/>
          </a:ln>
        </p:spPr>
        <p:txBody>
          <a:bodyPr anchor="t" anchorCtr="0">
            <a:spAutoFit/>
          </a:bodyPr>
          <a:p>
            <a:pPr>
              <a:lnSpc>
                <a:spcPct val="90000"/>
              </a:lnSpc>
            </a:pPr>
            <a:r>
              <a:rPr lang="zh-CN" altLang="en-US" sz="3200" b="1" dirty="0">
                <a:latin typeface="Arial" panose="020B0604020202020204" pitchFamily="34" charset="0"/>
                <a:ea typeface="宋体" panose="02010600030101010101" pitchFamily="2" charset="-122"/>
              </a:rPr>
              <a:t>见我的朋友</a:t>
            </a:r>
            <a:endParaRPr lang="zh-CN" altLang="en-US" sz="3200" b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6405" name="文本框 19"/>
          <p:cNvSpPr txBox="1"/>
          <p:nvPr/>
        </p:nvSpPr>
        <p:spPr>
          <a:xfrm>
            <a:off x="7899400" y="4724400"/>
            <a:ext cx="1884363" cy="534035"/>
          </a:xfrm>
          <a:prstGeom prst="rect">
            <a:avLst/>
          </a:prstGeom>
          <a:solidFill>
            <a:srgbClr val="FFFF00"/>
          </a:solidFill>
          <a:ln w="9525">
            <a:noFill/>
          </a:ln>
        </p:spPr>
        <p:txBody>
          <a:bodyPr anchor="t" anchorCtr="0">
            <a:spAutoFit/>
          </a:bodyPr>
          <a:p>
            <a:pPr>
              <a:lnSpc>
                <a:spcPct val="90000"/>
              </a:lnSpc>
            </a:pPr>
            <a:r>
              <a:rPr lang="zh-CN" altLang="en-US" sz="3200" b="1" dirty="0">
                <a:latin typeface="Arial" panose="020B0604020202020204" pitchFamily="34" charset="0"/>
                <a:ea typeface="宋体" panose="02010600030101010101" pitchFamily="2" charset="-122"/>
              </a:rPr>
              <a:t>得了流感</a:t>
            </a:r>
            <a:endParaRPr lang="zh-CN" altLang="en-US" sz="3200" b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4" name="文本框 19"/>
          <p:cNvSpPr txBox="1"/>
          <p:nvPr/>
        </p:nvSpPr>
        <p:spPr>
          <a:xfrm>
            <a:off x="696913" y="620395"/>
            <a:ext cx="11896725" cy="52197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r>
              <a:rPr lang="en-US" altLang="zh-CN" sz="2800" b="1">
                <a:solidFill>
                  <a:srgbClr val="7030A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Pay attention to the following expressions!</a:t>
            </a:r>
            <a:endParaRPr lang="en-US" altLang="zh-CN" sz="2800" b="1">
              <a:solidFill>
                <a:srgbClr val="7030A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911860" y="260350"/>
            <a:ext cx="42094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chemeClr val="accent2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Post-listening</a:t>
            </a:r>
            <a:endParaRPr lang="en-US" altLang="zh-CN" sz="2800" b="1">
              <a:solidFill>
                <a:schemeClr val="accent2"/>
              </a:solidFill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6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6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6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6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02" grpId="0" bldLvl="0" animBg="1"/>
      <p:bldP spid="16403" grpId="0" bldLvl="0" animBg="1"/>
      <p:bldP spid="16404" grpId="0" bldLvl="0" animBg="1"/>
      <p:bldP spid="16405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圆角矩形标注 13"/>
          <p:cNvSpPr/>
          <p:nvPr>
            <p:custDataLst>
              <p:tags r:id="rId1"/>
            </p:custDataLst>
          </p:nvPr>
        </p:nvSpPr>
        <p:spPr>
          <a:xfrm>
            <a:off x="1336431" y="4217048"/>
            <a:ext cx="3789810" cy="1766751"/>
          </a:xfrm>
          <a:prstGeom prst="wedgeRoundRectCallout">
            <a:avLst>
              <a:gd name="adj1" fmla="val -59211"/>
              <a:gd name="adj2" fmla="val -27712"/>
              <a:gd name="adj3" fmla="val 16667"/>
            </a:avLst>
          </a:prstGeom>
          <a:solidFill>
            <a:srgbClr val="FFFFFF"/>
          </a:solidFill>
          <a:ln w="63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/>
          <a:lstStyle/>
          <a:p>
            <a:pPr>
              <a:lnSpc>
                <a:spcPct val="128000"/>
              </a:lnSpc>
            </a:pPr>
            <a:r>
              <a:rPr lang="en-US" altLang="zh-CN" sz="2800" b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A: </a:t>
            </a:r>
            <a:r>
              <a:rPr lang="en-US" altLang="x-none" sz="28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Can you come to my party on Saturday afternoon?</a:t>
            </a:r>
            <a:endParaRPr lang="en-US" altLang="x-none" sz="2800" b="1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2" name="文本框 11"/>
          <p:cNvSpPr txBox="1"/>
          <p:nvPr>
            <p:custDataLst>
              <p:tags r:id="rId2"/>
            </p:custDataLst>
          </p:nvPr>
        </p:nvSpPr>
        <p:spPr>
          <a:xfrm>
            <a:off x="5235572" y="4129890"/>
            <a:ext cx="6480000" cy="1932870"/>
          </a:xfrm>
          <a:prstGeom prst="wedgeRoundRectCallout">
            <a:avLst>
              <a:gd name="adj1" fmla="val 24406"/>
              <a:gd name="adj2" fmla="val -35274"/>
              <a:gd name="adj3" fmla="val 16667"/>
            </a:avLst>
          </a:prstGeom>
          <a:solidFill>
            <a:srgbClr val="FFFFFF"/>
          </a:solidFill>
          <a:ln w="63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/>
          <a:lstStyle>
            <a:defPPr>
              <a:defRPr lang="zh-CN"/>
            </a:defPPr>
            <a:lvl1pPr>
              <a:lnSpc>
                <a:spcPct val="128000"/>
              </a:lnSpc>
              <a:defRPr sz="280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1pPr>
          </a:lstStyle>
          <a:p>
            <a:r>
              <a:rPr lang="en-US" altLang="x-none" b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B: </a:t>
            </a:r>
            <a:r>
              <a:rPr lang="en-US" altLang="x-none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Sure, I’d love to./That sounds great.</a:t>
            </a:r>
            <a:endParaRPr lang="en-US" altLang="x-none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x-none" b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C: </a:t>
            </a:r>
            <a:r>
              <a:rPr lang="en-US" altLang="x-none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Sorry, I can’t. I have to ...</a:t>
            </a:r>
            <a:endParaRPr lang="en-US" altLang="x-none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x-none" b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D: </a:t>
            </a:r>
            <a:r>
              <a:rPr lang="en-US" altLang="x-none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I’m sorry, too. I must …</a:t>
            </a:r>
            <a:endParaRPr lang="en-US" altLang="x-none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图片 1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758" b="96061" l="5091" r="51939">
                        <a14:backgroundMark x1="49515" y1="39576" x2="49515" y2="39576"/>
                        <a14:backgroundMark x1="49152" y1="43455" x2="49152" y2="43455"/>
                        <a14:backgroundMark x1="49152" y1="47333" x2="49152" y2="47333"/>
                        <a14:backgroundMark x1="49818" y1="50545" x2="49818" y2="50545"/>
                        <a14:backgroundMark x1="50909" y1="51576" x2="50909" y2="51576"/>
                        <a14:backgroundMark x1="99273" y1="56545" x2="99273" y2="565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438" r="48748"/>
          <a:stretch>
            <a:fillRect/>
          </a:stretch>
        </p:blipFill>
        <p:spPr>
          <a:xfrm>
            <a:off x="319413" y="4131370"/>
            <a:ext cx="694111" cy="1938105"/>
          </a:xfrm>
          <a:prstGeom prst="rect">
            <a:avLst/>
          </a:prstGeom>
        </p:spPr>
      </p:pic>
      <p:sp>
        <p:nvSpPr>
          <p:cNvPr id="94210" name="文本框 3"/>
          <p:cNvSpPr txBox="1"/>
          <p:nvPr/>
        </p:nvSpPr>
        <p:spPr>
          <a:xfrm>
            <a:off x="1671638" y="188278"/>
            <a:ext cx="9725025" cy="927100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>
              <a:lnSpc>
                <a:spcPct val="85000"/>
              </a:lnSpc>
            </a:pPr>
            <a:r>
              <a:rPr lang="en-US" altLang="zh-CN" sz="3200">
                <a:solidFill>
                  <a:srgbClr val="0000FF"/>
                </a:solidFill>
                <a:latin typeface="Impact" panose="020B0806030902050204" charset="0"/>
                <a:ea typeface="宋体" panose="02010600030101010101" pitchFamily="2" charset="-122"/>
                <a:cs typeface="Impact" panose="020B0806030902050204" charset="0"/>
                <a:sym typeface="宋体" panose="02010600030101010101" pitchFamily="2" charset="-122"/>
              </a:rPr>
              <a:t>You are the students in the picture. Student A, invite three </a:t>
            </a:r>
            <a:endParaRPr lang="en-US" altLang="zh-CN" sz="3200">
              <a:solidFill>
                <a:srgbClr val="0000FF"/>
              </a:solidFill>
              <a:latin typeface="Impact" panose="020B0806030902050204" charset="0"/>
              <a:ea typeface="宋体" panose="02010600030101010101" pitchFamily="2" charset="-122"/>
              <a:cs typeface="Impact" panose="020B0806030902050204" charset="0"/>
              <a:sym typeface="宋体" panose="02010600030101010101" pitchFamily="2" charset="-122"/>
            </a:endParaRPr>
          </a:p>
          <a:p>
            <a:pPr>
              <a:lnSpc>
                <a:spcPct val="85000"/>
              </a:lnSpc>
            </a:pPr>
            <a:r>
              <a:rPr lang="en-US" altLang="zh-CN" sz="3200">
                <a:solidFill>
                  <a:srgbClr val="0000FF"/>
                </a:solidFill>
                <a:latin typeface="Impact" panose="020B0806030902050204" charset="0"/>
                <a:ea typeface="宋体" panose="02010600030101010101" pitchFamily="2" charset="-122"/>
                <a:cs typeface="Impact" panose="020B0806030902050204" charset="0"/>
                <a:sym typeface="宋体" panose="02010600030101010101" pitchFamily="2" charset="-122"/>
              </a:rPr>
              <a:t>students to your party. Student B, C and D, give answers. </a:t>
            </a:r>
            <a:endParaRPr lang="en-US" altLang="zh-CN" sz="3200">
              <a:solidFill>
                <a:srgbClr val="0000FF"/>
              </a:solidFill>
              <a:latin typeface="Impact" panose="020B0806030902050204" charset="0"/>
              <a:ea typeface="宋体" panose="02010600030101010101" pitchFamily="2" charset="-122"/>
              <a:cs typeface="Impact" panose="020B0806030902050204" charset="0"/>
              <a:sym typeface="宋体" panose="02010600030101010101" pitchFamily="2" charset="-122"/>
            </a:endParaRPr>
          </a:p>
        </p:txBody>
      </p:sp>
      <p:sp>
        <p:nvSpPr>
          <p:cNvPr id="94211" name="Oval 2"/>
          <p:cNvSpPr/>
          <p:nvPr/>
        </p:nvSpPr>
        <p:spPr>
          <a:xfrm>
            <a:off x="551815" y="271463"/>
            <a:ext cx="649288" cy="654050"/>
          </a:xfrm>
          <a:prstGeom prst="ellipse">
            <a:avLst/>
          </a:prstGeom>
          <a:solidFill>
            <a:srgbClr val="FFFF00"/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 anchorCtr="0"/>
          <a:p>
            <a:pPr algn="ctr" eaLnBrk="0" hangingPunct="0"/>
            <a:r>
              <a:rPr lang="en-US" altLang="zh-CN" sz="4000" b="1">
                <a:latin typeface="Arial" panose="020B0604020202020204" pitchFamily="34" charset="0"/>
                <a:ea typeface="宋体" panose="02010600030101010101" pitchFamily="2" charset="-122"/>
              </a:rPr>
              <a:t>1c</a:t>
            </a:r>
            <a:endParaRPr lang="en-US" altLang="zh-CN" sz="4000" b="1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0497" name="矩形 20496"/>
          <p:cNvSpPr/>
          <p:nvPr/>
        </p:nvSpPr>
        <p:spPr>
          <a:xfrm>
            <a:off x="2828925" y="6270625"/>
            <a:ext cx="6116320" cy="460375"/>
          </a:xfrm>
          <a:prstGeom prst="rect">
            <a:avLst/>
          </a:prstGeom>
          <a:solidFill>
            <a:srgbClr val="CCFFFF"/>
          </a:solidFill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charset="-122"/>
              </a:rPr>
              <a:t>注意对话时礼貌邀请、快乐和遗憾的语气。</a:t>
            </a:r>
            <a:endParaRPr lang="zh-CN" altLang="en-US" sz="2400" b="1" dirty="0">
              <a:solidFill>
                <a:srgbClr val="FF0000"/>
              </a:solidFill>
              <a:latin typeface="Times New Roman" panose="02020603050405020304" pitchFamily="18" charset="0"/>
              <a:ea typeface="黑体" panose="02010609060101010101" charset="-122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680325" y="2348865"/>
            <a:ext cx="1753870" cy="1428750"/>
          </a:xfrm>
          <a:prstGeom prst="cloud">
            <a:avLst/>
          </a:prstGeom>
          <a:ln>
            <a:solidFill>
              <a:sysClr val="windowText" lastClr="000000"/>
            </a:solidFill>
          </a:ln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143885" y="2357755"/>
            <a:ext cx="1938655" cy="1522095"/>
          </a:xfrm>
          <a:prstGeom prst="cloud">
            <a:avLst/>
          </a:prstGeom>
          <a:ln>
            <a:solidFill>
              <a:sysClr val="windowText" lastClr="000000"/>
            </a:solidFill>
          </a:ln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127760" y="1322705"/>
            <a:ext cx="2136140" cy="1395730"/>
          </a:xfrm>
          <a:prstGeom prst="cloud">
            <a:avLst/>
          </a:prstGeom>
          <a:ln>
            <a:solidFill>
              <a:schemeClr val="tx1"/>
            </a:solidFill>
          </a:ln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304155" y="1196340"/>
            <a:ext cx="2186305" cy="1522095"/>
          </a:xfrm>
          <a:prstGeom prst="cloud">
            <a:avLst/>
          </a:prstGeom>
          <a:ln>
            <a:solidFill>
              <a:schemeClr val="tx1"/>
            </a:solidFill>
          </a:ln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9624060" y="1196336"/>
            <a:ext cx="2024380" cy="1482090"/>
          </a:xfrm>
          <a:prstGeom prst="cloud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04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ldLvl="0" animBg="1"/>
      <p:bldP spid="12" grpId="0" animBg="1" uiExpand="1" build="p"/>
      <p:bldP spid="20497" grpId="0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/>
      <p:sp>
        <p:nvSpPr>
          <p:cNvPr id="129037" name="文本框 129036"/>
          <p:cNvSpPr txBox="1"/>
          <p:nvPr/>
        </p:nvSpPr>
        <p:spPr>
          <a:xfrm>
            <a:off x="2198688" y="1422400"/>
            <a:ext cx="7759700" cy="3412490"/>
          </a:xfrm>
          <a:prstGeom prst="rect">
            <a:avLst/>
          </a:prstGeom>
          <a:solidFill>
            <a:schemeClr val="accent6">
              <a:lumMod val="20000"/>
              <a:lumOff val="80000"/>
              <a:alpha val="60000"/>
            </a:schemeClr>
          </a:solidFill>
          <a:ln w="9525">
            <a:noFill/>
          </a:ln>
        </p:spPr>
        <p:txBody>
          <a:bodyPr wrap="square">
            <a:spAutoFit/>
          </a:bodyPr>
          <a:lstStyle/>
          <a:p>
            <a:pPr marR="0" defTabSz="914400">
              <a:lnSpc>
                <a:spcPct val="120000"/>
              </a:lnSpc>
              <a:buClrTx/>
              <a:buSzTx/>
              <a:buFontTx/>
              <a:buNone/>
              <a:defRPr/>
            </a:pPr>
            <a:r>
              <a:rPr kumimoji="0" lang="en-US" altLang="zh-CN" sz="3600" b="1" kern="1200" cap="none" spc="0" normalizeH="0" baseline="0" noProof="1"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1. Jeff (can/ can't) go to the party.</a:t>
            </a:r>
            <a:endParaRPr kumimoji="0" lang="en-US" altLang="zh-CN" sz="3600" b="1" kern="1200" cap="none" spc="0" normalizeH="0" baseline="0" noProof="1"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  <a:p>
            <a:pPr marR="0" defTabSz="914400">
              <a:lnSpc>
                <a:spcPct val="120000"/>
              </a:lnSpc>
              <a:buClrTx/>
              <a:buSzTx/>
              <a:buFontTx/>
              <a:buNone/>
              <a:defRPr/>
            </a:pPr>
            <a:r>
              <a:rPr kumimoji="0" lang="en-US" altLang="zh-CN" sz="3600" b="1" kern="1200" cap="none" spc="0" normalizeH="0" baseline="0" noProof="1"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2. Mary (can/ can't) go to the party.</a:t>
            </a:r>
            <a:endParaRPr kumimoji="0" lang="en-US" altLang="zh-CN" sz="3600" b="1" kern="1200" cap="none" spc="0" normalizeH="0" baseline="0" noProof="1"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  <a:p>
            <a:pPr marR="0" defTabSz="914400">
              <a:lnSpc>
                <a:spcPct val="120000"/>
              </a:lnSpc>
              <a:buClrTx/>
              <a:buSzTx/>
              <a:buFontTx/>
              <a:buNone/>
              <a:defRPr/>
            </a:pPr>
            <a:r>
              <a:rPr kumimoji="0" lang="en-US" altLang="zh-CN" sz="3600" b="1" kern="1200" cap="none" spc="0" normalizeH="0" baseline="0" noProof="1"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3. May (can/ can't) go to the party.</a:t>
            </a:r>
            <a:endParaRPr kumimoji="0" lang="en-US" altLang="zh-CN" sz="3600" b="1" kern="1200" cap="none" spc="0" normalizeH="0" baseline="0" noProof="1"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  <a:p>
            <a:pPr marR="0" defTabSz="914400">
              <a:lnSpc>
                <a:spcPct val="120000"/>
              </a:lnSpc>
              <a:buClrTx/>
              <a:buSzTx/>
              <a:buFontTx/>
              <a:buNone/>
              <a:defRPr/>
            </a:pPr>
            <a:r>
              <a:rPr kumimoji="0" lang="en-US" altLang="zh-CN" sz="3600" b="1" kern="1200" cap="none" spc="0" normalizeH="0" baseline="0" noProof="1"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4. Mei Ling (can/ can't) go to the party.</a:t>
            </a:r>
            <a:endParaRPr kumimoji="0" lang="en-US" altLang="zh-CN" sz="3600" b="1" kern="1200" cap="none" spc="0" normalizeH="0" baseline="0" noProof="1"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  <a:p>
            <a:pPr marR="0" defTabSz="914400">
              <a:lnSpc>
                <a:spcPct val="120000"/>
              </a:lnSpc>
              <a:buClrTx/>
              <a:buSzTx/>
              <a:buFontTx/>
              <a:buNone/>
              <a:defRPr/>
            </a:pPr>
            <a:r>
              <a:rPr kumimoji="0" lang="en-US" altLang="zh-CN" sz="3600" b="1" kern="1200" cap="none" spc="0" normalizeH="0" baseline="0" noProof="1"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5. Paul (can/ can't) go to the party.</a:t>
            </a:r>
            <a:endParaRPr kumimoji="0" lang="en-US" altLang="zh-CN" sz="3600" b="1" kern="1200" cap="none" spc="0" normalizeH="0" baseline="0" noProof="1"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7587" name="文本框 1"/>
          <p:cNvSpPr txBox="1"/>
          <p:nvPr/>
        </p:nvSpPr>
        <p:spPr>
          <a:xfrm>
            <a:off x="939483" y="652145"/>
            <a:ext cx="7277100" cy="64516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>
              <a:spcBef>
                <a:spcPct val="50000"/>
              </a:spcBef>
            </a:pPr>
            <a:r>
              <a:rPr lang="en-US" altLang="zh-CN" sz="3600" b="1">
                <a:solidFill>
                  <a:srgbClr val="7030A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Listen and circle </a:t>
            </a:r>
            <a:r>
              <a:rPr lang="en-US" altLang="zh-CN" sz="3600" b="1" i="1">
                <a:solidFill>
                  <a:srgbClr val="7030A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can</a:t>
            </a:r>
            <a:r>
              <a:rPr lang="en-US" altLang="zh-CN" sz="3600" b="1">
                <a:solidFill>
                  <a:srgbClr val="7030A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 or </a:t>
            </a:r>
            <a:r>
              <a:rPr lang="en-US" altLang="zh-CN" sz="3600" b="1" i="1">
                <a:solidFill>
                  <a:srgbClr val="7030A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can't</a:t>
            </a:r>
            <a:r>
              <a:rPr lang="en-US" altLang="zh-CN" sz="3600" b="1">
                <a:solidFill>
                  <a:srgbClr val="7030A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.</a:t>
            </a:r>
            <a:endParaRPr lang="en-US" altLang="zh-CN" sz="3600" b="1">
              <a:solidFill>
                <a:srgbClr val="7030A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11270" name="椭圆 11269"/>
          <p:cNvSpPr/>
          <p:nvPr/>
        </p:nvSpPr>
        <p:spPr>
          <a:xfrm>
            <a:off x="3106738" y="699135"/>
            <a:ext cx="1196975" cy="544513"/>
          </a:xfrm>
          <a:prstGeom prst="ellipse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 anchorCtr="0"/>
          <a:p>
            <a:endParaRPr lang="zh-CN" altLang="en-US" sz="180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" name="椭圆 2"/>
          <p:cNvSpPr/>
          <p:nvPr/>
        </p:nvSpPr>
        <p:spPr>
          <a:xfrm>
            <a:off x="4511675" y="1604963"/>
            <a:ext cx="1196975" cy="566737"/>
          </a:xfrm>
          <a:prstGeom prst="ellipse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 anchorCtr="0"/>
          <a:p>
            <a:endParaRPr lang="zh-CN" altLang="en-US" sz="180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4" name="椭圆 3"/>
          <p:cNvSpPr/>
          <p:nvPr/>
        </p:nvSpPr>
        <p:spPr>
          <a:xfrm>
            <a:off x="4727575" y="2870200"/>
            <a:ext cx="1198563" cy="569913"/>
          </a:xfrm>
          <a:prstGeom prst="ellipse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 anchorCtr="0"/>
          <a:p>
            <a:endParaRPr lang="zh-CN" altLang="en-US" sz="180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5662613" y="3581400"/>
            <a:ext cx="1198562" cy="534988"/>
          </a:xfrm>
          <a:prstGeom prst="ellipse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 anchorCtr="0"/>
          <a:p>
            <a:endParaRPr lang="zh-CN" altLang="en-US" sz="180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3795713" y="4246563"/>
            <a:ext cx="915987" cy="492125"/>
          </a:xfrm>
          <a:prstGeom prst="ellipse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 anchorCtr="0"/>
          <a:p>
            <a:endParaRPr lang="zh-CN" altLang="en-US" sz="180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" name="椭圆 6"/>
          <p:cNvSpPr/>
          <p:nvPr/>
        </p:nvSpPr>
        <p:spPr>
          <a:xfrm>
            <a:off x="3963988" y="2251075"/>
            <a:ext cx="914400" cy="541338"/>
          </a:xfrm>
          <a:prstGeom prst="ellipse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 anchorCtr="0"/>
          <a:p>
            <a:endParaRPr lang="zh-CN" altLang="en-US" sz="180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7594" name="椭圆 50188"/>
          <p:cNvSpPr/>
          <p:nvPr/>
        </p:nvSpPr>
        <p:spPr>
          <a:xfrm>
            <a:off x="320040" y="908685"/>
            <a:ext cx="639763" cy="609600"/>
          </a:xfrm>
          <a:prstGeom prst="ellipse">
            <a:avLst/>
          </a:prstGeom>
          <a:solidFill>
            <a:srgbClr val="FFC000"/>
          </a:solidFill>
          <a:ln w="9525">
            <a:noFill/>
          </a:ln>
        </p:spPr>
        <p:txBody>
          <a:bodyPr wrap="none" anchor="ctr" anchorCtr="0"/>
          <a:p>
            <a:pPr algn="ctr"/>
            <a:r>
              <a:rPr lang="zh-CN" altLang="en-US" sz="1800" dirty="0">
                <a:latin typeface="Arial" panose="020B0604020202020204" pitchFamily="34" charset="0"/>
                <a:ea typeface="宋体" panose="02010600030101010101" pitchFamily="2" charset="-122"/>
              </a:rPr>
              <a:t> </a:t>
            </a:r>
            <a:r>
              <a:rPr lang="en-US" altLang="zh-CN" sz="3600" b="1">
                <a:solidFill>
                  <a:srgbClr val="8700E2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2a</a:t>
            </a:r>
            <a:endParaRPr lang="en-US" altLang="zh-CN" sz="3600" b="1">
              <a:solidFill>
                <a:srgbClr val="8700E2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67595" name="圆角矩形 136224"/>
          <p:cNvSpPr/>
          <p:nvPr/>
        </p:nvSpPr>
        <p:spPr>
          <a:xfrm>
            <a:off x="263525" y="6237288"/>
            <a:ext cx="676275" cy="327025"/>
          </a:xfrm>
          <a:prstGeom prst="roundRect">
            <a:avLst>
              <a:gd name="adj" fmla="val 16667"/>
            </a:avLst>
          </a:prstGeom>
          <a:noFill/>
          <a:ln w="22225" cap="flat" cmpd="sng">
            <a:solidFill>
              <a:srgbClr val="0033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 anchorCtr="0"/>
          <a:p>
            <a:pPr marL="609600" indent="-609600" algn="ctr">
              <a:spcBef>
                <a:spcPct val="20000"/>
              </a:spcBef>
            </a:pPr>
            <a:r>
              <a:rPr lang="en-US" altLang="zh-CN" sz="2600" b="1">
                <a:latin typeface="Times New Roman" panose="02020603050405020304" pitchFamily="18" charset="0"/>
                <a:ea typeface="宋体" panose="02010600030101010101" pitchFamily="2" charset="-122"/>
              </a:rPr>
              <a:t>P66</a:t>
            </a:r>
            <a:endParaRPr lang="en-US" altLang="zh-CN" sz="2600" b="1">
              <a:solidFill>
                <a:srgbClr val="6600CC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pic>
        <p:nvPicPr>
          <p:cNvPr id="78863" name="Section A 2a">
            <a:hlinkClick r:id="" action="ppaction://media"/>
          </p:cNvPr>
          <p:cNvPicPr>
            <a:picLocks noRot="1"/>
          </p:cNvPicPr>
          <p:nvPr>
            <a:wavAudioFile r:embed="rId1" name="Section A 2a"/>
          </p:nvPr>
        </p:nvPicPr>
        <p:blipFill>
          <a:blip r:embed="rId2"/>
          <a:stretch>
            <a:fillRect/>
          </a:stretch>
        </p:blipFill>
        <p:spPr>
          <a:xfrm>
            <a:off x="837883" y="5445125"/>
            <a:ext cx="712787" cy="6477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7597" name="图片 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90500" y="1604963"/>
            <a:ext cx="2008188" cy="28606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7598" name="图片 7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9983788" y="1628775"/>
            <a:ext cx="2005012" cy="28400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7599" name="图片 8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5087938" y="5013325"/>
            <a:ext cx="1770062" cy="12954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9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8863"/>
                </p:tgtEl>
              </p:cMediaNode>
            </p:audio>
          </p:childTnLst>
        </p:cTn>
      </p:par>
    </p:tnLst>
    <p:bldLst>
      <p:bldP spid="129037" grpId="0" bldLvl="0" animBg="1"/>
      <p:bldP spid="11270" grpId="0" bldLvl="0" animBg="1"/>
      <p:bldP spid="3" grpId="0" bldLvl="0" animBg="1"/>
      <p:bldP spid="4" grpId="0" bldLvl="0" animBg="1"/>
      <p:bldP spid="5" grpId="0" bldLvl="0" animBg="1"/>
      <p:bldP spid="6" grpId="0" bldLvl="0" animBg="1"/>
      <p:bldP spid="7" grpId="0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/>
      <p:sp>
        <p:nvSpPr>
          <p:cNvPr id="68610" name="文本框 1"/>
          <p:cNvSpPr txBox="1"/>
          <p:nvPr/>
        </p:nvSpPr>
        <p:spPr>
          <a:xfrm>
            <a:off x="959803" y="620078"/>
            <a:ext cx="9517062" cy="119888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r>
              <a:rPr lang="en-US" altLang="zh-CN" sz="3600" b="1">
                <a:solidFill>
                  <a:srgbClr val="7030A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Listen again. Who can't go to the party? Why? Complete the chart.</a:t>
            </a:r>
            <a:endParaRPr lang="en-US" altLang="zh-CN" sz="3600" b="1">
              <a:solidFill>
                <a:srgbClr val="7030A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graphicFrame>
        <p:nvGraphicFramePr>
          <p:cNvPr id="20514" name="表格 20513"/>
          <p:cNvGraphicFramePr/>
          <p:nvPr>
            <p:custDataLst>
              <p:tags r:id="rId1"/>
            </p:custDataLst>
          </p:nvPr>
        </p:nvGraphicFramePr>
        <p:xfrm>
          <a:off x="1631950" y="1739900"/>
          <a:ext cx="8412480" cy="4425315"/>
        </p:xfrm>
        <a:graphic>
          <a:graphicData uri="http://schemas.openxmlformats.org/drawingml/2006/table">
            <a:tbl>
              <a:tblPr>
                <a:effectLst>
                  <a:outerShdw blurRad="431800" dist="38100" dir="2700000" algn="tl" rotWithShape="0">
                    <a:prstClr val="black">
                      <a:alpha val="40000"/>
                    </a:prstClr>
                  </a:outerShdw>
                </a:effectLst>
              </a:tblPr>
              <a:tblGrid>
                <a:gridCol w="2896235"/>
                <a:gridCol w="5516245"/>
              </a:tblGrid>
              <a:tr h="749300"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 algn="ctr">
                        <a:lnSpc>
                          <a:spcPct val="120000"/>
                        </a:lnSpc>
                        <a:buNone/>
                      </a:pPr>
                      <a:r>
                        <a:rPr lang="en-US" altLang="zh-CN" sz="3600" b="1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Names</a:t>
                      </a:r>
                      <a:endParaRPr lang="en-US" altLang="zh-CN" sz="36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>
                      <a:noFill/>
                    </a:lnL>
                    <a:lnR w="12700">
                      <a:solidFill>
                        <a:schemeClr val="accent6"/>
                      </a:solidFill>
                      <a:prstDash val="solid"/>
                    </a:lnR>
                    <a:lnT>
                      <a:noFill/>
                    </a:lnT>
                    <a:lnB w="12700">
                      <a:solidFill>
                        <a:schemeClr val="accent6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algn="ctr">
                        <a:lnSpc>
                          <a:spcPct val="12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en-US" altLang="zh-CN" sz="3600" b="1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Reasons</a:t>
                      </a:r>
                      <a:endParaRPr lang="en-US" altLang="zh-CN" sz="36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>
                      <a:solidFill>
                        <a:schemeClr val="accent6"/>
                      </a:solidFill>
                      <a:prstDash val="solid"/>
                    </a:lnL>
                    <a:lnR>
                      <a:noFill/>
                    </a:lnR>
                    <a:lnT>
                      <a:noFill/>
                    </a:lnT>
                    <a:lnB w="12700">
                      <a:solidFill>
                        <a:schemeClr val="accent6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676015"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>
                        <a:buNone/>
                      </a:pPr>
                      <a:endParaRPr lang="zh-CN" altLang="en-US" dirty="0"/>
                    </a:p>
                  </a:txBody>
                  <a:tcPr>
                    <a:lnL>
                      <a:noFill/>
                    </a:lnL>
                    <a:lnR w="12700">
                      <a:solidFill>
                        <a:schemeClr val="accent6"/>
                      </a:solidFill>
                      <a:prstDash val="solid"/>
                    </a:lnR>
                    <a:lnT w="12700">
                      <a:solidFill>
                        <a:schemeClr val="accent6"/>
                      </a:solidFill>
                      <a:prstDash val="soli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lvl="2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lvl="3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lvl="4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</a:lstStyle>
                    <a:p>
                      <a:pPr marL="0" lvl="0" indent="0">
                        <a:buNone/>
                      </a:pPr>
                      <a:endParaRPr lang="zh-CN" altLang="en-US" dirty="0"/>
                    </a:p>
                    <a:p>
                      <a:pPr marL="0" lvl="0" indent="0">
                        <a:buNone/>
                      </a:pPr>
                      <a:endParaRPr lang="zh-CN" altLang="en-US" dirty="0"/>
                    </a:p>
                  </a:txBody>
                  <a:tcPr>
                    <a:lnL w="12700">
                      <a:solidFill>
                        <a:schemeClr val="accent6"/>
                      </a:solidFill>
                      <a:prstDash val="solid"/>
                    </a:lnL>
                    <a:lnR>
                      <a:noFill/>
                    </a:lnR>
                    <a:lnT w="12700">
                      <a:solidFill>
                        <a:schemeClr val="accent6"/>
                      </a:solidFill>
                      <a:prstDash val="soli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3" name="文本框 2"/>
          <p:cNvSpPr txBox="1"/>
          <p:nvPr/>
        </p:nvSpPr>
        <p:spPr>
          <a:xfrm>
            <a:off x="1927225" y="2684463"/>
            <a:ext cx="2438400" cy="252793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>
              <a:lnSpc>
                <a:spcPct val="110000"/>
              </a:lnSpc>
            </a:pPr>
            <a:r>
              <a:rPr lang="en-US" altLang="zh-CN" sz="36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1. Jeff</a:t>
            </a:r>
            <a:endParaRPr lang="en-US" altLang="zh-CN" sz="3600" b="1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>
              <a:lnSpc>
                <a:spcPct val="110000"/>
              </a:lnSpc>
            </a:pPr>
            <a:endParaRPr lang="en-US" altLang="zh-CN" sz="3600" b="1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>
              <a:lnSpc>
                <a:spcPct val="110000"/>
              </a:lnSpc>
            </a:pPr>
            <a:r>
              <a:rPr lang="en-US" altLang="zh-CN" sz="36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2. May</a:t>
            </a:r>
            <a:endParaRPr lang="en-US" altLang="zh-CN" sz="3600" b="1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>
              <a:lnSpc>
                <a:spcPct val="110000"/>
              </a:lnSpc>
            </a:pPr>
            <a:r>
              <a:rPr lang="en-US" altLang="zh-CN" sz="36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3. </a:t>
            </a:r>
            <a:r>
              <a:rPr lang="en-US" altLang="zh-CN" sz="3600" b="1" err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Mei</a:t>
            </a:r>
            <a:r>
              <a:rPr lang="en-US" altLang="zh-CN" sz="36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 Ling</a:t>
            </a:r>
            <a:endParaRPr lang="en-US" altLang="zh-CN" sz="3600" b="1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683125" y="2684463"/>
            <a:ext cx="5086350" cy="313690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>
              <a:lnSpc>
                <a:spcPct val="110000"/>
              </a:lnSpc>
            </a:pPr>
            <a:r>
              <a:rPr lang="en-US" altLang="zh-CN" sz="36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1. He might have to meet</a:t>
            </a:r>
            <a:endParaRPr lang="en-US" altLang="zh-CN" sz="3600" b="1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>
              <a:lnSpc>
                <a:spcPct val="110000"/>
              </a:lnSpc>
            </a:pPr>
            <a:r>
              <a:rPr lang="en-US" altLang="zh-CN" sz="36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    his friend.</a:t>
            </a:r>
            <a:endParaRPr lang="en-US" altLang="zh-CN" sz="3600" b="1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>
              <a:lnSpc>
                <a:spcPct val="110000"/>
              </a:lnSpc>
            </a:pPr>
            <a:r>
              <a:rPr lang="en-US" altLang="zh-CN" sz="36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2. She has the flu.</a:t>
            </a:r>
            <a:endParaRPr lang="en-US" altLang="zh-CN" sz="3600" b="1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>
              <a:lnSpc>
                <a:spcPct val="110000"/>
              </a:lnSpc>
            </a:pPr>
            <a:r>
              <a:rPr lang="en-US" altLang="zh-CN" sz="36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3. She must study for a </a:t>
            </a:r>
            <a:endParaRPr lang="en-US" altLang="zh-CN" sz="3600" b="1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>
              <a:lnSpc>
                <a:spcPct val="110000"/>
              </a:lnSpc>
            </a:pPr>
            <a:r>
              <a:rPr lang="en-US" altLang="zh-CN" sz="36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    math test.</a:t>
            </a:r>
            <a:endParaRPr lang="en-US" altLang="zh-CN" sz="3600" b="1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68614" name="椭圆 50188"/>
          <p:cNvSpPr/>
          <p:nvPr/>
        </p:nvSpPr>
        <p:spPr>
          <a:xfrm>
            <a:off x="263208" y="764223"/>
            <a:ext cx="639762" cy="609600"/>
          </a:xfrm>
          <a:prstGeom prst="ellipse">
            <a:avLst/>
          </a:prstGeom>
          <a:solidFill>
            <a:srgbClr val="FFC000"/>
          </a:solidFill>
          <a:ln w="9525">
            <a:noFill/>
          </a:ln>
        </p:spPr>
        <p:txBody>
          <a:bodyPr wrap="none" anchor="ctr" anchorCtr="0"/>
          <a:p>
            <a:pPr algn="ctr"/>
            <a:r>
              <a:rPr lang="zh-CN" altLang="en-US" sz="1800" dirty="0">
                <a:latin typeface="Arial" panose="020B0604020202020204" pitchFamily="34" charset="0"/>
                <a:ea typeface="宋体" panose="02010600030101010101" pitchFamily="2" charset="-122"/>
              </a:rPr>
              <a:t> </a:t>
            </a:r>
            <a:r>
              <a:rPr lang="en-US" altLang="zh-CN" sz="3600" b="1">
                <a:solidFill>
                  <a:srgbClr val="8700E2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2b</a:t>
            </a:r>
            <a:endParaRPr lang="en-US" altLang="zh-CN" sz="3600" b="1">
              <a:solidFill>
                <a:srgbClr val="8700E2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68615" name="圆角矩形 136224"/>
          <p:cNvSpPr/>
          <p:nvPr/>
        </p:nvSpPr>
        <p:spPr>
          <a:xfrm>
            <a:off x="787400" y="6165850"/>
            <a:ext cx="692150" cy="36195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2225" cap="flat" cmpd="sng">
            <a:solidFill>
              <a:srgbClr val="0033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 anchorCtr="0"/>
          <a:p>
            <a:pPr marL="609600" indent="-609600" algn="ctr">
              <a:spcBef>
                <a:spcPct val="20000"/>
              </a:spcBef>
            </a:pPr>
            <a:r>
              <a:rPr lang="en-US" altLang="zh-CN" sz="3000" b="1">
                <a:latin typeface="Times New Roman" panose="02020603050405020304" pitchFamily="18" charset="0"/>
                <a:ea typeface="宋体" panose="02010600030101010101" pitchFamily="2" charset="-122"/>
              </a:rPr>
              <a:t>P66</a:t>
            </a:r>
            <a:endParaRPr lang="en-US" altLang="zh-CN" sz="3000" b="1">
              <a:solidFill>
                <a:srgbClr val="6600CC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pic>
        <p:nvPicPr>
          <p:cNvPr id="79880" name="Section A 2b">
            <a:hlinkClick r:id="" action="ppaction://media"/>
          </p:cNvPr>
          <p:cNvPicPr>
            <a:picLocks noRot="1"/>
          </p:cNvPicPr>
          <p:nvPr>
            <a:wavAudioFile r:embed="rId2" name="Section A 2b"/>
          </p:nvPr>
        </p:nvPicPr>
        <p:blipFill>
          <a:blip r:embed="rId3"/>
          <a:stretch>
            <a:fillRect/>
          </a:stretch>
        </p:blipFill>
        <p:spPr>
          <a:xfrm>
            <a:off x="768350" y="5397500"/>
            <a:ext cx="762000" cy="7683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2" name="文本框 31"/>
          <p:cNvSpPr txBox="1"/>
          <p:nvPr/>
        </p:nvSpPr>
        <p:spPr>
          <a:xfrm>
            <a:off x="911860" y="260350"/>
            <a:ext cx="42094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chemeClr val="accent2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While-listening</a:t>
            </a:r>
            <a:endParaRPr lang="en-US" altLang="zh-CN" sz="2800" b="1">
              <a:solidFill>
                <a:schemeClr val="accent2"/>
              </a:solidFill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0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charRg st="0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charRg st="0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charRg st="9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charRg st="9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charRg st="16" end="2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charRg st="16" end="2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charRg st="0" end="2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charRg st="0" end="2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charRg st="25" end="4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charRg st="25" end="4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charRg st="41" end="6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4">
                                            <p:txEl>
                                              <p:charRg st="41" end="6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charRg st="61" end="8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4">
                                            <p:txEl>
                                              <p:charRg st="61" end="8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charRg st="86" end="10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4">
                                            <p:txEl>
                                              <p:charRg st="86" end="10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4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9880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/>
      <p:sp>
        <p:nvSpPr>
          <p:cNvPr id="11" name="副标题 10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69634" name="图片 1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6240463" y="620713"/>
            <a:ext cx="5383212" cy="60182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9635" name="图片 10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rcRect t="5647"/>
          <a:stretch>
            <a:fillRect/>
          </a:stretch>
        </p:blipFill>
        <p:spPr>
          <a:xfrm>
            <a:off x="814388" y="620713"/>
            <a:ext cx="5353050" cy="6018212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3" name="直接连接符 2"/>
          <p:cNvCxnSpPr/>
          <p:nvPr/>
        </p:nvCxnSpPr>
        <p:spPr>
          <a:xfrm>
            <a:off x="4186238" y="2041525"/>
            <a:ext cx="162242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直接连接符 3"/>
          <p:cNvCxnSpPr/>
          <p:nvPr/>
        </p:nvCxnSpPr>
        <p:spPr>
          <a:xfrm>
            <a:off x="1776413" y="2420938"/>
            <a:ext cx="309562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连接符 4"/>
          <p:cNvCxnSpPr/>
          <p:nvPr/>
        </p:nvCxnSpPr>
        <p:spPr>
          <a:xfrm>
            <a:off x="3359150" y="5805488"/>
            <a:ext cx="144145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连接符 5"/>
          <p:cNvCxnSpPr/>
          <p:nvPr/>
        </p:nvCxnSpPr>
        <p:spPr>
          <a:xfrm>
            <a:off x="7608888" y="2852738"/>
            <a:ext cx="230346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连接符 6"/>
          <p:cNvCxnSpPr/>
          <p:nvPr/>
        </p:nvCxnSpPr>
        <p:spPr>
          <a:xfrm>
            <a:off x="10848975" y="2347913"/>
            <a:ext cx="66992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椭圆 7"/>
          <p:cNvSpPr/>
          <p:nvPr/>
        </p:nvSpPr>
        <p:spPr>
          <a:xfrm>
            <a:off x="911225" y="1706563"/>
            <a:ext cx="576263" cy="36036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椭圆 8"/>
          <p:cNvSpPr/>
          <p:nvPr/>
        </p:nvSpPr>
        <p:spPr>
          <a:xfrm>
            <a:off x="912813" y="5518150"/>
            <a:ext cx="695325" cy="36036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椭圆 9"/>
          <p:cNvSpPr/>
          <p:nvPr/>
        </p:nvSpPr>
        <p:spPr>
          <a:xfrm>
            <a:off x="6311900" y="2001838"/>
            <a:ext cx="1266825" cy="38893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2541" name="文本框 10"/>
          <p:cNvSpPr txBox="1"/>
          <p:nvPr/>
        </p:nvSpPr>
        <p:spPr>
          <a:xfrm>
            <a:off x="2833688" y="1778000"/>
            <a:ext cx="1352550" cy="298450"/>
          </a:xfrm>
          <a:prstGeom prst="rect">
            <a:avLst/>
          </a:prstGeom>
          <a:solidFill>
            <a:srgbClr val="7030A0">
              <a:alpha val="29019"/>
            </a:srgbClr>
          </a:solidFill>
          <a:ln w="9525">
            <a:noFill/>
          </a:ln>
        </p:spPr>
        <p:txBody>
          <a:bodyPr anchor="t" anchorCtr="0"/>
          <a:p>
            <a:endParaRPr lang="zh-CN" altLang="en-US" sz="180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2542" name="文本框 11"/>
          <p:cNvSpPr txBox="1"/>
          <p:nvPr/>
        </p:nvSpPr>
        <p:spPr>
          <a:xfrm>
            <a:off x="8753475" y="1974850"/>
            <a:ext cx="1981200" cy="423863"/>
          </a:xfrm>
          <a:prstGeom prst="rect">
            <a:avLst/>
          </a:prstGeom>
          <a:solidFill>
            <a:srgbClr val="7030A0">
              <a:alpha val="29019"/>
            </a:srgbClr>
          </a:solidFill>
          <a:ln w="9525">
            <a:noFill/>
          </a:ln>
        </p:spPr>
        <p:txBody>
          <a:bodyPr anchor="t" anchorCtr="0"/>
          <a:p>
            <a:endParaRPr lang="zh-CN" altLang="en-US" sz="180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2543" name="文本框 12"/>
          <p:cNvSpPr txBox="1"/>
          <p:nvPr/>
        </p:nvSpPr>
        <p:spPr>
          <a:xfrm>
            <a:off x="1774825" y="5510213"/>
            <a:ext cx="1506538" cy="368300"/>
          </a:xfrm>
          <a:prstGeom prst="rect">
            <a:avLst/>
          </a:prstGeom>
          <a:solidFill>
            <a:srgbClr val="7030A0">
              <a:alpha val="29019"/>
            </a:srgbClr>
          </a:solidFill>
          <a:ln w="9525">
            <a:noFill/>
          </a:ln>
        </p:spPr>
        <p:txBody>
          <a:bodyPr anchor="t" anchorCtr="0">
            <a:spAutoFit/>
          </a:bodyPr>
          <a:p>
            <a:endParaRPr lang="zh-CN" altLang="en-US" sz="180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2550" name="文本框 22549"/>
          <p:cNvSpPr txBox="1"/>
          <p:nvPr/>
        </p:nvSpPr>
        <p:spPr>
          <a:xfrm>
            <a:off x="1758950" y="4797425"/>
            <a:ext cx="2536825" cy="583565"/>
          </a:xfrm>
          <a:prstGeom prst="rect">
            <a:avLst/>
          </a:prstGeom>
          <a:solidFill>
            <a:srgbClr val="FFFF00"/>
          </a:solidFill>
          <a:ln w="9525">
            <a:noFill/>
          </a:ln>
        </p:spPr>
        <p:txBody>
          <a:bodyPr anchor="t" anchorCtr="0">
            <a:spAutoFit/>
          </a:bodyPr>
          <a:p>
            <a:pPr>
              <a:spcBef>
                <a:spcPct val="50000"/>
              </a:spcBef>
            </a:pPr>
            <a:r>
              <a:rPr lang="zh-CN" altLang="en-US" sz="3200" b="1" dirty="0">
                <a:latin typeface="Arial" panose="020B0604020202020204" pitchFamily="34" charset="0"/>
                <a:ea typeface="宋体" panose="02010600030101010101" pitchFamily="2" charset="-122"/>
              </a:rPr>
              <a:t>恐怕不行。 </a:t>
            </a:r>
            <a:endParaRPr lang="zh-CN" altLang="en-US" sz="3200" b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5808663" y="1123950"/>
            <a:ext cx="2016125" cy="538163"/>
          </a:xfrm>
          <a:prstGeom prst="rect">
            <a:avLst/>
          </a:prstGeom>
          <a:solidFill>
            <a:srgbClr val="FFFF00"/>
          </a:solidFill>
          <a:ln w="9525">
            <a:noFill/>
          </a:ln>
        </p:spPr>
        <p:txBody>
          <a:bodyPr anchor="t" anchorCtr="0"/>
          <a:p>
            <a:pPr>
              <a:spcBef>
                <a:spcPct val="50000"/>
              </a:spcBef>
            </a:pPr>
            <a:r>
              <a:rPr lang="zh-CN" altLang="en-US" sz="3200" b="1" dirty="0">
                <a:latin typeface="Arial" panose="020B0604020202020204" pitchFamily="34" charset="0"/>
                <a:ea typeface="宋体" panose="02010600030101010101" pitchFamily="2" charset="-122"/>
              </a:rPr>
              <a:t>我没空。</a:t>
            </a:r>
            <a:endParaRPr lang="zh-CN" altLang="en-US" sz="3200" b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8" name="Line 24"/>
          <p:cNvSpPr/>
          <p:nvPr/>
        </p:nvSpPr>
        <p:spPr>
          <a:xfrm flipV="1">
            <a:off x="3935413" y="1433513"/>
            <a:ext cx="1833562" cy="336550"/>
          </a:xfrm>
          <a:prstGeom prst="line">
            <a:avLst/>
          </a:prstGeom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sp>
      <p:sp>
        <p:nvSpPr>
          <p:cNvPr id="19" name="Line 25"/>
          <p:cNvSpPr/>
          <p:nvPr/>
        </p:nvSpPr>
        <p:spPr>
          <a:xfrm flipH="1" flipV="1">
            <a:off x="7824788" y="1484313"/>
            <a:ext cx="1139825" cy="430212"/>
          </a:xfrm>
          <a:prstGeom prst="line">
            <a:avLst/>
          </a:prstGeom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sp>
      <p:sp>
        <p:nvSpPr>
          <p:cNvPr id="20" name="Text Box 21"/>
          <p:cNvSpPr txBox="1"/>
          <p:nvPr/>
        </p:nvSpPr>
        <p:spPr>
          <a:xfrm>
            <a:off x="7616825" y="2924175"/>
            <a:ext cx="3995738" cy="560388"/>
          </a:xfrm>
          <a:prstGeom prst="rect">
            <a:avLst/>
          </a:prstGeom>
          <a:solidFill>
            <a:srgbClr val="D8EEC0"/>
          </a:solidFill>
          <a:ln w="9525" cap="flat" cmpd="sng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 anchorCtr="0"/>
          <a:p>
            <a:r>
              <a:rPr lang="en-US" altLang="zh-CN" sz="3200" b="1">
                <a:solidFill>
                  <a:srgbClr val="FF0066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available  </a:t>
            </a:r>
            <a:r>
              <a:rPr lang="en-US" altLang="zh-CN" sz="3200" b="1" i="1">
                <a:solidFill>
                  <a:srgbClr val="0B06D3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adj. </a:t>
            </a:r>
            <a:r>
              <a:rPr lang="zh-CN" altLang="en-US" sz="3200" b="1" dirty="0">
                <a:latin typeface="Times New Roman" panose="02020603050405020304" pitchFamily="18" charset="0"/>
                <a:ea typeface="宋体" panose="02010600030101010101" pitchFamily="2" charset="-122"/>
              </a:rPr>
              <a:t>有空的</a:t>
            </a:r>
            <a:endParaRPr lang="zh-CN" altLang="en-US" sz="3200" b="1" dirty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5520055" y="222877"/>
            <a:ext cx="10701020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marR="0" defTabSz="914400"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kumimoji="0" lang="en-US" altLang="zh-CN" sz="2800" b="1" kern="1200" cap="none" spc="0" normalizeH="0" baseline="0" noProof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Pay attention to the following expressions.</a:t>
            </a:r>
            <a:endParaRPr kumimoji="0" lang="en-US" altLang="zh-CN" sz="2800" b="1" kern="1200" cap="none" spc="0" normalizeH="0" baseline="0" noProof="1">
              <a:gradFill>
                <a:gsLst>
                  <a:gs pos="0">
                    <a:srgbClr val="7B32B2"/>
                  </a:gs>
                  <a:gs pos="100000">
                    <a:srgbClr val="401A5D"/>
                  </a:gs>
                </a:gsLst>
                <a:lin scaled="0"/>
              </a:gra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911860" y="183515"/>
            <a:ext cx="42094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chemeClr val="accent2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Post-listening</a:t>
            </a:r>
            <a:endParaRPr lang="en-US" altLang="zh-CN" sz="2800" b="1">
              <a:solidFill>
                <a:schemeClr val="accent2"/>
              </a:solidFill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2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22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500"/>
                            </p:stCondLst>
                            <p:childTnLst>
                              <p:par>
                                <p:cTn id="7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225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225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2" dur="500"/>
                                        <p:tgtEl>
                                          <p:spTgt spid="225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bldLvl="0" animBg="1"/>
      <p:bldP spid="9" grpId="0" bldLvl="0" animBg="1"/>
      <p:bldP spid="9" grpId="1" bldLvl="0" animBg="1"/>
      <p:bldP spid="10" grpId="0" bldLvl="0" animBg="1"/>
      <p:bldP spid="10" grpId="1" bldLvl="0" animBg="1"/>
      <p:bldP spid="22541" grpId="0" bldLvl="0" animBg="1"/>
      <p:bldP spid="22542" grpId="0" bldLvl="0" animBg="1"/>
      <p:bldP spid="22543" grpId="0" bldLvl="0" animBg="1"/>
      <p:bldP spid="22550" grpId="0" bldLvl="0" animBg="1"/>
      <p:bldP spid="14" grpId="0" bldLvl="0" animBg="1"/>
      <p:bldP spid="20" grpId="0" bldLvl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/>
      <p:sp>
        <p:nvSpPr>
          <p:cNvPr id="70660" name="文本框 1"/>
          <p:cNvSpPr txBox="1"/>
          <p:nvPr/>
        </p:nvSpPr>
        <p:spPr>
          <a:xfrm>
            <a:off x="1127125" y="2147570"/>
            <a:ext cx="5807075" cy="2306955"/>
          </a:xfrm>
          <a:prstGeom prst="rect">
            <a:avLst/>
          </a:prstGeom>
          <a:noFill/>
          <a:ln w="28575" cap="flat" cmpd="sng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 anchorCtr="0">
            <a:spAutoFit/>
          </a:bodyPr>
          <a:p>
            <a:r>
              <a:rPr lang="en-US" altLang="zh-CN" sz="3600" b="1">
                <a:latin typeface="Times New Roman" panose="02020603050405020304" pitchFamily="18" charset="0"/>
                <a:ea typeface="宋体" panose="02010600030101010101" pitchFamily="2" charset="-122"/>
              </a:rPr>
              <a:t>1.______________________</a:t>
            </a:r>
            <a:endParaRPr lang="en-US" altLang="zh-CN" sz="3600" b="1"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r>
              <a:rPr lang="en-US" altLang="zh-CN" sz="3600" b="1">
                <a:latin typeface="Times New Roman" panose="02020603050405020304" pitchFamily="18" charset="0"/>
                <a:ea typeface="宋体" panose="02010600030101010101" pitchFamily="2" charset="-122"/>
              </a:rPr>
              <a:t>2.______________________</a:t>
            </a:r>
            <a:endParaRPr lang="en-US" altLang="zh-CN" sz="3600" b="1"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r>
              <a:rPr lang="en-US" altLang="zh-CN" sz="3600" b="1">
                <a:latin typeface="Times New Roman" panose="02020603050405020304" pitchFamily="18" charset="0"/>
                <a:ea typeface="宋体" panose="02010600030101010101" pitchFamily="2" charset="-122"/>
              </a:rPr>
              <a:t>3.______________________</a:t>
            </a:r>
            <a:endParaRPr lang="en-US" altLang="zh-CN" sz="3600" b="1"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r>
              <a:rPr lang="en-US" altLang="zh-CN" sz="3600" b="1">
                <a:latin typeface="Times New Roman" panose="02020603050405020304" pitchFamily="18" charset="0"/>
                <a:ea typeface="宋体" panose="02010600030101010101" pitchFamily="2" charset="-122"/>
              </a:rPr>
              <a:t>4.______________________</a:t>
            </a:r>
            <a:endParaRPr lang="en-US" altLang="zh-CN" sz="3600" b="1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70658" name="文本框 5127"/>
          <p:cNvSpPr txBox="1"/>
          <p:nvPr/>
        </p:nvSpPr>
        <p:spPr>
          <a:xfrm>
            <a:off x="1052513" y="692785"/>
            <a:ext cx="11107737" cy="43561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altLang="zh-CN" sz="2800" b="1">
                <a:solidFill>
                  <a:srgbClr val="7030A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Look at the reasons in the chart in 2b. Write some more. </a:t>
            </a:r>
            <a:endParaRPr lang="en-US" altLang="zh-CN" sz="2800" b="1">
              <a:solidFill>
                <a:srgbClr val="7030A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70659" name="椭圆 50188"/>
          <p:cNvSpPr/>
          <p:nvPr/>
        </p:nvSpPr>
        <p:spPr>
          <a:xfrm>
            <a:off x="368935" y="692785"/>
            <a:ext cx="614363" cy="496888"/>
          </a:xfrm>
          <a:prstGeom prst="ellipse">
            <a:avLst/>
          </a:prstGeom>
          <a:solidFill>
            <a:srgbClr val="FFC000"/>
          </a:solidFill>
          <a:ln w="9525">
            <a:noFill/>
          </a:ln>
        </p:spPr>
        <p:txBody>
          <a:bodyPr wrap="none" anchor="ctr" anchorCtr="0"/>
          <a:p>
            <a:pPr algn="ctr"/>
            <a:r>
              <a:rPr lang="zh-CN" altLang="en-US" sz="1800" dirty="0">
                <a:latin typeface="Arial" panose="020B0604020202020204" pitchFamily="34" charset="0"/>
                <a:ea typeface="宋体" panose="02010600030101010101" pitchFamily="2" charset="-122"/>
              </a:rPr>
              <a:t> </a:t>
            </a:r>
            <a:r>
              <a:rPr lang="en-US" altLang="zh-CN" sz="3600" b="1">
                <a:solidFill>
                  <a:srgbClr val="8700E2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2c</a:t>
            </a:r>
            <a:endParaRPr lang="en-US" altLang="zh-CN" sz="3600" b="1">
              <a:solidFill>
                <a:srgbClr val="8700E2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5138" name="文本框 5137"/>
          <p:cNvSpPr txBox="1"/>
          <p:nvPr/>
        </p:nvSpPr>
        <p:spPr>
          <a:xfrm>
            <a:off x="1689418" y="2132648"/>
            <a:ext cx="4446587" cy="58356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>
              <a:spcBef>
                <a:spcPct val="50000"/>
              </a:spcBef>
            </a:pPr>
            <a:r>
              <a:rPr lang="en-US" altLang="zh-CN" sz="3200" b="1">
                <a:solidFill>
                  <a:srgbClr val="FF3399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too much homework</a:t>
            </a:r>
            <a:endParaRPr lang="en-US" altLang="zh-CN" sz="3200" b="1">
              <a:solidFill>
                <a:srgbClr val="FF3399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27650" name="矩形 21538"/>
          <p:cNvSpPr/>
          <p:nvPr/>
        </p:nvSpPr>
        <p:spPr>
          <a:xfrm>
            <a:off x="983615" y="4734560"/>
            <a:ext cx="9514205" cy="1785620"/>
          </a:xfrm>
          <a:prstGeom prst="rect">
            <a:avLst/>
          </a:prstGeom>
          <a:solidFill>
            <a:schemeClr val="bg1"/>
          </a:solidFill>
          <a:ln w="28575" cap="flat" cmpd="sng">
            <a:solidFill>
              <a:srgbClr val="92D050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p>
            <a:pPr>
              <a:lnSpc>
                <a:spcPct val="82000"/>
              </a:lnSpc>
            </a:pPr>
            <a:r>
              <a:rPr lang="en-US" altLang="zh-CN" sz="2800" b="1" dirty="0">
                <a:latin typeface="Times New Roman" panose="02020603050405020304" pitchFamily="18" charset="0"/>
                <a:ea typeface="宋体" panose="02010600030101010101" pitchFamily="2" charset="-122"/>
              </a:rPr>
              <a:t>A: Hey, Dave. </a:t>
            </a: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Can you go to</a:t>
            </a:r>
            <a:r>
              <a:rPr lang="en-US" altLang="zh-CN" sz="2800" b="1" dirty="0">
                <a:latin typeface="Times New Roman" panose="02020603050405020304" pitchFamily="18" charset="0"/>
                <a:ea typeface="宋体" panose="02010600030101010101" pitchFamily="2" charset="-122"/>
              </a:rPr>
              <a:t> the movies on Saturday?</a:t>
            </a:r>
            <a:endParaRPr lang="en-US" altLang="zh-CN" sz="2800" b="1" dirty="0"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>
              <a:lnSpc>
                <a:spcPct val="82000"/>
              </a:lnSpc>
            </a:pPr>
            <a:r>
              <a:rPr lang="en-US" altLang="zh-CN" sz="2800" b="1" dirty="0">
                <a:latin typeface="Times New Roman" panose="02020603050405020304" pitchFamily="18" charset="0"/>
                <a:ea typeface="宋体" panose="02010600030101010101" pitchFamily="2" charset="-122"/>
              </a:rPr>
              <a:t>B: </a:t>
            </a:r>
            <a:r>
              <a:rPr lang="en-US" altLang="zh-CN" sz="2800" b="1" dirty="0">
                <a:solidFill>
                  <a:srgbClr val="0B06D3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I'm sorry. I'm not available</a:t>
            </a:r>
            <a:r>
              <a:rPr lang="en-US" altLang="zh-CN" sz="2800" b="1" dirty="0">
                <a:latin typeface="Times New Roman" panose="02020603050405020304" pitchFamily="18" charset="0"/>
                <a:ea typeface="宋体" panose="02010600030101010101" pitchFamily="2" charset="-122"/>
              </a:rPr>
              <a:t>. </a:t>
            </a:r>
            <a:r>
              <a:rPr lang="en-US" altLang="zh-CN" sz="2800" b="1" dirty="0">
                <a:solidFill>
                  <a:srgbClr val="0B06D3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I have </a:t>
            </a:r>
            <a:r>
              <a:rPr lang="en-US" altLang="zh-CN" sz="2800" b="1" dirty="0">
                <a:solidFill>
                  <a:srgbClr val="FF3399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too much</a:t>
            </a:r>
            <a:endParaRPr lang="en-US" altLang="zh-CN" sz="2800" b="1" dirty="0">
              <a:solidFill>
                <a:srgbClr val="FF3399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>
              <a:lnSpc>
                <a:spcPct val="82000"/>
              </a:lnSpc>
            </a:pPr>
            <a:r>
              <a:rPr lang="en-US" altLang="zh-CN" sz="2800" b="1" dirty="0">
                <a:solidFill>
                  <a:srgbClr val="FF3399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     homework</a:t>
            </a:r>
            <a:r>
              <a:rPr lang="en-US" altLang="zh-CN" sz="2800" b="1" dirty="0">
                <a:latin typeface="Times New Roman" panose="02020603050405020304" pitchFamily="18" charset="0"/>
                <a:ea typeface="宋体" panose="02010600030101010101" pitchFamily="2" charset="-122"/>
              </a:rPr>
              <a:t> this weekend.</a:t>
            </a:r>
            <a:endParaRPr lang="en-US" altLang="zh-CN" sz="2800" b="1" dirty="0"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>
              <a:lnSpc>
                <a:spcPct val="82000"/>
              </a:lnSpc>
            </a:pPr>
            <a:r>
              <a:rPr lang="en-US" altLang="zh-CN" sz="2800" b="1" dirty="0">
                <a:latin typeface="Times New Roman" panose="02020603050405020304" pitchFamily="18" charset="0"/>
                <a:ea typeface="宋体" panose="02010600030101010101" pitchFamily="2" charset="-122"/>
              </a:rPr>
              <a:t>A: That's too bad. Maybe another time.</a:t>
            </a:r>
            <a:endParaRPr lang="en-US" altLang="zh-CN" sz="2800" b="1" dirty="0"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>
              <a:lnSpc>
                <a:spcPct val="82000"/>
              </a:lnSpc>
            </a:pPr>
            <a:r>
              <a:rPr lang="en-US" altLang="zh-CN" sz="2800" b="1" dirty="0">
                <a:latin typeface="Times New Roman" panose="02020603050405020304" pitchFamily="18" charset="0"/>
                <a:ea typeface="宋体" panose="02010600030101010101" pitchFamily="2" charset="-122"/>
              </a:rPr>
              <a:t>B: Sure, Joe. Thanks for asking.</a:t>
            </a:r>
            <a:endParaRPr lang="en-US" altLang="zh-CN" sz="28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139" name="文本框 5138"/>
          <p:cNvSpPr txBox="1"/>
          <p:nvPr/>
        </p:nvSpPr>
        <p:spPr>
          <a:xfrm>
            <a:off x="1703705" y="3284538"/>
            <a:ext cx="4464050" cy="58356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r>
              <a:rPr lang="en-US" altLang="zh-CN" sz="3200" b="1">
                <a:solidFill>
                  <a:srgbClr val="FF3399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go to the doctor</a:t>
            </a:r>
            <a:endParaRPr lang="en-US" altLang="zh-CN" sz="3200" b="1">
              <a:solidFill>
                <a:srgbClr val="FF3399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5140" name="文本框 5139"/>
          <p:cNvSpPr txBox="1"/>
          <p:nvPr/>
        </p:nvSpPr>
        <p:spPr>
          <a:xfrm>
            <a:off x="1697038" y="3825558"/>
            <a:ext cx="4438650" cy="58356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r>
              <a:rPr lang="en-US" altLang="zh-CN" sz="3200" b="1">
                <a:solidFill>
                  <a:srgbClr val="FF3399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have piano lessons ...</a:t>
            </a:r>
            <a:endParaRPr lang="en-US" altLang="zh-CN" sz="3200" b="1">
              <a:solidFill>
                <a:srgbClr val="FF3399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5141" name="文本框 5140"/>
          <p:cNvSpPr txBox="1"/>
          <p:nvPr/>
        </p:nvSpPr>
        <p:spPr>
          <a:xfrm>
            <a:off x="1701800" y="2638425"/>
            <a:ext cx="5235575" cy="68199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>
              <a:lnSpc>
                <a:spcPct val="120000"/>
              </a:lnSpc>
            </a:pPr>
            <a:r>
              <a:rPr lang="en-US" altLang="zh-CN" sz="3200" b="1">
                <a:solidFill>
                  <a:srgbClr val="FF3399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visit my grandmother</a:t>
            </a:r>
            <a:endParaRPr lang="en-US" altLang="zh-CN" sz="3200" b="1">
              <a:solidFill>
                <a:srgbClr val="FF3399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70666" name="圆角矩形 136224"/>
          <p:cNvSpPr/>
          <p:nvPr/>
        </p:nvSpPr>
        <p:spPr>
          <a:xfrm>
            <a:off x="209550" y="6165850"/>
            <a:ext cx="704850" cy="3905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2225" cap="flat" cmpd="sng">
            <a:solidFill>
              <a:srgbClr val="0033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 anchorCtr="0"/>
          <a:p>
            <a:pPr marL="609600" indent="-609600" algn="ctr">
              <a:spcBef>
                <a:spcPct val="20000"/>
              </a:spcBef>
            </a:pPr>
            <a:r>
              <a:rPr lang="en-US" altLang="zh-CN" sz="2600" b="1">
                <a:latin typeface="Times New Roman" panose="02020603050405020304" pitchFamily="18" charset="0"/>
                <a:ea typeface="宋体" panose="02010600030101010101" pitchFamily="2" charset="-122"/>
              </a:rPr>
              <a:t>P66</a:t>
            </a:r>
            <a:endParaRPr lang="en-US" altLang="zh-CN" sz="2600" b="1">
              <a:solidFill>
                <a:srgbClr val="6600CC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pic>
        <p:nvPicPr>
          <p:cNvPr id="70667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7464425" y="2015808"/>
            <a:ext cx="3363913" cy="24161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文本框 2"/>
          <p:cNvSpPr txBox="1"/>
          <p:nvPr>
            <p:custDataLst>
              <p:tags r:id="rId3"/>
            </p:custDataLst>
          </p:nvPr>
        </p:nvSpPr>
        <p:spPr>
          <a:xfrm>
            <a:off x="695643" y="1124585"/>
            <a:ext cx="11572875" cy="86550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en-US" altLang="zh-CN" sz="2800" b="1">
                <a:solidFill>
                  <a:srgbClr val="7030A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Then, Student A, invite your partner to do something. Student B, say you can't go and why.</a:t>
            </a:r>
            <a:endParaRPr lang="en-US" altLang="zh-CN" sz="2800" b="1">
              <a:solidFill>
                <a:srgbClr val="7030A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pic>
        <p:nvPicPr>
          <p:cNvPr id="5" name="图片 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 cstate="print"/>
          <a:srcRect l="6654" t="8001" r="7775" b="5116"/>
          <a:stretch>
            <a:fillRect/>
          </a:stretch>
        </p:blipFill>
        <p:spPr>
          <a:xfrm>
            <a:off x="10272394" y="5125085"/>
            <a:ext cx="1297306" cy="1337920"/>
          </a:xfrm>
          <a:prstGeom prst="ellipse">
            <a:avLst/>
          </a:prstGeom>
        </p:spPr>
      </p:pic>
      <p:pic>
        <p:nvPicPr>
          <p:cNvPr id="10" name="Picture 32" descr="See the source image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rcRect t="23531" b="26469"/>
          <a:stretch>
            <a:fillRect/>
          </a:stretch>
        </p:blipFill>
        <p:spPr>
          <a:xfrm>
            <a:off x="335915" y="4436745"/>
            <a:ext cx="1603375" cy="2841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0" name="文本框 99"/>
          <p:cNvSpPr txBox="1"/>
          <p:nvPr/>
        </p:nvSpPr>
        <p:spPr>
          <a:xfrm>
            <a:off x="263510" y="1760218"/>
            <a:ext cx="2381250" cy="42989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en-US" sz="2200" b="1" kern="1200" cap="none" spc="0" normalizeH="0" baseline="0" noProof="1">
                <a:effectLst>
                  <a:glow rad="101600">
                    <a:srgbClr val="FFFF00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Possible answers:</a:t>
            </a:r>
            <a:endParaRPr kumimoji="0" lang="en-US" altLang="en-US" sz="2200" b="1" kern="1200" cap="none" spc="0" normalizeH="0" baseline="0" noProof="1">
              <a:effectLst>
                <a:glow rad="101600">
                  <a:srgbClr val="FFFF00">
                    <a:alpha val="40000"/>
                  </a:srgbClr>
                </a:glow>
              </a:effectLst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911860" y="183515"/>
            <a:ext cx="42094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chemeClr val="accent2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Post-listening</a:t>
            </a:r>
            <a:endParaRPr lang="en-US" altLang="zh-CN" sz="2800" b="1">
              <a:solidFill>
                <a:schemeClr val="accent2"/>
              </a:solidFill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5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5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5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5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7" dur="5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38" grpId="0"/>
      <p:bldP spid="5139" grpId="0"/>
      <p:bldP spid="5140" grpId="0"/>
      <p:bldP spid="5141" grpId="0"/>
      <p:bldP spid="3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/>
      <p:pic>
        <p:nvPicPr>
          <p:cNvPr id="55298" name="图片 37"/>
          <p:cNvPicPr>
            <a:picLocks noChangeAspect="1"/>
          </p:cNvPicPr>
          <p:nvPr/>
        </p:nvPicPr>
        <p:blipFill>
          <a:blip r:embed="rId1"/>
          <a:srcRect r="1881"/>
          <a:stretch>
            <a:fillRect/>
          </a:stretch>
        </p:blipFill>
        <p:spPr>
          <a:xfrm>
            <a:off x="338455" y="1273810"/>
            <a:ext cx="6424295" cy="30333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5299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6725" y="1122363"/>
            <a:ext cx="4994275" cy="31877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9156" name="文本框 3"/>
          <p:cNvSpPr txBox="1"/>
          <p:nvPr/>
        </p:nvSpPr>
        <p:spPr>
          <a:xfrm>
            <a:off x="265113" y="620395"/>
            <a:ext cx="9178925" cy="64516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r>
              <a:rPr lang="en-US" altLang="zh-CN" sz="3600" b="1">
                <a:latin typeface="Times New Roman" panose="02020603050405020304" pitchFamily="18" charset="0"/>
                <a:ea typeface="宋体" panose="02010600030101010101" pitchFamily="2" charset="-122"/>
              </a:rPr>
              <a:t>What are the two </a:t>
            </a:r>
            <a:r>
              <a:rPr lang="en-US" altLang="zh-CN" sz="36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poem</a:t>
            </a:r>
            <a:r>
              <a:rPr lang="en-US" altLang="zh-CN" sz="3600" b="1">
                <a:latin typeface="Times New Roman" panose="02020603050405020304" pitchFamily="18" charset="0"/>
                <a:ea typeface="宋体" panose="02010600030101010101" pitchFamily="2" charset="-122"/>
              </a:rPr>
              <a:t>s(</a:t>
            </a:r>
            <a:r>
              <a:rPr lang="zh-CN" altLang="zh-CN" sz="3600" b="1">
                <a:latin typeface="Times New Roman" panose="02020603050405020304" pitchFamily="18" charset="0"/>
                <a:ea typeface="宋体" panose="02010600030101010101" pitchFamily="2" charset="-122"/>
              </a:rPr>
              <a:t>诗</a:t>
            </a:r>
            <a:r>
              <a:rPr lang="en-US" altLang="zh-CN" sz="3600" b="1">
                <a:latin typeface="Times New Roman" panose="02020603050405020304" pitchFamily="18" charset="0"/>
                <a:ea typeface="宋体" panose="02010600030101010101" pitchFamily="2" charset="-122"/>
              </a:rPr>
              <a:t>) about?</a:t>
            </a:r>
            <a:endParaRPr lang="en-US" altLang="zh-CN" sz="3600" b="1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7" name="任意多边形 6"/>
          <p:cNvSpPr/>
          <p:nvPr/>
        </p:nvSpPr>
        <p:spPr>
          <a:xfrm>
            <a:off x="4953000" y="2206308"/>
            <a:ext cx="1689100" cy="60325"/>
          </a:xfrm>
          <a:custGeom>
            <a:avLst/>
            <a:gdLst>
              <a:gd name="connisteX0" fmla="*/ 0 w 1687830"/>
              <a:gd name="connsiteY0" fmla="*/ 44232 h 59106"/>
              <a:gd name="connisteX1" fmla="*/ 64770 w 1687830"/>
              <a:gd name="connsiteY1" fmla="*/ 44232 h 59106"/>
              <a:gd name="connisteX2" fmla="*/ 129540 w 1687830"/>
              <a:gd name="connsiteY2" fmla="*/ 33437 h 59106"/>
              <a:gd name="connisteX3" fmla="*/ 193675 w 1687830"/>
              <a:gd name="connsiteY3" fmla="*/ 55027 h 59106"/>
              <a:gd name="connisteX4" fmla="*/ 258445 w 1687830"/>
              <a:gd name="connsiteY4" fmla="*/ 55027 h 59106"/>
              <a:gd name="connisteX5" fmla="*/ 333375 w 1687830"/>
              <a:gd name="connsiteY5" fmla="*/ 22642 h 59106"/>
              <a:gd name="connisteX6" fmla="*/ 398145 w 1687830"/>
              <a:gd name="connsiteY6" fmla="*/ 44232 h 59106"/>
              <a:gd name="connisteX7" fmla="*/ 462280 w 1687830"/>
              <a:gd name="connsiteY7" fmla="*/ 55027 h 59106"/>
              <a:gd name="connisteX8" fmla="*/ 537845 w 1687830"/>
              <a:gd name="connsiteY8" fmla="*/ 33437 h 59106"/>
              <a:gd name="connisteX9" fmla="*/ 612775 w 1687830"/>
              <a:gd name="connsiteY9" fmla="*/ 22642 h 59106"/>
              <a:gd name="connisteX10" fmla="*/ 688340 w 1687830"/>
              <a:gd name="connsiteY10" fmla="*/ 22642 h 59106"/>
              <a:gd name="connisteX11" fmla="*/ 752475 w 1687830"/>
              <a:gd name="connsiteY11" fmla="*/ 44232 h 59106"/>
              <a:gd name="connisteX12" fmla="*/ 817245 w 1687830"/>
              <a:gd name="connsiteY12" fmla="*/ 33437 h 59106"/>
              <a:gd name="connisteX13" fmla="*/ 882015 w 1687830"/>
              <a:gd name="connsiteY13" fmla="*/ 11847 h 59106"/>
              <a:gd name="connisteX14" fmla="*/ 946150 w 1687830"/>
              <a:gd name="connsiteY14" fmla="*/ 11847 h 59106"/>
              <a:gd name="connisteX15" fmla="*/ 1010920 w 1687830"/>
              <a:gd name="connsiteY15" fmla="*/ 11847 h 59106"/>
              <a:gd name="connisteX16" fmla="*/ 1085850 w 1687830"/>
              <a:gd name="connsiteY16" fmla="*/ 22642 h 59106"/>
              <a:gd name="connisteX17" fmla="*/ 1150620 w 1687830"/>
              <a:gd name="connsiteY17" fmla="*/ 11847 h 59106"/>
              <a:gd name="connisteX18" fmla="*/ 1225550 w 1687830"/>
              <a:gd name="connsiteY18" fmla="*/ 1052 h 59106"/>
              <a:gd name="connisteX19" fmla="*/ 1290320 w 1687830"/>
              <a:gd name="connsiteY19" fmla="*/ 33437 h 59106"/>
              <a:gd name="connisteX20" fmla="*/ 1354455 w 1687830"/>
              <a:gd name="connsiteY20" fmla="*/ 33437 h 59106"/>
              <a:gd name="connisteX21" fmla="*/ 1419225 w 1687830"/>
              <a:gd name="connsiteY21" fmla="*/ 22642 h 59106"/>
              <a:gd name="connisteX22" fmla="*/ 1483360 w 1687830"/>
              <a:gd name="connsiteY22" fmla="*/ 22642 h 59106"/>
              <a:gd name="connisteX23" fmla="*/ 1548130 w 1687830"/>
              <a:gd name="connsiteY23" fmla="*/ 22642 h 59106"/>
              <a:gd name="connisteX24" fmla="*/ 1612900 w 1687830"/>
              <a:gd name="connsiteY24" fmla="*/ 22642 h 59106"/>
              <a:gd name="connisteX25" fmla="*/ 1687830 w 1687830"/>
              <a:gd name="connsiteY25" fmla="*/ 33437 h 59106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  <a:cxn ang="0">
                <a:pos x="connisteX14" y="connsiteY14"/>
              </a:cxn>
              <a:cxn ang="0">
                <a:pos x="connisteX15" y="connsiteY15"/>
              </a:cxn>
              <a:cxn ang="0">
                <a:pos x="connisteX16" y="connsiteY16"/>
              </a:cxn>
              <a:cxn ang="0">
                <a:pos x="connisteX17" y="connsiteY17"/>
              </a:cxn>
              <a:cxn ang="0">
                <a:pos x="connisteX18" y="connsiteY18"/>
              </a:cxn>
              <a:cxn ang="0">
                <a:pos x="connisteX19" y="connsiteY19"/>
              </a:cxn>
              <a:cxn ang="0">
                <a:pos x="connisteX20" y="connsiteY20"/>
              </a:cxn>
              <a:cxn ang="0">
                <a:pos x="connisteX21" y="connsiteY21"/>
              </a:cxn>
              <a:cxn ang="0">
                <a:pos x="connisteX22" y="connsiteY22"/>
              </a:cxn>
              <a:cxn ang="0">
                <a:pos x="connisteX23" y="connsiteY23"/>
              </a:cxn>
              <a:cxn ang="0">
                <a:pos x="connisteX24" y="connsiteY24"/>
              </a:cxn>
              <a:cxn ang="0">
                <a:pos x="connisteX25" y="connsiteY25"/>
              </a:cxn>
            </a:cxnLst>
            <a:rect l="l" t="t" r="r" b="b"/>
            <a:pathLst>
              <a:path w="1687830" h="59107">
                <a:moveTo>
                  <a:pt x="0" y="44233"/>
                </a:moveTo>
                <a:cubicBezTo>
                  <a:pt x="11430" y="44233"/>
                  <a:pt x="38735" y="46138"/>
                  <a:pt x="64770" y="44233"/>
                </a:cubicBezTo>
                <a:cubicBezTo>
                  <a:pt x="90805" y="42328"/>
                  <a:pt x="103505" y="31533"/>
                  <a:pt x="129540" y="33438"/>
                </a:cubicBezTo>
                <a:cubicBezTo>
                  <a:pt x="155575" y="35343"/>
                  <a:pt x="167640" y="50583"/>
                  <a:pt x="193675" y="55028"/>
                </a:cubicBezTo>
                <a:cubicBezTo>
                  <a:pt x="219710" y="59473"/>
                  <a:pt x="230505" y="61378"/>
                  <a:pt x="258445" y="55028"/>
                </a:cubicBezTo>
                <a:cubicBezTo>
                  <a:pt x="286385" y="48678"/>
                  <a:pt x="305435" y="24548"/>
                  <a:pt x="333375" y="22643"/>
                </a:cubicBezTo>
                <a:cubicBezTo>
                  <a:pt x="361315" y="20738"/>
                  <a:pt x="372110" y="37883"/>
                  <a:pt x="398145" y="44233"/>
                </a:cubicBezTo>
                <a:cubicBezTo>
                  <a:pt x="424180" y="50583"/>
                  <a:pt x="434340" y="56933"/>
                  <a:pt x="462280" y="55028"/>
                </a:cubicBezTo>
                <a:cubicBezTo>
                  <a:pt x="490220" y="53123"/>
                  <a:pt x="508000" y="39788"/>
                  <a:pt x="537845" y="33438"/>
                </a:cubicBezTo>
                <a:cubicBezTo>
                  <a:pt x="567690" y="27088"/>
                  <a:pt x="582930" y="24548"/>
                  <a:pt x="612775" y="22643"/>
                </a:cubicBezTo>
                <a:cubicBezTo>
                  <a:pt x="642620" y="20738"/>
                  <a:pt x="660400" y="18198"/>
                  <a:pt x="688340" y="22643"/>
                </a:cubicBezTo>
                <a:cubicBezTo>
                  <a:pt x="716280" y="27088"/>
                  <a:pt x="726440" y="42328"/>
                  <a:pt x="752475" y="44233"/>
                </a:cubicBezTo>
                <a:cubicBezTo>
                  <a:pt x="778510" y="46138"/>
                  <a:pt x="791210" y="39788"/>
                  <a:pt x="817245" y="33438"/>
                </a:cubicBezTo>
                <a:cubicBezTo>
                  <a:pt x="843280" y="27088"/>
                  <a:pt x="855980" y="16293"/>
                  <a:pt x="882015" y="11848"/>
                </a:cubicBezTo>
                <a:cubicBezTo>
                  <a:pt x="908050" y="7403"/>
                  <a:pt x="920115" y="11848"/>
                  <a:pt x="946150" y="11848"/>
                </a:cubicBezTo>
                <a:cubicBezTo>
                  <a:pt x="972185" y="11848"/>
                  <a:pt x="982980" y="9943"/>
                  <a:pt x="1010920" y="11848"/>
                </a:cubicBezTo>
                <a:cubicBezTo>
                  <a:pt x="1038860" y="13753"/>
                  <a:pt x="1057910" y="22643"/>
                  <a:pt x="1085850" y="22643"/>
                </a:cubicBezTo>
                <a:cubicBezTo>
                  <a:pt x="1113790" y="22643"/>
                  <a:pt x="1122680" y="16293"/>
                  <a:pt x="1150620" y="11848"/>
                </a:cubicBezTo>
                <a:cubicBezTo>
                  <a:pt x="1178560" y="7403"/>
                  <a:pt x="1197610" y="-3392"/>
                  <a:pt x="1225550" y="1053"/>
                </a:cubicBezTo>
                <a:cubicBezTo>
                  <a:pt x="1253490" y="5498"/>
                  <a:pt x="1264285" y="27088"/>
                  <a:pt x="1290320" y="33438"/>
                </a:cubicBezTo>
                <a:cubicBezTo>
                  <a:pt x="1316355" y="39788"/>
                  <a:pt x="1328420" y="35343"/>
                  <a:pt x="1354455" y="33438"/>
                </a:cubicBezTo>
                <a:cubicBezTo>
                  <a:pt x="1380490" y="31533"/>
                  <a:pt x="1393190" y="24548"/>
                  <a:pt x="1419225" y="22643"/>
                </a:cubicBezTo>
                <a:cubicBezTo>
                  <a:pt x="1445260" y="20738"/>
                  <a:pt x="1457325" y="22643"/>
                  <a:pt x="1483360" y="22643"/>
                </a:cubicBezTo>
                <a:cubicBezTo>
                  <a:pt x="1509395" y="22643"/>
                  <a:pt x="1522095" y="22643"/>
                  <a:pt x="1548130" y="22643"/>
                </a:cubicBezTo>
                <a:cubicBezTo>
                  <a:pt x="1574165" y="22643"/>
                  <a:pt x="1584960" y="20738"/>
                  <a:pt x="1612900" y="22643"/>
                </a:cubicBezTo>
                <a:cubicBezTo>
                  <a:pt x="1640840" y="24548"/>
                  <a:pt x="1673860" y="31533"/>
                  <a:pt x="1687830" y="33438"/>
                </a:cubicBezTo>
              </a:path>
            </a:pathLst>
          </a:custGeom>
          <a:solidFill>
            <a:srgbClr val="FBFDFC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endParaRPr lang="zh-CN" altLang="en-US" sz="1800" strike="noStrike" noProof="1"/>
          </a:p>
        </p:txBody>
      </p:sp>
      <p:sp>
        <p:nvSpPr>
          <p:cNvPr id="8" name="任意多边形 7"/>
          <p:cNvSpPr/>
          <p:nvPr/>
        </p:nvSpPr>
        <p:spPr>
          <a:xfrm>
            <a:off x="9382125" y="3362325"/>
            <a:ext cx="2311400" cy="150813"/>
          </a:xfrm>
          <a:custGeom>
            <a:avLst/>
            <a:gdLst>
              <a:gd name="connisteX0" fmla="*/ 0 w 2310765"/>
              <a:gd name="connsiteY0" fmla="*/ 75908 h 149568"/>
              <a:gd name="connisteX1" fmla="*/ 42545 w 2310765"/>
              <a:gd name="connsiteY1" fmla="*/ 140043 h 149568"/>
              <a:gd name="connisteX2" fmla="*/ 107315 w 2310765"/>
              <a:gd name="connsiteY2" fmla="*/ 140043 h 149568"/>
              <a:gd name="connisteX3" fmla="*/ 172085 w 2310765"/>
              <a:gd name="connsiteY3" fmla="*/ 75908 h 149568"/>
              <a:gd name="connisteX4" fmla="*/ 247015 w 2310765"/>
              <a:gd name="connsiteY4" fmla="*/ 54318 h 149568"/>
              <a:gd name="connisteX5" fmla="*/ 311785 w 2310765"/>
              <a:gd name="connsiteY5" fmla="*/ 97498 h 149568"/>
              <a:gd name="connisteX6" fmla="*/ 397510 w 2310765"/>
              <a:gd name="connsiteY6" fmla="*/ 97498 h 149568"/>
              <a:gd name="connisteX7" fmla="*/ 462280 w 2310765"/>
              <a:gd name="connsiteY7" fmla="*/ 86703 h 149568"/>
              <a:gd name="connisteX8" fmla="*/ 526415 w 2310765"/>
              <a:gd name="connsiteY8" fmla="*/ 54318 h 149568"/>
              <a:gd name="connisteX9" fmla="*/ 591185 w 2310765"/>
              <a:gd name="connsiteY9" fmla="*/ 65113 h 149568"/>
              <a:gd name="connisteX10" fmla="*/ 666115 w 2310765"/>
              <a:gd name="connsiteY10" fmla="*/ 75908 h 149568"/>
              <a:gd name="connisteX11" fmla="*/ 752475 w 2310765"/>
              <a:gd name="connsiteY11" fmla="*/ 65113 h 149568"/>
              <a:gd name="connisteX12" fmla="*/ 816610 w 2310765"/>
              <a:gd name="connsiteY12" fmla="*/ 43523 h 149568"/>
              <a:gd name="connisteX13" fmla="*/ 881380 w 2310765"/>
              <a:gd name="connsiteY13" fmla="*/ 21933 h 149568"/>
              <a:gd name="connisteX14" fmla="*/ 945515 w 2310765"/>
              <a:gd name="connsiteY14" fmla="*/ 43523 h 149568"/>
              <a:gd name="connisteX15" fmla="*/ 1010285 w 2310765"/>
              <a:gd name="connsiteY15" fmla="*/ 75908 h 149568"/>
              <a:gd name="connisteX16" fmla="*/ 1075055 w 2310765"/>
              <a:gd name="connsiteY16" fmla="*/ 65113 h 149568"/>
              <a:gd name="connisteX17" fmla="*/ 1139190 w 2310765"/>
              <a:gd name="connsiteY17" fmla="*/ 43523 h 149568"/>
              <a:gd name="connisteX18" fmla="*/ 1203960 w 2310765"/>
              <a:gd name="connsiteY18" fmla="*/ 21933 h 149568"/>
              <a:gd name="connisteX19" fmla="*/ 1268095 w 2310765"/>
              <a:gd name="connsiteY19" fmla="*/ 11138 h 149568"/>
              <a:gd name="connisteX20" fmla="*/ 1332865 w 2310765"/>
              <a:gd name="connsiteY20" fmla="*/ 54318 h 149568"/>
              <a:gd name="connisteX21" fmla="*/ 1397000 w 2310765"/>
              <a:gd name="connsiteY21" fmla="*/ 65113 h 149568"/>
              <a:gd name="connisteX22" fmla="*/ 1461770 w 2310765"/>
              <a:gd name="connsiteY22" fmla="*/ 32728 h 149568"/>
              <a:gd name="connisteX23" fmla="*/ 1525905 w 2310765"/>
              <a:gd name="connsiteY23" fmla="*/ 11138 h 149568"/>
              <a:gd name="connisteX24" fmla="*/ 1590675 w 2310765"/>
              <a:gd name="connsiteY24" fmla="*/ 343 h 149568"/>
              <a:gd name="connisteX25" fmla="*/ 1655445 w 2310765"/>
              <a:gd name="connsiteY25" fmla="*/ 21933 h 149568"/>
              <a:gd name="connisteX26" fmla="*/ 1719580 w 2310765"/>
              <a:gd name="connsiteY26" fmla="*/ 65113 h 149568"/>
              <a:gd name="connisteX27" fmla="*/ 1784350 w 2310765"/>
              <a:gd name="connsiteY27" fmla="*/ 54318 h 149568"/>
              <a:gd name="connisteX28" fmla="*/ 1848485 w 2310765"/>
              <a:gd name="connsiteY28" fmla="*/ 32728 h 149568"/>
              <a:gd name="connisteX29" fmla="*/ 1913255 w 2310765"/>
              <a:gd name="connsiteY29" fmla="*/ 11138 h 149568"/>
              <a:gd name="connisteX30" fmla="*/ 1977390 w 2310765"/>
              <a:gd name="connsiteY30" fmla="*/ 32728 h 149568"/>
              <a:gd name="connisteX31" fmla="*/ 2042160 w 2310765"/>
              <a:gd name="connsiteY31" fmla="*/ 86703 h 149568"/>
              <a:gd name="connisteX32" fmla="*/ 2106930 w 2310765"/>
              <a:gd name="connsiteY32" fmla="*/ 119088 h 149568"/>
              <a:gd name="connisteX33" fmla="*/ 2171065 w 2310765"/>
              <a:gd name="connsiteY33" fmla="*/ 86703 h 149568"/>
              <a:gd name="connisteX34" fmla="*/ 2235835 w 2310765"/>
              <a:gd name="connsiteY34" fmla="*/ 54318 h 149568"/>
              <a:gd name="connisteX35" fmla="*/ 2310765 w 2310765"/>
              <a:gd name="connsiteY35" fmla="*/ 43523 h 149568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  <a:cxn ang="0">
                <a:pos x="connisteX14" y="connsiteY14"/>
              </a:cxn>
              <a:cxn ang="0">
                <a:pos x="connisteX15" y="connsiteY15"/>
              </a:cxn>
              <a:cxn ang="0">
                <a:pos x="connisteX16" y="connsiteY16"/>
              </a:cxn>
              <a:cxn ang="0">
                <a:pos x="connisteX17" y="connsiteY17"/>
              </a:cxn>
              <a:cxn ang="0">
                <a:pos x="connisteX18" y="connsiteY18"/>
              </a:cxn>
              <a:cxn ang="0">
                <a:pos x="connisteX19" y="connsiteY19"/>
              </a:cxn>
              <a:cxn ang="0">
                <a:pos x="connisteX20" y="connsiteY20"/>
              </a:cxn>
              <a:cxn ang="0">
                <a:pos x="connisteX21" y="connsiteY21"/>
              </a:cxn>
              <a:cxn ang="0">
                <a:pos x="connisteX22" y="connsiteY22"/>
              </a:cxn>
              <a:cxn ang="0">
                <a:pos x="connisteX23" y="connsiteY23"/>
              </a:cxn>
              <a:cxn ang="0">
                <a:pos x="connisteX24" y="connsiteY24"/>
              </a:cxn>
              <a:cxn ang="0">
                <a:pos x="connisteX25" y="connsiteY25"/>
              </a:cxn>
              <a:cxn ang="0">
                <a:pos x="connisteX26" y="connsiteY26"/>
              </a:cxn>
              <a:cxn ang="0">
                <a:pos x="connisteX27" y="connsiteY27"/>
              </a:cxn>
              <a:cxn ang="0">
                <a:pos x="connisteX28" y="connsiteY28"/>
              </a:cxn>
              <a:cxn ang="0">
                <a:pos x="connisteX29" y="connsiteY29"/>
              </a:cxn>
              <a:cxn ang="0">
                <a:pos x="connisteX30" y="connsiteY30"/>
              </a:cxn>
              <a:cxn ang="0">
                <a:pos x="connisteX31" y="connsiteY31"/>
              </a:cxn>
              <a:cxn ang="0">
                <a:pos x="connisteX32" y="connsiteY32"/>
              </a:cxn>
              <a:cxn ang="0">
                <a:pos x="connisteX33" y="connsiteY33"/>
              </a:cxn>
              <a:cxn ang="0">
                <a:pos x="connisteX34" y="connsiteY34"/>
              </a:cxn>
              <a:cxn ang="0">
                <a:pos x="connisteX35" y="connsiteY35"/>
              </a:cxn>
            </a:cxnLst>
            <a:rect l="l" t="t" r="r" b="b"/>
            <a:pathLst>
              <a:path w="2310765" h="149569">
                <a:moveTo>
                  <a:pt x="0" y="75909"/>
                </a:moveTo>
                <a:cubicBezTo>
                  <a:pt x="6985" y="88609"/>
                  <a:pt x="20955" y="127344"/>
                  <a:pt x="42545" y="140044"/>
                </a:cubicBezTo>
                <a:cubicBezTo>
                  <a:pt x="64135" y="152744"/>
                  <a:pt x="81280" y="152744"/>
                  <a:pt x="107315" y="140044"/>
                </a:cubicBezTo>
                <a:cubicBezTo>
                  <a:pt x="133350" y="127344"/>
                  <a:pt x="144145" y="93054"/>
                  <a:pt x="172085" y="75909"/>
                </a:cubicBezTo>
                <a:cubicBezTo>
                  <a:pt x="200025" y="58764"/>
                  <a:pt x="219075" y="49874"/>
                  <a:pt x="247015" y="54319"/>
                </a:cubicBezTo>
                <a:cubicBezTo>
                  <a:pt x="274955" y="58764"/>
                  <a:pt x="281940" y="88609"/>
                  <a:pt x="311785" y="97499"/>
                </a:cubicBezTo>
                <a:cubicBezTo>
                  <a:pt x="341630" y="106389"/>
                  <a:pt x="367665" y="99404"/>
                  <a:pt x="397510" y="97499"/>
                </a:cubicBezTo>
                <a:cubicBezTo>
                  <a:pt x="427355" y="95594"/>
                  <a:pt x="436245" y="95594"/>
                  <a:pt x="462280" y="86704"/>
                </a:cubicBezTo>
                <a:cubicBezTo>
                  <a:pt x="488315" y="77814"/>
                  <a:pt x="500380" y="58764"/>
                  <a:pt x="526415" y="54319"/>
                </a:cubicBezTo>
                <a:cubicBezTo>
                  <a:pt x="552450" y="49874"/>
                  <a:pt x="563245" y="60669"/>
                  <a:pt x="591185" y="65114"/>
                </a:cubicBezTo>
                <a:cubicBezTo>
                  <a:pt x="619125" y="69559"/>
                  <a:pt x="633730" y="75909"/>
                  <a:pt x="666115" y="75909"/>
                </a:cubicBezTo>
                <a:cubicBezTo>
                  <a:pt x="698500" y="75909"/>
                  <a:pt x="722630" y="71464"/>
                  <a:pt x="752475" y="65114"/>
                </a:cubicBezTo>
                <a:cubicBezTo>
                  <a:pt x="782320" y="58764"/>
                  <a:pt x="790575" y="52414"/>
                  <a:pt x="816610" y="43524"/>
                </a:cubicBezTo>
                <a:cubicBezTo>
                  <a:pt x="842645" y="34634"/>
                  <a:pt x="855345" y="21934"/>
                  <a:pt x="881380" y="21934"/>
                </a:cubicBezTo>
                <a:cubicBezTo>
                  <a:pt x="907415" y="21934"/>
                  <a:pt x="919480" y="32729"/>
                  <a:pt x="945515" y="43524"/>
                </a:cubicBezTo>
                <a:cubicBezTo>
                  <a:pt x="971550" y="54319"/>
                  <a:pt x="984250" y="71464"/>
                  <a:pt x="1010285" y="75909"/>
                </a:cubicBezTo>
                <a:cubicBezTo>
                  <a:pt x="1036320" y="80354"/>
                  <a:pt x="1049020" y="71464"/>
                  <a:pt x="1075055" y="65114"/>
                </a:cubicBezTo>
                <a:cubicBezTo>
                  <a:pt x="1101090" y="58764"/>
                  <a:pt x="1113155" y="52414"/>
                  <a:pt x="1139190" y="43524"/>
                </a:cubicBezTo>
                <a:cubicBezTo>
                  <a:pt x="1165225" y="34634"/>
                  <a:pt x="1177925" y="28284"/>
                  <a:pt x="1203960" y="21934"/>
                </a:cubicBezTo>
                <a:cubicBezTo>
                  <a:pt x="1229995" y="15584"/>
                  <a:pt x="1242060" y="4789"/>
                  <a:pt x="1268095" y="11139"/>
                </a:cubicBezTo>
                <a:cubicBezTo>
                  <a:pt x="1294130" y="17489"/>
                  <a:pt x="1306830" y="43524"/>
                  <a:pt x="1332865" y="54319"/>
                </a:cubicBezTo>
                <a:cubicBezTo>
                  <a:pt x="1358900" y="65114"/>
                  <a:pt x="1370965" y="69559"/>
                  <a:pt x="1397000" y="65114"/>
                </a:cubicBezTo>
                <a:cubicBezTo>
                  <a:pt x="1423035" y="60669"/>
                  <a:pt x="1435735" y="43524"/>
                  <a:pt x="1461770" y="32729"/>
                </a:cubicBezTo>
                <a:cubicBezTo>
                  <a:pt x="1487805" y="21934"/>
                  <a:pt x="1499870" y="17489"/>
                  <a:pt x="1525905" y="11139"/>
                </a:cubicBezTo>
                <a:cubicBezTo>
                  <a:pt x="1551940" y="4789"/>
                  <a:pt x="1564640" y="-1561"/>
                  <a:pt x="1590675" y="344"/>
                </a:cubicBezTo>
                <a:cubicBezTo>
                  <a:pt x="1616710" y="2249"/>
                  <a:pt x="1629410" y="9234"/>
                  <a:pt x="1655445" y="21934"/>
                </a:cubicBezTo>
                <a:cubicBezTo>
                  <a:pt x="1681480" y="34634"/>
                  <a:pt x="1693545" y="58764"/>
                  <a:pt x="1719580" y="65114"/>
                </a:cubicBezTo>
                <a:cubicBezTo>
                  <a:pt x="1745615" y="71464"/>
                  <a:pt x="1758315" y="60669"/>
                  <a:pt x="1784350" y="54319"/>
                </a:cubicBezTo>
                <a:cubicBezTo>
                  <a:pt x="1810385" y="47969"/>
                  <a:pt x="1822450" y="41619"/>
                  <a:pt x="1848485" y="32729"/>
                </a:cubicBezTo>
                <a:cubicBezTo>
                  <a:pt x="1874520" y="23839"/>
                  <a:pt x="1887220" y="11139"/>
                  <a:pt x="1913255" y="11139"/>
                </a:cubicBezTo>
                <a:cubicBezTo>
                  <a:pt x="1939290" y="11139"/>
                  <a:pt x="1951355" y="17489"/>
                  <a:pt x="1977390" y="32729"/>
                </a:cubicBezTo>
                <a:cubicBezTo>
                  <a:pt x="2003425" y="47969"/>
                  <a:pt x="2016125" y="69559"/>
                  <a:pt x="2042160" y="86704"/>
                </a:cubicBezTo>
                <a:cubicBezTo>
                  <a:pt x="2068195" y="103849"/>
                  <a:pt x="2080895" y="119089"/>
                  <a:pt x="2106930" y="119089"/>
                </a:cubicBezTo>
                <a:cubicBezTo>
                  <a:pt x="2132965" y="119089"/>
                  <a:pt x="2145030" y="99404"/>
                  <a:pt x="2171065" y="86704"/>
                </a:cubicBezTo>
                <a:cubicBezTo>
                  <a:pt x="2197100" y="74004"/>
                  <a:pt x="2207895" y="63209"/>
                  <a:pt x="2235835" y="54319"/>
                </a:cubicBezTo>
                <a:cubicBezTo>
                  <a:pt x="2263775" y="45429"/>
                  <a:pt x="2296795" y="44794"/>
                  <a:pt x="2310765" y="43524"/>
                </a:cubicBezTo>
              </a:path>
            </a:pathLst>
          </a:custGeom>
          <a:solidFill>
            <a:srgbClr val="FBFDFC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 fontAlgn="base">
              <a:buClrTx/>
              <a:buSzTx/>
              <a:buFontTx/>
            </a:pPr>
            <a:endParaRPr lang="zh-CN" altLang="en-US" sz="1800" strike="noStrike" noProof="1">
              <a:sym typeface="+mn-ea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4859338" y="4378325"/>
            <a:ext cx="7010400" cy="2184400"/>
            <a:chOff x="7652" y="6894"/>
            <a:chExt cx="11040" cy="3441"/>
          </a:xfrm>
        </p:grpSpPr>
        <p:sp>
          <p:nvSpPr>
            <p:cNvPr id="11" name="云形标注 10"/>
            <p:cNvSpPr/>
            <p:nvPr>
              <p:custDataLst>
                <p:tags r:id="rId3"/>
              </p:custDataLst>
            </p:nvPr>
          </p:nvSpPr>
          <p:spPr>
            <a:xfrm rot="21360000">
              <a:off x="7652" y="6894"/>
              <a:ext cx="10212" cy="3441"/>
            </a:xfrm>
            <a:prstGeom prst="cloudCallout">
              <a:avLst>
                <a:gd name="adj1" fmla="val -60956"/>
                <a:gd name="adj2" fmla="val -26356"/>
              </a:avLst>
            </a:prstGeom>
            <a:solidFill>
              <a:srgbClr val="4B9C1A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>
                <a:lnSpc>
                  <a:spcPct val="95000"/>
                </a:lnSpc>
              </a:pPr>
              <a:endParaRPr lang="zh-CN" altLang="en-US" sz="3600" strike="noStrike" noProof="1"/>
            </a:p>
          </p:txBody>
        </p:sp>
        <p:sp>
          <p:nvSpPr>
            <p:cNvPr id="49161" name="文本框 3"/>
            <p:cNvSpPr txBox="1"/>
            <p:nvPr>
              <p:custDataLst>
                <p:tags r:id="rId4"/>
              </p:custDataLst>
            </p:nvPr>
          </p:nvSpPr>
          <p:spPr>
            <a:xfrm rot="-240000">
              <a:off x="8872" y="7132"/>
              <a:ext cx="9820" cy="2740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p>
              <a:r>
                <a:rPr lang="en-US" altLang="zh-CN" sz="3600" b="1">
                  <a:solidFill>
                    <a:srgbClr val="F7FC6C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Do you know how to </a:t>
              </a:r>
              <a:r>
                <a:rPr lang="en-US" altLang="zh-CN" sz="3600" b="1">
                  <a:solidFill>
                    <a:srgbClr val="FF0000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invite</a:t>
              </a:r>
              <a:r>
                <a:rPr lang="en-US" altLang="zh-CN" sz="3600" b="1">
                  <a:solidFill>
                    <a:srgbClr val="F7FC6C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 someone to somewhere in English?</a:t>
              </a:r>
              <a:endParaRPr lang="en-US" altLang="zh-CN" sz="3600" b="1">
                <a:solidFill>
                  <a:srgbClr val="F7FC6C"/>
                </a:solidFill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</p:grpSp>
      <p:pic>
        <p:nvPicPr>
          <p:cNvPr id="17" name="图片 16"/>
          <p:cNvPicPr>
            <a:picLocks noChangeAspect="1"/>
          </p:cNvPicPr>
          <p:nvPr/>
        </p:nvPicPr>
        <p:blipFill>
          <a:blip r:embed="rId5">
            <a:clrChange>
              <a:clrFrom>
                <a:srgbClr val="EEFCEB"/>
              </a:clrFrom>
              <a:clrTo>
                <a:srgbClr val="EEFCEB">
                  <a:alpha val="0"/>
                </a:srgbClr>
              </a:clrTo>
            </a:clrChange>
          </a:blip>
          <a:stretch>
            <a:fillRect/>
          </a:stretch>
        </p:blipFill>
        <p:spPr>
          <a:xfrm rot="-240000">
            <a:off x="515938" y="4775200"/>
            <a:ext cx="3532187" cy="11842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2" name="文本框 31"/>
          <p:cNvSpPr txBox="1"/>
          <p:nvPr/>
        </p:nvSpPr>
        <p:spPr>
          <a:xfrm>
            <a:off x="911860" y="260350"/>
            <a:ext cx="42094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chemeClr val="accent2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L</a:t>
            </a:r>
            <a:r>
              <a:rPr lang="en-US" altLang="zh-CN" sz="2800" b="1">
                <a:solidFill>
                  <a:schemeClr val="accent2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ead in</a:t>
            </a:r>
            <a:endParaRPr lang="en-US" altLang="zh-CN" sz="2800" b="1">
              <a:solidFill>
                <a:schemeClr val="accent2"/>
              </a:solidFill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5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55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8" grpId="0" bldLvl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271588" y="548640"/>
            <a:ext cx="9702800" cy="208407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>
              <a:lnSpc>
                <a:spcPct val="120000"/>
              </a:lnSpc>
            </a:pPr>
            <a:r>
              <a:rPr lang="en-US" altLang="zh-CN" sz="3600" b="1">
                <a:latin typeface="Times New Roman" panose="02020603050405020304" pitchFamily="18" charset="0"/>
                <a:ea typeface="宋体" panose="02010600030101010101" pitchFamily="2" charset="-122"/>
              </a:rPr>
              <a:t>Jeff is inviting Nick to come to his house on Saturday. Will Nick be available to come? </a:t>
            </a:r>
            <a:endParaRPr lang="en-US" altLang="zh-CN" sz="3600" b="1"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>
              <a:lnSpc>
                <a:spcPct val="120000"/>
              </a:lnSpc>
            </a:pPr>
            <a:r>
              <a:rPr lang="en-US" altLang="zh-CN" sz="3600" b="1">
                <a:latin typeface="Times New Roman" panose="02020603050405020304" pitchFamily="18" charset="0"/>
                <a:ea typeface="宋体" panose="02010600030101010101" pitchFamily="2" charset="-122"/>
              </a:rPr>
              <a:t>Now read their conversation and find the answer.</a:t>
            </a:r>
            <a:endParaRPr lang="en-US" altLang="zh-CN" sz="3600" b="1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pic>
        <p:nvPicPr>
          <p:cNvPr id="71683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719513" y="2492375"/>
            <a:ext cx="5149850" cy="39766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2" name="文本框 31"/>
          <p:cNvSpPr txBox="1"/>
          <p:nvPr/>
        </p:nvSpPr>
        <p:spPr>
          <a:xfrm>
            <a:off x="911860" y="183515"/>
            <a:ext cx="42094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chemeClr val="accent2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Pre-reading</a:t>
            </a:r>
            <a:endParaRPr lang="en-US" altLang="zh-CN" sz="2800" b="1">
              <a:solidFill>
                <a:schemeClr val="accent2"/>
              </a:solidFill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/>
      <p:sp>
        <p:nvSpPr>
          <p:cNvPr id="5" name="副标题 4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74754" name="图片 1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63525" y="831850"/>
            <a:ext cx="6142038" cy="5505450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10" name="直接连接符 9"/>
          <p:cNvCxnSpPr/>
          <p:nvPr>
            <p:custDataLst>
              <p:tags r:id="rId3"/>
            </p:custDataLst>
          </p:nvPr>
        </p:nvCxnSpPr>
        <p:spPr>
          <a:xfrm flipV="1">
            <a:off x="939800" y="6310313"/>
            <a:ext cx="37877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756" name="文本框 121859"/>
          <p:cNvSpPr txBox="1"/>
          <p:nvPr>
            <p:custDataLst>
              <p:tags r:id="rId4"/>
            </p:custDataLst>
          </p:nvPr>
        </p:nvSpPr>
        <p:spPr>
          <a:xfrm>
            <a:off x="6408738" y="822325"/>
            <a:ext cx="5578475" cy="5549900"/>
          </a:xfrm>
          <a:prstGeom prst="rect">
            <a:avLst/>
          </a:prstGeom>
          <a:solidFill>
            <a:srgbClr val="FFFFEA"/>
          </a:solidFill>
          <a:ln w="9525" cap="flat" cmpd="sng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 anchorCtr="0"/>
          <a:p>
            <a:pPr marL="396875" indent="-396875"/>
            <a:r>
              <a:rPr lang="en-US" altLang="zh-CN" sz="3000" b="1">
                <a:latin typeface="Times New Roman" panose="02020603050405020304" pitchFamily="18" charset="0"/>
                <a:ea typeface="宋体" panose="02010600030101010101" pitchFamily="2" charset="-122"/>
              </a:rPr>
              <a:t>1. </a:t>
            </a:r>
            <a:r>
              <a:rPr lang="en-US" altLang="zh-CN" sz="3000" b="1">
                <a:latin typeface="Times New Roman" panose="02020603050405020304" pitchFamily="18" charset="0"/>
                <a:ea typeface="宋体" panose="02010600030101010101" pitchFamily="2" charset="-122"/>
                <a:sym typeface="宋体" panose="02010600030101010101" pitchFamily="2" charset="-122"/>
              </a:rPr>
              <a:t>Why is Jeff inviting Nick to come to his house?</a:t>
            </a:r>
            <a:endParaRPr lang="en-US" altLang="zh-CN" sz="3000" b="1"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marL="396875" indent="-396875"/>
            <a:endParaRPr lang="en-US" altLang="zh-CN" sz="3000" b="1"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marL="396875" indent="-396875"/>
            <a:endParaRPr lang="en-US" altLang="zh-CN" sz="3000" b="1"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marL="396875" indent="-396875"/>
            <a:r>
              <a:rPr lang="en-US" altLang="zh-CN" sz="3000" b="1">
                <a:latin typeface="Times New Roman" panose="02020603050405020304" pitchFamily="18" charset="0"/>
                <a:ea typeface="宋体" panose="02010600030101010101" pitchFamily="2" charset="-122"/>
              </a:rPr>
              <a:t>2. Is his friend Nick coming on </a:t>
            </a:r>
            <a:r>
              <a:rPr lang="zh-CN" altLang="zh-CN" sz="3000" b="1" dirty="0">
                <a:latin typeface="Times New Roman" panose="02020603050405020304" pitchFamily="18" charset="0"/>
                <a:ea typeface="宋体" panose="02010600030101010101" pitchFamily="2" charset="-122"/>
                <a:sym typeface="宋体" panose="02010600030101010101" pitchFamily="2" charset="-122"/>
              </a:rPr>
              <a:t>Saturday</a:t>
            </a:r>
            <a:r>
              <a:rPr lang="en-US" altLang="zh-CN" sz="3000" b="1">
                <a:latin typeface="Times New Roman" panose="02020603050405020304" pitchFamily="18" charset="0"/>
                <a:ea typeface="宋体" panose="02010600030101010101" pitchFamily="2" charset="-122"/>
              </a:rPr>
              <a:t>? Why or why not?</a:t>
            </a:r>
            <a:endParaRPr lang="en-US" altLang="zh-CN" sz="3000" b="1"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marL="396875" indent="-396875"/>
            <a:endParaRPr lang="en-US" altLang="zh-CN" sz="3000" b="1"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marL="396875" indent="-396875"/>
            <a:endParaRPr lang="en-US" altLang="zh-CN" sz="3000" b="1">
              <a:latin typeface="Times New Roman" panose="02020603050405020304" pitchFamily="18" charset="0"/>
              <a:ea typeface="宋体" panose="02010600030101010101" pitchFamily="2" charset="-122"/>
              <a:sym typeface="宋体" panose="02010600030101010101" pitchFamily="2" charset="-122"/>
            </a:endParaRPr>
          </a:p>
          <a:p>
            <a:pPr marL="396875" indent="-396875"/>
            <a:endParaRPr lang="en-US" altLang="zh-CN" sz="3000" b="1">
              <a:latin typeface="Times New Roman" panose="02020603050405020304" pitchFamily="18" charset="0"/>
              <a:ea typeface="宋体" panose="02010600030101010101" pitchFamily="2" charset="-122"/>
              <a:sym typeface="宋体" panose="02010600030101010101" pitchFamily="2" charset="-122"/>
            </a:endParaRPr>
          </a:p>
          <a:p>
            <a:pPr marL="396875" indent="-396875"/>
            <a:r>
              <a:rPr lang="en-US" altLang="zh-CN" sz="3000" b="1">
                <a:latin typeface="Times New Roman" panose="02020603050405020304" pitchFamily="18" charset="0"/>
                <a:ea typeface="宋体" panose="02010600030101010101" pitchFamily="2" charset="-122"/>
                <a:sym typeface="宋体" panose="02010600030101010101" pitchFamily="2" charset="-122"/>
              </a:rPr>
              <a:t>3. When will Nick meet Jeff and Sam?</a:t>
            </a:r>
            <a:endParaRPr lang="en-US" altLang="zh-CN" sz="3000" b="1">
              <a:latin typeface="Times New Roman" panose="02020603050405020304" pitchFamily="18" charset="0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24582" name="文本框 4"/>
          <p:cNvSpPr txBox="1"/>
          <p:nvPr>
            <p:custDataLst>
              <p:tags r:id="rId5"/>
            </p:custDataLst>
          </p:nvPr>
        </p:nvSpPr>
        <p:spPr>
          <a:xfrm>
            <a:off x="6815138" y="1773238"/>
            <a:ext cx="5541962" cy="92202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>
              <a:lnSpc>
                <a:spcPct val="90000"/>
              </a:lnSpc>
            </a:pPr>
            <a:r>
              <a:rPr lang="en-US" altLang="zh-CN" sz="30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宋体" panose="02010600030101010101" pitchFamily="2" charset="-122"/>
              </a:rPr>
              <a:t>Because his cousin Sam from </a:t>
            </a:r>
            <a:r>
              <a:rPr lang="en-US" altLang="zh-CN" sz="3000" b="1" err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宋体" panose="02010600030101010101" pitchFamily="2" charset="-122"/>
              </a:rPr>
              <a:t>Xi'an</a:t>
            </a:r>
            <a:r>
              <a:rPr lang="en-US" altLang="zh-CN" sz="30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宋体" panose="02010600030101010101" pitchFamily="2" charset="-122"/>
              </a:rPr>
              <a:t> is coming.</a:t>
            </a:r>
            <a:endParaRPr lang="en-US" altLang="zh-CN" sz="3000" b="1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24583" name="文本框 5"/>
          <p:cNvSpPr txBox="1"/>
          <p:nvPr>
            <p:custDataLst>
              <p:tags r:id="rId6"/>
            </p:custDataLst>
          </p:nvPr>
        </p:nvSpPr>
        <p:spPr>
          <a:xfrm>
            <a:off x="6813550" y="3570288"/>
            <a:ext cx="5278438" cy="147637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r>
              <a:rPr lang="en-US" altLang="zh-CN" sz="30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宋体" panose="02010600030101010101" pitchFamily="2" charset="-122"/>
              </a:rPr>
              <a:t>No. Because he has an exam on Monday so he must prepare for it.</a:t>
            </a:r>
            <a:endParaRPr lang="en-US" altLang="zh-CN" sz="3000" b="1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24584" name="文本框 6"/>
          <p:cNvSpPr txBox="1"/>
          <p:nvPr>
            <p:custDataLst>
              <p:tags r:id="rId7"/>
            </p:custDataLst>
          </p:nvPr>
        </p:nvSpPr>
        <p:spPr>
          <a:xfrm>
            <a:off x="6767513" y="5875338"/>
            <a:ext cx="4933950" cy="50673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 marL="342900" indent="-342900">
              <a:lnSpc>
                <a:spcPct val="90000"/>
              </a:lnSpc>
            </a:pPr>
            <a:r>
              <a:rPr lang="en-US" altLang="zh-CN" sz="30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宋体" panose="02010600030101010101" pitchFamily="2" charset="-122"/>
              </a:rPr>
              <a:t>On Monday night. </a:t>
            </a:r>
            <a:endParaRPr lang="en-US" altLang="zh-CN" sz="3000" b="1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pic>
        <p:nvPicPr>
          <p:cNvPr id="74760" name="图片 8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5592445" y="209550"/>
            <a:ext cx="3513138" cy="688975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4" name="直接连接符 3"/>
          <p:cNvCxnSpPr/>
          <p:nvPr>
            <p:custDataLst>
              <p:tags r:id="rId10"/>
            </p:custDataLst>
          </p:nvPr>
        </p:nvCxnSpPr>
        <p:spPr>
          <a:xfrm flipV="1">
            <a:off x="2279650" y="1628775"/>
            <a:ext cx="381635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直接连接符 2"/>
          <p:cNvCxnSpPr/>
          <p:nvPr>
            <p:custDataLst>
              <p:tags r:id="rId11"/>
            </p:custDataLst>
          </p:nvPr>
        </p:nvCxnSpPr>
        <p:spPr>
          <a:xfrm flipV="1">
            <a:off x="938213" y="2060575"/>
            <a:ext cx="2205038" cy="1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7"/>
          <p:cNvCxnSpPr/>
          <p:nvPr>
            <p:custDataLst>
              <p:tags r:id="rId12"/>
            </p:custDataLst>
          </p:nvPr>
        </p:nvCxnSpPr>
        <p:spPr>
          <a:xfrm flipV="1">
            <a:off x="950913" y="4151313"/>
            <a:ext cx="492918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>
            <p:custDataLst>
              <p:tags r:id="rId13"/>
            </p:custDataLst>
          </p:nvPr>
        </p:nvCxnSpPr>
        <p:spPr>
          <a:xfrm>
            <a:off x="950913" y="4583113"/>
            <a:ext cx="18319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文本框 31"/>
          <p:cNvSpPr txBox="1"/>
          <p:nvPr/>
        </p:nvSpPr>
        <p:spPr>
          <a:xfrm>
            <a:off x="911860" y="183515"/>
            <a:ext cx="42094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chemeClr val="accent2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Post-reading</a:t>
            </a:r>
            <a:endParaRPr lang="en-US" altLang="zh-CN" sz="2800" b="1">
              <a:solidFill>
                <a:schemeClr val="accent2"/>
              </a:solidFill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245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4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245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45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245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24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2" grpId="0" bldLvl="0" animBg="1"/>
      <p:bldP spid="24583" grpId="0" bldLvl="0" animBg="1"/>
      <p:bldP spid="24584" grpId="0" bldLvl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/>
      <p:pic>
        <p:nvPicPr>
          <p:cNvPr id="4" name="图片 1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17488" y="831850"/>
            <a:ext cx="6462712" cy="5794375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75779" name="直接连接符 8"/>
          <p:cNvCxnSpPr/>
          <p:nvPr/>
        </p:nvCxnSpPr>
        <p:spPr>
          <a:xfrm flipV="1">
            <a:off x="2425700" y="1268413"/>
            <a:ext cx="4173538" cy="1587"/>
          </a:xfrm>
          <a:prstGeom prst="bentConnector3">
            <a:avLst>
              <a:gd name="adj1" fmla="val 49981"/>
            </a:avLst>
          </a:prstGeom>
          <a:ln w="3810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</p:cxnSp>
      <p:cxnSp>
        <p:nvCxnSpPr>
          <p:cNvPr id="75780" name="直接连接符 6"/>
          <p:cNvCxnSpPr/>
          <p:nvPr/>
        </p:nvCxnSpPr>
        <p:spPr>
          <a:xfrm>
            <a:off x="982663" y="3862388"/>
            <a:ext cx="5259387" cy="0"/>
          </a:xfrm>
          <a:prstGeom prst="straightConnector1">
            <a:avLst/>
          </a:prstGeom>
          <a:ln w="3810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</p:cxnSp>
      <p:cxnSp>
        <p:nvCxnSpPr>
          <p:cNvPr id="75781" name="直接连接符 9"/>
          <p:cNvCxnSpPr/>
          <p:nvPr/>
        </p:nvCxnSpPr>
        <p:spPr>
          <a:xfrm>
            <a:off x="5014913" y="5157788"/>
            <a:ext cx="1296987" cy="0"/>
          </a:xfrm>
          <a:prstGeom prst="straightConnector1">
            <a:avLst/>
          </a:prstGeom>
          <a:ln w="3810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</p:cxnSp>
      <p:cxnSp>
        <p:nvCxnSpPr>
          <p:cNvPr id="75782" name="直接连接符 10"/>
          <p:cNvCxnSpPr/>
          <p:nvPr/>
        </p:nvCxnSpPr>
        <p:spPr>
          <a:xfrm>
            <a:off x="1560513" y="6092825"/>
            <a:ext cx="1152525" cy="0"/>
          </a:xfrm>
          <a:prstGeom prst="straightConnector1">
            <a:avLst/>
          </a:prstGeom>
          <a:ln w="3810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</p:cxnSp>
      <p:cxnSp>
        <p:nvCxnSpPr>
          <p:cNvPr id="75783" name="直接连接符 12"/>
          <p:cNvCxnSpPr/>
          <p:nvPr/>
        </p:nvCxnSpPr>
        <p:spPr>
          <a:xfrm>
            <a:off x="1703388" y="6524625"/>
            <a:ext cx="3168650" cy="0"/>
          </a:xfrm>
          <a:prstGeom prst="straightConnector1">
            <a:avLst/>
          </a:prstGeom>
          <a:ln w="3810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</p:cxnSp>
      <p:cxnSp>
        <p:nvCxnSpPr>
          <p:cNvPr id="75784" name="直接连接符 14"/>
          <p:cNvCxnSpPr/>
          <p:nvPr/>
        </p:nvCxnSpPr>
        <p:spPr>
          <a:xfrm>
            <a:off x="2136775" y="2997200"/>
            <a:ext cx="936625" cy="0"/>
          </a:xfrm>
          <a:prstGeom prst="straightConnector1">
            <a:avLst/>
          </a:prstGeom>
          <a:ln w="3810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</p:cxnSp>
      <p:cxnSp>
        <p:nvCxnSpPr>
          <p:cNvPr id="75785" name="直接连接符 16"/>
          <p:cNvCxnSpPr/>
          <p:nvPr/>
        </p:nvCxnSpPr>
        <p:spPr>
          <a:xfrm>
            <a:off x="982663" y="4760913"/>
            <a:ext cx="1514475" cy="0"/>
          </a:xfrm>
          <a:prstGeom prst="straightConnector1">
            <a:avLst/>
          </a:prstGeom>
          <a:ln w="3810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</p:cxnSp>
      <p:sp>
        <p:nvSpPr>
          <p:cNvPr id="75786" name="文本框 22543"/>
          <p:cNvSpPr txBox="1"/>
          <p:nvPr/>
        </p:nvSpPr>
        <p:spPr>
          <a:xfrm>
            <a:off x="5519738" y="413385"/>
            <a:ext cx="10631487" cy="46037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>
              <a:spcBef>
                <a:spcPct val="50000"/>
              </a:spcBef>
            </a:pPr>
            <a:r>
              <a:rPr lang="en-US" altLang="zh-CN" sz="2400" b="1">
                <a:solidFill>
                  <a:srgbClr val="7030A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Pay attention to the following expressions.</a:t>
            </a:r>
            <a:endParaRPr lang="en-US" altLang="zh-CN" sz="2400" b="1">
              <a:solidFill>
                <a:srgbClr val="7030A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cxnSp>
        <p:nvCxnSpPr>
          <p:cNvPr id="75787" name="直接连接符 2"/>
          <p:cNvCxnSpPr/>
          <p:nvPr>
            <p:custDataLst>
              <p:tags r:id="rId3"/>
            </p:custDataLst>
          </p:nvPr>
        </p:nvCxnSpPr>
        <p:spPr>
          <a:xfrm>
            <a:off x="911225" y="5641975"/>
            <a:ext cx="4032250" cy="0"/>
          </a:xfrm>
          <a:prstGeom prst="straightConnector1">
            <a:avLst/>
          </a:prstGeom>
          <a:ln w="3810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</p:cxnSp>
      <p:cxnSp>
        <p:nvCxnSpPr>
          <p:cNvPr id="75788" name="直接连接符 3"/>
          <p:cNvCxnSpPr/>
          <p:nvPr>
            <p:custDataLst>
              <p:tags r:id="rId4"/>
            </p:custDataLst>
          </p:nvPr>
        </p:nvCxnSpPr>
        <p:spPr>
          <a:xfrm flipV="1">
            <a:off x="911225" y="1700213"/>
            <a:ext cx="1368425" cy="1587"/>
          </a:xfrm>
          <a:prstGeom prst="bentConnector3">
            <a:avLst>
              <a:gd name="adj1" fmla="val 50000"/>
            </a:avLst>
          </a:prstGeom>
          <a:ln w="3810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</p:cxnSp>
      <p:sp>
        <p:nvSpPr>
          <p:cNvPr id="5" name="文本框 4"/>
          <p:cNvSpPr txBox="1"/>
          <p:nvPr/>
        </p:nvSpPr>
        <p:spPr>
          <a:xfrm>
            <a:off x="6672263" y="836613"/>
            <a:ext cx="4246562" cy="583565"/>
          </a:xfrm>
          <a:prstGeom prst="rect">
            <a:avLst/>
          </a:prstGeom>
          <a:solidFill>
            <a:srgbClr val="FFFFEA"/>
          </a:solidFill>
          <a:ln w="9525">
            <a:noFill/>
          </a:ln>
        </p:spPr>
        <p:txBody>
          <a:bodyPr anchor="t" anchorCtr="0">
            <a:spAutoFit/>
          </a:bodyPr>
          <a:p>
            <a:r>
              <a:rPr lang="zh-CN" altLang="en-US" sz="3200" b="1" dirty="0">
                <a:latin typeface="Times New Roman" panose="02020603050405020304" pitchFamily="18" charset="0"/>
                <a:ea typeface="宋体" panose="02010600030101010101" pitchFamily="2" charset="-122"/>
                <a:sym typeface="宋体" panose="02010600030101010101" pitchFamily="2" charset="-122"/>
              </a:rPr>
              <a:t>你周六能来我家吗？</a:t>
            </a:r>
            <a:endParaRPr lang="zh-CN" altLang="en-US" sz="3200" b="1" dirty="0">
              <a:latin typeface="Times New Roman" panose="02020603050405020304" pitchFamily="18" charset="0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672263" y="2154238"/>
            <a:ext cx="2065337" cy="583565"/>
          </a:xfrm>
          <a:prstGeom prst="rect">
            <a:avLst/>
          </a:prstGeom>
          <a:solidFill>
            <a:srgbClr val="FFFFEA"/>
          </a:solidFill>
          <a:ln w="9525">
            <a:noFill/>
          </a:ln>
        </p:spPr>
        <p:txBody>
          <a:bodyPr anchor="t" anchorCtr="0">
            <a:spAutoFit/>
          </a:bodyPr>
          <a:p>
            <a:r>
              <a:rPr lang="zh-CN" altLang="en-US" sz="3200" b="1" dirty="0">
                <a:latin typeface="Times New Roman" panose="02020603050405020304" pitchFamily="18" charset="0"/>
                <a:ea typeface="宋体" panose="02010600030101010101" pitchFamily="2" charset="-122"/>
                <a:sym typeface="宋体" panose="02010600030101010101" pitchFamily="2" charset="-122"/>
              </a:rPr>
              <a:t>去年秋天</a:t>
            </a:r>
            <a:endParaRPr lang="zh-CN" altLang="en-US" sz="3200" b="1" dirty="0">
              <a:latin typeface="Times New Roman" panose="02020603050405020304" pitchFamily="18" charset="0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672263" y="2782888"/>
            <a:ext cx="5127625" cy="1076325"/>
          </a:xfrm>
          <a:prstGeom prst="rect">
            <a:avLst/>
          </a:prstGeom>
          <a:solidFill>
            <a:srgbClr val="FFFFEA"/>
          </a:solidFill>
          <a:ln w="9525">
            <a:noFill/>
          </a:ln>
        </p:spPr>
        <p:txBody>
          <a:bodyPr anchor="t" anchorCtr="0">
            <a:spAutoFit/>
          </a:bodyPr>
          <a:p>
            <a:r>
              <a:rPr lang="zh-CN" altLang="en-US" sz="3200" b="1" dirty="0">
                <a:latin typeface="Times New Roman" panose="02020603050405020304" pitchFamily="18" charset="0"/>
                <a:ea typeface="宋体" panose="02010600030101010101" pitchFamily="2" charset="-122"/>
                <a:sym typeface="宋体" panose="02010600030101010101" pitchFamily="2" charset="-122"/>
              </a:rPr>
              <a:t>我特别愿意来，但恐怕还真不行。</a:t>
            </a:r>
            <a:endParaRPr lang="zh-CN" altLang="en-US" sz="3200" b="1" dirty="0">
              <a:latin typeface="Times New Roman" panose="02020603050405020304" pitchFamily="18" charset="0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6384290" y="4580890"/>
            <a:ext cx="5521325" cy="583565"/>
          </a:xfrm>
          <a:prstGeom prst="rect">
            <a:avLst/>
          </a:prstGeom>
          <a:solidFill>
            <a:srgbClr val="FFFFEA"/>
          </a:solidFill>
          <a:ln w="9525">
            <a:noFill/>
          </a:ln>
        </p:spPr>
        <p:txBody>
          <a:bodyPr anchor="t" anchorCtr="0">
            <a:spAutoFit/>
          </a:bodyPr>
          <a:p>
            <a:r>
              <a:rPr lang="zh-CN" altLang="en-US" sz="3200" b="1" dirty="0">
                <a:latin typeface="Times New Roman" panose="02020603050405020304" pitchFamily="18" charset="0"/>
                <a:ea typeface="宋体" panose="02010600030101010101" pitchFamily="2" charset="-122"/>
                <a:sym typeface="宋体" panose="02010600030101010101" pitchFamily="2" charset="-122"/>
              </a:rPr>
              <a:t>萨姆要一直待到下周三才走。</a:t>
            </a:r>
            <a:endParaRPr lang="zh-CN" altLang="en-US" sz="3200" b="1" dirty="0">
              <a:latin typeface="Times New Roman" panose="02020603050405020304" pitchFamily="18" charset="0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6672263" y="3933825"/>
            <a:ext cx="2714625" cy="583565"/>
          </a:xfrm>
          <a:prstGeom prst="rect">
            <a:avLst/>
          </a:prstGeom>
          <a:solidFill>
            <a:srgbClr val="FFFFEA"/>
          </a:solidFill>
          <a:ln w="9525">
            <a:noFill/>
          </a:ln>
        </p:spPr>
        <p:txBody>
          <a:bodyPr anchor="t" anchorCtr="0">
            <a:spAutoFit/>
          </a:bodyPr>
          <a:p>
            <a:r>
              <a:rPr lang="zh-CN" altLang="en-US" sz="3200" b="1" dirty="0">
                <a:latin typeface="Times New Roman" panose="02020603050405020304" pitchFamily="18" charset="0"/>
                <a:ea typeface="宋体" panose="02010600030101010101" pitchFamily="2" charset="-122"/>
                <a:sym typeface="宋体" panose="02010600030101010101" pitchFamily="2" charset="-122"/>
              </a:rPr>
              <a:t>为</a:t>
            </a:r>
            <a:r>
              <a:rPr lang="en-US" altLang="zh-CN" sz="3200" b="1">
                <a:latin typeface="Times New Roman" panose="02020603050405020304" pitchFamily="18" charset="0"/>
                <a:ea typeface="宋体" panose="02010600030101010101" pitchFamily="2" charset="-122"/>
                <a:sym typeface="宋体" panose="02010600030101010101" pitchFamily="2" charset="-122"/>
              </a:rPr>
              <a:t>......</a:t>
            </a:r>
            <a:r>
              <a:rPr lang="zh-CN" altLang="en-US" sz="3200" b="1" dirty="0">
                <a:latin typeface="Times New Roman" panose="02020603050405020304" pitchFamily="18" charset="0"/>
                <a:ea typeface="宋体" panose="02010600030101010101" pitchFamily="2" charset="-122"/>
                <a:sym typeface="宋体" panose="02010600030101010101" pitchFamily="2" charset="-122"/>
              </a:rPr>
              <a:t>做准备</a:t>
            </a:r>
            <a:endParaRPr lang="zh-CN" altLang="en-US" sz="3200" b="1" dirty="0">
              <a:latin typeface="Times New Roman" panose="02020603050405020304" pitchFamily="18" charset="0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6672263" y="5956300"/>
            <a:ext cx="2147887" cy="583565"/>
          </a:xfrm>
          <a:prstGeom prst="rect">
            <a:avLst/>
          </a:prstGeom>
          <a:solidFill>
            <a:srgbClr val="FFFFEA"/>
          </a:solidFill>
          <a:ln w="9525">
            <a:noFill/>
          </a:ln>
        </p:spPr>
        <p:txBody>
          <a:bodyPr anchor="t" anchorCtr="0">
            <a:spAutoFit/>
          </a:bodyPr>
          <a:p>
            <a:r>
              <a:rPr lang="zh-CN" altLang="en-US" sz="3200" b="1" dirty="0">
                <a:latin typeface="Times New Roman" panose="02020603050405020304" pitchFamily="18" charset="0"/>
                <a:ea typeface="宋体" panose="02010600030101010101" pitchFamily="2" charset="-122"/>
                <a:sym typeface="宋体" panose="02010600030101010101" pitchFamily="2" charset="-122"/>
              </a:rPr>
              <a:t>周一见！</a:t>
            </a:r>
            <a:endParaRPr lang="zh-CN" altLang="en-US" sz="3200" b="1" dirty="0">
              <a:latin typeface="Times New Roman" panose="02020603050405020304" pitchFamily="18" charset="0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6670675" y="5262563"/>
            <a:ext cx="1138238" cy="583565"/>
          </a:xfrm>
          <a:prstGeom prst="rect">
            <a:avLst/>
          </a:prstGeom>
          <a:solidFill>
            <a:srgbClr val="FFFFEA"/>
          </a:solidFill>
          <a:ln w="9525">
            <a:noFill/>
          </a:ln>
        </p:spPr>
        <p:txBody>
          <a:bodyPr anchor="t" anchorCtr="0">
            <a:spAutoFit/>
          </a:bodyPr>
          <a:p>
            <a:r>
              <a:rPr lang="zh-CN" altLang="en-US" sz="3200" b="1" dirty="0">
                <a:latin typeface="Times New Roman" panose="02020603050405020304" pitchFamily="18" charset="0"/>
                <a:ea typeface="宋体" panose="02010600030101010101" pitchFamily="2" charset="-122"/>
              </a:rPr>
              <a:t>闲逛</a:t>
            </a:r>
            <a:endParaRPr lang="zh-CN" altLang="en-US" sz="3200" b="1" dirty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cxnSp>
        <p:nvCxnSpPr>
          <p:cNvPr id="75796" name="直接连接符 21"/>
          <p:cNvCxnSpPr/>
          <p:nvPr>
            <p:custDataLst>
              <p:tags r:id="rId5"/>
            </p:custDataLst>
          </p:nvPr>
        </p:nvCxnSpPr>
        <p:spPr>
          <a:xfrm>
            <a:off x="4294188" y="2563813"/>
            <a:ext cx="2232025" cy="0"/>
          </a:xfrm>
          <a:prstGeom prst="straightConnector1">
            <a:avLst/>
          </a:prstGeom>
          <a:ln w="3810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</p:cxnSp>
      <p:sp>
        <p:nvSpPr>
          <p:cNvPr id="75797" name="文本框 22"/>
          <p:cNvSpPr txBox="1"/>
          <p:nvPr/>
        </p:nvSpPr>
        <p:spPr>
          <a:xfrm>
            <a:off x="6670675" y="1481138"/>
            <a:ext cx="2374900" cy="583565"/>
          </a:xfrm>
          <a:prstGeom prst="rect">
            <a:avLst/>
          </a:prstGeom>
          <a:solidFill>
            <a:srgbClr val="FFFFEA"/>
          </a:solidFill>
          <a:ln w="9525">
            <a:noFill/>
          </a:ln>
        </p:spPr>
        <p:txBody>
          <a:bodyPr anchor="t" anchorCtr="0">
            <a:spAutoFit/>
          </a:bodyPr>
          <a:p>
            <a:r>
              <a:rPr lang="zh-CN" altLang="en-US" sz="3200" b="1" dirty="0">
                <a:latin typeface="Times New Roman" panose="02020603050405020304" pitchFamily="18" charset="0"/>
                <a:ea typeface="宋体" panose="02010600030101010101" pitchFamily="2" charset="-122"/>
                <a:sym typeface="宋体" panose="02010600030101010101" pitchFamily="2" charset="-122"/>
              </a:rPr>
              <a:t>去骑自行车</a:t>
            </a:r>
            <a:endParaRPr lang="zh-CN" altLang="en-US" sz="3200" b="1" dirty="0">
              <a:latin typeface="Times New Roman" panose="02020603050405020304" pitchFamily="18" charset="0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911860" y="183515"/>
            <a:ext cx="42094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chemeClr val="accent2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Post-reading</a:t>
            </a:r>
            <a:endParaRPr lang="en-US" altLang="zh-CN" sz="2800" b="1">
              <a:solidFill>
                <a:schemeClr val="accent2"/>
              </a:solidFill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57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57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5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57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757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57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757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757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757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757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757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6" grpId="0" bldLvl="0" animBg="1"/>
      <p:bldP spid="8" grpId="0" bldLvl="0" animBg="1"/>
      <p:bldP spid="12" grpId="0" bldLvl="0" animBg="1"/>
      <p:bldP spid="14" grpId="0" bldLvl="0" animBg="1"/>
      <p:bldP spid="18" grpId="0" bldLvl="0" animBg="1"/>
      <p:bldP spid="21" grpId="0" bldLvl="0" animBg="1"/>
      <p:bldP spid="75797" grpId="0" bldLvl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/>
      <p:sp>
        <p:nvSpPr>
          <p:cNvPr id="17413" name="TextBox 4"/>
          <p:cNvSpPr txBox="1"/>
          <p:nvPr/>
        </p:nvSpPr>
        <p:spPr>
          <a:xfrm>
            <a:off x="5016500" y="1042988"/>
            <a:ext cx="6835775" cy="507746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r>
              <a:rPr lang="en-US" altLang="zh-CN" sz="3600" b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宋体" panose="02010600030101010101" pitchFamily="2" charset="-122"/>
              </a:rPr>
              <a:t>Can you </a:t>
            </a:r>
            <a:r>
              <a:rPr lang="en-US" altLang="zh-CN" sz="3600" b="1">
                <a:solidFill>
                  <a:srgbClr val="C00000"/>
                </a:solidFill>
                <a:latin typeface="Arial Narrow" panose="020B0506020202030204" pitchFamily="34" charset="0"/>
                <a:ea typeface="宋体" panose="02010600030101010101" pitchFamily="2" charset="-122"/>
                <a:sym typeface="宋体" panose="02010600030101010101" pitchFamily="2" charset="-122"/>
              </a:rPr>
              <a:t>…</a:t>
            </a:r>
            <a:r>
              <a:rPr lang="en-US" altLang="zh-CN" sz="3600" b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宋体" panose="02010600030101010101" pitchFamily="2" charset="-122"/>
              </a:rPr>
              <a:t>?</a:t>
            </a:r>
            <a:endParaRPr lang="en-US" altLang="zh-CN" sz="3600" b="1">
              <a:solidFill>
                <a:srgbClr val="C00000"/>
              </a:solidFill>
              <a:latin typeface="Times New Roman" panose="02020603050405020304" pitchFamily="18" charset="0"/>
              <a:ea typeface="宋体" panose="02010600030101010101" pitchFamily="2" charset="-122"/>
              <a:sym typeface="宋体" panose="02010600030101010101" pitchFamily="2" charset="-122"/>
            </a:endParaRPr>
          </a:p>
          <a:p>
            <a:r>
              <a:rPr lang="en-US" altLang="zh-CN" sz="3600" b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宋体" panose="02010600030101010101" pitchFamily="2" charset="-122"/>
              </a:rPr>
              <a:t>go bike riding</a:t>
            </a:r>
            <a:endParaRPr lang="en-US" altLang="zh-CN" sz="3600" b="1">
              <a:solidFill>
                <a:srgbClr val="C00000"/>
              </a:solidFill>
              <a:latin typeface="Times New Roman" panose="02020603050405020304" pitchFamily="18" charset="0"/>
              <a:ea typeface="宋体" panose="02010600030101010101" pitchFamily="2" charset="-122"/>
              <a:sym typeface="宋体" panose="02010600030101010101" pitchFamily="2" charset="-122"/>
            </a:endParaRPr>
          </a:p>
          <a:p>
            <a:r>
              <a:rPr lang="en-US" altLang="zh-CN" sz="3600" b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宋体" panose="02010600030101010101" pitchFamily="2" charset="-122"/>
              </a:rPr>
              <a:t>last fall</a:t>
            </a:r>
            <a:endParaRPr lang="en-US" altLang="zh-CN" sz="3600" b="1">
              <a:solidFill>
                <a:srgbClr val="C000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r>
              <a:rPr lang="en-US" altLang="zh-CN" sz="3600" b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宋体" panose="02010600030101010101" pitchFamily="2" charset="-122"/>
              </a:rPr>
              <a:t>I'd love to come, but I'm afraid I can't.</a:t>
            </a:r>
            <a:endParaRPr lang="en-US" altLang="zh-CN" sz="3600" b="1">
              <a:solidFill>
                <a:srgbClr val="C00000"/>
              </a:solidFill>
              <a:latin typeface="Times New Roman" panose="02020603050405020304" pitchFamily="18" charset="0"/>
              <a:ea typeface="宋体" panose="02010600030101010101" pitchFamily="2" charset="-122"/>
              <a:sym typeface="宋体" panose="02010600030101010101" pitchFamily="2" charset="-122"/>
            </a:endParaRPr>
          </a:p>
          <a:p>
            <a:r>
              <a:rPr lang="en-US" altLang="zh-CN" sz="3600" b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宋体" panose="02010600030101010101" pitchFamily="2" charset="-122"/>
              </a:rPr>
              <a:t>prepare for </a:t>
            </a:r>
            <a:r>
              <a:rPr lang="en-US" altLang="zh-CN" sz="3600" b="1">
                <a:solidFill>
                  <a:srgbClr val="C00000"/>
                </a:solidFill>
                <a:latin typeface="Arial Narrow" panose="020B0506020202030204" pitchFamily="34" charset="0"/>
                <a:ea typeface="宋体" panose="02010600030101010101" pitchFamily="2" charset="-122"/>
                <a:sym typeface="宋体" panose="02010600030101010101" pitchFamily="2" charset="-122"/>
              </a:rPr>
              <a:t>…</a:t>
            </a:r>
            <a:endParaRPr lang="en-US" altLang="zh-CN" sz="3600" b="1">
              <a:solidFill>
                <a:srgbClr val="C00000"/>
              </a:solidFill>
              <a:latin typeface="Times New Roman" panose="02020603050405020304" pitchFamily="18" charset="0"/>
              <a:ea typeface="宋体" panose="02010600030101010101" pitchFamily="2" charset="-122"/>
              <a:sym typeface="宋体" panose="02010600030101010101" pitchFamily="2" charset="-122"/>
            </a:endParaRPr>
          </a:p>
          <a:p>
            <a:r>
              <a:rPr lang="en-US" altLang="zh-CN" sz="3600" b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宋体" panose="02010600030101010101" pitchFamily="2" charset="-122"/>
              </a:rPr>
              <a:t>not </a:t>
            </a:r>
            <a:r>
              <a:rPr lang="en-US" altLang="zh-CN" sz="3600" b="1">
                <a:solidFill>
                  <a:srgbClr val="C00000"/>
                </a:solidFill>
                <a:latin typeface="Arial Narrow" panose="020B0506020202030204" pitchFamily="34" charset="0"/>
                <a:ea typeface="宋体" panose="02010600030101010101" pitchFamily="2" charset="-122"/>
                <a:sym typeface="宋体" panose="02010600030101010101" pitchFamily="2" charset="-122"/>
              </a:rPr>
              <a:t>… </a:t>
            </a:r>
            <a:r>
              <a:rPr lang="en-US" altLang="zh-CN" sz="3600" b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宋体" panose="02010600030101010101" pitchFamily="2" charset="-122"/>
              </a:rPr>
              <a:t>until </a:t>
            </a:r>
            <a:r>
              <a:rPr lang="en-US" altLang="zh-CN" sz="3600" b="1">
                <a:solidFill>
                  <a:srgbClr val="C00000"/>
                </a:solidFill>
                <a:latin typeface="Arial Narrow" panose="020B0506020202030204" pitchFamily="34" charset="0"/>
                <a:ea typeface="宋体" panose="02010600030101010101" pitchFamily="2" charset="-122"/>
                <a:sym typeface="宋体" panose="02010600030101010101" pitchFamily="2" charset="-122"/>
              </a:rPr>
              <a:t>…</a:t>
            </a:r>
            <a:endParaRPr lang="en-US" altLang="zh-CN" sz="3600" b="1">
              <a:solidFill>
                <a:srgbClr val="C00000"/>
              </a:solidFill>
              <a:latin typeface="Times New Roman" panose="02020603050405020304" pitchFamily="18" charset="0"/>
              <a:ea typeface="宋体" panose="02010600030101010101" pitchFamily="2" charset="-122"/>
              <a:sym typeface="宋体" panose="02010600030101010101" pitchFamily="2" charset="-122"/>
            </a:endParaRPr>
          </a:p>
          <a:p>
            <a:r>
              <a:rPr lang="en-US" altLang="zh-CN" sz="3600" b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宋体" panose="02010600030101010101" pitchFamily="2" charset="-122"/>
              </a:rPr>
              <a:t>hang out  </a:t>
            </a:r>
            <a:endParaRPr lang="en-US" altLang="zh-CN" sz="3600" b="1">
              <a:solidFill>
                <a:srgbClr val="C00000"/>
              </a:solidFill>
              <a:latin typeface="Times New Roman" panose="02020603050405020304" pitchFamily="18" charset="0"/>
              <a:ea typeface="宋体" panose="02010600030101010101" pitchFamily="2" charset="-122"/>
              <a:sym typeface="宋体" panose="02010600030101010101" pitchFamily="2" charset="-122"/>
            </a:endParaRPr>
          </a:p>
          <a:p>
            <a:r>
              <a:rPr lang="en-US" altLang="zh-CN" sz="3600" b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宋体" panose="02010600030101010101" pitchFamily="2" charset="-122"/>
              </a:rPr>
              <a:t>Catch you on Monday!</a:t>
            </a:r>
            <a:endParaRPr lang="zh-CN" altLang="en-US" sz="3600" b="1" dirty="0">
              <a:solidFill>
                <a:srgbClr val="C00000"/>
              </a:solidFill>
              <a:latin typeface="Times New Roman" panose="02020603050405020304" pitchFamily="18" charset="0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4" name="Text Box 3"/>
          <p:cNvSpPr txBox="1"/>
          <p:nvPr/>
        </p:nvSpPr>
        <p:spPr>
          <a:xfrm>
            <a:off x="551498" y="548640"/>
            <a:ext cx="10352087" cy="52197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r>
              <a:rPr lang="en-US" altLang="zh-CN" sz="2800" b="1">
                <a:solidFill>
                  <a:srgbClr val="0066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Translate the following expressions into English.</a:t>
            </a:r>
            <a:endParaRPr lang="en-US" altLang="zh-CN" sz="2800" b="1">
              <a:solidFill>
                <a:srgbClr val="0066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5" name="文本框 1"/>
          <p:cNvSpPr txBox="1"/>
          <p:nvPr/>
        </p:nvSpPr>
        <p:spPr>
          <a:xfrm>
            <a:off x="407988" y="1054100"/>
            <a:ext cx="4387850" cy="5077460"/>
          </a:xfrm>
          <a:prstGeom prst="rect">
            <a:avLst/>
          </a:prstGeom>
          <a:noFill/>
          <a:ln w="9525" cap="flat" cmpd="sng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 anchorCtr="0">
            <a:spAutoFit/>
          </a:bodyPr>
          <a:p>
            <a:pPr marL="457200" indent="-457200"/>
            <a:r>
              <a:rPr lang="en-US" altLang="zh-CN" sz="3600" b="1">
                <a:latin typeface="Times New Roman" panose="02020603050405020304" pitchFamily="18" charset="0"/>
                <a:ea typeface="宋体" panose="02010600030101010101" pitchFamily="2" charset="-122"/>
                <a:sym typeface="宋体" panose="02010600030101010101" pitchFamily="2" charset="-122"/>
              </a:rPr>
              <a:t>1. </a:t>
            </a:r>
            <a:r>
              <a:rPr lang="zh-CN" altLang="en-US" sz="3600" b="1" dirty="0">
                <a:latin typeface="Times New Roman" panose="02020603050405020304" pitchFamily="18" charset="0"/>
                <a:ea typeface="宋体" panose="02010600030101010101" pitchFamily="2" charset="-122"/>
                <a:sym typeface="宋体" panose="02010600030101010101" pitchFamily="2" charset="-122"/>
              </a:rPr>
              <a:t>你能</a:t>
            </a:r>
            <a:r>
              <a:rPr lang="en-US" altLang="zh-CN" sz="3600" b="1">
                <a:latin typeface="Times New Roman" panose="02020603050405020304" pitchFamily="18" charset="0"/>
                <a:ea typeface="宋体" panose="02010600030101010101" pitchFamily="2" charset="-122"/>
                <a:sym typeface="宋体" panose="02010600030101010101" pitchFamily="2" charset="-122"/>
              </a:rPr>
              <a:t>……</a:t>
            </a:r>
            <a:r>
              <a:rPr lang="zh-CN" altLang="en-US" sz="3600" b="1" dirty="0">
                <a:latin typeface="Times New Roman" panose="02020603050405020304" pitchFamily="18" charset="0"/>
                <a:ea typeface="宋体" panose="02010600030101010101" pitchFamily="2" charset="-122"/>
                <a:sym typeface="宋体" panose="02010600030101010101" pitchFamily="2" charset="-122"/>
              </a:rPr>
              <a:t>？</a:t>
            </a:r>
            <a:endParaRPr lang="zh-CN" altLang="en-US" sz="3600" b="1" dirty="0">
              <a:latin typeface="Times New Roman" panose="02020603050405020304" pitchFamily="18" charset="0"/>
              <a:ea typeface="宋体" panose="02010600030101010101" pitchFamily="2" charset="-122"/>
              <a:sym typeface="宋体" panose="02010600030101010101" pitchFamily="2" charset="-122"/>
            </a:endParaRPr>
          </a:p>
          <a:p>
            <a:pPr marL="457200" indent="-457200"/>
            <a:r>
              <a:rPr lang="en-US" altLang="zh-CN" sz="3600" b="1">
                <a:latin typeface="Times New Roman" panose="02020603050405020304" pitchFamily="18" charset="0"/>
                <a:ea typeface="宋体" panose="02010600030101010101" pitchFamily="2" charset="-122"/>
                <a:sym typeface="宋体" panose="02010600030101010101" pitchFamily="2" charset="-122"/>
              </a:rPr>
              <a:t>2. </a:t>
            </a:r>
            <a:r>
              <a:rPr lang="zh-CN" altLang="en-US" sz="3600" b="1">
                <a:latin typeface="Times New Roman" panose="02020603050405020304" pitchFamily="18" charset="0"/>
                <a:ea typeface="宋体" panose="02010600030101010101" pitchFamily="2" charset="-122"/>
                <a:sym typeface="宋体" panose="02010600030101010101" pitchFamily="2" charset="-122"/>
              </a:rPr>
              <a:t>去</a:t>
            </a:r>
            <a:r>
              <a:rPr lang="zh-CN" altLang="en-US" sz="3600" b="1" dirty="0">
                <a:latin typeface="Times New Roman" panose="02020603050405020304" pitchFamily="18" charset="0"/>
                <a:ea typeface="宋体" panose="02010600030101010101" pitchFamily="2" charset="-122"/>
                <a:sym typeface="宋体" panose="02010600030101010101" pitchFamily="2" charset="-122"/>
              </a:rPr>
              <a:t>骑自行车</a:t>
            </a:r>
            <a:endParaRPr lang="zh-CN" altLang="en-US" sz="3600" b="1" dirty="0">
              <a:latin typeface="Times New Roman" panose="02020603050405020304" pitchFamily="18" charset="0"/>
              <a:ea typeface="宋体" panose="02010600030101010101" pitchFamily="2" charset="-122"/>
              <a:sym typeface="宋体" panose="02010600030101010101" pitchFamily="2" charset="-122"/>
            </a:endParaRPr>
          </a:p>
          <a:p>
            <a:pPr marL="457200" indent="-457200"/>
            <a:r>
              <a:rPr lang="en-US" altLang="zh-CN" sz="3600" b="1">
                <a:latin typeface="Times New Roman" panose="02020603050405020304" pitchFamily="18" charset="0"/>
                <a:ea typeface="宋体" panose="02010600030101010101" pitchFamily="2" charset="-122"/>
                <a:sym typeface="宋体" panose="02010600030101010101" pitchFamily="2" charset="-122"/>
              </a:rPr>
              <a:t>3. </a:t>
            </a:r>
            <a:r>
              <a:rPr lang="zh-CN" altLang="en-US" sz="3600" b="1" dirty="0">
                <a:latin typeface="Times New Roman" panose="02020603050405020304" pitchFamily="18" charset="0"/>
                <a:ea typeface="宋体" panose="02010600030101010101" pitchFamily="2" charset="-122"/>
                <a:sym typeface="宋体" panose="02010600030101010101" pitchFamily="2" charset="-122"/>
              </a:rPr>
              <a:t>去年秋天</a:t>
            </a:r>
            <a:endParaRPr lang="zh-CN" altLang="en-US" sz="3600" b="1" dirty="0">
              <a:latin typeface="Times New Roman" panose="02020603050405020304" pitchFamily="18" charset="0"/>
              <a:ea typeface="宋体" panose="02010600030101010101" pitchFamily="2" charset="-122"/>
              <a:sym typeface="宋体" panose="02010600030101010101" pitchFamily="2" charset="-122"/>
            </a:endParaRPr>
          </a:p>
          <a:p>
            <a:pPr marL="457200" indent="-457200"/>
            <a:r>
              <a:rPr lang="en-US" altLang="zh-CN" sz="3600" b="1">
                <a:latin typeface="Times New Roman" panose="02020603050405020304" pitchFamily="18" charset="0"/>
                <a:ea typeface="宋体" panose="02010600030101010101" pitchFamily="2" charset="-122"/>
                <a:sym typeface="宋体" panose="02010600030101010101" pitchFamily="2" charset="-122"/>
              </a:rPr>
              <a:t>4. </a:t>
            </a:r>
            <a:r>
              <a:rPr lang="zh-CN" altLang="en-US" sz="3600" b="1" dirty="0">
                <a:latin typeface="Times New Roman" panose="02020603050405020304" pitchFamily="18" charset="0"/>
                <a:ea typeface="宋体" panose="02010600030101010101" pitchFamily="2" charset="-122"/>
                <a:sym typeface="宋体" panose="02010600030101010101" pitchFamily="2" charset="-122"/>
              </a:rPr>
              <a:t>我特别愿意来，但恐怕还真不行。</a:t>
            </a:r>
            <a:endParaRPr lang="zh-CN" altLang="en-US" sz="3600" b="1" dirty="0">
              <a:latin typeface="Times New Roman" panose="02020603050405020304" pitchFamily="18" charset="0"/>
              <a:ea typeface="宋体" panose="02010600030101010101" pitchFamily="2" charset="-122"/>
              <a:sym typeface="宋体" panose="02010600030101010101" pitchFamily="2" charset="-122"/>
            </a:endParaRPr>
          </a:p>
          <a:p>
            <a:pPr marL="457200" indent="-457200"/>
            <a:r>
              <a:rPr lang="en-US" altLang="zh-CN" sz="3600" b="1">
                <a:latin typeface="Times New Roman" panose="02020603050405020304" pitchFamily="18" charset="0"/>
                <a:ea typeface="宋体" panose="02010600030101010101" pitchFamily="2" charset="-122"/>
                <a:sym typeface="宋体" panose="02010600030101010101" pitchFamily="2" charset="-122"/>
              </a:rPr>
              <a:t>5. </a:t>
            </a:r>
            <a:r>
              <a:rPr lang="zh-CN" altLang="en-US" sz="3600" b="1" dirty="0">
                <a:latin typeface="Times New Roman" panose="02020603050405020304" pitchFamily="18" charset="0"/>
                <a:ea typeface="宋体" panose="02010600030101010101" pitchFamily="2" charset="-122"/>
                <a:sym typeface="宋体" panose="02010600030101010101" pitchFamily="2" charset="-122"/>
              </a:rPr>
              <a:t>为</a:t>
            </a:r>
            <a:r>
              <a:rPr lang="en-US" altLang="zh-CN" sz="3600" b="1">
                <a:latin typeface="Times New Roman" panose="02020603050405020304" pitchFamily="18" charset="0"/>
                <a:ea typeface="宋体" panose="02010600030101010101" pitchFamily="2" charset="-122"/>
                <a:sym typeface="宋体" panose="02010600030101010101" pitchFamily="2" charset="-122"/>
              </a:rPr>
              <a:t>……</a:t>
            </a:r>
            <a:r>
              <a:rPr lang="zh-CN" altLang="en-US" sz="3600" b="1" dirty="0">
                <a:latin typeface="Times New Roman" panose="02020603050405020304" pitchFamily="18" charset="0"/>
                <a:ea typeface="宋体" panose="02010600030101010101" pitchFamily="2" charset="-122"/>
                <a:sym typeface="宋体" panose="02010600030101010101" pitchFamily="2" charset="-122"/>
              </a:rPr>
              <a:t>做准备</a:t>
            </a:r>
            <a:endParaRPr lang="zh-CN" altLang="en-US" sz="3600" b="1" dirty="0">
              <a:latin typeface="Times New Roman" panose="02020603050405020304" pitchFamily="18" charset="0"/>
              <a:ea typeface="宋体" panose="02010600030101010101" pitchFamily="2" charset="-122"/>
              <a:sym typeface="宋体" panose="02010600030101010101" pitchFamily="2" charset="-122"/>
            </a:endParaRPr>
          </a:p>
          <a:p>
            <a:pPr marL="457200" indent="-457200"/>
            <a:r>
              <a:rPr lang="en-US" altLang="zh-CN" sz="3600" b="1">
                <a:latin typeface="Times New Roman" panose="02020603050405020304" pitchFamily="18" charset="0"/>
                <a:ea typeface="宋体" panose="02010600030101010101" pitchFamily="2" charset="-122"/>
                <a:sym typeface="宋体" panose="02010600030101010101" pitchFamily="2" charset="-122"/>
              </a:rPr>
              <a:t>6. </a:t>
            </a:r>
            <a:r>
              <a:rPr lang="zh-CN" altLang="en-US" sz="3600" b="1" dirty="0">
                <a:latin typeface="Times New Roman" panose="02020603050405020304" pitchFamily="18" charset="0"/>
                <a:ea typeface="宋体" panose="02010600030101010101" pitchFamily="2" charset="-122"/>
                <a:sym typeface="宋体" panose="02010600030101010101" pitchFamily="2" charset="-122"/>
              </a:rPr>
              <a:t>直到</a:t>
            </a:r>
            <a:r>
              <a:rPr lang="en-US" altLang="zh-CN" sz="3600" b="1">
                <a:latin typeface="Times New Roman" panose="02020603050405020304" pitchFamily="18" charset="0"/>
                <a:ea typeface="宋体" panose="02010600030101010101" pitchFamily="2" charset="-122"/>
                <a:sym typeface="宋体" panose="02010600030101010101" pitchFamily="2" charset="-122"/>
              </a:rPr>
              <a:t>……</a:t>
            </a:r>
            <a:r>
              <a:rPr lang="zh-CN" altLang="en-US" sz="3600" b="1" dirty="0">
                <a:latin typeface="Times New Roman" panose="02020603050405020304" pitchFamily="18" charset="0"/>
                <a:ea typeface="宋体" panose="02010600030101010101" pitchFamily="2" charset="-122"/>
                <a:sym typeface="宋体" panose="02010600030101010101" pitchFamily="2" charset="-122"/>
              </a:rPr>
              <a:t>才</a:t>
            </a:r>
            <a:r>
              <a:rPr lang="en-US" altLang="zh-CN" sz="3600" b="1">
                <a:latin typeface="Times New Roman" panose="02020603050405020304" pitchFamily="18" charset="0"/>
                <a:ea typeface="宋体" panose="02010600030101010101" pitchFamily="2" charset="-122"/>
                <a:sym typeface="宋体" panose="02010600030101010101" pitchFamily="2" charset="-122"/>
              </a:rPr>
              <a:t>……</a:t>
            </a:r>
            <a:endParaRPr lang="en-US" altLang="zh-CN" sz="3600" b="1">
              <a:latin typeface="Times New Roman" panose="02020603050405020304" pitchFamily="18" charset="0"/>
              <a:ea typeface="宋体" panose="02010600030101010101" pitchFamily="2" charset="-122"/>
              <a:sym typeface="宋体" panose="02010600030101010101" pitchFamily="2" charset="-122"/>
            </a:endParaRPr>
          </a:p>
          <a:p>
            <a:pPr marL="457200" indent="-457200"/>
            <a:r>
              <a:rPr lang="en-US" altLang="zh-CN" sz="3600" b="1">
                <a:latin typeface="Times New Roman" panose="02020603050405020304" pitchFamily="18" charset="0"/>
                <a:ea typeface="宋体" panose="02010600030101010101" pitchFamily="2" charset="-122"/>
                <a:sym typeface="宋体" panose="02010600030101010101" pitchFamily="2" charset="-122"/>
              </a:rPr>
              <a:t>7. </a:t>
            </a:r>
            <a:r>
              <a:rPr lang="zh-CN" altLang="en-US" sz="3600" b="1" dirty="0">
                <a:latin typeface="Times New Roman" panose="02020603050405020304" pitchFamily="18" charset="0"/>
                <a:ea typeface="宋体" panose="02010600030101010101" pitchFamily="2" charset="-122"/>
                <a:sym typeface="宋体" panose="02010600030101010101" pitchFamily="2" charset="-122"/>
              </a:rPr>
              <a:t>闲逛</a:t>
            </a:r>
            <a:endParaRPr lang="zh-CN" altLang="en-US" sz="3600" b="1" dirty="0">
              <a:latin typeface="Times New Roman" panose="02020603050405020304" pitchFamily="18" charset="0"/>
              <a:ea typeface="宋体" panose="02010600030101010101" pitchFamily="2" charset="-122"/>
              <a:sym typeface="宋体" panose="02010600030101010101" pitchFamily="2" charset="-122"/>
            </a:endParaRPr>
          </a:p>
          <a:p>
            <a:pPr marL="457200" indent="-457200"/>
            <a:r>
              <a:rPr lang="en-US" altLang="zh-CN" sz="3600" b="1">
                <a:latin typeface="Times New Roman" panose="02020603050405020304" pitchFamily="18" charset="0"/>
                <a:ea typeface="宋体" panose="02010600030101010101" pitchFamily="2" charset="-122"/>
                <a:sym typeface="宋体" panose="02010600030101010101" pitchFamily="2" charset="-122"/>
              </a:rPr>
              <a:t>8. </a:t>
            </a:r>
            <a:r>
              <a:rPr lang="zh-CN" altLang="en-US" sz="3600" b="1" dirty="0">
                <a:latin typeface="Times New Roman" panose="02020603050405020304" pitchFamily="18" charset="0"/>
                <a:ea typeface="宋体" panose="02010600030101010101" pitchFamily="2" charset="-122"/>
                <a:sym typeface="宋体" panose="02010600030101010101" pitchFamily="2" charset="-122"/>
              </a:rPr>
              <a:t>周一见。</a:t>
            </a:r>
            <a:endParaRPr lang="zh-CN" altLang="en-US" sz="3600" b="1" dirty="0">
              <a:latin typeface="Times New Roman" panose="02020603050405020304" pitchFamily="18" charset="0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911860" y="183515"/>
            <a:ext cx="42094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chemeClr val="accent2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Post-reading</a:t>
            </a:r>
            <a:endParaRPr lang="en-US" altLang="zh-CN" sz="2800" b="1">
              <a:solidFill>
                <a:schemeClr val="accent2"/>
              </a:solidFill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>
                                            <p:txEl>
                                              <p:charRg st="0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413">
                                            <p:txEl>
                                              <p:charRg st="0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>
                                            <p:txEl>
                                              <p:charRg st="11" end="2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413">
                                            <p:txEl>
                                              <p:charRg st="11" end="2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>
                                            <p:txEl>
                                              <p:charRg st="26" end="3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7413">
                                            <p:txEl>
                                              <p:charRg st="26" end="3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>
                                            <p:txEl>
                                              <p:charRg st="36" end="7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7413">
                                            <p:txEl>
                                              <p:charRg st="36" end="7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>
                                            <p:txEl>
                                              <p:charRg st="78" end="9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7413">
                                            <p:txEl>
                                              <p:charRg st="78" end="9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>
                                            <p:txEl>
                                              <p:charRg st="92" end="10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7413">
                                            <p:txEl>
                                              <p:charRg st="92" end="10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>
                                            <p:txEl>
                                              <p:charRg st="106" end="1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7413">
                                            <p:txEl>
                                              <p:charRg st="106" end="1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>
                                            <p:txEl>
                                              <p:charRg st="117" end="13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7413">
                                            <p:txEl>
                                              <p:charRg st="117" end="13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/>
      <p:sp>
        <p:nvSpPr>
          <p:cNvPr id="8" name="圆角矩形 7"/>
          <p:cNvSpPr/>
          <p:nvPr>
            <p:custDataLst>
              <p:tags r:id="rId1"/>
            </p:custDataLst>
          </p:nvPr>
        </p:nvSpPr>
        <p:spPr>
          <a:xfrm>
            <a:off x="1427163" y="1538288"/>
            <a:ext cx="9337675" cy="421005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79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77829" name="组合 29"/>
          <p:cNvGrpSpPr/>
          <p:nvPr/>
        </p:nvGrpSpPr>
        <p:grpSpPr>
          <a:xfrm>
            <a:off x="10945813" y="6176963"/>
            <a:ext cx="571500" cy="266700"/>
            <a:chOff x="892" y="1086"/>
            <a:chExt cx="906" cy="419"/>
          </a:xfrm>
        </p:grpSpPr>
        <p:sp>
          <p:nvSpPr>
            <p:cNvPr id="25" name="矩形 24"/>
            <p:cNvSpPr/>
            <p:nvPr>
              <p:custDataLst>
                <p:tags r:id="rId2"/>
              </p:custDataLst>
            </p:nvPr>
          </p:nvSpPr>
          <p:spPr>
            <a:xfrm>
              <a:off x="892" y="1086"/>
              <a:ext cx="906" cy="57"/>
            </a:xfrm>
            <a:prstGeom prst="rect">
              <a:avLst/>
            </a:prstGeom>
            <a:solidFill>
              <a:schemeClr val="bg1">
                <a:alpha val="3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790" b="0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6" name="矩形 25"/>
            <p:cNvSpPr/>
            <p:nvPr>
              <p:custDataLst>
                <p:tags r:id="rId3"/>
              </p:custDataLst>
            </p:nvPr>
          </p:nvSpPr>
          <p:spPr>
            <a:xfrm>
              <a:off x="892" y="1268"/>
              <a:ext cx="906" cy="55"/>
            </a:xfrm>
            <a:prstGeom prst="rect">
              <a:avLst/>
            </a:prstGeom>
            <a:solidFill>
              <a:schemeClr val="bg1">
                <a:alpha val="3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790" b="0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7" name="矩形 26"/>
            <p:cNvSpPr/>
            <p:nvPr>
              <p:custDataLst>
                <p:tags r:id="rId4"/>
              </p:custDataLst>
            </p:nvPr>
          </p:nvSpPr>
          <p:spPr>
            <a:xfrm>
              <a:off x="892" y="1450"/>
              <a:ext cx="906" cy="55"/>
            </a:xfrm>
            <a:prstGeom prst="rect">
              <a:avLst/>
            </a:prstGeom>
            <a:solidFill>
              <a:schemeClr val="bg1">
                <a:alpha val="3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790" b="0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4" name="Rectangle 6"/>
          <p:cNvSpPr/>
          <p:nvPr>
            <p:custDataLst>
              <p:tags r:id="rId5"/>
            </p:custDataLst>
          </p:nvPr>
        </p:nvSpPr>
        <p:spPr>
          <a:xfrm>
            <a:off x="2108200" y="2854325"/>
            <a:ext cx="7705725" cy="24320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5970" b="1" i="0" u="none" strike="noStrike" kern="1200" cap="none" spc="0" normalizeH="0" baseline="0" noProof="1">
                <a:ln w="6600">
                  <a:noFill/>
                  <a:prstDash val="solid"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Read and learn the conversation by heart in 3 minutes.</a:t>
            </a:r>
            <a:endParaRPr kumimoji="0" lang="en-US" altLang="zh-CN" sz="5970" b="1" i="0" u="none" strike="noStrike" kern="1200" cap="none" spc="0" normalizeH="0" baseline="0" noProof="1">
              <a:ln w="6600">
                <a:noFill/>
                <a:prstDash val="solid"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77835" name="图片 4"/>
          <p:cNvPicPr/>
          <p:nvPr>
            <p:custDataLst>
              <p:tags r:id="rId6"/>
            </p:custDataLst>
          </p:nvPr>
        </p:nvPicPr>
        <p:blipFill>
          <a:blip r:embed="rId7"/>
          <a:srcRect l="6996" t="23386" b="6584"/>
          <a:stretch>
            <a:fillRect/>
          </a:stretch>
        </p:blipFill>
        <p:spPr>
          <a:xfrm>
            <a:off x="1938338" y="1774825"/>
            <a:ext cx="2897187" cy="8366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 cstate="print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4497" t="4465" r="3102" b="2194"/>
          <a:stretch>
            <a:fillRect/>
          </a:stretch>
        </p:blipFill>
        <p:spPr>
          <a:xfrm>
            <a:off x="8926010" y="1692653"/>
            <a:ext cx="1910182" cy="1876618"/>
          </a:xfrm>
          <a:prstGeom prst="ellipse">
            <a:avLst/>
          </a:prstGeom>
        </p:spPr>
      </p:pic>
      <p:sp>
        <p:nvSpPr>
          <p:cNvPr id="32" name="文本框 31"/>
          <p:cNvSpPr txBox="1"/>
          <p:nvPr/>
        </p:nvSpPr>
        <p:spPr>
          <a:xfrm>
            <a:off x="911860" y="183515"/>
            <a:ext cx="42094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chemeClr val="accent2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Post-reading</a:t>
            </a:r>
            <a:endParaRPr lang="en-US" altLang="zh-CN" sz="2800" b="1">
              <a:solidFill>
                <a:schemeClr val="accent2"/>
              </a:solidFill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</p:spTree>
    <p:custDataLst>
      <p:tags r:id="rId10"/>
    </p:custData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/>
      <p:pic>
        <p:nvPicPr>
          <p:cNvPr id="79876" name="图片 3"/>
          <p:cNvPicPr/>
          <p:nvPr>
            <p:custDataLst>
              <p:tags r:id="rId1"/>
            </p:custDataLst>
          </p:nvPr>
        </p:nvPicPr>
        <p:blipFill>
          <a:blip r:embed="rId2"/>
          <a:srcRect l="6996" t="23386" b="6584"/>
          <a:stretch>
            <a:fillRect/>
          </a:stretch>
        </p:blipFill>
        <p:spPr>
          <a:xfrm>
            <a:off x="6672580" y="173038"/>
            <a:ext cx="2447925" cy="690562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69639" name="组合 6"/>
          <p:cNvGrpSpPr/>
          <p:nvPr/>
        </p:nvGrpSpPr>
        <p:grpSpPr>
          <a:xfrm>
            <a:off x="4168775" y="695325"/>
            <a:ext cx="4506913" cy="541338"/>
            <a:chOff x="-2818" y="4690"/>
            <a:chExt cx="8126" cy="863"/>
          </a:xfrm>
        </p:grpSpPr>
        <p:sp>
          <p:nvSpPr>
            <p:cNvPr id="79879" name="流程图: 联系 2"/>
            <p:cNvSpPr/>
            <p:nvPr>
              <p:custDataLst>
                <p:tags r:id="rId3"/>
              </p:custDataLst>
            </p:nvPr>
          </p:nvSpPr>
          <p:spPr>
            <a:xfrm>
              <a:off x="-2818" y="4810"/>
              <a:ext cx="8026" cy="743"/>
            </a:xfrm>
            <a:prstGeom prst="flowChartConnector">
              <a:avLst/>
            </a:prstGeom>
            <a:solidFill>
              <a:srgbClr val="F2F2F2"/>
            </a:solidFill>
            <a:ln w="28575" cap="flat" cmpd="sng">
              <a:solidFill>
                <a:srgbClr val="05FF75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 anchorCtr="0"/>
            <a:p>
              <a:endParaRPr lang="en-US" altLang="zh-CN" sz="3200" i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79880" name="文本框 3"/>
            <p:cNvSpPr txBox="1"/>
            <p:nvPr>
              <p:custDataLst>
                <p:tags r:id="rId4"/>
              </p:custDataLst>
            </p:nvPr>
          </p:nvSpPr>
          <p:spPr>
            <a:xfrm>
              <a:off x="-2614" y="4690"/>
              <a:ext cx="7922" cy="671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/>
            <a:p>
              <a:r>
                <a:rPr lang="en-US" altLang="zh-CN" sz="3200" b="1">
                  <a:solidFill>
                    <a:srgbClr val="C00000"/>
                  </a:solidFill>
                  <a:latin typeface="黑体" panose="02010609060101010101" charset="-122"/>
                  <a:ea typeface="黑体" panose="02010609060101010101" charset="-122"/>
                  <a:sym typeface="宋体" panose="02010600030101010101" pitchFamily="2" charset="-122"/>
                </a:rPr>
                <a:t> </a:t>
              </a:r>
              <a:r>
                <a:rPr lang="zh-CN" altLang="en-US" sz="3200" b="1" dirty="0">
                  <a:solidFill>
                    <a:srgbClr val="C00000"/>
                  </a:solidFill>
                  <a:latin typeface="黑体" panose="02010609060101010101" charset="-122"/>
                  <a:ea typeface="黑体" panose="02010609060101010101" charset="-122"/>
                  <a:sym typeface="宋体" panose="02010600030101010101" pitchFamily="2" charset="-122"/>
                </a:rPr>
                <a:t>你周六能来我家吗？</a:t>
              </a:r>
              <a:endParaRPr lang="zh-CN" altLang="en-US" sz="3200" b="1" dirty="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sym typeface="宋体" panose="02010600030101010101" pitchFamily="2" charset="-122"/>
              </a:endParaRPr>
            </a:p>
          </p:txBody>
        </p:sp>
      </p:grpSp>
      <p:grpSp>
        <p:nvGrpSpPr>
          <p:cNvPr id="2" name="组合 6"/>
          <p:cNvGrpSpPr/>
          <p:nvPr/>
        </p:nvGrpSpPr>
        <p:grpSpPr>
          <a:xfrm>
            <a:off x="5230813" y="1268413"/>
            <a:ext cx="2540000" cy="541337"/>
            <a:chOff x="-2818" y="4690"/>
            <a:chExt cx="4578" cy="863"/>
          </a:xfrm>
        </p:grpSpPr>
        <p:sp>
          <p:nvSpPr>
            <p:cNvPr id="79882" name="流程图: 联系 2"/>
            <p:cNvSpPr/>
            <p:nvPr>
              <p:custDataLst>
                <p:tags r:id="rId5"/>
              </p:custDataLst>
            </p:nvPr>
          </p:nvSpPr>
          <p:spPr>
            <a:xfrm>
              <a:off x="-2818" y="4810"/>
              <a:ext cx="4578" cy="743"/>
            </a:xfrm>
            <a:prstGeom prst="flowChartConnector">
              <a:avLst/>
            </a:prstGeom>
            <a:solidFill>
              <a:srgbClr val="F2F2F2"/>
            </a:solidFill>
            <a:ln w="28575" cap="flat" cmpd="sng">
              <a:solidFill>
                <a:srgbClr val="05FF75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 anchorCtr="0"/>
            <a:p>
              <a:endParaRPr lang="en-US" altLang="zh-CN" sz="3200" i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79883" name="文本框 3"/>
            <p:cNvSpPr txBox="1"/>
            <p:nvPr>
              <p:custDataLst>
                <p:tags r:id="rId6"/>
              </p:custDataLst>
            </p:nvPr>
          </p:nvSpPr>
          <p:spPr>
            <a:xfrm>
              <a:off x="-2614" y="4690"/>
              <a:ext cx="4135" cy="671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/>
            <a:p>
              <a:r>
                <a:rPr lang="en-US" altLang="zh-CN" sz="3200" b="1">
                  <a:solidFill>
                    <a:srgbClr val="C00000"/>
                  </a:solidFill>
                  <a:latin typeface="黑体" panose="02010609060101010101" charset="-122"/>
                  <a:ea typeface="黑体" panose="02010609060101010101" charset="-122"/>
                  <a:sym typeface="宋体" panose="02010600030101010101" pitchFamily="2" charset="-122"/>
                </a:rPr>
                <a:t> </a:t>
              </a:r>
              <a:r>
                <a:rPr lang="zh-CN" altLang="en-US" sz="3200" b="1">
                  <a:solidFill>
                    <a:srgbClr val="C00000"/>
                  </a:solidFill>
                  <a:latin typeface="黑体" panose="02010609060101010101" charset="-122"/>
                  <a:ea typeface="黑体" panose="02010609060101010101" charset="-122"/>
                  <a:sym typeface="宋体" panose="02010600030101010101" pitchFamily="2" charset="-122"/>
                </a:rPr>
                <a:t>要来这儿</a:t>
              </a:r>
              <a:endParaRPr lang="zh-CN" altLang="en-US" sz="3200" b="1" dirty="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sym typeface="宋体" panose="02010600030101010101" pitchFamily="2" charset="-122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6110288" y="1774825"/>
            <a:ext cx="6491287" cy="539750"/>
            <a:chOff x="-2903" y="4690"/>
            <a:chExt cx="9590" cy="863"/>
          </a:xfrm>
        </p:grpSpPr>
        <p:sp>
          <p:nvSpPr>
            <p:cNvPr id="79885" name="流程图: 联系 2"/>
            <p:cNvSpPr/>
            <p:nvPr>
              <p:custDataLst>
                <p:tags r:id="rId7"/>
              </p:custDataLst>
            </p:nvPr>
          </p:nvSpPr>
          <p:spPr>
            <a:xfrm>
              <a:off x="-2818" y="4810"/>
              <a:ext cx="8041" cy="743"/>
            </a:xfrm>
            <a:prstGeom prst="flowChartConnector">
              <a:avLst/>
            </a:prstGeom>
            <a:solidFill>
              <a:srgbClr val="F2F2F2"/>
            </a:solidFill>
            <a:ln w="28575" cap="flat" cmpd="sng">
              <a:solidFill>
                <a:srgbClr val="05FF75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 anchorCtr="0"/>
            <a:p>
              <a:endParaRPr lang="en-US" altLang="zh-CN" sz="3200" i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79886" name="文本框 3"/>
            <p:cNvSpPr txBox="1"/>
            <p:nvPr>
              <p:custDataLst>
                <p:tags r:id="rId8"/>
              </p:custDataLst>
            </p:nvPr>
          </p:nvSpPr>
          <p:spPr>
            <a:xfrm>
              <a:off x="-2903" y="4690"/>
              <a:ext cx="9590" cy="671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/>
            <a:p>
              <a:r>
                <a:rPr lang="en-US" altLang="zh-CN" sz="3200" b="1">
                  <a:solidFill>
                    <a:srgbClr val="C00000"/>
                  </a:solidFill>
                  <a:latin typeface="黑体" panose="02010609060101010101" charset="-122"/>
                  <a:ea typeface="黑体" panose="02010609060101010101" charset="-122"/>
                  <a:sym typeface="宋体" panose="02010600030101010101" pitchFamily="2" charset="-122"/>
                </a:rPr>
                <a:t> </a:t>
              </a:r>
              <a:r>
                <a:rPr lang="zh-CN" altLang="en-US" sz="3200" b="1">
                  <a:solidFill>
                    <a:srgbClr val="C00000"/>
                  </a:solidFill>
                  <a:latin typeface="黑体" panose="02010609060101010101" charset="-122"/>
                  <a:ea typeface="黑体" panose="02010609060101010101" charset="-122"/>
                  <a:sym typeface="宋体" panose="02010600030101010101" pitchFamily="2" charset="-122"/>
                </a:rPr>
                <a:t>去年秋天我们一起骑自行车</a:t>
              </a:r>
              <a:endParaRPr lang="zh-CN" altLang="en-US" sz="3200" b="1" dirty="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sym typeface="宋体" panose="02010600030101010101" pitchFamily="2" charset="-122"/>
              </a:endParaRPr>
            </a:p>
          </p:txBody>
        </p:sp>
      </p:grpSp>
      <p:grpSp>
        <p:nvGrpSpPr>
          <p:cNvPr id="85007" name="组合 15"/>
          <p:cNvGrpSpPr/>
          <p:nvPr/>
        </p:nvGrpSpPr>
        <p:grpSpPr>
          <a:xfrm>
            <a:off x="1970088" y="3367088"/>
            <a:ext cx="7345362" cy="541337"/>
            <a:chOff x="3216" y="4964"/>
            <a:chExt cx="11568" cy="852"/>
          </a:xfrm>
        </p:grpSpPr>
        <p:sp>
          <p:nvSpPr>
            <p:cNvPr id="79888" name="流程图: 联系 2"/>
            <p:cNvSpPr/>
            <p:nvPr>
              <p:custDataLst>
                <p:tags r:id="rId9"/>
              </p:custDataLst>
            </p:nvPr>
          </p:nvSpPr>
          <p:spPr>
            <a:xfrm>
              <a:off x="3216" y="5082"/>
              <a:ext cx="10464" cy="734"/>
            </a:xfrm>
            <a:prstGeom prst="flowChartConnector">
              <a:avLst/>
            </a:prstGeom>
            <a:solidFill>
              <a:srgbClr val="F2F2F2"/>
            </a:solidFill>
            <a:ln w="28575" cap="flat" cmpd="sng">
              <a:solidFill>
                <a:srgbClr val="05FF75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 anchorCtr="0"/>
            <a:p>
              <a:endParaRPr lang="en-US" altLang="zh-CN" sz="3200" i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79889" name="文本框 3"/>
            <p:cNvSpPr txBox="1"/>
            <p:nvPr>
              <p:custDataLst>
                <p:tags r:id="rId10"/>
              </p:custDataLst>
            </p:nvPr>
          </p:nvSpPr>
          <p:spPr>
            <a:xfrm>
              <a:off x="3356" y="4964"/>
              <a:ext cx="11429" cy="662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/>
            <a:p>
              <a:r>
                <a:rPr lang="en-US" altLang="zh-CN" sz="3200" b="1">
                  <a:solidFill>
                    <a:srgbClr val="C00000"/>
                  </a:solidFill>
                  <a:latin typeface="黑体" panose="02010609060101010101" charset="-122"/>
                  <a:ea typeface="黑体" panose="02010609060101010101" charset="-122"/>
                  <a:sym typeface="宋体" panose="02010600030101010101" pitchFamily="2" charset="-122"/>
                </a:rPr>
                <a:t> </a:t>
              </a:r>
              <a:r>
                <a:rPr lang="zh-CN" altLang="en-US" sz="3200" b="1">
                  <a:solidFill>
                    <a:srgbClr val="C00000"/>
                  </a:solidFill>
                  <a:latin typeface="黑体" panose="02010609060101010101" charset="-122"/>
                  <a:ea typeface="黑体" panose="02010609060101010101" charset="-122"/>
                  <a:sym typeface="宋体" panose="02010600030101010101" pitchFamily="2" charset="-122"/>
                </a:rPr>
                <a:t>我特别愿意来，但恐怕还真不行</a:t>
              </a:r>
              <a:endParaRPr lang="zh-CN" altLang="en-US" sz="3200" b="1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sym typeface="宋体" panose="02010600030101010101" pitchFamily="2" charset="-122"/>
              </a:endParaRPr>
            </a:p>
          </p:txBody>
        </p:sp>
      </p:grpSp>
      <p:grpSp>
        <p:nvGrpSpPr>
          <p:cNvPr id="85010" name="组合 16"/>
          <p:cNvGrpSpPr/>
          <p:nvPr/>
        </p:nvGrpSpPr>
        <p:grpSpPr>
          <a:xfrm>
            <a:off x="2025650" y="3924300"/>
            <a:ext cx="7699375" cy="541338"/>
            <a:chOff x="3216" y="4964"/>
            <a:chExt cx="11568" cy="852"/>
          </a:xfrm>
        </p:grpSpPr>
        <p:sp>
          <p:nvSpPr>
            <p:cNvPr id="79891" name="流程图: 联系 2"/>
            <p:cNvSpPr/>
            <p:nvPr>
              <p:custDataLst>
                <p:tags r:id="rId11"/>
              </p:custDataLst>
            </p:nvPr>
          </p:nvSpPr>
          <p:spPr>
            <a:xfrm>
              <a:off x="3216" y="5082"/>
              <a:ext cx="10464" cy="734"/>
            </a:xfrm>
            <a:prstGeom prst="flowChartConnector">
              <a:avLst/>
            </a:prstGeom>
            <a:solidFill>
              <a:srgbClr val="F2F2F2"/>
            </a:solidFill>
            <a:ln w="28575" cap="flat" cmpd="sng">
              <a:solidFill>
                <a:srgbClr val="05FF75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 anchorCtr="0"/>
            <a:p>
              <a:endParaRPr lang="en-US" altLang="zh-CN" sz="3200" i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79892" name="文本框 3"/>
            <p:cNvSpPr txBox="1"/>
            <p:nvPr>
              <p:custDataLst>
                <p:tags r:id="rId12"/>
              </p:custDataLst>
            </p:nvPr>
          </p:nvSpPr>
          <p:spPr>
            <a:xfrm>
              <a:off x="3356" y="4964"/>
              <a:ext cx="11429" cy="662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/>
            <a:p>
              <a:r>
                <a:rPr lang="en-US" altLang="zh-CN" sz="3200" b="1">
                  <a:solidFill>
                    <a:srgbClr val="C00000"/>
                  </a:solidFill>
                  <a:latin typeface="黑体" panose="02010609060101010101" charset="-122"/>
                  <a:ea typeface="黑体" panose="02010609060101010101" charset="-122"/>
                  <a:sym typeface="宋体" panose="02010600030101010101" pitchFamily="2" charset="-122"/>
                </a:rPr>
                <a:t> </a:t>
              </a:r>
              <a:r>
                <a:rPr lang="zh-CN" altLang="en-US" sz="3200" b="1">
                  <a:solidFill>
                    <a:srgbClr val="C00000"/>
                  </a:solidFill>
                  <a:latin typeface="黑体" panose="02010609060101010101" charset="-122"/>
                  <a:ea typeface="黑体" panose="02010609060101010101" charset="-122"/>
                  <a:sym typeface="宋体" panose="02010600030101010101" pitchFamily="2" charset="-122"/>
                </a:rPr>
                <a:t>我周一有考试，我必须得好好准备</a:t>
              </a:r>
              <a:endParaRPr lang="en-US" altLang="zh-CN" sz="3200" b="1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sym typeface="宋体" panose="02010600030101010101" pitchFamily="2" charset="-122"/>
              </a:endParaRPr>
            </a:p>
          </p:txBody>
        </p:sp>
      </p:grpSp>
      <p:grpSp>
        <p:nvGrpSpPr>
          <p:cNvPr id="3" name="组合 16"/>
          <p:cNvGrpSpPr/>
          <p:nvPr/>
        </p:nvGrpSpPr>
        <p:grpSpPr>
          <a:xfrm>
            <a:off x="1970088" y="4983163"/>
            <a:ext cx="3925887" cy="541337"/>
            <a:chOff x="3216" y="4964"/>
            <a:chExt cx="5898" cy="852"/>
          </a:xfrm>
        </p:grpSpPr>
        <p:sp>
          <p:nvSpPr>
            <p:cNvPr id="79894" name="流程图: 联系 2"/>
            <p:cNvSpPr/>
            <p:nvPr>
              <p:custDataLst>
                <p:tags r:id="rId13"/>
              </p:custDataLst>
            </p:nvPr>
          </p:nvSpPr>
          <p:spPr>
            <a:xfrm>
              <a:off x="3216" y="5082"/>
              <a:ext cx="5898" cy="734"/>
            </a:xfrm>
            <a:prstGeom prst="flowChartConnector">
              <a:avLst/>
            </a:prstGeom>
            <a:solidFill>
              <a:srgbClr val="F2F2F2"/>
            </a:solidFill>
            <a:ln w="28575" cap="flat" cmpd="sng">
              <a:solidFill>
                <a:srgbClr val="05FF75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 anchorCtr="0"/>
            <a:p>
              <a:endParaRPr lang="en-US" altLang="zh-CN" sz="3200" i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79895" name="文本框 3"/>
            <p:cNvSpPr txBox="1"/>
            <p:nvPr>
              <p:custDataLst>
                <p:tags r:id="rId14"/>
              </p:custDataLst>
            </p:nvPr>
          </p:nvSpPr>
          <p:spPr>
            <a:xfrm>
              <a:off x="3356" y="4964"/>
              <a:ext cx="5566" cy="662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/>
            <a:p>
              <a:r>
                <a:rPr lang="zh-CN" altLang="en-US" sz="3200" b="1">
                  <a:solidFill>
                    <a:srgbClr val="C00000"/>
                  </a:solidFill>
                  <a:latin typeface="黑体" panose="02010609060101010101" charset="-122"/>
                  <a:ea typeface="黑体" panose="02010609060101010101" charset="-122"/>
                  <a:sym typeface="宋体" panose="02010600030101010101" pitchFamily="2" charset="-122"/>
                </a:rPr>
                <a:t>到下周三才会离开</a:t>
              </a:r>
              <a:endParaRPr lang="zh-CN" altLang="en-US" sz="3200" b="1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sym typeface="宋体" panose="02010600030101010101" pitchFamily="2" charset="-122"/>
              </a:endParaRPr>
            </a:p>
          </p:txBody>
        </p:sp>
      </p:grpSp>
      <p:grpSp>
        <p:nvGrpSpPr>
          <p:cNvPr id="6" name="组合 16"/>
          <p:cNvGrpSpPr/>
          <p:nvPr/>
        </p:nvGrpSpPr>
        <p:grpSpPr>
          <a:xfrm>
            <a:off x="7915275" y="5000625"/>
            <a:ext cx="3281363" cy="541338"/>
            <a:chOff x="3432" y="4964"/>
            <a:chExt cx="4931" cy="852"/>
          </a:xfrm>
        </p:grpSpPr>
        <p:sp>
          <p:nvSpPr>
            <p:cNvPr id="79897" name="流程图: 联系 2"/>
            <p:cNvSpPr/>
            <p:nvPr>
              <p:custDataLst>
                <p:tags r:id="rId15"/>
              </p:custDataLst>
            </p:nvPr>
          </p:nvSpPr>
          <p:spPr>
            <a:xfrm>
              <a:off x="3432" y="5082"/>
              <a:ext cx="4931" cy="734"/>
            </a:xfrm>
            <a:prstGeom prst="flowChartConnector">
              <a:avLst/>
            </a:prstGeom>
            <a:solidFill>
              <a:srgbClr val="F2F2F2"/>
            </a:solidFill>
            <a:ln w="28575" cap="flat" cmpd="sng">
              <a:solidFill>
                <a:srgbClr val="05FF75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 anchorCtr="0"/>
            <a:p>
              <a:endParaRPr lang="en-US" altLang="zh-CN" sz="3200" i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79898" name="文本框 3"/>
            <p:cNvSpPr txBox="1"/>
            <p:nvPr>
              <p:custDataLst>
                <p:tags r:id="rId16"/>
              </p:custDataLst>
            </p:nvPr>
          </p:nvSpPr>
          <p:spPr>
            <a:xfrm>
              <a:off x="3896" y="4964"/>
              <a:ext cx="4366" cy="662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/>
            <a:p>
              <a:r>
                <a:rPr lang="zh-CN" altLang="en-US" sz="3200" b="1">
                  <a:solidFill>
                    <a:srgbClr val="C00000"/>
                  </a:solidFill>
                  <a:latin typeface="黑体" panose="02010609060101010101" charset="-122"/>
                  <a:ea typeface="黑体" panose="02010609060101010101" charset="-122"/>
                  <a:sym typeface="宋体" panose="02010600030101010101" pitchFamily="2" charset="-122"/>
                </a:rPr>
                <a:t>和我们一起玩</a:t>
              </a:r>
              <a:endParaRPr lang="zh-CN" altLang="en-US" sz="3200" b="1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sym typeface="宋体" panose="02010600030101010101" pitchFamily="2" charset="-122"/>
              </a:endParaRPr>
            </a:p>
          </p:txBody>
        </p:sp>
      </p:grpSp>
      <p:grpSp>
        <p:nvGrpSpPr>
          <p:cNvPr id="11" name="组合 6"/>
          <p:cNvGrpSpPr/>
          <p:nvPr/>
        </p:nvGrpSpPr>
        <p:grpSpPr>
          <a:xfrm>
            <a:off x="3338513" y="6021388"/>
            <a:ext cx="2527300" cy="541337"/>
            <a:chOff x="-2336" y="4690"/>
            <a:chExt cx="4556" cy="863"/>
          </a:xfrm>
        </p:grpSpPr>
        <p:sp>
          <p:nvSpPr>
            <p:cNvPr id="79900" name="流程图: 联系 2"/>
            <p:cNvSpPr/>
            <p:nvPr>
              <p:custDataLst>
                <p:tags r:id="rId17"/>
              </p:custDataLst>
            </p:nvPr>
          </p:nvSpPr>
          <p:spPr>
            <a:xfrm>
              <a:off x="-2336" y="4810"/>
              <a:ext cx="4096" cy="743"/>
            </a:xfrm>
            <a:prstGeom prst="flowChartConnector">
              <a:avLst/>
            </a:prstGeom>
            <a:solidFill>
              <a:srgbClr val="F2F2F2"/>
            </a:solidFill>
            <a:ln w="28575" cap="flat" cmpd="sng">
              <a:solidFill>
                <a:srgbClr val="05FF75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 anchorCtr="0"/>
            <a:p>
              <a:endParaRPr lang="en-US" altLang="zh-CN" sz="3200" i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79901" name="文本框 3"/>
            <p:cNvSpPr txBox="1"/>
            <p:nvPr>
              <p:custDataLst>
                <p:tags r:id="rId18"/>
              </p:custDataLst>
            </p:nvPr>
          </p:nvSpPr>
          <p:spPr>
            <a:xfrm>
              <a:off x="-1969" y="4690"/>
              <a:ext cx="4189" cy="671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/>
            <a:p>
              <a:r>
                <a:rPr lang="en-US" altLang="zh-CN" sz="3200" b="1">
                  <a:solidFill>
                    <a:srgbClr val="C00000"/>
                  </a:solidFill>
                  <a:latin typeface="黑体" panose="02010609060101010101" charset="-122"/>
                  <a:ea typeface="黑体" panose="02010609060101010101" charset="-122"/>
                  <a:sym typeface="宋体" panose="02010600030101010101" pitchFamily="2" charset="-122"/>
                </a:rPr>
                <a:t> </a:t>
              </a:r>
              <a:r>
                <a:rPr lang="zh-CN" altLang="en-US" sz="3200" b="1">
                  <a:solidFill>
                    <a:srgbClr val="C00000"/>
                  </a:solidFill>
                  <a:latin typeface="黑体" panose="02010609060101010101" charset="-122"/>
                  <a:ea typeface="黑体" panose="02010609060101010101" charset="-122"/>
                  <a:sym typeface="宋体" panose="02010600030101010101" pitchFamily="2" charset="-122"/>
                </a:rPr>
                <a:t>周一见</a:t>
              </a:r>
              <a:endParaRPr lang="zh-CN" altLang="en-US" sz="3200" b="1" dirty="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sym typeface="宋体" panose="02010600030101010101" pitchFamily="2" charset="-122"/>
              </a:endParaRPr>
            </a:p>
          </p:txBody>
        </p:sp>
      </p:grpSp>
      <p:sp>
        <p:nvSpPr>
          <p:cNvPr id="9" name="文本框 14"/>
          <p:cNvSpPr txBox="1"/>
          <p:nvPr>
            <p:custDataLst>
              <p:tags r:id="rId19"/>
            </p:custDataLst>
          </p:nvPr>
        </p:nvSpPr>
        <p:spPr>
          <a:xfrm>
            <a:off x="525463" y="714375"/>
            <a:ext cx="11223625" cy="601599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 marL="1332230" indent="-1332230"/>
            <a:r>
              <a:rPr lang="zh-CN" altLang="zh-CN" sz="3500" b="1" dirty="0">
                <a:solidFill>
                  <a:srgbClr val="7030A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Jeff: </a:t>
            </a:r>
            <a:r>
              <a:rPr lang="en-US" altLang="zh-CN" sz="3500" b="1">
                <a:latin typeface="Times New Roman" panose="02020603050405020304" pitchFamily="18" charset="0"/>
                <a:ea typeface="宋体" panose="02010600030101010101" pitchFamily="2" charset="-122"/>
              </a:rPr>
              <a:t>   </a:t>
            </a:r>
            <a:r>
              <a:rPr lang="zh-CN" altLang="zh-CN" sz="3500" b="1" dirty="0">
                <a:latin typeface="Times New Roman" panose="02020603050405020304" pitchFamily="18" charset="0"/>
                <a:ea typeface="宋体" panose="02010600030101010101" pitchFamily="2" charset="-122"/>
              </a:rPr>
              <a:t>Hey, Nick, </a:t>
            </a:r>
            <a:r>
              <a:rPr lang="en-US" altLang="zh-CN" sz="3500" b="1">
                <a:latin typeface="Times New Roman" panose="02020603050405020304" pitchFamily="18" charset="0"/>
                <a:ea typeface="宋体" panose="02010600030101010101" pitchFamily="2" charset="-122"/>
              </a:rPr>
              <a:t>_____________________</a:t>
            </a:r>
            <a:r>
              <a:rPr lang="zh-CN" altLang="zh-CN" sz="3500" b="1" dirty="0">
                <a:latin typeface="Times New Roman" panose="02020603050405020304" pitchFamily="18" charset="0"/>
                <a:ea typeface="宋体" panose="02010600030101010101" pitchFamily="2" charset="-122"/>
              </a:rPr>
              <a:t>? My cousin Sam from Xi'an </a:t>
            </a:r>
            <a:r>
              <a:rPr lang="en-US" altLang="zh-CN" sz="3500" b="1">
                <a:latin typeface="Times New Roman" panose="02020603050405020304" pitchFamily="18" charset="0"/>
                <a:ea typeface="宋体" panose="02010600030101010101" pitchFamily="2" charset="-122"/>
              </a:rPr>
              <a:t>_____________</a:t>
            </a:r>
            <a:r>
              <a:rPr lang="zh-CN" altLang="zh-CN" sz="3500" b="1" dirty="0">
                <a:latin typeface="Times New Roman" panose="02020603050405020304" pitchFamily="18" charset="0"/>
                <a:ea typeface="宋体" panose="02010600030101010101" pitchFamily="2" charset="-122"/>
              </a:rPr>
              <a:t>.</a:t>
            </a:r>
            <a:endParaRPr lang="zh-CN" altLang="zh-CN" sz="3500" b="1" dirty="0"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marL="1332230" indent="-1332230"/>
            <a:r>
              <a:rPr lang="zh-CN" altLang="zh-CN" sz="3500" b="1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Nick:</a:t>
            </a:r>
            <a:r>
              <a:rPr lang="zh-CN" altLang="zh-CN" sz="3500" b="1" dirty="0">
                <a:latin typeface="Times New Roman" panose="02020603050405020304" pitchFamily="18" charset="0"/>
                <a:ea typeface="宋体" panose="02010600030101010101" pitchFamily="2" charset="-122"/>
              </a:rPr>
              <a:t> </a:t>
            </a:r>
            <a:r>
              <a:rPr lang="en-US" altLang="zh-CN" sz="3500" b="1">
                <a:latin typeface="Times New Roman" panose="02020603050405020304" pitchFamily="18" charset="0"/>
                <a:ea typeface="宋体" panose="02010600030101010101" pitchFamily="2" charset="-122"/>
              </a:rPr>
              <a:t> </a:t>
            </a:r>
            <a:r>
              <a:rPr lang="zh-CN" altLang="zh-CN" sz="3500" b="1" dirty="0">
                <a:latin typeface="Times New Roman" panose="02020603050405020304" pitchFamily="18" charset="0"/>
                <a:ea typeface="宋体" panose="02010600030101010101" pitchFamily="2" charset="-122"/>
              </a:rPr>
              <a:t>Oh, Sam! I remember </a:t>
            </a:r>
            <a:r>
              <a:rPr lang="en-US" altLang="zh-CN" sz="3500" b="1">
                <a:latin typeface="Times New Roman" panose="02020603050405020304" pitchFamily="18" charset="0"/>
                <a:ea typeface="宋体" panose="02010600030101010101" pitchFamily="2" charset="-122"/>
              </a:rPr>
              <a:t>________________________</a:t>
            </a:r>
            <a:r>
              <a:rPr lang="zh-CN" altLang="zh-CN" sz="3500" b="1" dirty="0">
                <a:latin typeface="Times New Roman" panose="02020603050405020304" pitchFamily="18" charset="0"/>
                <a:ea typeface="宋体" panose="02010600030101010101" pitchFamily="2" charset="-122"/>
              </a:rPr>
              <a:t> when he visited you.</a:t>
            </a:r>
            <a:endParaRPr lang="zh-CN" altLang="zh-CN" sz="3500" b="1" dirty="0"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marL="1332230" indent="-1332230"/>
            <a:r>
              <a:rPr lang="zh-CN" altLang="zh-CN" sz="3500" b="1" dirty="0">
                <a:solidFill>
                  <a:srgbClr val="7030A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Jeff: </a:t>
            </a:r>
            <a:r>
              <a:rPr lang="en-US" altLang="zh-CN" sz="3500" b="1">
                <a:latin typeface="Times New Roman" panose="02020603050405020304" pitchFamily="18" charset="0"/>
                <a:ea typeface="宋体" panose="02010600030101010101" pitchFamily="2" charset="-122"/>
              </a:rPr>
              <a:t>   </a:t>
            </a:r>
            <a:r>
              <a:rPr lang="zh-CN" altLang="zh-CN" sz="3500" b="1" dirty="0">
                <a:latin typeface="Times New Roman" panose="02020603050405020304" pitchFamily="18" charset="0"/>
                <a:ea typeface="宋体" panose="02010600030101010101" pitchFamily="2" charset="-122"/>
              </a:rPr>
              <a:t>Yes, that's right.</a:t>
            </a:r>
            <a:endParaRPr lang="zh-CN" altLang="zh-CN" sz="3500" b="1" dirty="0"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marL="1332230" indent="-1332230"/>
            <a:r>
              <a:rPr lang="zh-CN" altLang="zh-CN" sz="3500" b="1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Nick: </a:t>
            </a:r>
            <a:r>
              <a:rPr lang="en-US" altLang="zh-CN" sz="3500" b="1">
                <a:latin typeface="Times New Roman" panose="02020603050405020304" pitchFamily="18" charset="0"/>
                <a:ea typeface="宋体" panose="02010600030101010101" pitchFamily="2" charset="-122"/>
              </a:rPr>
              <a:t>  ________________________________</a:t>
            </a:r>
            <a:r>
              <a:rPr lang="zh-CN" altLang="zh-CN" sz="3500" b="1" dirty="0">
                <a:latin typeface="Times New Roman" panose="02020603050405020304" pitchFamily="18" charset="0"/>
                <a:ea typeface="宋体" panose="02010600030101010101" pitchFamily="2" charset="-122"/>
              </a:rPr>
              <a:t>. </a:t>
            </a:r>
            <a:r>
              <a:rPr lang="en-US" altLang="zh-CN" sz="3500" b="1">
                <a:latin typeface="Times New Roman" panose="02020603050405020304" pitchFamily="18" charset="0"/>
                <a:ea typeface="宋体" panose="02010600030101010101" pitchFamily="2" charset="-122"/>
              </a:rPr>
              <a:t>________________________________</a:t>
            </a:r>
            <a:r>
              <a:rPr lang="zh-CN" altLang="zh-CN" sz="3500" b="1" dirty="0">
                <a:latin typeface="Times New Roman" panose="02020603050405020304" pitchFamily="18" charset="0"/>
                <a:ea typeface="宋体" panose="02010600030101010101" pitchFamily="2" charset="-122"/>
              </a:rPr>
              <a:t>.</a:t>
            </a:r>
            <a:endParaRPr lang="zh-CN" altLang="zh-CN" sz="3500" b="1" dirty="0"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marL="1332230" indent="-1332230"/>
            <a:r>
              <a:rPr lang="zh-CN" altLang="zh-CN" sz="3500" b="1" dirty="0">
                <a:solidFill>
                  <a:srgbClr val="7030A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Jeff: </a:t>
            </a:r>
            <a:r>
              <a:rPr lang="en-US" altLang="zh-CN" sz="3500" b="1">
                <a:latin typeface="Times New Roman" panose="02020603050405020304" pitchFamily="18" charset="0"/>
                <a:ea typeface="宋体" panose="02010600030101010101" pitchFamily="2" charset="-122"/>
              </a:rPr>
              <a:t>   </a:t>
            </a:r>
            <a:r>
              <a:rPr lang="zh-CN" altLang="zh-CN" sz="3500" b="1" dirty="0">
                <a:latin typeface="Times New Roman" panose="02020603050405020304" pitchFamily="18" charset="0"/>
                <a:ea typeface="宋体" panose="02010600030101010101" pitchFamily="2" charset="-122"/>
              </a:rPr>
              <a:t>That's really too bad! Oh, but Sam </a:t>
            </a:r>
            <a:r>
              <a:rPr lang="en-US" altLang="zh-CN" sz="3500" b="1">
                <a:latin typeface="Times New Roman" panose="02020603050405020304" pitchFamily="18" charset="0"/>
                <a:ea typeface="宋体" panose="02010600030101010101" pitchFamily="2" charset="-122"/>
              </a:rPr>
              <a:t>__________________</a:t>
            </a:r>
            <a:r>
              <a:rPr lang="zh-CN" altLang="zh-CN" sz="3500" b="1" dirty="0">
                <a:latin typeface="Times New Roman" panose="02020603050405020304" pitchFamily="18" charset="0"/>
                <a:ea typeface="宋体" panose="02010600030101010101" pitchFamily="2" charset="-122"/>
              </a:rPr>
              <a:t>. Can you </a:t>
            </a:r>
            <a:r>
              <a:rPr lang="en-US" altLang="zh-CN" sz="3500" b="1">
                <a:latin typeface="Times New Roman" panose="02020603050405020304" pitchFamily="18" charset="0"/>
                <a:ea typeface="宋体" panose="02010600030101010101" pitchFamily="2" charset="-122"/>
              </a:rPr>
              <a:t>________________</a:t>
            </a:r>
            <a:r>
              <a:rPr lang="zh-CN" altLang="zh-CN" sz="3500" b="1" dirty="0">
                <a:latin typeface="Times New Roman" panose="02020603050405020304" pitchFamily="18" charset="0"/>
                <a:ea typeface="宋体" panose="02010600030101010101" pitchFamily="2" charset="-122"/>
              </a:rPr>
              <a:t> on Monday night?</a:t>
            </a:r>
            <a:endParaRPr lang="zh-CN" altLang="zh-CN" sz="3500" b="1" dirty="0"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marL="1332230" indent="-1332230"/>
            <a:r>
              <a:rPr lang="zh-CN" altLang="zh-CN" sz="3500" b="1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Nick: </a:t>
            </a:r>
            <a:r>
              <a:rPr lang="en-US" altLang="zh-CN" sz="3500" b="1">
                <a:latin typeface="Times New Roman" panose="02020603050405020304" pitchFamily="18" charset="0"/>
                <a:ea typeface="宋体" panose="02010600030101010101" pitchFamily="2" charset="-122"/>
              </a:rPr>
              <a:t> </a:t>
            </a:r>
            <a:r>
              <a:rPr lang="zh-CN" altLang="zh-CN" sz="3500" b="1" dirty="0">
                <a:latin typeface="Times New Roman" panose="02020603050405020304" pitchFamily="18" charset="0"/>
                <a:ea typeface="宋体" panose="02010600030101010101" pitchFamily="2" charset="-122"/>
              </a:rPr>
              <a:t>Sure! </a:t>
            </a:r>
            <a:r>
              <a:rPr lang="en-US" altLang="zh-CN" sz="3500" b="1">
                <a:latin typeface="Times New Roman" panose="02020603050405020304" pitchFamily="18" charset="0"/>
                <a:ea typeface="宋体" panose="02010600030101010101" pitchFamily="2" charset="-122"/>
              </a:rPr>
              <a:t>_____________</a:t>
            </a:r>
            <a:r>
              <a:rPr lang="zh-CN" altLang="zh-CN" sz="3500" b="1" dirty="0">
                <a:latin typeface="Times New Roman" panose="02020603050405020304" pitchFamily="18" charset="0"/>
                <a:ea typeface="宋体" panose="02010600030101010101" pitchFamily="2" charset="-122"/>
              </a:rPr>
              <a:t>!</a:t>
            </a:r>
            <a:endParaRPr lang="zh-CN" altLang="zh-CN" sz="3500" b="1" dirty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911860" y="183515"/>
            <a:ext cx="42094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chemeClr val="accent2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Post-reading</a:t>
            </a:r>
            <a:endParaRPr lang="en-US" altLang="zh-CN" sz="2800" b="1">
              <a:solidFill>
                <a:schemeClr val="accent2"/>
              </a:solidFill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</p:spTree>
    <p:custDataLst>
      <p:tags r:id="rId20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96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850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850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/>
      <p:sp>
        <p:nvSpPr>
          <p:cNvPr id="81922" name="文本框 119814"/>
          <p:cNvSpPr txBox="1"/>
          <p:nvPr>
            <p:custDataLst>
              <p:tags r:id="rId1"/>
            </p:custDataLst>
          </p:nvPr>
        </p:nvSpPr>
        <p:spPr>
          <a:xfrm>
            <a:off x="623570" y="764540"/>
            <a:ext cx="9471025" cy="700405"/>
          </a:xfrm>
          <a:prstGeom prst="rect">
            <a:avLst/>
          </a:prstGeom>
          <a:noFill/>
          <a:ln w="9525" cap="flat" cmpd="sng">
            <a:solidFill>
              <a:srgbClr val="009973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>
            <a:spAutoFit/>
          </a:bodyPr>
          <a:p>
            <a:pPr>
              <a:lnSpc>
                <a:spcPct val="110000"/>
              </a:lnSpc>
              <a:spcBef>
                <a:spcPct val="50000"/>
              </a:spcBef>
            </a:pPr>
            <a:r>
              <a:rPr lang="en-US" altLang="zh-CN" sz="3600" b="1">
                <a:solidFill>
                  <a:srgbClr val="000099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Fill in the blanks according to the conversation.</a:t>
            </a:r>
            <a:endParaRPr lang="en-US" altLang="zh-CN" sz="3600" b="1">
              <a:solidFill>
                <a:srgbClr val="000099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984250" y="1844675"/>
            <a:ext cx="2032000" cy="64516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r>
              <a:rPr lang="zh-CN" altLang="en-US" sz="36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invites</a:t>
            </a:r>
            <a:endParaRPr lang="zh-CN" altLang="en-US" sz="3600" b="1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079875" y="2349500"/>
            <a:ext cx="2540000" cy="64516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r>
              <a:rPr lang="zh-CN" altLang="en-US" sz="36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remembers</a:t>
            </a:r>
            <a:endParaRPr lang="zh-CN" altLang="en-US" sz="3600" b="1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5087938" y="2925763"/>
            <a:ext cx="1270000" cy="64516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r>
              <a:rPr lang="zh-CN" altLang="en-US" sz="36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fall</a:t>
            </a:r>
            <a:endParaRPr lang="zh-CN" altLang="en-US" sz="3600" b="1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7607300" y="3500438"/>
            <a:ext cx="2540000" cy="64516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r>
              <a:rPr lang="zh-CN" altLang="en-US" sz="36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available</a:t>
            </a:r>
            <a:endParaRPr lang="zh-CN" altLang="en-US" sz="3600" b="1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6207125" y="4008438"/>
            <a:ext cx="1270000" cy="64516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r>
              <a:rPr lang="zh-CN" altLang="en-US" sz="36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exam</a:t>
            </a:r>
            <a:endParaRPr lang="zh-CN" altLang="en-US" sz="3600" b="1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3790950" y="4581525"/>
            <a:ext cx="1016000" cy="64516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r>
              <a:rPr lang="zh-CN" altLang="en-US" sz="36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for</a:t>
            </a:r>
            <a:endParaRPr lang="zh-CN" altLang="en-US" sz="3600" b="1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10128250" y="4581525"/>
            <a:ext cx="1524000" cy="64516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r>
              <a:rPr lang="zh-CN" altLang="en-US" sz="36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until</a:t>
            </a:r>
            <a:endParaRPr lang="zh-CN" altLang="en-US" sz="3600" b="1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9336088" y="5157788"/>
            <a:ext cx="1016000" cy="64516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r>
              <a:rPr lang="zh-CN" altLang="en-US" sz="36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out</a:t>
            </a:r>
            <a:endParaRPr lang="zh-CN" altLang="en-US" sz="3600" b="1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4" name="文本框 99"/>
          <p:cNvSpPr txBox="1"/>
          <p:nvPr/>
        </p:nvSpPr>
        <p:spPr>
          <a:xfrm>
            <a:off x="474663" y="1311275"/>
            <a:ext cx="11125200" cy="507746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r>
              <a:rPr lang="en-US" altLang="zh-CN" sz="3600" b="1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Jeff's cousin Sam is coming to his home from Xi'an. Jeff 1. ______ Nick to come to his house on Saturday. Nick knows Sam. He 2. __________ that they went bike riding together last 3. ______ and had a good time. He wants to meet Nick, but he is not 4. __________ on Saturday. He will have an 5. ______ on Monday and he has to study 6. ______ it. But Sam won't leave 7. ______ next Wednesday, so Nick decides to hang 8. ______ with Sam and Jeff on Monday night.</a:t>
            </a:r>
            <a:endParaRPr lang="en-US" altLang="zh-CN" sz="3600" b="1">
              <a:solidFill>
                <a:srgbClr val="0000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911860" y="183515"/>
            <a:ext cx="42094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chemeClr val="accent2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Post-reading</a:t>
            </a:r>
            <a:endParaRPr lang="en-US" altLang="zh-CN" sz="2800" b="1">
              <a:solidFill>
                <a:schemeClr val="accent2"/>
              </a:solidFill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/>
      <p:sp>
        <p:nvSpPr>
          <p:cNvPr id="82946" name="文本框 1"/>
          <p:cNvSpPr txBox="1"/>
          <p:nvPr/>
        </p:nvSpPr>
        <p:spPr>
          <a:xfrm>
            <a:off x="190500" y="1516063"/>
            <a:ext cx="3665538" cy="583565"/>
          </a:xfrm>
          <a:prstGeom prst="rect">
            <a:avLst/>
          </a:prstGeom>
          <a:solidFill>
            <a:schemeClr val="accent1"/>
          </a:solidFill>
          <a:ln w="9525">
            <a:noFill/>
          </a:ln>
        </p:spPr>
        <p:txBody>
          <a:bodyPr anchor="t" anchorCtr="0">
            <a:spAutoFit/>
          </a:bodyPr>
          <a:p>
            <a:pPr algn="ctr"/>
            <a:r>
              <a:rPr lang="en-US" altLang="zh-CN" sz="3200" b="1">
                <a:latin typeface="Times New Roman" panose="02020603050405020304" pitchFamily="18" charset="0"/>
                <a:ea typeface="宋体" panose="02010600030101010101" pitchFamily="2" charset="-122"/>
              </a:rPr>
              <a:t>Make an invitation</a:t>
            </a:r>
            <a:endParaRPr lang="en-US" altLang="zh-CN" sz="3200" b="1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82947" name="文本框 5"/>
          <p:cNvSpPr txBox="1"/>
          <p:nvPr>
            <p:custDataLst>
              <p:tags r:id="rId1"/>
            </p:custDataLst>
          </p:nvPr>
        </p:nvSpPr>
        <p:spPr>
          <a:xfrm>
            <a:off x="190500" y="2495550"/>
            <a:ext cx="3752850" cy="583565"/>
          </a:xfrm>
          <a:prstGeom prst="rect">
            <a:avLst/>
          </a:prstGeom>
          <a:solidFill>
            <a:srgbClr val="FAA1EE">
              <a:alpha val="70195"/>
            </a:srgbClr>
          </a:solidFill>
          <a:ln w="9525">
            <a:noFill/>
          </a:ln>
        </p:spPr>
        <p:txBody>
          <a:bodyPr anchor="t" anchorCtr="0">
            <a:spAutoFit/>
          </a:bodyPr>
          <a:p>
            <a:pPr algn="ctr"/>
            <a:r>
              <a:rPr lang="en-US" altLang="zh-CN" sz="3200" b="1">
                <a:latin typeface="Times New Roman" panose="02020603050405020304" pitchFamily="18" charset="0"/>
                <a:ea typeface="宋体" panose="02010600030101010101" pitchFamily="2" charset="-122"/>
              </a:rPr>
              <a:t>Accept an invitation</a:t>
            </a:r>
            <a:endParaRPr lang="en-US" altLang="zh-CN" sz="3200" b="1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82948" name="文本框 6"/>
          <p:cNvSpPr txBox="1"/>
          <p:nvPr>
            <p:custDataLst>
              <p:tags r:id="rId2"/>
            </p:custDataLst>
          </p:nvPr>
        </p:nvSpPr>
        <p:spPr>
          <a:xfrm>
            <a:off x="190500" y="4581525"/>
            <a:ext cx="3844925" cy="583565"/>
          </a:xfrm>
          <a:prstGeom prst="rect">
            <a:avLst/>
          </a:prstGeom>
          <a:solidFill>
            <a:srgbClr val="92D050"/>
          </a:solidFill>
          <a:ln w="9525">
            <a:noFill/>
          </a:ln>
        </p:spPr>
        <p:txBody>
          <a:bodyPr anchor="t" anchorCtr="0">
            <a:spAutoFit/>
          </a:bodyPr>
          <a:p>
            <a:pPr algn="ctr"/>
            <a:r>
              <a:rPr lang="en-US" altLang="zh-CN" sz="3200" b="1">
                <a:latin typeface="Times New Roman" panose="02020603050405020304" pitchFamily="18" charset="0"/>
                <a:ea typeface="宋体" panose="02010600030101010101" pitchFamily="2" charset="-122"/>
              </a:rPr>
              <a:t>Decline an invitation</a:t>
            </a:r>
            <a:endParaRPr lang="en-US" altLang="zh-CN" sz="3200" b="1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pic>
        <p:nvPicPr>
          <p:cNvPr id="82949" name="图片 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4225925" y="764540"/>
            <a:ext cx="3106738" cy="5524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9942" name="文本框 9"/>
          <p:cNvSpPr txBox="1"/>
          <p:nvPr/>
        </p:nvSpPr>
        <p:spPr>
          <a:xfrm>
            <a:off x="4441825" y="1455738"/>
            <a:ext cx="7540625" cy="583565"/>
          </a:xfrm>
          <a:prstGeom prst="rect">
            <a:avLst/>
          </a:prstGeom>
          <a:noFill/>
          <a:ln w="22225" cap="flat" cmpd="sng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 anchorCtr="0">
            <a:spAutoFit/>
          </a:bodyPr>
          <a:p>
            <a:r>
              <a:rPr lang="en-US" altLang="zh-CN" sz="3200" b="1">
                <a:latin typeface="Times New Roman" panose="02020603050405020304" pitchFamily="18" charset="0"/>
                <a:ea typeface="宋体" panose="02010600030101010101" pitchFamily="2" charset="-122"/>
              </a:rPr>
              <a:t>Can you come to ...?</a:t>
            </a:r>
            <a:endParaRPr lang="en-US" altLang="zh-CN" sz="3200" b="1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39943" name="文本框 10"/>
          <p:cNvSpPr txBox="1"/>
          <p:nvPr/>
        </p:nvSpPr>
        <p:spPr>
          <a:xfrm>
            <a:off x="4441825" y="2206625"/>
            <a:ext cx="7540625" cy="977265"/>
          </a:xfrm>
          <a:prstGeom prst="rect">
            <a:avLst/>
          </a:prstGeom>
          <a:noFill/>
          <a:ln w="22225" cap="flat" cmpd="sng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 anchorCtr="0">
            <a:spAutoFit/>
          </a:bodyPr>
          <a:p>
            <a:pPr>
              <a:lnSpc>
                <a:spcPct val="90000"/>
              </a:lnSpc>
            </a:pPr>
            <a:r>
              <a:rPr lang="en-US" altLang="zh-CN" sz="3200" b="1">
                <a:latin typeface="Times New Roman" panose="02020603050405020304" pitchFamily="18" charset="0"/>
                <a:ea typeface="宋体" panose="02010600030101010101" pitchFamily="2" charset="-122"/>
              </a:rPr>
              <a:t>Sure. I</a:t>
            </a:r>
            <a:r>
              <a:rPr lang="en-US" altLang="zh-CN" sz="3200" b="1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'</a:t>
            </a:r>
            <a:r>
              <a:rPr lang="en-US" altLang="zh-CN" sz="3200" b="1">
                <a:latin typeface="Times New Roman" panose="02020603050405020304" pitchFamily="18" charset="0"/>
                <a:ea typeface="宋体" panose="02010600030101010101" pitchFamily="2" charset="-122"/>
              </a:rPr>
              <a:t>d love to.</a:t>
            </a:r>
            <a:endParaRPr lang="en-US" altLang="zh-CN" sz="3200" b="1"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>
              <a:lnSpc>
                <a:spcPct val="90000"/>
              </a:lnSpc>
            </a:pPr>
            <a:r>
              <a:rPr lang="en-US" altLang="zh-CN" sz="3200" b="1">
                <a:latin typeface="Times New Roman" panose="02020603050405020304" pitchFamily="18" charset="0"/>
                <a:ea typeface="宋体" panose="02010600030101010101" pitchFamily="2" charset="-122"/>
              </a:rPr>
              <a:t>It/That sounds great.</a:t>
            </a:r>
            <a:endParaRPr lang="en-US" altLang="zh-CN" sz="3200" b="1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39944" name="文本框 11"/>
          <p:cNvSpPr txBox="1"/>
          <p:nvPr/>
        </p:nvSpPr>
        <p:spPr>
          <a:xfrm>
            <a:off x="4441825" y="3359150"/>
            <a:ext cx="7539038" cy="3192780"/>
          </a:xfrm>
          <a:prstGeom prst="rect">
            <a:avLst/>
          </a:prstGeom>
          <a:noFill/>
          <a:ln w="22225" cap="flat" cmpd="sng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 anchorCtr="0">
            <a:spAutoFit/>
          </a:bodyPr>
          <a:p>
            <a:pPr>
              <a:lnSpc>
                <a:spcPct val="90000"/>
              </a:lnSpc>
            </a:pPr>
            <a:r>
              <a:rPr lang="en-US" altLang="zh-CN" sz="3200" b="1">
                <a:latin typeface="Times New Roman" panose="02020603050405020304" pitchFamily="18" charset="0"/>
                <a:ea typeface="宋体" panose="02010600030101010101" pitchFamily="2" charset="-122"/>
                <a:sym typeface="宋体" panose="02010600030101010101" pitchFamily="2" charset="-122"/>
              </a:rPr>
              <a:t>Sorry. I can't. I have to ...</a:t>
            </a:r>
            <a:endParaRPr lang="en-US" altLang="zh-CN" sz="3200" b="1"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>
              <a:lnSpc>
                <a:spcPct val="90000"/>
              </a:lnSpc>
            </a:pPr>
            <a:r>
              <a:rPr lang="en-US" altLang="zh-CN" sz="3200" b="1">
                <a:latin typeface="Times New Roman" panose="02020603050405020304" pitchFamily="18" charset="0"/>
                <a:ea typeface="宋体" panose="02010600030101010101" pitchFamily="2" charset="-122"/>
              </a:rPr>
              <a:t>I</a:t>
            </a:r>
            <a:r>
              <a:rPr lang="en-US" altLang="zh-CN" sz="3200" b="1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宋体" panose="02010600030101010101" pitchFamily="2" charset="-122"/>
              </a:rPr>
              <a:t>'</a:t>
            </a:r>
            <a:r>
              <a:rPr lang="en-US" altLang="zh-CN" sz="3200" b="1">
                <a:latin typeface="Times New Roman" panose="02020603050405020304" pitchFamily="18" charset="0"/>
                <a:ea typeface="宋体" panose="02010600030101010101" pitchFamily="2" charset="-122"/>
              </a:rPr>
              <a:t>m afraid I can</a:t>
            </a:r>
            <a:r>
              <a:rPr lang="en-US" altLang="zh-CN" sz="3200" b="1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宋体" panose="02010600030101010101" pitchFamily="2" charset="-122"/>
              </a:rPr>
              <a:t>'</a:t>
            </a:r>
            <a:r>
              <a:rPr lang="en-US" altLang="zh-CN" sz="3200" b="1">
                <a:latin typeface="Times New Roman" panose="02020603050405020304" pitchFamily="18" charset="0"/>
                <a:ea typeface="宋体" panose="02010600030101010101" pitchFamily="2" charset="-122"/>
              </a:rPr>
              <a:t>t.</a:t>
            </a:r>
            <a:endParaRPr lang="en-US" altLang="zh-CN" sz="3200" b="1"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>
              <a:lnSpc>
                <a:spcPct val="90000"/>
              </a:lnSpc>
            </a:pPr>
            <a:r>
              <a:rPr lang="en-US" altLang="zh-CN" sz="3200" b="1">
                <a:latin typeface="Times New Roman" panose="02020603050405020304" pitchFamily="18" charset="0"/>
                <a:ea typeface="宋体" panose="02010600030101010101" pitchFamily="2" charset="-122"/>
                <a:sym typeface="宋体" panose="02010600030101010101" pitchFamily="2" charset="-122"/>
              </a:rPr>
              <a:t>Oh, no, I can't. I ...</a:t>
            </a:r>
            <a:endParaRPr lang="en-US" altLang="zh-CN" sz="3200" b="1"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>
              <a:lnSpc>
                <a:spcPct val="90000"/>
              </a:lnSpc>
            </a:pPr>
            <a:r>
              <a:rPr lang="en-US" altLang="zh-CN" sz="3200" b="1">
                <a:latin typeface="Times New Roman" panose="02020603050405020304" pitchFamily="18" charset="0"/>
                <a:ea typeface="宋体" panose="02010600030101010101" pitchFamily="2" charset="-122"/>
                <a:sym typeface="宋体" panose="02010600030101010101" pitchFamily="2" charset="-122"/>
              </a:rPr>
              <a:t>I'm sorry. I must ... </a:t>
            </a:r>
            <a:endParaRPr lang="en-US" altLang="zh-CN" sz="3200" b="1"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>
              <a:lnSpc>
                <a:spcPct val="90000"/>
              </a:lnSpc>
            </a:pPr>
            <a:r>
              <a:rPr lang="en-US" altLang="zh-CN" sz="3200" b="1">
                <a:latin typeface="Times New Roman" panose="02020603050405020304" pitchFamily="18" charset="0"/>
                <a:ea typeface="宋体" panose="02010600030101010101" pitchFamily="2" charset="-122"/>
                <a:sym typeface="宋体" panose="02010600030101010101" pitchFamily="2" charset="-122"/>
              </a:rPr>
              <a:t>Sorry. I'm not available/free. I ...</a:t>
            </a:r>
            <a:endParaRPr lang="en-US" altLang="zh-CN" sz="3200" b="1"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>
              <a:lnSpc>
                <a:spcPct val="90000"/>
              </a:lnSpc>
            </a:pPr>
            <a:r>
              <a:rPr lang="en-US" altLang="zh-CN" sz="3200" b="1">
                <a:latin typeface="Times New Roman" panose="02020603050405020304" pitchFamily="18" charset="0"/>
                <a:ea typeface="宋体" panose="02010600030101010101" pitchFamily="2" charset="-122"/>
                <a:sym typeface="宋体" panose="02010600030101010101" pitchFamily="2" charset="-122"/>
              </a:rPr>
              <a:t>I'd love to come, but I'm afraid I can't. I ...</a:t>
            </a:r>
            <a:endParaRPr lang="en-US" altLang="zh-CN" sz="3200" b="1"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>
              <a:lnSpc>
                <a:spcPct val="90000"/>
              </a:lnSpc>
            </a:pPr>
            <a:r>
              <a:rPr lang="en-US" altLang="zh-CN" sz="3200" b="1">
                <a:latin typeface="Times New Roman" panose="02020603050405020304" pitchFamily="18" charset="0"/>
                <a:ea typeface="宋体" panose="02010600030101010101" pitchFamily="2" charset="-122"/>
                <a:sym typeface="宋体" panose="02010600030101010101" pitchFamily="2" charset="-122"/>
              </a:rPr>
              <a:t>I'm afraid not. I ...</a:t>
            </a:r>
            <a:endParaRPr lang="en-US" altLang="zh-CN" sz="3200" b="1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20" name="右箭头 19"/>
          <p:cNvSpPr/>
          <p:nvPr/>
        </p:nvSpPr>
        <p:spPr>
          <a:xfrm>
            <a:off x="4010025" y="1654175"/>
            <a:ext cx="360363" cy="2873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6" name="右箭头 25"/>
          <p:cNvSpPr/>
          <p:nvPr>
            <p:custDataLst>
              <p:tags r:id="rId5"/>
            </p:custDataLst>
          </p:nvPr>
        </p:nvSpPr>
        <p:spPr>
          <a:xfrm>
            <a:off x="4014788" y="2571750"/>
            <a:ext cx="358775" cy="2873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7" name="右箭头 26"/>
          <p:cNvSpPr/>
          <p:nvPr>
            <p:custDataLst>
              <p:tags r:id="rId6"/>
            </p:custDataLst>
          </p:nvPr>
        </p:nvSpPr>
        <p:spPr>
          <a:xfrm>
            <a:off x="4075113" y="4729163"/>
            <a:ext cx="331788" cy="2873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82956" name="图片 88077" descr="235066-16032523164627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9652"/>
          <a:stretch>
            <a:fillRect/>
          </a:stretch>
        </p:blipFill>
        <p:spPr>
          <a:xfrm>
            <a:off x="7899400" y="188913"/>
            <a:ext cx="1019175" cy="12382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2" name="文本框 31"/>
          <p:cNvSpPr txBox="1"/>
          <p:nvPr/>
        </p:nvSpPr>
        <p:spPr>
          <a:xfrm>
            <a:off x="911860" y="183515"/>
            <a:ext cx="42094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chemeClr val="accent2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Summary</a:t>
            </a:r>
            <a:endParaRPr lang="en-US" altLang="zh-CN" sz="2800" b="1">
              <a:solidFill>
                <a:schemeClr val="accent2"/>
              </a:solidFill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99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399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99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42" grpId="0" bldLvl="0" animBg="1"/>
      <p:bldP spid="39943" grpId="0" bldLvl="0" animBg="1"/>
      <p:bldP spid="39944" grpId="0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/>
      <p:sp>
        <p:nvSpPr>
          <p:cNvPr id="50179" name="Text Box 6"/>
          <p:cNvSpPr txBox="1"/>
          <p:nvPr>
            <p:custDataLst>
              <p:tags r:id="rId1"/>
            </p:custDataLst>
          </p:nvPr>
        </p:nvSpPr>
        <p:spPr>
          <a:xfrm>
            <a:off x="407988" y="838518"/>
            <a:ext cx="10458450" cy="119888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 eaLnBrk="0" hangingPunct="0"/>
            <a:r>
              <a:rPr lang="en-US" altLang="zh-CN" sz="3600" b="1">
                <a:latin typeface="Times New Roman" panose="02020603050405020304" pitchFamily="18" charset="0"/>
                <a:ea typeface="宋体" panose="02010600030101010101" pitchFamily="2" charset="-122"/>
              </a:rPr>
              <a:t>Did the couple accept the woman's </a:t>
            </a:r>
            <a:r>
              <a:rPr lang="en-US" altLang="zh-CN" sz="36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invitation</a:t>
            </a:r>
            <a:r>
              <a:rPr lang="en-US" altLang="zh-CN" sz="3600" b="1">
                <a:latin typeface="Times New Roman" panose="02020603050405020304" pitchFamily="18" charset="0"/>
                <a:ea typeface="宋体" panose="02010600030101010101" pitchFamily="2" charset="-122"/>
              </a:rPr>
              <a:t> to her </a:t>
            </a:r>
            <a:r>
              <a:rPr lang="en-US" altLang="zh-CN" sz="36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housewarming</a:t>
            </a:r>
            <a:r>
              <a:rPr lang="en-US" altLang="zh-CN" sz="3600" b="1">
                <a:latin typeface="Times New Roman" panose="02020603050405020304" pitchFamily="18" charset="0"/>
                <a:ea typeface="宋体" panose="02010600030101010101" pitchFamily="2" charset="-122"/>
              </a:rPr>
              <a:t> party?</a:t>
            </a:r>
            <a:endParaRPr lang="en-US" altLang="zh-CN" sz="3600" b="1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pic>
        <p:nvPicPr>
          <p:cNvPr id="2" name="图片 4" descr="was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rcRect t="18535" b="13699"/>
          <a:stretch>
            <a:fillRect/>
          </a:stretch>
        </p:blipFill>
        <p:spPr>
          <a:xfrm>
            <a:off x="408305" y="260350"/>
            <a:ext cx="3857625" cy="766763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3" name="组合 12"/>
          <p:cNvGrpSpPr/>
          <p:nvPr/>
        </p:nvGrpSpPr>
        <p:grpSpPr>
          <a:xfrm>
            <a:off x="551498" y="44982"/>
            <a:ext cx="10933744" cy="1871990"/>
            <a:chOff x="822" y="448"/>
            <a:chExt cx="17218" cy="2951"/>
          </a:xfrm>
        </p:grpSpPr>
        <p:sp>
          <p:nvSpPr>
            <p:cNvPr id="11" name="线形标注 2 10"/>
            <p:cNvSpPr/>
            <p:nvPr/>
          </p:nvSpPr>
          <p:spPr>
            <a:xfrm>
              <a:off x="8080" y="448"/>
              <a:ext cx="9960" cy="1485"/>
            </a:xfrm>
            <a:prstGeom prst="borderCallout2">
              <a:avLst>
                <a:gd name="adj1" fmla="val 69225"/>
                <a:gd name="adj2" fmla="val -331"/>
                <a:gd name="adj3" fmla="val 70976"/>
                <a:gd name="adj4" fmla="val -5190"/>
                <a:gd name="adj5" fmla="val 169073"/>
                <a:gd name="adj6" fmla="val -6693"/>
              </a:avLst>
            </a:prstGeom>
            <a:solidFill>
              <a:srgbClr val="FFFFEA"/>
            </a:solidFill>
            <a:ln w="38100">
              <a:solidFill>
                <a:srgbClr val="2B8313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eaLnBrk="0" fontAlgn="base" hangingPunct="0">
                <a:lnSpc>
                  <a:spcPct val="100000"/>
                </a:lnSpc>
              </a:pPr>
              <a:r>
                <a:rPr lang="en-US" altLang="zh-CN" sz="3000" b="1" strike="noStrike" noProof="1" dirty="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  <a:sym typeface="+mn-ea"/>
                </a:rPr>
                <a:t>a party that you give when you move into a new house</a:t>
              </a:r>
              <a:r>
                <a:rPr lang="en-US" altLang="zh-CN" sz="3200" b="1" strike="noStrike" noProof="1" dirty="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  <a:sym typeface="+mn-ea"/>
                </a:rPr>
                <a:t> </a:t>
              </a:r>
              <a:r>
                <a:rPr lang="en-US" altLang="zh-CN" sz="2000" b="1" strike="noStrike" noProof="1" dirty="0">
                  <a:solidFill>
                    <a:srgbClr val="0070C0"/>
                  </a:solidFill>
                  <a:latin typeface="黑体" panose="02010609060101010101" charset="-122"/>
                  <a:ea typeface="黑体" panose="02010609060101010101" charset="-122"/>
                  <a:sym typeface="+mn-ea"/>
                </a:rPr>
                <a:t>温居聚会，乔迁聚会</a:t>
              </a:r>
              <a:endParaRPr lang="en-US" altLang="zh-CN" sz="2000" b="1" strike="noStrike" noProof="1" dirty="0">
                <a:solidFill>
                  <a:srgbClr val="0070C0"/>
                </a:solidFill>
                <a:latin typeface="黑体" panose="02010609060101010101" charset="-122"/>
                <a:ea typeface="黑体" panose="02010609060101010101" charset="-122"/>
                <a:sym typeface="+mn-ea"/>
              </a:endParaRPr>
            </a:p>
          </p:txBody>
        </p:sp>
        <p:cxnSp>
          <p:nvCxnSpPr>
            <p:cNvPr id="12" name="直接连接符 11"/>
            <p:cNvCxnSpPr/>
            <p:nvPr/>
          </p:nvCxnSpPr>
          <p:spPr>
            <a:xfrm>
              <a:off x="822" y="3399"/>
              <a:ext cx="6624" cy="0"/>
            </a:xfrm>
            <a:prstGeom prst="line">
              <a:avLst/>
            </a:prstGeom>
            <a:ln w="28575">
              <a:solidFill>
                <a:srgbClr val="2B8313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  <p:pic>
        <p:nvPicPr>
          <p:cNvPr id="8" name="housewarming party">
            <a:hlinkClick r:id="" action="ppaction://media"/>
          </p:cNvPr>
          <p:cNvPicPr/>
          <p:nvPr>
            <a:vide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271905" y="1989455"/>
            <a:ext cx="9288780" cy="4775200"/>
          </a:xfrm>
          <a:prstGeom prst="rect">
            <a:avLst/>
          </a:prstGeom>
        </p:spPr>
      </p:pic>
      <p:sp>
        <p:nvSpPr>
          <p:cNvPr id="32" name="文本框 31"/>
          <p:cNvSpPr txBox="1"/>
          <p:nvPr/>
        </p:nvSpPr>
        <p:spPr>
          <a:xfrm>
            <a:off x="911860" y="260350"/>
            <a:ext cx="42094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chemeClr val="accent2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L</a:t>
            </a:r>
            <a:r>
              <a:rPr lang="en-US" altLang="zh-CN" sz="2800" b="1">
                <a:solidFill>
                  <a:schemeClr val="accent2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ead in</a:t>
            </a:r>
            <a:endParaRPr lang="en-US" altLang="zh-CN" sz="2800" b="1">
              <a:solidFill>
                <a:schemeClr val="accent2"/>
              </a:solidFill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0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>
                <p:cTn id="13" fill="hold" display="1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5017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矩形: 圆角 28"/>
          <p:cNvSpPr/>
          <p:nvPr>
            <p:custDataLst>
              <p:tags r:id="rId1"/>
            </p:custDataLst>
          </p:nvPr>
        </p:nvSpPr>
        <p:spPr>
          <a:xfrm>
            <a:off x="911648" y="260562"/>
            <a:ext cx="5769187" cy="924560"/>
          </a:xfrm>
          <a:prstGeom prst="roundRect">
            <a:avLst>
              <a:gd name="adj" fmla="val 50000"/>
            </a:avLst>
          </a:prstGeom>
          <a:gradFill>
            <a:gsLst>
              <a:gs pos="48687">
                <a:srgbClr val="E4E6FE"/>
              </a:gs>
              <a:gs pos="3000">
                <a:srgbClr val="CED2FD"/>
              </a:gs>
              <a:gs pos="54000">
                <a:srgbClr val="F0F2FF">
                  <a:alpha val="85000"/>
                </a:srgbClr>
              </a:gs>
              <a:gs pos="100000">
                <a:srgbClr val="FCFEFF">
                  <a:alpha val="69000"/>
                </a:srgbClr>
              </a:gs>
            </a:gsLst>
            <a:lin ang="18900000" scaled="1"/>
          </a:gradFill>
          <a:ln>
            <a:noFill/>
          </a:ln>
          <a:effectLst>
            <a:outerShdw blurRad="63500" sx="102000" sy="102000" algn="ctr" rotWithShape="0">
              <a:schemeClr val="bg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4265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How to invite friends?</a:t>
            </a:r>
            <a:endParaRPr kumimoji="0" lang="en-US" altLang="zh-CN" sz="4265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" name="PA_矩形 8"/>
          <p:cNvSpPr/>
          <p:nvPr>
            <p:custDataLst>
              <p:tags r:id="rId2"/>
            </p:custDataLst>
          </p:nvPr>
        </p:nvSpPr>
        <p:spPr>
          <a:xfrm>
            <a:off x="1570355" y="2233295"/>
            <a:ext cx="776605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>
                  <a:glow rad="457200">
                    <a:schemeClr val="bg1">
                      <a:alpha val="73000"/>
                    </a:schemeClr>
                  </a:glow>
                </a:effectLst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Can you come</a:t>
            </a:r>
            <a:r>
              <a:rPr kumimoji="0" lang="en-US" altLang="zh-CN" sz="3200" b="1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>
                  <a:glow rad="457200">
                    <a:schemeClr val="bg1">
                      <a:alpha val="73000"/>
                    </a:schemeClr>
                  </a:glow>
                </a:effectLst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to my party?</a:t>
            </a:r>
            <a:endParaRPr kumimoji="0" lang="en-US" altLang="zh-CN" sz="3200" b="1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>
                <a:glow rad="457200">
                  <a:schemeClr val="bg1">
                    <a:alpha val="73000"/>
                  </a:schemeClr>
                </a:glow>
              </a:effectLst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5" name="PA_矩形 8"/>
          <p:cNvSpPr/>
          <p:nvPr>
            <p:custDataLst>
              <p:tags r:id="rId3"/>
            </p:custDataLst>
          </p:nvPr>
        </p:nvSpPr>
        <p:spPr>
          <a:xfrm>
            <a:off x="1199515" y="4119245"/>
            <a:ext cx="10735945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>
                  <a:glow rad="457200">
                    <a:schemeClr val="bg1">
                      <a:alpha val="73000"/>
                    </a:schemeClr>
                  </a:glow>
                </a:effectLst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Would you like</a:t>
            </a:r>
            <a:r>
              <a:rPr kumimoji="0" lang="en-US" altLang="zh-CN" sz="3200" b="1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>
                  <a:glow rad="457200">
                    <a:schemeClr val="bg1">
                      <a:alpha val="73000"/>
                    </a:schemeClr>
                  </a:glow>
                </a:effectLst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to come to my party?</a:t>
            </a:r>
            <a:endParaRPr kumimoji="0" lang="en-US" altLang="zh-CN" sz="3200" b="1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>
                <a:glow rad="457200">
                  <a:schemeClr val="bg1">
                    <a:alpha val="73000"/>
                  </a:schemeClr>
                </a:glow>
              </a:effectLst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7" name="PA_矩形 8"/>
          <p:cNvSpPr/>
          <p:nvPr>
            <p:custDataLst>
              <p:tags r:id="rId4"/>
            </p:custDataLst>
          </p:nvPr>
        </p:nvSpPr>
        <p:spPr>
          <a:xfrm>
            <a:off x="1452880" y="3147060"/>
            <a:ext cx="790194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>
                  <a:glow rad="457200">
                    <a:schemeClr val="bg1">
                      <a:alpha val="73000"/>
                    </a:schemeClr>
                  </a:glow>
                </a:effectLst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Could you come</a:t>
            </a:r>
            <a:r>
              <a:rPr kumimoji="0" lang="en-US" altLang="zh-CN" sz="3200" b="1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>
                  <a:glow rad="457200">
                    <a:schemeClr val="bg1">
                      <a:alpha val="73000"/>
                    </a:schemeClr>
                  </a:glow>
                </a:effectLst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to my party?</a:t>
            </a:r>
            <a:endParaRPr kumimoji="0" lang="en-US" altLang="zh-CN" sz="3200" b="1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>
                <a:glow rad="457200">
                  <a:schemeClr val="bg1">
                    <a:alpha val="73000"/>
                  </a:schemeClr>
                </a:glow>
              </a:effectLst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1302062" y="1376796"/>
            <a:ext cx="6268720" cy="768350"/>
          </a:xfrm>
          <a:prstGeom prst="rect">
            <a:avLst/>
          </a:prstGeom>
        </p:spPr>
        <p:txBody>
          <a:bodyPr wrap="none">
            <a:spAutoFit/>
          </a:bodyPr>
          <a:p>
            <a:pPr algn="l" fontAlgn="base"/>
            <a:r>
              <a:rPr lang="en-US" altLang="zh-CN" sz="4400" strike="noStrike" noProof="1" smtClean="0">
                <a:ln w="19050">
                  <a:solidFill>
                    <a:schemeClr val="tx1"/>
                  </a:solidFill>
                </a:ln>
                <a:solidFill>
                  <a:srgbClr val="FF0000"/>
                </a:solidFill>
                <a:latin typeface="Impact" panose="020B0806030902050204" charset="0"/>
                <a:ea typeface="+mn-ea"/>
                <a:cs typeface="Times New Roman" panose="02020603050405020304" pitchFamily="18" charset="0"/>
              </a:rPr>
              <a:t>Make Invitations</a:t>
            </a:r>
            <a:r>
              <a:rPr lang="en-US" altLang="zh-CN" sz="3600" strike="noStrike" noProof="1" smtClean="0">
                <a:ln w="19050">
                  <a:solidFill>
                    <a:schemeClr val="tx1"/>
                  </a:solidFill>
                </a:ln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发出邀请：</a:t>
            </a:r>
            <a:endParaRPr lang="en-US" altLang="zh-CN" sz="3600" strike="noStrike" noProof="1" smtClean="0">
              <a:ln w="19050">
                <a:solidFill>
                  <a:schemeClr val="tx1"/>
                </a:solidFill>
              </a:ln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73735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73325" y="2322830"/>
            <a:ext cx="242570" cy="11049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Rectangle 7"/>
          <p:cNvSpPr/>
          <p:nvPr/>
        </p:nvSpPr>
        <p:spPr>
          <a:xfrm>
            <a:off x="1271905" y="5085080"/>
            <a:ext cx="9034145" cy="1198880"/>
          </a:xfrm>
          <a:prstGeom prst="rect">
            <a:avLst/>
          </a:prstGeom>
          <a:solidFill>
            <a:srgbClr val="FFFF00"/>
          </a:solidFill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txBody>
          <a:bodyPr wrap="square" anchor="t" anchorCtr="0">
            <a:spAutoFit/>
          </a:bodyPr>
          <a:p>
            <a:r>
              <a:rPr sz="2400" b="1" dirty="0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charset="-122"/>
              </a:rPr>
              <a:t>Can you…? 意为“你能……吗?”是客气地请求或邀请某人做某事的句子。在这种句式中,还可以用could代替can,语气更委婉,显得更有礼貌,而用can则较随意。</a:t>
            </a:r>
            <a:endParaRPr sz="2400" b="1" dirty="0">
              <a:solidFill>
                <a:srgbClr val="000000"/>
              </a:solidFill>
              <a:latin typeface="Times New Roman" panose="02020603050405020304" pitchFamily="18" charset="0"/>
              <a:ea typeface="黑体" panose="02010609060101010101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bldLvl="0" animBg="1"/>
      <p:bldP spid="3" grpId="0"/>
      <p:bldP spid="7" grpId="0"/>
      <p:bldP spid="5" grpId="0"/>
      <p:bldP spid="24" grpId="0"/>
      <p:bldP spid="12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矩形: 圆角 28"/>
          <p:cNvSpPr/>
          <p:nvPr>
            <p:custDataLst>
              <p:tags r:id="rId1"/>
            </p:custDataLst>
          </p:nvPr>
        </p:nvSpPr>
        <p:spPr>
          <a:xfrm>
            <a:off x="3143673" y="692997"/>
            <a:ext cx="5769187" cy="924560"/>
          </a:xfrm>
          <a:prstGeom prst="roundRect">
            <a:avLst>
              <a:gd name="adj" fmla="val 50000"/>
            </a:avLst>
          </a:prstGeom>
          <a:noFill/>
          <a:ln>
            <a:noFill/>
          </a:ln>
          <a:effectLst>
            <a:outerShdw blurRad="63500" sx="102000" sy="102000" algn="ctr" rotWithShape="0">
              <a:schemeClr val="bg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4265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How to accept?</a:t>
            </a:r>
            <a:endParaRPr kumimoji="0" lang="en-US" altLang="zh-CN" sz="4265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4" name="https://img8.file.cache.docer.com/storage/1596799477020582000/98559ea4cfe4a7c8f14fdbacccffe75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80440" y="4292600"/>
            <a:ext cx="6858000" cy="6858000"/>
          </a:xfrm>
          <a:prstGeom prst="rect">
            <a:avLst/>
          </a:prstGeom>
        </p:spPr>
      </p:pic>
      <p:pic>
        <p:nvPicPr>
          <p:cNvPr id="6" name="https://img8.file.cache.docer.com/storage/1596799476442741000/00c19376badb566ce387daffa7c79e2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81340" y="1700953"/>
            <a:ext cx="6858000" cy="6858000"/>
          </a:xfrm>
          <a:prstGeom prst="rect">
            <a:avLst/>
          </a:prstGeom>
        </p:spPr>
      </p:pic>
      <p:sp>
        <p:nvSpPr>
          <p:cNvPr id="11" name="文本框 10"/>
          <p:cNvSpPr txBox="1"/>
          <p:nvPr>
            <p:custDataLst>
              <p:tags r:id="rId4"/>
            </p:custDataLst>
          </p:nvPr>
        </p:nvSpPr>
        <p:spPr>
          <a:xfrm>
            <a:off x="1271693" y="2709122"/>
            <a:ext cx="5245947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kern="0" noProof="0">
                <a:ln>
                  <a:noFill/>
                </a:ln>
                <a:solidFill>
                  <a:schemeClr val="tx1"/>
                </a:solidFill>
                <a:effectLst>
                  <a:glow rad="457200">
                    <a:schemeClr val="bg1">
                      <a:alpha val="73000"/>
                    </a:schemeClr>
                  </a:glow>
                </a:effectLst>
                <a:uLnTx/>
                <a:uFillTx/>
                <a:latin typeface="Impact" panose="020B0806030902050204" charset="0"/>
                <a:ea typeface="微软雅黑" panose="020B0503020204020204" pitchFamily="34" charset="-122"/>
                <a:cs typeface="Impact" panose="020B0806030902050204" charset="0"/>
              </a:rPr>
              <a:t>Sure, I’d love to.</a:t>
            </a:r>
            <a:endParaRPr lang="en-US" altLang="zh-CN" sz="3200" kern="0" noProof="0">
              <a:ln>
                <a:noFill/>
              </a:ln>
              <a:solidFill>
                <a:schemeClr val="tx1"/>
              </a:solidFill>
              <a:effectLst>
                <a:glow rad="457200">
                  <a:schemeClr val="bg1">
                    <a:alpha val="73000"/>
                  </a:schemeClr>
                </a:glow>
              </a:effectLst>
              <a:uLnTx/>
              <a:uFillTx/>
              <a:latin typeface="Impact" panose="020B0806030902050204" charset="0"/>
              <a:ea typeface="微软雅黑" panose="020B0503020204020204" pitchFamily="34" charset="-122"/>
              <a:cs typeface="Impact" panose="020B0806030902050204" charset="0"/>
            </a:endParaRPr>
          </a:p>
        </p:txBody>
      </p:sp>
      <p:sp>
        <p:nvSpPr>
          <p:cNvPr id="12" name="文本框 11"/>
          <p:cNvSpPr txBox="1"/>
          <p:nvPr>
            <p:custDataLst>
              <p:tags r:id="rId5"/>
            </p:custDataLst>
          </p:nvPr>
        </p:nvSpPr>
        <p:spPr>
          <a:xfrm>
            <a:off x="1271693" y="3637068"/>
            <a:ext cx="5245947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Tx/>
              <a:buSzTx/>
              <a:buFontTx/>
            </a:pPr>
            <a:r>
              <a:rPr lang="en-US" altLang="zh-CN" sz="3200" kern="0" noProof="0">
                <a:ln>
                  <a:noFill/>
                </a:ln>
                <a:solidFill>
                  <a:schemeClr val="tx1"/>
                </a:solidFill>
                <a:effectLst>
                  <a:glow rad="457200">
                    <a:schemeClr val="bg1">
                      <a:alpha val="73000"/>
                    </a:schemeClr>
                  </a:glow>
                </a:effectLst>
                <a:uLnTx/>
                <a:uFillTx/>
                <a:latin typeface="Impact" panose="020B0806030902050204" charset="0"/>
                <a:ea typeface="微软雅黑" panose="020B0503020204020204" pitchFamily="34" charset="-122"/>
                <a:cs typeface="Impact" panose="020B0806030902050204" charset="0"/>
              </a:rPr>
              <a:t>It sounds great.</a:t>
            </a:r>
            <a:endParaRPr lang="en-US" altLang="zh-CN" sz="3200" kern="0" noProof="0">
              <a:ln>
                <a:noFill/>
              </a:ln>
              <a:solidFill>
                <a:schemeClr val="tx1"/>
              </a:solidFill>
              <a:effectLst>
                <a:glow rad="457200">
                  <a:schemeClr val="bg1">
                    <a:alpha val="73000"/>
                  </a:schemeClr>
                </a:glow>
              </a:effectLst>
              <a:uLnTx/>
              <a:uFillTx/>
              <a:latin typeface="Impact" panose="020B0806030902050204" charset="0"/>
              <a:ea typeface="微软雅黑" panose="020B0503020204020204" pitchFamily="34" charset="-122"/>
              <a:cs typeface="Impact" panose="020B0806030902050204" charset="0"/>
            </a:endParaRPr>
          </a:p>
        </p:txBody>
      </p:sp>
      <p:sp>
        <p:nvSpPr>
          <p:cNvPr id="13" name="文本框 12"/>
          <p:cNvSpPr txBox="1"/>
          <p:nvPr>
            <p:custDataLst>
              <p:tags r:id="rId6"/>
            </p:custDataLst>
          </p:nvPr>
        </p:nvSpPr>
        <p:spPr>
          <a:xfrm>
            <a:off x="1271905" y="4693708"/>
            <a:ext cx="63246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Tx/>
              <a:buSzTx/>
              <a:buFontTx/>
            </a:pPr>
            <a:r>
              <a:rPr lang="en-US" altLang="zh-CN" sz="3200" kern="0" noProof="0">
                <a:ln>
                  <a:noFill/>
                </a:ln>
                <a:solidFill>
                  <a:schemeClr val="tx1"/>
                </a:solidFill>
                <a:effectLst>
                  <a:glow rad="457200">
                    <a:schemeClr val="bg1">
                      <a:alpha val="73000"/>
                    </a:schemeClr>
                  </a:glow>
                </a:effectLst>
                <a:uLnTx/>
                <a:uFillTx/>
                <a:latin typeface="Impact" panose="020B0806030902050204" charset="0"/>
                <a:ea typeface="微软雅黑" panose="020B0503020204020204" pitchFamily="34" charset="-122"/>
                <a:cs typeface="Impact" panose="020B0806030902050204" charset="0"/>
              </a:rPr>
              <a:t>Sure, thanks for asking.</a:t>
            </a:r>
            <a:endParaRPr lang="en-US" altLang="zh-CN" sz="3200" kern="0" noProof="0">
              <a:ln>
                <a:noFill/>
              </a:ln>
              <a:solidFill>
                <a:schemeClr val="tx1"/>
              </a:solidFill>
              <a:effectLst>
                <a:glow rad="457200">
                  <a:schemeClr val="bg1">
                    <a:alpha val="73000"/>
                  </a:schemeClr>
                </a:glow>
              </a:effectLst>
              <a:uLnTx/>
              <a:uFillTx/>
              <a:latin typeface="Impact" panose="020B0806030902050204" charset="0"/>
              <a:ea typeface="微软雅黑" panose="020B0503020204020204" pitchFamily="34" charset="-122"/>
              <a:cs typeface="Impact" panose="020B0806030902050204" charset="0"/>
            </a:endParaRPr>
          </a:p>
        </p:txBody>
      </p:sp>
      <p:sp>
        <p:nvSpPr>
          <p:cNvPr id="14" name="文本框 13"/>
          <p:cNvSpPr txBox="1"/>
          <p:nvPr>
            <p:custDataLst>
              <p:tags r:id="rId7"/>
            </p:custDataLst>
          </p:nvPr>
        </p:nvSpPr>
        <p:spPr>
          <a:xfrm>
            <a:off x="1201420" y="5609802"/>
            <a:ext cx="81153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Tx/>
              <a:buSzTx/>
              <a:buFontTx/>
            </a:pPr>
            <a:r>
              <a:rPr lang="en-US" altLang="zh-CN" sz="3200" kern="0" noProof="0">
                <a:ln>
                  <a:noFill/>
                </a:ln>
                <a:solidFill>
                  <a:schemeClr val="tx1"/>
                </a:solidFill>
                <a:effectLst>
                  <a:glow rad="457200">
                    <a:schemeClr val="bg1">
                      <a:alpha val="73000"/>
                    </a:schemeClr>
                  </a:glow>
                </a:effectLst>
                <a:uLnTx/>
                <a:uFillTx/>
                <a:latin typeface="Impact" panose="020B0806030902050204" charset="0"/>
                <a:ea typeface="微软雅黑" panose="020B0503020204020204" pitchFamily="34" charset="-122"/>
                <a:cs typeface="Impact" panose="020B0806030902050204" charset="0"/>
              </a:rPr>
              <a:t>Sure, thanks for your invitation.</a:t>
            </a:r>
            <a:endParaRPr lang="en-US" altLang="zh-CN" sz="3200" kern="0" noProof="0">
              <a:ln>
                <a:noFill/>
              </a:ln>
              <a:solidFill>
                <a:schemeClr val="tx1"/>
              </a:solidFill>
              <a:effectLst>
                <a:glow rad="457200">
                  <a:schemeClr val="bg1">
                    <a:alpha val="73000"/>
                  </a:schemeClr>
                </a:glow>
              </a:effectLst>
              <a:uLnTx/>
              <a:uFillTx/>
              <a:latin typeface="Impact" panose="020B0806030902050204" charset="0"/>
              <a:ea typeface="微软雅黑" panose="020B0503020204020204" pitchFamily="34" charset="-122"/>
              <a:cs typeface="Impact" panose="020B0806030902050204" charset="0"/>
            </a:endParaRPr>
          </a:p>
        </p:txBody>
      </p:sp>
      <p:sp>
        <p:nvSpPr>
          <p:cNvPr id="57" name="矩形 56"/>
          <p:cNvSpPr/>
          <p:nvPr>
            <p:custDataLst>
              <p:tags r:id="rId8"/>
            </p:custDataLst>
          </p:nvPr>
        </p:nvSpPr>
        <p:spPr>
          <a:xfrm>
            <a:off x="1055370" y="1617980"/>
            <a:ext cx="6792592" cy="768350"/>
          </a:xfrm>
          <a:prstGeom prst="rect">
            <a:avLst/>
          </a:prstGeom>
        </p:spPr>
        <p:txBody>
          <a:bodyPr wrap="square">
            <a:spAutoFit/>
          </a:bodyPr>
          <a:p>
            <a:pPr algn="l" fontAlgn="base"/>
            <a:r>
              <a:rPr lang="en-US" altLang="zh-CN" sz="4400" strike="noStrike" noProof="1" smtClean="0">
                <a:ln w="19050">
                  <a:solidFill>
                    <a:schemeClr val="tx1"/>
                  </a:solidFill>
                </a:ln>
                <a:solidFill>
                  <a:srgbClr val="FF0000"/>
                </a:solidFill>
                <a:latin typeface="Impact" panose="020B0806030902050204" charset="0"/>
                <a:ea typeface="+mn-ea"/>
                <a:cs typeface="Times New Roman" panose="02020603050405020304" pitchFamily="18" charset="0"/>
              </a:rPr>
              <a:t>Accept invitations</a:t>
            </a:r>
            <a:r>
              <a:rPr lang="en-US" altLang="zh-CN" sz="3600" strike="noStrike" noProof="1" smtClean="0">
                <a:ln w="19050">
                  <a:solidFill>
                    <a:schemeClr val="tx1"/>
                  </a:solidFill>
                </a:ln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接受邀请</a:t>
            </a:r>
            <a:endParaRPr lang="en-US" altLang="zh-CN" sz="3600" strike="noStrike" noProof="1" smtClean="0">
              <a:ln w="19050">
                <a:solidFill>
                  <a:schemeClr val="tx1"/>
                </a:solidFill>
              </a:ln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" name="Rectangle 7"/>
          <p:cNvSpPr/>
          <p:nvPr>
            <p:custDataLst>
              <p:tags r:id="rId9"/>
            </p:custDataLst>
          </p:nvPr>
        </p:nvSpPr>
        <p:spPr>
          <a:xfrm>
            <a:off x="5520055" y="2618105"/>
            <a:ext cx="5857240" cy="460375"/>
          </a:xfrm>
          <a:prstGeom prst="rect">
            <a:avLst/>
          </a:prstGeom>
          <a:solidFill>
            <a:srgbClr val="FFFF00"/>
          </a:solidFill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txBody>
          <a:bodyPr wrap="square" anchor="t" anchorCtr="0">
            <a:spAutoFit/>
          </a:bodyPr>
          <a:p>
            <a:r>
              <a:rPr sz="2400" b="1" dirty="0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charset="-122"/>
              </a:rPr>
              <a:t>Sure相当于Of course/ Certainly/ Yes.</a:t>
            </a:r>
            <a:endParaRPr sz="2400" b="1" dirty="0">
              <a:solidFill>
                <a:srgbClr val="000000"/>
              </a:solidFill>
              <a:latin typeface="Times New Roman" panose="02020603050405020304" pitchFamily="18" charset="0"/>
              <a:ea typeface="黑体" panose="02010609060101010101" charset="-122"/>
            </a:endParaRPr>
          </a:p>
        </p:txBody>
      </p:sp>
      <p:sp>
        <p:nvSpPr>
          <p:cNvPr id="3" name="Rectangle 7"/>
          <p:cNvSpPr/>
          <p:nvPr>
            <p:custDataLst>
              <p:tags r:id="rId10"/>
            </p:custDataLst>
          </p:nvPr>
        </p:nvSpPr>
        <p:spPr>
          <a:xfrm>
            <a:off x="5520055" y="3281045"/>
            <a:ext cx="6128385" cy="1198880"/>
          </a:xfrm>
          <a:prstGeom prst="rect">
            <a:avLst/>
          </a:prstGeom>
          <a:solidFill>
            <a:srgbClr val="FFFF00"/>
          </a:solidFill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txBody>
          <a:bodyPr wrap="square" anchor="t" anchorCtr="0">
            <a:spAutoFit/>
          </a:bodyPr>
          <a:p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charset="-122"/>
              </a:rPr>
              <a:t>I’d love to是I would love to的缩写形式,常用来回答对方客气的邀请,也可以用I’d like to来表示,意思是“我愿意”,其中的to不可以省略。</a:t>
            </a:r>
            <a:endParaRPr lang="en-US" sz="2400" b="1" dirty="0">
              <a:solidFill>
                <a:srgbClr val="000000"/>
              </a:solidFill>
              <a:latin typeface="Times New Roman" panose="02020603050405020304" pitchFamily="18" charset="0"/>
              <a:ea typeface="黑体" panose="02010609060101010101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2" grpId="0" bldLvl="0" animBg="1"/>
      <p:bldP spid="3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2731" y="2720576"/>
            <a:ext cx="2109640" cy="2848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对话气泡: 圆角矩形 4"/>
          <p:cNvSpPr/>
          <p:nvPr/>
        </p:nvSpPr>
        <p:spPr>
          <a:xfrm>
            <a:off x="3201035" y="3071495"/>
            <a:ext cx="5328920" cy="1294130"/>
          </a:xfrm>
          <a:prstGeom prst="wedgeRoundRectCallout">
            <a:avLst>
              <a:gd name="adj1" fmla="val -55182"/>
              <a:gd name="adj2" fmla="val 22256"/>
              <a:gd name="adj3" fmla="val 16667"/>
            </a:avLst>
          </a:prstGeom>
          <a:solidFill>
            <a:schemeClr val="bg1"/>
          </a:solidFill>
          <a:ln w="57150">
            <a:solidFill>
              <a:srgbClr val="EBB6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b="1">
                <a:solidFill>
                  <a:srgbClr val="0005CF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Sorry, I can’t.</a:t>
            </a:r>
            <a:endParaRPr lang="en-US" altLang="zh-CN" sz="3200" b="1">
              <a:solidFill>
                <a:srgbClr val="0005CF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ctr"/>
            <a:r>
              <a:rPr lang="en-US" altLang="zh-CN" sz="3200" b="1">
                <a:solidFill>
                  <a:srgbClr val="0005CF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I </a:t>
            </a:r>
            <a:r>
              <a:rPr lang="en-US" altLang="zh-CN" sz="32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must </a:t>
            </a:r>
            <a:r>
              <a:rPr lang="en-US" altLang="zh-CN" sz="3200" b="1">
                <a:solidFill>
                  <a:srgbClr val="0005CF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______________.</a:t>
            </a:r>
            <a:endParaRPr lang="en-US" altLang="zh-CN" sz="3200" b="1">
              <a:solidFill>
                <a:srgbClr val="0005CF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3076" name="Picture 4" descr="Image result for Dora go to the docto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609885" y="3755626"/>
            <a:ext cx="2677213" cy="2938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文本框 6"/>
          <p:cNvSpPr txBox="1"/>
          <p:nvPr/>
        </p:nvSpPr>
        <p:spPr>
          <a:xfrm>
            <a:off x="5204287" y="3679298"/>
            <a:ext cx="290258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 to the doctor</a:t>
            </a:r>
            <a:endParaRPr lang="en-US" altLang="zh-CN" sz="3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80" name="Picture 8" descr="Image result for sad dor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4990" y="2720340"/>
            <a:ext cx="2011680" cy="2952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11823700" y="10972800"/>
            <a:ext cx="317500" cy="228600"/>
          </a:xfrm>
          <a:prstGeom prst="cube">
            <a:avLst/>
          </a:prstGeom>
        </p:spPr>
      </p:pic>
      <p:sp>
        <p:nvSpPr>
          <p:cNvPr id="9" name="Rectangle 7"/>
          <p:cNvSpPr/>
          <p:nvPr>
            <p:custDataLst>
              <p:tags r:id="rId5"/>
            </p:custDataLst>
          </p:nvPr>
        </p:nvSpPr>
        <p:spPr>
          <a:xfrm>
            <a:off x="3425825" y="4707255"/>
            <a:ext cx="4615815" cy="460375"/>
          </a:xfrm>
          <a:prstGeom prst="rect">
            <a:avLst/>
          </a:prstGeom>
          <a:solidFill>
            <a:srgbClr val="FFFF00"/>
          </a:solidFill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txBody>
          <a:bodyPr wrap="square" anchor="t" anchorCtr="0">
            <a:spAutoFit/>
          </a:bodyPr>
          <a:p>
            <a:r>
              <a:rPr 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charset="-122"/>
              </a:rPr>
              <a:t>情态动词</a:t>
            </a:r>
            <a:r>
              <a:rPr sz="2400" b="1" dirty="0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charset="-122"/>
              </a:rPr>
              <a:t>must 表示主观“必须”</a:t>
            </a:r>
            <a:endParaRPr sz="2400" b="1" dirty="0">
              <a:solidFill>
                <a:srgbClr val="000000"/>
              </a:solidFill>
              <a:latin typeface="Times New Roman" panose="02020603050405020304" pitchFamily="18" charset="0"/>
              <a:ea typeface="黑体" panose="02010609060101010101" charset="-122"/>
            </a:endParaRPr>
          </a:p>
        </p:txBody>
      </p:sp>
      <p:sp>
        <p:nvSpPr>
          <p:cNvPr id="14" name="矩形 13"/>
          <p:cNvSpPr/>
          <p:nvPr>
            <p:custDataLst>
              <p:tags r:id="rId6"/>
            </p:custDataLst>
          </p:nvPr>
        </p:nvSpPr>
        <p:spPr>
          <a:xfrm>
            <a:off x="1870387" y="1961634"/>
            <a:ext cx="6563360" cy="768350"/>
          </a:xfrm>
          <a:prstGeom prst="rect">
            <a:avLst/>
          </a:prstGeom>
        </p:spPr>
        <p:txBody>
          <a:bodyPr wrap="none">
            <a:spAutoFit/>
          </a:bodyPr>
          <a:p>
            <a:pPr algn="l" fontAlgn="base"/>
            <a:r>
              <a:rPr lang="en-US" altLang="zh-CN" sz="4400" strike="noStrike" noProof="1" smtClean="0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latin typeface="Impact" panose="020B0806030902050204" charset="0"/>
                <a:ea typeface="+mn-ea"/>
                <a:cs typeface="Times New Roman" panose="02020603050405020304" pitchFamily="18" charset="0"/>
              </a:rPr>
              <a:t>Refuse invitations拒绝邀请</a:t>
            </a:r>
            <a:endParaRPr lang="en-US" altLang="zh-CN" sz="4400" strike="noStrike" noProof="1" smtClean="0">
              <a:ln w="19050">
                <a:solidFill>
                  <a:schemeClr val="tx1"/>
                </a:solidFill>
              </a:ln>
              <a:solidFill>
                <a:srgbClr val="00B0F0"/>
              </a:solidFill>
              <a:latin typeface="Impact" panose="020B080603090205020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Rectangle 7"/>
          <p:cNvSpPr/>
          <p:nvPr>
            <p:custDataLst>
              <p:tags r:id="rId7"/>
            </p:custDataLst>
          </p:nvPr>
        </p:nvSpPr>
        <p:spPr>
          <a:xfrm>
            <a:off x="3437890" y="5509260"/>
            <a:ext cx="4869180" cy="829945"/>
          </a:xfrm>
          <a:prstGeom prst="rect">
            <a:avLst/>
          </a:prstGeom>
          <a:solidFill>
            <a:srgbClr val="FFFF00"/>
          </a:solidFill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txBody>
          <a:bodyPr wrap="square" anchor="t" anchorCtr="0">
            <a:spAutoFit/>
          </a:bodyPr>
          <a:p>
            <a:r>
              <a:rPr sz="2400" b="1" dirty="0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charset="-122"/>
              </a:rPr>
              <a:t>go to the/a doctor 相当于 go to see the doctor。</a:t>
            </a:r>
            <a:endParaRPr sz="2400" b="1" dirty="0">
              <a:solidFill>
                <a:srgbClr val="000000"/>
              </a:solidFill>
              <a:latin typeface="Times New Roman" panose="02020603050405020304" pitchFamily="18" charset="0"/>
              <a:ea typeface="黑体" panose="02010609060101010101" charset="-122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554778" y="-212725"/>
            <a:ext cx="7354147" cy="1876213"/>
            <a:chOff x="1757" y="81"/>
            <a:chExt cx="8686" cy="2216"/>
          </a:xfrm>
        </p:grpSpPr>
        <p:sp>
          <p:nvSpPr>
            <p:cNvPr id="29" name="矩形: 圆角 28"/>
            <p:cNvSpPr/>
            <p:nvPr>
              <p:custDataLst>
                <p:tags r:id="rId8"/>
              </p:custDataLst>
            </p:nvPr>
          </p:nvSpPr>
          <p:spPr>
            <a:xfrm>
              <a:off x="3629" y="1102"/>
              <a:ext cx="6814" cy="1092"/>
            </a:xfrm>
            <a:prstGeom prst="roundRect">
              <a:avLst>
                <a:gd name="adj" fmla="val 50000"/>
              </a:avLst>
            </a:prstGeom>
            <a:gradFill>
              <a:gsLst>
                <a:gs pos="2000">
                  <a:srgbClr val="EDE9CE"/>
                </a:gs>
                <a:gs pos="68000">
                  <a:srgbClr val="F4DE7B">
                    <a:alpha val="74000"/>
                  </a:srgbClr>
                </a:gs>
                <a:gs pos="100000">
                  <a:srgbClr val="FACF28">
                    <a:alpha val="85000"/>
                  </a:srgbClr>
                </a:gs>
              </a:gsLst>
              <a:lin ang="16200000" scaled="1"/>
            </a:gradFill>
            <a:ln>
              <a:noFill/>
            </a:ln>
            <a:effectLst>
              <a:outerShdw blurRad="63500" sx="102000" sy="102000" algn="ctr" rotWithShape="0">
                <a:schemeClr val="bg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4265" b="1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How to refuse?</a:t>
              </a:r>
              <a:endParaRPr kumimoji="0" lang="en-US" altLang="zh-CN" sz="4265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pic>
          <p:nvPicPr>
            <p:cNvPr id="11" name="https://img7.file.cache.docer.com/storage/1635924621149237307/e6a7c05a5b246a0522163d266ad81940.png" descr="templates\picture_hover\&amp;pky98176334662&amp;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0"/>
            <a:stretch>
              <a:fillRect/>
            </a:stretch>
          </p:blipFill>
          <p:spPr>
            <a:xfrm>
              <a:off x="1757" y="81"/>
              <a:ext cx="2910" cy="2217"/>
            </a:xfrm>
            <a:prstGeom prst="rect">
              <a:avLst/>
            </a:prstGeom>
          </p:spPr>
        </p:pic>
      </p:grpSp>
      <p:pic>
        <p:nvPicPr>
          <p:cNvPr id="41" name="图片 40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/>
          <a:srcRect l="17261" t="3589" r="18202"/>
          <a:stretch>
            <a:fillRect/>
          </a:stretch>
        </p:blipFill>
        <p:spPr>
          <a:xfrm>
            <a:off x="9439910" y="651510"/>
            <a:ext cx="1847215" cy="184023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 uiExpand="1" build="p"/>
      <p:bldP spid="7" grpId="0"/>
      <p:bldP spid="9" grpId="0" bldLvl="0" animBg="1"/>
      <p:bldP spid="6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30756" y="2380635"/>
            <a:ext cx="2428875" cy="2667000"/>
          </a:xfrm>
          <a:prstGeom prst="rect">
            <a:avLst/>
          </a:prstGeom>
        </p:spPr>
      </p:pic>
      <p:sp>
        <p:nvSpPr>
          <p:cNvPr id="6" name="对话气泡: 圆角矩形 5"/>
          <p:cNvSpPr/>
          <p:nvPr/>
        </p:nvSpPr>
        <p:spPr>
          <a:xfrm>
            <a:off x="2943225" y="2560955"/>
            <a:ext cx="5462905" cy="1546225"/>
          </a:xfrm>
          <a:prstGeom prst="wedgeRoundRectCallout">
            <a:avLst>
              <a:gd name="adj1" fmla="val -55182"/>
              <a:gd name="adj2" fmla="val 22256"/>
              <a:gd name="adj3" fmla="val 16667"/>
            </a:avLst>
          </a:prstGeom>
          <a:solidFill>
            <a:schemeClr val="bg1"/>
          </a:solidFill>
          <a:ln w="57150">
            <a:solidFill>
              <a:srgbClr val="EBB6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altLang="zh-CN" sz="3200" b="1">
                <a:solidFill>
                  <a:srgbClr val="0005C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Sorry, I can’t.</a:t>
            </a:r>
            <a:endParaRPr lang="en-US" altLang="zh-CN" sz="3200" b="1">
              <a:solidFill>
                <a:srgbClr val="0005C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altLang="zh-CN" sz="3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en-US" altLang="zh-CN" sz="3200" b="1">
                <a:solidFill>
                  <a:srgbClr val="0005C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have to</a:t>
            </a:r>
            <a:r>
              <a:rPr lang="en-US" altLang="zh-CN" sz="3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______________.</a:t>
            </a:r>
            <a:endParaRPr lang="zh-CN" altLang="en-US" sz="32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151054" y="3422762"/>
            <a:ext cx="297497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help my parents</a:t>
            </a:r>
            <a:endParaRPr lang="en-US" altLang="zh-CN" sz="3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 descr="Image result for sad peppa pi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732077" y="1856498"/>
            <a:ext cx="3977192" cy="3465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84101" y="4697764"/>
            <a:ext cx="3474646" cy="1953820"/>
          </a:xfrm>
          <a:prstGeom prst="rect">
            <a:avLst/>
          </a:prstGeom>
        </p:spPr>
      </p:pic>
      <p:sp>
        <p:nvSpPr>
          <p:cNvPr id="9" name="Rectangle 7"/>
          <p:cNvSpPr/>
          <p:nvPr>
            <p:custDataLst>
              <p:tags r:id="rId4"/>
            </p:custDataLst>
          </p:nvPr>
        </p:nvSpPr>
        <p:spPr>
          <a:xfrm>
            <a:off x="3531553" y="4782820"/>
            <a:ext cx="4929187" cy="830263"/>
          </a:xfrm>
          <a:prstGeom prst="rect">
            <a:avLst/>
          </a:prstGeom>
          <a:solidFill>
            <a:srgbClr val="FFFF00"/>
          </a:solidFill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txBody>
          <a:bodyPr wrap="square" anchor="t" anchorCtr="0">
            <a:spAutoFit/>
          </a:bodyPr>
          <a:p>
            <a:r>
              <a:rPr lang="zh-CN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charset="-122"/>
              </a:rPr>
              <a:t>help sb. with sth.在某方面帮助某人</a:t>
            </a:r>
            <a:endParaRPr lang="zh-CN" altLang="zh-CN" sz="2400" b="1" dirty="0">
              <a:solidFill>
                <a:srgbClr val="000000"/>
              </a:solidFill>
              <a:latin typeface="Times New Roman" panose="02020603050405020304" pitchFamily="18" charset="0"/>
              <a:ea typeface="黑体" panose="02010609060101010101" charset="-122"/>
            </a:endParaRPr>
          </a:p>
          <a:p>
            <a:r>
              <a:rPr lang="zh-CN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charset="-122"/>
              </a:rPr>
              <a:t>help sb (to) do sth.帮助某人做某事</a:t>
            </a:r>
            <a:endParaRPr lang="zh-CN" altLang="zh-CN" sz="2400" b="1" dirty="0">
              <a:solidFill>
                <a:srgbClr val="000000"/>
              </a:solidFill>
              <a:latin typeface="Times New Roman" panose="02020603050405020304" pitchFamily="18" charset="0"/>
              <a:ea typeface="黑体" panose="02010609060101010101" charset="-122"/>
            </a:endParaRPr>
          </a:p>
        </p:txBody>
      </p:sp>
      <p:sp>
        <p:nvSpPr>
          <p:cNvPr id="10" name="Rectangle 7"/>
          <p:cNvSpPr/>
          <p:nvPr>
            <p:custDataLst>
              <p:tags r:id="rId5"/>
            </p:custDataLst>
          </p:nvPr>
        </p:nvSpPr>
        <p:spPr>
          <a:xfrm>
            <a:off x="2953385" y="5813425"/>
            <a:ext cx="5499735" cy="460375"/>
          </a:xfrm>
          <a:prstGeom prst="rect">
            <a:avLst/>
          </a:prstGeom>
          <a:solidFill>
            <a:srgbClr val="FFFF00"/>
          </a:solidFill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txBody>
          <a:bodyPr wrap="square" anchor="t" anchorCtr="0">
            <a:spAutoFit/>
          </a:bodyPr>
          <a:p>
            <a:r>
              <a:rPr sz="2400" b="1" dirty="0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charset="-122"/>
              </a:rPr>
              <a:t>have to表示客观客观需要, 即“不得不” 。</a:t>
            </a:r>
            <a:endParaRPr sz="2400" b="1" dirty="0">
              <a:solidFill>
                <a:srgbClr val="000000"/>
              </a:solidFill>
              <a:latin typeface="Times New Roman" panose="02020603050405020304" pitchFamily="18" charset="0"/>
              <a:ea typeface="黑体" panose="02010609060101010101" charset="-122"/>
            </a:endParaRPr>
          </a:p>
        </p:txBody>
      </p:sp>
      <p:sp>
        <p:nvSpPr>
          <p:cNvPr id="13" name="矩形 12"/>
          <p:cNvSpPr/>
          <p:nvPr>
            <p:custDataLst>
              <p:tags r:id="rId6"/>
            </p:custDataLst>
          </p:nvPr>
        </p:nvSpPr>
        <p:spPr>
          <a:xfrm>
            <a:off x="2020882" y="1193284"/>
            <a:ext cx="6563360" cy="768350"/>
          </a:xfrm>
          <a:prstGeom prst="rect">
            <a:avLst/>
          </a:prstGeom>
        </p:spPr>
        <p:txBody>
          <a:bodyPr wrap="none">
            <a:spAutoFit/>
          </a:bodyPr>
          <a:p>
            <a:pPr algn="l" fontAlgn="base"/>
            <a:r>
              <a:rPr lang="en-US" altLang="zh-CN" sz="4400" strike="noStrike" noProof="1" smtClean="0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latin typeface="Impact" panose="020B0806030902050204" charset="0"/>
                <a:ea typeface="+mn-ea"/>
                <a:cs typeface="Times New Roman" panose="02020603050405020304" pitchFamily="18" charset="0"/>
              </a:rPr>
              <a:t>Refuse invitations拒绝邀请</a:t>
            </a:r>
            <a:endParaRPr lang="en-US" altLang="zh-CN" sz="4400" strike="noStrike" noProof="1" smtClean="0">
              <a:ln w="19050">
                <a:solidFill>
                  <a:schemeClr val="tx1"/>
                </a:solidFill>
              </a:ln>
              <a:solidFill>
                <a:srgbClr val="00B0F0"/>
              </a:solidFill>
              <a:latin typeface="Impact" panose="020B0806030902050204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 uiExpand="1" build="p"/>
      <p:bldP spid="7" grpId="0"/>
      <p:bldP spid="9" grpId="0" bldLvl="0" animBg="1"/>
      <p:bldP spid="10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3343972"/>
            <a:ext cx="2495968" cy="2370841"/>
          </a:xfrm>
          <a:prstGeom prst="rect">
            <a:avLst/>
          </a:prstGeom>
        </p:spPr>
      </p:pic>
      <p:sp>
        <p:nvSpPr>
          <p:cNvPr id="6" name="对话气泡: 圆角矩形 5"/>
          <p:cNvSpPr/>
          <p:nvPr/>
        </p:nvSpPr>
        <p:spPr>
          <a:xfrm>
            <a:off x="2847069" y="2391776"/>
            <a:ext cx="6578981" cy="1456577"/>
          </a:xfrm>
          <a:prstGeom prst="wedgeRoundRectCallout">
            <a:avLst>
              <a:gd name="adj1" fmla="val -55182"/>
              <a:gd name="adj2" fmla="val 22256"/>
              <a:gd name="adj3" fmla="val 16667"/>
            </a:avLst>
          </a:prstGeom>
          <a:solidFill>
            <a:schemeClr val="bg1"/>
          </a:solidFill>
          <a:ln w="57150">
            <a:solidFill>
              <a:srgbClr val="EBB6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b="1">
                <a:solidFill>
                  <a:srgbClr val="0005C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Sorry, I am afraid not.</a:t>
            </a:r>
            <a:endParaRPr lang="en-US" altLang="zh-CN" sz="3200" b="1">
              <a:solidFill>
                <a:srgbClr val="0005C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zh-CN" sz="3200" b="1">
                <a:solidFill>
                  <a:srgbClr val="0005C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en-US" altLang="zh-CN" sz="3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might </a:t>
            </a:r>
            <a:r>
              <a:rPr lang="en-US" altLang="zh-CN" sz="3200" b="1">
                <a:solidFill>
                  <a:srgbClr val="0005C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have to </a:t>
            </a:r>
            <a:r>
              <a:rPr lang="en-US" altLang="zh-CN" sz="3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_____________.</a:t>
            </a:r>
            <a:endParaRPr lang="zh-CN" altLang="en-US" sz="32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998350" y="3023232"/>
            <a:ext cx="3126177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meet my friend</a:t>
            </a:r>
            <a:endParaRPr lang="en-US" altLang="zh-CN" sz="3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Image result for tom and jerr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31993" y="4704349"/>
            <a:ext cx="3281843" cy="1969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930" y="3343910"/>
            <a:ext cx="2294006" cy="2285813"/>
          </a:xfrm>
          <a:prstGeom prst="rect">
            <a:avLst/>
          </a:prstGeom>
        </p:spPr>
      </p:pic>
      <p:sp>
        <p:nvSpPr>
          <p:cNvPr id="8" name="Rectangle 7"/>
          <p:cNvSpPr/>
          <p:nvPr>
            <p:custDataLst>
              <p:tags r:id="rId4"/>
            </p:custDataLst>
          </p:nvPr>
        </p:nvSpPr>
        <p:spPr>
          <a:xfrm>
            <a:off x="8198485" y="2562860"/>
            <a:ext cx="1460500" cy="460375"/>
          </a:xfrm>
          <a:prstGeom prst="rect">
            <a:avLst/>
          </a:prstGeom>
          <a:solidFill>
            <a:srgbClr val="FFFF00"/>
          </a:solidFill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txBody>
          <a:bodyPr wrap="square" anchor="t" anchorCtr="0">
            <a:spAutoFit/>
          </a:bodyPr>
          <a:p>
            <a:r>
              <a:rPr 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charset="-122"/>
              </a:rPr>
              <a:t>恐怕不能</a:t>
            </a:r>
            <a:endParaRPr lang="zh-CN" sz="2400" b="1" dirty="0">
              <a:solidFill>
                <a:srgbClr val="000000"/>
              </a:solidFill>
              <a:latin typeface="Times New Roman" panose="02020603050405020304" pitchFamily="18" charset="0"/>
              <a:ea typeface="黑体" panose="02010609060101010101" charset="-122"/>
            </a:endParaRPr>
          </a:p>
        </p:txBody>
      </p:sp>
      <p:sp>
        <p:nvSpPr>
          <p:cNvPr id="14" name="矩形 13"/>
          <p:cNvSpPr/>
          <p:nvPr>
            <p:custDataLst>
              <p:tags r:id="rId5"/>
            </p:custDataLst>
          </p:nvPr>
        </p:nvSpPr>
        <p:spPr>
          <a:xfrm>
            <a:off x="2137722" y="925949"/>
            <a:ext cx="6563360" cy="768350"/>
          </a:xfrm>
          <a:prstGeom prst="rect">
            <a:avLst/>
          </a:prstGeom>
        </p:spPr>
        <p:txBody>
          <a:bodyPr wrap="none">
            <a:spAutoFit/>
          </a:bodyPr>
          <a:p>
            <a:pPr algn="l" fontAlgn="base"/>
            <a:r>
              <a:rPr lang="en-US" altLang="zh-CN" sz="4400" strike="noStrike" noProof="1" smtClean="0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latin typeface="Impact" panose="020B0806030902050204" charset="0"/>
                <a:ea typeface="+mn-ea"/>
                <a:cs typeface="Times New Roman" panose="02020603050405020304" pitchFamily="18" charset="0"/>
              </a:rPr>
              <a:t>Refuse invitations拒绝邀请</a:t>
            </a:r>
            <a:endParaRPr lang="en-US" altLang="zh-CN" sz="4400" strike="noStrike" noProof="1" smtClean="0">
              <a:ln w="19050">
                <a:solidFill>
                  <a:schemeClr val="tx1"/>
                </a:solidFill>
              </a:ln>
              <a:solidFill>
                <a:srgbClr val="00B0F0"/>
              </a:solidFill>
              <a:latin typeface="Impact" panose="020B080603090205020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Rectangle 7"/>
          <p:cNvSpPr/>
          <p:nvPr>
            <p:custDataLst>
              <p:tags r:id="rId6"/>
            </p:custDataLst>
          </p:nvPr>
        </p:nvSpPr>
        <p:spPr>
          <a:xfrm>
            <a:off x="3317240" y="4035425"/>
            <a:ext cx="5014595" cy="829945"/>
          </a:xfrm>
          <a:prstGeom prst="rect">
            <a:avLst/>
          </a:prstGeom>
          <a:solidFill>
            <a:srgbClr val="FFFF00"/>
          </a:solidFill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txBody>
          <a:bodyPr wrap="square" anchor="t" anchorCtr="0">
            <a:spAutoFit/>
          </a:bodyPr>
          <a:p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charset="-122"/>
              </a:rPr>
              <a:t>might</a:t>
            </a: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charset="-122"/>
              </a:rPr>
              <a:t>在此</a:t>
            </a:r>
            <a:r>
              <a:rPr sz="2400" b="1" dirty="0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charset="-122"/>
              </a:rPr>
              <a:t>表示推测, 意为“可能”, 语气缓和,较委婉, 可能性低于may</a:t>
            </a:r>
            <a:endParaRPr sz="2400" b="1" dirty="0">
              <a:solidFill>
                <a:srgbClr val="000000"/>
              </a:solidFill>
              <a:latin typeface="Times New Roman" panose="02020603050405020304" pitchFamily="18" charset="0"/>
              <a:ea typeface="黑体" panose="02010609060101010101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 uiExpand="1" build="p"/>
      <p:bldP spid="7" grpId="0"/>
      <p:bldP spid="8" grpId="0" bldLvl="0" animBg="1"/>
      <p:bldP spid="11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268506" y="1391757"/>
            <a:ext cx="2523198" cy="166543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7783" y="1143611"/>
            <a:ext cx="3033713" cy="3033713"/>
          </a:xfrm>
          <a:prstGeom prst="rect">
            <a:avLst/>
          </a:prstGeom>
        </p:spPr>
      </p:pic>
      <p:sp>
        <p:nvSpPr>
          <p:cNvPr id="10" name="对话气泡: 圆角矩形 9"/>
          <p:cNvSpPr/>
          <p:nvPr/>
        </p:nvSpPr>
        <p:spPr>
          <a:xfrm>
            <a:off x="2598462" y="1989424"/>
            <a:ext cx="5377114" cy="1183979"/>
          </a:xfrm>
          <a:prstGeom prst="wedgeRoundRectCallout">
            <a:avLst>
              <a:gd name="adj1" fmla="val -55182"/>
              <a:gd name="adj2" fmla="val 22256"/>
              <a:gd name="adj3" fmla="val 16667"/>
            </a:avLst>
          </a:prstGeom>
          <a:solidFill>
            <a:schemeClr val="bg1"/>
          </a:solidFill>
          <a:ln w="57150">
            <a:solidFill>
              <a:srgbClr val="EBB6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Sorry, I can’t.</a:t>
            </a:r>
            <a:endParaRPr lang="en-US" altLang="zh-CN" sz="3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zh-CN" sz="3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______________.</a:t>
            </a:r>
            <a:endParaRPr lang="zh-CN" altLang="en-US" sz="32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3945560" y="2542690"/>
            <a:ext cx="3126177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have the </a:t>
            </a:r>
            <a:r>
              <a:rPr lang="en-US" altLang="zh-CN" sz="3200" b="1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flu</a:t>
            </a:r>
            <a:endParaRPr lang="zh-CN" altLang="en-US" sz="3200" b="1">
              <a:solidFill>
                <a:srgbClr val="FF0000"/>
              </a:solidFill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Image result for sad kevin min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9135" y="1310011"/>
            <a:ext cx="2108513" cy="284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Image result for minion bo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7186" y="4179817"/>
            <a:ext cx="2116984" cy="2371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对话气泡: 圆角矩形 12"/>
          <p:cNvSpPr/>
          <p:nvPr/>
        </p:nvSpPr>
        <p:spPr>
          <a:xfrm>
            <a:off x="2769870" y="4335780"/>
            <a:ext cx="7044690" cy="1407160"/>
          </a:xfrm>
          <a:prstGeom prst="wedgeRoundRectCallout">
            <a:avLst>
              <a:gd name="adj1" fmla="val -55182"/>
              <a:gd name="adj2" fmla="val 22256"/>
              <a:gd name="adj3" fmla="val 16667"/>
            </a:avLst>
          </a:prstGeom>
          <a:solidFill>
            <a:schemeClr val="bg1"/>
          </a:solidFill>
          <a:ln w="57150">
            <a:solidFill>
              <a:srgbClr val="EBB6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altLang="zh-CN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can’t either.</a:t>
            </a:r>
            <a:endParaRPr lang="en-US" altLang="zh-CN" sz="3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altLang="zh-CN" sz="3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en-US" altLang="zh-CN" sz="3200" b="1">
                <a:solidFill>
                  <a:srgbClr val="0005C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have to</a:t>
            </a:r>
            <a:r>
              <a:rPr lang="en-US" altLang="zh-CN" sz="3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____________________.</a:t>
            </a:r>
            <a:endParaRPr lang="zh-CN" altLang="en-US" sz="32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5"/>
          <a:srcRect b="2420"/>
          <a:stretch>
            <a:fillRect/>
          </a:stretch>
        </p:blipFill>
        <p:spPr>
          <a:xfrm>
            <a:off x="9342246" y="4335893"/>
            <a:ext cx="2052583" cy="2371725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5280541" y="5159670"/>
            <a:ext cx="4448478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prepare for </a:t>
            </a:r>
            <a:r>
              <a:rPr lang="en-US" altLang="zh-CN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 </a:t>
            </a:r>
            <a:r>
              <a:rPr lang="en-US" altLang="zh-CN" sz="3200" b="1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exam</a:t>
            </a:r>
            <a:endParaRPr lang="zh-CN" altLang="en-US" sz="3200" b="1">
              <a:solidFill>
                <a:srgbClr val="FF0000"/>
              </a:solidFill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6" name="Picture 6" descr="Image result for sad minion bob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5904" y="4179444"/>
            <a:ext cx="2524048" cy="243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7"/>
          <p:cNvSpPr/>
          <p:nvPr>
            <p:custDataLst>
              <p:tags r:id="rId7"/>
            </p:custDataLst>
          </p:nvPr>
        </p:nvSpPr>
        <p:spPr>
          <a:xfrm>
            <a:off x="3345815" y="3268980"/>
            <a:ext cx="4241800" cy="829945"/>
          </a:xfrm>
          <a:prstGeom prst="rect">
            <a:avLst/>
          </a:prstGeom>
          <a:solidFill>
            <a:srgbClr val="FFFF00"/>
          </a:solidFill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txBody>
          <a:bodyPr wrap="square" anchor="t" anchorCtr="0">
            <a:spAutoFit/>
          </a:bodyPr>
          <a:p>
            <a:r>
              <a:rPr sz="2400" b="1" dirty="0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charset="-122"/>
              </a:rPr>
              <a:t>固定搭配</a:t>
            </a:r>
            <a:r>
              <a:rPr 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charset="-122"/>
              </a:rPr>
              <a:t>，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charset="-122"/>
              </a:rPr>
              <a:t>“</a:t>
            </a: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charset="-122"/>
              </a:rPr>
              <a:t>得了流感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charset="-122"/>
              </a:rPr>
              <a:t>”</a:t>
            </a: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charset="-122"/>
              </a:rPr>
              <a:t>。</a:t>
            </a:r>
            <a:endParaRPr lang="zh-CN" altLang="en-US" sz="2400" b="1" dirty="0">
              <a:solidFill>
                <a:srgbClr val="000000"/>
              </a:solidFill>
              <a:latin typeface="Times New Roman" panose="02020603050405020304" pitchFamily="18" charset="0"/>
              <a:ea typeface="黑体" panose="02010609060101010101" charset="-122"/>
            </a:endParaRPr>
          </a:p>
          <a:p>
            <a:r>
              <a:rPr sz="2400" b="1" dirty="0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charset="-122"/>
              </a:rPr>
              <a:t>此处have表示“患病”的意思。</a:t>
            </a:r>
            <a:endParaRPr lang="zh-CN" sz="2400" b="1" dirty="0">
              <a:solidFill>
                <a:srgbClr val="000000"/>
              </a:solidFill>
              <a:latin typeface="Times New Roman" panose="02020603050405020304" pitchFamily="18" charset="0"/>
              <a:ea typeface="黑体" panose="02010609060101010101" charset="-122"/>
            </a:endParaRPr>
          </a:p>
        </p:txBody>
      </p:sp>
      <p:sp>
        <p:nvSpPr>
          <p:cNvPr id="7" name="Rectangle 7"/>
          <p:cNvSpPr/>
          <p:nvPr>
            <p:custDataLst>
              <p:tags r:id="rId8"/>
            </p:custDataLst>
          </p:nvPr>
        </p:nvSpPr>
        <p:spPr>
          <a:xfrm>
            <a:off x="3560445" y="5901690"/>
            <a:ext cx="3681730" cy="460375"/>
          </a:xfrm>
          <a:prstGeom prst="rect">
            <a:avLst/>
          </a:prstGeom>
          <a:solidFill>
            <a:srgbClr val="FFFF00"/>
          </a:solidFill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txBody>
          <a:bodyPr wrap="square" anchor="t" anchorCtr="0">
            <a:spAutoFit/>
          </a:bodyPr>
          <a:p>
            <a:r>
              <a:rPr sz="2400" b="1" dirty="0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charset="-122"/>
              </a:rPr>
              <a:t>prepare for 为……做准备</a:t>
            </a:r>
            <a:endParaRPr sz="2400" b="1" dirty="0">
              <a:solidFill>
                <a:srgbClr val="000000"/>
              </a:solidFill>
              <a:latin typeface="Times New Roman" panose="02020603050405020304" pitchFamily="18" charset="0"/>
              <a:ea typeface="黑体" panose="02010609060101010101" charset="-122"/>
            </a:endParaRPr>
          </a:p>
        </p:txBody>
      </p:sp>
      <p:sp>
        <p:nvSpPr>
          <p:cNvPr id="12" name="矩形 11"/>
          <p:cNvSpPr/>
          <p:nvPr>
            <p:custDataLst>
              <p:tags r:id="rId9"/>
            </p:custDataLst>
          </p:nvPr>
        </p:nvSpPr>
        <p:spPr>
          <a:xfrm>
            <a:off x="2137722" y="606544"/>
            <a:ext cx="6563360" cy="768350"/>
          </a:xfrm>
          <a:prstGeom prst="rect">
            <a:avLst/>
          </a:prstGeom>
        </p:spPr>
        <p:txBody>
          <a:bodyPr wrap="none">
            <a:spAutoFit/>
          </a:bodyPr>
          <a:p>
            <a:pPr algn="l" fontAlgn="base"/>
            <a:r>
              <a:rPr lang="en-US" altLang="zh-CN" sz="4400" strike="noStrike" noProof="1" smtClean="0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latin typeface="Impact" panose="020B0806030902050204" charset="0"/>
                <a:ea typeface="+mn-ea"/>
                <a:cs typeface="Times New Roman" panose="02020603050405020304" pitchFamily="18" charset="0"/>
              </a:rPr>
              <a:t>Refuse invitations拒绝邀请</a:t>
            </a:r>
            <a:endParaRPr lang="en-US" altLang="zh-CN" sz="4400" strike="noStrike" noProof="1" smtClean="0">
              <a:ln w="19050">
                <a:solidFill>
                  <a:schemeClr val="tx1"/>
                </a:solidFill>
              </a:ln>
              <a:solidFill>
                <a:srgbClr val="00B0F0"/>
              </a:solidFill>
              <a:latin typeface="Impact" panose="020B0806030902050204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 uiExpand="1" build="p"/>
      <p:bldP spid="11" grpId="0"/>
      <p:bldP spid="13" grpId="0" animBg="1" uiExpand="1" build="p"/>
      <p:bldP spid="15" grpId="0"/>
      <p:bldP spid="9" grpId="0" bldLvl="0" animBg="1"/>
      <p:bldP spid="7" grpId="0" bldLvl="0" animBg="1"/>
    </p:bldLst>
  </p:timing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BEAUTIFY_FLAG" val=""/>
</p:tagLst>
</file>

<file path=ppt/tags/tag106.xml><?xml version="1.0" encoding="utf-8"?>
<p:tagLst xmlns:p="http://schemas.openxmlformats.org/presentationml/2006/main">
  <p:tag name="KSO_WM_BEAUTIFY_FLAG" val="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0*0*0*0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"/>
</p:tagLst>
</file>

<file path=ppt/tags/tag113.xml><?xml version="1.0" encoding="utf-8"?>
<p:tagLst xmlns:p="http://schemas.openxmlformats.org/presentationml/2006/main">
  <p:tag name="KSO_WM_SPECIAL_SOURCE" val="bdnull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20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  <p:tag name="PA" val="v4.1.3"/>
</p:tagLst>
</file>

<file path=ppt/tags/tag14.xml><?xml version="1.0" encoding="utf-8"?>
<p:tagLst xmlns:p="http://schemas.openxmlformats.org/presentationml/2006/main">
  <p:tag name="KSO_WM_BEAUTIFY_FLAG" val=""/>
  <p:tag name="PA" val="v4.1.3"/>
</p:tagLst>
</file>

<file path=ppt/tags/tag15.xml><?xml version="1.0" encoding="utf-8"?>
<p:tagLst xmlns:p="http://schemas.openxmlformats.org/presentationml/2006/main">
  <p:tag name="KSO_WM_BEAUTIFY_FLAG" val=""/>
  <p:tag name="PA" val="v4.1.3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BEAUTIFY_FLAG" val=""/>
  <p:tag name="KSO_WM_UNIT_PLACING_PICTURE_USER_VIEWPORT" val="{&quot;height&quot;:2878,&quot;width&quot;:3943}"/>
</p:tagLst>
</file>

<file path=ppt/tags/tag20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"/>
</p:tagLst>
</file>

<file path=ppt/tags/tag28.xml><?xml version="1.0" encoding="utf-8"?>
<p:tagLst xmlns:p="http://schemas.openxmlformats.org/presentationml/2006/main">
  <p:tag name="KSO_WM_BEAUTIFY_FLAG" val=""/>
</p:tagLst>
</file>

<file path=ppt/tags/tag29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BEAUTIFY_FLAG" val=""/>
</p:tagLst>
</file>

<file path=ppt/tags/tag31.xml><?xml version="1.0" encoding="utf-8"?>
<p:tagLst xmlns:p="http://schemas.openxmlformats.org/presentationml/2006/main">
  <p:tag name="KSO_WM_BEAUTIFY_FLAG" val=""/>
</p:tagLst>
</file>

<file path=ppt/tags/tag32.xml><?xml version="1.0" encoding="utf-8"?>
<p:tagLst xmlns:p="http://schemas.openxmlformats.org/presentationml/2006/main">
  <p:tag name="KSO_WM_BEAUTIFY_FLAG" val=""/>
</p:tagLst>
</file>

<file path=ppt/tags/tag33.xml><?xml version="1.0" encoding="utf-8"?>
<p:tagLst xmlns:p="http://schemas.openxmlformats.org/presentationml/2006/main">
  <p:tag name="KSO_WM_BEAUTIFY_FLAG" val=""/>
</p:tagLst>
</file>

<file path=ppt/tags/tag34.xml><?xml version="1.0" encoding="utf-8"?>
<p:tagLst xmlns:p="http://schemas.openxmlformats.org/presentationml/2006/main">
  <p:tag name="KSO_WM_BEAUTIFY_FLAG" val=""/>
</p:tagLst>
</file>

<file path=ppt/tags/tag35.xml><?xml version="1.0" encoding="utf-8"?>
<p:tagLst xmlns:p="http://schemas.openxmlformats.org/presentationml/2006/main">
  <p:tag name="KSO_WM_BEAUTIFY_FLAG" val=""/>
</p:tagLst>
</file>

<file path=ppt/tags/tag36.xml><?xml version="1.0" encoding="utf-8"?>
<p:tagLst xmlns:p="http://schemas.openxmlformats.org/presentationml/2006/main">
  <p:tag name="KSO_WM_BEAUTIFY_FLAG" val=""/>
</p:tagLst>
</file>

<file path=ppt/tags/tag37.xml><?xml version="1.0" encoding="utf-8"?>
<p:tagLst xmlns:p="http://schemas.openxmlformats.org/presentationml/2006/main">
  <p:tag name="KSO_WM_BEAUTIFY_FLAG" val=""/>
</p:tagLst>
</file>

<file path=ppt/tags/tag38.xml><?xml version="1.0" encoding="utf-8"?>
<p:tagLst xmlns:p="http://schemas.openxmlformats.org/presentationml/2006/main">
  <p:tag name="KSO_WM_BEAUTIFY_FLAG" val=""/>
</p:tagLst>
</file>

<file path=ppt/tags/tag39.xml><?xml version="1.0" encoding="utf-8"?>
<p:tagLst xmlns:p="http://schemas.openxmlformats.org/presentationml/2006/main">
  <p:tag name="AS_UNIQUEID" val="107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AS_UNIQUEID" val="109"/>
</p:tagLst>
</file>

<file path=ppt/tags/tag41.xml><?xml version="1.0" encoding="utf-8"?>
<p:tagLst xmlns:p="http://schemas.openxmlformats.org/presentationml/2006/main">
  <p:tag name="AS_UNIQUEID" val="111"/>
</p:tagLst>
</file>

<file path=ppt/tags/tag42.xml><?xml version="1.0" encoding="utf-8"?>
<p:tagLst xmlns:p="http://schemas.openxmlformats.org/presentationml/2006/main">
  <p:tag name="AS_UNIQUEID" val="112"/>
</p:tagLst>
</file>

<file path=ppt/tags/tag43.xml><?xml version="1.0" encoding="utf-8"?>
<p:tagLst xmlns:p="http://schemas.openxmlformats.org/presentationml/2006/main">
  <p:tag name="AS_UNIQUEID" val="113"/>
</p:tagLst>
</file>

<file path=ppt/tags/tag44.xml><?xml version="1.0" encoding="utf-8"?>
<p:tagLst xmlns:p="http://schemas.openxmlformats.org/presentationml/2006/main">
  <p:tag name="AS_UNIQUEID" val="114"/>
</p:tagLst>
</file>

<file path=ppt/tags/tag45.xml><?xml version="1.0" encoding="utf-8"?>
<p:tagLst xmlns:p="http://schemas.openxmlformats.org/presentationml/2006/main">
  <p:tag name="AS_UNIQUEID" val="115"/>
</p:tagLst>
</file>

<file path=ppt/tags/tag46.xml><?xml version="1.0" encoding="utf-8"?>
<p:tagLst xmlns:p="http://schemas.openxmlformats.org/presentationml/2006/main">
  <p:tag name="AS_UNIQUEID" val="116"/>
</p:tagLst>
</file>

<file path=ppt/tags/tag47.xml><?xml version="1.0" encoding="utf-8"?>
<p:tagLst xmlns:p="http://schemas.openxmlformats.org/presentationml/2006/main">
  <p:tag name="AS_UNIQUEID" val="14"/>
</p:tagLst>
</file>

<file path=ppt/tags/tag48.xml><?xml version="1.0" encoding="utf-8"?>
<p:tagLst xmlns:p="http://schemas.openxmlformats.org/presentationml/2006/main">
  <p:tag name="AS_UNIQUEID" val="30"/>
</p:tagLst>
</file>

<file path=ppt/tags/tag49.xml><?xml version="1.0" encoding="utf-8"?>
<p:tagLst xmlns:p="http://schemas.openxmlformats.org/presentationml/2006/main">
  <p:tag name="AS_UNIQUEID" val="38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BEAUTIFY_FLAG" val=""/>
</p:tagLst>
</file>

<file path=ppt/tags/tag51.xml><?xml version="1.0" encoding="utf-8"?>
<p:tagLst xmlns:p="http://schemas.openxmlformats.org/presentationml/2006/main">
  <p:tag name="KSO_WM_BEAUTIFY_FLAG" val=""/>
</p:tagLst>
</file>

<file path=ppt/tags/tag52.xml><?xml version="1.0" encoding="utf-8"?>
<p:tagLst xmlns:p="http://schemas.openxmlformats.org/presentationml/2006/main">
  <p:tag name="KSO_WM_BEAUTIFY_FLAG" val=""/>
</p:tagLst>
</file>

<file path=ppt/tags/tag53.xml><?xml version="1.0" encoding="utf-8"?>
<p:tagLst xmlns:p="http://schemas.openxmlformats.org/presentationml/2006/main">
  <p:tag name="KSO_WM_BEAUTIFY_FLAG" val=""/>
</p:tagLst>
</file>

<file path=ppt/tags/tag54.xml><?xml version="1.0" encoding="utf-8"?>
<p:tagLst xmlns:p="http://schemas.openxmlformats.org/presentationml/2006/main">
  <p:tag name="KSO_WM_BEAUTIFY_FLAG" val=""/>
</p:tagLst>
</file>

<file path=ppt/tags/tag55.xml><?xml version="1.0" encoding="utf-8"?>
<p:tagLst xmlns:p="http://schemas.openxmlformats.org/presentationml/2006/main">
  <p:tag name="KSO_WM_BEAUTIFY_FLAG" val=""/>
</p:tagLst>
</file>

<file path=ppt/tags/tag56.xml><?xml version="1.0" encoding="utf-8"?>
<p:tagLst xmlns:p="http://schemas.openxmlformats.org/presentationml/2006/main">
  <p:tag name="KSO_WM_BEAUTIFY_FLAG" val=""/>
</p:tagLst>
</file>

<file path=ppt/tags/tag57.xml><?xml version="1.0" encoding="utf-8"?>
<p:tagLst xmlns:p="http://schemas.openxmlformats.org/presentationml/2006/main">
  <p:tag name="KSO_WM_BEAUTIFY_FLAG" val=""/>
</p:tagLst>
</file>

<file path=ppt/tags/tag58.xml><?xml version="1.0" encoding="utf-8"?>
<p:tagLst xmlns:p="http://schemas.openxmlformats.org/presentationml/2006/main">
  <p:tag name="AS_UNIQUEID" val="14243"/>
</p:tagLst>
</file>

<file path=ppt/tags/tag59.xml><?xml version="1.0" encoding="utf-8"?>
<p:tagLst xmlns:p="http://schemas.openxmlformats.org/presentationml/2006/main">
  <p:tag name="AS_UNIQUEID" val="14244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AS_UNIQUEID" val="14245"/>
</p:tagLst>
</file>

<file path=ppt/tags/tag61.xml><?xml version="1.0" encoding="utf-8"?>
<p:tagLst xmlns:p="http://schemas.openxmlformats.org/presentationml/2006/main">
  <p:tag name="KSO_WM_BEAUTIFY_FLAG" val=""/>
</p:tagLst>
</file>

<file path=ppt/tags/tag62.xml><?xml version="1.0" encoding="utf-8"?>
<p:tagLst xmlns:p="http://schemas.openxmlformats.org/presentationml/2006/main">
  <p:tag name="KSO_WM_BEAUTIFY_FLAG" val=""/>
</p:tagLst>
</file>

<file path=ppt/tags/tag63.xml><?xml version="1.0" encoding="utf-8"?>
<p:tagLst xmlns:p="http://schemas.openxmlformats.org/presentationml/2006/main">
  <p:tag name="KSO_WM_BEAUTIFY_FLAG" val=""/>
</p:tagLst>
</file>

<file path=ppt/tags/tag64.xml><?xml version="1.0" encoding="utf-8"?>
<p:tagLst xmlns:p="http://schemas.openxmlformats.org/presentationml/2006/main">
  <p:tag name="KSO_WM_UNIT_TABLE_BEAUTIFY" val="smartTable{31676cb3-eb52-4be7-9bdc-ca67882a4f4a}"/>
  <p:tag name="TABLE_ENDDRAG_ORIGIN_RECT" val="662*346"/>
  <p:tag name="TABLE_ENDDRAG_RECT" val="128*138*662*346"/>
</p:tagLst>
</file>

<file path=ppt/tags/tag65.xml><?xml version="1.0" encoding="utf-8"?>
<p:tagLst xmlns:p="http://schemas.openxmlformats.org/presentationml/2006/main">
  <p:tag name="KSO_WM_BEAUTIFY_FLAG" val=""/>
</p:tagLst>
</file>

<file path=ppt/tags/tag66.xml><?xml version="1.0" encoding="utf-8"?>
<p:tagLst xmlns:p="http://schemas.openxmlformats.org/presentationml/2006/main">
  <p:tag name="KSO_WM_BEAUTIFY_FLAG" val=""/>
</p:tagLst>
</file>

<file path=ppt/tags/tag67.xml><?xml version="1.0" encoding="utf-8"?>
<p:tagLst xmlns:p="http://schemas.openxmlformats.org/presentationml/2006/main">
  <p:tag name="KSO_WM_BEAUTIFY_FLAG" val=""/>
</p:tagLst>
</file>

<file path=ppt/tags/tag68.xml><?xml version="1.0" encoding="utf-8"?>
<p:tagLst xmlns:p="http://schemas.openxmlformats.org/presentationml/2006/main">
  <p:tag name="KSO_WM_BEAUTIFY_FLAG" val=""/>
</p:tagLst>
</file>

<file path=ppt/tags/tag69.xml><?xml version="1.0" encoding="utf-8"?>
<p:tagLst xmlns:p="http://schemas.openxmlformats.org/presentationml/2006/main">
  <p:tag name="KSO_WM_UNIT_PLACING_PICTURE_USER_VIEWPORT" val="{&quot;height&quot;:2607.091338582677,&quot;width&quot;:2528.165354330709}"/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70.xml><?xml version="1.0" encoding="utf-8"?>
<p:tagLst xmlns:p="http://schemas.openxmlformats.org/presentationml/2006/main">
  <p:tag name="KSO_WM_UNIT_PLACING_PICTURE_USER_VIEWPORT" val="{&quot;height&quot;:562.5007874015748,&quot;width&quot;:3712.5007874015746}"/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  <p:tag name="KSO_WM_UNIT_MEDIACOVER_TEXT" val=""/>
  <p:tag name="KSO_WM_BEAUTIFY_FLAG" val=""/>
</p:tagLst>
</file>

<file path=ppt/tags/tag71.xml><?xml version="1.0" encoding="utf-8"?>
<p:tagLst xmlns:p="http://schemas.openxmlformats.org/presentationml/2006/main">
  <p:tag name="KSO_WM_BEAUTIFY_FLAG" val=""/>
</p:tagLst>
</file>

<file path=ppt/tags/tag72.xml><?xml version="1.0" encoding="utf-8"?>
<p:tagLst xmlns:p="http://schemas.openxmlformats.org/presentationml/2006/main">
  <p:tag name="KSO_WM_BEAUTIFY_FLAG" val=""/>
</p:tagLst>
</file>

<file path=ppt/tags/tag73.xml><?xml version="1.0" encoding="utf-8"?>
<p:tagLst xmlns:p="http://schemas.openxmlformats.org/presentationml/2006/main">
  <p:tag name="KSO_WM_BEAUTIFY_FLAG" val=""/>
</p:tagLst>
</file>

<file path=ppt/tags/tag74.xml><?xml version="1.0" encoding="utf-8"?>
<p:tagLst xmlns:p="http://schemas.openxmlformats.org/presentationml/2006/main">
  <p:tag name="KSO_WM_BEAUTIFY_FLAG" val=""/>
</p:tagLst>
</file>

<file path=ppt/tags/tag75.xml><?xml version="1.0" encoding="utf-8"?>
<p:tagLst xmlns:p="http://schemas.openxmlformats.org/presentationml/2006/main">
  <p:tag name="KSO_WM_BEAUTIFY_FLAG" val=""/>
</p:tagLst>
</file>

<file path=ppt/tags/tag76.xml><?xml version="1.0" encoding="utf-8"?>
<p:tagLst xmlns:p="http://schemas.openxmlformats.org/presentationml/2006/main">
  <p:tag name="KSO_WM_BEAUTIFY_FLAG" val=""/>
</p:tagLst>
</file>

<file path=ppt/tags/tag77.xml><?xml version="1.0" encoding="utf-8"?>
<p:tagLst xmlns:p="http://schemas.openxmlformats.org/presentationml/2006/main">
  <p:tag name="KSO_WM_BEAUTIFY_FLAG" val=""/>
</p:tagLst>
</file>

<file path=ppt/tags/tag78.xml><?xml version="1.0" encoding="utf-8"?>
<p:tagLst xmlns:p="http://schemas.openxmlformats.org/presentationml/2006/main">
  <p:tag name="KSO_WM_BEAUTIFY_FLAG" val=""/>
</p:tagLst>
</file>

<file path=ppt/tags/tag79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80.xml><?xml version="1.0" encoding="utf-8"?>
<p:tagLst xmlns:p="http://schemas.openxmlformats.org/presentationml/2006/main">
  <p:tag name="KSO_WM_BEAUTIFY_FLAG" val=""/>
</p:tagLst>
</file>

<file path=ppt/tags/tag81.xml><?xml version="1.0" encoding="utf-8"?>
<p:tagLst xmlns:p="http://schemas.openxmlformats.org/presentationml/2006/main">
  <p:tag name="KSO_WM_BEAUTIFY_FLAG" val=""/>
</p:tagLst>
</file>

<file path=ppt/tags/tag82.xml><?xml version="1.0" encoding="utf-8"?>
<p:tagLst xmlns:p="http://schemas.openxmlformats.org/presentationml/2006/main">
  <p:tag name="KSO_WM_BEAUTIFY_FLAG" val=""/>
</p:tagLst>
</file>

<file path=ppt/tags/tag83.xml><?xml version="1.0" encoding="utf-8"?>
<p:tagLst xmlns:p="http://schemas.openxmlformats.org/presentationml/2006/main">
  <p:tag name="KSO_WM_BEAUTIFY_FLAG" val=""/>
</p:tagLst>
</file>

<file path=ppt/tags/tag84.xml><?xml version="1.0" encoding="utf-8"?>
<p:tagLst xmlns:p="http://schemas.openxmlformats.org/presentationml/2006/main">
  <p:tag name="KSO_WM_BEAUTIFY_FLAG" val=""/>
</p:tagLst>
</file>

<file path=ppt/tags/tag85.xml><?xml version="1.0" encoding="utf-8"?>
<p:tagLst xmlns:p="http://schemas.openxmlformats.org/presentationml/2006/main">
  <p:tag name="KSO_WM_BEAUTIFY_FLAG" val=""/>
</p:tagLst>
</file>

<file path=ppt/tags/tag86.xml><?xml version="1.0" encoding="utf-8"?>
<p:tagLst xmlns:p="http://schemas.openxmlformats.org/presentationml/2006/main">
  <p:tag name="KSO_WM_BEAUTIFY_FLAG" val=""/>
</p:tagLst>
</file>

<file path=ppt/tags/tag87.xml><?xml version="1.0" encoding="utf-8"?>
<p:tagLst xmlns:p="http://schemas.openxmlformats.org/presentationml/2006/main">
  <p:tag name="KSO_WM_BEAUTIFY_FLAG" val=""/>
</p:tagLst>
</file>

<file path=ppt/tags/tag88.xml><?xml version="1.0" encoding="utf-8"?>
<p:tagLst xmlns:p="http://schemas.openxmlformats.org/presentationml/2006/main">
  <p:tag name="KSO_WM_BEAUTIFY_FLAG" val=""/>
</p:tagLst>
</file>

<file path=ppt/tags/tag89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ags/tag90.xml><?xml version="1.0" encoding="utf-8"?>
<p:tagLst xmlns:p="http://schemas.openxmlformats.org/presentationml/2006/main">
  <p:tag name="KSO_WM_BEAUTIFY_FLAG" val=""/>
</p:tagLst>
</file>

<file path=ppt/tags/tag91.xml><?xml version="1.0" encoding="utf-8"?>
<p:tagLst xmlns:p="http://schemas.openxmlformats.org/presentationml/2006/main">
  <p:tag name="KSO_WM_BEAUTIFY_FLAG" val=""/>
</p:tagLst>
</file>

<file path=ppt/tags/tag92.xml><?xml version="1.0" encoding="utf-8"?>
<p:tagLst xmlns:p="http://schemas.openxmlformats.org/presentationml/2006/main">
  <p:tag name="KSO_WM_BEAUTIFY_FLAG" val=""/>
</p:tagLst>
</file>

<file path=ppt/tags/tag93.xml><?xml version="1.0" encoding="utf-8"?>
<p:tagLst xmlns:p="http://schemas.openxmlformats.org/presentationml/2006/main">
  <p:tag name="KSO_WM_BEAUTIFY_FLAG" val=""/>
</p:tagLst>
</file>

<file path=ppt/tags/tag94.xml><?xml version="1.0" encoding="utf-8"?>
<p:tagLst xmlns:p="http://schemas.openxmlformats.org/presentationml/2006/main">
  <p:tag name="KSO_WM_SPECIAL_SOURCE" val="bdnull"/>
</p:tagLst>
</file>

<file path=ppt/tags/tag95.xml><?xml version="1.0" encoding="utf-8"?>
<p:tagLst xmlns:p="http://schemas.openxmlformats.org/presentationml/2006/main">
  <p:tag name="KSO_WM_BEAUTIFY_FLAG" val=""/>
  <p:tag name="KSO_WM_UNIT_PLACING_PICTURE_USER_VIEWPORT" val="{&quot;height&quot;:1320,&quot;width&quot;:4377.499212598425}"/>
</p:tagLst>
</file>

<file path=ppt/tags/tag96.xml><?xml version="1.0" encoding="utf-8"?>
<p:tagLst xmlns:p="http://schemas.openxmlformats.org/presentationml/2006/main">
  <p:tag name="KSO_WM_BEAUTIFY_FLAG" val=""/>
</p:tagLst>
</file>

<file path=ppt/tags/tag97.xml><?xml version="1.0" encoding="utf-8"?>
<p:tagLst xmlns:p="http://schemas.openxmlformats.org/presentationml/2006/main">
  <p:tag name="KSO_WM_BEAUTIFY_FLAG" val=""/>
</p:tagLst>
</file>

<file path=ppt/tags/tag98.xml><?xml version="1.0" encoding="utf-8"?>
<p:tagLst xmlns:p="http://schemas.openxmlformats.org/presentationml/2006/main">
  <p:tag name="KSO_WM_BEAUTIFY_FLAG" val="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5_自定义设计方案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4_自定义设计方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自定义设计方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自定义设计方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自定义设计方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自定义设计方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自定义设计方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自定义设计方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自定义设计方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自定义设计方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自定义设计方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自定义设计方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自定义设计方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自定义设计方案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4_自定义设计方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自定义设计方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自定义设计方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自定义设计方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自定义设计方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自定义设计方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自定义设计方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自定义设计方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自定义设计方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自定义设计方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自定义设计方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自定义设计方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自定义设计方案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7_自定义设计方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自定义设计方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自定义设计方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自定义设计方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自定义设计方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自定义设计方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自定义设计方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自定义设计方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自定义设计方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自定义设计方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自定义设计方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自定义设计方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自定义设计方案">
  <a:themeElements>
    <a:clrScheme name="2_自定义设计方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自定义设计方案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triangle" w="med" len="med"/>
        </a:ln>
      </a:spPr>
      <a:bodyPr vert="horz" wrap="square" lIns="91440" tIns="45720" rIns="91440" bIns="45720" numCol="1" anchor="t" anchorCtr="0" compatLnSpc="1"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1" lang="zh-CN" altLang="en-US" sz="3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triangle" w="med" len="med"/>
        </a:ln>
      </a:spPr>
      <a:bodyPr vert="horz" wrap="square" lIns="91440" tIns="45720" rIns="91440" bIns="45720" numCol="1" anchor="t" anchorCtr="0" compatLnSpc="1"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1" lang="zh-CN" altLang="en-US" sz="3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  <a:ea typeface="宋体" panose="02010600030101010101" pitchFamily="2" charset="-122"/>
          </a:defRPr>
        </a:defPPr>
      </a:lstStyle>
    </a:lnDef>
  </a:objectDefaults>
  <a:extraClrSchemeLst>
    <a:extraClrScheme>
      <a:clrScheme name="2_自定义设计方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自定义设计方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自定义设计方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自定义设计方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自定义设计方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自定义设计方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自定义设计方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自定义设计方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自定义设计方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自定义设计方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自定义设计方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自定义设计方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Pythagorean Theorem and Geometric Relationships - Math - 8th grade by Slidesgo">
  <a:themeElements>
    <a:clrScheme name="Simple Light">
      <a:dk1>
        <a:srgbClr val="3C2141"/>
      </a:dk1>
      <a:lt1>
        <a:srgbClr val="FAEEE9"/>
      </a:lt1>
      <a:dk2>
        <a:srgbClr val="FFC063"/>
      </a:dk2>
      <a:lt2>
        <a:srgbClr val="6E72FF"/>
      </a:lt2>
      <a:accent1>
        <a:srgbClr val="F8BDFF"/>
      </a:accent1>
      <a:accent2>
        <a:srgbClr val="FFFFFF"/>
      </a:accent2>
      <a:accent3>
        <a:srgbClr val="EB7364"/>
      </a:accent3>
      <a:accent4>
        <a:srgbClr val="B5E1E8"/>
      </a:accent4>
      <a:accent5>
        <a:srgbClr val="C0D48C"/>
      </a:accent5>
      <a:accent6>
        <a:srgbClr val="FFFFFF"/>
      </a:accent6>
      <a:hlink>
        <a:srgbClr val="3C214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Pythagorean Theorem and Geometric Relationships - Math - 8th grade by Slidesgo">
  <a:themeElements>
    <a:clrScheme name="">
      <a:dk1>
        <a:srgbClr val="3C2141"/>
      </a:dk1>
      <a:lt1>
        <a:srgbClr val="FAEEE9"/>
      </a:lt1>
      <a:dk2>
        <a:srgbClr val="FFC063"/>
      </a:dk2>
      <a:lt2>
        <a:srgbClr val="6E72FF"/>
      </a:lt2>
      <a:accent1>
        <a:srgbClr val="F8BDFF"/>
      </a:accent1>
      <a:accent2>
        <a:srgbClr val="FFFFFF"/>
      </a:accent2>
      <a:accent3>
        <a:srgbClr val="EB7364"/>
      </a:accent3>
      <a:accent4>
        <a:srgbClr val="B5E1E8"/>
      </a:accent4>
      <a:accent5>
        <a:srgbClr val="C0D48C"/>
      </a:accent5>
      <a:accent6>
        <a:srgbClr val="FFFFFF"/>
      </a:accent6>
      <a:hlink>
        <a:srgbClr val="3C214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6014</Words>
  <Application>WPS 演示</Application>
  <PresentationFormat>自定义</PresentationFormat>
  <Paragraphs>421</Paragraphs>
  <Slides>27</Slides>
  <Notes>9</Notes>
  <HiddenSlides>0</HiddenSlides>
  <MMClips>4</MMClips>
  <ScaleCrop>false</ScaleCrop>
  <HeadingPairs>
    <vt:vector size="6" baseType="variant">
      <vt:variant>
        <vt:lpstr>已用的字体</vt:lpstr>
      </vt:variant>
      <vt:variant>
        <vt:i4>22</vt:i4>
      </vt:variant>
      <vt:variant>
        <vt:lpstr>主题</vt:lpstr>
      </vt:variant>
      <vt:variant>
        <vt:i4>6</vt:i4>
      </vt:variant>
      <vt:variant>
        <vt:lpstr>幻灯片标题</vt:lpstr>
      </vt:variant>
      <vt:variant>
        <vt:i4>27</vt:i4>
      </vt:variant>
    </vt:vector>
  </HeadingPairs>
  <TitlesOfParts>
    <vt:vector size="55" baseType="lpstr">
      <vt:lpstr>Arial</vt:lpstr>
      <vt:lpstr>宋体</vt:lpstr>
      <vt:lpstr>Wingdings</vt:lpstr>
      <vt:lpstr>Times New Roman</vt:lpstr>
      <vt:lpstr>Balsamiq Sans</vt:lpstr>
      <vt:lpstr>Segoe Print</vt:lpstr>
      <vt:lpstr>Cabin</vt:lpstr>
      <vt:lpstr>Arial</vt:lpstr>
      <vt:lpstr>Lato</vt:lpstr>
      <vt:lpstr>思源黑体 Medium</vt:lpstr>
      <vt:lpstr>黑体</vt:lpstr>
      <vt:lpstr>微软雅黑</vt:lpstr>
      <vt:lpstr>Nunito Light</vt:lpstr>
      <vt:lpstr>思源黑体 CN Bold</vt:lpstr>
      <vt:lpstr>Calibri</vt:lpstr>
      <vt:lpstr>思源黑体 CN Heavy</vt:lpstr>
      <vt:lpstr>Comic Sans MS</vt:lpstr>
      <vt:lpstr>Impact</vt:lpstr>
      <vt:lpstr>Arial Unicode MS</vt:lpstr>
      <vt:lpstr>Arial Black</vt:lpstr>
      <vt:lpstr>Arial Narrow</vt:lpstr>
      <vt:lpstr>Microsoft YaHei UI</vt:lpstr>
      <vt:lpstr>5_自定义设计方案</vt:lpstr>
      <vt:lpstr>1_自定义设计方案</vt:lpstr>
      <vt:lpstr>2_自定义设计方案</vt:lpstr>
      <vt:lpstr>3_自定义设计方案</vt:lpstr>
      <vt:lpstr>Pythagorean Theorem and Geometric Relationships - Math - 8th grade by Slidesgo</vt:lpstr>
      <vt:lpstr>1_Pythagorean Theorem and Geometric Relationships - Math - 8th grade by Slidesgo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/>
  <cp:lastModifiedBy>喜儿</cp:lastModifiedBy>
  <cp:revision>319</cp:revision>
  <dcterms:created xsi:type="dcterms:W3CDTF">2019-06-19T01:33:00Z</dcterms:created>
  <dcterms:modified xsi:type="dcterms:W3CDTF">2024-12-10T08:39:57Z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2052-12.1.0.19302</vt:lpwstr>
  </property>
  <property fmtid="{D5CDD505-2E9C-101B-9397-08002B2CF9AE}" pid="3" name="ICV">
    <vt:lpwstr>6348B36E8D394BF3B9D95181D7B9BAFD_13</vt:lpwstr>
  </property>
</Properties>
</file>