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7" r:id="rId3"/>
    <p:sldId id="437" r:id="rId4"/>
    <p:sldId id="436" r:id="rId5"/>
    <p:sldId id="438" r:id="rId6"/>
    <p:sldId id="439" r:id="rId7"/>
    <p:sldId id="258" r:id="rId8"/>
    <p:sldId id="374" r:id="rId9"/>
    <p:sldId id="259" r:id="rId10"/>
    <p:sldId id="296" r:id="rId11"/>
    <p:sldId id="375" r:id="rId12"/>
    <p:sldId id="371" r:id="rId13"/>
    <p:sldId id="369" r:id="rId14"/>
    <p:sldId id="381" r:id="rId15"/>
    <p:sldId id="370" r:id="rId16"/>
    <p:sldId id="372" r:id="rId18"/>
    <p:sldId id="388" r:id="rId19"/>
    <p:sldId id="475" r:id="rId20"/>
    <p:sldId id="476" r:id="rId21"/>
    <p:sldId id="477" r:id="rId22"/>
    <p:sldId id="389" r:id="rId23"/>
    <p:sldId id="390" r:id="rId24"/>
    <p:sldId id="391" r:id="rId25"/>
    <p:sldId id="392" r:id="rId26"/>
    <p:sldId id="393" r:id="rId27"/>
    <p:sldId id="408" r:id="rId28"/>
    <p:sldId id="414" r:id="rId29"/>
    <p:sldId id="421" r:id="rId30"/>
    <p:sldId id="422" r:id="rId31"/>
    <p:sldId id="397" r:id="rId32"/>
    <p:sldId id="398" r:id="rId33"/>
    <p:sldId id="399" r:id="rId34"/>
    <p:sldId id="400" r:id="rId35"/>
    <p:sldId id="401" r:id="rId36"/>
    <p:sldId id="402" r:id="rId37"/>
    <p:sldId id="403" r:id="rId38"/>
    <p:sldId id="404" r:id="rId39"/>
    <p:sldId id="405" r:id="rId40"/>
    <p:sldId id="406" r:id="rId41"/>
    <p:sldId id="407" r:id="rId42"/>
    <p:sldId id="387" r:id="rId43"/>
    <p:sldId id="409" r:id="rId44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小田" initials="小" lastIdx="0" clrIdx="0"/>
  <p:cmAuthor id="0" name="ҧǿ" initials="Y" lastIdx="0" clrIdx="0"/>
  <p:cmAuthor id="1" name="微软中国" initials="微" lastIdx="0" clrIdx="0"/>
  <p:cmAuthor id="8" name="HP" initials="H" lastIdx="0" clrIdx="0"/>
  <p:cmAuthor id="2" name="作者" initials="A" lastIdx="0" clrIdx="1"/>
  <p:cmAuthor id="9" name="jinhu.me" initials="j" lastIdx="0" clrIdx="0"/>
  <p:cmAuthor id="3" name="Administrator" initials="A" lastIdx="1" clrIdx="0"/>
  <p:cmAuthor id="10" name="dell-pc" initials="d" lastIdx="1" clrIdx="9"/>
  <p:cmAuthor id="4" name="绿色圃中小学教育网" initials="绿" lastIdx="1" clrIdx="0"/>
  <p:cmAuthor id="5" name="iLearning" initials="i" lastIdx="0" clrIdx="0"/>
  <p:cmAuthor id="6" name="Author" initials="A" lastIdx="0" clrIdx="4"/>
  <p:cmAuthor id="11" name="94472" initials="9" lastIdx="0" clrIdx="11"/>
  <p:cmAuthor id="13" name="Windows 用户" initials="W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-366" y="-10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9" Type="http://schemas.openxmlformats.org/officeDocument/2006/relationships/tags" Target="tags/tag421.xml"/><Relationship Id="rId48" Type="http://schemas.openxmlformats.org/officeDocument/2006/relationships/commentAuthors" Target="commentAuthors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任意多边形: 形状 2"/>
          <p:cNvSpPr/>
          <p:nvPr userDrawn="1">
            <p:custDataLst>
              <p:tags r:id="rId3"/>
            </p:custDataLst>
          </p:nvPr>
        </p:nvSpPr>
        <p:spPr>
          <a:xfrm flipH="1">
            <a:off x="0" y="-1"/>
            <a:ext cx="12192000" cy="6858001"/>
          </a:xfrm>
          <a:custGeom>
            <a:avLst/>
            <a:gdLst>
              <a:gd name="connsiteX0" fmla="*/ 6857998 w 6857998"/>
              <a:gd name="connsiteY0" fmla="*/ 1646710 h 12192000"/>
              <a:gd name="connsiteX1" fmla="*/ 6857997 w 6857998"/>
              <a:gd name="connsiteY1" fmla="*/ 0 h 12192000"/>
              <a:gd name="connsiteX2" fmla="*/ 0 w 6857998"/>
              <a:gd name="connsiteY2" fmla="*/ 0 h 12192000"/>
              <a:gd name="connsiteX3" fmla="*/ 0 w 6857998"/>
              <a:gd name="connsiteY3" fmla="*/ 979404 h 12192000"/>
              <a:gd name="connsiteX4" fmla="*/ 1143230 w 6857998"/>
              <a:gd name="connsiteY4" fmla="*/ 272028 h 12192000"/>
              <a:gd name="connsiteX5" fmla="*/ 2516444 w 6857998"/>
              <a:gd name="connsiteY5" fmla="*/ 585351 h 12192000"/>
              <a:gd name="connsiteX6" fmla="*/ 4692813 w 6857998"/>
              <a:gd name="connsiteY6" fmla="*/ 327501 h 12192000"/>
              <a:gd name="connsiteX7" fmla="*/ 6857998 w 6857998"/>
              <a:gd name="connsiteY7" fmla="*/ 1646710 h 12192000"/>
              <a:gd name="connsiteX8" fmla="*/ 6857998 w 6857998"/>
              <a:gd name="connsiteY8" fmla="*/ 11212596 h 12192000"/>
              <a:gd name="connsiteX9" fmla="*/ 5714768 w 6857998"/>
              <a:gd name="connsiteY9" fmla="*/ 11919972 h 12192000"/>
              <a:gd name="connsiteX10" fmla="*/ 4341554 w 6857998"/>
              <a:gd name="connsiteY10" fmla="*/ 11606649 h 12192000"/>
              <a:gd name="connsiteX11" fmla="*/ 2165185 w 6857998"/>
              <a:gd name="connsiteY11" fmla="*/ 11864499 h 12192000"/>
              <a:gd name="connsiteX12" fmla="*/ 0 w 6857998"/>
              <a:gd name="connsiteY12" fmla="*/ 10545290 h 12192000"/>
              <a:gd name="connsiteX13" fmla="*/ 1 w 6857998"/>
              <a:gd name="connsiteY13" fmla="*/ 12191999 h 12192000"/>
              <a:gd name="connsiteX14" fmla="*/ 6857997 w 6857998"/>
              <a:gd name="connsiteY14" fmla="*/ 12192000 h 12192000"/>
              <a:gd name="connsiteX15" fmla="*/ 6857998 w 6857998"/>
              <a:gd name="connsiteY15" fmla="*/ 11212596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7997" h="12192000">
                <a:moveTo>
                  <a:pt x="6857998" y="1646710"/>
                </a:moveTo>
                <a:cubicBezTo>
                  <a:pt x="6857998" y="1003773"/>
                  <a:pt x="6857997" y="642938"/>
                  <a:pt x="6857997" y="0"/>
                </a:cubicBezTo>
                <a:lnTo>
                  <a:pt x="0" y="0"/>
                </a:lnTo>
                <a:cubicBezTo>
                  <a:pt x="0" y="326468"/>
                  <a:pt x="0" y="652936"/>
                  <a:pt x="0" y="979404"/>
                </a:cubicBezTo>
                <a:cubicBezTo>
                  <a:pt x="339078" y="364985"/>
                  <a:pt x="697470" y="271951"/>
                  <a:pt x="1143230" y="272028"/>
                </a:cubicBezTo>
                <a:cubicBezTo>
                  <a:pt x="1588990" y="272106"/>
                  <a:pt x="1924847" y="576106"/>
                  <a:pt x="2516444" y="585351"/>
                </a:cubicBezTo>
                <a:cubicBezTo>
                  <a:pt x="3108041" y="594596"/>
                  <a:pt x="3969220" y="101970"/>
                  <a:pt x="4692813" y="327501"/>
                </a:cubicBezTo>
                <a:cubicBezTo>
                  <a:pt x="5416405" y="553032"/>
                  <a:pt x="5464382" y="1099800"/>
                  <a:pt x="6857998" y="1646710"/>
                </a:cubicBezTo>
                <a:close/>
                <a:moveTo>
                  <a:pt x="6857998" y="11212596"/>
                </a:moveTo>
                <a:cubicBezTo>
                  <a:pt x="6518919" y="11827015"/>
                  <a:pt x="6160528" y="11920049"/>
                  <a:pt x="5714768" y="11919972"/>
                </a:cubicBezTo>
                <a:cubicBezTo>
                  <a:pt x="5269008" y="11919894"/>
                  <a:pt x="4933151" y="11615894"/>
                  <a:pt x="4341554" y="11606649"/>
                </a:cubicBezTo>
                <a:cubicBezTo>
                  <a:pt x="3749957" y="11597403"/>
                  <a:pt x="2888777" y="12090029"/>
                  <a:pt x="2165185" y="11864499"/>
                </a:cubicBezTo>
                <a:cubicBezTo>
                  <a:pt x="1441593" y="11638968"/>
                  <a:pt x="1393616" y="11092200"/>
                  <a:pt x="0" y="10545290"/>
                </a:cubicBezTo>
                <a:cubicBezTo>
                  <a:pt x="0" y="11188227"/>
                  <a:pt x="1" y="11549062"/>
                  <a:pt x="1" y="12191999"/>
                </a:cubicBezTo>
                <a:lnTo>
                  <a:pt x="6857997" y="12192000"/>
                </a:lnTo>
                <a:cubicBezTo>
                  <a:pt x="6857997" y="11865532"/>
                  <a:pt x="6857998" y="11539064"/>
                  <a:pt x="6857998" y="112125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4"/>
            </p:custDataLst>
          </p:nvPr>
        </p:nvGrpSpPr>
        <p:grpSpPr>
          <a:xfrm>
            <a:off x="80563" y="77748"/>
            <a:ext cx="578198" cy="600677"/>
            <a:chOff x="5093057" y="2275874"/>
            <a:chExt cx="1993785" cy="2320652"/>
          </a:xfrm>
        </p:grpSpPr>
        <p:sp>
          <p:nvSpPr>
            <p:cNvPr id="15" name="îSļïḍé"/>
            <p:cNvSpPr/>
            <p:nvPr>
              <p:custDataLst>
                <p:tags r:id="rId5"/>
              </p:custDataLst>
            </p:nvPr>
          </p:nvSpPr>
          <p:spPr>
            <a:xfrm>
              <a:off x="5093057" y="2578266"/>
              <a:ext cx="1993785" cy="2018260"/>
            </a:xfrm>
            <a:custGeom>
              <a:avLst/>
              <a:gdLst>
                <a:gd name="connsiteX0" fmla="*/ 1993207 w 1993785"/>
                <a:gd name="connsiteY0" fmla="*/ 964670 h 2018260"/>
                <a:gd name="connsiteX1" fmla="*/ 1596643 w 1993785"/>
                <a:gd name="connsiteY1" fmla="*/ 1831094 h 2018260"/>
                <a:gd name="connsiteX2" fmla="*/ 427011 w 1993785"/>
                <a:gd name="connsiteY2" fmla="*/ 1822607 h 2018260"/>
                <a:gd name="connsiteX3" fmla="*/ 316683 w 1993785"/>
                <a:gd name="connsiteY3" fmla="*/ 240981 h 2018260"/>
                <a:gd name="connsiteX4" fmla="*/ 909600 w 1993785"/>
                <a:gd name="connsiteY4" fmla="*/ 2965 h 2018260"/>
                <a:gd name="connsiteX5" fmla="*/ 1465098 w 1993785"/>
                <a:gd name="connsiteY5" fmla="*/ 97863 h 2018260"/>
                <a:gd name="connsiteX6" fmla="*/ 1958874 w 1993785"/>
                <a:gd name="connsiteY6" fmla="*/ 699652 h 2018260"/>
                <a:gd name="connsiteX7" fmla="*/ 1993207 w 1993785"/>
                <a:gd name="connsiteY7" fmla="*/ 964670 h 201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3785" h="2018260">
                  <a:moveTo>
                    <a:pt x="1993207" y="964670"/>
                  </a:moveTo>
                  <a:cubicBezTo>
                    <a:pt x="1998993" y="1316487"/>
                    <a:pt x="1882878" y="1615838"/>
                    <a:pt x="1596643" y="1831094"/>
                  </a:cubicBezTo>
                  <a:cubicBezTo>
                    <a:pt x="1255629" y="2086855"/>
                    <a:pt x="786542" y="2076438"/>
                    <a:pt x="427011" y="1822607"/>
                  </a:cubicBezTo>
                  <a:cubicBezTo>
                    <a:pt x="-184037" y="1390553"/>
                    <a:pt x="-64836" y="617484"/>
                    <a:pt x="316683" y="240981"/>
                  </a:cubicBezTo>
                  <a:cubicBezTo>
                    <a:pt x="478703" y="80890"/>
                    <a:pt x="690101" y="24567"/>
                    <a:pt x="909600" y="2965"/>
                  </a:cubicBezTo>
                  <a:cubicBezTo>
                    <a:pt x="1099742" y="-11154"/>
                    <a:pt x="1290424" y="21404"/>
                    <a:pt x="1465098" y="97863"/>
                  </a:cubicBezTo>
                  <a:cubicBezTo>
                    <a:pt x="1739375" y="207805"/>
                    <a:pt x="1870920" y="436563"/>
                    <a:pt x="1958874" y="699652"/>
                  </a:cubicBezTo>
                  <a:cubicBezTo>
                    <a:pt x="1982521" y="785986"/>
                    <a:pt x="1994056" y="875174"/>
                    <a:pt x="1993207" y="964670"/>
                  </a:cubicBezTo>
                  <a:close/>
                </a:path>
              </a:pathLst>
            </a:custGeom>
            <a:solidFill>
              <a:srgbClr val="FF4100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îṧlïďê"/>
            <p:cNvSpPr/>
            <p:nvPr>
              <p:custDataLst>
                <p:tags r:id="rId6"/>
              </p:custDataLst>
            </p:nvPr>
          </p:nvSpPr>
          <p:spPr>
            <a:xfrm>
              <a:off x="5466602" y="2275874"/>
              <a:ext cx="1481736" cy="1425136"/>
            </a:xfrm>
            <a:custGeom>
              <a:avLst/>
              <a:gdLst>
                <a:gd name="connsiteX0" fmla="*/ 990870 w 1481736"/>
                <a:gd name="connsiteY0" fmla="*/ 526013 h 1425136"/>
                <a:gd name="connsiteX1" fmla="*/ 1309509 w 1481736"/>
                <a:gd name="connsiteY1" fmla="*/ 438446 h 1425136"/>
                <a:gd name="connsiteX2" fmla="*/ 1400163 w 1481736"/>
                <a:gd name="connsiteY2" fmla="*/ 423786 h 1425136"/>
                <a:gd name="connsiteX3" fmla="*/ 1473458 w 1481736"/>
                <a:gd name="connsiteY3" fmla="*/ 471236 h 1425136"/>
                <a:gd name="connsiteX4" fmla="*/ 1457641 w 1481736"/>
                <a:gd name="connsiteY4" fmla="*/ 556489 h 1425136"/>
                <a:gd name="connsiteX5" fmla="*/ 1386276 w 1481736"/>
                <a:gd name="connsiteY5" fmla="*/ 615510 h 1425136"/>
                <a:gd name="connsiteX6" fmla="*/ 1039090 w 1481736"/>
                <a:gd name="connsiteY6" fmla="*/ 808392 h 1425136"/>
                <a:gd name="connsiteX7" fmla="*/ 1147103 w 1481736"/>
                <a:gd name="connsiteY7" fmla="*/ 889787 h 1425136"/>
                <a:gd name="connsiteX8" fmla="*/ 1306808 w 1481736"/>
                <a:gd name="connsiteY8" fmla="*/ 1064152 h 1425136"/>
                <a:gd name="connsiteX9" fmla="*/ 1238142 w 1481736"/>
                <a:gd name="connsiteY9" fmla="*/ 1198012 h 1425136"/>
                <a:gd name="connsiteX10" fmla="*/ 1060306 w 1481736"/>
                <a:gd name="connsiteY10" fmla="*/ 1155964 h 1425136"/>
                <a:gd name="connsiteX11" fmla="*/ 877455 w 1481736"/>
                <a:gd name="connsiteY11" fmla="*/ 1037149 h 1425136"/>
                <a:gd name="connsiteX12" fmla="*/ 829235 w 1481736"/>
                <a:gd name="connsiteY12" fmla="*/ 1097714 h 1425136"/>
                <a:gd name="connsiteX13" fmla="*/ 625166 w 1481736"/>
                <a:gd name="connsiteY13" fmla="*/ 1382791 h 1425136"/>
                <a:gd name="connsiteX14" fmla="*/ 525254 w 1481736"/>
                <a:gd name="connsiteY14" fmla="*/ 1421368 h 1425136"/>
                <a:gd name="connsiteX15" fmla="*/ 471632 w 1481736"/>
                <a:gd name="connsiteY15" fmla="*/ 1319527 h 1425136"/>
                <a:gd name="connsiteX16" fmla="*/ 522167 w 1481736"/>
                <a:gd name="connsiteY16" fmla="*/ 1024804 h 1425136"/>
                <a:gd name="connsiteX17" fmla="*/ 548014 w 1481736"/>
                <a:gd name="connsiteY17" fmla="*/ 904061 h 1425136"/>
                <a:gd name="connsiteX18" fmla="*/ 445401 w 1481736"/>
                <a:gd name="connsiteY18" fmla="*/ 890944 h 1425136"/>
                <a:gd name="connsiteX19" fmla="*/ 88571 w 1481736"/>
                <a:gd name="connsiteY19" fmla="*/ 841953 h 1425136"/>
                <a:gd name="connsiteX20" fmla="*/ 231 w 1481736"/>
                <a:gd name="connsiteY20" fmla="*/ 767115 h 1425136"/>
                <a:gd name="connsiteX21" fmla="*/ 74298 w 1481736"/>
                <a:gd name="connsiteY21" fmla="*/ 667589 h 1425136"/>
                <a:gd name="connsiteX22" fmla="*/ 392552 w 1481736"/>
                <a:gd name="connsiteY22" fmla="*/ 593522 h 1425136"/>
                <a:gd name="connsiteX23" fmla="*/ 375578 w 1481736"/>
                <a:gd name="connsiteY23" fmla="*/ 516369 h 1425136"/>
                <a:gd name="connsiteX24" fmla="*/ 329286 w 1481736"/>
                <a:gd name="connsiteY24" fmla="*/ 80458 h 1425136"/>
                <a:gd name="connsiteX25" fmla="*/ 472790 w 1481736"/>
                <a:gd name="connsiteY25" fmla="*/ 29923 h 1425136"/>
                <a:gd name="connsiteX26" fmla="*/ 616293 w 1481736"/>
                <a:gd name="connsiteY26" fmla="*/ 242864 h 1425136"/>
                <a:gd name="connsiteX27" fmla="*/ 689588 w 1481736"/>
                <a:gd name="connsiteY27" fmla="*/ 388296 h 1425136"/>
                <a:gd name="connsiteX28" fmla="*/ 930690 w 1481736"/>
                <a:gd name="connsiteY28" fmla="*/ 105532 h 1425136"/>
                <a:gd name="connsiteX29" fmla="*/ 963095 w 1481736"/>
                <a:gd name="connsiteY29" fmla="*/ 80072 h 1425136"/>
                <a:gd name="connsiteX30" fmla="*/ 1059149 w 1481736"/>
                <a:gd name="connsiteY30" fmla="*/ 62713 h 1425136"/>
                <a:gd name="connsiteX31" fmla="*/ 1106983 w 1481736"/>
                <a:gd name="connsiteY31" fmla="*/ 153753 h 1425136"/>
                <a:gd name="connsiteX32" fmla="*/ 1037547 w 1481736"/>
                <a:gd name="connsiteY32" fmla="*/ 423786 h 1425136"/>
                <a:gd name="connsiteX33" fmla="*/ 990870 w 1481736"/>
                <a:gd name="connsiteY33" fmla="*/ 526013 h 14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81736" h="1425136">
                  <a:moveTo>
                    <a:pt x="990870" y="526013"/>
                  </a:moveTo>
                  <a:cubicBezTo>
                    <a:pt x="1106598" y="494380"/>
                    <a:pt x="1207668" y="465448"/>
                    <a:pt x="1309509" y="438446"/>
                  </a:cubicBezTo>
                  <a:cubicBezTo>
                    <a:pt x="1339174" y="430576"/>
                    <a:pt x="1369533" y="425677"/>
                    <a:pt x="1400163" y="423786"/>
                  </a:cubicBezTo>
                  <a:cubicBezTo>
                    <a:pt x="1432336" y="421858"/>
                    <a:pt x="1462040" y="441069"/>
                    <a:pt x="1473458" y="471236"/>
                  </a:cubicBezTo>
                  <a:cubicBezTo>
                    <a:pt x="1488310" y="499936"/>
                    <a:pt x="1481790" y="535040"/>
                    <a:pt x="1457641" y="556489"/>
                  </a:cubicBezTo>
                  <a:cubicBezTo>
                    <a:pt x="1435537" y="578130"/>
                    <a:pt x="1411659" y="597881"/>
                    <a:pt x="1386276" y="615510"/>
                  </a:cubicBezTo>
                  <a:cubicBezTo>
                    <a:pt x="1277722" y="691930"/>
                    <a:pt x="1161337" y="756584"/>
                    <a:pt x="1039090" y="808392"/>
                  </a:cubicBezTo>
                  <a:cubicBezTo>
                    <a:pt x="1068022" y="850440"/>
                    <a:pt x="1113542" y="862398"/>
                    <a:pt x="1147103" y="889787"/>
                  </a:cubicBezTo>
                  <a:cubicBezTo>
                    <a:pt x="1210098" y="938124"/>
                    <a:pt x="1264182" y="997146"/>
                    <a:pt x="1306808" y="1064152"/>
                  </a:cubicBezTo>
                  <a:cubicBezTo>
                    <a:pt x="1345384" y="1130118"/>
                    <a:pt x="1313753" y="1188753"/>
                    <a:pt x="1238142" y="1198012"/>
                  </a:cubicBezTo>
                  <a:cubicBezTo>
                    <a:pt x="1175803" y="1204878"/>
                    <a:pt x="1112963" y="1190027"/>
                    <a:pt x="1060306" y="1155964"/>
                  </a:cubicBezTo>
                  <a:cubicBezTo>
                    <a:pt x="998584" y="1117388"/>
                    <a:pt x="939176" y="1078812"/>
                    <a:pt x="877455" y="1037149"/>
                  </a:cubicBezTo>
                  <a:cubicBezTo>
                    <a:pt x="846594" y="1044092"/>
                    <a:pt x="842736" y="1075725"/>
                    <a:pt x="829235" y="1097714"/>
                  </a:cubicBezTo>
                  <a:cubicBezTo>
                    <a:pt x="770598" y="1199130"/>
                    <a:pt x="702241" y="1294607"/>
                    <a:pt x="625166" y="1382791"/>
                  </a:cubicBezTo>
                  <a:cubicBezTo>
                    <a:pt x="604335" y="1416662"/>
                    <a:pt x="563444" y="1432479"/>
                    <a:pt x="525254" y="1421368"/>
                  </a:cubicBezTo>
                  <a:cubicBezTo>
                    <a:pt x="485250" y="1404704"/>
                    <a:pt x="462722" y="1361961"/>
                    <a:pt x="471632" y="1319527"/>
                  </a:cubicBezTo>
                  <a:cubicBezTo>
                    <a:pt x="482086" y="1220309"/>
                    <a:pt x="498945" y="1121863"/>
                    <a:pt x="522167" y="1024804"/>
                  </a:cubicBezTo>
                  <a:cubicBezTo>
                    <a:pt x="529883" y="984299"/>
                    <a:pt x="539141" y="944566"/>
                    <a:pt x="548014" y="904061"/>
                  </a:cubicBezTo>
                  <a:cubicBezTo>
                    <a:pt x="516381" y="887820"/>
                    <a:pt x="480080" y="883191"/>
                    <a:pt x="445401" y="890944"/>
                  </a:cubicBezTo>
                  <a:cubicBezTo>
                    <a:pt x="324735" y="891678"/>
                    <a:pt x="204569" y="875167"/>
                    <a:pt x="88571" y="841953"/>
                  </a:cubicBezTo>
                  <a:cubicBezTo>
                    <a:pt x="47294" y="831538"/>
                    <a:pt x="6017" y="816492"/>
                    <a:pt x="231" y="767115"/>
                  </a:cubicBezTo>
                  <a:cubicBezTo>
                    <a:pt x="-5556" y="717737"/>
                    <a:pt x="31092" y="686491"/>
                    <a:pt x="74298" y="667589"/>
                  </a:cubicBezTo>
                  <a:cubicBezTo>
                    <a:pt x="173863" y="620409"/>
                    <a:pt x="282377" y="595142"/>
                    <a:pt x="392552" y="593522"/>
                  </a:cubicBezTo>
                  <a:cubicBezTo>
                    <a:pt x="410683" y="559574"/>
                    <a:pt x="385993" y="538744"/>
                    <a:pt x="375578" y="516369"/>
                  </a:cubicBezTo>
                  <a:cubicBezTo>
                    <a:pt x="309998" y="376337"/>
                    <a:pt x="309227" y="228976"/>
                    <a:pt x="329286" y="80458"/>
                  </a:cubicBezTo>
                  <a:cubicBezTo>
                    <a:pt x="340473" y="-1324"/>
                    <a:pt x="412226" y="-26013"/>
                    <a:pt x="472790" y="29923"/>
                  </a:cubicBezTo>
                  <a:cubicBezTo>
                    <a:pt x="534010" y="90912"/>
                    <a:pt x="582771" y="163243"/>
                    <a:pt x="616293" y="242864"/>
                  </a:cubicBezTo>
                  <a:cubicBezTo>
                    <a:pt x="638282" y="288770"/>
                    <a:pt x="647540" y="341233"/>
                    <a:pt x="689588" y="388296"/>
                  </a:cubicBezTo>
                  <a:cubicBezTo>
                    <a:pt x="748070" y="277390"/>
                    <a:pt x="830430" y="180833"/>
                    <a:pt x="930690" y="105532"/>
                  </a:cubicBezTo>
                  <a:lnTo>
                    <a:pt x="963095" y="80072"/>
                  </a:lnTo>
                  <a:cubicBezTo>
                    <a:pt x="988400" y="54920"/>
                    <a:pt x="1026629" y="48015"/>
                    <a:pt x="1059149" y="62713"/>
                  </a:cubicBezTo>
                  <a:cubicBezTo>
                    <a:pt x="1093019" y="79609"/>
                    <a:pt x="1112307" y="116257"/>
                    <a:pt x="1106983" y="153753"/>
                  </a:cubicBezTo>
                  <a:cubicBezTo>
                    <a:pt x="1100735" y="247300"/>
                    <a:pt x="1077202" y="338842"/>
                    <a:pt x="1037547" y="423786"/>
                  </a:cubicBezTo>
                  <a:cubicBezTo>
                    <a:pt x="1022887" y="452332"/>
                    <a:pt x="1010158" y="482808"/>
                    <a:pt x="990870" y="526013"/>
                  </a:cubicBezTo>
                  <a:close/>
                </a:path>
              </a:pathLst>
            </a:custGeom>
            <a:solidFill>
              <a:srgbClr val="009750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ïŝḷïḑe"/>
            <p:cNvSpPr/>
            <p:nvPr>
              <p:custDataLst>
                <p:tags r:id="rId7"/>
              </p:custDataLst>
            </p:nvPr>
          </p:nvSpPr>
          <p:spPr>
            <a:xfrm>
              <a:off x="5652254" y="3861616"/>
              <a:ext cx="469477" cy="544535"/>
            </a:xfrm>
            <a:custGeom>
              <a:avLst/>
              <a:gdLst>
                <a:gd name="connsiteX0" fmla="*/ 63010 w 469477"/>
                <a:gd name="connsiteY0" fmla="*/ 544272 h 544535"/>
                <a:gd name="connsiteX1" fmla="*/ -371 w 469477"/>
                <a:gd name="connsiteY1" fmla="*/ 481894 h 544535"/>
                <a:gd name="connsiteX2" fmla="*/ 1287 w 469477"/>
                <a:gd name="connsiteY2" fmla="*/ 467120 h 544535"/>
                <a:gd name="connsiteX3" fmla="*/ 23276 w 469477"/>
                <a:gd name="connsiteY3" fmla="*/ 421214 h 544535"/>
                <a:gd name="connsiteX4" fmla="*/ 334201 w 469477"/>
                <a:gd name="connsiteY4" fmla="*/ 38151 h 544535"/>
                <a:gd name="connsiteX5" fmla="*/ 441443 w 469477"/>
                <a:gd name="connsiteY5" fmla="*/ 15777 h 544535"/>
                <a:gd name="connsiteX6" fmla="*/ 444529 w 469477"/>
                <a:gd name="connsiteY6" fmla="*/ 124562 h 544535"/>
                <a:gd name="connsiteX7" fmla="*/ 133990 w 469477"/>
                <a:gd name="connsiteY7" fmla="*/ 508010 h 544535"/>
                <a:gd name="connsiteX8" fmla="*/ 63010 w 469477"/>
                <a:gd name="connsiteY8" fmla="*/ 544272 h 54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477" h="544535">
                  <a:moveTo>
                    <a:pt x="63010" y="544272"/>
                  </a:moveTo>
                  <a:cubicBezTo>
                    <a:pt x="28291" y="544542"/>
                    <a:pt x="-101" y="516613"/>
                    <a:pt x="-371" y="481894"/>
                  </a:cubicBezTo>
                  <a:cubicBezTo>
                    <a:pt x="-409" y="476918"/>
                    <a:pt x="169" y="471942"/>
                    <a:pt x="1287" y="467120"/>
                  </a:cubicBezTo>
                  <a:cubicBezTo>
                    <a:pt x="4952" y="450300"/>
                    <a:pt x="12475" y="434599"/>
                    <a:pt x="23276" y="421214"/>
                  </a:cubicBezTo>
                  <a:cubicBezTo>
                    <a:pt x="126275" y="293140"/>
                    <a:pt x="229659" y="165067"/>
                    <a:pt x="334201" y="38151"/>
                  </a:cubicBezTo>
                  <a:cubicBezTo>
                    <a:pt x="362362" y="3432"/>
                    <a:pt x="398624" y="-15856"/>
                    <a:pt x="441443" y="15777"/>
                  </a:cubicBezTo>
                  <a:cubicBezTo>
                    <a:pt x="475390" y="40466"/>
                    <a:pt x="480019" y="80585"/>
                    <a:pt x="444529" y="124562"/>
                  </a:cubicBezTo>
                  <a:cubicBezTo>
                    <a:pt x="342688" y="253793"/>
                    <a:pt x="237760" y="380708"/>
                    <a:pt x="133990" y="508010"/>
                  </a:cubicBezTo>
                  <a:cubicBezTo>
                    <a:pt x="117865" y="531194"/>
                    <a:pt x="91247" y="544811"/>
                    <a:pt x="63010" y="544272"/>
                  </a:cubicBezTo>
                  <a:close/>
                </a:path>
              </a:pathLst>
            </a:custGeom>
            <a:solidFill>
              <a:srgbClr val="B71515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îṩľídè"/>
            <p:cNvSpPr/>
            <p:nvPr>
              <p:custDataLst>
                <p:tags r:id="rId8"/>
              </p:custDataLst>
            </p:nvPr>
          </p:nvSpPr>
          <p:spPr>
            <a:xfrm>
              <a:off x="5440800" y="3780043"/>
              <a:ext cx="465281" cy="477757"/>
            </a:xfrm>
            <a:custGeom>
              <a:avLst/>
              <a:gdLst>
                <a:gd name="connsiteX0" fmla="*/ 384407 w 465281"/>
                <a:gd name="connsiteY0" fmla="*/ -248 h 477757"/>
                <a:gd name="connsiteX1" fmla="*/ 461559 w 465281"/>
                <a:gd name="connsiteY1" fmla="*/ 84234 h 477757"/>
                <a:gd name="connsiteX2" fmla="*/ 429155 w 465281"/>
                <a:gd name="connsiteY2" fmla="*/ 135540 h 477757"/>
                <a:gd name="connsiteX3" fmla="*/ 134432 w 465281"/>
                <a:gd name="connsiteY3" fmla="*/ 439136 h 477757"/>
                <a:gd name="connsiteX4" fmla="*/ 95856 w 465281"/>
                <a:gd name="connsiteY4" fmla="*/ 470383 h 477757"/>
                <a:gd name="connsiteX5" fmla="*/ 6745 w 465281"/>
                <a:gd name="connsiteY5" fmla="*/ 441026 h 477757"/>
                <a:gd name="connsiteX6" fmla="*/ 5974 w 465281"/>
                <a:gd name="connsiteY6" fmla="*/ 382814 h 477757"/>
                <a:gd name="connsiteX7" fmla="*/ 34906 w 465281"/>
                <a:gd name="connsiteY7" fmla="*/ 340766 h 477757"/>
                <a:gd name="connsiteX8" fmla="*/ 321913 w 465281"/>
                <a:gd name="connsiteY8" fmla="*/ 44115 h 477757"/>
                <a:gd name="connsiteX9" fmla="*/ 384407 w 465281"/>
                <a:gd name="connsiteY9" fmla="*/ -248 h 47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281" h="477757">
                  <a:moveTo>
                    <a:pt x="384407" y="-248"/>
                  </a:moveTo>
                  <a:cubicBezTo>
                    <a:pt x="443428" y="-248"/>
                    <a:pt x="475832" y="41029"/>
                    <a:pt x="461559" y="84234"/>
                  </a:cubicBezTo>
                  <a:cubicBezTo>
                    <a:pt x="454847" y="103599"/>
                    <a:pt x="443737" y="121152"/>
                    <a:pt x="429155" y="135540"/>
                  </a:cubicBezTo>
                  <a:cubicBezTo>
                    <a:pt x="331673" y="238424"/>
                    <a:pt x="233458" y="339609"/>
                    <a:pt x="134432" y="439136"/>
                  </a:cubicBezTo>
                  <a:cubicBezTo>
                    <a:pt x="123631" y="451866"/>
                    <a:pt x="110554" y="462435"/>
                    <a:pt x="95856" y="470383"/>
                  </a:cubicBezTo>
                  <a:cubicBezTo>
                    <a:pt x="63144" y="486893"/>
                    <a:pt x="23217" y="473738"/>
                    <a:pt x="6745" y="441026"/>
                  </a:cubicBezTo>
                  <a:cubicBezTo>
                    <a:pt x="-2474" y="422779"/>
                    <a:pt x="-2745" y="401292"/>
                    <a:pt x="5974" y="382814"/>
                  </a:cubicBezTo>
                  <a:cubicBezTo>
                    <a:pt x="13110" y="367230"/>
                    <a:pt x="22909" y="352995"/>
                    <a:pt x="34906" y="340766"/>
                  </a:cubicBezTo>
                  <a:cubicBezTo>
                    <a:pt x="130189" y="241625"/>
                    <a:pt x="227787" y="142870"/>
                    <a:pt x="321913" y="44115"/>
                  </a:cubicBezTo>
                  <a:cubicBezTo>
                    <a:pt x="345830" y="21741"/>
                    <a:pt x="366662" y="-248"/>
                    <a:pt x="384407" y="-248"/>
                  </a:cubicBezTo>
                  <a:close/>
                </a:path>
              </a:pathLst>
            </a:custGeom>
            <a:solidFill>
              <a:srgbClr val="B71515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îṧlíḓé"/>
            <p:cNvSpPr/>
            <p:nvPr>
              <p:custDataLst>
                <p:tags r:id="rId9"/>
              </p:custDataLst>
            </p:nvPr>
          </p:nvSpPr>
          <p:spPr>
            <a:xfrm>
              <a:off x="5997636" y="3984465"/>
              <a:ext cx="393885" cy="478965"/>
            </a:xfrm>
            <a:custGeom>
              <a:avLst/>
              <a:gdLst>
                <a:gd name="connsiteX0" fmla="*/ 393485 w 393885"/>
                <a:gd name="connsiteY0" fmla="*/ 68835 h 478965"/>
                <a:gd name="connsiteX1" fmla="*/ 363396 w 393885"/>
                <a:gd name="connsiteY1" fmla="*/ 133258 h 478965"/>
                <a:gd name="connsiteX2" fmla="*/ 141582 w 393885"/>
                <a:gd name="connsiteY2" fmla="*/ 429909 h 478965"/>
                <a:gd name="connsiteX3" fmla="*/ 105320 w 393885"/>
                <a:gd name="connsiteY3" fmla="*/ 465785 h 478965"/>
                <a:gd name="connsiteX4" fmla="*/ 28168 w 393885"/>
                <a:gd name="connsiteY4" fmla="*/ 465785 h 478965"/>
                <a:gd name="connsiteX5" fmla="*/ 3092 w 393885"/>
                <a:gd name="connsiteY5" fmla="*/ 393648 h 478965"/>
                <a:gd name="connsiteX6" fmla="*/ 31640 w 393885"/>
                <a:gd name="connsiteY6" fmla="*/ 339640 h 478965"/>
                <a:gd name="connsiteX7" fmla="*/ 247281 w 393885"/>
                <a:gd name="connsiteY7" fmla="*/ 51090 h 478965"/>
                <a:gd name="connsiteX8" fmla="*/ 300901 w 393885"/>
                <a:gd name="connsiteY8" fmla="*/ 4798 h 478965"/>
                <a:gd name="connsiteX9" fmla="*/ 388470 w 393885"/>
                <a:gd name="connsiteY9" fmla="*/ 41407 h 478965"/>
                <a:gd name="connsiteX10" fmla="*/ 393485 w 393885"/>
                <a:gd name="connsiteY10" fmla="*/ 68835 h 47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3885" h="478965">
                  <a:moveTo>
                    <a:pt x="393485" y="68835"/>
                  </a:moveTo>
                  <a:cubicBezTo>
                    <a:pt x="389666" y="92715"/>
                    <a:pt x="379250" y="115011"/>
                    <a:pt x="363396" y="133258"/>
                  </a:cubicBezTo>
                  <a:lnTo>
                    <a:pt x="141582" y="429909"/>
                  </a:lnTo>
                  <a:cubicBezTo>
                    <a:pt x="131281" y="443564"/>
                    <a:pt x="119053" y="455639"/>
                    <a:pt x="105320" y="465785"/>
                  </a:cubicBezTo>
                  <a:cubicBezTo>
                    <a:pt x="82483" y="483028"/>
                    <a:pt x="51004" y="483028"/>
                    <a:pt x="28168" y="465785"/>
                  </a:cubicBezTo>
                  <a:cubicBezTo>
                    <a:pt x="4019" y="450509"/>
                    <a:pt x="-6359" y="420613"/>
                    <a:pt x="3092" y="393648"/>
                  </a:cubicBezTo>
                  <a:cubicBezTo>
                    <a:pt x="9342" y="374089"/>
                    <a:pt x="18986" y="355804"/>
                    <a:pt x="31640" y="339640"/>
                  </a:cubicBezTo>
                  <a:cubicBezTo>
                    <a:pt x="102620" y="242814"/>
                    <a:pt x="175143" y="146759"/>
                    <a:pt x="247281" y="51090"/>
                  </a:cubicBezTo>
                  <a:cubicBezTo>
                    <a:pt x="260203" y="30721"/>
                    <a:pt x="278875" y="14636"/>
                    <a:pt x="300901" y="4798"/>
                  </a:cubicBezTo>
                  <a:cubicBezTo>
                    <a:pt x="335196" y="-9282"/>
                    <a:pt x="374428" y="7113"/>
                    <a:pt x="388470" y="41407"/>
                  </a:cubicBezTo>
                  <a:cubicBezTo>
                    <a:pt x="392057" y="50087"/>
                    <a:pt x="393755" y="59461"/>
                    <a:pt x="393485" y="68835"/>
                  </a:cubicBezTo>
                  <a:close/>
                </a:path>
              </a:pathLst>
            </a:custGeom>
            <a:solidFill>
              <a:srgbClr val="B71515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ï$ḻiḓê"/>
            <p:cNvSpPr/>
            <p:nvPr>
              <p:custDataLst>
                <p:tags r:id="rId10"/>
              </p:custDataLst>
            </p:nvPr>
          </p:nvSpPr>
          <p:spPr>
            <a:xfrm>
              <a:off x="5281683" y="3631991"/>
              <a:ext cx="410039" cy="401632"/>
            </a:xfrm>
            <a:custGeom>
              <a:avLst/>
              <a:gdLst>
                <a:gd name="connsiteX0" fmla="*/ 409664 w 410039"/>
                <a:gd name="connsiteY0" fmla="*/ 64480 h 401632"/>
                <a:gd name="connsiteX1" fmla="*/ 374173 w 410039"/>
                <a:gd name="connsiteY1" fmla="*/ 135460 h 401632"/>
                <a:gd name="connsiteX2" fmla="*/ 128829 w 410039"/>
                <a:gd name="connsiteY2" fmla="*/ 372318 h 401632"/>
                <a:gd name="connsiteX3" fmla="*/ 29032 w 410039"/>
                <a:gd name="connsiteY3" fmla="*/ 387479 h 401632"/>
                <a:gd name="connsiteX4" fmla="*/ 27373 w 410039"/>
                <a:gd name="connsiteY4" fmla="*/ 386205 h 401632"/>
                <a:gd name="connsiteX5" fmla="*/ 12019 w 410039"/>
                <a:gd name="connsiteY5" fmla="*/ 293623 h 401632"/>
                <a:gd name="connsiteX6" fmla="*/ 19659 w 410039"/>
                <a:gd name="connsiteY6" fmla="*/ 284750 h 401632"/>
                <a:gd name="connsiteX7" fmla="*/ 303965 w 410039"/>
                <a:gd name="connsiteY7" fmla="*/ 14716 h 401632"/>
                <a:gd name="connsiteX8" fmla="*/ 394696 w 410039"/>
                <a:gd name="connsiteY8" fmla="*/ 22894 h 401632"/>
                <a:gd name="connsiteX9" fmla="*/ 409664 w 410039"/>
                <a:gd name="connsiteY9" fmla="*/ 64480 h 401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039" h="401632">
                  <a:moveTo>
                    <a:pt x="409664" y="64480"/>
                  </a:moveTo>
                  <a:cubicBezTo>
                    <a:pt x="409896" y="92448"/>
                    <a:pt x="396702" y="118872"/>
                    <a:pt x="374173" y="135460"/>
                  </a:cubicBezTo>
                  <a:cubicBezTo>
                    <a:pt x="292392" y="214542"/>
                    <a:pt x="210224" y="292851"/>
                    <a:pt x="128829" y="372318"/>
                  </a:cubicBezTo>
                  <a:cubicBezTo>
                    <a:pt x="105452" y="404067"/>
                    <a:pt x="60780" y="410856"/>
                    <a:pt x="29032" y="387479"/>
                  </a:cubicBezTo>
                  <a:cubicBezTo>
                    <a:pt x="28491" y="387054"/>
                    <a:pt x="27913" y="386630"/>
                    <a:pt x="27373" y="386205"/>
                  </a:cubicBezTo>
                  <a:cubicBezTo>
                    <a:pt x="-2408" y="364874"/>
                    <a:pt x="-9312" y="323442"/>
                    <a:pt x="12019" y="293623"/>
                  </a:cubicBezTo>
                  <a:cubicBezTo>
                    <a:pt x="14296" y="290459"/>
                    <a:pt x="16841" y="287489"/>
                    <a:pt x="19659" y="284750"/>
                  </a:cubicBezTo>
                  <a:cubicBezTo>
                    <a:pt x="103446" y="183834"/>
                    <a:pt x="198884" y="93219"/>
                    <a:pt x="303965" y="14716"/>
                  </a:cubicBezTo>
                  <a:cubicBezTo>
                    <a:pt x="331276" y="-8082"/>
                    <a:pt x="371898" y="-4418"/>
                    <a:pt x="394696" y="22894"/>
                  </a:cubicBezTo>
                  <a:cubicBezTo>
                    <a:pt x="404456" y="34583"/>
                    <a:pt x="409742" y="49281"/>
                    <a:pt x="409664" y="64480"/>
                  </a:cubicBezTo>
                  <a:close/>
                </a:path>
              </a:pathLst>
            </a:custGeom>
            <a:solidFill>
              <a:srgbClr val="B71515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ïşļîḑê"/>
            <p:cNvSpPr/>
            <p:nvPr>
              <p:custDataLst>
                <p:tags r:id="rId11"/>
              </p:custDataLst>
            </p:nvPr>
          </p:nvSpPr>
          <p:spPr>
            <a:xfrm>
              <a:off x="5218387" y="3414276"/>
              <a:ext cx="366863" cy="351990"/>
            </a:xfrm>
            <a:custGeom>
              <a:avLst/>
              <a:gdLst>
                <a:gd name="connsiteX0" fmla="*/ 366489 w 366863"/>
                <a:gd name="connsiteY0" fmla="*/ 68867 h 351990"/>
                <a:gd name="connsiteX1" fmla="*/ 327913 w 366863"/>
                <a:gd name="connsiteY1" fmla="*/ 137533 h 351990"/>
                <a:gd name="connsiteX2" fmla="*/ 131946 w 366863"/>
                <a:gd name="connsiteY2" fmla="*/ 320384 h 351990"/>
                <a:gd name="connsiteX3" fmla="*/ 22003 w 366863"/>
                <a:gd name="connsiteY3" fmla="*/ 333886 h 351990"/>
                <a:gd name="connsiteX4" fmla="*/ 28947 w 366863"/>
                <a:gd name="connsiteY4" fmla="*/ 225101 h 351990"/>
                <a:gd name="connsiteX5" fmla="*/ 255775 w 366863"/>
                <a:gd name="connsiteY5" fmla="*/ 16018 h 351990"/>
                <a:gd name="connsiteX6" fmla="*/ 332928 w 366863"/>
                <a:gd name="connsiteY6" fmla="*/ 9846 h 351990"/>
                <a:gd name="connsiteX7" fmla="*/ 366489 w 366863"/>
                <a:gd name="connsiteY7" fmla="*/ 68867 h 35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863" h="351990">
                  <a:moveTo>
                    <a:pt x="366489" y="68867"/>
                  </a:moveTo>
                  <a:cubicBezTo>
                    <a:pt x="362824" y="95832"/>
                    <a:pt x="349053" y="120405"/>
                    <a:pt x="327913" y="137533"/>
                  </a:cubicBezTo>
                  <a:cubicBezTo>
                    <a:pt x="262719" y="198869"/>
                    <a:pt x="197140" y="259048"/>
                    <a:pt x="131946" y="320384"/>
                  </a:cubicBezTo>
                  <a:cubicBezTo>
                    <a:pt x="98385" y="352017"/>
                    <a:pt x="61737" y="365133"/>
                    <a:pt x="22003" y="333886"/>
                  </a:cubicBezTo>
                  <a:cubicBezTo>
                    <a:pt x="-9630" y="309198"/>
                    <a:pt x="-8086" y="267921"/>
                    <a:pt x="28947" y="225101"/>
                  </a:cubicBezTo>
                  <a:cubicBezTo>
                    <a:pt x="98230" y="148836"/>
                    <a:pt x="174109" y="78859"/>
                    <a:pt x="255775" y="16018"/>
                  </a:cubicBezTo>
                  <a:cubicBezTo>
                    <a:pt x="277185" y="-3116"/>
                    <a:pt x="308741" y="-5623"/>
                    <a:pt x="332928" y="9846"/>
                  </a:cubicBezTo>
                  <a:cubicBezTo>
                    <a:pt x="353875" y="22113"/>
                    <a:pt x="366643" y="44603"/>
                    <a:pt x="366489" y="68867"/>
                  </a:cubicBezTo>
                  <a:close/>
                </a:path>
              </a:pathLst>
            </a:custGeom>
            <a:solidFill>
              <a:srgbClr val="B71515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îsliḍé"/>
            <p:cNvSpPr/>
            <p:nvPr>
              <p:custDataLst>
                <p:tags r:id="rId12"/>
              </p:custDataLst>
            </p:nvPr>
          </p:nvSpPr>
          <p:spPr>
            <a:xfrm>
              <a:off x="6331463" y="4068866"/>
              <a:ext cx="337483" cy="378046"/>
            </a:xfrm>
            <a:custGeom>
              <a:avLst/>
              <a:gdLst>
                <a:gd name="connsiteX0" fmla="*/ 275298 w 337483"/>
                <a:gd name="connsiteY0" fmla="*/ -136 h 378046"/>
                <a:gd name="connsiteX1" fmla="*/ 337019 w 337483"/>
                <a:gd name="connsiteY1" fmla="*/ 68338 h 378046"/>
                <a:gd name="connsiteX2" fmla="*/ 327762 w 337483"/>
                <a:gd name="connsiteY2" fmla="*/ 98619 h 378046"/>
                <a:gd name="connsiteX3" fmla="*/ 260253 w 337483"/>
                <a:gd name="connsiteY3" fmla="*/ 188503 h 378046"/>
                <a:gd name="connsiteX4" fmla="*/ 128323 w 337483"/>
                <a:gd name="connsiteY4" fmla="*/ 346280 h 378046"/>
                <a:gd name="connsiteX5" fmla="*/ 27638 w 337483"/>
                <a:gd name="connsiteY5" fmla="*/ 365182 h 378046"/>
                <a:gd name="connsiteX6" fmla="*/ 22238 w 337483"/>
                <a:gd name="connsiteY6" fmla="*/ 256782 h 378046"/>
                <a:gd name="connsiteX7" fmla="*/ 204318 w 337483"/>
                <a:gd name="connsiteY7" fmla="*/ 34198 h 378046"/>
                <a:gd name="connsiteX8" fmla="*/ 275298 w 337483"/>
                <a:gd name="connsiteY8" fmla="*/ -136 h 378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483" h="378046">
                  <a:moveTo>
                    <a:pt x="275298" y="-136"/>
                  </a:moveTo>
                  <a:cubicBezTo>
                    <a:pt x="311251" y="1716"/>
                    <a:pt x="338910" y="32385"/>
                    <a:pt x="337019" y="68338"/>
                  </a:cubicBezTo>
                  <a:cubicBezTo>
                    <a:pt x="336480" y="79062"/>
                    <a:pt x="333278" y="89439"/>
                    <a:pt x="327762" y="98619"/>
                  </a:cubicBezTo>
                  <a:cubicBezTo>
                    <a:pt x="308473" y="130869"/>
                    <a:pt x="285829" y="160997"/>
                    <a:pt x="260253" y="188503"/>
                  </a:cubicBezTo>
                  <a:cubicBezTo>
                    <a:pt x="217048" y="241738"/>
                    <a:pt x="173070" y="294317"/>
                    <a:pt x="128323" y="346280"/>
                  </a:cubicBezTo>
                  <a:cubicBezTo>
                    <a:pt x="105717" y="379263"/>
                    <a:pt x="60660" y="387711"/>
                    <a:pt x="27638" y="365182"/>
                  </a:cubicBezTo>
                  <a:cubicBezTo>
                    <a:pt x="-6309" y="344351"/>
                    <a:pt x="-10938" y="300374"/>
                    <a:pt x="22238" y="256782"/>
                  </a:cubicBezTo>
                  <a:cubicBezTo>
                    <a:pt x="80103" y="179630"/>
                    <a:pt x="142596" y="107879"/>
                    <a:pt x="204318" y="34198"/>
                  </a:cubicBezTo>
                  <a:cubicBezTo>
                    <a:pt x="220520" y="11360"/>
                    <a:pt x="247330" y="-1601"/>
                    <a:pt x="275298" y="-136"/>
                  </a:cubicBezTo>
                  <a:close/>
                </a:path>
              </a:pathLst>
            </a:custGeom>
            <a:solidFill>
              <a:srgbClr val="B71515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íṧļiḍê"/>
            <p:cNvSpPr/>
            <p:nvPr>
              <p:custDataLst>
                <p:tags r:id="rId13"/>
              </p:custDataLst>
            </p:nvPr>
          </p:nvSpPr>
          <p:spPr>
            <a:xfrm>
              <a:off x="5192178" y="3219776"/>
              <a:ext cx="275820" cy="261570"/>
            </a:xfrm>
            <a:custGeom>
              <a:avLst/>
              <a:gdLst>
                <a:gd name="connsiteX0" fmla="*/ 275427 w 275820"/>
                <a:gd name="connsiteY0" fmla="*/ 76658 h 261570"/>
                <a:gd name="connsiteX1" fmla="*/ 258067 w 275820"/>
                <a:gd name="connsiteY1" fmla="*/ 115235 h 261570"/>
                <a:gd name="connsiteX2" fmla="*/ 103762 w 275820"/>
                <a:gd name="connsiteY2" fmla="*/ 249480 h 261570"/>
                <a:gd name="connsiteX3" fmla="*/ 19666 w 275820"/>
                <a:gd name="connsiteY3" fmla="*/ 238679 h 261570"/>
                <a:gd name="connsiteX4" fmla="*/ 14265 w 275820"/>
                <a:gd name="connsiteY4" fmla="*/ 154197 h 261570"/>
                <a:gd name="connsiteX5" fmla="*/ 183615 w 275820"/>
                <a:gd name="connsiteY5" fmla="*/ 6835 h 261570"/>
                <a:gd name="connsiteX6" fmla="*/ 275427 w 275820"/>
                <a:gd name="connsiteY6" fmla="*/ 76658 h 261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820" h="261567">
                  <a:moveTo>
                    <a:pt x="275427" y="76658"/>
                  </a:moveTo>
                  <a:cubicBezTo>
                    <a:pt x="272071" y="90469"/>
                    <a:pt x="266168" y="103546"/>
                    <a:pt x="258067" y="115235"/>
                  </a:cubicBezTo>
                  <a:cubicBezTo>
                    <a:pt x="212316" y="166117"/>
                    <a:pt x="160469" y="211213"/>
                    <a:pt x="103762" y="249480"/>
                  </a:cubicBezTo>
                  <a:cubicBezTo>
                    <a:pt x="77299" y="268768"/>
                    <a:pt x="40381" y="264023"/>
                    <a:pt x="19666" y="238679"/>
                  </a:cubicBezTo>
                  <a:cubicBezTo>
                    <a:pt x="-4791" y="216651"/>
                    <a:pt x="-7183" y="179156"/>
                    <a:pt x="14265" y="154197"/>
                  </a:cubicBezTo>
                  <a:cubicBezTo>
                    <a:pt x="60865" y="94789"/>
                    <a:pt x="118306" y="44756"/>
                    <a:pt x="183615" y="6835"/>
                  </a:cubicBezTo>
                  <a:cubicBezTo>
                    <a:pt x="228364" y="-16311"/>
                    <a:pt x="276584" y="19951"/>
                    <a:pt x="275427" y="76658"/>
                  </a:cubicBezTo>
                  <a:close/>
                </a:path>
              </a:pathLst>
            </a:custGeom>
            <a:solidFill>
              <a:srgbClr val="B71515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任意多边形: 形状 2"/>
          <p:cNvSpPr/>
          <p:nvPr userDrawn="1">
            <p:custDataLst>
              <p:tags r:id="rId3"/>
            </p:custDataLst>
          </p:nvPr>
        </p:nvSpPr>
        <p:spPr>
          <a:xfrm flipH="1">
            <a:off x="0" y="-1"/>
            <a:ext cx="12192000" cy="6858001"/>
          </a:xfrm>
          <a:custGeom>
            <a:avLst/>
            <a:gdLst>
              <a:gd name="connsiteX0" fmla="*/ 6857998 w 6857998"/>
              <a:gd name="connsiteY0" fmla="*/ 1646710 h 12192000"/>
              <a:gd name="connsiteX1" fmla="*/ 6857997 w 6857998"/>
              <a:gd name="connsiteY1" fmla="*/ 0 h 12192000"/>
              <a:gd name="connsiteX2" fmla="*/ 0 w 6857998"/>
              <a:gd name="connsiteY2" fmla="*/ 0 h 12192000"/>
              <a:gd name="connsiteX3" fmla="*/ 0 w 6857998"/>
              <a:gd name="connsiteY3" fmla="*/ 979404 h 12192000"/>
              <a:gd name="connsiteX4" fmla="*/ 1143230 w 6857998"/>
              <a:gd name="connsiteY4" fmla="*/ 272028 h 12192000"/>
              <a:gd name="connsiteX5" fmla="*/ 2516444 w 6857998"/>
              <a:gd name="connsiteY5" fmla="*/ 585351 h 12192000"/>
              <a:gd name="connsiteX6" fmla="*/ 4692813 w 6857998"/>
              <a:gd name="connsiteY6" fmla="*/ 327501 h 12192000"/>
              <a:gd name="connsiteX7" fmla="*/ 6857998 w 6857998"/>
              <a:gd name="connsiteY7" fmla="*/ 1646710 h 12192000"/>
              <a:gd name="connsiteX8" fmla="*/ 6857998 w 6857998"/>
              <a:gd name="connsiteY8" fmla="*/ 11212596 h 12192000"/>
              <a:gd name="connsiteX9" fmla="*/ 5714768 w 6857998"/>
              <a:gd name="connsiteY9" fmla="*/ 11919972 h 12192000"/>
              <a:gd name="connsiteX10" fmla="*/ 4341554 w 6857998"/>
              <a:gd name="connsiteY10" fmla="*/ 11606649 h 12192000"/>
              <a:gd name="connsiteX11" fmla="*/ 2165185 w 6857998"/>
              <a:gd name="connsiteY11" fmla="*/ 11864499 h 12192000"/>
              <a:gd name="connsiteX12" fmla="*/ 0 w 6857998"/>
              <a:gd name="connsiteY12" fmla="*/ 10545290 h 12192000"/>
              <a:gd name="connsiteX13" fmla="*/ 1 w 6857998"/>
              <a:gd name="connsiteY13" fmla="*/ 12191999 h 12192000"/>
              <a:gd name="connsiteX14" fmla="*/ 6857997 w 6857998"/>
              <a:gd name="connsiteY14" fmla="*/ 12192000 h 12192000"/>
              <a:gd name="connsiteX15" fmla="*/ 6857998 w 6857998"/>
              <a:gd name="connsiteY15" fmla="*/ 11212596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7997" h="12192000">
                <a:moveTo>
                  <a:pt x="6857998" y="1646710"/>
                </a:moveTo>
                <a:cubicBezTo>
                  <a:pt x="6857998" y="1003773"/>
                  <a:pt x="6857997" y="642938"/>
                  <a:pt x="6857997" y="0"/>
                </a:cubicBezTo>
                <a:lnTo>
                  <a:pt x="0" y="0"/>
                </a:lnTo>
                <a:cubicBezTo>
                  <a:pt x="0" y="326468"/>
                  <a:pt x="0" y="652936"/>
                  <a:pt x="0" y="979404"/>
                </a:cubicBezTo>
                <a:cubicBezTo>
                  <a:pt x="339078" y="364985"/>
                  <a:pt x="697470" y="271951"/>
                  <a:pt x="1143230" y="272028"/>
                </a:cubicBezTo>
                <a:cubicBezTo>
                  <a:pt x="1588990" y="272106"/>
                  <a:pt x="1924847" y="576106"/>
                  <a:pt x="2516444" y="585351"/>
                </a:cubicBezTo>
                <a:cubicBezTo>
                  <a:pt x="3108041" y="594596"/>
                  <a:pt x="3969220" y="101970"/>
                  <a:pt x="4692813" y="327501"/>
                </a:cubicBezTo>
                <a:cubicBezTo>
                  <a:pt x="5416405" y="553032"/>
                  <a:pt x="5464382" y="1099800"/>
                  <a:pt x="6857998" y="1646710"/>
                </a:cubicBezTo>
                <a:close/>
                <a:moveTo>
                  <a:pt x="6857998" y="11212596"/>
                </a:moveTo>
                <a:cubicBezTo>
                  <a:pt x="6518919" y="11827015"/>
                  <a:pt x="6160528" y="11920049"/>
                  <a:pt x="5714768" y="11919972"/>
                </a:cubicBezTo>
                <a:cubicBezTo>
                  <a:pt x="5269008" y="11919894"/>
                  <a:pt x="4933151" y="11615894"/>
                  <a:pt x="4341554" y="11606649"/>
                </a:cubicBezTo>
                <a:cubicBezTo>
                  <a:pt x="3749957" y="11597403"/>
                  <a:pt x="2888777" y="12090029"/>
                  <a:pt x="2165185" y="11864499"/>
                </a:cubicBezTo>
                <a:cubicBezTo>
                  <a:pt x="1441593" y="11638968"/>
                  <a:pt x="1393616" y="11092200"/>
                  <a:pt x="0" y="10545290"/>
                </a:cubicBezTo>
                <a:cubicBezTo>
                  <a:pt x="0" y="11188227"/>
                  <a:pt x="1" y="11549062"/>
                  <a:pt x="1" y="12191999"/>
                </a:cubicBezTo>
                <a:lnTo>
                  <a:pt x="6857997" y="12192000"/>
                </a:lnTo>
                <a:cubicBezTo>
                  <a:pt x="6857997" y="11865532"/>
                  <a:pt x="6857998" y="11539064"/>
                  <a:pt x="6857998" y="112125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4" name="组合 3"/>
          <p:cNvGrpSpPr/>
          <p:nvPr userDrawn="1">
            <p:custDataLst>
              <p:tags r:id="rId4"/>
            </p:custDataLst>
          </p:nvPr>
        </p:nvGrpSpPr>
        <p:grpSpPr>
          <a:xfrm>
            <a:off x="80563" y="77748"/>
            <a:ext cx="578198" cy="600677"/>
            <a:chOff x="5093057" y="2275874"/>
            <a:chExt cx="1993785" cy="2320652"/>
          </a:xfrm>
        </p:grpSpPr>
        <p:sp>
          <p:nvSpPr>
            <p:cNvPr id="5" name="îSļïḍé"/>
            <p:cNvSpPr/>
            <p:nvPr>
              <p:custDataLst>
                <p:tags r:id="rId5"/>
              </p:custDataLst>
            </p:nvPr>
          </p:nvSpPr>
          <p:spPr>
            <a:xfrm>
              <a:off x="5093057" y="2578266"/>
              <a:ext cx="1993785" cy="2018260"/>
            </a:xfrm>
            <a:custGeom>
              <a:avLst/>
              <a:gdLst>
                <a:gd name="connsiteX0" fmla="*/ 1993207 w 1993785"/>
                <a:gd name="connsiteY0" fmla="*/ 964670 h 2018260"/>
                <a:gd name="connsiteX1" fmla="*/ 1596643 w 1993785"/>
                <a:gd name="connsiteY1" fmla="*/ 1831094 h 2018260"/>
                <a:gd name="connsiteX2" fmla="*/ 427011 w 1993785"/>
                <a:gd name="connsiteY2" fmla="*/ 1822607 h 2018260"/>
                <a:gd name="connsiteX3" fmla="*/ 316683 w 1993785"/>
                <a:gd name="connsiteY3" fmla="*/ 240981 h 2018260"/>
                <a:gd name="connsiteX4" fmla="*/ 909600 w 1993785"/>
                <a:gd name="connsiteY4" fmla="*/ 2965 h 2018260"/>
                <a:gd name="connsiteX5" fmla="*/ 1465098 w 1993785"/>
                <a:gd name="connsiteY5" fmla="*/ 97863 h 2018260"/>
                <a:gd name="connsiteX6" fmla="*/ 1958874 w 1993785"/>
                <a:gd name="connsiteY6" fmla="*/ 699652 h 2018260"/>
                <a:gd name="connsiteX7" fmla="*/ 1993207 w 1993785"/>
                <a:gd name="connsiteY7" fmla="*/ 964670 h 201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3785" h="2018260">
                  <a:moveTo>
                    <a:pt x="1993207" y="964670"/>
                  </a:moveTo>
                  <a:cubicBezTo>
                    <a:pt x="1998993" y="1316487"/>
                    <a:pt x="1882878" y="1615838"/>
                    <a:pt x="1596643" y="1831094"/>
                  </a:cubicBezTo>
                  <a:cubicBezTo>
                    <a:pt x="1255629" y="2086855"/>
                    <a:pt x="786542" y="2076438"/>
                    <a:pt x="427011" y="1822607"/>
                  </a:cubicBezTo>
                  <a:cubicBezTo>
                    <a:pt x="-184037" y="1390553"/>
                    <a:pt x="-64836" y="617484"/>
                    <a:pt x="316683" y="240981"/>
                  </a:cubicBezTo>
                  <a:cubicBezTo>
                    <a:pt x="478703" y="80890"/>
                    <a:pt x="690101" y="24567"/>
                    <a:pt x="909600" y="2965"/>
                  </a:cubicBezTo>
                  <a:cubicBezTo>
                    <a:pt x="1099742" y="-11154"/>
                    <a:pt x="1290424" y="21404"/>
                    <a:pt x="1465098" y="97863"/>
                  </a:cubicBezTo>
                  <a:cubicBezTo>
                    <a:pt x="1739375" y="207805"/>
                    <a:pt x="1870920" y="436563"/>
                    <a:pt x="1958874" y="699652"/>
                  </a:cubicBezTo>
                  <a:cubicBezTo>
                    <a:pt x="1982521" y="785986"/>
                    <a:pt x="1994056" y="875174"/>
                    <a:pt x="1993207" y="964670"/>
                  </a:cubicBezTo>
                  <a:close/>
                </a:path>
              </a:pathLst>
            </a:custGeom>
            <a:solidFill>
              <a:srgbClr val="FF4100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îṧlïďê"/>
            <p:cNvSpPr/>
            <p:nvPr>
              <p:custDataLst>
                <p:tags r:id="rId6"/>
              </p:custDataLst>
            </p:nvPr>
          </p:nvSpPr>
          <p:spPr>
            <a:xfrm>
              <a:off x="5466602" y="2275874"/>
              <a:ext cx="1481736" cy="1425136"/>
            </a:xfrm>
            <a:custGeom>
              <a:avLst/>
              <a:gdLst>
                <a:gd name="connsiteX0" fmla="*/ 990870 w 1481736"/>
                <a:gd name="connsiteY0" fmla="*/ 526013 h 1425136"/>
                <a:gd name="connsiteX1" fmla="*/ 1309509 w 1481736"/>
                <a:gd name="connsiteY1" fmla="*/ 438446 h 1425136"/>
                <a:gd name="connsiteX2" fmla="*/ 1400163 w 1481736"/>
                <a:gd name="connsiteY2" fmla="*/ 423786 h 1425136"/>
                <a:gd name="connsiteX3" fmla="*/ 1473458 w 1481736"/>
                <a:gd name="connsiteY3" fmla="*/ 471236 h 1425136"/>
                <a:gd name="connsiteX4" fmla="*/ 1457641 w 1481736"/>
                <a:gd name="connsiteY4" fmla="*/ 556489 h 1425136"/>
                <a:gd name="connsiteX5" fmla="*/ 1386276 w 1481736"/>
                <a:gd name="connsiteY5" fmla="*/ 615510 h 1425136"/>
                <a:gd name="connsiteX6" fmla="*/ 1039090 w 1481736"/>
                <a:gd name="connsiteY6" fmla="*/ 808392 h 1425136"/>
                <a:gd name="connsiteX7" fmla="*/ 1147103 w 1481736"/>
                <a:gd name="connsiteY7" fmla="*/ 889787 h 1425136"/>
                <a:gd name="connsiteX8" fmla="*/ 1306808 w 1481736"/>
                <a:gd name="connsiteY8" fmla="*/ 1064152 h 1425136"/>
                <a:gd name="connsiteX9" fmla="*/ 1238142 w 1481736"/>
                <a:gd name="connsiteY9" fmla="*/ 1198012 h 1425136"/>
                <a:gd name="connsiteX10" fmla="*/ 1060306 w 1481736"/>
                <a:gd name="connsiteY10" fmla="*/ 1155964 h 1425136"/>
                <a:gd name="connsiteX11" fmla="*/ 877455 w 1481736"/>
                <a:gd name="connsiteY11" fmla="*/ 1037149 h 1425136"/>
                <a:gd name="connsiteX12" fmla="*/ 829235 w 1481736"/>
                <a:gd name="connsiteY12" fmla="*/ 1097714 h 1425136"/>
                <a:gd name="connsiteX13" fmla="*/ 625166 w 1481736"/>
                <a:gd name="connsiteY13" fmla="*/ 1382791 h 1425136"/>
                <a:gd name="connsiteX14" fmla="*/ 525254 w 1481736"/>
                <a:gd name="connsiteY14" fmla="*/ 1421368 h 1425136"/>
                <a:gd name="connsiteX15" fmla="*/ 471632 w 1481736"/>
                <a:gd name="connsiteY15" fmla="*/ 1319527 h 1425136"/>
                <a:gd name="connsiteX16" fmla="*/ 522167 w 1481736"/>
                <a:gd name="connsiteY16" fmla="*/ 1024804 h 1425136"/>
                <a:gd name="connsiteX17" fmla="*/ 548014 w 1481736"/>
                <a:gd name="connsiteY17" fmla="*/ 904061 h 1425136"/>
                <a:gd name="connsiteX18" fmla="*/ 445401 w 1481736"/>
                <a:gd name="connsiteY18" fmla="*/ 890944 h 1425136"/>
                <a:gd name="connsiteX19" fmla="*/ 88571 w 1481736"/>
                <a:gd name="connsiteY19" fmla="*/ 841953 h 1425136"/>
                <a:gd name="connsiteX20" fmla="*/ 231 w 1481736"/>
                <a:gd name="connsiteY20" fmla="*/ 767115 h 1425136"/>
                <a:gd name="connsiteX21" fmla="*/ 74298 w 1481736"/>
                <a:gd name="connsiteY21" fmla="*/ 667589 h 1425136"/>
                <a:gd name="connsiteX22" fmla="*/ 392552 w 1481736"/>
                <a:gd name="connsiteY22" fmla="*/ 593522 h 1425136"/>
                <a:gd name="connsiteX23" fmla="*/ 375578 w 1481736"/>
                <a:gd name="connsiteY23" fmla="*/ 516369 h 1425136"/>
                <a:gd name="connsiteX24" fmla="*/ 329286 w 1481736"/>
                <a:gd name="connsiteY24" fmla="*/ 80458 h 1425136"/>
                <a:gd name="connsiteX25" fmla="*/ 472790 w 1481736"/>
                <a:gd name="connsiteY25" fmla="*/ 29923 h 1425136"/>
                <a:gd name="connsiteX26" fmla="*/ 616293 w 1481736"/>
                <a:gd name="connsiteY26" fmla="*/ 242864 h 1425136"/>
                <a:gd name="connsiteX27" fmla="*/ 689588 w 1481736"/>
                <a:gd name="connsiteY27" fmla="*/ 388296 h 1425136"/>
                <a:gd name="connsiteX28" fmla="*/ 930690 w 1481736"/>
                <a:gd name="connsiteY28" fmla="*/ 105532 h 1425136"/>
                <a:gd name="connsiteX29" fmla="*/ 963095 w 1481736"/>
                <a:gd name="connsiteY29" fmla="*/ 80072 h 1425136"/>
                <a:gd name="connsiteX30" fmla="*/ 1059149 w 1481736"/>
                <a:gd name="connsiteY30" fmla="*/ 62713 h 1425136"/>
                <a:gd name="connsiteX31" fmla="*/ 1106983 w 1481736"/>
                <a:gd name="connsiteY31" fmla="*/ 153753 h 1425136"/>
                <a:gd name="connsiteX32" fmla="*/ 1037547 w 1481736"/>
                <a:gd name="connsiteY32" fmla="*/ 423786 h 1425136"/>
                <a:gd name="connsiteX33" fmla="*/ 990870 w 1481736"/>
                <a:gd name="connsiteY33" fmla="*/ 526013 h 14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81736" h="1425136">
                  <a:moveTo>
                    <a:pt x="990870" y="526013"/>
                  </a:moveTo>
                  <a:cubicBezTo>
                    <a:pt x="1106598" y="494380"/>
                    <a:pt x="1207668" y="465448"/>
                    <a:pt x="1309509" y="438446"/>
                  </a:cubicBezTo>
                  <a:cubicBezTo>
                    <a:pt x="1339174" y="430576"/>
                    <a:pt x="1369533" y="425677"/>
                    <a:pt x="1400163" y="423786"/>
                  </a:cubicBezTo>
                  <a:cubicBezTo>
                    <a:pt x="1432336" y="421858"/>
                    <a:pt x="1462040" y="441069"/>
                    <a:pt x="1473458" y="471236"/>
                  </a:cubicBezTo>
                  <a:cubicBezTo>
                    <a:pt x="1488310" y="499936"/>
                    <a:pt x="1481790" y="535040"/>
                    <a:pt x="1457641" y="556489"/>
                  </a:cubicBezTo>
                  <a:cubicBezTo>
                    <a:pt x="1435537" y="578130"/>
                    <a:pt x="1411659" y="597881"/>
                    <a:pt x="1386276" y="615510"/>
                  </a:cubicBezTo>
                  <a:cubicBezTo>
                    <a:pt x="1277722" y="691930"/>
                    <a:pt x="1161337" y="756584"/>
                    <a:pt x="1039090" y="808392"/>
                  </a:cubicBezTo>
                  <a:cubicBezTo>
                    <a:pt x="1068022" y="850440"/>
                    <a:pt x="1113542" y="862398"/>
                    <a:pt x="1147103" y="889787"/>
                  </a:cubicBezTo>
                  <a:cubicBezTo>
                    <a:pt x="1210098" y="938124"/>
                    <a:pt x="1264182" y="997146"/>
                    <a:pt x="1306808" y="1064152"/>
                  </a:cubicBezTo>
                  <a:cubicBezTo>
                    <a:pt x="1345384" y="1130118"/>
                    <a:pt x="1313753" y="1188753"/>
                    <a:pt x="1238142" y="1198012"/>
                  </a:cubicBezTo>
                  <a:cubicBezTo>
                    <a:pt x="1175803" y="1204878"/>
                    <a:pt x="1112963" y="1190027"/>
                    <a:pt x="1060306" y="1155964"/>
                  </a:cubicBezTo>
                  <a:cubicBezTo>
                    <a:pt x="998584" y="1117388"/>
                    <a:pt x="939176" y="1078812"/>
                    <a:pt x="877455" y="1037149"/>
                  </a:cubicBezTo>
                  <a:cubicBezTo>
                    <a:pt x="846594" y="1044092"/>
                    <a:pt x="842736" y="1075725"/>
                    <a:pt x="829235" y="1097714"/>
                  </a:cubicBezTo>
                  <a:cubicBezTo>
                    <a:pt x="770598" y="1199130"/>
                    <a:pt x="702241" y="1294607"/>
                    <a:pt x="625166" y="1382791"/>
                  </a:cubicBezTo>
                  <a:cubicBezTo>
                    <a:pt x="604335" y="1416662"/>
                    <a:pt x="563444" y="1432479"/>
                    <a:pt x="525254" y="1421368"/>
                  </a:cubicBezTo>
                  <a:cubicBezTo>
                    <a:pt x="485250" y="1404704"/>
                    <a:pt x="462722" y="1361961"/>
                    <a:pt x="471632" y="1319527"/>
                  </a:cubicBezTo>
                  <a:cubicBezTo>
                    <a:pt x="482086" y="1220309"/>
                    <a:pt x="498945" y="1121863"/>
                    <a:pt x="522167" y="1024804"/>
                  </a:cubicBezTo>
                  <a:cubicBezTo>
                    <a:pt x="529883" y="984299"/>
                    <a:pt x="539141" y="944566"/>
                    <a:pt x="548014" y="904061"/>
                  </a:cubicBezTo>
                  <a:cubicBezTo>
                    <a:pt x="516381" y="887820"/>
                    <a:pt x="480080" y="883191"/>
                    <a:pt x="445401" y="890944"/>
                  </a:cubicBezTo>
                  <a:cubicBezTo>
                    <a:pt x="324735" y="891678"/>
                    <a:pt x="204569" y="875167"/>
                    <a:pt x="88571" y="841953"/>
                  </a:cubicBezTo>
                  <a:cubicBezTo>
                    <a:pt x="47294" y="831538"/>
                    <a:pt x="6017" y="816492"/>
                    <a:pt x="231" y="767115"/>
                  </a:cubicBezTo>
                  <a:cubicBezTo>
                    <a:pt x="-5556" y="717737"/>
                    <a:pt x="31092" y="686491"/>
                    <a:pt x="74298" y="667589"/>
                  </a:cubicBezTo>
                  <a:cubicBezTo>
                    <a:pt x="173863" y="620409"/>
                    <a:pt x="282377" y="595142"/>
                    <a:pt x="392552" y="593522"/>
                  </a:cubicBezTo>
                  <a:cubicBezTo>
                    <a:pt x="410683" y="559574"/>
                    <a:pt x="385993" y="538744"/>
                    <a:pt x="375578" y="516369"/>
                  </a:cubicBezTo>
                  <a:cubicBezTo>
                    <a:pt x="309998" y="376337"/>
                    <a:pt x="309227" y="228976"/>
                    <a:pt x="329286" y="80458"/>
                  </a:cubicBezTo>
                  <a:cubicBezTo>
                    <a:pt x="340473" y="-1324"/>
                    <a:pt x="412226" y="-26013"/>
                    <a:pt x="472790" y="29923"/>
                  </a:cubicBezTo>
                  <a:cubicBezTo>
                    <a:pt x="534010" y="90912"/>
                    <a:pt x="582771" y="163243"/>
                    <a:pt x="616293" y="242864"/>
                  </a:cubicBezTo>
                  <a:cubicBezTo>
                    <a:pt x="638282" y="288770"/>
                    <a:pt x="647540" y="341233"/>
                    <a:pt x="689588" y="388296"/>
                  </a:cubicBezTo>
                  <a:cubicBezTo>
                    <a:pt x="748070" y="277390"/>
                    <a:pt x="830430" y="180833"/>
                    <a:pt x="930690" y="105532"/>
                  </a:cubicBezTo>
                  <a:lnTo>
                    <a:pt x="963095" y="80072"/>
                  </a:lnTo>
                  <a:cubicBezTo>
                    <a:pt x="988400" y="54920"/>
                    <a:pt x="1026629" y="48015"/>
                    <a:pt x="1059149" y="62713"/>
                  </a:cubicBezTo>
                  <a:cubicBezTo>
                    <a:pt x="1093019" y="79609"/>
                    <a:pt x="1112307" y="116257"/>
                    <a:pt x="1106983" y="153753"/>
                  </a:cubicBezTo>
                  <a:cubicBezTo>
                    <a:pt x="1100735" y="247300"/>
                    <a:pt x="1077202" y="338842"/>
                    <a:pt x="1037547" y="423786"/>
                  </a:cubicBezTo>
                  <a:cubicBezTo>
                    <a:pt x="1022887" y="452332"/>
                    <a:pt x="1010158" y="482808"/>
                    <a:pt x="990870" y="526013"/>
                  </a:cubicBezTo>
                  <a:close/>
                </a:path>
              </a:pathLst>
            </a:custGeom>
            <a:solidFill>
              <a:srgbClr val="009750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ïŝḷïḑe"/>
            <p:cNvSpPr/>
            <p:nvPr>
              <p:custDataLst>
                <p:tags r:id="rId7"/>
              </p:custDataLst>
            </p:nvPr>
          </p:nvSpPr>
          <p:spPr>
            <a:xfrm>
              <a:off x="5652254" y="3861616"/>
              <a:ext cx="469477" cy="544535"/>
            </a:xfrm>
            <a:custGeom>
              <a:avLst/>
              <a:gdLst>
                <a:gd name="connsiteX0" fmla="*/ 63010 w 469477"/>
                <a:gd name="connsiteY0" fmla="*/ 544272 h 544535"/>
                <a:gd name="connsiteX1" fmla="*/ -371 w 469477"/>
                <a:gd name="connsiteY1" fmla="*/ 481894 h 544535"/>
                <a:gd name="connsiteX2" fmla="*/ 1287 w 469477"/>
                <a:gd name="connsiteY2" fmla="*/ 467120 h 544535"/>
                <a:gd name="connsiteX3" fmla="*/ 23276 w 469477"/>
                <a:gd name="connsiteY3" fmla="*/ 421214 h 544535"/>
                <a:gd name="connsiteX4" fmla="*/ 334201 w 469477"/>
                <a:gd name="connsiteY4" fmla="*/ 38151 h 544535"/>
                <a:gd name="connsiteX5" fmla="*/ 441443 w 469477"/>
                <a:gd name="connsiteY5" fmla="*/ 15777 h 544535"/>
                <a:gd name="connsiteX6" fmla="*/ 444529 w 469477"/>
                <a:gd name="connsiteY6" fmla="*/ 124562 h 544535"/>
                <a:gd name="connsiteX7" fmla="*/ 133990 w 469477"/>
                <a:gd name="connsiteY7" fmla="*/ 508010 h 544535"/>
                <a:gd name="connsiteX8" fmla="*/ 63010 w 469477"/>
                <a:gd name="connsiteY8" fmla="*/ 544272 h 54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477" h="544535">
                  <a:moveTo>
                    <a:pt x="63010" y="544272"/>
                  </a:moveTo>
                  <a:cubicBezTo>
                    <a:pt x="28291" y="544542"/>
                    <a:pt x="-101" y="516613"/>
                    <a:pt x="-371" y="481894"/>
                  </a:cubicBezTo>
                  <a:cubicBezTo>
                    <a:pt x="-409" y="476918"/>
                    <a:pt x="169" y="471942"/>
                    <a:pt x="1287" y="467120"/>
                  </a:cubicBezTo>
                  <a:cubicBezTo>
                    <a:pt x="4952" y="450300"/>
                    <a:pt x="12475" y="434599"/>
                    <a:pt x="23276" y="421214"/>
                  </a:cubicBezTo>
                  <a:cubicBezTo>
                    <a:pt x="126275" y="293140"/>
                    <a:pt x="229659" y="165067"/>
                    <a:pt x="334201" y="38151"/>
                  </a:cubicBezTo>
                  <a:cubicBezTo>
                    <a:pt x="362362" y="3432"/>
                    <a:pt x="398624" y="-15856"/>
                    <a:pt x="441443" y="15777"/>
                  </a:cubicBezTo>
                  <a:cubicBezTo>
                    <a:pt x="475390" y="40466"/>
                    <a:pt x="480019" y="80585"/>
                    <a:pt x="444529" y="124562"/>
                  </a:cubicBezTo>
                  <a:cubicBezTo>
                    <a:pt x="342688" y="253793"/>
                    <a:pt x="237760" y="380708"/>
                    <a:pt x="133990" y="508010"/>
                  </a:cubicBezTo>
                  <a:cubicBezTo>
                    <a:pt x="117865" y="531194"/>
                    <a:pt x="91247" y="544811"/>
                    <a:pt x="63010" y="544272"/>
                  </a:cubicBezTo>
                  <a:close/>
                </a:path>
              </a:pathLst>
            </a:custGeom>
            <a:solidFill>
              <a:srgbClr val="B71515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îṩľídè"/>
            <p:cNvSpPr/>
            <p:nvPr>
              <p:custDataLst>
                <p:tags r:id="rId8"/>
              </p:custDataLst>
            </p:nvPr>
          </p:nvSpPr>
          <p:spPr>
            <a:xfrm>
              <a:off x="5440800" y="3780043"/>
              <a:ext cx="465281" cy="477757"/>
            </a:xfrm>
            <a:custGeom>
              <a:avLst/>
              <a:gdLst>
                <a:gd name="connsiteX0" fmla="*/ 384407 w 465281"/>
                <a:gd name="connsiteY0" fmla="*/ -248 h 477757"/>
                <a:gd name="connsiteX1" fmla="*/ 461559 w 465281"/>
                <a:gd name="connsiteY1" fmla="*/ 84234 h 477757"/>
                <a:gd name="connsiteX2" fmla="*/ 429155 w 465281"/>
                <a:gd name="connsiteY2" fmla="*/ 135540 h 477757"/>
                <a:gd name="connsiteX3" fmla="*/ 134432 w 465281"/>
                <a:gd name="connsiteY3" fmla="*/ 439136 h 477757"/>
                <a:gd name="connsiteX4" fmla="*/ 95856 w 465281"/>
                <a:gd name="connsiteY4" fmla="*/ 470383 h 477757"/>
                <a:gd name="connsiteX5" fmla="*/ 6745 w 465281"/>
                <a:gd name="connsiteY5" fmla="*/ 441026 h 477757"/>
                <a:gd name="connsiteX6" fmla="*/ 5974 w 465281"/>
                <a:gd name="connsiteY6" fmla="*/ 382814 h 477757"/>
                <a:gd name="connsiteX7" fmla="*/ 34906 w 465281"/>
                <a:gd name="connsiteY7" fmla="*/ 340766 h 477757"/>
                <a:gd name="connsiteX8" fmla="*/ 321913 w 465281"/>
                <a:gd name="connsiteY8" fmla="*/ 44115 h 477757"/>
                <a:gd name="connsiteX9" fmla="*/ 384407 w 465281"/>
                <a:gd name="connsiteY9" fmla="*/ -248 h 47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281" h="477757">
                  <a:moveTo>
                    <a:pt x="384407" y="-248"/>
                  </a:moveTo>
                  <a:cubicBezTo>
                    <a:pt x="443428" y="-248"/>
                    <a:pt x="475832" y="41029"/>
                    <a:pt x="461559" y="84234"/>
                  </a:cubicBezTo>
                  <a:cubicBezTo>
                    <a:pt x="454847" y="103599"/>
                    <a:pt x="443737" y="121152"/>
                    <a:pt x="429155" y="135540"/>
                  </a:cubicBezTo>
                  <a:cubicBezTo>
                    <a:pt x="331673" y="238424"/>
                    <a:pt x="233458" y="339609"/>
                    <a:pt x="134432" y="439136"/>
                  </a:cubicBezTo>
                  <a:cubicBezTo>
                    <a:pt x="123631" y="451866"/>
                    <a:pt x="110554" y="462435"/>
                    <a:pt x="95856" y="470383"/>
                  </a:cubicBezTo>
                  <a:cubicBezTo>
                    <a:pt x="63144" y="486893"/>
                    <a:pt x="23217" y="473738"/>
                    <a:pt x="6745" y="441026"/>
                  </a:cubicBezTo>
                  <a:cubicBezTo>
                    <a:pt x="-2474" y="422779"/>
                    <a:pt x="-2745" y="401292"/>
                    <a:pt x="5974" y="382814"/>
                  </a:cubicBezTo>
                  <a:cubicBezTo>
                    <a:pt x="13110" y="367230"/>
                    <a:pt x="22909" y="352995"/>
                    <a:pt x="34906" y="340766"/>
                  </a:cubicBezTo>
                  <a:cubicBezTo>
                    <a:pt x="130189" y="241625"/>
                    <a:pt x="227787" y="142870"/>
                    <a:pt x="321913" y="44115"/>
                  </a:cubicBezTo>
                  <a:cubicBezTo>
                    <a:pt x="345830" y="21741"/>
                    <a:pt x="366662" y="-248"/>
                    <a:pt x="384407" y="-248"/>
                  </a:cubicBezTo>
                  <a:close/>
                </a:path>
              </a:pathLst>
            </a:custGeom>
            <a:solidFill>
              <a:srgbClr val="B71515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îṧlíḓé"/>
            <p:cNvSpPr/>
            <p:nvPr>
              <p:custDataLst>
                <p:tags r:id="rId9"/>
              </p:custDataLst>
            </p:nvPr>
          </p:nvSpPr>
          <p:spPr>
            <a:xfrm>
              <a:off x="5997636" y="3984465"/>
              <a:ext cx="393885" cy="478965"/>
            </a:xfrm>
            <a:custGeom>
              <a:avLst/>
              <a:gdLst>
                <a:gd name="connsiteX0" fmla="*/ 393485 w 393885"/>
                <a:gd name="connsiteY0" fmla="*/ 68835 h 478965"/>
                <a:gd name="connsiteX1" fmla="*/ 363396 w 393885"/>
                <a:gd name="connsiteY1" fmla="*/ 133258 h 478965"/>
                <a:gd name="connsiteX2" fmla="*/ 141582 w 393885"/>
                <a:gd name="connsiteY2" fmla="*/ 429909 h 478965"/>
                <a:gd name="connsiteX3" fmla="*/ 105320 w 393885"/>
                <a:gd name="connsiteY3" fmla="*/ 465785 h 478965"/>
                <a:gd name="connsiteX4" fmla="*/ 28168 w 393885"/>
                <a:gd name="connsiteY4" fmla="*/ 465785 h 478965"/>
                <a:gd name="connsiteX5" fmla="*/ 3092 w 393885"/>
                <a:gd name="connsiteY5" fmla="*/ 393648 h 478965"/>
                <a:gd name="connsiteX6" fmla="*/ 31640 w 393885"/>
                <a:gd name="connsiteY6" fmla="*/ 339640 h 478965"/>
                <a:gd name="connsiteX7" fmla="*/ 247281 w 393885"/>
                <a:gd name="connsiteY7" fmla="*/ 51090 h 478965"/>
                <a:gd name="connsiteX8" fmla="*/ 300901 w 393885"/>
                <a:gd name="connsiteY8" fmla="*/ 4798 h 478965"/>
                <a:gd name="connsiteX9" fmla="*/ 388470 w 393885"/>
                <a:gd name="connsiteY9" fmla="*/ 41407 h 478965"/>
                <a:gd name="connsiteX10" fmla="*/ 393485 w 393885"/>
                <a:gd name="connsiteY10" fmla="*/ 68835 h 47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3885" h="478965">
                  <a:moveTo>
                    <a:pt x="393485" y="68835"/>
                  </a:moveTo>
                  <a:cubicBezTo>
                    <a:pt x="389666" y="92715"/>
                    <a:pt x="379250" y="115011"/>
                    <a:pt x="363396" y="133258"/>
                  </a:cubicBezTo>
                  <a:lnTo>
                    <a:pt x="141582" y="429909"/>
                  </a:lnTo>
                  <a:cubicBezTo>
                    <a:pt x="131281" y="443564"/>
                    <a:pt x="119053" y="455639"/>
                    <a:pt x="105320" y="465785"/>
                  </a:cubicBezTo>
                  <a:cubicBezTo>
                    <a:pt x="82483" y="483028"/>
                    <a:pt x="51004" y="483028"/>
                    <a:pt x="28168" y="465785"/>
                  </a:cubicBezTo>
                  <a:cubicBezTo>
                    <a:pt x="4019" y="450509"/>
                    <a:pt x="-6359" y="420613"/>
                    <a:pt x="3092" y="393648"/>
                  </a:cubicBezTo>
                  <a:cubicBezTo>
                    <a:pt x="9342" y="374089"/>
                    <a:pt x="18986" y="355804"/>
                    <a:pt x="31640" y="339640"/>
                  </a:cubicBezTo>
                  <a:cubicBezTo>
                    <a:pt x="102620" y="242814"/>
                    <a:pt x="175143" y="146759"/>
                    <a:pt x="247281" y="51090"/>
                  </a:cubicBezTo>
                  <a:cubicBezTo>
                    <a:pt x="260203" y="30721"/>
                    <a:pt x="278875" y="14636"/>
                    <a:pt x="300901" y="4798"/>
                  </a:cubicBezTo>
                  <a:cubicBezTo>
                    <a:pt x="335196" y="-9282"/>
                    <a:pt x="374428" y="7113"/>
                    <a:pt x="388470" y="41407"/>
                  </a:cubicBezTo>
                  <a:cubicBezTo>
                    <a:pt x="392057" y="50087"/>
                    <a:pt x="393755" y="59461"/>
                    <a:pt x="393485" y="68835"/>
                  </a:cubicBezTo>
                  <a:close/>
                </a:path>
              </a:pathLst>
            </a:custGeom>
            <a:solidFill>
              <a:srgbClr val="B71515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ï$ḻiḓê"/>
            <p:cNvSpPr/>
            <p:nvPr>
              <p:custDataLst>
                <p:tags r:id="rId10"/>
              </p:custDataLst>
            </p:nvPr>
          </p:nvSpPr>
          <p:spPr>
            <a:xfrm>
              <a:off x="5281683" y="3631991"/>
              <a:ext cx="410039" cy="401632"/>
            </a:xfrm>
            <a:custGeom>
              <a:avLst/>
              <a:gdLst>
                <a:gd name="connsiteX0" fmla="*/ 409664 w 410039"/>
                <a:gd name="connsiteY0" fmla="*/ 64480 h 401632"/>
                <a:gd name="connsiteX1" fmla="*/ 374173 w 410039"/>
                <a:gd name="connsiteY1" fmla="*/ 135460 h 401632"/>
                <a:gd name="connsiteX2" fmla="*/ 128829 w 410039"/>
                <a:gd name="connsiteY2" fmla="*/ 372318 h 401632"/>
                <a:gd name="connsiteX3" fmla="*/ 29032 w 410039"/>
                <a:gd name="connsiteY3" fmla="*/ 387479 h 401632"/>
                <a:gd name="connsiteX4" fmla="*/ 27373 w 410039"/>
                <a:gd name="connsiteY4" fmla="*/ 386205 h 401632"/>
                <a:gd name="connsiteX5" fmla="*/ 12019 w 410039"/>
                <a:gd name="connsiteY5" fmla="*/ 293623 h 401632"/>
                <a:gd name="connsiteX6" fmla="*/ 19659 w 410039"/>
                <a:gd name="connsiteY6" fmla="*/ 284750 h 401632"/>
                <a:gd name="connsiteX7" fmla="*/ 303965 w 410039"/>
                <a:gd name="connsiteY7" fmla="*/ 14716 h 401632"/>
                <a:gd name="connsiteX8" fmla="*/ 394696 w 410039"/>
                <a:gd name="connsiteY8" fmla="*/ 22894 h 401632"/>
                <a:gd name="connsiteX9" fmla="*/ 409664 w 410039"/>
                <a:gd name="connsiteY9" fmla="*/ 64480 h 401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039" h="401632">
                  <a:moveTo>
                    <a:pt x="409664" y="64480"/>
                  </a:moveTo>
                  <a:cubicBezTo>
                    <a:pt x="409896" y="92448"/>
                    <a:pt x="396702" y="118872"/>
                    <a:pt x="374173" y="135460"/>
                  </a:cubicBezTo>
                  <a:cubicBezTo>
                    <a:pt x="292392" y="214542"/>
                    <a:pt x="210224" y="292851"/>
                    <a:pt x="128829" y="372318"/>
                  </a:cubicBezTo>
                  <a:cubicBezTo>
                    <a:pt x="105452" y="404067"/>
                    <a:pt x="60780" y="410856"/>
                    <a:pt x="29032" y="387479"/>
                  </a:cubicBezTo>
                  <a:cubicBezTo>
                    <a:pt x="28491" y="387054"/>
                    <a:pt x="27913" y="386630"/>
                    <a:pt x="27373" y="386205"/>
                  </a:cubicBezTo>
                  <a:cubicBezTo>
                    <a:pt x="-2408" y="364874"/>
                    <a:pt x="-9312" y="323442"/>
                    <a:pt x="12019" y="293623"/>
                  </a:cubicBezTo>
                  <a:cubicBezTo>
                    <a:pt x="14296" y="290459"/>
                    <a:pt x="16841" y="287489"/>
                    <a:pt x="19659" y="284750"/>
                  </a:cubicBezTo>
                  <a:cubicBezTo>
                    <a:pt x="103446" y="183834"/>
                    <a:pt x="198884" y="93219"/>
                    <a:pt x="303965" y="14716"/>
                  </a:cubicBezTo>
                  <a:cubicBezTo>
                    <a:pt x="331276" y="-8082"/>
                    <a:pt x="371898" y="-4418"/>
                    <a:pt x="394696" y="22894"/>
                  </a:cubicBezTo>
                  <a:cubicBezTo>
                    <a:pt x="404456" y="34583"/>
                    <a:pt x="409742" y="49281"/>
                    <a:pt x="409664" y="64480"/>
                  </a:cubicBezTo>
                  <a:close/>
                </a:path>
              </a:pathLst>
            </a:custGeom>
            <a:solidFill>
              <a:srgbClr val="B71515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ïşļîḑê"/>
            <p:cNvSpPr/>
            <p:nvPr>
              <p:custDataLst>
                <p:tags r:id="rId11"/>
              </p:custDataLst>
            </p:nvPr>
          </p:nvSpPr>
          <p:spPr>
            <a:xfrm>
              <a:off x="5218387" y="3414276"/>
              <a:ext cx="366863" cy="351990"/>
            </a:xfrm>
            <a:custGeom>
              <a:avLst/>
              <a:gdLst>
                <a:gd name="connsiteX0" fmla="*/ 366489 w 366863"/>
                <a:gd name="connsiteY0" fmla="*/ 68867 h 351990"/>
                <a:gd name="connsiteX1" fmla="*/ 327913 w 366863"/>
                <a:gd name="connsiteY1" fmla="*/ 137533 h 351990"/>
                <a:gd name="connsiteX2" fmla="*/ 131946 w 366863"/>
                <a:gd name="connsiteY2" fmla="*/ 320384 h 351990"/>
                <a:gd name="connsiteX3" fmla="*/ 22003 w 366863"/>
                <a:gd name="connsiteY3" fmla="*/ 333886 h 351990"/>
                <a:gd name="connsiteX4" fmla="*/ 28947 w 366863"/>
                <a:gd name="connsiteY4" fmla="*/ 225101 h 351990"/>
                <a:gd name="connsiteX5" fmla="*/ 255775 w 366863"/>
                <a:gd name="connsiteY5" fmla="*/ 16018 h 351990"/>
                <a:gd name="connsiteX6" fmla="*/ 332928 w 366863"/>
                <a:gd name="connsiteY6" fmla="*/ 9846 h 351990"/>
                <a:gd name="connsiteX7" fmla="*/ 366489 w 366863"/>
                <a:gd name="connsiteY7" fmla="*/ 68867 h 35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863" h="351990">
                  <a:moveTo>
                    <a:pt x="366489" y="68867"/>
                  </a:moveTo>
                  <a:cubicBezTo>
                    <a:pt x="362824" y="95832"/>
                    <a:pt x="349053" y="120405"/>
                    <a:pt x="327913" y="137533"/>
                  </a:cubicBezTo>
                  <a:cubicBezTo>
                    <a:pt x="262719" y="198869"/>
                    <a:pt x="197140" y="259048"/>
                    <a:pt x="131946" y="320384"/>
                  </a:cubicBezTo>
                  <a:cubicBezTo>
                    <a:pt x="98385" y="352017"/>
                    <a:pt x="61737" y="365133"/>
                    <a:pt x="22003" y="333886"/>
                  </a:cubicBezTo>
                  <a:cubicBezTo>
                    <a:pt x="-9630" y="309198"/>
                    <a:pt x="-8086" y="267921"/>
                    <a:pt x="28947" y="225101"/>
                  </a:cubicBezTo>
                  <a:cubicBezTo>
                    <a:pt x="98230" y="148836"/>
                    <a:pt x="174109" y="78859"/>
                    <a:pt x="255775" y="16018"/>
                  </a:cubicBezTo>
                  <a:cubicBezTo>
                    <a:pt x="277185" y="-3116"/>
                    <a:pt x="308741" y="-5623"/>
                    <a:pt x="332928" y="9846"/>
                  </a:cubicBezTo>
                  <a:cubicBezTo>
                    <a:pt x="353875" y="22113"/>
                    <a:pt x="366643" y="44603"/>
                    <a:pt x="366489" y="68867"/>
                  </a:cubicBezTo>
                  <a:close/>
                </a:path>
              </a:pathLst>
            </a:custGeom>
            <a:solidFill>
              <a:srgbClr val="B71515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îsliḍé"/>
            <p:cNvSpPr/>
            <p:nvPr>
              <p:custDataLst>
                <p:tags r:id="rId12"/>
              </p:custDataLst>
            </p:nvPr>
          </p:nvSpPr>
          <p:spPr>
            <a:xfrm>
              <a:off x="6331463" y="4068866"/>
              <a:ext cx="337483" cy="378046"/>
            </a:xfrm>
            <a:custGeom>
              <a:avLst/>
              <a:gdLst>
                <a:gd name="connsiteX0" fmla="*/ 275298 w 337483"/>
                <a:gd name="connsiteY0" fmla="*/ -136 h 378046"/>
                <a:gd name="connsiteX1" fmla="*/ 337019 w 337483"/>
                <a:gd name="connsiteY1" fmla="*/ 68338 h 378046"/>
                <a:gd name="connsiteX2" fmla="*/ 327762 w 337483"/>
                <a:gd name="connsiteY2" fmla="*/ 98619 h 378046"/>
                <a:gd name="connsiteX3" fmla="*/ 260253 w 337483"/>
                <a:gd name="connsiteY3" fmla="*/ 188503 h 378046"/>
                <a:gd name="connsiteX4" fmla="*/ 128323 w 337483"/>
                <a:gd name="connsiteY4" fmla="*/ 346280 h 378046"/>
                <a:gd name="connsiteX5" fmla="*/ 27638 w 337483"/>
                <a:gd name="connsiteY5" fmla="*/ 365182 h 378046"/>
                <a:gd name="connsiteX6" fmla="*/ 22238 w 337483"/>
                <a:gd name="connsiteY6" fmla="*/ 256782 h 378046"/>
                <a:gd name="connsiteX7" fmla="*/ 204318 w 337483"/>
                <a:gd name="connsiteY7" fmla="*/ 34198 h 378046"/>
                <a:gd name="connsiteX8" fmla="*/ 275298 w 337483"/>
                <a:gd name="connsiteY8" fmla="*/ -136 h 378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483" h="378046">
                  <a:moveTo>
                    <a:pt x="275298" y="-136"/>
                  </a:moveTo>
                  <a:cubicBezTo>
                    <a:pt x="311251" y="1716"/>
                    <a:pt x="338910" y="32385"/>
                    <a:pt x="337019" y="68338"/>
                  </a:cubicBezTo>
                  <a:cubicBezTo>
                    <a:pt x="336480" y="79062"/>
                    <a:pt x="333278" y="89439"/>
                    <a:pt x="327762" y="98619"/>
                  </a:cubicBezTo>
                  <a:cubicBezTo>
                    <a:pt x="308473" y="130869"/>
                    <a:pt x="285829" y="160997"/>
                    <a:pt x="260253" y="188503"/>
                  </a:cubicBezTo>
                  <a:cubicBezTo>
                    <a:pt x="217048" y="241738"/>
                    <a:pt x="173070" y="294317"/>
                    <a:pt x="128323" y="346280"/>
                  </a:cubicBezTo>
                  <a:cubicBezTo>
                    <a:pt x="105717" y="379263"/>
                    <a:pt x="60660" y="387711"/>
                    <a:pt x="27638" y="365182"/>
                  </a:cubicBezTo>
                  <a:cubicBezTo>
                    <a:pt x="-6309" y="344351"/>
                    <a:pt x="-10938" y="300374"/>
                    <a:pt x="22238" y="256782"/>
                  </a:cubicBezTo>
                  <a:cubicBezTo>
                    <a:pt x="80103" y="179630"/>
                    <a:pt x="142596" y="107879"/>
                    <a:pt x="204318" y="34198"/>
                  </a:cubicBezTo>
                  <a:cubicBezTo>
                    <a:pt x="220520" y="11360"/>
                    <a:pt x="247330" y="-1601"/>
                    <a:pt x="275298" y="-136"/>
                  </a:cubicBezTo>
                  <a:close/>
                </a:path>
              </a:pathLst>
            </a:custGeom>
            <a:solidFill>
              <a:srgbClr val="B71515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íṧļiḍê"/>
            <p:cNvSpPr/>
            <p:nvPr>
              <p:custDataLst>
                <p:tags r:id="rId13"/>
              </p:custDataLst>
            </p:nvPr>
          </p:nvSpPr>
          <p:spPr>
            <a:xfrm>
              <a:off x="5192178" y="3219776"/>
              <a:ext cx="275820" cy="261570"/>
            </a:xfrm>
            <a:custGeom>
              <a:avLst/>
              <a:gdLst>
                <a:gd name="connsiteX0" fmla="*/ 275427 w 275820"/>
                <a:gd name="connsiteY0" fmla="*/ 76658 h 261570"/>
                <a:gd name="connsiteX1" fmla="*/ 258067 w 275820"/>
                <a:gd name="connsiteY1" fmla="*/ 115235 h 261570"/>
                <a:gd name="connsiteX2" fmla="*/ 103762 w 275820"/>
                <a:gd name="connsiteY2" fmla="*/ 249480 h 261570"/>
                <a:gd name="connsiteX3" fmla="*/ 19666 w 275820"/>
                <a:gd name="connsiteY3" fmla="*/ 238679 h 261570"/>
                <a:gd name="connsiteX4" fmla="*/ 14265 w 275820"/>
                <a:gd name="connsiteY4" fmla="*/ 154197 h 261570"/>
                <a:gd name="connsiteX5" fmla="*/ 183615 w 275820"/>
                <a:gd name="connsiteY5" fmla="*/ 6835 h 261570"/>
                <a:gd name="connsiteX6" fmla="*/ 275427 w 275820"/>
                <a:gd name="connsiteY6" fmla="*/ 76658 h 261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820" h="261567">
                  <a:moveTo>
                    <a:pt x="275427" y="76658"/>
                  </a:moveTo>
                  <a:cubicBezTo>
                    <a:pt x="272071" y="90469"/>
                    <a:pt x="266168" y="103546"/>
                    <a:pt x="258067" y="115235"/>
                  </a:cubicBezTo>
                  <a:cubicBezTo>
                    <a:pt x="212316" y="166117"/>
                    <a:pt x="160469" y="211213"/>
                    <a:pt x="103762" y="249480"/>
                  </a:cubicBezTo>
                  <a:cubicBezTo>
                    <a:pt x="77299" y="268768"/>
                    <a:pt x="40381" y="264023"/>
                    <a:pt x="19666" y="238679"/>
                  </a:cubicBezTo>
                  <a:cubicBezTo>
                    <a:pt x="-4791" y="216651"/>
                    <a:pt x="-7183" y="179156"/>
                    <a:pt x="14265" y="154197"/>
                  </a:cubicBezTo>
                  <a:cubicBezTo>
                    <a:pt x="60865" y="94789"/>
                    <a:pt x="118306" y="44756"/>
                    <a:pt x="183615" y="6835"/>
                  </a:cubicBezTo>
                  <a:cubicBezTo>
                    <a:pt x="228364" y="-16311"/>
                    <a:pt x="276584" y="19951"/>
                    <a:pt x="275427" y="76658"/>
                  </a:cubicBezTo>
                  <a:close/>
                </a:path>
              </a:pathLst>
            </a:custGeom>
            <a:solidFill>
              <a:srgbClr val="B71515"/>
            </a:solidFill>
            <a:ln w="384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래픽 15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5700" y="219075"/>
            <a:ext cx="641350" cy="55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图片 2" descr="图层 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7538" y="5600700"/>
            <a:ext cx="3630612" cy="882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8" name="그룹 2"/>
          <p:cNvGrpSpPr/>
          <p:nvPr/>
        </p:nvGrpSpPr>
        <p:grpSpPr>
          <a:xfrm>
            <a:off x="395217" y="2349500"/>
            <a:ext cx="42862" cy="4133850"/>
            <a:chOff x="630012" y="1233831"/>
            <a:chExt cx="43201" cy="4133288"/>
          </a:xfrm>
        </p:grpSpPr>
        <p:grpSp>
          <p:nvGrpSpPr>
            <p:cNvPr id="5" name="그룹 7"/>
            <p:cNvGrpSpPr>
              <a:grpSpLocks noChangeAspect="1"/>
            </p:cNvGrpSpPr>
            <p:nvPr/>
          </p:nvGrpSpPr>
          <p:grpSpPr>
            <a:xfrm rot="5400000">
              <a:off x="-355552" y="2219396"/>
              <a:ext cx="2014329" cy="43200"/>
              <a:chOff x="3882524" y="5936798"/>
              <a:chExt cx="8882677" cy="190501"/>
            </a:xfrm>
            <a:solidFill>
              <a:schemeClr val="bg1">
                <a:lumMod val="85000"/>
                <a:alpha val="72000"/>
              </a:schemeClr>
            </a:solidFill>
          </p:grpSpPr>
          <p:sp>
            <p:nvSpPr>
              <p:cNvPr id="23" name="직사각형 8"/>
              <p:cNvSpPr/>
              <p:nvPr/>
            </p:nvSpPr>
            <p:spPr>
              <a:xfrm>
                <a:off x="388252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직사각형 9"/>
              <p:cNvSpPr/>
              <p:nvPr/>
            </p:nvSpPr>
            <p:spPr>
              <a:xfrm>
                <a:off x="446200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직사각형 10"/>
              <p:cNvSpPr/>
              <p:nvPr/>
            </p:nvSpPr>
            <p:spPr>
              <a:xfrm>
                <a:off x="504148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직사각형 11"/>
              <p:cNvSpPr/>
              <p:nvPr/>
            </p:nvSpPr>
            <p:spPr>
              <a:xfrm>
                <a:off x="562095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직사각형 12"/>
              <p:cNvSpPr/>
              <p:nvPr/>
            </p:nvSpPr>
            <p:spPr>
              <a:xfrm>
                <a:off x="620043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직사각형 13"/>
              <p:cNvSpPr/>
              <p:nvPr/>
            </p:nvSpPr>
            <p:spPr>
              <a:xfrm>
                <a:off x="677991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직사각형 14"/>
              <p:cNvSpPr/>
              <p:nvPr/>
            </p:nvSpPr>
            <p:spPr>
              <a:xfrm>
                <a:off x="735939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직사각형 15"/>
              <p:cNvSpPr/>
              <p:nvPr/>
            </p:nvSpPr>
            <p:spPr>
              <a:xfrm>
                <a:off x="793887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직사각형 16"/>
              <p:cNvSpPr/>
              <p:nvPr/>
            </p:nvSpPr>
            <p:spPr>
              <a:xfrm>
                <a:off x="851834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직사각형 17"/>
              <p:cNvSpPr/>
              <p:nvPr/>
            </p:nvSpPr>
            <p:spPr>
              <a:xfrm>
                <a:off x="909782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직사각형 18"/>
              <p:cNvSpPr/>
              <p:nvPr/>
            </p:nvSpPr>
            <p:spPr>
              <a:xfrm>
                <a:off x="967730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직사각형 19"/>
              <p:cNvSpPr/>
              <p:nvPr/>
            </p:nvSpPr>
            <p:spPr>
              <a:xfrm>
                <a:off x="1025678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직사각형 20"/>
              <p:cNvSpPr/>
              <p:nvPr/>
            </p:nvSpPr>
            <p:spPr>
              <a:xfrm>
                <a:off x="1083626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직사각형 21"/>
              <p:cNvSpPr/>
              <p:nvPr/>
            </p:nvSpPr>
            <p:spPr>
              <a:xfrm>
                <a:off x="1141573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직사각형 22"/>
              <p:cNvSpPr/>
              <p:nvPr/>
            </p:nvSpPr>
            <p:spPr>
              <a:xfrm>
                <a:off x="1199521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직사각형 23"/>
              <p:cNvSpPr/>
              <p:nvPr/>
            </p:nvSpPr>
            <p:spPr>
              <a:xfrm>
                <a:off x="1257470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6" name="그룹 28"/>
            <p:cNvGrpSpPr>
              <a:grpSpLocks noChangeAspect="1"/>
            </p:cNvGrpSpPr>
            <p:nvPr/>
          </p:nvGrpSpPr>
          <p:grpSpPr>
            <a:xfrm rot="5400000">
              <a:off x="-355553" y="4338355"/>
              <a:ext cx="2014329" cy="43200"/>
              <a:chOff x="3882524" y="5936798"/>
              <a:chExt cx="8882677" cy="190501"/>
            </a:xfrm>
            <a:solidFill>
              <a:schemeClr val="bg1">
                <a:lumMod val="85000"/>
                <a:alpha val="72000"/>
              </a:schemeClr>
            </a:solidFill>
          </p:grpSpPr>
          <p:sp>
            <p:nvSpPr>
              <p:cNvPr id="7" name="직사각형 29"/>
              <p:cNvSpPr/>
              <p:nvPr/>
            </p:nvSpPr>
            <p:spPr>
              <a:xfrm>
                <a:off x="388252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직사각형 30"/>
              <p:cNvSpPr/>
              <p:nvPr/>
            </p:nvSpPr>
            <p:spPr>
              <a:xfrm>
                <a:off x="446200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직사각형 31"/>
              <p:cNvSpPr/>
              <p:nvPr/>
            </p:nvSpPr>
            <p:spPr>
              <a:xfrm>
                <a:off x="504148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직사각형 32"/>
              <p:cNvSpPr/>
              <p:nvPr/>
            </p:nvSpPr>
            <p:spPr>
              <a:xfrm>
                <a:off x="562095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직사각형 33"/>
              <p:cNvSpPr/>
              <p:nvPr/>
            </p:nvSpPr>
            <p:spPr>
              <a:xfrm>
                <a:off x="620043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직사각형 34"/>
              <p:cNvSpPr/>
              <p:nvPr/>
            </p:nvSpPr>
            <p:spPr>
              <a:xfrm>
                <a:off x="677991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직사각형 35"/>
              <p:cNvSpPr/>
              <p:nvPr/>
            </p:nvSpPr>
            <p:spPr>
              <a:xfrm>
                <a:off x="735939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직사각형 36"/>
              <p:cNvSpPr/>
              <p:nvPr/>
            </p:nvSpPr>
            <p:spPr>
              <a:xfrm>
                <a:off x="793887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직사각형 37"/>
              <p:cNvSpPr/>
              <p:nvPr/>
            </p:nvSpPr>
            <p:spPr>
              <a:xfrm>
                <a:off x="851834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직사각형 38"/>
              <p:cNvSpPr/>
              <p:nvPr/>
            </p:nvSpPr>
            <p:spPr>
              <a:xfrm>
                <a:off x="909782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직사각형 39"/>
              <p:cNvSpPr/>
              <p:nvPr/>
            </p:nvSpPr>
            <p:spPr>
              <a:xfrm>
                <a:off x="967730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직사각형 40"/>
              <p:cNvSpPr/>
              <p:nvPr/>
            </p:nvSpPr>
            <p:spPr>
              <a:xfrm>
                <a:off x="1025678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직사각형 41"/>
              <p:cNvSpPr/>
              <p:nvPr/>
            </p:nvSpPr>
            <p:spPr>
              <a:xfrm>
                <a:off x="1083626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직사각형 42"/>
              <p:cNvSpPr/>
              <p:nvPr/>
            </p:nvSpPr>
            <p:spPr>
              <a:xfrm>
                <a:off x="1141573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직사각형 43"/>
              <p:cNvSpPr/>
              <p:nvPr/>
            </p:nvSpPr>
            <p:spPr>
              <a:xfrm>
                <a:off x="1199521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직사각형 44"/>
              <p:cNvSpPr/>
              <p:nvPr/>
            </p:nvSpPr>
            <p:spPr>
              <a:xfrm>
                <a:off x="1257470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tags" Target="../tags/tag86.xml"/><Relationship Id="rId21" Type="http://schemas.openxmlformats.org/officeDocument/2006/relationships/image" Target="../media/image3.png"/><Relationship Id="rId20" Type="http://schemas.openxmlformats.org/officeDocument/2006/relationships/tags" Target="../tags/tag8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84.xml"/><Relationship Id="rId18" Type="http://schemas.openxmlformats.org/officeDocument/2006/relationships/tags" Target="../tags/tag83.xml"/><Relationship Id="rId17" Type="http://schemas.openxmlformats.org/officeDocument/2006/relationships/tags" Target="../tags/tag82.xml"/><Relationship Id="rId16" Type="http://schemas.openxmlformats.org/officeDocument/2006/relationships/tags" Target="../tags/tag8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21世纪教育logo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511540" y="121285"/>
            <a:ext cx="3409315" cy="824230"/>
          </a:xfrm>
          <a:prstGeom prst="rect">
            <a:avLst/>
          </a:prstGeom>
        </p:spPr>
      </p:pic>
    </p:spTree>
    <p:custDataLst>
      <p:tags r:id="rId2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tags" Target="../tags/tag179.xml"/><Relationship Id="rId7" Type="http://schemas.openxmlformats.org/officeDocument/2006/relationships/image" Target="../media/image34.jpeg"/><Relationship Id="rId6" Type="http://schemas.openxmlformats.org/officeDocument/2006/relationships/tags" Target="../tags/tag178.xml"/><Relationship Id="rId5" Type="http://schemas.openxmlformats.org/officeDocument/2006/relationships/image" Target="../media/image33.jpeg"/><Relationship Id="rId4" Type="http://schemas.openxmlformats.org/officeDocument/2006/relationships/tags" Target="../tags/tag177.xml"/><Relationship Id="rId3" Type="http://schemas.openxmlformats.org/officeDocument/2006/relationships/image" Target="../media/image32.jpeg"/><Relationship Id="rId2" Type="http://schemas.openxmlformats.org/officeDocument/2006/relationships/tags" Target="../tags/tag176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187.xml"/><Relationship Id="rId17" Type="http://schemas.openxmlformats.org/officeDocument/2006/relationships/tags" Target="../tags/tag186.xml"/><Relationship Id="rId16" Type="http://schemas.openxmlformats.org/officeDocument/2006/relationships/tags" Target="../tags/tag185.xml"/><Relationship Id="rId15" Type="http://schemas.openxmlformats.org/officeDocument/2006/relationships/tags" Target="../tags/tag184.xml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image" Target="../media/image36.jpeg"/><Relationship Id="rId10" Type="http://schemas.openxmlformats.org/officeDocument/2006/relationships/tags" Target="../tags/tag180.xml"/><Relationship Id="rId1" Type="http://schemas.openxmlformats.org/officeDocument/2006/relationships/tags" Target="../tags/tag17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openxmlformats.org/officeDocument/2006/relationships/image" Target="../media/image38.png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image" Target="../media/image37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9.png"/><Relationship Id="rId10" Type="http://schemas.openxmlformats.org/officeDocument/2006/relationships/tags" Target="../tags/tag195.xml"/><Relationship Id="rId1" Type="http://schemas.openxmlformats.org/officeDocument/2006/relationships/tags" Target="../tags/tag18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image" Target="../media/image42.jpeg"/><Relationship Id="rId7" Type="http://schemas.openxmlformats.org/officeDocument/2006/relationships/tags" Target="../tags/tag200.xml"/><Relationship Id="rId6" Type="http://schemas.openxmlformats.org/officeDocument/2006/relationships/image" Target="../media/image41.jpeg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image" Target="../media/image40.jpe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03.xml"/><Relationship Id="rId11" Type="http://schemas.openxmlformats.org/officeDocument/2006/relationships/image" Target="../media/image43.png"/><Relationship Id="rId10" Type="http://schemas.openxmlformats.org/officeDocument/2006/relationships/tags" Target="../tags/tag202.xml"/><Relationship Id="rId1" Type="http://schemas.openxmlformats.org/officeDocument/2006/relationships/tags" Target="../tags/tag19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tags" Target="../tags/tag205.xml"/><Relationship Id="rId1" Type="http://schemas.openxmlformats.org/officeDocument/2006/relationships/tags" Target="../tags/tag20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image" Target="../media/image45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20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image" Target="../media/image45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21.xml"/><Relationship Id="rId1" Type="http://schemas.openxmlformats.org/officeDocument/2006/relationships/tags" Target="../tags/tag21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image" Target="../media/image46.png"/><Relationship Id="rId1" Type="http://schemas.openxmlformats.org/officeDocument/2006/relationships/tags" Target="../tags/tag225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2.xml"/><Relationship Id="rId4" Type="http://schemas.openxmlformats.org/officeDocument/2006/relationships/image" Target="../media/image47.png"/><Relationship Id="rId3" Type="http://schemas.openxmlformats.org/officeDocument/2006/relationships/tags" Target="../tags/tag23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tags" Target="../tags/tag235.xml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tags" Target="../tags/tag234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tags" Target="../tags/tag233.xml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96.xml"/><Relationship Id="rId11" Type="http://schemas.openxmlformats.org/officeDocument/2006/relationships/image" Target="../media/image13.png"/><Relationship Id="rId10" Type="http://schemas.openxmlformats.org/officeDocument/2006/relationships/tags" Target="../tags/tag95.xml"/><Relationship Id="rId1" Type="http://schemas.openxmlformats.org/officeDocument/2006/relationships/tags" Target="../tags/tag87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3" Type="http://schemas.openxmlformats.org/officeDocument/2006/relationships/image" Target="../media/image53.png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tags" Target="../tags/tag246.xml"/><Relationship Id="rId7" Type="http://schemas.openxmlformats.org/officeDocument/2006/relationships/image" Target="../media/image54.png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8" Type="http://schemas.openxmlformats.org/officeDocument/2006/relationships/notesSlide" Target="../notesSlides/notesSlide2.xml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265.xml"/><Relationship Id="rId35" Type="http://schemas.openxmlformats.org/officeDocument/2006/relationships/tags" Target="../tags/tag264.xml"/><Relationship Id="rId34" Type="http://schemas.openxmlformats.org/officeDocument/2006/relationships/tags" Target="../tags/tag263.xml"/><Relationship Id="rId33" Type="http://schemas.openxmlformats.org/officeDocument/2006/relationships/tags" Target="../tags/tag262.xml"/><Relationship Id="rId32" Type="http://schemas.openxmlformats.org/officeDocument/2006/relationships/tags" Target="../tags/tag261.xml"/><Relationship Id="rId31" Type="http://schemas.openxmlformats.org/officeDocument/2006/relationships/tags" Target="../tags/tag260.xml"/><Relationship Id="rId30" Type="http://schemas.openxmlformats.org/officeDocument/2006/relationships/image" Target="../media/image63.png"/><Relationship Id="rId3" Type="http://schemas.openxmlformats.org/officeDocument/2006/relationships/tags" Target="../tags/tag242.xml"/><Relationship Id="rId29" Type="http://schemas.openxmlformats.org/officeDocument/2006/relationships/tags" Target="../tags/tag259.xml"/><Relationship Id="rId28" Type="http://schemas.openxmlformats.org/officeDocument/2006/relationships/image" Target="../media/image62.png"/><Relationship Id="rId27" Type="http://schemas.openxmlformats.org/officeDocument/2006/relationships/tags" Target="../tags/tag258.xml"/><Relationship Id="rId26" Type="http://schemas.openxmlformats.org/officeDocument/2006/relationships/tags" Target="../tags/tag257.xml"/><Relationship Id="rId25" Type="http://schemas.openxmlformats.org/officeDocument/2006/relationships/tags" Target="../tags/tag256.xml"/><Relationship Id="rId24" Type="http://schemas.openxmlformats.org/officeDocument/2006/relationships/tags" Target="../tags/tag255.xml"/><Relationship Id="rId23" Type="http://schemas.openxmlformats.org/officeDocument/2006/relationships/tags" Target="../tags/tag254.xml"/><Relationship Id="rId22" Type="http://schemas.openxmlformats.org/officeDocument/2006/relationships/tags" Target="../tags/tag253.xml"/><Relationship Id="rId21" Type="http://schemas.openxmlformats.org/officeDocument/2006/relationships/image" Target="../media/image61.png"/><Relationship Id="rId20" Type="http://schemas.openxmlformats.org/officeDocument/2006/relationships/tags" Target="../tags/tag252.xml"/><Relationship Id="rId2" Type="http://schemas.openxmlformats.org/officeDocument/2006/relationships/tags" Target="../tags/tag241.xml"/><Relationship Id="rId19" Type="http://schemas.openxmlformats.org/officeDocument/2006/relationships/image" Target="../media/image60.png"/><Relationship Id="rId18" Type="http://schemas.openxmlformats.org/officeDocument/2006/relationships/tags" Target="../tags/tag251.xml"/><Relationship Id="rId17" Type="http://schemas.openxmlformats.org/officeDocument/2006/relationships/image" Target="../media/image59.jpeg"/><Relationship Id="rId16" Type="http://schemas.openxmlformats.org/officeDocument/2006/relationships/tags" Target="../tags/tag250.xml"/><Relationship Id="rId15" Type="http://schemas.openxmlformats.org/officeDocument/2006/relationships/image" Target="../media/image58.png"/><Relationship Id="rId14" Type="http://schemas.openxmlformats.org/officeDocument/2006/relationships/tags" Target="../tags/tag249.xml"/><Relationship Id="rId13" Type="http://schemas.openxmlformats.org/officeDocument/2006/relationships/image" Target="../media/image57.png"/><Relationship Id="rId12" Type="http://schemas.openxmlformats.org/officeDocument/2006/relationships/tags" Target="../tags/tag248.xml"/><Relationship Id="rId11" Type="http://schemas.openxmlformats.org/officeDocument/2006/relationships/image" Target="../media/image56.png"/><Relationship Id="rId10" Type="http://schemas.openxmlformats.org/officeDocument/2006/relationships/tags" Target="../tags/tag247.xml"/><Relationship Id="rId1" Type="http://schemas.openxmlformats.org/officeDocument/2006/relationships/tags" Target="../tags/tag24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tags" Target="../tags/tag274.xml"/><Relationship Id="rId7" Type="http://schemas.openxmlformats.org/officeDocument/2006/relationships/tags" Target="../tags/tag273.xml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image" Target="../media/image64.png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281.xml"/><Relationship Id="rId17" Type="http://schemas.openxmlformats.org/officeDocument/2006/relationships/image" Target="../media/image15.png"/><Relationship Id="rId16" Type="http://schemas.microsoft.com/office/2007/relationships/media" Target="../media/media3.mp3"/><Relationship Id="rId15" Type="http://schemas.openxmlformats.org/officeDocument/2006/relationships/audio" Target="../media/media3.mp3"/><Relationship Id="rId14" Type="http://schemas.openxmlformats.org/officeDocument/2006/relationships/tags" Target="../tags/tag280.xml"/><Relationship Id="rId13" Type="http://schemas.openxmlformats.org/officeDocument/2006/relationships/tags" Target="../tags/tag279.xml"/><Relationship Id="rId12" Type="http://schemas.openxmlformats.org/officeDocument/2006/relationships/tags" Target="../tags/tag278.xml"/><Relationship Id="rId11" Type="http://schemas.openxmlformats.org/officeDocument/2006/relationships/tags" Target="../tags/tag277.xml"/><Relationship Id="rId10" Type="http://schemas.openxmlformats.org/officeDocument/2006/relationships/tags" Target="../tags/tag276.xml"/><Relationship Id="rId1" Type="http://schemas.openxmlformats.org/officeDocument/2006/relationships/tags" Target="../tags/tag268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89.xml"/><Relationship Id="rId8" Type="http://schemas.openxmlformats.org/officeDocument/2006/relationships/tags" Target="../tags/tag288.xml"/><Relationship Id="rId7" Type="http://schemas.openxmlformats.org/officeDocument/2006/relationships/tags" Target="../tags/tag287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image" Target="../media/image64.png"/><Relationship Id="rId2" Type="http://schemas.openxmlformats.org/officeDocument/2006/relationships/tags" Target="../tags/tag283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292.xml"/><Relationship Id="rId11" Type="http://schemas.openxmlformats.org/officeDocument/2006/relationships/tags" Target="../tags/tag291.xml"/><Relationship Id="rId10" Type="http://schemas.openxmlformats.org/officeDocument/2006/relationships/tags" Target="../tags/tag290.xml"/><Relationship Id="rId1" Type="http://schemas.openxmlformats.org/officeDocument/2006/relationships/tags" Target="../tags/tag28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tags" Target="../tags/tag299.xml"/><Relationship Id="rId7" Type="http://schemas.openxmlformats.org/officeDocument/2006/relationships/tags" Target="../tags/tag298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image" Target="../media/image64.pn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306.xml"/><Relationship Id="rId14" Type="http://schemas.openxmlformats.org/officeDocument/2006/relationships/tags" Target="../tags/tag305.xml"/><Relationship Id="rId13" Type="http://schemas.openxmlformats.org/officeDocument/2006/relationships/tags" Target="../tags/tag304.xml"/><Relationship Id="rId12" Type="http://schemas.openxmlformats.org/officeDocument/2006/relationships/tags" Target="../tags/tag303.xml"/><Relationship Id="rId11" Type="http://schemas.openxmlformats.org/officeDocument/2006/relationships/tags" Target="../tags/tag302.xml"/><Relationship Id="rId10" Type="http://schemas.openxmlformats.org/officeDocument/2006/relationships/tags" Target="../tags/tag301.xml"/><Relationship Id="rId1" Type="http://schemas.openxmlformats.org/officeDocument/2006/relationships/tags" Target="../tags/tag293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tags" Target="../tags/tag314.xml"/><Relationship Id="rId7" Type="http://schemas.openxmlformats.org/officeDocument/2006/relationships/tags" Target="../tags/tag313.xml"/><Relationship Id="rId6" Type="http://schemas.openxmlformats.org/officeDocument/2006/relationships/tags" Target="../tags/tag312.xml"/><Relationship Id="rId5" Type="http://schemas.openxmlformats.org/officeDocument/2006/relationships/tags" Target="../tags/tag311.xml"/><Relationship Id="rId4" Type="http://schemas.openxmlformats.org/officeDocument/2006/relationships/tags" Target="../tags/tag310.xml"/><Relationship Id="rId34" Type="http://schemas.openxmlformats.org/officeDocument/2006/relationships/slideLayout" Target="../slideLayouts/slideLayout2.xml"/><Relationship Id="rId33" Type="http://schemas.openxmlformats.org/officeDocument/2006/relationships/tags" Target="../tags/tag338.xml"/><Relationship Id="rId32" Type="http://schemas.openxmlformats.org/officeDocument/2006/relationships/tags" Target="../tags/tag337.xml"/><Relationship Id="rId31" Type="http://schemas.openxmlformats.org/officeDocument/2006/relationships/tags" Target="../tags/tag336.xml"/><Relationship Id="rId30" Type="http://schemas.openxmlformats.org/officeDocument/2006/relationships/tags" Target="../tags/tag335.xml"/><Relationship Id="rId3" Type="http://schemas.openxmlformats.org/officeDocument/2006/relationships/tags" Target="../tags/tag309.xml"/><Relationship Id="rId29" Type="http://schemas.openxmlformats.org/officeDocument/2006/relationships/tags" Target="../tags/tag334.xml"/><Relationship Id="rId28" Type="http://schemas.openxmlformats.org/officeDocument/2006/relationships/tags" Target="../tags/tag333.xml"/><Relationship Id="rId27" Type="http://schemas.openxmlformats.org/officeDocument/2006/relationships/tags" Target="../tags/tag332.xml"/><Relationship Id="rId26" Type="http://schemas.openxmlformats.org/officeDocument/2006/relationships/tags" Target="../tags/tag331.xml"/><Relationship Id="rId25" Type="http://schemas.openxmlformats.org/officeDocument/2006/relationships/tags" Target="../tags/tag330.xml"/><Relationship Id="rId24" Type="http://schemas.openxmlformats.org/officeDocument/2006/relationships/tags" Target="../tags/tag329.xml"/><Relationship Id="rId23" Type="http://schemas.openxmlformats.org/officeDocument/2006/relationships/tags" Target="../tags/tag328.xml"/><Relationship Id="rId22" Type="http://schemas.openxmlformats.org/officeDocument/2006/relationships/tags" Target="../tags/tag327.xml"/><Relationship Id="rId21" Type="http://schemas.openxmlformats.org/officeDocument/2006/relationships/tags" Target="../tags/tag326.xml"/><Relationship Id="rId20" Type="http://schemas.openxmlformats.org/officeDocument/2006/relationships/tags" Target="../tags/tag325.xml"/><Relationship Id="rId2" Type="http://schemas.openxmlformats.org/officeDocument/2006/relationships/tags" Target="../tags/tag308.xml"/><Relationship Id="rId19" Type="http://schemas.openxmlformats.org/officeDocument/2006/relationships/tags" Target="../tags/tag324.xml"/><Relationship Id="rId18" Type="http://schemas.openxmlformats.org/officeDocument/2006/relationships/tags" Target="../tags/tag323.xml"/><Relationship Id="rId17" Type="http://schemas.openxmlformats.org/officeDocument/2006/relationships/tags" Target="../tags/tag322.xml"/><Relationship Id="rId16" Type="http://schemas.openxmlformats.org/officeDocument/2006/relationships/tags" Target="../tags/tag321.xml"/><Relationship Id="rId15" Type="http://schemas.openxmlformats.org/officeDocument/2006/relationships/tags" Target="../tags/tag320.xml"/><Relationship Id="rId14" Type="http://schemas.openxmlformats.org/officeDocument/2006/relationships/tags" Target="../tags/tag319.xml"/><Relationship Id="rId13" Type="http://schemas.openxmlformats.org/officeDocument/2006/relationships/tags" Target="../tags/tag318.xml"/><Relationship Id="rId12" Type="http://schemas.openxmlformats.org/officeDocument/2006/relationships/tags" Target="../tags/tag317.xml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tags" Target="../tags/tag307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tags" Target="../tags/tag346.xml"/><Relationship Id="rId7" Type="http://schemas.openxmlformats.org/officeDocument/2006/relationships/tags" Target="../tags/tag345.xml"/><Relationship Id="rId6" Type="http://schemas.openxmlformats.org/officeDocument/2006/relationships/tags" Target="../tags/tag344.xml"/><Relationship Id="rId5" Type="http://schemas.openxmlformats.org/officeDocument/2006/relationships/tags" Target="../tags/tag343.xml"/><Relationship Id="rId4" Type="http://schemas.openxmlformats.org/officeDocument/2006/relationships/tags" Target="../tags/tag342.xml"/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355.xml"/><Relationship Id="rId17" Type="http://schemas.openxmlformats.org/officeDocument/2006/relationships/tags" Target="../tags/tag354.xml"/><Relationship Id="rId16" Type="http://schemas.openxmlformats.org/officeDocument/2006/relationships/tags" Target="../tags/tag353.xml"/><Relationship Id="rId15" Type="http://schemas.openxmlformats.org/officeDocument/2006/relationships/tags" Target="../tags/tag352.xml"/><Relationship Id="rId14" Type="http://schemas.openxmlformats.org/officeDocument/2006/relationships/tags" Target="../tags/tag351.xml"/><Relationship Id="rId13" Type="http://schemas.openxmlformats.org/officeDocument/2006/relationships/tags" Target="../tags/tag350.xml"/><Relationship Id="rId12" Type="http://schemas.openxmlformats.org/officeDocument/2006/relationships/tags" Target="../tags/tag349.xml"/><Relationship Id="rId11" Type="http://schemas.openxmlformats.org/officeDocument/2006/relationships/tags" Target="../tags/tag348.xml"/><Relationship Id="rId10" Type="http://schemas.openxmlformats.org/officeDocument/2006/relationships/tags" Target="../tags/tag347.xml"/><Relationship Id="rId1" Type="http://schemas.openxmlformats.org/officeDocument/2006/relationships/tags" Target="../tags/tag3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7.xml"/><Relationship Id="rId1" Type="http://schemas.openxmlformats.org/officeDocument/2006/relationships/tags" Target="../tags/tag3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9.xml"/><Relationship Id="rId1" Type="http://schemas.openxmlformats.org/officeDocument/2006/relationships/tags" Target="../tags/tag358.xml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" Type="http://schemas.openxmlformats.org/officeDocument/2006/relationships/tags" Target="../tags/tag36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4" Type="http://schemas.openxmlformats.org/officeDocument/2006/relationships/slideLayout" Target="../slideLayouts/slideLayout13.xml"/><Relationship Id="rId23" Type="http://schemas.openxmlformats.org/officeDocument/2006/relationships/image" Target="../media/image15.png"/><Relationship Id="rId22" Type="http://schemas.microsoft.com/office/2007/relationships/media" Target="file:///C:\Users\&#37011;&#21892;&#21021;\Desktop\SectionB%201c.mp3" TargetMode="External"/><Relationship Id="rId21" Type="http://schemas.openxmlformats.org/officeDocument/2006/relationships/audio" Target="file:///C:\Users\&#37011;&#21892;&#21021;\Desktop\SectionB%201c.mp3" TargetMode="External"/><Relationship Id="rId20" Type="http://schemas.openxmlformats.org/officeDocument/2006/relationships/tags" Target="../tags/tag115.xml"/><Relationship Id="rId2" Type="http://schemas.openxmlformats.org/officeDocument/2006/relationships/tags" Target="../tags/tag98.xml"/><Relationship Id="rId19" Type="http://schemas.openxmlformats.org/officeDocument/2006/relationships/tags" Target="../tags/tag114.xml"/><Relationship Id="rId18" Type="http://schemas.openxmlformats.org/officeDocument/2006/relationships/tags" Target="../tags/tag113.xml"/><Relationship Id="rId17" Type="http://schemas.openxmlformats.org/officeDocument/2006/relationships/tags" Target="../tags/tag112.xml"/><Relationship Id="rId16" Type="http://schemas.openxmlformats.org/officeDocument/2006/relationships/tags" Target="../tags/tag111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97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69.xml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tags" Target="../tags/tag366.xml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75.xml"/><Relationship Id="rId5" Type="http://schemas.openxmlformats.org/officeDocument/2006/relationships/tags" Target="../tags/tag374.xml"/><Relationship Id="rId4" Type="http://schemas.openxmlformats.org/officeDocument/2006/relationships/tags" Target="../tags/tag373.xml"/><Relationship Id="rId3" Type="http://schemas.openxmlformats.org/officeDocument/2006/relationships/tags" Target="../tags/tag372.xml"/><Relationship Id="rId2" Type="http://schemas.openxmlformats.org/officeDocument/2006/relationships/tags" Target="../tags/tag371.xml"/><Relationship Id="rId1" Type="http://schemas.openxmlformats.org/officeDocument/2006/relationships/tags" Target="../tags/tag370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384.xml"/><Relationship Id="rId8" Type="http://schemas.openxmlformats.org/officeDocument/2006/relationships/tags" Target="../tags/tag383.xml"/><Relationship Id="rId7" Type="http://schemas.openxmlformats.org/officeDocument/2006/relationships/tags" Target="../tags/tag382.xml"/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376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88.xml"/><Relationship Id="rId3" Type="http://schemas.openxmlformats.org/officeDocument/2006/relationships/tags" Target="../tags/tag387.xml"/><Relationship Id="rId2" Type="http://schemas.openxmlformats.org/officeDocument/2006/relationships/tags" Target="../tags/tag386.xml"/><Relationship Id="rId1" Type="http://schemas.openxmlformats.org/officeDocument/2006/relationships/tags" Target="../tags/tag385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93.xml"/><Relationship Id="rId4" Type="http://schemas.openxmlformats.org/officeDocument/2006/relationships/tags" Target="../tags/tag392.xml"/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" Type="http://schemas.openxmlformats.org/officeDocument/2006/relationships/tags" Target="../tags/tag389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97.xml"/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" Type="http://schemas.openxmlformats.org/officeDocument/2006/relationships/tags" Target="../tags/tag39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403.xml"/><Relationship Id="rId6" Type="http://schemas.openxmlformats.org/officeDocument/2006/relationships/tags" Target="../tags/tag402.xml"/><Relationship Id="rId5" Type="http://schemas.openxmlformats.org/officeDocument/2006/relationships/image" Target="../media/image64.png"/><Relationship Id="rId4" Type="http://schemas.openxmlformats.org/officeDocument/2006/relationships/tags" Target="../tags/tag401.xml"/><Relationship Id="rId3" Type="http://schemas.openxmlformats.org/officeDocument/2006/relationships/tags" Target="../tags/tag400.xml"/><Relationship Id="rId2" Type="http://schemas.openxmlformats.org/officeDocument/2006/relationships/tags" Target="../tags/tag399.xml"/><Relationship Id="rId1" Type="http://schemas.openxmlformats.org/officeDocument/2006/relationships/tags" Target="../tags/tag398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412.xml"/><Relationship Id="rId8" Type="http://schemas.openxmlformats.org/officeDocument/2006/relationships/tags" Target="../tags/tag411.xml"/><Relationship Id="rId7" Type="http://schemas.openxmlformats.org/officeDocument/2006/relationships/tags" Target="../tags/tag410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40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0" Type="http://schemas.openxmlformats.org/officeDocument/2006/relationships/slideLayout" Target="../slideLayouts/slideLayout14.xml"/><Relationship Id="rId2" Type="http://schemas.openxmlformats.org/officeDocument/2006/relationships/tags" Target="../tags/tag117.xml"/><Relationship Id="rId19" Type="http://schemas.openxmlformats.org/officeDocument/2006/relationships/image" Target="../media/image15.png"/><Relationship Id="rId18" Type="http://schemas.microsoft.com/office/2007/relationships/media" Target="../media/media1.mp3"/><Relationship Id="rId17" Type="http://schemas.openxmlformats.org/officeDocument/2006/relationships/audio" Target="../media/media1.mp3"/><Relationship Id="rId16" Type="http://schemas.openxmlformats.org/officeDocument/2006/relationships/image" Target="../media/image16.png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6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17.xml"/><Relationship Id="rId2" Type="http://schemas.openxmlformats.org/officeDocument/2006/relationships/tags" Target="../tags/tag416.xml"/><Relationship Id="rId1" Type="http://schemas.openxmlformats.org/officeDocument/2006/relationships/tags" Target="../tags/tag415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20.xml"/><Relationship Id="rId2" Type="http://schemas.openxmlformats.org/officeDocument/2006/relationships/tags" Target="../tags/tag419.xml"/><Relationship Id="rId1" Type="http://schemas.openxmlformats.org/officeDocument/2006/relationships/tags" Target="../tags/tag41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2" Type="http://schemas.openxmlformats.org/officeDocument/2006/relationships/slideLayout" Target="../slideLayouts/slideLayout14.xml"/><Relationship Id="rId21" Type="http://schemas.openxmlformats.org/officeDocument/2006/relationships/image" Target="../media/image15.png"/><Relationship Id="rId20" Type="http://schemas.microsoft.com/office/2007/relationships/media" Target="../media/media1.mp3"/><Relationship Id="rId2" Type="http://schemas.openxmlformats.org/officeDocument/2006/relationships/tags" Target="../tags/tag132.xml"/><Relationship Id="rId19" Type="http://schemas.openxmlformats.org/officeDocument/2006/relationships/audio" Target="../media/media1.mp3"/><Relationship Id="rId18" Type="http://schemas.openxmlformats.org/officeDocument/2006/relationships/image" Target="../media/image16.png"/><Relationship Id="rId17" Type="http://schemas.openxmlformats.org/officeDocument/2006/relationships/tags" Target="../tags/tag147.xml"/><Relationship Id="rId16" Type="http://schemas.openxmlformats.org/officeDocument/2006/relationships/tags" Target="../tags/tag146.xml"/><Relationship Id="rId15" Type="http://schemas.openxmlformats.org/officeDocument/2006/relationships/tags" Target="../tags/tag145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tags" Target="../tags/tag13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image" Target="../media/image18.png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image" Target="../media/image17.png"/><Relationship Id="rId2" Type="http://schemas.openxmlformats.org/officeDocument/2006/relationships/tags" Target="../tags/tag149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image" Target="../media/image19.png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66.xml"/><Relationship Id="rId16" Type="http://schemas.openxmlformats.org/officeDocument/2006/relationships/tags" Target="../tags/tag165.xml"/><Relationship Id="rId15" Type="http://schemas.openxmlformats.org/officeDocument/2006/relationships/image" Target="../media/image23.jpeg"/><Relationship Id="rId14" Type="http://schemas.openxmlformats.org/officeDocument/2006/relationships/tags" Target="../tags/tag164.xml"/><Relationship Id="rId13" Type="http://schemas.openxmlformats.org/officeDocument/2006/relationships/image" Target="../media/image22.jpeg"/><Relationship Id="rId12" Type="http://schemas.openxmlformats.org/officeDocument/2006/relationships/tags" Target="../tags/tag163.xml"/><Relationship Id="rId11" Type="http://schemas.openxmlformats.org/officeDocument/2006/relationships/image" Target="../media/image21.jpeg"/><Relationship Id="rId10" Type="http://schemas.openxmlformats.org/officeDocument/2006/relationships/tags" Target="../tags/tag162.xml"/><Relationship Id="rId1" Type="http://schemas.openxmlformats.org/officeDocument/2006/relationships/tags" Target="../tags/tag15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31.jpeg"/><Relationship Id="rId15" Type="http://schemas.openxmlformats.org/officeDocument/2006/relationships/tags" Target="../tags/tag174.xml"/><Relationship Id="rId14" Type="http://schemas.openxmlformats.org/officeDocument/2006/relationships/image" Target="../media/image30.jpeg"/><Relationship Id="rId13" Type="http://schemas.openxmlformats.org/officeDocument/2006/relationships/tags" Target="../tags/tag173.xml"/><Relationship Id="rId12" Type="http://schemas.openxmlformats.org/officeDocument/2006/relationships/image" Target="../media/image29.jpeg"/><Relationship Id="rId11" Type="http://schemas.openxmlformats.org/officeDocument/2006/relationships/tags" Target="../tags/tag172.xml"/><Relationship Id="rId10" Type="http://schemas.openxmlformats.org/officeDocument/2006/relationships/image" Target="../media/image28.jpe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79859"/>
            <a:ext cx="12192002" cy="78177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0"/>
            <a:ext cx="10838688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7041">
            <a:off x="7081472" y="3639771"/>
            <a:ext cx="3048006" cy="30480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0"/>
            <a:ext cx="10838688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69466">
            <a:off x="5178634" y="51057"/>
            <a:ext cx="1834731" cy="18347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081">
            <a:off x="-833721" y="1025692"/>
            <a:ext cx="3919478" cy="391947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84873" y="2284274"/>
            <a:ext cx="7479927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gradFill flip="none" rotWithShape="1">
                  <a:gsLst>
                    <a:gs pos="52000">
                      <a:srgbClr val="FFFF00"/>
                    </a:gs>
                    <a:gs pos="51000">
                      <a:schemeClr val="bg1"/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Unit8 How do you make </a:t>
            </a:r>
            <a:endParaRPr lang="en-US" altLang="zh-CN" sz="6000" dirty="0" smtClean="0">
              <a:ln>
                <a:solidFill>
                  <a:schemeClr val="bg1">
                    <a:lumMod val="75000"/>
                  </a:schemeClr>
                </a:solidFill>
              </a:ln>
              <a:gradFill flip="none" rotWithShape="1">
                <a:gsLst>
                  <a:gs pos="52000">
                    <a:srgbClr val="FFFF00"/>
                  </a:gs>
                  <a:gs pos="51000">
                    <a:schemeClr val="bg1"/>
                  </a:gs>
                </a:gsLst>
                <a:lin ang="54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en-US" altLang="zh-CN" sz="60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gradFill flip="none" rotWithShape="1">
                  <a:gsLst>
                    <a:gs pos="52000">
                      <a:srgbClr val="FFFF00"/>
                    </a:gs>
                    <a:gs pos="51000">
                      <a:schemeClr val="bg1"/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 banana milk shake?</a:t>
            </a:r>
            <a:endParaRPr lang="en-US" altLang="zh-CN" sz="6000" dirty="0" smtClean="0">
              <a:ln>
                <a:solidFill>
                  <a:schemeClr val="bg1">
                    <a:lumMod val="75000"/>
                  </a:schemeClr>
                </a:solidFill>
              </a:ln>
              <a:gradFill flip="none" rotWithShape="1">
                <a:gsLst>
                  <a:gs pos="52000">
                    <a:srgbClr val="FFFF00"/>
                  </a:gs>
                  <a:gs pos="51000">
                    <a:schemeClr val="bg1"/>
                  </a:gs>
                </a:gsLst>
                <a:lin ang="54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en-US" altLang="zh-CN" sz="6000" dirty="0">
                <a:ln>
                  <a:solidFill>
                    <a:schemeClr val="bg1">
                      <a:lumMod val="75000"/>
                    </a:schemeClr>
                  </a:solidFill>
                </a:ln>
                <a:gradFill flip="none" rotWithShape="1">
                  <a:gsLst>
                    <a:gs pos="52000">
                      <a:srgbClr val="FFFF00"/>
                    </a:gs>
                    <a:gs pos="51000">
                      <a:schemeClr val="bg1"/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Section B 2a-2c</a:t>
            </a:r>
            <a:endParaRPr lang="en-US" altLang="zh-CN" sz="6000" dirty="0">
              <a:ln>
                <a:solidFill>
                  <a:schemeClr val="bg1">
                    <a:lumMod val="75000"/>
                  </a:schemeClr>
                </a:solidFill>
              </a:ln>
              <a:gradFill flip="none" rotWithShape="1">
                <a:gsLst>
                  <a:gs pos="52000">
                    <a:srgbClr val="FFFF00"/>
                  </a:gs>
                  <a:gs pos="51000">
                    <a:schemeClr val="bg1"/>
                  </a:gs>
                </a:gsLst>
                <a:lin ang="54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28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-65617"/>
            <a:ext cx="13193184" cy="1219201"/>
          </a:xfrm>
        </p:spPr>
        <p:txBody>
          <a:bodyPr>
            <a:normAutofit/>
          </a:bodyPr>
          <a:lstStyle/>
          <a:p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What kind of traditional festival do you know</a:t>
            </a:r>
            <a:b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</a:b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in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western(</a:t>
            </a:r>
            <a:r>
              <a:rPr lang="zh-CN" altLang="zh-CN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西方的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) countries </a:t>
            </a: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82303" y="4123145"/>
            <a:ext cx="3307715" cy="24809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8189" y="1114732"/>
            <a:ext cx="3717291" cy="23196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410083" y="1125527"/>
            <a:ext cx="3372485" cy="23088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95" y="4014869"/>
            <a:ext cx="3335655" cy="2501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503935" y="1114732"/>
            <a:ext cx="3582671" cy="230886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710565" y="3479800"/>
            <a:ext cx="2737484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Christmas  Day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4674871" y="3480435"/>
            <a:ext cx="2861289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Valentine's  </a:t>
            </a: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Day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8854440" y="3479800"/>
            <a:ext cx="3413760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April Fools' Day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3448049" y="4873624"/>
            <a:ext cx="2574291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Halloween Day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9173937" y="4911725"/>
            <a:ext cx="2962273" cy="5219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Thanksgiving Day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552" name="Rectangle 2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67408" y="2194539"/>
            <a:ext cx="10701741" cy="1181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 countries have different traditional holidays. Let’s learn something about Thanksgiving.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2255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3879" y="1533525"/>
            <a:ext cx="4087813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Text Box 4"/>
          <p:cNvSpPr txBox="1"/>
          <p:nvPr>
            <p:custDataLst>
              <p:tags r:id="rId3"/>
            </p:custDataLst>
          </p:nvPr>
        </p:nvSpPr>
        <p:spPr>
          <a:xfrm>
            <a:off x="4271692" y="2538032"/>
            <a:ext cx="79343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u="sng">
                <a:solidFill>
                  <a:srgbClr val="FF0000"/>
                </a:solidFill>
                <a:latin typeface="Times New Roman" panose="02020603050405020304" pitchFamily="18" charset="0"/>
              </a:rPr>
              <a:t>Turkey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>
                <a:latin typeface="Times New Roman" panose="02020603050405020304" pitchFamily="18" charset="0"/>
              </a:rPr>
              <a:t>is one of the main traditional food.</a:t>
            </a:r>
            <a:endParaRPr lang="en-US" altLang="zh-CN" sz="3600">
              <a:latin typeface="Times New Roman" panose="02020603050405020304" pitchFamily="18" charset="0"/>
            </a:endParaRPr>
          </a:p>
        </p:txBody>
      </p:sp>
      <p:sp>
        <p:nvSpPr>
          <p:cNvPr id="23556" name="Text Box 5"/>
          <p:cNvSpPr txBox="1"/>
          <p:nvPr>
            <p:custDataLst>
              <p:tags r:id="rId4"/>
            </p:custDataLst>
          </p:nvPr>
        </p:nvSpPr>
        <p:spPr>
          <a:xfrm>
            <a:off x="221615" y="684530"/>
            <a:ext cx="11346815" cy="168148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u="sng">
                <a:solidFill>
                  <a:srgbClr val="FF0000"/>
                </a:solidFill>
                <a:latin typeface="Times New Roman" panose="02020603050405020304" pitchFamily="18" charset="0"/>
              </a:rPr>
              <a:t>Thanksgiving</a:t>
            </a:r>
            <a:r>
              <a:rPr lang="en-US" altLang="zh-CN" sz="3600">
                <a:latin typeface="Times New Roman" panose="02020603050405020304" pitchFamily="18" charset="0"/>
              </a:rPr>
              <a:t> is a special day </a:t>
            </a:r>
            <a:r>
              <a:rPr lang="en-US" altLang="zh-CN" sz="3600" u="sng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in North America</a:t>
            </a:r>
            <a:r>
              <a:rPr lang="en-US" altLang="zh-CN" sz="3600" u="sng">
                <a:latin typeface="Times New Roman" panose="02020603050405020304" pitchFamily="18" charset="0"/>
              </a:rPr>
              <a:t>.(</a:t>
            </a:r>
            <a:r>
              <a:rPr lang="zh-CN" altLang="zh-CN" sz="3600" u="sng">
                <a:latin typeface="Times New Roman" panose="02020603050405020304" pitchFamily="18" charset="0"/>
              </a:rPr>
              <a:t>北美</a:t>
            </a:r>
            <a:r>
              <a:rPr lang="en-US" altLang="zh-CN" sz="3600" u="sng">
                <a:latin typeface="Times New Roman" panose="02020603050405020304" pitchFamily="18" charset="0"/>
              </a:rPr>
              <a:t>)</a:t>
            </a:r>
            <a:endParaRPr lang="en-US" altLang="zh-CN" sz="3600" u="sng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600" u="sng">
                <a:latin typeface="Times New Roman" panose="02020603050405020304" pitchFamily="18" charset="0"/>
              </a:rPr>
              <a:t>  </a:t>
            </a:r>
            <a:r>
              <a:rPr lang="en-US" altLang="zh-CN" sz="3600">
                <a:latin typeface="Times New Roman" panose="02020603050405020304" pitchFamily="18" charset="0"/>
              </a:rPr>
              <a:t>                                             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in the United States 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（美国）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>
              <a:spcBef>
                <a:spcPct val="50000"/>
              </a:spcBef>
            </a:pPr>
            <a:endParaRPr lang="en-US" altLang="zh-CN" sz="3600" u="sng">
              <a:latin typeface="Times New Roman" panose="02020603050405020304" pitchFamily="18" charset="0"/>
            </a:endParaRPr>
          </a:p>
        </p:txBody>
      </p:sp>
      <p:pic>
        <p:nvPicPr>
          <p:cNvPr id="23557" name="Text Box 8"/>
          <p:cNvPicPr>
            <a:picLocks noGrp="1"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46525" y="0"/>
            <a:ext cx="4219575" cy="684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8" name="Text Box 5"/>
          <p:cNvSpPr txBox="1"/>
          <p:nvPr>
            <p:custDataLst>
              <p:tags r:id="rId7"/>
            </p:custDataLst>
          </p:nvPr>
        </p:nvSpPr>
        <p:spPr>
          <a:xfrm>
            <a:off x="183879" y="4873308"/>
            <a:ext cx="78562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latin typeface="Times New Roman" panose="02020603050405020304" pitchFamily="18" charset="0"/>
                <a:sym typeface="Arial" panose="020B0604020202020204" pitchFamily="34" charset="0"/>
              </a:rPr>
              <a:t>People usually </a:t>
            </a:r>
            <a:r>
              <a:rPr lang="en-US" altLang="zh-CN" sz="3600" u="sng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sym typeface="Arial" panose="020B0604020202020204" pitchFamily="34" charset="0"/>
              </a:rPr>
              <a:t>celebrate</a:t>
            </a:r>
            <a:r>
              <a:rPr lang="en-US" altLang="zh-CN" sz="3600" u="sng">
                <a:solidFill>
                  <a:srgbClr val="FF0000"/>
                </a:solidFill>
                <a:latin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>
                <a:latin typeface="Times New Roman" panose="02020603050405020304" pitchFamily="18" charset="0"/>
                <a:sym typeface="Arial" panose="020B0604020202020204" pitchFamily="34" charset="0"/>
              </a:rPr>
              <a:t>it </a:t>
            </a:r>
            <a:r>
              <a:rPr lang="en-US" altLang="zh-CN" sz="3600">
                <a:highlight>
                  <a:srgbClr val="FFFF00"/>
                </a:highlight>
                <a:latin typeface="Times New Roman" panose="02020603050405020304" pitchFamily="18" charset="0"/>
                <a:sym typeface="Arial" panose="020B0604020202020204" pitchFamily="34" charset="0"/>
              </a:rPr>
              <a:t>by</a:t>
            </a:r>
            <a:r>
              <a:rPr lang="en-US" altLang="zh-CN" sz="3600">
                <a:latin typeface="Times New Roman" panose="02020603050405020304" pitchFamily="18" charset="0"/>
                <a:sym typeface="Arial" panose="020B0604020202020204" pitchFamily="34" charset="0"/>
              </a:rPr>
              <a:t> having </a:t>
            </a:r>
            <a:r>
              <a:rPr lang="en-US" altLang="zh-CN" sz="3600">
                <a:solidFill>
                  <a:srgbClr val="C00000"/>
                </a:solidFill>
                <a:latin typeface="Times New Roman" panose="02020603050405020304" pitchFamily="18" charset="0"/>
                <a:sym typeface="Arial" panose="020B0604020202020204" pitchFamily="34" charset="0"/>
              </a:rPr>
              <a:t>a big meal </a:t>
            </a:r>
            <a:r>
              <a:rPr lang="en-US" altLang="zh-CN" sz="3600">
                <a:latin typeface="Times New Roman" panose="02020603050405020304" pitchFamily="18" charset="0"/>
                <a:sym typeface="Arial" panose="020B0604020202020204" pitchFamily="34" charset="0"/>
              </a:rPr>
              <a:t>with their family.</a:t>
            </a:r>
            <a:endParaRPr lang="en-US" altLang="zh-CN" sz="3600">
              <a:latin typeface="Times New Roman" panose="02020603050405020304" pitchFamily="18" charset="0"/>
            </a:endParaRPr>
          </a:p>
        </p:txBody>
      </p:sp>
      <p:sp>
        <p:nvSpPr>
          <p:cNvPr id="23559" name="文本框 2"/>
          <p:cNvSpPr txBox="1"/>
          <p:nvPr>
            <p:custDataLst>
              <p:tags r:id="rId8"/>
            </p:custDataLst>
          </p:nvPr>
        </p:nvSpPr>
        <p:spPr>
          <a:xfrm>
            <a:off x="4436201" y="2005648"/>
            <a:ext cx="1458912" cy="58356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/>
          <a:p>
            <a:r>
              <a:rPr lang="zh-CN" altLang="en-US" sz="3200" b="1">
                <a:solidFill>
                  <a:schemeClr val="accent5"/>
                </a:solidFill>
                <a:latin typeface="Arial" panose="020B0604020202020204" pitchFamily="34" charset="0"/>
              </a:rPr>
              <a:t>火 鸡</a:t>
            </a:r>
            <a:endParaRPr lang="zh-CN" altLang="en-US" sz="3200" b="1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23560" name="文本框 3"/>
          <p:cNvSpPr txBox="1"/>
          <p:nvPr>
            <p:custDataLst>
              <p:tags r:id="rId9"/>
            </p:custDataLst>
          </p:nvPr>
        </p:nvSpPr>
        <p:spPr>
          <a:xfrm>
            <a:off x="3043555" y="4476115"/>
            <a:ext cx="18973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Comic Sans MS" panose="030F0702030302020204" pitchFamily="66" charset="0"/>
              </a:rPr>
              <a:t>v. </a:t>
            </a:r>
            <a:r>
              <a:rPr lang="zh-CN" altLang="en-US" sz="3200" b="1">
                <a:solidFill>
                  <a:srgbClr val="0000FF"/>
                </a:solidFill>
                <a:latin typeface="Comic Sans MS" panose="030F0702030302020204" pitchFamily="66" charset="0"/>
              </a:rPr>
              <a:t>庆祝</a:t>
            </a:r>
            <a:endParaRPr lang="zh-CN" altLang="en-US" sz="32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23561" name="图片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37868" y="3183192"/>
            <a:ext cx="3592513" cy="3349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8" grpId="0"/>
      <p:bldP spid="23559" grpId="0"/>
      <p:bldP spid="235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8" descr="turkey5 (2)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3883"/>
          <a:stretch>
            <a:fillRect/>
          </a:stretch>
        </p:blipFill>
        <p:spPr>
          <a:xfrm rot="1129761">
            <a:off x="552450" y="315595"/>
            <a:ext cx="3732530" cy="2966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矩形 37"/>
          <p:cNvSpPr/>
          <p:nvPr>
            <p:custDataLst>
              <p:tags r:id="rId3"/>
            </p:custDataLst>
          </p:nvPr>
        </p:nvSpPr>
        <p:spPr>
          <a:xfrm>
            <a:off x="257810" y="3359150"/>
            <a:ext cx="2715260" cy="903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</a:rPr>
              <a:t>turkey</a:t>
            </a:r>
            <a:r>
              <a:rPr lang="en-US" altLang="zh-CN" sz="32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</a:rPr>
              <a:t> </a:t>
            </a:r>
            <a:endParaRPr lang="en-US" altLang="zh-CN" sz="3200" b="1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charset="-122"/>
              <a:cs typeface="Impact" panose="020B080603090205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425440" y="235585"/>
            <a:ext cx="557022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traditional food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传统食物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1" name="Picture 2" descr="Image result for thanksgiving pie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 rot="20759888">
            <a:off x="5331791" y="1263203"/>
            <a:ext cx="2581515" cy="2358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2" descr="Image result for mashed potato thanksgiving 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8852615" y="2422039"/>
            <a:ext cx="2939182" cy="2171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4664075" y="3731260"/>
            <a:ext cx="3608705" cy="144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  <a:sym typeface="+mn-ea"/>
              </a:rPr>
              <a:t>pumpkin pie</a:t>
            </a:r>
            <a:endParaRPr lang="en-US" altLang="zh-CN" sz="4800" b="1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charset="-122"/>
              <a:cs typeface="Impact" panose="020B0806030902050204" pitchFamily="34" charset="0"/>
              <a:sym typeface="+mn-ea"/>
            </a:endParaRPr>
          </a:p>
          <a:p>
            <a:pPr algn="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  <a:sym typeface="+mn-ea"/>
              </a:rPr>
              <a:t>（南瓜派）</a:t>
            </a:r>
            <a:r>
              <a:rPr lang="zh-C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</a:rPr>
              <a:t> </a:t>
            </a:r>
            <a:endParaRPr lang="zh-CN" altLang="en-US" sz="3200" b="1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charset="-122"/>
              <a:cs typeface="Impact" panose="020B080603090205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10"/>
            </p:custDataLst>
          </p:nvPr>
        </p:nvSpPr>
        <p:spPr>
          <a:xfrm>
            <a:off x="8275955" y="4390390"/>
            <a:ext cx="4092575" cy="2257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  <a:sym typeface="+mn-ea"/>
              </a:rPr>
              <a:t>mashed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adj. 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捣烂的</a:t>
            </a:r>
            <a:r>
              <a:rPr lang="en-US" altLang="zh-CN" sz="28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  <a:sym typeface="+mn-ea"/>
              </a:rPr>
              <a:t> </a:t>
            </a:r>
            <a:endParaRPr lang="en-US" altLang="zh-CN" sz="4800" b="1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charset="-122"/>
              <a:cs typeface="Impact" panose="020B0806030902050204" pitchFamily="34" charset="0"/>
              <a:sym typeface="+mn-ea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  <a:sym typeface="+mn-ea"/>
              </a:rPr>
              <a:t>pototo</a:t>
            </a:r>
            <a:r>
              <a:rPr lang="en-US" altLang="zh-CN" sz="32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</a:rPr>
              <a:t> </a:t>
            </a:r>
            <a:endParaRPr lang="en-US" altLang="zh-CN" sz="3200" b="1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charset="-122"/>
              <a:cs typeface="Impact" panose="020B0806030902050204" pitchFamily="34" charset="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</a:rPr>
              <a:t>(</a:t>
            </a:r>
            <a:r>
              <a:rPr lang="zh-C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</a:rPr>
              <a:t>土豆泥</a:t>
            </a:r>
            <a:r>
              <a:rPr lang="en-US" altLang="zh-CN" sz="32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</a:rPr>
              <a:t>)</a:t>
            </a:r>
            <a:endParaRPr lang="en-US" altLang="zh-CN" sz="3200" b="1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charset="-122"/>
              <a:cs typeface="Impact" panose="020B080603090205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826000"/>
            <a:ext cx="3750945" cy="203200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12"/>
            </p:custDataLst>
          </p:nvPr>
        </p:nvSpPr>
        <p:spPr>
          <a:xfrm>
            <a:off x="3667125" y="5823585"/>
            <a:ext cx="3608705" cy="903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lnSpc>
                <a:spcPct val="110000"/>
              </a:lnSpc>
              <a:buClrTx/>
              <a:buSzTx/>
              <a:buFontTx/>
            </a:pPr>
            <a:r>
              <a:rPr lang="en-US" altLang="zh-CN" sz="48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  <a:sym typeface="+mn-ea"/>
              </a:rPr>
              <a:t>gravy</a:t>
            </a:r>
            <a:r>
              <a:rPr lang="zh-C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  <a:sym typeface="+mn-ea"/>
              </a:rPr>
              <a:t>（肉汁）</a:t>
            </a:r>
            <a:r>
              <a:rPr lang="zh-C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  <a:cs typeface="Impact" panose="020B0806030902050204" pitchFamily="34" charset="0"/>
              </a:rPr>
              <a:t> </a:t>
            </a:r>
            <a:endParaRPr lang="zh-CN" altLang="en-US" sz="3200" b="1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charset="-122"/>
              <a:cs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8585" y="4223385"/>
            <a:ext cx="1178496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5240" indent="-3175">
              <a:lnSpc>
                <a:spcPct val="125000"/>
              </a:lnSpc>
            </a:pP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Thanksgiving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Day is a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__________________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传统假日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)in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autumn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People __________</a:t>
            </a: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（庆祝）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 by eating____________ 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（南瓜派）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They also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prepare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other food such as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gravy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and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mashed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pototo.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7651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18740" y="200025"/>
            <a:ext cx="6764020" cy="37890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535940" y="23552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313555" y="4223385"/>
            <a:ext cx="3564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traditional holiday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24000" y="4900930"/>
            <a:ext cx="1829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celebrate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68845" y="4900930"/>
            <a:ext cx="2607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pumpkin pie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532" t="2233" r="5028" b="1830"/>
          <a:stretch>
            <a:fillRect/>
          </a:stretch>
        </p:blipFill>
        <p:spPr>
          <a:xfrm>
            <a:off x="7053580" y="0"/>
            <a:ext cx="5022215" cy="674370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14288" y="1698625"/>
            <a:ext cx="7216775" cy="3784600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</p:spPr>
        <p:txBody>
          <a:bodyPr wrap="none">
            <a:spAutoFit/>
          </a:bodyPr>
          <a:lstStyle/>
          <a:p>
            <a:pPr algn="l" fontAlgn="base">
              <a:lnSpc>
                <a:spcPct val="150000"/>
              </a:lnSpc>
            </a:pPr>
            <a:r>
              <a:rPr lang="en-US" altLang="zh-CN" sz="3200" b="1" strike="noStrike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1.What kind of food are they making?</a:t>
            </a:r>
            <a:endParaRPr lang="en-US" altLang="zh-CN" sz="3200" b="1" strike="noStrike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>
              <a:lnSpc>
                <a:spcPct val="150000"/>
              </a:lnSpc>
            </a:pPr>
            <a:endParaRPr lang="en-US" altLang="zh-CN" sz="3200" b="1" strike="noStrike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>
              <a:lnSpc>
                <a:spcPct val="150000"/>
              </a:lnSpc>
            </a:pPr>
            <a:r>
              <a:rPr lang="en-US" altLang="zh-CN" sz="3200" b="1" strike="noStrike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On which special day do people eat it?</a:t>
            </a:r>
            <a:endParaRPr lang="en-US" altLang="zh-CN" sz="3200" b="1" strike="noStrike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>
              <a:lnSpc>
                <a:spcPct val="150000"/>
              </a:lnSpc>
            </a:pPr>
            <a:endParaRPr lang="en-US" altLang="zh-CN" sz="3200" b="1" strike="noStrike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>
              <a:lnSpc>
                <a:spcPct val="150000"/>
              </a:lnSpc>
            </a:pPr>
            <a:r>
              <a:rPr lang="en-US" altLang="zh-CN" sz="3200" b="1" strike="noStrike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3.What may the passage tell us ?</a:t>
            </a:r>
            <a:endParaRPr lang="en-US" altLang="zh-CN" sz="3200" b="1" strike="noStrike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2"/>
          <p:cNvSpPr txBox="1"/>
          <p:nvPr>
            <p:custDataLst>
              <p:tags r:id="rId4"/>
            </p:custDataLst>
          </p:nvPr>
        </p:nvSpPr>
        <p:spPr>
          <a:xfrm>
            <a:off x="368300" y="2559050"/>
            <a:ext cx="2003425" cy="5826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Turkey.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5175" name="Text Box 15"/>
          <p:cNvSpPr txBox="1"/>
          <p:nvPr>
            <p:custDataLst>
              <p:tags r:id="rId5"/>
            </p:custDataLst>
          </p:nvPr>
        </p:nvSpPr>
        <p:spPr>
          <a:xfrm>
            <a:off x="153988" y="1166813"/>
            <a:ext cx="6561137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0808B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Look at the picture and predict. </a:t>
            </a:r>
            <a:endParaRPr lang="en-US" altLang="zh-CN" sz="3200" b="1">
              <a:solidFill>
                <a:srgbClr val="0808BE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Text Box 12"/>
          <p:cNvSpPr txBox="1"/>
          <p:nvPr>
            <p:custDataLst>
              <p:tags r:id="rId6"/>
            </p:custDataLst>
          </p:nvPr>
        </p:nvSpPr>
        <p:spPr>
          <a:xfrm>
            <a:off x="368300" y="4033838"/>
            <a:ext cx="6986588" cy="5826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Thanksgiving Day in North America.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6564" name="文本框 16"/>
          <p:cNvSpPr txBox="1"/>
          <p:nvPr>
            <p:custDataLst>
              <p:tags r:id="rId7"/>
            </p:custDataLst>
          </p:nvPr>
        </p:nvSpPr>
        <p:spPr>
          <a:xfrm>
            <a:off x="0" y="5360035"/>
            <a:ext cx="10015538" cy="1383665"/>
          </a:xfrm>
          <a:prstGeom prst="rect">
            <a:avLst/>
          </a:prstGeom>
          <a:noFill/>
          <a:ln w="6350">
            <a:noFill/>
          </a:ln>
        </p:spPr>
        <p:txBody>
          <a:bodyPr wrap="square" anchor="t" anchorCtr="0">
            <a:spAutoFit/>
          </a:bodyPr>
          <a:lstStyle/>
          <a:p>
            <a:pPr marL="914400" indent="-914400" algn="l" defTabSz="914400" eaLnBrk="0" hangingPunct="0">
              <a:lnSpc>
                <a:spcPct val="100000"/>
              </a:lnSpc>
              <a:buClrTx/>
              <a:buSzPct val="100000"/>
              <a:buFontTx/>
              <a:buNone/>
            </a:pPr>
            <a:r>
              <a:rPr lang="en-US" altLang="zh-CN" sz="2800" b="1">
                <a:cs typeface="Verdana" panose="020B0604030504040204" pitchFamily="34" charset="0"/>
                <a:sym typeface="+mn-ea"/>
              </a:rPr>
              <a:t>  A.</a:t>
            </a:r>
            <a:r>
              <a:rPr lang="en-US" altLang="zh-CN" sz="2800" b="1">
                <a:cs typeface="Verdana" panose="020B0604030504040204" pitchFamily="34" charset="0"/>
                <a:sym typeface="+mn-ea"/>
              </a:rPr>
              <a:t>Thanksgiving and how to make turkey.</a:t>
            </a:r>
            <a:endParaRPr lang="en-US" altLang="zh-CN" sz="2800" b="1">
              <a:cs typeface="Verdana" panose="020B0604030504040204" pitchFamily="34" charset="0"/>
            </a:endParaRPr>
          </a:p>
          <a:p>
            <a:pPr marL="914400" indent="-914400" algn="l" defTabSz="914400" eaLnBrk="0" hangingPunct="0">
              <a:lnSpc>
                <a:spcPct val="100000"/>
              </a:lnSpc>
              <a:buClrTx/>
              <a:buSzPct val="100000"/>
              <a:buFontTx/>
              <a:buNone/>
            </a:pPr>
            <a:r>
              <a:rPr lang="en-US" altLang="zh-CN" sz="2800" b="1">
                <a:cs typeface="Verdana" panose="020B0604030504040204" pitchFamily="34" charset="0"/>
                <a:sym typeface="+mn-ea"/>
              </a:rPr>
              <a:t>  B.</a:t>
            </a:r>
            <a:r>
              <a:rPr lang="en-US" altLang="zh-CN" sz="2800" b="1">
                <a:cs typeface="Verdana" panose="020B0604030504040204" pitchFamily="34" charset="0"/>
                <a:sym typeface="+mn-ea"/>
              </a:rPr>
              <a:t>It talks about when is Thanksgiving Day.</a:t>
            </a:r>
            <a:endParaRPr lang="en-US" altLang="zh-CN" sz="2800" b="1">
              <a:cs typeface="Verdana" panose="020B0604030504040204" pitchFamily="34" charset="0"/>
              <a:sym typeface="+mn-ea"/>
            </a:endParaRPr>
          </a:p>
          <a:p>
            <a:pPr marL="914400" indent="-914400" algn="l" defTabSz="914400" eaLnBrk="0" hangingPunct="0">
              <a:lnSpc>
                <a:spcPct val="100000"/>
              </a:lnSpc>
              <a:buClrTx/>
              <a:buSzPct val="100000"/>
              <a:buFontTx/>
              <a:buNone/>
            </a:pPr>
            <a:r>
              <a:rPr lang="en-US" altLang="zh-CN" sz="2800" b="1">
                <a:cs typeface="Verdana" panose="020B0604030504040204" pitchFamily="34" charset="0"/>
                <a:sym typeface="+mn-ea"/>
              </a:rPr>
              <a:t>  C.</a:t>
            </a:r>
            <a:r>
              <a:rPr lang="en-US" altLang="zh-CN" sz="2800" b="1">
                <a:cs typeface="Verdana" panose="020B0604030504040204" pitchFamily="34" charset="0"/>
                <a:sym typeface="+mn-ea"/>
              </a:rPr>
              <a:t>It talks about How to make a turkey dinner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Verdana" panose="020B0604030504040204" pitchFamily="34" charset="0"/>
              <a:sym typeface="+mn-ea"/>
            </a:endParaRPr>
          </a:p>
        </p:txBody>
      </p:sp>
      <p:sp>
        <p:nvSpPr>
          <p:cNvPr id="12" name="流程图: 可选过程 11"/>
          <p:cNvSpPr/>
          <p:nvPr>
            <p:custDataLst>
              <p:tags r:id="rId8"/>
            </p:custDataLst>
          </p:nvPr>
        </p:nvSpPr>
        <p:spPr>
          <a:xfrm>
            <a:off x="165100" y="407988"/>
            <a:ext cx="3108325" cy="601663"/>
          </a:xfrm>
          <a:prstGeom prst="flowChartAlternateProcess">
            <a:avLst/>
          </a:prstGeom>
          <a:solidFill>
            <a:srgbClr val="FFD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Prediction</a:t>
            </a: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5" grpId="0"/>
      <p:bldP spid="6656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532" t="2233" r="5028" b="1830"/>
          <a:stretch>
            <a:fillRect/>
          </a:stretch>
        </p:blipFill>
        <p:spPr>
          <a:xfrm>
            <a:off x="7569835" y="168275"/>
            <a:ext cx="4458970" cy="6356350"/>
          </a:xfrm>
          <a:prstGeom prst="rect">
            <a:avLst/>
          </a:prstGeom>
        </p:spPr>
      </p:pic>
      <p:sp>
        <p:nvSpPr>
          <p:cNvPr id="141314" name="Rectangle 17"/>
          <p:cNvSpPr/>
          <p:nvPr/>
        </p:nvSpPr>
        <p:spPr>
          <a:xfrm>
            <a:off x="7703820" y="56515"/>
            <a:ext cx="4347210" cy="335724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1315" name="Rectangle 17"/>
          <p:cNvSpPr/>
          <p:nvPr/>
        </p:nvSpPr>
        <p:spPr>
          <a:xfrm>
            <a:off x="7703820" y="3456305"/>
            <a:ext cx="4324350" cy="30683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1316" name="矩形 199690"/>
          <p:cNvSpPr/>
          <p:nvPr/>
        </p:nvSpPr>
        <p:spPr>
          <a:xfrm>
            <a:off x="8482013" y="1450975"/>
            <a:ext cx="2022475" cy="750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3600" b="1" i="1"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Part 1</a:t>
            </a:r>
            <a:endParaRPr lang="zh-CN" altLang="en-US" sz="3600" b="1" i="1"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317" name="矩形 199691"/>
          <p:cNvSpPr/>
          <p:nvPr/>
        </p:nvSpPr>
        <p:spPr>
          <a:xfrm>
            <a:off x="8482013" y="4483100"/>
            <a:ext cx="2022475" cy="75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3600" b="1" i="1"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Part 2</a:t>
            </a:r>
            <a:endParaRPr lang="zh-CN" altLang="en-US" sz="3600" b="1" i="1"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70" name="矩形 11269"/>
          <p:cNvSpPr/>
          <p:nvPr>
            <p:custDataLst>
              <p:tags r:id="rId3"/>
            </p:custDataLst>
          </p:nvPr>
        </p:nvSpPr>
        <p:spPr>
          <a:xfrm>
            <a:off x="201613" y="4881563"/>
            <a:ext cx="5600700" cy="1076325"/>
          </a:xfrm>
          <a:prstGeom prst="rect">
            <a:avLst/>
          </a:prstGeom>
          <a:solidFill>
            <a:srgbClr val="BDD7EE"/>
          </a:solidFill>
          <a:ln w="2857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Part 1：The introduction(介绍) of Thanksgiving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271" name="矩形 11270"/>
          <p:cNvSpPr/>
          <p:nvPr>
            <p:custDataLst>
              <p:tags r:id="rId4"/>
            </p:custDataLst>
          </p:nvPr>
        </p:nvSpPr>
        <p:spPr>
          <a:xfrm>
            <a:off x="201613" y="6153150"/>
            <a:ext cx="6978650" cy="582613"/>
          </a:xfrm>
          <a:prstGeom prst="rect">
            <a:avLst/>
          </a:prstGeom>
          <a:solidFill>
            <a:srgbClr val="BDD7EE"/>
          </a:solidFill>
          <a:ln w="2857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>
              <a:buSzTx/>
              <a:buFontTx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Part 2：How to make a turkey dinner.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1320" name="Text Box 15"/>
          <p:cNvSpPr txBox="1"/>
          <p:nvPr>
            <p:custDataLst>
              <p:tags r:id="rId5"/>
            </p:custDataLst>
          </p:nvPr>
        </p:nvSpPr>
        <p:spPr>
          <a:xfrm>
            <a:off x="153988" y="1166813"/>
            <a:ext cx="6561137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0808B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Read for the Structures（结构）</a:t>
            </a:r>
            <a:endParaRPr lang="en-US" altLang="zh-CN" sz="3200" b="1">
              <a:solidFill>
                <a:srgbClr val="0808BE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53988" y="1914525"/>
            <a:ext cx="5265737" cy="7302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1.What's the text type(文体)?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153988" y="2676525"/>
            <a:ext cx="5791200" cy="7302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 It's an</a:t>
            </a:r>
            <a:r>
              <a:rPr lang="en-US" altLang="zh-CN" sz="2800" b="1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expository text.(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说明文）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154305" y="3437255"/>
            <a:ext cx="7549515" cy="1210945"/>
          </a:xfrm>
          <a:prstGeom prst="rect">
            <a:avLst/>
          </a:prstGeom>
          <a:solidFill>
            <a:srgbClr val="BDD7EE">
              <a:alpha val="53000"/>
            </a:srgb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2.We can divide(分) the article into ____ parts. 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The main idea of each part: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269" name="矩形 11268"/>
          <p:cNvSpPr/>
          <p:nvPr>
            <p:custDataLst>
              <p:tags r:id="rId9"/>
            </p:custDataLst>
          </p:nvPr>
        </p:nvSpPr>
        <p:spPr>
          <a:xfrm>
            <a:off x="5802313" y="3438208"/>
            <a:ext cx="381000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流程图: 可选过程 3"/>
          <p:cNvSpPr/>
          <p:nvPr>
            <p:custDataLst>
              <p:tags r:id="rId10"/>
            </p:custDataLst>
          </p:nvPr>
        </p:nvSpPr>
        <p:spPr>
          <a:xfrm>
            <a:off x="165100" y="407988"/>
            <a:ext cx="3108325" cy="601663"/>
          </a:xfrm>
          <a:prstGeom prst="flowChartAlternateProcess">
            <a:avLst/>
          </a:prstGeom>
          <a:solidFill>
            <a:srgbClr val="FFD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Fast reading</a:t>
            </a: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 bldLvl="0" animBg="1"/>
      <p:bldP spid="141315" grpId="0" bldLvl="0" animBg="1"/>
      <p:bldP spid="141316" grpId="0"/>
      <p:bldP spid="141317" grpId="0"/>
      <p:bldP spid="11270" grpId="0" bldLvl="0" animBg="1"/>
      <p:bldP spid="11271" grpId="0" bldLvl="0" animBg="1"/>
      <p:bldP spid="11" grpId="5"/>
      <p:bldP spid="112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/>
          <p:nvPr>
            <p:custDataLst>
              <p:tags r:id="rId1"/>
            </p:custDataLst>
          </p:nvPr>
        </p:nvSpPr>
        <p:spPr>
          <a:xfrm>
            <a:off x="203200" y="143510"/>
            <a:ext cx="69056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Part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again and 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finish the chart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lang="en-US" altLang="zh-CN" sz="3200" b="1" i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26771" y="1353185"/>
          <a:ext cx="10538460" cy="45796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468755"/>
                <a:gridCol w="4664710"/>
                <a:gridCol w="4404995"/>
              </a:tblGrid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28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Introduction</a:t>
                      </a:r>
                      <a:r>
                        <a:rPr lang="en-US" altLang="zh-CN" sz="2800" b="1" baseline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en-US" altLang="zh-CN" sz="28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Thanksgiving day  </a:t>
                      </a:r>
                      <a:endParaRPr lang="en-US" altLang="zh-CN" sz="2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2" marR="91442" marT="45681" marB="45681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6883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where</a:t>
                      </a:r>
                      <a:endParaRPr lang="en-US" altLang="zh-CN" sz="28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2" marR="91442" marT="45681" marB="45681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Thanksgiving is a special day in</a:t>
                      </a:r>
                      <a:r>
                        <a:rPr lang="zh-CN" altLang="en-US" sz="2800" b="1" baseline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800" b="1" baseline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___________________.</a:t>
                      </a:r>
                      <a:endParaRPr lang="en-US" altLang="zh-CN" sz="28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2" marR="91442" marT="45681" marB="45681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30937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when</a:t>
                      </a:r>
                      <a:endParaRPr lang="en-US" altLang="zh-CN" sz="28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2" marR="91442" marT="45681" marB="45681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It’s on _________________</a:t>
                      </a:r>
                      <a:endParaRPr lang="en-US" altLang="zh-CN" sz="28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______________in</a:t>
                      </a:r>
                      <a:r>
                        <a:rPr lang="en-US" altLang="zh-CN" sz="2800" b="1" baseline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America.</a:t>
                      </a:r>
                      <a:endParaRPr lang="en-US" altLang="zh-CN" sz="28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2" marR="91442" marT="45681" marB="45681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It’s on ________________ </a:t>
                      </a:r>
                      <a:endParaRPr lang="en-US" altLang="zh-CN" sz="28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</a:t>
                      </a:r>
                      <a:r>
                        <a:rPr lang="en-US" altLang="zh-CN" sz="2800" b="1" baseline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 Canada.</a:t>
                      </a:r>
                      <a:endParaRPr lang="en-US" altLang="zh-CN" sz="28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2" marR="91442" marT="45681" marB="45681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6877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why</a:t>
                      </a:r>
                      <a:endParaRPr lang="en-US" altLang="zh-CN" sz="28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2" marR="91442" marT="45681" marB="45681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It’s a time to 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____________________________</a:t>
                      </a:r>
                      <a:endParaRPr lang="en-US" altLang="zh-CN" sz="28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zh-CN" altLang="en-US" sz="2800" b="1" baseline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800" b="1" baseline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____________________________________.</a:t>
                      </a:r>
                      <a:endParaRPr lang="en-US" altLang="zh-CN" sz="28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2" marR="91442" marT="45681" marB="45681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6883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how</a:t>
                      </a:r>
                      <a:endParaRPr lang="en-US" altLang="zh-CN" sz="28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2" marR="91442" marT="45681" marB="45681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They celebrate it by</a:t>
                      </a:r>
                      <a:r>
                        <a:rPr lang="zh-CN" altLang="en-US" sz="2800" b="1" baseline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800" b="1" baseline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______________________________.</a:t>
                      </a:r>
                      <a:endParaRPr lang="en-US" altLang="zh-CN" sz="28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2" marR="91442" marT="45681" marB="45681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6877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what to eat</a:t>
                      </a:r>
                      <a:endParaRPr lang="en-US" altLang="zh-CN" sz="28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2" marR="91442" marT="45681" marB="45681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The main dish is </a:t>
                      </a:r>
                      <a:r>
                        <a:rPr lang="en-US" altLang="zh-CN" sz="2800" b="1" baseline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_________________________________.</a:t>
                      </a:r>
                      <a:r>
                        <a:rPr lang="zh-CN" altLang="en-US" sz="2800" b="1" baseline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2800" b="1" baseline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Other things:_________________________________.</a:t>
                      </a:r>
                      <a:endParaRPr lang="en-US" altLang="zh-CN" sz="28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2" marR="91442" marT="45681" marB="45681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圆角矩形 23"/>
          <p:cNvSpPr/>
          <p:nvPr>
            <p:custDataLst>
              <p:tags r:id="rId3"/>
            </p:custDataLst>
          </p:nvPr>
        </p:nvSpPr>
        <p:spPr>
          <a:xfrm>
            <a:off x="1766570" y="746125"/>
            <a:ext cx="8905875" cy="46228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Tips: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Look for key words and mark the key information.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1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680" t="2050" r="11894" b="45447"/>
          <a:stretch>
            <a:fillRect/>
          </a:stretch>
        </p:blipFill>
        <p:spPr>
          <a:xfrm>
            <a:off x="1210945" y="30480"/>
            <a:ext cx="9579610" cy="6675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210945" y="1049655"/>
            <a:ext cx="4560570" cy="368300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16025" y="1468755"/>
            <a:ext cx="1966595" cy="368300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4" name="Text Box 12"/>
          <p:cNvSpPr txBox="1"/>
          <p:nvPr>
            <p:custDataLst>
              <p:tags r:id="rId3"/>
            </p:custDataLst>
          </p:nvPr>
        </p:nvSpPr>
        <p:spPr>
          <a:xfrm>
            <a:off x="106680" y="926465"/>
            <a:ext cx="13430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Where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82620" y="1468755"/>
            <a:ext cx="3362960" cy="812800"/>
          </a:xfrm>
          <a:prstGeom prst="rect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210945" y="1842135"/>
            <a:ext cx="1972310" cy="812800"/>
          </a:xfrm>
          <a:prstGeom prst="rect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8" name="Text Box 12"/>
          <p:cNvSpPr txBox="1"/>
          <p:nvPr>
            <p:custDataLst>
              <p:tags r:id="rId4"/>
            </p:custDataLst>
          </p:nvPr>
        </p:nvSpPr>
        <p:spPr>
          <a:xfrm>
            <a:off x="167640" y="1837055"/>
            <a:ext cx="13430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When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82620" y="2282190"/>
            <a:ext cx="3562985" cy="371475"/>
          </a:xfrm>
          <a:prstGeom prst="rect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16025" y="2671445"/>
            <a:ext cx="3777615" cy="371475"/>
          </a:xfrm>
          <a:prstGeom prst="rect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993640" y="2254885"/>
            <a:ext cx="322580" cy="398780"/>
          </a:xfrm>
          <a:prstGeom prst="ellips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5358130" y="2583815"/>
            <a:ext cx="829310" cy="1524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4993640" y="2670175"/>
            <a:ext cx="2197100" cy="371475"/>
          </a:xfrm>
          <a:prstGeom prst="rect">
            <a:avLst/>
          </a:prstGeom>
          <a:solidFill>
            <a:schemeClr val="accent4">
              <a:lumMod val="20000"/>
              <a:lumOff val="80000"/>
              <a:alpha val="55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84275" y="3053080"/>
            <a:ext cx="6006465" cy="827405"/>
          </a:xfrm>
          <a:prstGeom prst="rect">
            <a:avLst/>
          </a:prstGeom>
          <a:solidFill>
            <a:schemeClr val="accent4">
              <a:lumMod val="20000"/>
              <a:lumOff val="80000"/>
              <a:alpha val="55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1231900" y="3397885"/>
            <a:ext cx="1193800" cy="63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4026535" y="3027045"/>
            <a:ext cx="445135" cy="414020"/>
          </a:xfrm>
          <a:prstGeom prst="ellips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4184015" y="3460750"/>
            <a:ext cx="2560955" cy="414020"/>
          </a:xfrm>
          <a:prstGeom prst="ellips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Text Box 12"/>
          <p:cNvSpPr txBox="1"/>
          <p:nvPr>
            <p:custDataLst>
              <p:tags r:id="rId5"/>
            </p:custDataLst>
          </p:nvPr>
        </p:nvSpPr>
        <p:spPr>
          <a:xfrm>
            <a:off x="289560" y="2962275"/>
            <a:ext cx="1047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Why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84275" y="3858895"/>
            <a:ext cx="5744845" cy="853440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185545" y="4697730"/>
            <a:ext cx="1706245" cy="414655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4" name="Text Box 12"/>
          <p:cNvSpPr txBox="1"/>
          <p:nvPr>
            <p:custDataLst>
              <p:tags r:id="rId6"/>
            </p:custDataLst>
          </p:nvPr>
        </p:nvSpPr>
        <p:spPr>
          <a:xfrm>
            <a:off x="320040" y="3841750"/>
            <a:ext cx="1047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How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891790" y="4676775"/>
            <a:ext cx="4037330" cy="403225"/>
          </a:xfrm>
          <a:prstGeom prst="rect">
            <a:avLst/>
          </a:prstGeom>
          <a:solidFill>
            <a:srgbClr val="7030A0">
              <a:alpha val="34000"/>
            </a:srgb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184275" y="5080635"/>
            <a:ext cx="4482465" cy="401955"/>
          </a:xfrm>
          <a:prstGeom prst="rect">
            <a:avLst/>
          </a:prstGeom>
          <a:solidFill>
            <a:srgbClr val="7030A0">
              <a:alpha val="34000"/>
            </a:srgb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7" name="Text Box 12"/>
          <p:cNvSpPr txBox="1"/>
          <p:nvPr>
            <p:custDataLst>
              <p:tags r:id="rId7"/>
            </p:custDataLst>
          </p:nvPr>
        </p:nvSpPr>
        <p:spPr>
          <a:xfrm>
            <a:off x="184150" y="4959350"/>
            <a:ext cx="104775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What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to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eat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69035" y="5485130"/>
            <a:ext cx="5745480" cy="1215390"/>
          </a:xfrm>
          <a:prstGeom prst="rect">
            <a:avLst/>
          </a:prstGeom>
          <a:solidFill>
            <a:srgbClr val="7030A0">
              <a:alpha val="34000"/>
            </a:srgb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5666740" y="5069205"/>
            <a:ext cx="1262380" cy="432435"/>
          </a:xfrm>
          <a:prstGeom prst="rect">
            <a:avLst/>
          </a:prstGeom>
          <a:solidFill>
            <a:srgbClr val="7030A0">
              <a:alpha val="34000"/>
            </a:srgb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4" grpId="1"/>
      <p:bldP spid="6" grpId="0" bldLvl="0" animBg="1"/>
      <p:bldP spid="7" grpId="0" bldLvl="0" animBg="1"/>
      <p:bldP spid="8" grpId="1"/>
      <p:bldP spid="9" grpId="0" bldLvl="0" animBg="1"/>
      <p:bldP spid="10" grpId="0" bldLvl="0" animBg="1"/>
      <p:bldP spid="11" grpId="0" animBg="1"/>
      <p:bldP spid="13" grpId="0" bldLvl="0" animBg="1"/>
      <p:bldP spid="15" grpId="0" bldLvl="0" animBg="1"/>
      <p:bldP spid="18" grpId="0" bldLvl="0" animBg="1"/>
      <p:bldP spid="19" grpId="0" bldLvl="0" animBg="1"/>
      <p:bldP spid="20" grpId="1"/>
      <p:bldP spid="22" grpId="0" bldLvl="0" animBg="1"/>
      <p:bldP spid="23" grpId="0" bldLvl="0" animBg="1"/>
      <p:bldP spid="24" grpId="1"/>
      <p:bldP spid="25" grpId="0" bldLvl="0" animBg="1"/>
      <p:bldP spid="26" grpId="0" bldLvl="0" animBg="1"/>
      <p:bldP spid="27" grpId="1"/>
      <p:bldP spid="28" grpId="0" bldLvl="0" animBg="1"/>
      <p:bldP spid="2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感恩节的历史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32510" y="577850"/>
            <a:ext cx="10310495" cy="61328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09" name="文本框 2"/>
          <p:cNvSpPr txBox="1"/>
          <p:nvPr/>
        </p:nvSpPr>
        <p:spPr>
          <a:xfrm>
            <a:off x="1143000" y="312738"/>
            <a:ext cx="2654300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Presentation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8610" name="图片 1"/>
          <p:cNvPicPr>
            <a:picLocks noChangeAspect="1"/>
          </p:cNvPicPr>
          <p:nvPr/>
        </p:nvPicPr>
        <p:blipFill>
          <a:blip r:embed="rId1"/>
          <a:srcRect b="5617"/>
          <a:stretch>
            <a:fillRect/>
          </a:stretch>
        </p:blipFill>
        <p:spPr>
          <a:xfrm>
            <a:off x="-28575" y="-6350"/>
            <a:ext cx="12217400" cy="6869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-134634" y="-135908"/>
            <a:ext cx="12461231" cy="7129129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22" name="组合 21"/>
          <p:cNvGrpSpPr/>
          <p:nvPr/>
        </p:nvGrpSpPr>
        <p:grpSpPr>
          <a:xfrm>
            <a:off x="3492500" y="1693863"/>
            <a:ext cx="8323263" cy="5299075"/>
            <a:chOff x="4364067" y="1415376"/>
            <a:chExt cx="7695958" cy="4930146"/>
          </a:xfrm>
        </p:grpSpPr>
        <p:pic>
          <p:nvPicPr>
            <p:cNvPr id="68620" name="图片 22" descr="图片包含 背景图案&#10;&#10;描述已自动生成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4067" y="1415376"/>
              <a:ext cx="7695958" cy="493014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文本框 23"/>
            <p:cNvSpPr txBox="1"/>
            <p:nvPr/>
          </p:nvSpPr>
          <p:spPr>
            <a:xfrm>
              <a:off x="5262212" y="2174427"/>
              <a:ext cx="6024245" cy="298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 b="1" noProof="1" dirty="0">
                  <a:ln>
                    <a:solidFill>
                      <a:schemeClr val="accent5">
                        <a:lumMod val="50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Say thanks to the food!</a:t>
              </a:r>
              <a:endParaRPr lang="en-US" altLang="zh-CN" sz="3200" b="1" noProof="1" dirty="0">
                <a:ln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  <a:p>
              <a:pPr algn="ctr"/>
              <a:r>
                <a:rPr lang="en-US" altLang="zh-CN" sz="3200" b="1" noProof="1" dirty="0">
                  <a:ln>
                    <a:solidFill>
                      <a:schemeClr val="accent5">
                        <a:lumMod val="50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 Say thanks to your family!</a:t>
              </a:r>
              <a:endParaRPr lang="en-US" altLang="zh-CN" sz="3200" b="1" noProof="1" dirty="0">
                <a:ln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/>
              <a:r>
                <a:rPr lang="en-US" altLang="zh-CN" sz="3200" b="1" noProof="1" dirty="0">
                  <a:ln>
                    <a:solidFill>
                      <a:schemeClr val="accent5">
                        <a:lumMod val="50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 Say thanks to your teachers!</a:t>
              </a:r>
              <a:endParaRPr lang="en-US" altLang="zh-CN" sz="3200" b="1" noProof="1" dirty="0">
                <a:ln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/>
              <a:r>
                <a:rPr lang="en-US" altLang="zh-CN" sz="3200" b="1" noProof="1" dirty="0">
                  <a:ln>
                    <a:solidFill>
                      <a:schemeClr val="accent5">
                        <a:lumMod val="50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 Say thanks to your friends!</a:t>
              </a:r>
              <a:endParaRPr lang="en-US" altLang="zh-CN" sz="3200" b="1" noProof="1" dirty="0">
                <a:ln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  <a:p>
              <a:pPr algn="ctr"/>
              <a:r>
                <a:rPr lang="en-US" altLang="zh-CN" sz="3200" b="1" noProof="1" dirty="0">
                  <a:ln>
                    <a:solidFill>
                      <a:schemeClr val="accent5">
                        <a:lumMod val="50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     Say thanks to everyone!</a:t>
              </a:r>
              <a:endParaRPr lang="en-US" altLang="zh-CN" sz="3200" b="1" noProof="1" dirty="0">
                <a:ln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>
                <a:lnSpc>
                  <a:spcPct val="150000"/>
                </a:lnSpc>
              </a:pPr>
              <a:endParaRPr kumimoji="1" lang="en-US" altLang="zh-CN" sz="2800" noProof="1" dirty="0">
                <a:ln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25" name="图片 24" descr="图片包含 游戏机, 伞&#10;&#10;描述已自动生成"/>
          <p:cNvPicPr>
            <a:picLocks noChangeAspect="1"/>
          </p:cNvPicPr>
          <p:nvPr/>
        </p:nvPicPr>
        <p:blipFill>
          <a:blip r:embed="rId4"/>
          <a:srcRect l="7845" t="18195" r="5806" b="14668"/>
          <a:stretch>
            <a:fillRect/>
          </a:stretch>
        </p:blipFill>
        <p:spPr>
          <a:xfrm>
            <a:off x="155575" y="519113"/>
            <a:ext cx="4089400" cy="3179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23" name="PA-图片 6" descr="1db7ae67aedbf4ab0464555446c555cb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686925" y="519113"/>
            <a:ext cx="2128838" cy="17827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" name="组合 25"/>
          <p:cNvGrpSpPr/>
          <p:nvPr/>
        </p:nvGrpSpPr>
        <p:grpSpPr>
          <a:xfrm>
            <a:off x="663575" y="623888"/>
            <a:ext cx="3143250" cy="6103937"/>
            <a:chOff x="1007354" y="299118"/>
            <a:chExt cx="3143145" cy="6103620"/>
          </a:xfrm>
        </p:grpSpPr>
        <p:pic>
          <p:nvPicPr>
            <p:cNvPr id="68625" name="图片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7354" y="299118"/>
              <a:ext cx="3074035" cy="61036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8626" name="文本框 27"/>
            <p:cNvSpPr txBox="1"/>
            <p:nvPr>
              <p:custDataLst>
                <p:tags r:id="rId8"/>
              </p:custDataLst>
            </p:nvPr>
          </p:nvSpPr>
          <p:spPr>
            <a:xfrm>
              <a:off x="1206563" y="3122529"/>
              <a:ext cx="2943936" cy="17309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>
                <a:lnSpc>
                  <a:spcPct val="80000"/>
                </a:lnSpc>
              </a:pPr>
              <a:r>
                <a:rPr lang="en-US" altLang="zh-CN" sz="44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Be a thankful person!</a:t>
              </a:r>
              <a:endParaRPr lang="en-US" altLang="zh-CN" sz="44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>
            <p:custDataLst>
              <p:tags r:id="rId1"/>
            </p:custDataLst>
          </p:nvPr>
        </p:nvGrpSpPr>
        <p:grpSpPr>
          <a:xfrm>
            <a:off x="761272" y="142757"/>
            <a:ext cx="516930" cy="516930"/>
            <a:chOff x="780392" y="1580519"/>
            <a:chExt cx="516930" cy="516930"/>
          </a:xfrm>
        </p:grpSpPr>
        <p:sp>
          <p:nvSpPr>
            <p:cNvPr id="84" name="椭圆 83"/>
            <p:cNvSpPr/>
            <p:nvPr>
              <p:custDataLst>
                <p:tags r:id="rId2"/>
              </p:custDataLst>
            </p:nvPr>
          </p:nvSpPr>
          <p:spPr>
            <a:xfrm>
              <a:off x="780392" y="1580519"/>
              <a:ext cx="516930" cy="516930"/>
            </a:xfrm>
            <a:prstGeom prst="ellipse">
              <a:avLst/>
            </a:prstGeom>
            <a:solidFill>
              <a:srgbClr val="F99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" name="文本框 84"/>
            <p:cNvSpPr txBox="1"/>
            <p:nvPr>
              <p:custDataLst>
                <p:tags r:id="rId3"/>
              </p:custDataLst>
            </p:nvPr>
          </p:nvSpPr>
          <p:spPr>
            <a:xfrm>
              <a:off x="814757" y="1642696"/>
              <a:ext cx="4825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1a</a:t>
              </a:r>
              <a:endPara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6" name="文本占位符 13"/>
          <p:cNvSpPr txBox="1"/>
          <p:nvPr>
            <p:custDataLst>
              <p:tags r:id="rId4"/>
            </p:custDataLst>
          </p:nvPr>
        </p:nvSpPr>
        <p:spPr>
          <a:xfrm>
            <a:off x="1312567" y="187171"/>
            <a:ext cx="1099662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/>
              <a:t>Make a list of the things you like in a sandwich.</a:t>
            </a:r>
            <a:endParaRPr lang="en-US" sz="2800"/>
          </a:p>
        </p:txBody>
      </p:sp>
      <p:grpSp>
        <p:nvGrpSpPr>
          <p:cNvPr id="2" name="组合 1"/>
          <p:cNvGrpSpPr/>
          <p:nvPr>
            <p:custDataLst>
              <p:tags r:id="rId5"/>
            </p:custDataLst>
          </p:nvPr>
        </p:nvGrpSpPr>
        <p:grpSpPr>
          <a:xfrm>
            <a:off x="2267585" y="4788783"/>
            <a:ext cx="9124310" cy="1317874"/>
            <a:chOff x="459906" y="1229600"/>
            <a:chExt cx="5384535" cy="2242184"/>
          </a:xfrm>
        </p:grpSpPr>
        <p:sp>
          <p:nvSpPr>
            <p:cNvPr id="3" name="对话气泡: 圆角矩形 72"/>
            <p:cNvSpPr/>
            <p:nvPr>
              <p:custDataLst>
                <p:tags r:id="rId6"/>
              </p:custDataLst>
            </p:nvPr>
          </p:nvSpPr>
          <p:spPr>
            <a:xfrm>
              <a:off x="459906" y="1229600"/>
              <a:ext cx="5384535" cy="2242184"/>
            </a:xfrm>
            <a:prstGeom prst="wedgeRoundRectCallout">
              <a:avLst>
                <a:gd name="adj1" fmla="val -52979"/>
                <a:gd name="adj2" fmla="val -2447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C2CC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7"/>
              </p:custDataLst>
            </p:nvPr>
          </p:nvSpPr>
          <p:spPr>
            <a:xfrm>
              <a:off x="537889" y="1378578"/>
              <a:ext cx="5227332" cy="1835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800"/>
                <a:t>In my sandwich, I like __________________________________________.</a:t>
              </a:r>
              <a:endParaRPr lang="zh-CN" altLang="en-US" sz="2800"/>
            </a:p>
          </p:txBody>
        </p:sp>
      </p:grpSp>
      <p:pic>
        <p:nvPicPr>
          <p:cNvPr id="5" name="图片 3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3138225" y="902703"/>
            <a:ext cx="6142604" cy="338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90179" y="4016546"/>
            <a:ext cx="1376045" cy="263652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54000" y="599440"/>
            <a:ext cx="3898900" cy="56324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3065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 to make </a:t>
            </a:r>
            <a:r>
              <a:rPr lang="en-US" altLang="zh-CN" sz="3065" b="1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turkey</a:t>
            </a:r>
            <a:r>
              <a:rPr lang="en-US" altLang="zh-CN" sz="3065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3065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7" name="图片 106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795271" y="1101725"/>
            <a:ext cx="6322060" cy="39103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630171" y="5410201"/>
            <a:ext cx="7170420" cy="706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4000" b="1"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Read</a:t>
            </a:r>
            <a:r>
              <a:rPr lang="zh-CN" altLang="en-US" sz="4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Part 2</a:t>
            </a:r>
            <a:r>
              <a:rPr lang="zh-CN" altLang="en-US" sz="4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 finish the tasks</a:t>
            </a:r>
            <a:r>
              <a:rPr lang="zh-CN" altLang="en-US" sz="4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4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0" name="矩形 1434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447676"/>
            <a:ext cx="6501765" cy="5835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</a:rPr>
              <a:t>1.What do we need to make </a:t>
            </a:r>
            <a:r>
              <a:rPr lang="en-US" altLang="zh-CN" sz="3200" b="1">
                <a:latin typeface="Times New Roman" panose="02020603050405020304" pitchFamily="18" charset="0"/>
                <a:sym typeface="+mn-ea"/>
              </a:rPr>
              <a:t>turkey</a:t>
            </a:r>
            <a:r>
              <a:rPr lang="en-US" altLang="zh-CN" sz="3200" b="1">
                <a:latin typeface="Times New Roman" panose="02020603050405020304" pitchFamily="18" charset="0"/>
              </a:rPr>
              <a:t>?</a:t>
            </a:r>
            <a:r>
              <a:rPr lang="en-US" altLang="zh-CN" sz="2400" b="1">
                <a:latin typeface="Arial" panose="020B0604020202020204" pitchFamily="34" charset="0"/>
              </a:rPr>
              <a:t> 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19405" y="2348231"/>
            <a:ext cx="2206625" cy="125285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ingredient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[ɪnˈɡriːdiənt]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n. 原料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50876" y="5179696"/>
            <a:ext cx="1744345" cy="86550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tool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[tuːl]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n. 工具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616" name="AutoShape 17"/>
          <p:cNvSpPr/>
          <p:nvPr>
            <p:custDataLst>
              <p:tags r:id="rId4"/>
            </p:custDataLst>
          </p:nvPr>
        </p:nvSpPr>
        <p:spPr>
          <a:xfrm>
            <a:off x="2752091" y="2698115"/>
            <a:ext cx="637540" cy="552451"/>
          </a:xfrm>
          <a:prstGeom prst="rightArrow">
            <a:avLst>
              <a:gd name="adj1" fmla="val 50000"/>
              <a:gd name="adj2" fmla="val 56250"/>
            </a:avLst>
          </a:prstGeom>
          <a:solidFill>
            <a:srgbClr val="FF0000"/>
          </a:solidFill>
          <a:ln>
            <a:noFill/>
            <a:miter lim="800000"/>
          </a:ln>
        </p:spPr>
        <p:txBody>
          <a:bodyPr wrap="none" lIns="91440" tIns="45720" rIns="91440" bIns="45720"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eaLnBrk="1" hangingPunct="1"/>
            <a:endParaRPr lang="zh-CN" altLang="en-US" sz="2400"/>
          </a:p>
        </p:txBody>
      </p:sp>
      <p:sp>
        <p:nvSpPr>
          <p:cNvPr id="16" name="AutoShape 17"/>
          <p:cNvSpPr/>
          <p:nvPr>
            <p:custDataLst>
              <p:tags r:id="rId5"/>
            </p:custDataLst>
          </p:nvPr>
        </p:nvSpPr>
        <p:spPr>
          <a:xfrm>
            <a:off x="2852420" y="5427345"/>
            <a:ext cx="637540" cy="552451"/>
          </a:xfrm>
          <a:prstGeom prst="rightArrow">
            <a:avLst>
              <a:gd name="adj1" fmla="val 50000"/>
              <a:gd name="adj2" fmla="val 56250"/>
            </a:avLst>
          </a:prstGeom>
          <a:solidFill>
            <a:srgbClr val="FF0000"/>
          </a:solidFill>
          <a:ln>
            <a:noFill/>
            <a:miter lim="800000"/>
          </a:ln>
        </p:spPr>
        <p:txBody>
          <a:bodyPr wrap="none" lIns="91440" tIns="45720" rIns="91440" bIns="45720"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eaLnBrk="1" hangingPunct="1"/>
            <a:endParaRPr lang="zh-CN" altLang="en-US" sz="2400"/>
          </a:p>
        </p:txBody>
      </p:sp>
      <p:pic>
        <p:nvPicPr>
          <p:cNvPr id="112" name="图片 111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189345" y="883285"/>
            <a:ext cx="1827531" cy="1467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图片 112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31505" y="745489"/>
            <a:ext cx="1743711" cy="17437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图片 113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817736" y="917575"/>
            <a:ext cx="2216785" cy="1470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图片 114"/>
          <p:cNvPicPr/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947160" y="5205096"/>
            <a:ext cx="268224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图片 115"/>
          <p:cNvPicPr/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010401" y="4754245"/>
            <a:ext cx="2611755" cy="183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1" name="图片 2" descr="U9001P1032DT20130407103314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268" y="3011488"/>
            <a:ext cx="1790700" cy="122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图片 116"/>
          <p:cNvPicPr/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615691" y="2886711"/>
            <a:ext cx="2400935" cy="1350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2" descr="http://t2.baidu.com/it/u=2338189517,915304658&amp;fm=23&amp;gp=0.jpg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 bwMode="auto">
          <a:xfrm>
            <a:off x="10593071" y="2889251"/>
            <a:ext cx="1196975" cy="134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81" name="文本框 267280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749665" y="2263776"/>
            <a:ext cx="8718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salt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0488929" y="2263775"/>
            <a:ext cx="1405891" cy="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pepper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0592753" y="4236720"/>
            <a:ext cx="1441451" cy="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gravy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571616" y="2263776"/>
            <a:ext cx="135953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onions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67279" name="文本框 26727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84295" y="2263776"/>
            <a:ext cx="23876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bread pieces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8" name="图片 117"/>
          <p:cNvPicPr/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3665220" y="883285"/>
            <a:ext cx="2265680" cy="15049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9" name="图片 118"/>
          <p:cNvPicPr/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8058149" y="2928620"/>
            <a:ext cx="2254251" cy="1335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7284" name="Text Box 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442075" y="4236720"/>
            <a:ext cx="1710691" cy="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potatoes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7286" name="Text Box 5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172585" y="4236720"/>
            <a:ext cx="1449071" cy="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carrots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7277" name="Text Box 5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8578851" y="4236720"/>
            <a:ext cx="1430020" cy="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turkey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2868" name="TextBox 4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7981951" y="6236653"/>
            <a:ext cx="108267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oven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2870" name="TextBox 6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4663759" y="6236653"/>
            <a:ext cx="115887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plate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3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7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7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7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7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7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7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7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7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7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7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7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92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92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0" grpId="0" bldLvl="0" animBg="1"/>
      <p:bldP spid="3" grpId="0" bldLvl="0" animBg="1"/>
      <p:bldP spid="8" grpId="0" bldLvl="0" animBg="1"/>
      <p:bldP spid="25616" grpId="0" bldLvl="0" animBg="1"/>
      <p:bldP spid="16" grpId="0" bldLvl="0" animBg="1"/>
      <p:bldP spid="267281" grpId="0"/>
      <p:bldP spid="7" grpId="0"/>
      <p:bldP spid="10" grpId="0"/>
      <p:bldP spid="13" grpId="0"/>
      <p:bldP spid="267279" grpId="0"/>
      <p:bldP spid="267284" grpId="0"/>
      <p:bldP spid="267286" grpId="0"/>
      <p:bldP spid="267277" grpId="0"/>
      <p:bldP spid="292868" grpId="0"/>
      <p:bldP spid="2928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059815" y="454660"/>
            <a:ext cx="7946391" cy="5835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Read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Part 2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number the pictures(1-5).</a:t>
            </a:r>
            <a:endParaRPr lang="zh-CN" altLang="en-US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>
            <a:off x="328929" y="475299"/>
            <a:ext cx="702311" cy="632460"/>
          </a:xfrm>
          <a:prstGeom prst="ellipse">
            <a:avLst/>
          </a:prstGeom>
          <a:solidFill>
            <a:srgbClr val="EF750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2b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 descr="659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3539" t="53528" r="42438" b="2207"/>
          <a:stretch>
            <a:fillRect/>
          </a:stretch>
        </p:blipFill>
        <p:spPr>
          <a:xfrm>
            <a:off x="6988175" y="1024256"/>
            <a:ext cx="5081271" cy="5772785"/>
          </a:xfrm>
          <a:prstGeom prst="rect">
            <a:avLst/>
          </a:prstGeom>
          <a:ln w="12700" cmpd="sng">
            <a:solidFill>
              <a:schemeClr val="tx1"/>
            </a:solidFill>
            <a:prstDash val="solid"/>
          </a:ln>
        </p:spPr>
      </p:pic>
      <p:pic>
        <p:nvPicPr>
          <p:cNvPr id="5" name="图片 4" descr="659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58189" t="78615" r="13196" b="2890"/>
          <a:stretch>
            <a:fillRect/>
          </a:stretch>
        </p:blipFill>
        <p:spPr>
          <a:xfrm>
            <a:off x="2365376" y="4121468"/>
            <a:ext cx="2372995" cy="2125980"/>
          </a:xfrm>
          <a:prstGeom prst="rect">
            <a:avLst/>
          </a:prstGeom>
        </p:spPr>
      </p:pic>
      <p:pic>
        <p:nvPicPr>
          <p:cNvPr id="6" name="图片 5" descr="659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/>
          <a:srcRect l="67215" t="61544" r="6447" b="20980"/>
          <a:stretch>
            <a:fillRect/>
          </a:stretch>
        </p:blipFill>
        <p:spPr>
          <a:xfrm>
            <a:off x="4765675" y="4052888"/>
            <a:ext cx="2184400" cy="2009140"/>
          </a:xfrm>
          <a:prstGeom prst="rect">
            <a:avLst/>
          </a:prstGeom>
        </p:spPr>
      </p:pic>
      <p:pic>
        <p:nvPicPr>
          <p:cNvPr id="7" name="图片 6" descr="659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/>
          <a:srcRect l="58848" t="45225" r="13717" b="38199"/>
          <a:stretch>
            <a:fillRect/>
          </a:stretch>
        </p:blipFill>
        <p:spPr>
          <a:xfrm>
            <a:off x="113665" y="4168141"/>
            <a:ext cx="2275205" cy="1905635"/>
          </a:xfrm>
          <a:prstGeom prst="rect">
            <a:avLst/>
          </a:prstGeom>
        </p:spPr>
      </p:pic>
      <p:pic>
        <p:nvPicPr>
          <p:cNvPr id="13" name="图片 12" descr="659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"/>
          <a:srcRect l="65254" t="29451" r="6365" b="54547"/>
          <a:stretch>
            <a:fillRect/>
          </a:stretch>
        </p:blipFill>
        <p:spPr>
          <a:xfrm>
            <a:off x="3463925" y="1661161"/>
            <a:ext cx="2467611" cy="1928495"/>
          </a:xfrm>
          <a:prstGeom prst="rect">
            <a:avLst/>
          </a:prstGeom>
        </p:spPr>
      </p:pic>
      <p:pic>
        <p:nvPicPr>
          <p:cNvPr id="14" name="图片 13" descr="659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"/>
          <a:srcRect l="58573" t="13063" r="13580" b="70470"/>
          <a:stretch>
            <a:fillRect/>
          </a:stretch>
        </p:blipFill>
        <p:spPr>
          <a:xfrm>
            <a:off x="983616" y="1678941"/>
            <a:ext cx="2309495" cy="1892935"/>
          </a:xfrm>
          <a:prstGeom prst="rect">
            <a:avLst/>
          </a:prstGeom>
        </p:spPr>
      </p:pic>
      <p:sp>
        <p:nvSpPr>
          <p:cNvPr id="20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979295" y="5549265"/>
            <a:ext cx="38608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539231" y="5549265"/>
            <a:ext cx="38608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293235" y="5549265"/>
            <a:ext cx="38608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884488" y="3067685"/>
            <a:ext cx="38608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520055" y="3082608"/>
            <a:ext cx="38608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Unit 8 Section B 2b-part2 听力">
            <a:hlinkClick r:id="" action="ppaction://media"/>
          </p:cNvPr>
          <p:cNvPicPr>
            <a:picLocks noRot="1"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24876" y="439420"/>
            <a:ext cx="619125" cy="619125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66700" y="558800"/>
            <a:ext cx="5003800" cy="5835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2.How do we make turkey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？</a:t>
            </a:r>
            <a:endParaRPr lang="zh-CN" altLang="en-US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descr="659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67215" t="61544" r="6447" b="20980"/>
          <a:stretch>
            <a:fillRect/>
          </a:stretch>
        </p:blipFill>
        <p:spPr>
          <a:xfrm>
            <a:off x="1079500" y="1142365"/>
            <a:ext cx="2971165" cy="2732405"/>
          </a:xfrm>
          <a:prstGeom prst="rect">
            <a:avLst/>
          </a:prstGeom>
        </p:spPr>
      </p:pic>
      <p:pic>
        <p:nvPicPr>
          <p:cNvPr id="13" name="图片 12" descr="659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65254" t="29451" r="6365" b="54547"/>
          <a:stretch>
            <a:fillRect/>
          </a:stretch>
        </p:blipFill>
        <p:spPr>
          <a:xfrm>
            <a:off x="1047115" y="4290061"/>
            <a:ext cx="3003551" cy="2347595"/>
          </a:xfrm>
          <a:prstGeom prst="rect">
            <a:avLst/>
          </a:prstGeom>
        </p:spPr>
      </p:pic>
      <p:sp>
        <p:nvSpPr>
          <p:cNvPr id="175114" name="矩形 17511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215765" y="1724660"/>
            <a:ext cx="719010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800" b="1">
                <a:solidFill>
                  <a:schemeClr val="accent2"/>
                </a:solidFill>
                <a:latin typeface="Arial" panose="020B0604020202020204" pitchFamily="34" charset="0"/>
              </a:rPr>
              <a:t>     </a:t>
            </a:r>
            <a:r>
              <a:rPr lang="en-US" altLang="zh-CN" sz="2800" b="1">
                <a:latin typeface="Arial" panose="020B0604020202020204" pitchFamily="34" charset="0"/>
              </a:rPr>
              <a:t>      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mix together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</a:rPr>
              <a:t>some bread pieces, onions, salt and pepper.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175121" name="矩形 175120"/>
          <p:cNvSpPr/>
          <p:nvPr>
            <p:custDataLst>
              <p:tags r:id="rId6"/>
            </p:custDataLst>
          </p:nvPr>
        </p:nvSpPr>
        <p:spPr>
          <a:xfrm>
            <a:off x="4287839" y="1733551"/>
            <a:ext cx="1119505" cy="5835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3200" b="1" noProof="1">
                <a:solidFill>
                  <a:srgbClr val="0000FF"/>
                </a:solidFill>
                <a:latin typeface="Times New Roman" panose="02020603050405020304" pitchFamily="18" charset="0"/>
              </a:rPr>
              <a:t>First,</a:t>
            </a:r>
            <a:endParaRPr lang="en-US" altLang="zh-CN" sz="3200" b="1" noProof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5118" name="矩形 175117"/>
          <p:cNvSpPr/>
          <p:nvPr>
            <p:custDataLst>
              <p:tags r:id="rId7"/>
            </p:custDataLst>
          </p:nvPr>
        </p:nvSpPr>
        <p:spPr>
          <a:xfrm>
            <a:off x="5130800" y="2762885"/>
            <a:ext cx="4152900" cy="52197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800" b="1" noProof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mix together: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混合在一起</a:t>
            </a:r>
            <a:endParaRPr lang="en-US" altLang="zh-CN" sz="2800" b="1" noProof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5122" name="矩形 175121"/>
          <p:cNvSpPr/>
          <p:nvPr>
            <p:custDataLst>
              <p:tags r:id="rId8"/>
            </p:custDataLst>
          </p:nvPr>
        </p:nvSpPr>
        <p:spPr>
          <a:xfrm>
            <a:off x="4481831" y="4216400"/>
            <a:ext cx="11811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3200" b="1" noProof="1">
                <a:solidFill>
                  <a:srgbClr val="0000FF"/>
                </a:solidFill>
                <a:latin typeface="Times New Roman" panose="02020603050405020304" pitchFamily="18" charset="0"/>
              </a:rPr>
              <a:t>Next,</a:t>
            </a:r>
            <a:endParaRPr lang="en-US" altLang="zh-CN" sz="3200" b="1" noProof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5115" name="矩形 1751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482465" y="4216400"/>
            <a:ext cx="566674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 fill </a:t>
            </a:r>
            <a:r>
              <a:rPr lang="en-US" altLang="zh-CN" sz="3200" b="1">
                <a:latin typeface="Times New Roman" panose="02020603050405020304" pitchFamily="18" charset="0"/>
              </a:rPr>
              <a:t>the turkey</a:t>
            </a:r>
            <a:r>
              <a:rPr lang="en-US" altLang="zh-CN" sz="2800" b="1">
                <a:latin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with </a:t>
            </a:r>
            <a:r>
              <a:rPr lang="en-US" altLang="zh-CN" sz="3200" b="1">
                <a:latin typeface="Times New Roman" panose="02020603050405020304" pitchFamily="18" charset="0"/>
              </a:rPr>
              <a:t>this bread mix.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>
            <p:custDataLst>
              <p:tags r:id="rId10"/>
            </p:custDataLst>
          </p:nvPr>
        </p:nvSpPr>
        <p:spPr>
          <a:xfrm>
            <a:off x="5155565" y="5260975"/>
            <a:ext cx="4321175" cy="5156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lvl="0"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fill…with…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用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…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把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…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填满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5054601" y="5789296"/>
            <a:ext cx="4979035" cy="9531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sz="2800" b="1">
                <a:solidFill>
                  <a:srgbClr val="FF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被动式为</a:t>
            </a:r>
            <a:r>
              <a:rPr lang="en-US" altLang="zh-CN" sz="2800" b="1">
                <a:solidFill>
                  <a:srgbClr val="FF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be filled with</a:t>
            </a:r>
            <a:r>
              <a:rPr lang="zh-CN" altLang="en-US" sz="2800" b="1">
                <a:solidFill>
                  <a:srgbClr val="FF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，意为“装满”，相当于</a:t>
            </a:r>
            <a:r>
              <a:rPr lang="en-US" altLang="zh-CN" sz="2800" b="1">
                <a:solidFill>
                  <a:srgbClr val="FF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be full of</a:t>
            </a:r>
            <a:r>
              <a:rPr lang="zh-CN" altLang="en-US" sz="2800" b="1">
                <a:solidFill>
                  <a:srgbClr val="FF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 b="1">
              <a:solidFill>
                <a:srgbClr val="FF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5114" grpId="0"/>
      <p:bldP spid="175121" grpId="0"/>
      <p:bldP spid="175118" grpId="0" bldLvl="0" animBg="1"/>
      <p:bldP spid="175122" grpId="0"/>
      <p:bldP spid="175115" grpId="0"/>
      <p:bldP spid="25" grpId="0" bldLvl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59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8189" t="78615" r="13196" b="2890"/>
          <a:stretch>
            <a:fillRect/>
          </a:stretch>
        </p:blipFill>
        <p:spPr>
          <a:xfrm>
            <a:off x="1148716" y="4630420"/>
            <a:ext cx="2372995" cy="2125980"/>
          </a:xfrm>
          <a:prstGeom prst="rect">
            <a:avLst/>
          </a:prstGeom>
        </p:spPr>
      </p:pic>
      <p:pic>
        <p:nvPicPr>
          <p:cNvPr id="7" name="图片 6" descr="659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rcRect l="58848" t="45225" r="13717" b="38199"/>
          <a:stretch>
            <a:fillRect/>
          </a:stretch>
        </p:blipFill>
        <p:spPr>
          <a:xfrm>
            <a:off x="1197611" y="2551431"/>
            <a:ext cx="2275205" cy="1905635"/>
          </a:xfrm>
          <a:prstGeom prst="rect">
            <a:avLst/>
          </a:prstGeom>
        </p:spPr>
      </p:pic>
      <p:pic>
        <p:nvPicPr>
          <p:cNvPr id="14" name="图片 13" descr="659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rcRect l="58573" t="13063" r="13580" b="70470"/>
          <a:stretch>
            <a:fillRect/>
          </a:stretch>
        </p:blipFill>
        <p:spPr>
          <a:xfrm>
            <a:off x="1180465" y="485141"/>
            <a:ext cx="2309495" cy="1892935"/>
          </a:xfrm>
          <a:prstGeom prst="rect">
            <a:avLst/>
          </a:prstGeom>
        </p:spPr>
      </p:pic>
      <p:sp>
        <p:nvSpPr>
          <p:cNvPr id="175116" name="矩形 17511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97276" y="656591"/>
            <a:ext cx="743013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            put 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</a:rPr>
              <a:t>the turkey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 in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</a:rPr>
              <a:t> a hot oven and cook it for a few hours.</a:t>
            </a:r>
            <a:endParaRPr lang="en-US" altLang="zh-CN" sz="28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75123" name="矩形 17512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21405" y="656273"/>
            <a:ext cx="11525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</a:rPr>
              <a:t>Then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</a:rPr>
              <a:t>,</a:t>
            </a:r>
            <a:r>
              <a:rPr lang="en-US" altLang="zh-CN" sz="2800">
                <a:latin typeface="Times New Roman" panose="02020603050405020304" pitchFamily="18" charset="0"/>
                <a:ea typeface="黑体" panose="02010609060101010101" charset="-122"/>
              </a:rPr>
              <a:t> </a:t>
            </a:r>
            <a:endParaRPr lang="en-US" altLang="zh-CN" sz="2800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75119" name="矩形 17511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01833" y="1587817"/>
            <a:ext cx="4648835" cy="52197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put …in…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把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…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放在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…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里面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597275" y="2446656"/>
            <a:ext cx="717296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                   place 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</a:rPr>
              <a:t>the turkey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on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</a:rPr>
              <a:t>a large plate and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cover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</a:rPr>
              <a:t>  it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with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</a:rPr>
              <a:t> gravy.</a:t>
            </a:r>
            <a:endParaRPr lang="en-US" altLang="zh-CN" sz="28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572828" y="2455545"/>
            <a:ext cx="17741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</a:rPr>
              <a:t>After that,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2" name="Text Box 1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01833" y="3323589"/>
            <a:ext cx="6403975" cy="52197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/>
              </a:rPr>
              <a:t>place (=put)…on: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/>
              </a:rPr>
              <a:t>把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/>
              </a:rPr>
              <a:t>…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/>
              </a:rPr>
              <a:t>放置某物的上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/>
              </a:rPr>
              <a:t> 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6" name="矩形 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01833" y="3891280"/>
            <a:ext cx="4349750" cy="95313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/>
              </a:rPr>
              <a:t>cover … with…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/>
              </a:rPr>
              <a:t>：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用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…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盖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…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be covered with: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被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...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盖住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/>
              </a:rPr>
              <a:t> 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76136" name="文本框 17613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597275" y="4667885"/>
            <a:ext cx="7981951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</a:rPr>
              <a:t>            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cut 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</a:rPr>
              <a:t>the turkey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into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</a:rPr>
              <a:t> thin pieces and eat the meat with vegetables like carrots and potatoes.</a:t>
            </a:r>
            <a:endParaRPr lang="en-US" altLang="zh-CN" sz="28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76138" name="矩形 176137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596959" y="4667569"/>
            <a:ext cx="13195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</a:rPr>
              <a:t>Finally,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4"/>
            </p:custDataLst>
          </p:nvPr>
        </p:nvSpPr>
        <p:spPr>
          <a:xfrm>
            <a:off x="4501833" y="5707380"/>
            <a:ext cx="5937885" cy="52197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/>
              </a:rPr>
              <a:t>cut … into thin pieces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/>
              </a:rPr>
              <a:t>: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/>
              </a:rPr>
              <a:t>把…切成薄片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Calibri" panose="020F0502020204030204"/>
            </a:endParaRPr>
          </a:p>
        </p:txBody>
      </p:sp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5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6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6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6" grpId="0"/>
      <p:bldP spid="175123" grpId="0"/>
      <p:bldP spid="175119" grpId="0" bldLvl="0" animBg="1"/>
      <p:bldP spid="3" grpId="0"/>
      <p:bldP spid="4" grpId="0"/>
      <p:bldP spid="2" grpId="0" bldLvl="0" animBg="1"/>
      <p:bldP spid="6" grpId="0" bldLvl="0" animBg="1"/>
      <p:bldP spid="176136" grpId="0"/>
      <p:bldP spid="176138" grpId="0"/>
      <p:bldP spid="8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19457"/>
          <p:cNvGrpSpPr/>
          <p:nvPr>
            <p:custDataLst>
              <p:tags r:id="rId1"/>
            </p:custDataLst>
          </p:nvPr>
        </p:nvGrpSpPr>
        <p:grpSpPr>
          <a:xfrm>
            <a:off x="4014047" y="854287"/>
            <a:ext cx="7454900" cy="5334000"/>
            <a:chOff x="2304" y="960"/>
            <a:chExt cx="3360" cy="3360"/>
          </a:xfrm>
        </p:grpSpPr>
        <p:sp>
          <p:nvSpPr>
            <p:cNvPr id="28674" name="矩形 19458"/>
            <p:cNvSpPr/>
            <p:nvPr>
              <p:custDataLst>
                <p:tags r:id="rId2"/>
              </p:custDataLst>
            </p:nvPr>
          </p:nvSpPr>
          <p:spPr>
            <a:xfrm>
              <a:off x="2304" y="960"/>
              <a:ext cx="3360" cy="3360"/>
            </a:xfrm>
            <a:prstGeom prst="rect">
              <a:avLst/>
            </a:prstGeom>
            <a:solidFill>
              <a:srgbClr val="CCFFFF">
                <a:alpha val="22000"/>
              </a:srgbClr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 sz="135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675" name="文本框 19459"/>
            <p:cNvSpPr txBox="1"/>
            <p:nvPr>
              <p:custDataLst>
                <p:tags r:id="rId3"/>
              </p:custDataLst>
            </p:nvPr>
          </p:nvSpPr>
          <p:spPr>
            <a:xfrm>
              <a:off x="4577" y="1056"/>
              <a:ext cx="1045" cy="329"/>
            </a:xfrm>
            <a:prstGeom prst="rect">
              <a:avLst/>
            </a:prstGeom>
            <a:solidFill>
              <a:srgbClr val="FF6600">
                <a:alpha val="75000"/>
              </a:srgbClr>
            </a:solidFill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2800" b="1">
                  <a:latin typeface="Arial" panose="020B0604020202020204" pitchFamily="34" charset="0"/>
                  <a:ea typeface="宋体" panose="02010600030101010101" pitchFamily="2" charset="-122"/>
                </a:rPr>
                <a:t>Verbs used</a:t>
              </a:r>
              <a:endParaRPr lang="en-US" altLang="zh-CN" sz="28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461" name="组合 19460"/>
          <p:cNvGrpSpPr/>
          <p:nvPr>
            <p:custDataLst>
              <p:tags r:id="rId4"/>
            </p:custDataLst>
          </p:nvPr>
        </p:nvGrpSpPr>
        <p:grpSpPr>
          <a:xfrm>
            <a:off x="356447" y="854287"/>
            <a:ext cx="3657600" cy="5334001"/>
            <a:chOff x="0" y="960"/>
            <a:chExt cx="2304" cy="3360"/>
          </a:xfrm>
        </p:grpSpPr>
        <p:sp>
          <p:nvSpPr>
            <p:cNvPr id="28677" name="矩形 19461"/>
            <p:cNvSpPr/>
            <p:nvPr>
              <p:custDataLst>
                <p:tags r:id="rId5"/>
              </p:custDataLst>
            </p:nvPr>
          </p:nvSpPr>
          <p:spPr>
            <a:xfrm>
              <a:off x="0" y="960"/>
              <a:ext cx="2304" cy="3360"/>
            </a:xfrm>
            <a:prstGeom prst="rect">
              <a:avLst/>
            </a:prstGeom>
            <a:solidFill>
              <a:srgbClr val="FFFF99">
                <a:alpha val="17000"/>
              </a:srgbClr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 sz="135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678" name="文本框 19462"/>
            <p:cNvSpPr txBox="1"/>
            <p:nvPr>
              <p:custDataLst>
                <p:tags r:id="rId6"/>
              </p:custDataLst>
            </p:nvPr>
          </p:nvSpPr>
          <p:spPr>
            <a:xfrm>
              <a:off x="528" y="3984"/>
              <a:ext cx="1322" cy="329"/>
            </a:xfrm>
            <a:prstGeom prst="rect">
              <a:avLst/>
            </a:prstGeom>
            <a:solidFill>
              <a:srgbClr val="0000FF">
                <a:alpha val="82001"/>
              </a:srgbClr>
            </a:solidFill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Step words</a:t>
              </a:r>
              <a:endParaRPr lang="en-US" altLang="zh-CN" sz="28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8681" name="组合 19465"/>
          <p:cNvGrpSpPr/>
          <p:nvPr>
            <p:custDataLst>
              <p:tags r:id="rId7"/>
            </p:custDataLst>
          </p:nvPr>
        </p:nvGrpSpPr>
        <p:grpSpPr>
          <a:xfrm>
            <a:off x="1651847" y="854287"/>
            <a:ext cx="2057400" cy="1665386"/>
            <a:chOff x="2064" y="2496"/>
            <a:chExt cx="1548" cy="1526"/>
          </a:xfrm>
        </p:grpSpPr>
        <p:pic>
          <p:nvPicPr>
            <p:cNvPr id="28682" name="图片 5" descr="B-2d-4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2064" y="2496"/>
              <a:ext cx="1548" cy="13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83" name="Text Box 8"/>
            <p:cNvSpPr txBox="1"/>
            <p:nvPr>
              <p:custDataLst>
                <p:tags r:id="rId10"/>
              </p:custDataLst>
            </p:nvPr>
          </p:nvSpPr>
          <p:spPr>
            <a:xfrm>
              <a:off x="3312" y="3600"/>
              <a:ext cx="265" cy="4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400" b="1">
                  <a:solidFill>
                    <a:srgbClr val="CC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1</a:t>
              </a:r>
              <a:endParaRPr lang="en-US" altLang="zh-CN" sz="2400" b="1">
                <a:solidFill>
                  <a:srgbClr val="CC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8684" name="组合 19468"/>
          <p:cNvGrpSpPr/>
          <p:nvPr>
            <p:custDataLst>
              <p:tags r:id="rId11"/>
            </p:custDataLst>
          </p:nvPr>
        </p:nvGrpSpPr>
        <p:grpSpPr>
          <a:xfrm>
            <a:off x="2566247" y="1997287"/>
            <a:ext cx="1930854" cy="1590928"/>
            <a:chOff x="3120" y="1008"/>
            <a:chExt cx="1703" cy="1392"/>
          </a:xfrm>
        </p:grpSpPr>
        <p:pic>
          <p:nvPicPr>
            <p:cNvPr id="28685" name="图片 3" descr="B-2d-2.png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3120" y="1008"/>
              <a:ext cx="1680" cy="133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86" name="Text Box 8"/>
            <p:cNvSpPr txBox="1"/>
            <p:nvPr>
              <p:custDataLst>
                <p:tags r:id="rId13"/>
              </p:custDataLst>
            </p:nvPr>
          </p:nvSpPr>
          <p:spPr>
            <a:xfrm>
              <a:off x="4512" y="1997"/>
              <a:ext cx="311" cy="4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400" b="1">
                  <a:solidFill>
                    <a:srgbClr val="CC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endParaRPr lang="en-US" altLang="zh-CN" sz="2400" b="1">
                <a:solidFill>
                  <a:srgbClr val="CC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8687" name="组合 19471"/>
          <p:cNvGrpSpPr/>
          <p:nvPr>
            <p:custDataLst>
              <p:tags r:id="rId14"/>
            </p:custDataLst>
          </p:nvPr>
        </p:nvGrpSpPr>
        <p:grpSpPr>
          <a:xfrm>
            <a:off x="3556847" y="2737061"/>
            <a:ext cx="1912137" cy="1583491"/>
            <a:chOff x="1104" y="1008"/>
            <a:chExt cx="1602" cy="1353"/>
          </a:xfrm>
        </p:grpSpPr>
        <p:pic>
          <p:nvPicPr>
            <p:cNvPr id="28688" name="图片 2" descr="B-2d-1.png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04" y="1008"/>
              <a:ext cx="1596" cy="13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89" name="Text Box 8"/>
            <p:cNvSpPr txBox="1"/>
            <p:nvPr>
              <p:custDataLst>
                <p:tags r:id="rId16"/>
              </p:custDataLst>
            </p:nvPr>
          </p:nvSpPr>
          <p:spPr>
            <a:xfrm>
              <a:off x="2411" y="1968"/>
              <a:ext cx="295" cy="3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400" b="1">
                  <a:solidFill>
                    <a:srgbClr val="CC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  <a:endParaRPr lang="en-US" altLang="zh-CN" sz="2400" b="1">
                <a:solidFill>
                  <a:srgbClr val="CC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8690" name="组合 19474"/>
          <p:cNvGrpSpPr/>
          <p:nvPr>
            <p:custDataLst>
              <p:tags r:id="rId17"/>
            </p:custDataLst>
          </p:nvPr>
        </p:nvGrpSpPr>
        <p:grpSpPr>
          <a:xfrm>
            <a:off x="4623647" y="3521287"/>
            <a:ext cx="1904193" cy="1581194"/>
            <a:chOff x="288" y="2556"/>
            <a:chExt cx="1590" cy="1474"/>
          </a:xfrm>
        </p:grpSpPr>
        <p:pic>
          <p:nvPicPr>
            <p:cNvPr id="28691" name="图片 4" descr="B-2d-3.png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288" y="2556"/>
              <a:ext cx="1590" cy="13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92" name="Text Box 8"/>
            <p:cNvSpPr txBox="1"/>
            <p:nvPr>
              <p:custDataLst>
                <p:tags r:id="rId19"/>
              </p:custDataLst>
            </p:nvPr>
          </p:nvSpPr>
          <p:spPr>
            <a:xfrm>
              <a:off x="1584" y="3601"/>
              <a:ext cx="294" cy="4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400" b="1">
                  <a:solidFill>
                    <a:srgbClr val="CC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4</a:t>
              </a:r>
              <a:endParaRPr lang="en-US" altLang="zh-CN" sz="2400" b="1">
                <a:solidFill>
                  <a:srgbClr val="CC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8693" name="组合 19477"/>
          <p:cNvGrpSpPr/>
          <p:nvPr>
            <p:custDataLst>
              <p:tags r:id="rId20"/>
            </p:custDataLst>
          </p:nvPr>
        </p:nvGrpSpPr>
        <p:grpSpPr>
          <a:xfrm>
            <a:off x="5766647" y="4435687"/>
            <a:ext cx="1828800" cy="1528749"/>
            <a:chOff x="3888" y="2586"/>
            <a:chExt cx="1638" cy="1451"/>
          </a:xfrm>
        </p:grpSpPr>
        <p:pic>
          <p:nvPicPr>
            <p:cNvPr id="28694" name="图片 1" descr="B-2d-5.png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3888" y="2586"/>
              <a:ext cx="1638" cy="144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95" name="Text Box 8"/>
            <p:cNvSpPr txBox="1"/>
            <p:nvPr>
              <p:custDataLst>
                <p:tags r:id="rId22"/>
              </p:custDataLst>
            </p:nvPr>
          </p:nvSpPr>
          <p:spPr>
            <a:xfrm>
              <a:off x="5183" y="3600"/>
              <a:ext cx="316" cy="43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400" b="1">
                  <a:solidFill>
                    <a:srgbClr val="CC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5</a:t>
              </a:r>
              <a:endParaRPr lang="en-US" altLang="zh-CN" sz="2400" b="1">
                <a:solidFill>
                  <a:srgbClr val="CC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" name="Text Box 16"/>
          <p:cNvSpPr txBox="1"/>
          <p:nvPr>
            <p:custDataLst>
              <p:tags r:id="rId23"/>
            </p:custDataLst>
          </p:nvPr>
        </p:nvSpPr>
        <p:spPr>
          <a:xfrm>
            <a:off x="432647" y="974937"/>
            <a:ext cx="13716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First,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Text Box 16"/>
          <p:cNvSpPr txBox="1"/>
          <p:nvPr>
            <p:custDataLst>
              <p:tags r:id="rId24"/>
            </p:custDataLst>
          </p:nvPr>
        </p:nvSpPr>
        <p:spPr>
          <a:xfrm>
            <a:off x="432647" y="1889337"/>
            <a:ext cx="13716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Next,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Text Box 16"/>
          <p:cNvSpPr txBox="1"/>
          <p:nvPr>
            <p:custDataLst>
              <p:tags r:id="rId25"/>
            </p:custDataLst>
          </p:nvPr>
        </p:nvSpPr>
        <p:spPr>
          <a:xfrm>
            <a:off x="432647" y="2803737"/>
            <a:ext cx="13716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Then,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Text Box 16"/>
          <p:cNvSpPr txBox="1"/>
          <p:nvPr>
            <p:custDataLst>
              <p:tags r:id="rId26"/>
            </p:custDataLst>
          </p:nvPr>
        </p:nvSpPr>
        <p:spPr>
          <a:xfrm>
            <a:off x="432647" y="3870537"/>
            <a:ext cx="33528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When it’s ready,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Text Box 16"/>
          <p:cNvSpPr txBox="1"/>
          <p:nvPr>
            <p:custDataLst>
              <p:tags r:id="rId27"/>
            </p:custDataLst>
          </p:nvPr>
        </p:nvSpPr>
        <p:spPr>
          <a:xfrm>
            <a:off x="508847" y="4861137"/>
            <a:ext cx="17526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Finally,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Text Box 16"/>
          <p:cNvSpPr txBox="1"/>
          <p:nvPr>
            <p:custDataLst>
              <p:tags r:id="rId28"/>
            </p:custDataLst>
          </p:nvPr>
        </p:nvSpPr>
        <p:spPr>
          <a:xfrm>
            <a:off x="4014047" y="930487"/>
            <a:ext cx="37338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mix together…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Text Box 16"/>
          <p:cNvSpPr txBox="1"/>
          <p:nvPr>
            <p:custDataLst>
              <p:tags r:id="rId29"/>
            </p:custDataLst>
          </p:nvPr>
        </p:nvSpPr>
        <p:spPr>
          <a:xfrm>
            <a:off x="4699847" y="1921087"/>
            <a:ext cx="37338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fill …with …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Text Box 16"/>
          <p:cNvSpPr txBox="1"/>
          <p:nvPr>
            <p:custDataLst>
              <p:tags r:id="rId30"/>
            </p:custDataLst>
          </p:nvPr>
        </p:nvSpPr>
        <p:spPr>
          <a:xfrm>
            <a:off x="5842847" y="2803737"/>
            <a:ext cx="37338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put …in, cook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Text Box 16"/>
          <p:cNvSpPr txBox="1"/>
          <p:nvPr>
            <p:custDataLst>
              <p:tags r:id="rId31"/>
            </p:custDataLst>
          </p:nvPr>
        </p:nvSpPr>
        <p:spPr>
          <a:xfrm>
            <a:off x="6681047" y="3794760"/>
            <a:ext cx="4420447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place, cover...with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" name="Text Box 16"/>
          <p:cNvSpPr txBox="1"/>
          <p:nvPr>
            <p:custDataLst>
              <p:tags r:id="rId32"/>
            </p:custDataLst>
          </p:nvPr>
        </p:nvSpPr>
        <p:spPr>
          <a:xfrm>
            <a:off x="7595447" y="4816687"/>
            <a:ext cx="2667000" cy="11988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cut…into.., </a:t>
            </a:r>
            <a:endParaRPr lang="en-US" altLang="zh-CN" sz="3600" b="1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eat…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custDataLst>
      <p:tags r:id="rId3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8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  <p:bldP spid="8" grpId="0" build="p"/>
      <p:bldP spid="9" grpId="0" build="p"/>
      <p:bldP spid="13" grpId="0" build="p"/>
      <p:bldP spid="14" grpId="0" build="p"/>
      <p:bldP spid="15" grpId="0" build="p"/>
      <p:bldP spid="1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5" name="组合 12"/>
          <p:cNvGrpSpPr/>
          <p:nvPr/>
        </p:nvGrpSpPr>
        <p:grpSpPr>
          <a:xfrm>
            <a:off x="360363" y="2417763"/>
            <a:ext cx="11450637" cy="3676650"/>
            <a:chOff x="335359" y="2332588"/>
            <a:chExt cx="11449271" cy="3677088"/>
          </a:xfrm>
        </p:grpSpPr>
        <p:sp>
          <p:nvSpPr>
            <p:cNvPr id="11" name="对角圆角矩形 10"/>
            <p:cNvSpPr/>
            <p:nvPr>
              <p:custDataLst>
                <p:tags r:id="rId1"/>
              </p:custDataLst>
            </p:nvPr>
          </p:nvSpPr>
          <p:spPr>
            <a:xfrm rot="10800000">
              <a:off x="335359" y="2332588"/>
              <a:ext cx="11449271" cy="3677088"/>
            </a:xfrm>
            <a:prstGeom prst="round2Diag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Text Box 6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51384" y="2513752"/>
              <a:ext cx="11156204" cy="3413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marL="1617980" indent="-161798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208280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491105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2898775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330708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376428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422148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467868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513588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1612900" indent="-1612900" eaLnBrk="1" fontAlgn="base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n-US" altLang="zh-CN" b="1" strike="noStrike" noProof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_______, serve it to your friends with some vegetables.</a:t>
              </a:r>
              <a:endParaRPr lang="en-US" altLang="zh-CN" b="1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437005" indent="-1437005" eaLnBrk="1" fontAlgn="base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n-US" altLang="zh-CN" b="1" strike="noStrike" noProof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_______, put this into the bird.</a:t>
              </a:r>
              <a:endParaRPr lang="en-US" altLang="zh-CN" b="1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609725" indent="-1609725" eaLnBrk="1" fontAlgn="base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n-US" altLang="zh-CN" b="1" strike="noStrike" noProof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_______, cook it at a very high temperature for a long time. </a:t>
              </a:r>
              <a:endParaRPr lang="en-US" altLang="zh-CN" b="1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612900" indent="-1612900" eaLnBrk="1" fontAlgn="base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n-US" altLang="zh-CN" b="1" strike="noStrike" noProof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_______, put everything you need together in a large bowl. </a:t>
              </a:r>
              <a:endParaRPr lang="en-US" altLang="zh-CN" b="1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748" name="Text Box 5"/>
            <p:cNvSpPr txBox="1"/>
            <p:nvPr>
              <p:custDataLst>
                <p:tags r:id="rId3"/>
              </p:custDataLst>
            </p:nvPr>
          </p:nvSpPr>
          <p:spPr>
            <a:xfrm>
              <a:off x="695400" y="2670271"/>
              <a:ext cx="543645" cy="50651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9749" name="Text Box 5"/>
            <p:cNvSpPr txBox="1"/>
            <p:nvPr>
              <p:custDataLst>
                <p:tags r:id="rId4"/>
              </p:custDataLst>
            </p:nvPr>
          </p:nvSpPr>
          <p:spPr>
            <a:xfrm>
              <a:off x="695400" y="3407089"/>
              <a:ext cx="543645" cy="50651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9750" name="Text Box 5"/>
            <p:cNvSpPr txBox="1"/>
            <p:nvPr>
              <p:custDataLst>
                <p:tags r:id="rId5"/>
              </p:custDataLst>
            </p:nvPr>
          </p:nvSpPr>
          <p:spPr>
            <a:xfrm>
              <a:off x="695400" y="4152460"/>
              <a:ext cx="543645" cy="50651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9751" name="Text Box 5"/>
            <p:cNvSpPr txBox="1"/>
            <p:nvPr>
              <p:custDataLst>
                <p:tags r:id="rId6"/>
              </p:custDataLst>
            </p:nvPr>
          </p:nvSpPr>
          <p:spPr>
            <a:xfrm>
              <a:off x="712172" y="4904560"/>
              <a:ext cx="543645" cy="50651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59752" name="Text Box 5"/>
          <p:cNvSpPr txBox="1"/>
          <p:nvPr>
            <p:custDataLst>
              <p:tags r:id="rId7"/>
            </p:custDataLst>
          </p:nvPr>
        </p:nvSpPr>
        <p:spPr>
          <a:xfrm>
            <a:off x="1409700" y="358775"/>
            <a:ext cx="10374313" cy="18653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Here are the instructions for making a turkey dinner written in a different way. Put them in order. Write</a:t>
            </a:r>
            <a:r>
              <a:rPr lang="en-US" altLang="zh-CN" sz="3200" b="1" i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First</a:t>
            </a:r>
            <a:r>
              <a:rPr lang="en-US" altLang="zh-CN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  <a:r>
              <a:rPr lang="en-US" altLang="zh-CN" sz="3200" b="1" i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  <a:r>
              <a:rPr lang="en-US" altLang="zh-CN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  <a:r>
              <a:rPr lang="en-US" altLang="zh-CN" sz="3200" b="1" i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Then</a:t>
            </a:r>
            <a:r>
              <a:rPr lang="en-US" altLang="zh-CN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and </a:t>
            </a:r>
            <a:r>
              <a:rPr lang="en-US" altLang="zh-CN" sz="3200" b="1" i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Finally</a:t>
            </a:r>
            <a:r>
              <a:rPr lang="en-US" altLang="zh-CN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 </a:t>
            </a:r>
            <a:endParaRPr lang="en-US" altLang="zh-CN" sz="32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59753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2088" y="476250"/>
            <a:ext cx="1217612" cy="121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4"/>
          <p:cNvSpPr/>
          <p:nvPr>
            <p:custDataLst>
              <p:tags r:id="rId10"/>
            </p:custDataLst>
          </p:nvPr>
        </p:nvSpPr>
        <p:spPr>
          <a:xfrm>
            <a:off x="1470025" y="2716213"/>
            <a:ext cx="1414463" cy="58578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Finally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Rectangle 6"/>
          <p:cNvSpPr/>
          <p:nvPr>
            <p:custDataLst>
              <p:tags r:id="rId11"/>
            </p:custDataLst>
          </p:nvPr>
        </p:nvSpPr>
        <p:spPr>
          <a:xfrm>
            <a:off x="1470025" y="3448050"/>
            <a:ext cx="1006475" cy="5857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Next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Rectangle 7"/>
          <p:cNvSpPr/>
          <p:nvPr>
            <p:custDataLst>
              <p:tags r:id="rId12"/>
            </p:custDataLst>
          </p:nvPr>
        </p:nvSpPr>
        <p:spPr>
          <a:xfrm>
            <a:off x="1481138" y="4198938"/>
            <a:ext cx="1096962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Then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Rectangle 8"/>
          <p:cNvSpPr/>
          <p:nvPr>
            <p:custDataLst>
              <p:tags r:id="rId13"/>
            </p:custDataLst>
          </p:nvPr>
        </p:nvSpPr>
        <p:spPr>
          <a:xfrm>
            <a:off x="1546225" y="4913313"/>
            <a:ext cx="1027113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First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2625" y="2711450"/>
            <a:ext cx="654050" cy="654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61988" y="4946650"/>
            <a:ext cx="655637" cy="655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8025" y="3433763"/>
            <a:ext cx="654050" cy="654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2625" y="4214813"/>
            <a:ext cx="654050" cy="6556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485140" y="151765"/>
            <a:ext cx="11221720" cy="65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91440" tIns="45720" rIns="91440" bIns="4572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most countries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, people usually eat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food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special holidays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. A special day </a:t>
            </a:r>
            <a:r>
              <a:rPr lang="en-US" altLang="zh-CN" sz="2800" b="1" kern="1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North America is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Thanksgiving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United States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, this festival is always </a:t>
            </a:r>
            <a:r>
              <a:rPr lang="en-US" altLang="zh-CN" sz="2800" b="1" kern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the fourth Thursday </a:t>
            </a:r>
            <a:r>
              <a:rPr lang="en-US" altLang="zh-CN" sz="2800" b="1" kern="16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November, but in Canada it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the second Monday in October. Thanksgiving is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time to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thanks for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food in the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autumn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and other good things </a:t>
            </a:r>
            <a:r>
              <a:rPr lang="en-US" altLang="zh-CN" sz="2800" b="1" u="sng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people enjoy </a:t>
            </a:r>
            <a:r>
              <a:rPr lang="en-US" altLang="zh-CN" sz="2800" b="1" u="sng" kern="1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altLang="zh-CN" sz="2800" b="1" u="sng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life. 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Families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Thanksgiving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a time to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together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and usually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celebrate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it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a big family</a:t>
            </a:r>
            <a:r>
              <a:rPr lang="en-US" altLang="zh-CN" sz="2800" b="1" kern="16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meal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altLang="zh-CN" sz="2800" b="1" kern="16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dish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of this meal is almost always turkey, a large bird. </a:t>
            </a:r>
            <a:r>
              <a:rPr lang="en-US" altLang="zh-CN" sz="2800" b="1" kern="1600">
                <a:solidFill>
                  <a:srgbClr val="C182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go with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the turkey, people often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other things, such as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gravy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cornbread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mashed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potatoes, and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pumpkin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or apple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 b="1" kern="160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66675" y="98425"/>
            <a:ext cx="11981985" cy="594931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zh-CN" sz="2800" b="1" kern="16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a turkey dinner</a:t>
            </a:r>
            <a:endParaRPr lang="en-US" altLang="zh-CN" sz="2800" b="1" kern="160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en-US" altLang="zh-CN" sz="2800" b="1" kern="16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 is</a:t>
            </a:r>
            <a:r>
              <a:rPr lang="en-US" altLang="zh-CN" sz="2800" b="1" kern="16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way to</a:t>
            </a:r>
            <a:r>
              <a:rPr lang="en-US" altLang="zh-CN" sz="2800" b="1" kern="16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make turkey </a:t>
            </a:r>
            <a:r>
              <a:rPr lang="en-US" altLang="zh-CN" sz="2800" b="1" kern="16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altLang="zh-CN" sz="2800" b="1" kern="16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Thanksgiving dinner.</a:t>
            </a:r>
            <a:endParaRPr lang="en-US" altLang="zh-CN" sz="2800" b="1" kern="160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63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altLang="zh-CN" sz="2800" b="1" kern="16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 together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some bread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piece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s, onions, salt and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pepper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 b="1" kern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63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the turkey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this bread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 b="1" kern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63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put the turkey in a hot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oven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and cook it for </a:t>
            </a:r>
            <a:r>
              <a:rPr lang="en-US" altLang="zh-CN" sz="2800" b="1" kern="16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few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hours.</a:t>
            </a:r>
            <a:endParaRPr lang="en-US" altLang="zh-CN" sz="2800" b="1" kern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63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When it is </a:t>
            </a:r>
            <a:r>
              <a:rPr lang="en-US" altLang="zh-CN" sz="2800" b="1" kern="16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the turkey on a large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</a:t>
            </a:r>
            <a:r>
              <a:rPr lang="en-US" altLang="zh-CN" sz="2800" b="1" kern="160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</a:t>
            </a:r>
            <a:r>
              <a:rPr lang="en-US" altLang="zh-CN" sz="2800" b="1" kern="16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altLang="zh-CN" sz="2800" b="1" kern="16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gravy</a:t>
            </a:r>
            <a:r>
              <a:rPr lang="en-US" altLang="zh-CN" sz="2800" b="1" kern="16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 b="1" kern="160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63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altLang="zh-CN" sz="2800" b="1" kern="16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Finally</a:t>
            </a:r>
            <a:r>
              <a:rPr lang="en-US" altLang="zh-CN" sz="2800" b="1" kern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2800" b="1" kern="16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cut the turkey into </a:t>
            </a:r>
            <a:r>
              <a:rPr lang="en-US" altLang="zh-CN" sz="2800" b="1" kern="1600">
                <a:solidFill>
                  <a:srgbClr val="C182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</a:t>
            </a:r>
            <a:r>
              <a:rPr lang="en-US" altLang="zh-CN" sz="2800" b="1" kern="16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pieces and eat the meat with vegetables </a:t>
            </a:r>
            <a:r>
              <a:rPr lang="en-US" altLang="zh-CN" sz="2800" b="1" kern="16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en-US" altLang="zh-CN" sz="2800" b="1" kern="16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carrots and potato</a:t>
            </a:r>
            <a:r>
              <a:rPr lang="en-US" altLang="zh-CN" sz="2800" b="1" kern="16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altLang="zh-CN" sz="2800" b="1" kern="16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 b="1" kern="160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文本框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11413" y="1388867"/>
            <a:ext cx="11680587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…but in Canada it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falls on </a:t>
            </a: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second Monday in October.</a:t>
            </a:r>
            <a:endParaRPr lang="en-US" altLang="zh-CN" sz="32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752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56368" y="2820713"/>
            <a:ext cx="9679264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fall on + 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日期”表示“（生日、节日等）适逢</a:t>
            </a: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，正当</a:t>
            </a: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”，其中</a:t>
            </a: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fall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作动词，表示“发生”。</a:t>
            </a:r>
            <a:endParaRPr lang="en-US" altLang="zh-CN" sz="32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>
            <a:off x="4168620" y="663089"/>
            <a:ext cx="3289611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Language points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1341264" y="2230181"/>
            <a:ext cx="3218565" cy="4000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fall on +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日期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256369" y="4502033"/>
            <a:ext cx="8587699" cy="82994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His birthday falls on a Saturday this year.</a:t>
            </a:r>
            <a:endParaRPr lang="en-US" altLang="zh-CN" sz="32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8068"/>
          <p:cNvSpPr txBox="1"/>
          <p:nvPr>
            <p:custDataLst>
              <p:tags r:id="rId1"/>
            </p:custDataLst>
          </p:nvPr>
        </p:nvSpPr>
        <p:spPr>
          <a:xfrm>
            <a:off x="1207270" y="160396"/>
            <a:ext cx="11108689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Look at the picture in 1a. Listen and circle the words you hear. </a:t>
            </a:r>
            <a:endParaRPr lang="en-US" altLang="zh-CN" sz="280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>
            <p:custDataLst>
              <p:tags r:id="rId2"/>
            </p:custDataLst>
          </p:nvPr>
        </p:nvGrpSpPr>
        <p:grpSpPr>
          <a:xfrm>
            <a:off x="690340" y="166474"/>
            <a:ext cx="516930" cy="516930"/>
            <a:chOff x="780392" y="1580519"/>
            <a:chExt cx="516930" cy="516930"/>
          </a:xfrm>
        </p:grpSpPr>
        <p:sp>
          <p:nvSpPr>
            <p:cNvPr id="26" name="椭圆 25"/>
            <p:cNvSpPr/>
            <p:nvPr>
              <p:custDataLst>
                <p:tags r:id="rId3"/>
              </p:custDataLst>
            </p:nvPr>
          </p:nvSpPr>
          <p:spPr>
            <a:xfrm>
              <a:off x="780392" y="1580519"/>
              <a:ext cx="516930" cy="516930"/>
            </a:xfrm>
            <a:prstGeom prst="ellipse">
              <a:avLst/>
            </a:prstGeom>
            <a:solidFill>
              <a:srgbClr val="F99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4"/>
              </p:custDataLst>
            </p:nvPr>
          </p:nvSpPr>
          <p:spPr>
            <a:xfrm>
              <a:off x="814757" y="1642696"/>
              <a:ext cx="4825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1c</a:t>
              </a:r>
              <a:endPara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3981077" y="5379504"/>
            <a:ext cx="493776" cy="426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7025898" y="5310259"/>
            <a:ext cx="493776" cy="426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2666607" y="1082122"/>
            <a:ext cx="6961770" cy="5221330"/>
            <a:chOff x="2744336" y="1316164"/>
            <a:chExt cx="4429788" cy="3322342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336" y="1316164"/>
              <a:ext cx="4429788" cy="332234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4443929" y="1627025"/>
              <a:ext cx="770971" cy="372093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bread</a:t>
              </a: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6054063" y="1564945"/>
              <a:ext cx="917573" cy="371323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onions</a:t>
              </a: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5983628" y="2940466"/>
              <a:ext cx="805390" cy="372093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turkey</a:t>
              </a: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5128756" y="4068100"/>
              <a:ext cx="854872" cy="372093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lettuce</a:t>
              </a: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2909812" y="3845148"/>
              <a:ext cx="1065286" cy="371323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tomatoes</a:t>
              </a: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2822921" y="2605242"/>
              <a:ext cx="742921" cy="372093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butter</a:t>
              </a: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椭圆 16"/>
          <p:cNvSpPr/>
          <p:nvPr>
            <p:custDataLst>
              <p:tags r:id="rId16"/>
            </p:custDataLst>
          </p:nvPr>
        </p:nvSpPr>
        <p:spPr>
          <a:xfrm>
            <a:off x="2536798" y="2742254"/>
            <a:ext cx="1674183" cy="10614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17"/>
            </p:custDataLst>
          </p:nvPr>
        </p:nvSpPr>
        <p:spPr>
          <a:xfrm>
            <a:off x="5106384" y="1309971"/>
            <a:ext cx="1674183" cy="10614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>
            <p:custDataLst>
              <p:tags r:id="rId18"/>
            </p:custDataLst>
          </p:nvPr>
        </p:nvSpPr>
        <p:spPr>
          <a:xfrm>
            <a:off x="2940141" y="4876290"/>
            <a:ext cx="1674183" cy="10614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19"/>
            </p:custDataLst>
          </p:nvPr>
        </p:nvSpPr>
        <p:spPr>
          <a:xfrm>
            <a:off x="7757416" y="1137612"/>
            <a:ext cx="1674183" cy="10614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20"/>
            </p:custDataLst>
          </p:nvPr>
        </p:nvSpPr>
        <p:spPr>
          <a:xfrm>
            <a:off x="6103685" y="5172480"/>
            <a:ext cx="1674183" cy="10614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SectionB 1c">
            <a:hlinkClick r:id="" action="ppaction://media"/>
          </p:cNvPr>
          <p:cNvPicPr/>
          <p:nvPr>
            <a:audioFile r:link="rId21"/>
            <p:extLst>
              <p:ext uri="{DAA4B4D4-6D71-4841-9C94-3DE7FCFB9230}">
                <p14:media xmlns:p14="http://schemas.microsoft.com/office/powerpoint/2010/main" r:link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344150" y="1267460"/>
            <a:ext cx="1075055" cy="1131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68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ldLvl="0" animBg="1"/>
      <p:bldP spid="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文本框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5917" y="382284"/>
            <a:ext cx="9829801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Thanksgiving is a time to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give thanks for </a:t>
            </a: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food in the autumn and other good things people enjoy in life.</a:t>
            </a:r>
            <a:endParaRPr lang="en-US" altLang="zh-CN" sz="32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752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5727" y="3319173"/>
            <a:ext cx="10804124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give thanks </a:t>
            </a: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</a:t>
            </a:r>
            <a:r>
              <a:rPr lang="en-US" altLang="zh-CN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sth.</a:t>
            </a:r>
            <a:r>
              <a:rPr lang="zh-CN" altLang="en-US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中的</a:t>
            </a:r>
            <a:r>
              <a:rPr lang="en-US" altLang="zh-CN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</a:t>
            </a:r>
            <a:r>
              <a:rPr lang="zh-CN" altLang="en-US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后跟感谢的原因。</a:t>
            </a:r>
            <a:endParaRPr lang="en-US" altLang="zh-CN" sz="3200">
              <a:solidFill>
                <a:prstClr val="black"/>
              </a:solidFill>
              <a:highlight>
                <a:srgbClr val="FF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will give thanks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</a:t>
            </a: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taking care of my baby while I am away.</a:t>
            </a:r>
            <a:endParaRPr lang="en-US" altLang="zh-CN" sz="32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give thanks </a:t>
            </a: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</a:t>
            </a:r>
            <a:r>
              <a:rPr lang="en-US" altLang="zh-CN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sb.</a:t>
            </a:r>
            <a:r>
              <a:rPr lang="en-US" altLang="zh-CN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2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意为“对某人表示感谢”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32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 should give thanks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</a:t>
            </a: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our teachers for their help.</a:t>
            </a:r>
            <a:endParaRPr lang="en-US" altLang="zh-CN" sz="32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885917" y="2280961"/>
            <a:ext cx="6702640" cy="40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give thanks for sth.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因某事而感谢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7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7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7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文本框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4364" y="211468"/>
            <a:ext cx="1105025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Families 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see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Thanksgiving 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as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 time to get together and usually 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celebrate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it with a big family meal.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752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90864" y="1796819"/>
            <a:ext cx="10527739" cy="171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see … as … 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相当于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regard … as …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，其中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see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意为“以特定的方式考虑；看待”。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see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music 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as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 special language.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6154733" y="1151096"/>
            <a:ext cx="6037267" cy="4000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see … as … 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把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看作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endParaRPr lang="zh-CN" altLang="en-US" sz="2935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3384" y="4400537"/>
            <a:ext cx="10676919" cy="226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celebrate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可作及物动词或不及物动词。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Celebrate every day of your life. 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It’s Tom’s 24th birthday. Let’s celebrate together. 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拓展延伸：</a:t>
            </a:r>
            <a:r>
              <a:rPr lang="en-US" altLang="zh-CN" sz="2935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celebration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作名词，意为“庆典；庆祝活动”。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852813" y="3641155"/>
            <a:ext cx="3851732" cy="749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celebrate</a:t>
            </a:r>
            <a:r>
              <a:rPr lang="en-US" altLang="zh-CN" sz="2935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v. 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庆祝；庆贺</a:t>
            </a:r>
            <a:endParaRPr lang="zh-CN" altLang="en-US" sz="2935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文本框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8539" y="118008"/>
            <a:ext cx="12080176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 To go with the turkey, people often 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prepare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other things…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752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783" y="1323195"/>
            <a:ext cx="9544628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prepare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作动词，常用搭配有：</a:t>
            </a:r>
            <a:endParaRPr lang="zh-CN" altLang="en-US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1136983" y="914919"/>
            <a:ext cx="7035204" cy="40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prepare</a:t>
            </a:r>
            <a:r>
              <a:rPr lang="en-US" altLang="zh-CN" sz="2935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v. 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是做好准备；把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准备好</a:t>
            </a:r>
            <a:endParaRPr lang="zh-CN" altLang="en-US" sz="2935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36984" y="3500136"/>
            <a:ext cx="10119901" cy="212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Hope for the best and prepare for the worst. 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 took out a piece of paper and prepared to write a letter. 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My mother is preparing dinner for us in the kitchen. </a:t>
            </a:r>
            <a:endParaRPr lang="zh-CN" altLang="en-US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2077668" y="2106711"/>
            <a:ext cx="6094520" cy="5429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935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prepare for sth. </a:t>
            </a:r>
            <a:r>
              <a:rPr lang="zh-CN" altLang="en-US" sz="2935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为某事做准备</a:t>
            </a:r>
            <a:endParaRPr lang="zh-CN" altLang="en-US" sz="2935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2077668" y="2672491"/>
            <a:ext cx="6094520" cy="5429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935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prepare to do sth. </a:t>
            </a:r>
            <a:r>
              <a:rPr lang="zh-CN" altLang="en-US" sz="2935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准备做某事</a:t>
            </a:r>
            <a:endParaRPr lang="zh-CN" altLang="en-US" sz="2935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2077668" y="3195711"/>
            <a:ext cx="6094520" cy="5429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935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get prepared </a:t>
            </a:r>
            <a:r>
              <a:rPr lang="zh-CN" altLang="en-US" sz="2935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做好准备</a:t>
            </a:r>
            <a:endParaRPr lang="zh-CN" altLang="en-US" sz="2935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20496" y="5394976"/>
            <a:ext cx="10839929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拓展延伸：</a:t>
            </a:r>
            <a:r>
              <a:rPr lang="en-US" altLang="zh-CN" sz="2935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preparation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为名词，意为“准备；准备工作”。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Smiths are making preparations for this journey.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  <p:bldP spid="23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3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08708" y="2459300"/>
            <a:ext cx="9525000" cy="332295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70535" indent="-470535" eaLnBrk="1" hangingPunct="1">
              <a:lnSpc>
                <a:spcPct val="150000"/>
              </a:lnSpc>
              <a:tabLst>
                <a:tab pos="2894330" algn="l"/>
              </a:tabLst>
              <a:defRPr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Don't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mix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 all the ingredients together.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470535" indent="-3810" eaLnBrk="1" hangingPunct="1">
              <a:lnSpc>
                <a:spcPct val="150000"/>
              </a:lnSpc>
              <a:tabLst>
                <a:tab pos="2894330" algn="l"/>
              </a:tabLst>
              <a:defRPr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别把所有的原料混在一起。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b="1"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mix A with B</a:t>
            </a:r>
            <a:r>
              <a:rPr lang="zh-CN" altLang="en-US" sz="2800" b="1"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把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混在一起</a:t>
            </a:r>
            <a:endParaRPr lang="zh-CN" altLang="en-US" sz="2800" b="1">
              <a:highlight>
                <a:srgbClr val="FFFF00"/>
              </a:highligh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She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mixed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the flour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with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eggs.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她把面粉和鸡蛋混在一起。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66725" eaLnBrk="1" hangingPunct="1">
              <a:lnSpc>
                <a:spcPct val="150000"/>
              </a:lnSpc>
              <a:defRPr/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mixture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混合物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1091215" y="606469"/>
            <a:ext cx="10360980" cy="737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5, First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mix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together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some bread pieces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onions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salt and pepper.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404891" y="1599699"/>
            <a:ext cx="6094520" cy="521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mix v. (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使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混合；融合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文本框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6320" y="390560"/>
            <a:ext cx="10191175" cy="95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37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6. Next, </a:t>
            </a:r>
            <a:r>
              <a:rPr lang="en-US" altLang="zh-CN" sz="37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fill </a:t>
            </a:r>
            <a:r>
              <a:rPr lang="en-US" altLang="zh-CN" sz="37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turkey </a:t>
            </a:r>
            <a:r>
              <a:rPr lang="en-US" altLang="zh-CN" sz="37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with </a:t>
            </a:r>
            <a:r>
              <a:rPr lang="en-US" altLang="zh-CN" sz="37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this bread mix.</a:t>
            </a:r>
            <a:endParaRPr lang="en-US" altLang="zh-CN" sz="37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752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5273" y="1691493"/>
            <a:ext cx="10649063" cy="4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37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fill … with … </a:t>
            </a:r>
            <a:r>
              <a:rPr lang="zh-CN" altLang="en-US" sz="37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表示动作，其被动式为</a:t>
            </a:r>
            <a:r>
              <a:rPr lang="en-US" altLang="zh-CN" sz="3735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 filled with</a:t>
            </a:r>
            <a:r>
              <a:rPr lang="zh-CN" altLang="en-US" sz="37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，意为“装满”，相当于</a:t>
            </a:r>
            <a:r>
              <a:rPr lang="en-US" altLang="zh-CN" sz="37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 full of</a:t>
            </a:r>
            <a:r>
              <a:rPr lang="zh-CN" altLang="en-US" sz="37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37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37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She filled the glass with wine. </a:t>
            </a:r>
            <a:endParaRPr lang="en-US" altLang="zh-CN" sz="37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37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sky is filled with stars. </a:t>
            </a:r>
            <a:endParaRPr lang="en-US" altLang="zh-CN" sz="37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37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Life is full of exciting things. </a:t>
            </a:r>
            <a:endParaRPr lang="en-US" altLang="zh-CN" sz="37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444404" y="1211817"/>
            <a:ext cx="6116785" cy="4000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fill … with …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用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把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填满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: 剪去单角 6"/>
          <p:cNvSpPr/>
          <p:nvPr>
            <p:custDataLst>
              <p:tags r:id="rId4"/>
            </p:custDataLst>
          </p:nvPr>
        </p:nvSpPr>
        <p:spPr>
          <a:xfrm>
            <a:off x="6286499" y="2836784"/>
            <a:ext cx="1845448" cy="426519"/>
          </a:xfrm>
          <a:prstGeom prst="snip1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图解助记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31752" grpId="0"/>
      <p:bldP spid="7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文本框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23392" y="342711"/>
            <a:ext cx="11240369" cy="99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 When it is ready, 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place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turkey on a large plate and cover it with gravy.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752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7381" y="2362487"/>
            <a:ext cx="9728864" cy="2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place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在此处作动词，相当于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put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 was so happy and placed the fish in the icebox. 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place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还可作名词，表示“位置；地点”。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is a good place for a picnic. 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753363" y="1663128"/>
            <a:ext cx="5094975" cy="40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place </a:t>
            </a:r>
            <a:r>
              <a:rPr lang="en-US" altLang="zh-CN" sz="2935" i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935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935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放置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35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 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位置；地点</a:t>
            </a:r>
            <a:endParaRPr lang="zh-CN" altLang="en-US" sz="2935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7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7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7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9517" y="1604797"/>
            <a:ext cx="9944559" cy="479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cover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在此处作动词，常用结构：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7180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935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cover … with … </a:t>
            </a:r>
            <a:r>
              <a:rPr lang="zh-CN" altLang="en-US" sz="2935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用</a:t>
            </a:r>
            <a:r>
              <a:rPr lang="en-US" altLang="zh-CN" sz="2935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r>
              <a:rPr lang="zh-CN" altLang="en-US" sz="2935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盖</a:t>
            </a:r>
            <a:r>
              <a:rPr lang="en-US" altLang="zh-CN" sz="2935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endParaRPr lang="en-US" altLang="zh-CN" sz="2935">
              <a:solidFill>
                <a:prstClr val="black"/>
              </a:solidFill>
              <a:highlight>
                <a:srgbClr val="FF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7180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935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 covered with … </a:t>
            </a:r>
            <a:r>
              <a:rPr lang="zh-CN" altLang="en-US" sz="2935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被</a:t>
            </a:r>
            <a:r>
              <a:rPr lang="en-US" altLang="zh-CN" sz="2935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r>
              <a:rPr lang="zh-CN" altLang="en-US" sz="2935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盖着</a:t>
            </a:r>
            <a:endParaRPr lang="en-US" altLang="zh-CN" sz="2935">
              <a:solidFill>
                <a:prstClr val="black"/>
              </a:solidFill>
              <a:highlight>
                <a:srgbClr val="FF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Cover the pot and bake for an hour. 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bulletin board was covered with messages. 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cover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还可作名词，表示“覆盖物；盖子”。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This glass bowl has a plastic cover. 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cover</a:t>
            </a:r>
            <a:r>
              <a:rPr lang="zh-CN" altLang="en-US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作名词，还可表示（书刊的）封面；封皮。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873325" y="1063885"/>
            <a:ext cx="6382109" cy="4000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cover </a:t>
            </a:r>
            <a:r>
              <a:rPr lang="en-US" altLang="zh-CN" sz="2935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v. 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遮盖；覆盖 </a:t>
            </a:r>
            <a:r>
              <a:rPr lang="en-US" altLang="zh-CN" sz="2935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 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覆盖物；盖子</a:t>
            </a:r>
            <a:endParaRPr lang="zh-CN" altLang="en-US" sz="2935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725" y="329109"/>
            <a:ext cx="11783404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 When it is ready, place the turkey on a large plate and 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cover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it with gravy.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77" y="3142329"/>
            <a:ext cx="2924020" cy="1458591"/>
          </a:xfrm>
          <a:prstGeom prst="rect">
            <a:avLst/>
          </a:prstGeom>
        </p:spPr>
      </p:pic>
      <p:sp>
        <p:nvSpPr>
          <p:cNvPr id="17" name="矩形: 剪去单角 16"/>
          <p:cNvSpPr/>
          <p:nvPr>
            <p:custDataLst>
              <p:tags r:id="rId6"/>
            </p:custDataLst>
          </p:nvPr>
        </p:nvSpPr>
        <p:spPr>
          <a:xfrm>
            <a:off x="9554751" y="2068776"/>
            <a:ext cx="1756275" cy="426519"/>
          </a:xfrm>
          <a:prstGeom prst="snip1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935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图解助记</a:t>
            </a:r>
            <a:endParaRPr lang="zh-CN" altLang="en-US" sz="2935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7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7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7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7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7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7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7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文本框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21636" y="80107"/>
            <a:ext cx="10137259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 … 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serve </a:t>
            </a:r>
            <a:r>
              <a:rPr lang="en-US" altLang="zh-CN" sz="293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to your friends with some vegetables.</a:t>
            </a:r>
            <a:endParaRPr lang="en-US" altLang="zh-CN" sz="2935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752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1636" y="1408651"/>
            <a:ext cx="7485776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935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935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935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935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serve</a:t>
            </a:r>
            <a:r>
              <a:rPr lang="zh-CN" altLang="en-US" sz="2935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作及物动词，常用结构：</a:t>
            </a:r>
            <a:endParaRPr lang="en-US" altLang="zh-CN" sz="2935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643689" y="945387"/>
            <a:ext cx="4992409" cy="40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serve </a:t>
            </a:r>
            <a:r>
              <a:rPr lang="en-US" altLang="zh-CN" sz="2935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接待；服务；提供</a:t>
            </a:r>
            <a:endParaRPr lang="zh-CN" altLang="en-US" sz="2935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25053" y="3636675"/>
            <a:ext cx="1106065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935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 served all the guests food. = We served food to all the guests. </a:t>
            </a:r>
            <a:endParaRPr lang="en-US" altLang="zh-CN" sz="2935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935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company serves the city with running water. </a:t>
            </a:r>
            <a:endParaRPr lang="en-US" altLang="zh-CN" sz="2935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43604" y="5002177"/>
            <a:ext cx="8090531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935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935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935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935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service</a:t>
            </a:r>
            <a:r>
              <a:rPr lang="zh-CN" altLang="en-US" sz="2935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作名词，意为“服务；接待”。</a:t>
            </a:r>
            <a:endParaRPr lang="en-US" altLang="zh-CN" sz="2935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1236119" y="5661176"/>
            <a:ext cx="7920990" cy="54292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marL="214630" indent="-214630">
              <a:buFont typeface="Wingdings" panose="05000000000000000000" pitchFamily="2" charset="2"/>
              <a:buChar char="Ø"/>
            </a:pPr>
            <a:r>
              <a:rPr lang="en-US" altLang="zh-CN" sz="2935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food was good but the service was very slow.</a:t>
            </a:r>
            <a:endParaRPr lang="zh-CN" altLang="en-US" sz="2935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1167091" y="2281913"/>
            <a:ext cx="10593537" cy="5429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935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serve sb. </a:t>
            </a:r>
            <a:r>
              <a:rPr lang="en-US" altLang="zh-CN" sz="2935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sth</a:t>
            </a:r>
            <a:r>
              <a:rPr lang="en-US" altLang="zh-CN" sz="2935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= serve </a:t>
            </a:r>
            <a:r>
              <a:rPr lang="en-US" altLang="zh-CN" sz="2935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sth</a:t>
            </a:r>
            <a:r>
              <a:rPr lang="en-US" altLang="zh-CN" sz="2935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to sb. </a:t>
            </a:r>
            <a:r>
              <a:rPr lang="zh-CN" altLang="en-US" sz="2935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招待某人吃某物；给某人提供某物</a:t>
            </a:r>
            <a:endParaRPr lang="zh-CN" altLang="en-US" sz="2935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167092" y="2957428"/>
            <a:ext cx="6094520" cy="5429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935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serve sb./</a:t>
            </a:r>
            <a:r>
              <a:rPr lang="en-US" altLang="zh-CN" sz="2935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sth</a:t>
            </a:r>
            <a:r>
              <a:rPr lang="en-US" altLang="zh-CN" sz="2935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935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为某人</a:t>
            </a:r>
            <a:r>
              <a:rPr lang="en-US" altLang="zh-CN" sz="2935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2935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某物服务</a:t>
            </a:r>
            <a:endParaRPr lang="zh-CN" altLang="en-US" sz="2935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  <p:bldP spid="28" grpId="0"/>
      <p:bldP spid="17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4924425" y="-19050"/>
            <a:ext cx="23253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应用实践类活动</a:t>
            </a:r>
            <a:endParaRPr lang="zh-CN" altLang="en-US" sz="24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2905" y="1072515"/>
            <a:ext cx="11312525" cy="5285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ts val="4500"/>
              </a:lnSpc>
            </a:pP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 Kate was so scared that she ________ (覆盖) her eyes with her </a:t>
            </a:r>
            <a:endParaRPr lang="zh-CN" altLang="en-US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4500"/>
              </a:lnSpc>
            </a:pP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hands.</a:t>
            </a:r>
            <a:endParaRPr lang="zh-CN" altLang="en-US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4500"/>
              </a:lnSpc>
            </a:pP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 Alice stayed up late and __________ (准备) herself for the math </a:t>
            </a:r>
            <a:endParaRPr lang="zh-CN" altLang="en-US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4500"/>
              </a:lnSpc>
            </a:pP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exam last night.</a:t>
            </a:r>
            <a:endParaRPr lang="zh-CN" altLang="en-US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4500"/>
              </a:lnSpc>
            </a:pP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 The ____________ (气温) is very high, and I feel very hot.</a:t>
            </a:r>
            <a:endParaRPr lang="zh-CN" altLang="en-US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4500"/>
              </a:lnSpc>
            </a:pP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 Don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’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 forget to put some __________ (胡椒粉) in the soup.</a:t>
            </a:r>
            <a:endParaRPr lang="zh-CN" altLang="en-US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4500"/>
              </a:lnSpc>
            </a:pP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5. The Spring Festival is a __________ (传统的) festival in China.</a:t>
            </a:r>
            <a:endParaRPr lang="zh-CN" altLang="en-US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4500"/>
              </a:lnSpc>
            </a:pP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6. Please put the pizza in the ________ (烤炉).</a:t>
            </a:r>
            <a:endParaRPr lang="zh-CN" altLang="en-US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4500"/>
              </a:lnSpc>
            </a:pP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7. Look! The workers are ________ (装满) the truck with bags.</a:t>
            </a:r>
            <a:endParaRPr lang="zh-CN" altLang="en-US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72970" y="580390"/>
            <a:ext cx="739267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I</a:t>
            </a:r>
            <a:r>
              <a:rPr lang="zh-CN" altLang="en-US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. 根据句意及首字母或汉语提示完成句子。</a:t>
            </a:r>
            <a:endParaRPr lang="zh-CN" altLang="en-US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82626" y="1163836"/>
            <a:ext cx="1444625" cy="5530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auto" hangingPunct="1">
              <a:defRPr/>
            </a:pP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covered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853036" y="2306836"/>
            <a:ext cx="1671320" cy="5530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auto" hangingPunct="1">
              <a:defRPr/>
            </a:pP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prepared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26601" y="3461901"/>
            <a:ext cx="2206625" cy="5530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auto" hangingPunct="1">
              <a:defRPr/>
            </a:pP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temperature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005436" y="4025146"/>
            <a:ext cx="1325880" cy="5530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auto" hangingPunct="1">
              <a:defRPr/>
            </a:pP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pepper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771756" y="4596011"/>
            <a:ext cx="1919605" cy="5530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auto" hangingPunct="1">
              <a:defRPr/>
            </a:pP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traditional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316586" y="5194816"/>
            <a:ext cx="944880" cy="5530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auto" hangingPunct="1">
              <a:defRPr/>
            </a:pP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oven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906376" y="5743456"/>
            <a:ext cx="1136650" cy="5530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auto" hangingPunct="1">
              <a:defRPr/>
            </a:pP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filling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4924425" y="-19050"/>
            <a:ext cx="23253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应用实践类活动</a:t>
            </a:r>
            <a:endParaRPr lang="zh-CN" altLang="en-US" sz="24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382905" y="1036320"/>
            <a:ext cx="11369675" cy="5285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ts val="4500"/>
              </a:lnSpc>
            </a:pPr>
            <a:r>
              <a:rPr lang="en-US" sz="3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1. They are going to have a _____________ (celebrate) for their </a:t>
            </a:r>
            <a:endParaRPr lang="en-US" sz="3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 fontAlgn="auto">
              <a:lnSpc>
                <a:spcPts val="4500"/>
              </a:lnSpc>
            </a:pPr>
            <a:r>
              <a:rPr lang="en-US" sz="3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 grandpa</a:t>
            </a:r>
            <a:r>
              <a:rPr lang="en-US" sz="30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’</a:t>
            </a:r>
            <a:r>
              <a:rPr lang="en-US" sz="3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s birthday.</a:t>
            </a:r>
            <a:endParaRPr lang="en-US" sz="3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 fontAlgn="auto">
              <a:lnSpc>
                <a:spcPts val="4500"/>
              </a:lnSpc>
            </a:pPr>
            <a:r>
              <a:rPr lang="en-US" sz="3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2. Mother</a:t>
            </a:r>
            <a:r>
              <a:rPr lang="en-US" sz="30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’</a:t>
            </a:r>
            <a:r>
              <a:rPr lang="en-US" sz="3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s Day is on the ________ (two) Sunday in May.</a:t>
            </a:r>
            <a:endParaRPr lang="en-US" sz="3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 fontAlgn="auto">
              <a:lnSpc>
                <a:spcPts val="4500"/>
              </a:lnSpc>
            </a:pPr>
            <a:r>
              <a:rPr lang="en-US" sz="3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3. </a:t>
            </a:r>
            <a:r>
              <a:rPr lang="en-US" sz="30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Lots of __________ (travel) choose to visit Pairs every year.</a:t>
            </a:r>
            <a:endParaRPr lang="en-US" altLang="en-US" sz="3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 fontAlgn="auto">
              <a:lnSpc>
                <a:spcPts val="4500"/>
              </a:lnSpc>
            </a:pPr>
            <a:r>
              <a:rPr lang="en-US" sz="3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4. Here is one way __________ (make) delicious cakes.</a:t>
            </a:r>
            <a:endParaRPr lang="en-US" sz="3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 fontAlgn="auto">
              <a:lnSpc>
                <a:spcPts val="4500"/>
              </a:lnSpc>
            </a:pPr>
            <a:r>
              <a:rPr lang="en-US" sz="3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5. The Spring Festival is a ___________ (tradition) festival in China.</a:t>
            </a:r>
            <a:endParaRPr lang="en-US" sz="3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 fontAlgn="auto">
              <a:lnSpc>
                <a:spcPts val="4500"/>
              </a:lnSpc>
            </a:pPr>
            <a:r>
              <a:rPr lang="en-US" sz="3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6. </a:t>
            </a:r>
            <a:r>
              <a:rPr lang="en-US" sz="30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We are working hard __________ (prepare) for the competition.</a:t>
            </a:r>
            <a:endParaRPr lang="en-US" sz="3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 fontAlgn="auto">
              <a:lnSpc>
                <a:spcPts val="4500"/>
              </a:lnSpc>
            </a:pPr>
            <a:r>
              <a:rPr lang="en-US" sz="3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7. The box is too heavy. It is _______ (</a:t>
            </a:r>
            <a:r>
              <a:rPr lang="en-US" sz="30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full</a:t>
            </a:r>
            <a:r>
              <a:rPr lang="en-US" sz="3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) of old books and </a:t>
            </a:r>
            <a:endParaRPr lang="en-US" sz="3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 fontAlgn="auto">
              <a:lnSpc>
                <a:spcPts val="4500"/>
              </a:lnSpc>
            </a:pPr>
            <a:r>
              <a:rPr lang="en-US" sz="3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 magazines.</a:t>
            </a:r>
            <a:endParaRPr lang="en-US" altLang="en-US" sz="3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2905" y="508000"/>
            <a:ext cx="64827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II</a:t>
            </a:r>
            <a:r>
              <a:rPr lang="en-US" alt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.  </a:t>
            </a:r>
            <a:r>
              <a:rPr lang="zh-CN" sz="30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用括号内所给词的适当形式填空。</a:t>
            </a:r>
            <a:endParaRPr lang="zh-CN" sz="30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134976" y="1133356"/>
            <a:ext cx="2002790" cy="5530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defRPr/>
            </a:pP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celebration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760008" y="2285881"/>
            <a:ext cx="1283335" cy="5530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defRPr/>
            </a:pP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second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222866" y="2838966"/>
            <a:ext cx="1620520" cy="5530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defRPr/>
            </a:pP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travelers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730991" y="3438406"/>
            <a:ext cx="1484630" cy="5530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defRPr/>
            </a:pP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make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848273" y="4004191"/>
            <a:ext cx="1919605" cy="5530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defRPr/>
            </a:pP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traditional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449176" y="4549656"/>
            <a:ext cx="1871980" cy="5530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defRPr/>
            </a:pP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prepare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344526" y="5133221"/>
            <a:ext cx="734060" cy="5530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defRPr/>
            </a:pPr>
            <a:r>
              <a:rPr lang="en-US" altLang="zh-C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full</a:t>
            </a:r>
            <a:endParaRPr lang="en-US" altLang="zh-CN" sz="30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2081" y="167926"/>
            <a:ext cx="1093064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again and write the ingredients in the order you hear them.</a:t>
            </a:r>
            <a:endParaRPr lang="en-US" altLang="zh-CN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710056" y="174216"/>
            <a:ext cx="516930" cy="516930"/>
            <a:chOff x="780392" y="1580519"/>
            <a:chExt cx="516930" cy="516930"/>
          </a:xfrm>
        </p:grpSpPr>
        <p:sp>
          <p:nvSpPr>
            <p:cNvPr id="6" name="椭圆 5"/>
            <p:cNvSpPr/>
            <p:nvPr>
              <p:custDataLst>
                <p:tags r:id="rId3"/>
              </p:custDataLst>
            </p:nvPr>
          </p:nvSpPr>
          <p:spPr>
            <a:xfrm>
              <a:off x="780392" y="1580519"/>
              <a:ext cx="516930" cy="516930"/>
            </a:xfrm>
            <a:prstGeom prst="ellipse">
              <a:avLst/>
            </a:prstGeom>
            <a:solidFill>
              <a:srgbClr val="F99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4"/>
              </p:custDataLst>
            </p:nvPr>
          </p:nvSpPr>
          <p:spPr>
            <a:xfrm>
              <a:off x="814757" y="1642696"/>
              <a:ext cx="4825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1d</a:t>
              </a:r>
              <a:endPara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1" name="表格 20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930957" y="1966559"/>
          <a:ext cx="9148751" cy="3146425"/>
        </p:xfrm>
        <a:graphic>
          <a:graphicData uri="http://schemas.openxmlformats.org/drawingml/2006/table">
            <a:tbl>
              <a:tblPr firstRow="1"/>
              <a:tblGrid>
                <a:gridCol w="2301360"/>
                <a:gridCol w="1358141"/>
                <a:gridCol w="2039994"/>
                <a:gridCol w="1619506"/>
                <a:gridCol w="1829750"/>
              </a:tblGrid>
              <a:tr h="822960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order</a:t>
                      </a:r>
                      <a:endParaRPr lang="en-US" altLang="zh-CN" sz="3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3200">
                          <a:solidFill>
                            <a:srgbClr val="ED7D3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</a:t>
                      </a:r>
                      <a:endParaRPr lang="en-US" altLang="zh-CN" sz="3200" b="1">
                        <a:solidFill>
                          <a:srgbClr val="ED7D3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3200">
                          <a:solidFill>
                            <a:srgbClr val="ED7D3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Next</a:t>
                      </a:r>
                      <a:endParaRPr lang="en-US" altLang="zh-CN" sz="3200" b="1">
                        <a:solidFill>
                          <a:srgbClr val="ED7D3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3200">
                          <a:solidFill>
                            <a:srgbClr val="ED7D3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Then</a:t>
                      </a:r>
                      <a:endParaRPr lang="en-US" altLang="zh-CN" sz="3200" b="1">
                        <a:solidFill>
                          <a:srgbClr val="ED7D3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3200">
                          <a:solidFill>
                            <a:srgbClr val="ED7D3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Finally</a:t>
                      </a:r>
                      <a:endParaRPr lang="en-US" altLang="zh-CN" sz="3200" b="1">
                        <a:solidFill>
                          <a:srgbClr val="ED7D3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lumMod val="40000"/>
                        <a:lumOff val="60000"/>
                      </a:srgbClr>
                    </a:solidFill>
                  </a:tcPr>
                </a:tc>
              </a:tr>
              <a:tr h="2323465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ingredients</a:t>
                      </a:r>
                      <a:endParaRPr lang="en-US" altLang="zh-CN" sz="3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tint val="2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butter</a:t>
                      </a:r>
                      <a:endParaRPr lang="en-US" altLang="zh-CN" sz="3200" b="1">
                        <a:solidFill>
                          <a:srgbClr val="065A1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tint val="2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3200" i="1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tint val="2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None/>
                      </a:pPr>
                      <a:endParaRPr lang="zh-CN" altLang="zh-CN" sz="3200" i="1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tint val="2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altLang="zh-CN" sz="3200" i="1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Text Box 42"/>
          <p:cNvSpPr txBox="1"/>
          <p:nvPr>
            <p:custDataLst>
              <p:tags r:id="rId6"/>
            </p:custDataLst>
          </p:nvPr>
        </p:nvSpPr>
        <p:spPr>
          <a:xfrm>
            <a:off x="3272824" y="3656894"/>
            <a:ext cx="1368425" cy="584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en-US" altLang="zh-CN" sz="32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bread</a:t>
            </a:r>
            <a:endParaRPr lang="en-US" altLang="zh-CN" sz="3200">
              <a:solidFill>
                <a:srgbClr val="ED7D3A"/>
              </a:solidFill>
              <a:latin typeface="Times New Roman" panose="02020603050405020304" pitchFamily="18" charset="0"/>
              <a:ea typeface="幼圆" panose="02010509060101010101" charset="-122"/>
            </a:endParaRPr>
          </a:p>
        </p:txBody>
      </p:sp>
      <p:sp>
        <p:nvSpPr>
          <p:cNvPr id="23" name="Text Box 43"/>
          <p:cNvSpPr txBox="1"/>
          <p:nvPr>
            <p:custDataLst>
              <p:tags r:id="rId7"/>
            </p:custDataLst>
          </p:nvPr>
        </p:nvSpPr>
        <p:spPr>
          <a:xfrm>
            <a:off x="4523107" y="2785578"/>
            <a:ext cx="2227828" cy="747512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an</a:t>
            </a:r>
            <a:r>
              <a:rPr lang="zh-CN" altLang="en-US" sz="32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 </a:t>
            </a:r>
            <a:r>
              <a:rPr lang="en-US" altLang="zh-CN" sz="32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tomato</a:t>
            </a:r>
            <a:endParaRPr lang="en-US" altLang="zh-CN" sz="3200">
              <a:solidFill>
                <a:srgbClr val="ED7D3A"/>
              </a:solidFill>
              <a:latin typeface="Times New Roman" panose="02020603050405020304" pitchFamily="18" charset="0"/>
              <a:ea typeface="幼圆" panose="02010509060101010101" charset="-122"/>
            </a:endParaRPr>
          </a:p>
        </p:txBody>
      </p:sp>
      <p:sp>
        <p:nvSpPr>
          <p:cNvPr id="24" name="Text Box 44"/>
          <p:cNvSpPr txBox="1"/>
          <p:nvPr>
            <p:custDataLst>
              <p:tags r:id="rId8"/>
            </p:custDataLst>
          </p:nvPr>
        </p:nvSpPr>
        <p:spPr>
          <a:xfrm>
            <a:off x="6627576" y="2985975"/>
            <a:ext cx="1623331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zh-CN" sz="32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lettuce</a:t>
            </a:r>
            <a:endParaRPr lang="en-US" altLang="zh-CN" sz="3200">
              <a:solidFill>
                <a:srgbClr val="ED7D3A"/>
              </a:solidFill>
              <a:latin typeface="Times New Roman" panose="02020603050405020304" pitchFamily="18" charset="0"/>
              <a:ea typeface="幼圆" panose="02010509060101010101" charset="-122"/>
            </a:endParaRPr>
          </a:p>
        </p:txBody>
      </p:sp>
      <p:sp>
        <p:nvSpPr>
          <p:cNvPr id="25" name="Text Box 45"/>
          <p:cNvSpPr txBox="1"/>
          <p:nvPr>
            <p:custDataLst>
              <p:tags r:id="rId9"/>
            </p:custDataLst>
          </p:nvPr>
        </p:nvSpPr>
        <p:spPr>
          <a:xfrm>
            <a:off x="8481095" y="2959384"/>
            <a:ext cx="1368425" cy="584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algn="ctr"/>
            <a:r>
              <a:rPr lang="en-US" altLang="zh-CN" sz="32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bread</a:t>
            </a:r>
            <a:endParaRPr lang="en-US" altLang="zh-CN" sz="3200">
              <a:solidFill>
                <a:srgbClr val="ED7D3A"/>
              </a:solidFill>
              <a:latin typeface="Times New Roman" panose="02020603050405020304" pitchFamily="18" charset="0"/>
              <a:ea typeface="幼圆" panose="02010509060101010101" charset="-122"/>
            </a:endParaRPr>
          </a:p>
        </p:txBody>
      </p:sp>
      <p:sp>
        <p:nvSpPr>
          <p:cNvPr id="31" name="Text Box 43"/>
          <p:cNvSpPr txBox="1"/>
          <p:nvPr>
            <p:custDataLst>
              <p:tags r:id="rId10"/>
            </p:custDataLst>
          </p:nvPr>
        </p:nvSpPr>
        <p:spPr>
          <a:xfrm>
            <a:off x="4718857" y="3575526"/>
            <a:ext cx="1836329" cy="747512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an</a:t>
            </a:r>
            <a:r>
              <a:rPr lang="zh-CN" altLang="en-US" sz="32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 </a:t>
            </a:r>
            <a:r>
              <a:rPr lang="en-US" altLang="zh-CN" sz="32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onion </a:t>
            </a:r>
            <a:endParaRPr lang="en-US" altLang="zh-CN" sz="3200">
              <a:solidFill>
                <a:srgbClr val="ED7D3A"/>
              </a:solidFill>
              <a:latin typeface="Times New Roman" panose="02020603050405020304" pitchFamily="18" charset="0"/>
              <a:ea typeface="幼圆" panose="02010509060101010101" charset="-122"/>
            </a:endParaRPr>
          </a:p>
        </p:txBody>
      </p:sp>
      <p:sp>
        <p:nvSpPr>
          <p:cNvPr id="32" name="Text Box 43"/>
          <p:cNvSpPr txBox="1"/>
          <p:nvPr>
            <p:custDataLst>
              <p:tags r:id="rId11"/>
            </p:custDataLst>
          </p:nvPr>
        </p:nvSpPr>
        <p:spPr>
          <a:xfrm>
            <a:off x="4565740" y="4323544"/>
            <a:ext cx="1879184" cy="74251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cheese</a:t>
            </a:r>
            <a:endParaRPr lang="en-US" altLang="zh-CN" sz="3200">
              <a:solidFill>
                <a:srgbClr val="ED7D3A"/>
              </a:solidFill>
              <a:latin typeface="Times New Roman" panose="02020603050405020304" pitchFamily="18" charset="0"/>
              <a:ea typeface="幼圆" panose="02010509060101010101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12"/>
            </p:custDataLst>
          </p:nvPr>
        </p:nvGrpSpPr>
        <p:grpSpPr>
          <a:xfrm>
            <a:off x="8754988" y="801633"/>
            <a:ext cx="2649441" cy="724535"/>
            <a:chOff x="-4659626" y="1197849"/>
            <a:chExt cx="11696847" cy="926960"/>
          </a:xfrm>
        </p:grpSpPr>
        <p:sp>
          <p:nvSpPr>
            <p:cNvPr id="34" name="对话气泡: 圆角矩形 72"/>
            <p:cNvSpPr/>
            <p:nvPr>
              <p:custDataLst>
                <p:tags r:id="rId13"/>
              </p:custDataLst>
            </p:nvPr>
          </p:nvSpPr>
          <p:spPr>
            <a:xfrm>
              <a:off x="-4659626" y="1197849"/>
              <a:ext cx="11696845" cy="926960"/>
            </a:xfrm>
            <a:prstGeom prst="wedgeRoundRectCallout">
              <a:avLst>
                <a:gd name="adj1" fmla="val 36268"/>
                <a:gd name="adj2" fmla="val 86566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C2CC8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幼圆" panose="02010509060101010101" charset="-122"/>
                <a:cs typeface="+mn-cs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14"/>
              </p:custDataLst>
            </p:nvPr>
          </p:nvSpPr>
          <p:spPr>
            <a:xfrm>
              <a:off x="-4659626" y="1271501"/>
              <a:ext cx="11696847" cy="72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ea typeface="幼圆" panose="02010509060101010101" charset="-122"/>
                </a:rPr>
                <a:t>Ingredients </a:t>
              </a:r>
              <a:r>
                <a: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ea typeface="幼圆" panose="02010509060101010101" charset="-122"/>
                </a:rPr>
                <a:t>材料</a:t>
              </a:r>
              <a:endPara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幼圆" panose="02010509060101010101" charset="-122"/>
              </a:endParaRPr>
            </a:p>
          </p:txBody>
        </p:sp>
      </p:grpSp>
      <p:pic>
        <p:nvPicPr>
          <p:cNvPr id="40" name="图片 3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620539" y="2107530"/>
            <a:ext cx="1358596" cy="2864485"/>
          </a:xfrm>
          <a:prstGeom prst="rect">
            <a:avLst/>
          </a:prstGeom>
        </p:spPr>
      </p:pic>
      <p:pic>
        <p:nvPicPr>
          <p:cNvPr id="3" name="SectionB 1d">
            <a:hlinkClick r:id="" action="ppaction://media"/>
          </p:cNvPr>
          <p:cNvPicPr/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25335" y="726440"/>
            <a:ext cx="1259840" cy="932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6" dur="67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  <p:bldP spid="24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矩形 17409"/>
          <p:cNvSpPr/>
          <p:nvPr>
            <p:custDataLst>
              <p:tags r:id="rId1"/>
            </p:custDataLst>
          </p:nvPr>
        </p:nvSpPr>
        <p:spPr>
          <a:xfrm>
            <a:off x="191770" y="-317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Let’s find and translate the phrases.</a:t>
            </a:r>
            <a:endParaRPr lang="en-US" altLang="zh-CN" sz="3200" b="1">
              <a:solidFill>
                <a:srgbClr val="C0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7411" name="文本框 17410"/>
          <p:cNvSpPr txBox="1"/>
          <p:nvPr>
            <p:custDataLst>
              <p:tags r:id="rId2"/>
            </p:custDataLst>
          </p:nvPr>
        </p:nvSpPr>
        <p:spPr>
          <a:xfrm>
            <a:off x="6240145" y="520065"/>
            <a:ext cx="5358130" cy="69932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用...装满...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用...盖住...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用...招待某人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通过/用…庆祝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把...看作为...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团聚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为...做准备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准备做...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把... 放在...上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把...切成...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171" name="文本框 17411"/>
          <p:cNvSpPr txBox="1"/>
          <p:nvPr>
            <p:custDataLst>
              <p:tags r:id="rId3"/>
            </p:custDataLst>
          </p:nvPr>
        </p:nvSpPr>
        <p:spPr>
          <a:xfrm>
            <a:off x="27940" y="478790"/>
            <a:ext cx="5840730" cy="64623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1.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fill ... with ...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2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cover ... with ...</a:t>
            </a: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serve </a:t>
            </a:r>
            <a:r>
              <a:rPr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sth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to sb.</a:t>
            </a: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celebrate … by/with doing</a:t>
            </a: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see...as... </a:t>
            </a: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get together</a:t>
            </a: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7.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prepare for</a:t>
            </a: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8.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prepare to do sth.  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= be ready to do sth.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9.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place...on...=put... on... 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10.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cut ...into...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矩形 17409"/>
          <p:cNvSpPr/>
          <p:nvPr>
            <p:custDataLst>
              <p:tags r:id="rId1"/>
            </p:custDataLst>
          </p:nvPr>
        </p:nvSpPr>
        <p:spPr>
          <a:xfrm>
            <a:off x="191770" y="-317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Let’s find and translate the phrases.</a:t>
            </a:r>
            <a:endParaRPr lang="en-US" altLang="zh-CN" sz="3200" b="1">
              <a:solidFill>
                <a:srgbClr val="C0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7411" name="文本框 17410"/>
          <p:cNvSpPr txBox="1"/>
          <p:nvPr>
            <p:custDataLst>
              <p:tags r:id="rId2"/>
            </p:custDataLst>
          </p:nvPr>
        </p:nvSpPr>
        <p:spPr>
          <a:xfrm>
            <a:off x="6240145" y="520065"/>
            <a:ext cx="5358130" cy="59315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在一个高的温度下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适逢；落在(某一天)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因某事而感谢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是做…的时间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和...搭配一起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在特别的节假日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charset="-122"/>
              </a:rPr>
              <a:t>做某事的一个方法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在11月第四个星期四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主菜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ts val="414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把……混在一起</a:t>
            </a:r>
            <a:endParaRPr lang="zh-CN" altLang="en-US" sz="3200" b="1" dirty="0">
              <a:solidFill>
                <a:srgbClr val="0000FF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171" name="文本框 17411"/>
          <p:cNvSpPr txBox="1"/>
          <p:nvPr>
            <p:custDataLst>
              <p:tags r:id="rId3"/>
            </p:custDataLst>
          </p:nvPr>
        </p:nvSpPr>
        <p:spPr>
          <a:xfrm>
            <a:off x="27940" y="478790"/>
            <a:ext cx="5840730" cy="69932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11.at a high temperature</a:t>
            </a: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fall on+日期</a:t>
            </a: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ive thanks for </a:t>
            </a:r>
            <a:r>
              <a:rPr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sth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 is a time to do sth</a:t>
            </a: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go with</a:t>
            </a: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 special holidays </a:t>
            </a: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17.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one way to do sth.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>
                <a:latin typeface="Times New Roman" panose="02020603050405020304" pitchFamily="18" charset="0"/>
                <a:sym typeface="+mn-ea"/>
              </a:rPr>
              <a:t>18.on the fourth Thursday in November.</a:t>
            </a:r>
            <a:endParaRPr lang="en-US" altLang="zh-CN" sz="3200" b="1" dirty="0">
              <a:latin typeface="Times New Roman" panose="02020603050405020304" pitchFamily="18" charset="0"/>
              <a:sym typeface="+mn-ea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>
                <a:latin typeface="Times New Roman" panose="02020603050405020304" pitchFamily="18" charset="0"/>
                <a:sym typeface="+mn-ea"/>
              </a:rPr>
              <a:t>19. the  m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ain  dish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20.mix．..  together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endParaRPr lang="zh-CN" altLang="en-US" sz="3200" dirty="0"/>
          </a:p>
          <a:p>
            <a:pPr algn="l" eaLnBrk="1" latinLnBrk="0" hangingPunct="1">
              <a:lnSpc>
                <a:spcPts val="4140"/>
              </a:lnSpc>
              <a:buClrTx/>
              <a:buSzTx/>
              <a:buFontTx/>
            </a:pP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06360" y="2124020"/>
          <a:ext cx="9540925" cy="3511296"/>
        </p:xfrm>
        <a:graphic>
          <a:graphicData uri="http://schemas.openxmlformats.org/drawingml/2006/table">
            <a:tbl>
              <a:tblPr firstRow="1"/>
              <a:tblGrid>
                <a:gridCol w="1739587"/>
                <a:gridCol w="1921098"/>
                <a:gridCol w="1692936"/>
                <a:gridCol w="1896746"/>
                <a:gridCol w="2290558"/>
              </a:tblGrid>
              <a:tr h="468501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order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solidFill>
                            <a:srgbClr val="ED7D3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</a:t>
                      </a:r>
                      <a:endParaRPr lang="en-US" altLang="zh-CN" sz="2800" b="1">
                        <a:solidFill>
                          <a:srgbClr val="ED7D3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solidFill>
                            <a:srgbClr val="ED7D3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Next</a:t>
                      </a:r>
                      <a:endParaRPr lang="en-US" altLang="zh-CN" sz="2800" b="1">
                        <a:solidFill>
                          <a:srgbClr val="ED7D3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solidFill>
                            <a:srgbClr val="ED7D3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Then</a:t>
                      </a:r>
                      <a:endParaRPr lang="en-US" altLang="zh-CN" sz="2800" b="1">
                        <a:solidFill>
                          <a:srgbClr val="ED7D3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solidFill>
                            <a:srgbClr val="ED7D3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Finally</a:t>
                      </a:r>
                      <a:endParaRPr lang="en-US" altLang="zh-CN" sz="2800" b="1">
                        <a:solidFill>
                          <a:srgbClr val="ED7D3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lumMod val="40000"/>
                        <a:lumOff val="60000"/>
                      </a:srgbClr>
                    </a:solidFill>
                  </a:tcPr>
                </a:tc>
              </a:tr>
              <a:tr h="2986122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amount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tint val="2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</a:t>
                      </a: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butter</a:t>
                      </a: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__________bread</a:t>
                      </a: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tint val="2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 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tomato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onion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cheese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tint val="2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lettuce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tint val="2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 panose="02020603050405020304"/>
                          <a:ea typeface="幼圆" panose="02010509060101010101" charset="-122"/>
                        </a:defRPr>
                      </a:lvl9pPr>
                    </a:lstStyle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__________________________</a:t>
                      </a:r>
                      <a:endPara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bread </a:t>
                      </a:r>
                      <a:endParaRPr lang="en-US" altLang="zh-CN" sz="2800" i="1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lnL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D7A0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A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8" name="Text Box 42"/>
          <p:cNvSpPr txBox="1"/>
          <p:nvPr>
            <p:custDataLst>
              <p:tags r:id="rId2"/>
            </p:custDataLst>
          </p:nvPr>
        </p:nvSpPr>
        <p:spPr>
          <a:xfrm>
            <a:off x="3153375" y="2600294"/>
            <a:ext cx="1368425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some</a:t>
            </a:r>
            <a:endParaRPr lang="en-US" altLang="zh-CN" sz="2800">
              <a:solidFill>
                <a:srgbClr val="ED7D3A"/>
              </a:solidFill>
              <a:latin typeface="Times New Roman" panose="02020603050405020304" pitchFamily="18" charset="0"/>
              <a:ea typeface="幼圆" panose="02010509060101010101" charset="-122"/>
            </a:endParaRPr>
          </a:p>
        </p:txBody>
      </p:sp>
      <p:sp>
        <p:nvSpPr>
          <p:cNvPr id="29" name="Text Box 42"/>
          <p:cNvSpPr txBox="1"/>
          <p:nvPr>
            <p:custDataLst>
              <p:tags r:id="rId3"/>
            </p:custDataLst>
          </p:nvPr>
        </p:nvSpPr>
        <p:spPr>
          <a:xfrm>
            <a:off x="2713271" y="3562356"/>
            <a:ext cx="189992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a piece of</a:t>
            </a:r>
            <a:endParaRPr lang="en-US" altLang="zh-CN" sz="2800">
              <a:solidFill>
                <a:srgbClr val="ED7D3A"/>
              </a:solidFill>
              <a:latin typeface="Times New Roman" panose="02020603050405020304" pitchFamily="18" charset="0"/>
              <a:ea typeface="幼圆" panose="02010509060101010101" charset="-122"/>
            </a:endParaRPr>
          </a:p>
        </p:txBody>
      </p:sp>
      <p:sp>
        <p:nvSpPr>
          <p:cNvPr id="30" name="Text Box 42"/>
          <p:cNvSpPr txBox="1"/>
          <p:nvPr>
            <p:custDataLst>
              <p:tags r:id="rId4"/>
            </p:custDataLst>
          </p:nvPr>
        </p:nvSpPr>
        <p:spPr>
          <a:xfrm>
            <a:off x="4963759" y="2573613"/>
            <a:ext cx="870601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one</a:t>
            </a:r>
            <a:endParaRPr lang="en-US" altLang="zh-CN" sz="2800">
              <a:solidFill>
                <a:srgbClr val="ED7D3A"/>
              </a:solidFill>
              <a:latin typeface="Times New Roman" panose="02020603050405020304" pitchFamily="18" charset="0"/>
              <a:ea typeface="幼圆" panose="02010509060101010101" charset="-122"/>
            </a:endParaRPr>
          </a:p>
        </p:txBody>
      </p:sp>
      <p:sp>
        <p:nvSpPr>
          <p:cNvPr id="31" name="Text Box 42"/>
          <p:cNvSpPr txBox="1"/>
          <p:nvPr>
            <p:custDataLst>
              <p:tags r:id="rId5"/>
            </p:custDataLst>
          </p:nvPr>
        </p:nvSpPr>
        <p:spPr>
          <a:xfrm>
            <a:off x="4952184" y="3539773"/>
            <a:ext cx="865227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one</a:t>
            </a:r>
            <a:endParaRPr lang="en-US" altLang="zh-CN" sz="2800">
              <a:solidFill>
                <a:srgbClr val="ED7D3A"/>
              </a:solidFill>
              <a:latin typeface="Times New Roman" panose="02020603050405020304" pitchFamily="18" charset="0"/>
              <a:ea typeface="幼圆" panose="02010509060101010101" charset="-122"/>
            </a:endParaRPr>
          </a:p>
        </p:txBody>
      </p:sp>
      <p:sp>
        <p:nvSpPr>
          <p:cNvPr id="32" name="Text Box 42"/>
          <p:cNvSpPr txBox="1"/>
          <p:nvPr>
            <p:custDataLst>
              <p:tags r:id="rId6"/>
            </p:custDataLst>
          </p:nvPr>
        </p:nvSpPr>
        <p:spPr>
          <a:xfrm>
            <a:off x="4785100" y="4570873"/>
            <a:ext cx="1199394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some</a:t>
            </a:r>
            <a:endParaRPr lang="en-US" altLang="zh-CN" sz="2800">
              <a:solidFill>
                <a:srgbClr val="ED7D3A"/>
              </a:solidFill>
              <a:latin typeface="Times New Roman" panose="02020603050405020304" pitchFamily="18" charset="0"/>
              <a:ea typeface="幼圆" panose="02010509060101010101" charset="-122"/>
            </a:endParaRPr>
          </a:p>
        </p:txBody>
      </p:sp>
      <p:sp>
        <p:nvSpPr>
          <p:cNvPr id="33" name="Text Box 42"/>
          <p:cNvSpPr txBox="1"/>
          <p:nvPr>
            <p:custDataLst>
              <p:tags r:id="rId7"/>
            </p:custDataLst>
          </p:nvPr>
        </p:nvSpPr>
        <p:spPr>
          <a:xfrm>
            <a:off x="6656146" y="2600294"/>
            <a:ext cx="1101267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some</a:t>
            </a:r>
            <a:endParaRPr lang="en-US" altLang="zh-CN" sz="2800">
              <a:solidFill>
                <a:srgbClr val="ED7D3A"/>
              </a:solidFill>
              <a:latin typeface="Times New Roman" panose="02020603050405020304" pitchFamily="18" charset="0"/>
              <a:ea typeface="幼圆" panose="02010509060101010101" charset="-122"/>
            </a:endParaRPr>
          </a:p>
        </p:txBody>
      </p:sp>
      <p:sp>
        <p:nvSpPr>
          <p:cNvPr id="34" name="Text Box 42"/>
          <p:cNvSpPr txBox="1"/>
          <p:nvPr>
            <p:custDataLst>
              <p:tags r:id="rId8"/>
            </p:custDataLst>
          </p:nvPr>
        </p:nvSpPr>
        <p:spPr>
          <a:xfrm>
            <a:off x="8321617" y="2620852"/>
            <a:ext cx="2125668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ED7D3A"/>
                </a:solidFill>
                <a:latin typeface="Times New Roman" panose="02020603050405020304" pitchFamily="18" charset="0"/>
                <a:ea typeface="幼圆" panose="02010509060101010101" charset="-122"/>
              </a:rPr>
              <a:t>another piece of</a:t>
            </a:r>
            <a:endParaRPr lang="en-US" altLang="zh-CN" sz="2800">
              <a:solidFill>
                <a:srgbClr val="ED7D3A"/>
              </a:solidFill>
              <a:latin typeface="Times New Roman" panose="02020603050405020304" pitchFamily="18" charset="0"/>
              <a:ea typeface="幼圆" panose="02010509060101010101" charset="-122"/>
            </a:endParaRPr>
          </a:p>
        </p:txBody>
      </p:sp>
      <p:sp>
        <p:nvSpPr>
          <p:cNvPr id="35" name="圆角矩形标注 14"/>
          <p:cNvSpPr/>
          <p:nvPr>
            <p:custDataLst>
              <p:tags r:id="rId9"/>
            </p:custDataLst>
          </p:nvPr>
        </p:nvSpPr>
        <p:spPr>
          <a:xfrm>
            <a:off x="3349269" y="5836624"/>
            <a:ext cx="6035040" cy="496570"/>
          </a:xfrm>
          <a:prstGeom prst="wedgeRoundRectCallout">
            <a:avLst>
              <a:gd name="adj1" fmla="val -17954"/>
              <a:gd name="adj2" fmla="val -90592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C2CC8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幼圆" panose="02010509060101010101" charset="-122"/>
                <a:cs typeface="+mn-cs"/>
              </a:rPr>
              <a:t>You can put more cheese if you like.</a:t>
            </a:r>
            <a:endParaRPr kumimoji="0" lang="en-US" altLang="zh-CN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幼圆" panose="02010509060101010101" charset="-122"/>
              <a:cs typeface="+mn-cs"/>
            </a:endParaRPr>
          </a:p>
        </p:txBody>
      </p:sp>
      <p:grpSp>
        <p:nvGrpSpPr>
          <p:cNvPr id="38" name="组合 37"/>
          <p:cNvGrpSpPr/>
          <p:nvPr>
            <p:custDataLst>
              <p:tags r:id="rId10"/>
            </p:custDataLst>
          </p:nvPr>
        </p:nvGrpSpPr>
        <p:grpSpPr>
          <a:xfrm>
            <a:off x="4785100" y="1079726"/>
            <a:ext cx="6461689" cy="724535"/>
            <a:chOff x="-4659626" y="1197849"/>
            <a:chExt cx="11696847" cy="926960"/>
          </a:xfrm>
        </p:grpSpPr>
        <p:sp>
          <p:nvSpPr>
            <p:cNvPr id="39" name="对话气泡: 圆角矩形 72"/>
            <p:cNvSpPr/>
            <p:nvPr>
              <p:custDataLst>
                <p:tags r:id="rId11"/>
              </p:custDataLst>
            </p:nvPr>
          </p:nvSpPr>
          <p:spPr>
            <a:xfrm>
              <a:off x="-4659626" y="1197849"/>
              <a:ext cx="11696845" cy="926960"/>
            </a:xfrm>
            <a:prstGeom prst="wedgeRoundRectCallout">
              <a:avLst>
                <a:gd name="adj1" fmla="val 52024"/>
                <a:gd name="adj2" fmla="val 39925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C2CC8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幼圆" panose="02010509060101010101" charset="-122"/>
                <a:cs typeface="+mn-cs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12"/>
              </p:custDataLst>
            </p:nvPr>
          </p:nvSpPr>
          <p:spPr>
            <a:xfrm>
              <a:off x="-4659626" y="1271501"/>
              <a:ext cx="11696847" cy="72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ea typeface="幼圆" panose="02010509060101010101" charset="-122"/>
                </a:rPr>
                <a:t>Mom, how many/much _____ do I need?</a:t>
              </a:r>
              <a:endPara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幼圆" panose="02010509060101010101" charset="-122"/>
              </a:endParaRPr>
            </a:p>
          </p:txBody>
        </p:sp>
      </p:grpSp>
      <p:sp>
        <p:nvSpPr>
          <p:cNvPr id="41" name="文本框 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61352" y="187138"/>
            <a:ext cx="72863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again and write the amount you need.</a:t>
            </a:r>
            <a:endParaRPr lang="en-US" altLang="zh-CN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组合 41"/>
          <p:cNvGrpSpPr/>
          <p:nvPr>
            <p:custDataLst>
              <p:tags r:id="rId14"/>
            </p:custDataLst>
          </p:nvPr>
        </p:nvGrpSpPr>
        <p:grpSpPr>
          <a:xfrm>
            <a:off x="710056" y="174216"/>
            <a:ext cx="516930" cy="516930"/>
            <a:chOff x="780392" y="1580519"/>
            <a:chExt cx="516930" cy="516930"/>
          </a:xfrm>
        </p:grpSpPr>
        <p:sp>
          <p:nvSpPr>
            <p:cNvPr id="43" name="椭圆 42"/>
            <p:cNvSpPr/>
            <p:nvPr>
              <p:custDataLst>
                <p:tags r:id="rId15"/>
              </p:custDataLst>
            </p:nvPr>
          </p:nvSpPr>
          <p:spPr>
            <a:xfrm>
              <a:off x="780392" y="1580519"/>
              <a:ext cx="516930" cy="516930"/>
            </a:xfrm>
            <a:prstGeom prst="ellipse">
              <a:avLst/>
            </a:prstGeom>
            <a:solidFill>
              <a:srgbClr val="F99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16"/>
              </p:custDataLst>
            </p:nvPr>
          </p:nvSpPr>
          <p:spPr>
            <a:xfrm>
              <a:off x="814757" y="1642696"/>
              <a:ext cx="4825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1d</a:t>
              </a:r>
              <a:endPara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620539" y="2107530"/>
            <a:ext cx="1358596" cy="2864485"/>
          </a:xfrm>
          <a:prstGeom prst="rect">
            <a:avLst/>
          </a:prstGeom>
        </p:spPr>
      </p:pic>
      <p:pic>
        <p:nvPicPr>
          <p:cNvPr id="2" name="SectionB 1d">
            <a:hlinkClick r:id="" action="ppaction://media"/>
          </p:cNvPr>
          <p:cNvPicPr/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04655" y="199390"/>
            <a:ext cx="1160145" cy="775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6" dur="67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4147195" y="491881"/>
            <a:ext cx="6852369" cy="1112487"/>
            <a:chOff x="2134220" y="1289593"/>
            <a:chExt cx="6852369" cy="1112486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00" r="650" b="12201"/>
            <a:stretch>
              <a:fillRect/>
            </a:stretch>
          </p:blipFill>
          <p:spPr>
            <a:xfrm>
              <a:off x="2134220" y="1289593"/>
              <a:ext cx="6852369" cy="1112486"/>
            </a:xfrm>
            <a:prstGeom prst="rect">
              <a:avLst/>
            </a:prstGeom>
          </p:spPr>
        </p:pic>
        <p:sp>
          <p:nvSpPr>
            <p:cNvPr id="6146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675372" y="1507396"/>
              <a:ext cx="5904904" cy="624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3465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How to make a sandwich?</a:t>
              </a:r>
              <a:endParaRPr lang="en-US" altLang="zh-CN" sz="346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47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08492" y="1763399"/>
            <a:ext cx="10056440" cy="425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3465" b="1">
                <a:latin typeface="Times New Roman" panose="02020603050405020304" pitchFamily="18" charset="0"/>
                <a:cs typeface="Times New Roman" panose="02020603050405020304" pitchFamily="18" charset="0"/>
              </a:rPr>
              <a:t>put the </a:t>
            </a:r>
            <a:r>
              <a:rPr lang="en-US" altLang="zh-CN" sz="346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butter</a:t>
            </a:r>
            <a:r>
              <a:rPr lang="en-US" altLang="zh-CN" sz="3465" b="1">
                <a:latin typeface="Times New Roman" panose="02020603050405020304" pitchFamily="18" charset="0"/>
                <a:cs typeface="Times New Roman" panose="02020603050405020304" pitchFamily="18" charset="0"/>
              </a:rPr>
              <a:t> on a piece of bread.</a:t>
            </a:r>
            <a:r>
              <a:rPr lang="en-US" altLang="zh-CN" sz="3465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465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3465" b="1">
                <a:latin typeface="Times New Roman" panose="02020603050405020304" pitchFamily="18" charset="0"/>
                <a:cs typeface="Times New Roman" panose="02020603050405020304" pitchFamily="18" charset="0"/>
              </a:rPr>
              <a:t>cut up one tomato. Put the tomato on the sandwich.</a:t>
            </a:r>
            <a:endParaRPr lang="en-US" altLang="zh-CN" sz="346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3465" b="1">
                <a:latin typeface="Times New Roman" panose="02020603050405020304" pitchFamily="18" charset="0"/>
                <a:cs typeface="Times New Roman" panose="02020603050405020304" pitchFamily="18" charset="0"/>
              </a:rPr>
              <a:t>cut up an onion.</a:t>
            </a:r>
            <a:endParaRPr lang="en-US" altLang="zh-CN" sz="346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3465" b="1">
                <a:latin typeface="Times New Roman" panose="02020603050405020304" pitchFamily="18" charset="0"/>
                <a:cs typeface="Times New Roman" panose="02020603050405020304" pitchFamily="18" charset="0"/>
              </a:rPr>
              <a:t>put some cheese on the sandwich.</a:t>
            </a:r>
            <a:endParaRPr lang="en-US" altLang="zh-CN" sz="346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3465" b="1">
                <a:latin typeface="Times New Roman" panose="02020603050405020304" pitchFamily="18" charset="0"/>
                <a:cs typeface="Times New Roman" panose="02020603050405020304" pitchFamily="18" charset="0"/>
              </a:rPr>
              <a:t>put some </a:t>
            </a:r>
            <a:r>
              <a:rPr lang="en-US" altLang="zh-CN" sz="346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lettuce </a:t>
            </a:r>
            <a:r>
              <a:rPr lang="en-US" altLang="zh-CN" sz="3465" b="1">
                <a:latin typeface="Times New Roman" panose="02020603050405020304" pitchFamily="18" charset="0"/>
                <a:cs typeface="Times New Roman" panose="02020603050405020304" pitchFamily="18" charset="0"/>
              </a:rPr>
              <a:t>on the </a:t>
            </a:r>
            <a:r>
              <a:rPr lang="en-US" altLang="zh-CN" sz="346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cheese</a:t>
            </a:r>
            <a:r>
              <a:rPr lang="en-US" altLang="zh-CN" sz="3465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CN" sz="346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3465" b="1">
                <a:latin typeface="Times New Roman" panose="02020603050405020304" pitchFamily="18" charset="0"/>
                <a:cs typeface="Times New Roman" panose="02020603050405020304" pitchFamily="18" charset="0"/>
              </a:rPr>
              <a:t>put another piece of bread on top. </a:t>
            </a:r>
            <a:endParaRPr lang="en-US" altLang="zh-CN" sz="346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746059" y="3462415"/>
            <a:ext cx="2481287" cy="2030144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3339" y="1767071"/>
            <a:ext cx="2400267" cy="425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346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altLang="zh-CN" sz="3465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zh-CN" sz="346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346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en-US" altLang="zh-CN" sz="3465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altLang="zh-CN" sz="346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3465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en-US" altLang="zh-CN" sz="3465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zh-CN" sz="346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3465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that</a:t>
            </a:r>
            <a:r>
              <a:rPr lang="en-US" altLang="zh-CN" sz="3465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zh-CN" sz="346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346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en-US" altLang="zh-CN" sz="3465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346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465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346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Finally</a:t>
            </a:r>
            <a:r>
              <a:rPr lang="en-US" altLang="zh-CN" sz="3465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346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46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8435" y="1844040"/>
            <a:ext cx="128847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In most countries, </a:t>
            </a:r>
            <a:endParaRPr lang="en-US" altLang="zh-CN" sz="400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40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people usually eat 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traditional</a:t>
            </a:r>
            <a:r>
              <a:rPr lang="en-US" altLang="zh-CN" sz="40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food </a:t>
            </a:r>
            <a:r>
              <a:rPr lang="en-US" altLang="zh-CN" sz="4000" b="1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on special holidays</a:t>
            </a:r>
            <a:r>
              <a:rPr lang="en-US" altLang="zh-CN" sz="40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4000"/>
          </a:p>
        </p:txBody>
      </p:sp>
      <p:sp>
        <p:nvSpPr>
          <p:cNvPr id="5" name="矩形 4"/>
          <p:cNvSpPr/>
          <p:nvPr/>
        </p:nvSpPr>
        <p:spPr>
          <a:xfrm>
            <a:off x="7750175" y="1661795"/>
            <a:ext cx="426402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traditional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festivals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84650" y="3106420"/>
            <a:ext cx="3565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a. </a:t>
            </a:r>
            <a:r>
              <a:rPr lang="zh-CN" altLang="en-US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传统的</a:t>
            </a:r>
            <a:endParaRPr lang="zh-CN" altLang="en-US" sz="3600"/>
          </a:p>
        </p:txBody>
      </p:sp>
      <p:sp>
        <p:nvSpPr>
          <p:cNvPr id="7" name="矩形 6"/>
          <p:cNvSpPr/>
          <p:nvPr/>
        </p:nvSpPr>
        <p:spPr>
          <a:xfrm>
            <a:off x="178435" y="4285615"/>
            <a:ext cx="11291570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tradition  n.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传统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is our tradition to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eat dumplings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on special holidays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470" r="6571" b="1"/>
          <a:stretch>
            <a:fillRect/>
          </a:stretch>
        </p:blipFill>
        <p:spPr>
          <a:xfrm>
            <a:off x="263352" y="133940"/>
            <a:ext cx="4536504" cy="1387728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4943872" y="465027"/>
            <a:ext cx="6935676" cy="1076325"/>
          </a:xfrm>
          <a:prstGeom prst="rect">
            <a:avLst/>
          </a:prstGeom>
          <a:solidFill>
            <a:srgbClr val="FFD03B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days </a:t>
            </a: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are special to</a:t>
            </a: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 Chinese? </a:t>
            </a:r>
            <a:endParaRPr lang="en-US" altLang="zh-CN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name some?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83332" y="4093425"/>
            <a:ext cx="4032448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Mid-Autumn Festival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4334004" y="4167987"/>
            <a:ext cx="3168352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 Festival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4020887" y="4938269"/>
            <a:ext cx="2304256" cy="15684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Dragon Boat Festival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7999201" y="4153472"/>
            <a:ext cx="3528391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Lantern Festival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gimg2.baidu.com/image_search/src=http%3A%2F%2Fimgbdb3.bendibao.com%2Ftzbdb%2Fxiuxian%2F20201%2F17%2F2020117091854_73311.png&amp;refer=http%3A%2F%2Fimgbdb3.bendibao.com&amp;app=2002&amp;size=f9999,10000&amp;q=a80&amp;n=0&amp;g=0n&amp;fmt=auto?sec=1657957127&amp;t=52f28d7ee937144f196594a8947bdab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2396" y="1870428"/>
            <a:ext cx="3925659" cy="226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img2.baidu.com/image_search/src=http%3A%2F%2Fimgbdb3.bendibao.com%2Fgzbdb%2Ftour%2F20201%2F06%2F2020106095953_48891.jpg&amp;refer=http%3A%2F%2Fimgbdb3.bendibao.com&amp;app=2002&amp;size=f9999,10000&amp;q=a80&amp;n=0&amp;g=0n&amp;fmt=auto?sec=1657957196&amp;t=faaf711160608fb1630683625a948740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6085" y="1830999"/>
            <a:ext cx="3338987" cy="22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img2.baidu.com/image_search/src=http%3A%2F%2Fimg.cnwest.com%2Fa%2F10001%2F202109%2F19%2F6423f5ace31c149a530f704540997336.jpg&amp;refer=http%3A%2F%2Fimg.cnwest.com&amp;app=2002&amp;size=f9999,10000&amp;q=a80&amp;n=0&amp;g=0n&amp;fmt=auto?sec=1657957268&amp;t=9706c46c672664d3b3aad2e5a492b08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368" y="1818244"/>
            <a:ext cx="3384376" cy="22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img2.baidu.com/image_search/src=http%3A%2F%2Fcontent.pic.tianqistatic.com%2Fimages%2F202205%2F23%2F6a80c86567b43551.jpg&amp;refer=http%3A%2F%2Fcontent.pic.tianqistatic.com&amp;app=2002&amp;size=f9999,10000&amp;q=a80&amp;n=0&amp;g=0n&amp;fmt=auto?sec=1657957323&amp;t=5d728d2f7f5f9e0693dff4c9a7eeee37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964" y="4704840"/>
            <a:ext cx="3563912" cy="203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圆角矩形 25"/>
          <p:cNvSpPr/>
          <p:nvPr>
            <p:custDataLst>
              <p:tags r:id="rId16"/>
            </p:custDataLst>
          </p:nvPr>
        </p:nvSpPr>
        <p:spPr>
          <a:xfrm>
            <a:off x="6888089" y="5221744"/>
            <a:ext cx="4248471" cy="1359583"/>
          </a:xfrm>
          <a:prstGeom prst="roundRect">
            <a:avLst/>
          </a:prstGeom>
          <a:solidFill>
            <a:srgbClr val="CC00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are these days special to us?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7670" y="680720"/>
            <a:ext cx="11291570" cy="6451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Mid-Autumn festival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 a time to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...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19" grpId="0"/>
      <p:bldP spid="26" grpId="0" animBg="1"/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https://img8.file.cache.docer.com/storage/1596792262115888000/06c774ac57d81262cb667f21c29d4f3b.png" descr="&amp;pky4589323381_sjzg_&amp;39&amp;src_toppic_inpsrchzd1&amp;"/>
          <p:cNvPicPr>
            <a:picLocks noChangeAspect="1"/>
          </p:cNvPicPr>
          <p:nvPr/>
        </p:nvPicPr>
        <p:blipFill>
          <a:blip r:embed="rId1"/>
          <a:srcRect t="33804"/>
          <a:stretch>
            <a:fillRect/>
          </a:stretch>
        </p:blipFill>
        <p:spPr>
          <a:xfrm>
            <a:off x="8934450" y="3851275"/>
            <a:ext cx="2732088" cy="2497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2098" name="https://img7.file.cache.docer.com/storage/1596792846484060000/bb14470207b2830e300a454b886c6640.png" descr="&amp;pky4989324456_sjzg_&amp;39&amp;src_toppic_inpsrchzd1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175" y="3371850"/>
            <a:ext cx="3136900" cy="308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2099" name="https://img8.file.cache.docer.com/storage/1596792766690955000/53e268b709b1aaefebd08678760746a2.png" descr="&amp;pky4289324369_sjzg_&amp;39&amp;src_toppic_inpsrchzd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788" y="3494088"/>
            <a:ext cx="3065462" cy="3065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2100" name="https://img8.file.cache.docer.com/storage/1596791900199577000/72e4d6cb75d8f36d11e1c13cfec34aa5.png" descr="&amp;pky4489322291_sjzg_&amp;39&amp;src_toppic_inpsrchzd1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88" y="3481388"/>
            <a:ext cx="2867025" cy="2867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138238" y="2714625"/>
            <a:ext cx="1368425" cy="1384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Spring </a:t>
            </a:r>
            <a:endParaRPr lang="en-US" altLang="zh-CN" sz="28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Festival</a:t>
            </a:r>
            <a:endParaRPr lang="en-US" altLang="zh-CN" sz="28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102" name="文本框 12"/>
          <p:cNvSpPr txBox="1"/>
          <p:nvPr/>
        </p:nvSpPr>
        <p:spPr>
          <a:xfrm>
            <a:off x="723900" y="5822950"/>
            <a:ext cx="1782763" cy="7366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dumplings</a:t>
            </a: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3594100" y="2714625"/>
            <a:ext cx="2128838" cy="1384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2800" b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Dragon Boat </a:t>
            </a:r>
            <a:endParaRPr lang="en-US" altLang="zh-CN" sz="2800" b="1" noProof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2800" b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Festival</a:t>
            </a:r>
            <a:endParaRPr lang="en-US" altLang="zh-CN" sz="2800" b="1" noProof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2104" name="文本框 2"/>
          <p:cNvSpPr txBox="1"/>
          <p:nvPr/>
        </p:nvSpPr>
        <p:spPr>
          <a:xfrm>
            <a:off x="3975100" y="5822950"/>
            <a:ext cx="1112838" cy="7366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zongzi</a:t>
            </a:r>
            <a:endParaRPr lang="en-US" altLang="zh-CN" sz="2800" b="1" i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6423025" y="2714625"/>
            <a:ext cx="2117725" cy="1384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2800" b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Mid-autumn </a:t>
            </a:r>
            <a:endParaRPr lang="en-US" altLang="zh-CN" sz="2800" b="1" noProof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2800" b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Festival</a:t>
            </a:r>
            <a:endParaRPr lang="en-US" altLang="zh-CN" sz="2800" b="1" noProof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2106" name="文本框 17"/>
          <p:cNvSpPr txBox="1"/>
          <p:nvPr/>
        </p:nvSpPr>
        <p:spPr>
          <a:xfrm>
            <a:off x="6516688" y="5822950"/>
            <a:ext cx="1862137" cy="7366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mooncakes</a:t>
            </a: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2107" name="文本框 19"/>
          <p:cNvSpPr txBox="1"/>
          <p:nvPr/>
        </p:nvSpPr>
        <p:spPr>
          <a:xfrm>
            <a:off x="9035416" y="5822950"/>
            <a:ext cx="2604770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sweet dumplings</a:t>
            </a:r>
            <a:endParaRPr lang="en-US" altLang="zh-CN" sz="2800" b="1" i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9564688" y="2686050"/>
            <a:ext cx="1427163" cy="13827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2800" b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Lantern </a:t>
            </a:r>
            <a:endParaRPr lang="en-US" altLang="zh-CN" sz="2800" b="1" noProof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2800" b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Festival</a:t>
            </a:r>
            <a:endParaRPr lang="en-US" altLang="zh-CN" sz="2800" b="1" noProof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52094" y="366394"/>
            <a:ext cx="2725420" cy="2205991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40" name="图片 39"/>
          <p:cNvPicPr/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219450" y="307340"/>
            <a:ext cx="2879725" cy="226504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41" name="图片 40"/>
          <p:cNvPicPr/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359525" y="366394"/>
            <a:ext cx="2750185" cy="2218056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43" name="图片 42"/>
          <p:cNvPicPr/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316719" y="366394"/>
            <a:ext cx="2875281" cy="227330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0" y="345440"/>
            <a:ext cx="11291570" cy="6451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celebrate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Spring Festival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with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dumplings.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307975"/>
            <a:ext cx="11291570" cy="6451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celebrate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the...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with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...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88255" y="37465"/>
            <a:ext cx="1892935" cy="953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celebration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r>
              <a:rPr lang="en-US" altLang="zh-CN" sz="2800" b="1"/>
              <a:t>n. </a:t>
            </a:r>
            <a:r>
              <a:rPr lang="zh-CN" altLang="en-US" sz="2800" b="1"/>
              <a:t>庆祝</a:t>
            </a:r>
            <a:endParaRPr lang="zh-CN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2" grpId="0"/>
      <p:bldP spid="132104" grpId="0"/>
      <p:bldP spid="132106" grpId="0"/>
      <p:bldP spid="132107" grpId="0"/>
      <p:bldP spid="2" grpId="0" bldLvl="0" animBg="1"/>
      <p:bldP spid="2" grpId="1" bldLvl="0" animBg="1"/>
      <p:bldP spid="4" grpId="0" bldLvl="0" animBg="1"/>
      <p:bldP spid="3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13548"/>
</p:tagLst>
</file>

<file path=ppt/tags/tag101.xml><?xml version="1.0" encoding="utf-8"?>
<p:tagLst xmlns:p="http://schemas.openxmlformats.org/presentationml/2006/main">
  <p:tag name="AS_UNIQUEID" val="13549"/>
</p:tagLst>
</file>

<file path=ppt/tags/tag102.xml><?xml version="1.0" encoding="utf-8"?>
<p:tagLst xmlns:p="http://schemas.openxmlformats.org/presentationml/2006/main">
  <p:tag name="AS_UNIQUEID" val="13550"/>
</p:tagLst>
</file>

<file path=ppt/tags/tag103.xml><?xml version="1.0" encoding="utf-8"?>
<p:tagLst xmlns:p="http://schemas.openxmlformats.org/presentationml/2006/main">
  <p:tag name="AS_UNIQUEID" val="12496"/>
</p:tagLst>
</file>

<file path=ppt/tags/tag104.xml><?xml version="1.0" encoding="utf-8"?>
<p:tagLst xmlns:p="http://schemas.openxmlformats.org/presentationml/2006/main">
  <p:tag name="AS_UNIQUEID" val="421"/>
</p:tagLst>
</file>

<file path=ppt/tags/tag105.xml><?xml version="1.0" encoding="utf-8"?>
<p:tagLst xmlns:p="http://schemas.openxmlformats.org/presentationml/2006/main">
  <p:tag name="AS_UNIQUEID" val="422"/>
</p:tagLst>
</file>

<file path=ppt/tags/tag106.xml><?xml version="1.0" encoding="utf-8"?>
<p:tagLst xmlns:p="http://schemas.openxmlformats.org/presentationml/2006/main">
  <p:tag name="AS_UNIQUEID" val="423"/>
</p:tagLst>
</file>

<file path=ppt/tags/tag107.xml><?xml version="1.0" encoding="utf-8"?>
<p:tagLst xmlns:p="http://schemas.openxmlformats.org/presentationml/2006/main">
  <p:tag name="AS_UNIQUEID" val="424"/>
</p:tagLst>
</file>

<file path=ppt/tags/tag108.xml><?xml version="1.0" encoding="utf-8"?>
<p:tagLst xmlns:p="http://schemas.openxmlformats.org/presentationml/2006/main">
  <p:tag name="AS_UNIQUEID" val="425"/>
</p:tagLst>
</file>

<file path=ppt/tags/tag109.xml><?xml version="1.0" encoding="utf-8"?>
<p:tagLst xmlns:p="http://schemas.openxmlformats.org/presentationml/2006/main">
  <p:tag name="AS_UNIQUEID" val="42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427"/>
</p:tagLst>
</file>

<file path=ppt/tags/tag111.xml><?xml version="1.0" encoding="utf-8"?>
<p:tagLst xmlns:p="http://schemas.openxmlformats.org/presentationml/2006/main">
  <p:tag name="AS_UNIQUEID" val="12497"/>
</p:tagLst>
</file>

<file path=ppt/tags/tag112.xml><?xml version="1.0" encoding="utf-8"?>
<p:tagLst xmlns:p="http://schemas.openxmlformats.org/presentationml/2006/main">
  <p:tag name="AS_UNIQUEID" val="12498"/>
</p:tagLst>
</file>

<file path=ppt/tags/tag113.xml><?xml version="1.0" encoding="utf-8"?>
<p:tagLst xmlns:p="http://schemas.openxmlformats.org/presentationml/2006/main">
  <p:tag name="AS_UNIQUEID" val="12499"/>
</p:tagLst>
</file>

<file path=ppt/tags/tag114.xml><?xml version="1.0" encoding="utf-8"?>
<p:tagLst xmlns:p="http://schemas.openxmlformats.org/presentationml/2006/main">
  <p:tag name="AS_UNIQUEID" val="12500"/>
</p:tagLst>
</file>

<file path=ppt/tags/tag115.xml><?xml version="1.0" encoding="utf-8"?>
<p:tagLst xmlns:p="http://schemas.openxmlformats.org/presentationml/2006/main">
  <p:tag name="AS_UNIQUEID" val="12501"/>
</p:tagLst>
</file>

<file path=ppt/tags/tag116.xml><?xml version="1.0" encoding="utf-8"?>
<p:tagLst xmlns:p="http://schemas.openxmlformats.org/presentationml/2006/main">
  <p:tag name="AS_UNIQUEID" val="2029"/>
</p:tagLst>
</file>

<file path=ppt/tags/tag117.xml><?xml version="1.0" encoding="utf-8"?>
<p:tagLst xmlns:p="http://schemas.openxmlformats.org/presentationml/2006/main">
  <p:tag name="AS_UNIQUEID" val="13553"/>
</p:tagLst>
</file>

<file path=ppt/tags/tag118.xml><?xml version="1.0" encoding="utf-8"?>
<p:tagLst xmlns:p="http://schemas.openxmlformats.org/presentationml/2006/main">
  <p:tag name="AS_UNIQUEID" val="13554"/>
</p:tagLst>
</file>

<file path=ppt/tags/tag119.xml><?xml version="1.0" encoding="utf-8"?>
<p:tagLst xmlns:p="http://schemas.openxmlformats.org/presentationml/2006/main">
  <p:tag name="AS_UNIQUEID" val="13555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13556"/>
  <p:tag name="KSO_WM_UNIT_TABLE_BEAUTIFY" val="smartTable{e6a17f25-315b-44e3-9dbf-0f967a33e06c}"/>
  <p:tag name="TABLE_ENDDRAG_ORIGIN_RECT" val="701*305"/>
  <p:tag name="TABLE_ENDDRAG_RECT" val="40*161*701*305"/>
</p:tagLst>
</file>

<file path=ppt/tags/tag121.xml><?xml version="1.0" encoding="utf-8"?>
<p:tagLst xmlns:p="http://schemas.openxmlformats.org/presentationml/2006/main">
  <p:tag name="AS_UNIQUEID" val="13557"/>
</p:tagLst>
</file>

<file path=ppt/tags/tag122.xml><?xml version="1.0" encoding="utf-8"?>
<p:tagLst xmlns:p="http://schemas.openxmlformats.org/presentationml/2006/main">
  <p:tag name="AS_UNIQUEID" val="13558"/>
</p:tagLst>
</file>

<file path=ppt/tags/tag123.xml><?xml version="1.0" encoding="utf-8"?>
<p:tagLst xmlns:p="http://schemas.openxmlformats.org/presentationml/2006/main">
  <p:tag name="AS_UNIQUEID" val="13559"/>
</p:tagLst>
</file>

<file path=ppt/tags/tag124.xml><?xml version="1.0" encoding="utf-8"?>
<p:tagLst xmlns:p="http://schemas.openxmlformats.org/presentationml/2006/main">
  <p:tag name="AS_UNIQUEID" val="13560"/>
</p:tagLst>
</file>

<file path=ppt/tags/tag125.xml><?xml version="1.0" encoding="utf-8"?>
<p:tagLst xmlns:p="http://schemas.openxmlformats.org/presentationml/2006/main">
  <p:tag name="AS_UNIQUEID" val="13562"/>
</p:tagLst>
</file>

<file path=ppt/tags/tag126.xml><?xml version="1.0" encoding="utf-8"?>
<p:tagLst xmlns:p="http://schemas.openxmlformats.org/presentationml/2006/main">
  <p:tag name="AS_UNIQUEID" val="13563"/>
</p:tagLst>
</file>

<file path=ppt/tags/tag127.xml><?xml version="1.0" encoding="utf-8"?>
<p:tagLst xmlns:p="http://schemas.openxmlformats.org/presentationml/2006/main">
  <p:tag name="AS_UNIQUEID" val="13564"/>
</p:tagLst>
</file>

<file path=ppt/tags/tag128.xml><?xml version="1.0" encoding="utf-8"?>
<p:tagLst xmlns:p="http://schemas.openxmlformats.org/presentationml/2006/main">
  <p:tag name="AS_UNIQUEID" val="13565"/>
</p:tagLst>
</file>

<file path=ppt/tags/tag129.xml><?xml version="1.0" encoding="utf-8"?>
<p:tagLst xmlns:p="http://schemas.openxmlformats.org/presentationml/2006/main">
  <p:tag name="AS_UNIQUEID" val="1356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13567"/>
</p:tagLst>
</file>

<file path=ppt/tags/tag131.xml><?xml version="1.0" encoding="utf-8"?>
<p:tagLst xmlns:p="http://schemas.openxmlformats.org/presentationml/2006/main">
  <p:tag name="AS_UNIQUEID" val="13569"/>
  <p:tag name="KSO_WM_UNIT_TABLE_BEAUTIFY" val="smartTable{e6a17f25-315b-44e3-9dbf-0f967a33e06c}"/>
  <p:tag name="TABLE_ENDDRAG_ORIGIN_RECT" val="725*333"/>
  <p:tag name="TABLE_ENDDRAG_RECT" val="40*183*725*334"/>
</p:tagLst>
</file>

<file path=ppt/tags/tag132.xml><?xml version="1.0" encoding="utf-8"?>
<p:tagLst xmlns:p="http://schemas.openxmlformats.org/presentationml/2006/main">
  <p:tag name="AS_UNIQUEID" val="13570"/>
</p:tagLst>
</file>

<file path=ppt/tags/tag133.xml><?xml version="1.0" encoding="utf-8"?>
<p:tagLst xmlns:p="http://schemas.openxmlformats.org/presentationml/2006/main">
  <p:tag name="AS_UNIQUEID" val="13571"/>
</p:tagLst>
</file>

<file path=ppt/tags/tag134.xml><?xml version="1.0" encoding="utf-8"?>
<p:tagLst xmlns:p="http://schemas.openxmlformats.org/presentationml/2006/main">
  <p:tag name="AS_UNIQUEID" val="13572"/>
</p:tagLst>
</file>

<file path=ppt/tags/tag135.xml><?xml version="1.0" encoding="utf-8"?>
<p:tagLst xmlns:p="http://schemas.openxmlformats.org/presentationml/2006/main">
  <p:tag name="AS_UNIQUEID" val="13573"/>
</p:tagLst>
</file>

<file path=ppt/tags/tag136.xml><?xml version="1.0" encoding="utf-8"?>
<p:tagLst xmlns:p="http://schemas.openxmlformats.org/presentationml/2006/main">
  <p:tag name="AS_UNIQUEID" val="13574"/>
</p:tagLst>
</file>

<file path=ppt/tags/tag137.xml><?xml version="1.0" encoding="utf-8"?>
<p:tagLst xmlns:p="http://schemas.openxmlformats.org/presentationml/2006/main">
  <p:tag name="AS_UNIQUEID" val="13575"/>
</p:tagLst>
</file>

<file path=ppt/tags/tag138.xml><?xml version="1.0" encoding="utf-8"?>
<p:tagLst xmlns:p="http://schemas.openxmlformats.org/presentationml/2006/main">
  <p:tag name="AS_UNIQUEID" val="13576"/>
</p:tagLst>
</file>

<file path=ppt/tags/tag139.xml><?xml version="1.0" encoding="utf-8"?>
<p:tagLst xmlns:p="http://schemas.openxmlformats.org/presentationml/2006/main">
  <p:tag name="AS_UNIQUEID" val="13577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13579"/>
</p:tagLst>
</file>

<file path=ppt/tags/tag141.xml><?xml version="1.0" encoding="utf-8"?>
<p:tagLst xmlns:p="http://schemas.openxmlformats.org/presentationml/2006/main">
  <p:tag name="AS_UNIQUEID" val="13580"/>
</p:tagLst>
</file>

<file path=ppt/tags/tag142.xml><?xml version="1.0" encoding="utf-8"?>
<p:tagLst xmlns:p="http://schemas.openxmlformats.org/presentationml/2006/main">
  <p:tag name="AS_UNIQUEID" val="13581"/>
</p:tagLst>
</file>

<file path=ppt/tags/tag143.xml><?xml version="1.0" encoding="utf-8"?>
<p:tagLst xmlns:p="http://schemas.openxmlformats.org/presentationml/2006/main">
  <p:tag name="AS_UNIQUEID" val="2029"/>
</p:tagLst>
</file>

<file path=ppt/tags/tag144.xml><?xml version="1.0" encoding="utf-8"?>
<p:tagLst xmlns:p="http://schemas.openxmlformats.org/presentationml/2006/main">
  <p:tag name="AS_UNIQUEID" val="13582"/>
</p:tagLst>
</file>

<file path=ppt/tags/tag145.xml><?xml version="1.0" encoding="utf-8"?>
<p:tagLst xmlns:p="http://schemas.openxmlformats.org/presentationml/2006/main">
  <p:tag name="AS_UNIQUEID" val="13583"/>
</p:tagLst>
</file>

<file path=ppt/tags/tag146.xml><?xml version="1.0" encoding="utf-8"?>
<p:tagLst xmlns:p="http://schemas.openxmlformats.org/presentationml/2006/main">
  <p:tag name="AS_UNIQUEID" val="13584"/>
</p:tagLst>
</file>

<file path=ppt/tags/tag147.xml><?xml version="1.0" encoding="utf-8"?>
<p:tagLst xmlns:p="http://schemas.openxmlformats.org/presentationml/2006/main">
  <p:tag name="AS_UNIQUEID" val="13585"/>
</p:tagLst>
</file>

<file path=ppt/tags/tag148.xml><?xml version="1.0" encoding="utf-8"?>
<p:tagLst xmlns:p="http://schemas.openxmlformats.org/presentationml/2006/main">
  <p:tag name="AS_UNIQUEID" val="13984"/>
</p:tagLst>
</file>

<file path=ppt/tags/tag149.xml><?xml version="1.0" encoding="utf-8"?>
<p:tagLst xmlns:p="http://schemas.openxmlformats.org/presentationml/2006/main">
  <p:tag name="AS_UNIQUEID" val="13985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13986"/>
</p:tagLst>
</file>

<file path=ppt/tags/tag151.xml><?xml version="1.0" encoding="utf-8"?>
<p:tagLst xmlns:p="http://schemas.openxmlformats.org/presentationml/2006/main">
  <p:tag name="AS_UNIQUEID" val="13987"/>
</p:tagLst>
</file>

<file path=ppt/tags/tag152.xml><?xml version="1.0" encoding="utf-8"?>
<p:tagLst xmlns:p="http://schemas.openxmlformats.org/presentationml/2006/main">
  <p:tag name="AS_UNIQUEID" val="13989"/>
</p:tagLst>
</file>

<file path=ppt/tags/tag153.xml><?xml version="1.0" encoding="utf-8"?>
<p:tagLst xmlns:p="http://schemas.openxmlformats.org/presentationml/2006/main">
  <p:tag name="AS_UNIQUEID" val="13990"/>
</p:tagLst>
</file>

<file path=ppt/tags/tag154.xml><?xml version="1.0" encoding="utf-8"?>
<p:tagLst xmlns:p="http://schemas.openxmlformats.org/presentationml/2006/main">
  <p:tag name="KSO_WM_SPECIAL_SOURCE" val="bdnull"/>
</p:tagLst>
</file>

<file path=ppt/tags/tag155.xml><?xml version="1.0" encoding="utf-8"?>
<p:tagLst xmlns:p="http://schemas.openxmlformats.org/presentationml/2006/main">
  <p:tag name="AS_UNIQUEID" val="13992"/>
</p:tagLst>
</file>

<file path=ppt/tags/tag156.xml><?xml version="1.0" encoding="utf-8"?>
<p:tagLst xmlns:p="http://schemas.openxmlformats.org/presentationml/2006/main">
  <p:tag name="AS_UNIQUEID" val="13993"/>
</p:tagLst>
</file>

<file path=ppt/tags/tag157.xml><?xml version="1.0" encoding="utf-8"?>
<p:tagLst xmlns:p="http://schemas.openxmlformats.org/presentationml/2006/main">
  <p:tag name="AS_UNIQUEID" val="13994"/>
</p:tagLst>
</file>

<file path=ppt/tags/tag158.xml><?xml version="1.0" encoding="utf-8"?>
<p:tagLst xmlns:p="http://schemas.openxmlformats.org/presentationml/2006/main">
  <p:tag name="AS_UNIQUEID" val="13995"/>
</p:tagLst>
</file>

<file path=ppt/tags/tag159.xml><?xml version="1.0" encoding="utf-8"?>
<p:tagLst xmlns:p="http://schemas.openxmlformats.org/presentationml/2006/main">
  <p:tag name="AS_UNIQUEID" val="1399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13997"/>
</p:tagLst>
</file>

<file path=ppt/tags/tag161.xml><?xml version="1.0" encoding="utf-8"?>
<p:tagLst xmlns:p="http://schemas.openxmlformats.org/presentationml/2006/main">
  <p:tag name="AS_UNIQUEID" val="13998"/>
</p:tagLst>
</file>

<file path=ppt/tags/tag162.xml><?xml version="1.0" encoding="utf-8"?>
<p:tagLst xmlns:p="http://schemas.openxmlformats.org/presentationml/2006/main">
  <p:tag name="AS_UNIQUEID" val="13999"/>
</p:tagLst>
</file>

<file path=ppt/tags/tag163.xml><?xml version="1.0" encoding="utf-8"?>
<p:tagLst xmlns:p="http://schemas.openxmlformats.org/presentationml/2006/main">
  <p:tag name="AS_UNIQUEID" val="14000"/>
</p:tagLst>
</file>

<file path=ppt/tags/tag164.xml><?xml version="1.0" encoding="utf-8"?>
<p:tagLst xmlns:p="http://schemas.openxmlformats.org/presentationml/2006/main">
  <p:tag name="AS_UNIQUEID" val="14001"/>
</p:tagLst>
</file>

<file path=ppt/tags/tag165.xml><?xml version="1.0" encoding="utf-8"?>
<p:tagLst xmlns:p="http://schemas.openxmlformats.org/presentationml/2006/main">
  <p:tag name="AS_UNIQUEID" val="14002"/>
</p:tagLst>
</file>

<file path=ppt/tags/tag166.xml><?xml version="1.0" encoding="utf-8"?>
<p:tagLst xmlns:p="http://schemas.openxmlformats.org/presentationml/2006/main">
  <p:tag name="KSO_WM_SPECIAL_SOURCE" val="bdnull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AS_UNIQUEID" val="716"/>
  <p:tag name="KSO_WM_BEAUTIFY_FLAG" val=""/>
</p:tagLst>
</file>

<file path=ppt/tags/tag172.xml><?xml version="1.0" encoding="utf-8"?>
<p:tagLst xmlns:p="http://schemas.openxmlformats.org/presentationml/2006/main">
  <p:tag name="AS_UNIQUEID" val="714"/>
  <p:tag name="KSO_WM_BEAUTIFY_FLAG" val=""/>
</p:tagLst>
</file>

<file path=ppt/tags/tag173.xml><?xml version="1.0" encoding="utf-8"?>
<p:tagLst xmlns:p="http://schemas.openxmlformats.org/presentationml/2006/main">
  <p:tag name="AS_UNIQUEID" val="715"/>
  <p:tag name="KSO_WM_BEAUTIFY_FLAG" val=""/>
</p:tagLst>
</file>

<file path=ppt/tags/tag174.xml><?xml version="1.0" encoding="utf-8"?>
<p:tagLst xmlns:p="http://schemas.openxmlformats.org/presentationml/2006/main">
  <p:tag name="AS_UNIQUEID" val="717"/>
  <p:tag name="KSO_WM_BEAUTIFY_FLAG" val=""/>
</p:tagLst>
</file>

<file path=ppt/tags/tag175.xml><?xml version="1.0" encoding="utf-8"?>
<p:tagLst xmlns:p="http://schemas.openxmlformats.org/presentationml/2006/main">
  <p:tag name="AS_UNIQUEID" val="14021"/>
</p:tagLst>
</file>

<file path=ppt/tags/tag176.xml><?xml version="1.0" encoding="utf-8"?>
<p:tagLst xmlns:p="http://schemas.openxmlformats.org/presentationml/2006/main">
  <p:tag name="AS_UNIQUEID" val="14022"/>
</p:tagLst>
</file>

<file path=ppt/tags/tag177.xml><?xml version="1.0" encoding="utf-8"?>
<p:tagLst xmlns:p="http://schemas.openxmlformats.org/presentationml/2006/main">
  <p:tag name="AS_UNIQUEID" val="14023"/>
</p:tagLst>
</file>

<file path=ppt/tags/tag178.xml><?xml version="1.0" encoding="utf-8"?>
<p:tagLst xmlns:p="http://schemas.openxmlformats.org/presentationml/2006/main">
  <p:tag name="AS_UNIQUEID" val="14024"/>
</p:tagLst>
</file>

<file path=ppt/tags/tag179.xml><?xml version="1.0" encoding="utf-8"?>
<p:tagLst xmlns:p="http://schemas.openxmlformats.org/presentationml/2006/main">
  <p:tag name="AS_UNIQUEID" val="14025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14026"/>
</p:tagLst>
</file>

<file path=ppt/tags/tag181.xml><?xml version="1.0" encoding="utf-8"?>
<p:tagLst xmlns:p="http://schemas.openxmlformats.org/presentationml/2006/main">
  <p:tag name="AS_UNIQUEID" val="14027"/>
</p:tagLst>
</file>

<file path=ppt/tags/tag182.xml><?xml version="1.0" encoding="utf-8"?>
<p:tagLst xmlns:p="http://schemas.openxmlformats.org/presentationml/2006/main">
  <p:tag name="AS_UNIQUEID" val="14028"/>
</p:tagLst>
</file>

<file path=ppt/tags/tag183.xml><?xml version="1.0" encoding="utf-8"?>
<p:tagLst xmlns:p="http://schemas.openxmlformats.org/presentationml/2006/main">
  <p:tag name="AS_UNIQUEID" val="14029"/>
</p:tagLst>
</file>

<file path=ppt/tags/tag184.xml><?xml version="1.0" encoding="utf-8"?>
<p:tagLst xmlns:p="http://schemas.openxmlformats.org/presentationml/2006/main">
  <p:tag name="AS_UNIQUEID" val="14030"/>
</p:tagLst>
</file>

<file path=ppt/tags/tag185.xml><?xml version="1.0" encoding="utf-8"?>
<p:tagLst xmlns:p="http://schemas.openxmlformats.org/presentationml/2006/main">
  <p:tag name="AS_UNIQUEID" val="14031"/>
</p:tagLst>
</file>

<file path=ppt/tags/tag186.xml><?xml version="1.0" encoding="utf-8"?>
<p:tagLst xmlns:p="http://schemas.openxmlformats.org/presentationml/2006/main">
  <p:tag name="AS_UNIQUEID" val="14007"/>
  <p:tag name="KSO_WM_BEAUTIFY_FLAG" val=""/>
</p:tagLst>
</file>

<file path=ppt/tags/tag187.xml><?xml version="1.0" encoding="utf-8"?>
<p:tagLst xmlns:p="http://schemas.openxmlformats.org/presentationml/2006/main">
  <p:tag name="KSO_WM_SPECIAL_SOURCE" val="bdnull"/>
</p:tagLst>
</file>

<file path=ppt/tags/tag188.xml><?xml version="1.0" encoding="utf-8"?>
<p:tagLst xmlns:p="http://schemas.openxmlformats.org/presentationml/2006/main">
  <p:tag name="AS_UNIQUEID" val="14035"/>
</p:tagLst>
</file>

<file path=ppt/tags/tag189.xml><?xml version="1.0" encoding="utf-8"?>
<p:tagLst xmlns:p="http://schemas.openxmlformats.org/presentationml/2006/main">
  <p:tag name="AS_UNIQUEID" val="1403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14037"/>
</p:tagLst>
</file>

<file path=ppt/tags/tag191.xml><?xml version="1.0" encoding="utf-8"?>
<p:tagLst xmlns:p="http://schemas.openxmlformats.org/presentationml/2006/main">
  <p:tag name="AS_UNIQUEID" val="14038"/>
</p:tagLst>
</file>

<file path=ppt/tags/tag192.xml><?xml version="1.0" encoding="utf-8"?>
<p:tagLst xmlns:p="http://schemas.openxmlformats.org/presentationml/2006/main">
  <p:tag name="AS_UNIQUEID" val="14039"/>
</p:tagLst>
</file>

<file path=ppt/tags/tag193.xml><?xml version="1.0" encoding="utf-8"?>
<p:tagLst xmlns:p="http://schemas.openxmlformats.org/presentationml/2006/main">
  <p:tag name="AS_UNIQUEID" val="14040"/>
</p:tagLst>
</file>

<file path=ppt/tags/tag194.xml><?xml version="1.0" encoding="utf-8"?>
<p:tagLst xmlns:p="http://schemas.openxmlformats.org/presentationml/2006/main">
  <p:tag name="AS_UNIQUEID" val="14041"/>
</p:tagLst>
</file>

<file path=ppt/tags/tag195.xml><?xml version="1.0" encoding="utf-8"?>
<p:tagLst xmlns:p="http://schemas.openxmlformats.org/presentationml/2006/main">
  <p:tag name="AS_UNIQUEID" val="14042"/>
</p:tagLst>
</file>

<file path=ppt/tags/tag196.xml><?xml version="1.0" encoding="utf-8"?>
<p:tagLst xmlns:p="http://schemas.openxmlformats.org/presentationml/2006/main">
  <p:tag name="AS_UNIQUEID" val="893"/>
  <p:tag name="KSO_WM_BEAUTIFY_FLAG" val=""/>
</p:tagLst>
</file>

<file path=ppt/tags/tag197.xml><?xml version="1.0" encoding="utf-8"?>
<p:tagLst xmlns:p="http://schemas.openxmlformats.org/presentationml/2006/main">
  <p:tag name="AS_UNIQUEID" val="896"/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AS_UNIQUEID" val="904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900"/>
</p:tagLst>
</file>

<file path=ppt/tags/tag201.xml><?xml version="1.0" encoding="utf-8"?>
<p:tagLst xmlns:p="http://schemas.openxmlformats.org/presentationml/2006/main">
  <p:tag name="AS_UNIQUEID" val="896"/>
</p:tagLst>
</file>

<file path=ppt/tags/tag202.xml><?xml version="1.0" encoding="utf-8"?>
<p:tagLst xmlns:p="http://schemas.openxmlformats.org/presentationml/2006/main">
  <p:tag name="AS_UNIQUEID" val="896"/>
</p:tagLst>
</file>

<file path=ppt/tags/tag203.xml><?xml version="1.0" encoding="utf-8"?>
<p:tagLst xmlns:p="http://schemas.openxmlformats.org/presentationml/2006/main">
  <p:tag name="AS_UNIQUEID" val="896"/>
</p:tagLst>
</file>

<file path=ppt/tags/tag204.xml><?xml version="1.0" encoding="utf-8"?>
<p:tagLst xmlns:p="http://schemas.openxmlformats.org/presentationml/2006/main">
  <p:tag name="AS_UNIQUEID" val="2848"/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AS_UNIQUEID" val="13342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AS_UNIQUEID" val="13342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AS_UNIQUEID" val="1218"/>
  <p:tag name="KSO_WM_BEAUTIFY_FLAG" val=""/>
</p:tagLst>
</file>

<file path=ppt/tags/tag218.xml><?xml version="1.0" encoding="utf-8"?>
<p:tagLst xmlns:p="http://schemas.openxmlformats.org/presentationml/2006/main">
  <p:tag name="AS_UNIQUEID" val="1219"/>
  <p:tag name="KSO_WM_BEAUTIFY_FLAG" val=""/>
</p:tagLst>
</file>

<file path=ppt/tags/tag219.xml><?xml version="1.0" encoding="utf-8"?>
<p:tagLst xmlns:p="http://schemas.openxmlformats.org/presentationml/2006/main">
  <p:tag name="AS_UNIQUEID" val="1218"/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AS_UNIQUEID" val="14133"/>
  <p:tag name="KSO_WM_BEAUTIFY_FLAG" val=""/>
</p:tagLst>
</file>

<file path=ppt/tags/tag223.xml><?xml version="1.0" encoding="utf-8"?>
<p:tagLst xmlns:p="http://schemas.openxmlformats.org/presentationml/2006/main">
  <p:tag name="AS_UNIQUEID" val="14134"/>
  <p:tag name="KSO_WM_UNIT_TABLE_BEAUTIFY" val="smartTable{f6de4af9-232f-4839-a7fc-0e4a93b213ed}"/>
  <p:tag name="TABLE_ENDDRAG_ORIGIN_RECT" val="829*349"/>
  <p:tag name="TABLE_ENDDRAG_RECT" val="41*114*829*349"/>
  <p:tag name="KSO_WM_BEAUTIFY_FLAG" val=""/>
</p:tagLst>
</file>

<file path=ppt/tags/tag224.xml><?xml version="1.0" encoding="utf-8"?>
<p:tagLst xmlns:p="http://schemas.openxmlformats.org/presentationml/2006/main">
  <p:tag name="AS_UNIQUEID" val="14143"/>
  <p:tag name="KSO_WM_BEAUTIFY_FLAG" val=""/>
</p:tagLst>
</file>

<file path=ppt/tags/tag225.xml><?xml version="1.0" encoding="utf-8"?>
<p:tagLst xmlns:p="http://schemas.openxmlformats.org/presentationml/2006/main">
  <p:tag name="AS_UNIQUEID" val="13910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32.xml><?xml version="1.0" encoding="utf-8"?>
<p:tagLst xmlns:p="http://schemas.openxmlformats.org/presentationml/2006/main">
  <p:tag name="KSO_WM_BEAUTIFY_FLAG" val="#wm#"/>
  <p:tag name="KSO_WM_TEMPLATE_CATEGORY" val="diagram"/>
  <p:tag name="KSO_WM_TEMPLATE_INDEX" val="20212062"/>
</p:tagLst>
</file>

<file path=ppt/tags/tag233.xml><?xml version="1.0" encoding="utf-8"?>
<p:tagLst xmlns:p="http://schemas.openxmlformats.org/presentationml/2006/main">
  <p:tag name="AS_UNIQUEID" val="870"/>
</p:tagLst>
</file>

<file path=ppt/tags/tag234.xml><?xml version="1.0" encoding="utf-8"?>
<p:tagLst xmlns:p="http://schemas.openxmlformats.org/presentationml/2006/main">
  <p:tag name="PA" val="v5.2.8"/>
</p:tagLst>
</file>

<file path=ppt/tags/tag235.xml><?xml version="1.0" encoding="utf-8"?>
<p:tagLst xmlns:p="http://schemas.openxmlformats.org/presentationml/2006/main">
  <p:tag name="AS_UNIQUEID" val="2640"/>
</p:tagLst>
</file>

<file path=ppt/tags/tag236.xml><?xml version="1.0" encoding="utf-8"?>
<p:tagLst xmlns:p="http://schemas.openxmlformats.org/presentationml/2006/main">
  <p:tag name="AS_UNIQUEID" val="14171"/>
</p:tagLst>
</file>

<file path=ppt/tags/tag237.xml><?xml version="1.0" encoding="utf-8"?>
<p:tagLst xmlns:p="http://schemas.openxmlformats.org/presentationml/2006/main">
  <p:tag name="AS_UNIQUEID" val="14172"/>
</p:tagLst>
</file>

<file path=ppt/tags/tag238.xml><?xml version="1.0" encoding="utf-8"?>
<p:tagLst xmlns:p="http://schemas.openxmlformats.org/presentationml/2006/main">
  <p:tag name="AS_UNIQUEID" val="14173"/>
</p:tagLst>
</file>

<file path=ppt/tags/tag239.xml><?xml version="1.0" encoding="utf-8"?>
<p:tagLst xmlns:p="http://schemas.openxmlformats.org/presentationml/2006/main">
  <p:tag name="KSO_WM_BEAUTIFY_FLAG" val="#wm#"/>
  <p:tag name="KSO_WM_TEMPLATE_CATEGORY" val="diagram"/>
  <p:tag name="KSO_WM_TEMPLATE_INDEX" val="20212062"/>
  <p:tag name="KSO_WM_SPECIAL_SOURCE" val="bdnull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AS_UNIQUEID" val="12666"/>
</p:tagLst>
</file>

<file path=ppt/tags/tag241.xml><?xml version="1.0" encoding="utf-8"?>
<p:tagLst xmlns:p="http://schemas.openxmlformats.org/presentationml/2006/main">
  <p:tag name="AS_UNIQUEID" val="14178"/>
</p:tagLst>
</file>

<file path=ppt/tags/tag242.xml><?xml version="1.0" encoding="utf-8"?>
<p:tagLst xmlns:p="http://schemas.openxmlformats.org/presentationml/2006/main">
  <p:tag name="AS_UNIQUEID" val="14179"/>
</p:tagLst>
</file>

<file path=ppt/tags/tag243.xml><?xml version="1.0" encoding="utf-8"?>
<p:tagLst xmlns:p="http://schemas.openxmlformats.org/presentationml/2006/main">
  <p:tag name="AS_UNIQUEID" val="14180"/>
</p:tagLst>
</file>

<file path=ppt/tags/tag244.xml><?xml version="1.0" encoding="utf-8"?>
<p:tagLst xmlns:p="http://schemas.openxmlformats.org/presentationml/2006/main">
  <p:tag name="AS_UNIQUEID" val="14181"/>
</p:tagLst>
</file>

<file path=ppt/tags/tag245.xml><?xml version="1.0" encoding="utf-8"?>
<p:tagLst xmlns:p="http://schemas.openxmlformats.org/presentationml/2006/main">
  <p:tag name="AS_UNIQUEID" val="14182"/>
</p:tagLst>
</file>

<file path=ppt/tags/tag246.xml><?xml version="1.0" encoding="utf-8"?>
<p:tagLst xmlns:p="http://schemas.openxmlformats.org/presentationml/2006/main">
  <p:tag name="AS_UNIQUEID" val="14183"/>
</p:tagLst>
</file>

<file path=ppt/tags/tag247.xml><?xml version="1.0" encoding="utf-8"?>
<p:tagLst xmlns:p="http://schemas.openxmlformats.org/presentationml/2006/main">
  <p:tag name="AS_UNIQUEID" val="14184"/>
</p:tagLst>
</file>

<file path=ppt/tags/tag248.xml><?xml version="1.0" encoding="utf-8"?>
<p:tagLst xmlns:p="http://schemas.openxmlformats.org/presentationml/2006/main">
  <p:tag name="AS_UNIQUEID" val="14185"/>
</p:tagLst>
</file>

<file path=ppt/tags/tag249.xml><?xml version="1.0" encoding="utf-8"?>
<p:tagLst xmlns:p="http://schemas.openxmlformats.org/presentationml/2006/main">
  <p:tag name="AS_UNIQUEID" val="1418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AS_UNIQUEID" val="12677"/>
</p:tagLst>
</file>

<file path=ppt/tags/tag251.xml><?xml version="1.0" encoding="utf-8"?>
<p:tagLst xmlns:p="http://schemas.openxmlformats.org/presentationml/2006/main">
  <p:tag name="AS_UNIQUEID" val="14187"/>
</p:tagLst>
</file>

<file path=ppt/tags/tag252.xml><?xml version="1.0" encoding="utf-8"?>
<p:tagLst xmlns:p="http://schemas.openxmlformats.org/presentationml/2006/main">
  <p:tag name="AS_UNIQUEID" val="12682"/>
</p:tagLst>
</file>

<file path=ppt/tags/tag253.xml><?xml version="1.0" encoding="utf-8"?>
<p:tagLst xmlns:p="http://schemas.openxmlformats.org/presentationml/2006/main">
  <p:tag name="AS_UNIQUEID" val="12679"/>
</p:tagLst>
</file>

<file path=ppt/tags/tag254.xml><?xml version="1.0" encoding="utf-8"?>
<p:tagLst xmlns:p="http://schemas.openxmlformats.org/presentationml/2006/main">
  <p:tag name="AS_UNIQUEID" val="12681"/>
</p:tagLst>
</file>

<file path=ppt/tags/tag255.xml><?xml version="1.0" encoding="utf-8"?>
<p:tagLst xmlns:p="http://schemas.openxmlformats.org/presentationml/2006/main">
  <p:tag name="AS_UNIQUEID" val="12683"/>
</p:tagLst>
</file>

<file path=ppt/tags/tag256.xml><?xml version="1.0" encoding="utf-8"?>
<p:tagLst xmlns:p="http://schemas.openxmlformats.org/presentationml/2006/main">
  <p:tag name="AS_UNIQUEID" val="12686"/>
</p:tagLst>
</file>

<file path=ppt/tags/tag257.xml><?xml version="1.0" encoding="utf-8"?>
<p:tagLst xmlns:p="http://schemas.openxmlformats.org/presentationml/2006/main">
  <p:tag name="AS_UNIQUEID" val="12675"/>
</p:tagLst>
</file>

<file path=ppt/tags/tag258.xml><?xml version="1.0" encoding="utf-8"?>
<p:tagLst xmlns:p="http://schemas.openxmlformats.org/presentationml/2006/main">
  <p:tag name="AS_UNIQUEID" val="14188"/>
</p:tagLst>
</file>

<file path=ppt/tags/tag259.xml><?xml version="1.0" encoding="utf-8"?>
<p:tagLst xmlns:p="http://schemas.openxmlformats.org/presentationml/2006/main">
  <p:tag name="AS_UNIQUEID" val="14189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AS_UNIQUEID" val="12678"/>
</p:tagLst>
</file>

<file path=ppt/tags/tag261.xml><?xml version="1.0" encoding="utf-8"?>
<p:tagLst xmlns:p="http://schemas.openxmlformats.org/presentationml/2006/main">
  <p:tag name="AS_UNIQUEID" val="12680"/>
</p:tagLst>
</file>

<file path=ppt/tags/tag262.xml><?xml version="1.0" encoding="utf-8"?>
<p:tagLst xmlns:p="http://schemas.openxmlformats.org/presentationml/2006/main">
  <p:tag name="AS_UNIQUEID" val="12687"/>
</p:tagLst>
</file>

<file path=ppt/tags/tag263.xml><?xml version="1.0" encoding="utf-8"?>
<p:tagLst xmlns:p="http://schemas.openxmlformats.org/presentationml/2006/main">
  <p:tag name="AS_UNIQUEID" val="12669"/>
</p:tagLst>
</file>

<file path=ppt/tags/tag264.xml><?xml version="1.0" encoding="utf-8"?>
<p:tagLst xmlns:p="http://schemas.openxmlformats.org/presentationml/2006/main">
  <p:tag name="AS_UNIQUEID" val="12670"/>
</p:tagLst>
</file>

<file path=ppt/tags/tag26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062"/>
  <p:tag name="KSO_WM_SPECIAL_SOURCE" val="bdnull"/>
</p:tagLst>
</file>

<file path=ppt/tags/tag266.xml><?xml version="1.0" encoding="utf-8"?>
<p:tagLst xmlns:p="http://schemas.openxmlformats.org/presentationml/2006/main">
  <p:tag name="AS_UNIQUEID" val="14175"/>
</p:tagLst>
</file>

<file path=ppt/tags/tag267.xml><?xml version="1.0" encoding="utf-8"?>
<p:tagLst xmlns:p="http://schemas.openxmlformats.org/presentationml/2006/main">
  <p:tag name="AS_UNIQUEID" val="14176"/>
</p:tagLst>
</file>

<file path=ppt/tags/tag268.xml><?xml version="1.0" encoding="utf-8"?>
<p:tagLst xmlns:p="http://schemas.openxmlformats.org/presentationml/2006/main">
  <p:tag name="AS_UNIQUEID" val="14191"/>
</p:tagLst>
</file>

<file path=ppt/tags/tag269.xml><?xml version="1.0" encoding="utf-8"?>
<p:tagLst xmlns:p="http://schemas.openxmlformats.org/presentationml/2006/main">
  <p:tag name="AS_UNIQUEID" val="1419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AS_UNIQUEID" val="14193"/>
</p:tagLst>
</file>

<file path=ppt/tags/tag271.xml><?xml version="1.0" encoding="utf-8"?>
<p:tagLst xmlns:p="http://schemas.openxmlformats.org/presentationml/2006/main">
  <p:tag name="AS_UNIQUEID" val="14194"/>
</p:tagLst>
</file>

<file path=ppt/tags/tag272.xml><?xml version="1.0" encoding="utf-8"?>
<p:tagLst xmlns:p="http://schemas.openxmlformats.org/presentationml/2006/main">
  <p:tag name="AS_UNIQUEID" val="14195"/>
</p:tagLst>
</file>

<file path=ppt/tags/tag273.xml><?xml version="1.0" encoding="utf-8"?>
<p:tagLst xmlns:p="http://schemas.openxmlformats.org/presentationml/2006/main">
  <p:tag name="AS_UNIQUEID" val="14196"/>
</p:tagLst>
</file>

<file path=ppt/tags/tag274.xml><?xml version="1.0" encoding="utf-8"?>
<p:tagLst xmlns:p="http://schemas.openxmlformats.org/presentationml/2006/main">
  <p:tag name="AS_UNIQUEID" val="14197"/>
</p:tagLst>
</file>

<file path=ppt/tags/tag275.xml><?xml version="1.0" encoding="utf-8"?>
<p:tagLst xmlns:p="http://schemas.openxmlformats.org/presentationml/2006/main">
  <p:tag name="AS_UNIQUEID" val="14198"/>
</p:tagLst>
</file>

<file path=ppt/tags/tag276.xml><?xml version="1.0" encoding="utf-8"?>
<p:tagLst xmlns:p="http://schemas.openxmlformats.org/presentationml/2006/main">
  <p:tag name="AS_UNIQUEID" val="14199"/>
</p:tagLst>
</file>

<file path=ppt/tags/tag277.xml><?xml version="1.0" encoding="utf-8"?>
<p:tagLst xmlns:p="http://schemas.openxmlformats.org/presentationml/2006/main">
  <p:tag name="AS_UNIQUEID" val="14200"/>
</p:tagLst>
</file>

<file path=ppt/tags/tag278.xml><?xml version="1.0" encoding="utf-8"?>
<p:tagLst xmlns:p="http://schemas.openxmlformats.org/presentationml/2006/main">
  <p:tag name="AS_UNIQUEID" val="14201"/>
</p:tagLst>
</file>

<file path=ppt/tags/tag279.xml><?xml version="1.0" encoding="utf-8"?>
<p:tagLst xmlns:p="http://schemas.openxmlformats.org/presentationml/2006/main">
  <p:tag name="AS_UNIQUEID" val="1420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AS_UNIQUEID" val="14203"/>
</p:tagLst>
</file>

<file path=ppt/tags/tag281.xml><?xml version="1.0" encoding="utf-8"?>
<p:tagLst xmlns:p="http://schemas.openxmlformats.org/presentationml/2006/main">
  <p:tag name="KSO_WM_BEAUTIFY_FLAG" val="#wm#"/>
  <p:tag name="KSO_WM_TEMPLATE_CATEGORY" val="diagram"/>
  <p:tag name="KSO_WM_TEMPLATE_INDEX" val="20212062"/>
  <p:tag name="KSO_WM_SPECIAL_SOURCE" val="bdnull"/>
</p:tagLst>
</file>

<file path=ppt/tags/tag282.xml><?xml version="1.0" encoding="utf-8"?>
<p:tagLst xmlns:p="http://schemas.openxmlformats.org/presentationml/2006/main">
  <p:tag name="AS_UNIQUEID" val="14206"/>
</p:tagLst>
</file>

<file path=ppt/tags/tag283.xml><?xml version="1.0" encoding="utf-8"?>
<p:tagLst xmlns:p="http://schemas.openxmlformats.org/presentationml/2006/main">
  <p:tag name="AS_UNIQUEID" val="14207"/>
</p:tagLst>
</file>

<file path=ppt/tags/tag284.xml><?xml version="1.0" encoding="utf-8"?>
<p:tagLst xmlns:p="http://schemas.openxmlformats.org/presentationml/2006/main">
  <p:tag name="AS_UNIQUEID" val="14208"/>
</p:tagLst>
</file>

<file path=ppt/tags/tag285.xml><?xml version="1.0" encoding="utf-8"?>
<p:tagLst xmlns:p="http://schemas.openxmlformats.org/presentationml/2006/main">
  <p:tag name="AS_UNIQUEID" val="12693"/>
</p:tagLst>
</file>

<file path=ppt/tags/tag286.xml><?xml version="1.0" encoding="utf-8"?>
<p:tagLst xmlns:p="http://schemas.openxmlformats.org/presentationml/2006/main">
  <p:tag name="AS_UNIQUEID" val="12694"/>
</p:tagLst>
</file>

<file path=ppt/tags/tag287.xml><?xml version="1.0" encoding="utf-8"?>
<p:tagLst xmlns:p="http://schemas.openxmlformats.org/presentationml/2006/main">
  <p:tag name="AS_UNIQUEID" val="12695"/>
</p:tagLst>
</file>

<file path=ppt/tags/tag288.xml><?xml version="1.0" encoding="utf-8"?>
<p:tagLst xmlns:p="http://schemas.openxmlformats.org/presentationml/2006/main">
  <p:tag name="AS_UNIQUEID" val="12698"/>
</p:tagLst>
</file>

<file path=ppt/tags/tag289.xml><?xml version="1.0" encoding="utf-8"?>
<p:tagLst xmlns:p="http://schemas.openxmlformats.org/presentationml/2006/main">
  <p:tag name="AS_UNIQUEID" val="12699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AS_UNIQUEID" val="14209"/>
</p:tagLst>
</file>

<file path=ppt/tags/tag291.xml><?xml version="1.0" encoding="utf-8"?>
<p:tagLst xmlns:p="http://schemas.openxmlformats.org/presentationml/2006/main">
  <p:tag name="AS_UNIQUEID" val="14210"/>
</p:tagLst>
</file>

<file path=ppt/tags/tag292.xml><?xml version="1.0" encoding="utf-8"?>
<p:tagLst xmlns:p="http://schemas.openxmlformats.org/presentationml/2006/main">
  <p:tag name="KSO_WM_BEAUTIFY_FLAG" val="#wm#"/>
  <p:tag name="KSO_WM_TEMPLATE_CATEGORY" val="diagram"/>
  <p:tag name="KSO_WM_TEMPLATE_INDEX" val="20212062"/>
  <p:tag name="KSO_WM_SPECIAL_SOURCE" val="bdnull"/>
</p:tagLst>
</file>

<file path=ppt/tags/tag293.xml><?xml version="1.0" encoding="utf-8"?>
<p:tagLst xmlns:p="http://schemas.openxmlformats.org/presentationml/2006/main">
  <p:tag name="AS_UNIQUEID" val="14212"/>
</p:tagLst>
</file>

<file path=ppt/tags/tag294.xml><?xml version="1.0" encoding="utf-8"?>
<p:tagLst xmlns:p="http://schemas.openxmlformats.org/presentationml/2006/main">
  <p:tag name="AS_UNIQUEID" val="14213"/>
</p:tagLst>
</file>

<file path=ppt/tags/tag295.xml><?xml version="1.0" encoding="utf-8"?>
<p:tagLst xmlns:p="http://schemas.openxmlformats.org/presentationml/2006/main">
  <p:tag name="AS_UNIQUEID" val="14214"/>
</p:tagLst>
</file>

<file path=ppt/tags/tag296.xml><?xml version="1.0" encoding="utf-8"?>
<p:tagLst xmlns:p="http://schemas.openxmlformats.org/presentationml/2006/main">
  <p:tag name="AS_UNIQUEID" val="12704"/>
</p:tagLst>
</file>

<file path=ppt/tags/tag297.xml><?xml version="1.0" encoding="utf-8"?>
<p:tagLst xmlns:p="http://schemas.openxmlformats.org/presentationml/2006/main">
  <p:tag name="AS_UNIQUEID" val="12706"/>
</p:tagLst>
</file>

<file path=ppt/tags/tag298.xml><?xml version="1.0" encoding="utf-8"?>
<p:tagLst xmlns:p="http://schemas.openxmlformats.org/presentationml/2006/main">
  <p:tag name="AS_UNIQUEID" val="12705"/>
</p:tagLst>
</file>

<file path=ppt/tags/tag299.xml><?xml version="1.0" encoding="utf-8"?>
<p:tagLst xmlns:p="http://schemas.openxmlformats.org/presentationml/2006/main">
  <p:tag name="AS_UNIQUEID" val="1271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AS_UNIQUEID" val="12712"/>
</p:tagLst>
</file>

<file path=ppt/tags/tag301.xml><?xml version="1.0" encoding="utf-8"?>
<p:tagLst xmlns:p="http://schemas.openxmlformats.org/presentationml/2006/main">
  <p:tag name="AS_UNIQUEID" val="12710"/>
</p:tagLst>
</file>

<file path=ppt/tags/tag302.xml><?xml version="1.0" encoding="utf-8"?>
<p:tagLst xmlns:p="http://schemas.openxmlformats.org/presentationml/2006/main">
  <p:tag name="AS_UNIQUEID" val="12714"/>
</p:tagLst>
</file>

<file path=ppt/tags/tag303.xml><?xml version="1.0" encoding="utf-8"?>
<p:tagLst xmlns:p="http://schemas.openxmlformats.org/presentationml/2006/main">
  <p:tag name="AS_UNIQUEID" val="12716"/>
</p:tagLst>
</file>

<file path=ppt/tags/tag304.xml><?xml version="1.0" encoding="utf-8"?>
<p:tagLst xmlns:p="http://schemas.openxmlformats.org/presentationml/2006/main">
  <p:tag name="AS_UNIQUEID" val="12717"/>
</p:tagLst>
</file>

<file path=ppt/tags/tag305.xml><?xml version="1.0" encoding="utf-8"?>
<p:tagLst xmlns:p="http://schemas.openxmlformats.org/presentationml/2006/main">
  <p:tag name="AS_UNIQUEID" val="14215"/>
</p:tagLst>
</file>

<file path=ppt/tags/tag306.xml><?xml version="1.0" encoding="utf-8"?>
<p:tagLst xmlns:p="http://schemas.openxmlformats.org/presentationml/2006/main">
  <p:tag name="KSO_WM_BEAUTIFY_FLAG" val="#wm#"/>
  <p:tag name="KSO_WM_TEMPLATE_CATEGORY" val="diagram"/>
  <p:tag name="KSO_WM_TEMPLATE_INDEX" val="20212062"/>
  <p:tag name="KSO_WM_SPECIAL_SOURCE" val="bdnull"/>
</p:tagLst>
</file>

<file path=ppt/tags/tag307.xml><?xml version="1.0" encoding="utf-8"?>
<p:tagLst xmlns:p="http://schemas.openxmlformats.org/presentationml/2006/main">
  <p:tag name="AS_UNIQUEID" val="3050"/>
</p:tagLst>
</file>

<file path=ppt/tags/tag308.xml><?xml version="1.0" encoding="utf-8"?>
<p:tagLst xmlns:p="http://schemas.openxmlformats.org/presentationml/2006/main">
  <p:tag name="AS_UNIQUEID" val="3051"/>
  <p:tag name="KSO_WM_BEAUTIFY_FLAG" val=""/>
</p:tagLst>
</file>

<file path=ppt/tags/tag309.xml><?xml version="1.0" encoding="utf-8"?>
<p:tagLst xmlns:p="http://schemas.openxmlformats.org/presentationml/2006/main">
  <p:tag name="AS_UNIQUEID" val="3052"/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AS_UNIQUEID" val="3053"/>
</p:tagLst>
</file>

<file path=ppt/tags/tag311.xml><?xml version="1.0" encoding="utf-8"?>
<p:tagLst xmlns:p="http://schemas.openxmlformats.org/presentationml/2006/main">
  <p:tag name="AS_UNIQUEID" val="3054"/>
  <p:tag name="KSO_WM_BEAUTIFY_FLAG" val=""/>
</p:tagLst>
</file>

<file path=ppt/tags/tag312.xml><?xml version="1.0" encoding="utf-8"?>
<p:tagLst xmlns:p="http://schemas.openxmlformats.org/presentationml/2006/main">
  <p:tag name="AS_UNIQUEID" val="3055"/>
  <p:tag name="KSO_WM_BEAUTIFY_FLAG" val=""/>
</p:tagLst>
</file>

<file path=ppt/tags/tag313.xml><?xml version="1.0" encoding="utf-8"?>
<p:tagLst xmlns:p="http://schemas.openxmlformats.org/presentationml/2006/main">
  <p:tag name="AS_UNIQUEID" val="3056"/>
</p:tagLst>
</file>

<file path=ppt/tags/tag314.xml><?xml version="1.0" encoding="utf-8"?>
<p:tagLst xmlns:p="http://schemas.openxmlformats.org/presentationml/2006/main">
  <p:tag name="AS_UNIQUEID" val="3057"/>
  <p:tag name="KSO_WM_BEAUTIFY_FLAG" val=""/>
</p:tagLst>
</file>

<file path=ppt/tags/tag315.xml><?xml version="1.0" encoding="utf-8"?>
<p:tagLst xmlns:p="http://schemas.openxmlformats.org/presentationml/2006/main">
  <p:tag name="AS_UNIQUEID" val="3058"/>
  <p:tag name="KSO_WM_BEAUTIFY_FLAG" val=""/>
</p:tagLst>
</file>

<file path=ppt/tags/tag316.xml><?xml version="1.0" encoding="utf-8"?>
<p:tagLst xmlns:p="http://schemas.openxmlformats.org/presentationml/2006/main">
  <p:tag name="AS_UNIQUEID" val="3059"/>
</p:tagLst>
</file>

<file path=ppt/tags/tag317.xml><?xml version="1.0" encoding="utf-8"?>
<p:tagLst xmlns:p="http://schemas.openxmlformats.org/presentationml/2006/main">
  <p:tag name="AS_UNIQUEID" val="3060"/>
  <p:tag name="KSO_WM_BEAUTIFY_FLAG" val=""/>
</p:tagLst>
</file>

<file path=ppt/tags/tag318.xml><?xml version="1.0" encoding="utf-8"?>
<p:tagLst xmlns:p="http://schemas.openxmlformats.org/presentationml/2006/main">
  <p:tag name="AS_UNIQUEID" val="3061"/>
  <p:tag name="KSO_WM_BEAUTIFY_FLAG" val=""/>
</p:tagLst>
</file>

<file path=ppt/tags/tag319.xml><?xml version="1.0" encoding="utf-8"?>
<p:tagLst xmlns:p="http://schemas.openxmlformats.org/presentationml/2006/main">
  <p:tag name="AS_UNIQUEID" val="3062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AS_UNIQUEID" val="3063"/>
  <p:tag name="KSO_WM_BEAUTIFY_FLAG" val=""/>
</p:tagLst>
</file>

<file path=ppt/tags/tag321.xml><?xml version="1.0" encoding="utf-8"?>
<p:tagLst xmlns:p="http://schemas.openxmlformats.org/presentationml/2006/main">
  <p:tag name="AS_UNIQUEID" val="3064"/>
  <p:tag name="KSO_WM_BEAUTIFY_FLAG" val=""/>
</p:tagLst>
</file>

<file path=ppt/tags/tag322.xml><?xml version="1.0" encoding="utf-8"?>
<p:tagLst xmlns:p="http://schemas.openxmlformats.org/presentationml/2006/main">
  <p:tag name="AS_UNIQUEID" val="3065"/>
</p:tagLst>
</file>

<file path=ppt/tags/tag323.xml><?xml version="1.0" encoding="utf-8"?>
<p:tagLst xmlns:p="http://schemas.openxmlformats.org/presentationml/2006/main">
  <p:tag name="AS_UNIQUEID" val="3066"/>
  <p:tag name="KSO_WM_BEAUTIFY_FLAG" val=""/>
</p:tagLst>
</file>

<file path=ppt/tags/tag324.xml><?xml version="1.0" encoding="utf-8"?>
<p:tagLst xmlns:p="http://schemas.openxmlformats.org/presentationml/2006/main">
  <p:tag name="AS_UNIQUEID" val="3067"/>
  <p:tag name="KSO_WM_BEAUTIFY_FLAG" val=""/>
</p:tagLst>
</file>

<file path=ppt/tags/tag325.xml><?xml version="1.0" encoding="utf-8"?>
<p:tagLst xmlns:p="http://schemas.openxmlformats.org/presentationml/2006/main">
  <p:tag name="AS_UNIQUEID" val="3068"/>
</p:tagLst>
</file>

<file path=ppt/tags/tag326.xml><?xml version="1.0" encoding="utf-8"?>
<p:tagLst xmlns:p="http://schemas.openxmlformats.org/presentationml/2006/main">
  <p:tag name="AS_UNIQUEID" val="3069"/>
  <p:tag name="KSO_WM_BEAUTIFY_FLAG" val=""/>
</p:tagLst>
</file>

<file path=ppt/tags/tag327.xml><?xml version="1.0" encoding="utf-8"?>
<p:tagLst xmlns:p="http://schemas.openxmlformats.org/presentationml/2006/main">
  <p:tag name="AS_UNIQUEID" val="3070"/>
  <p:tag name="KSO_WM_BEAUTIFY_FLAG" val=""/>
</p:tagLst>
</file>

<file path=ppt/tags/tag328.xml><?xml version="1.0" encoding="utf-8"?>
<p:tagLst xmlns:p="http://schemas.openxmlformats.org/presentationml/2006/main">
  <p:tag name="AS_UNIQUEID" val="3071"/>
  <p:tag name="KSO_WM_BEAUTIFY_FLAG" val=""/>
</p:tagLst>
</file>

<file path=ppt/tags/tag329.xml><?xml version="1.0" encoding="utf-8"?>
<p:tagLst xmlns:p="http://schemas.openxmlformats.org/presentationml/2006/main">
  <p:tag name="AS_UNIQUEID" val="3072"/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AS_UNIQUEID" val="3073"/>
  <p:tag name="KSO_WM_BEAUTIFY_FLAG" val=""/>
</p:tagLst>
</file>

<file path=ppt/tags/tag331.xml><?xml version="1.0" encoding="utf-8"?>
<p:tagLst xmlns:p="http://schemas.openxmlformats.org/presentationml/2006/main">
  <p:tag name="AS_UNIQUEID" val="3074"/>
  <p:tag name="KSO_WM_BEAUTIFY_FLAG" val=""/>
</p:tagLst>
</file>

<file path=ppt/tags/tag332.xml><?xml version="1.0" encoding="utf-8"?>
<p:tagLst xmlns:p="http://schemas.openxmlformats.org/presentationml/2006/main">
  <p:tag name="AS_UNIQUEID" val="3075"/>
  <p:tag name="KSO_WM_BEAUTIFY_FLAG" val=""/>
</p:tagLst>
</file>

<file path=ppt/tags/tag333.xml><?xml version="1.0" encoding="utf-8"?>
<p:tagLst xmlns:p="http://schemas.openxmlformats.org/presentationml/2006/main">
  <p:tag name="AS_UNIQUEID" val="3076"/>
  <p:tag name="KSO_WM_BEAUTIFY_FLAG" val=""/>
</p:tagLst>
</file>

<file path=ppt/tags/tag334.xml><?xml version="1.0" encoding="utf-8"?>
<p:tagLst xmlns:p="http://schemas.openxmlformats.org/presentationml/2006/main">
  <p:tag name="AS_UNIQUEID" val="3077"/>
  <p:tag name="KSO_WM_BEAUTIFY_FLAG" val=""/>
</p:tagLst>
</file>

<file path=ppt/tags/tag335.xml><?xml version="1.0" encoding="utf-8"?>
<p:tagLst xmlns:p="http://schemas.openxmlformats.org/presentationml/2006/main">
  <p:tag name="AS_UNIQUEID" val="3078"/>
  <p:tag name="KSO_WM_BEAUTIFY_FLAG" val=""/>
</p:tagLst>
</file>

<file path=ppt/tags/tag336.xml><?xml version="1.0" encoding="utf-8"?>
<p:tagLst xmlns:p="http://schemas.openxmlformats.org/presentationml/2006/main">
  <p:tag name="AS_UNIQUEID" val="3079"/>
  <p:tag name="KSO_WM_BEAUTIFY_FLAG" val=""/>
</p:tagLst>
</file>

<file path=ppt/tags/tag337.xml><?xml version="1.0" encoding="utf-8"?>
<p:tagLst xmlns:p="http://schemas.openxmlformats.org/presentationml/2006/main">
  <p:tag name="AS_UNIQUEID" val="3080"/>
  <p:tag name="KSO_WM_BEAUTIFY_FLAG" val=""/>
</p:tagLst>
</file>

<file path=ppt/tags/tag338.xml><?xml version="1.0" encoding="utf-8"?>
<p:tagLst xmlns:p="http://schemas.openxmlformats.org/presentationml/2006/main">
  <p:tag name="KSO_WM_BEAUTIFY_FLAG" val="#wm#"/>
  <p:tag name="KSO_WM_TEMPLATE_CATEGORY" val="diagram"/>
  <p:tag name="KSO_WM_TEMPLATE_INDEX" val="20212062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062"/>
</p:tagLst>
</file>

<file path=ppt/tags/tag356.xml><?xml version="1.0" encoding="utf-8"?>
<p:tagLst xmlns:p="http://schemas.openxmlformats.org/presentationml/2006/main">
  <p:tag name="AS_UNIQUEID" val="818"/>
  <p:tag name="KSO_WM_BEAUTIFY_FLAG" val=""/>
</p:tagLst>
</file>

<file path=ppt/tags/tag357.xml><?xml version="1.0" encoding="utf-8"?>
<p:tagLst xmlns:p="http://schemas.openxmlformats.org/presentationml/2006/main">
  <p:tag name="KSO_WM_BEAUTIFY_FLAG" val="#wm#"/>
  <p:tag name="KSO_WM_TEMPLATE_CATEGORY" val="diagram"/>
  <p:tag name="KSO_WM_TEMPLATE_INDEX" val="20212062"/>
</p:tagLst>
</file>

<file path=ppt/tags/tag358.xml><?xml version="1.0" encoding="utf-8"?>
<p:tagLst xmlns:p="http://schemas.openxmlformats.org/presentationml/2006/main">
  <p:tag name="AS_UNIQUEID" val="860"/>
  <p:tag name="KSO_WM_BEAUTIFY_FLAG" val=""/>
</p:tagLst>
</file>

<file path=ppt/tags/tag359.xml><?xml version="1.0" encoding="utf-8"?>
<p:tagLst xmlns:p="http://schemas.openxmlformats.org/presentationml/2006/main">
  <p:tag name="KSO_WM_BEAUTIFY_FLAG" val="#wm#"/>
  <p:tag name="KSO_WM_TEMPLATE_CATEGORY" val="diagram"/>
  <p:tag name="KSO_WM_TEMPLATE_INDEX" val="2021206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AS_UNIQUEID" val="2849"/>
</p:tagLst>
</file>

<file path=ppt/tags/tag361.xml><?xml version="1.0" encoding="utf-8"?>
<p:tagLst xmlns:p="http://schemas.openxmlformats.org/presentationml/2006/main">
  <p:tag name="AS_UNIQUEID" val="2850"/>
</p:tagLst>
</file>

<file path=ppt/tags/tag362.xml><?xml version="1.0" encoding="utf-8"?>
<p:tagLst xmlns:p="http://schemas.openxmlformats.org/presentationml/2006/main">
  <p:tag name="AS_UNIQUEID" val="2851"/>
</p:tagLst>
</file>

<file path=ppt/tags/tag363.xml><?xml version="1.0" encoding="utf-8"?>
<p:tagLst xmlns:p="http://schemas.openxmlformats.org/presentationml/2006/main">
  <p:tag name="AS_UNIQUEID" val="2852"/>
</p:tagLst>
</file>

<file path=ppt/tags/tag364.xml><?xml version="1.0" encoding="utf-8"?>
<p:tagLst xmlns:p="http://schemas.openxmlformats.org/presentationml/2006/main">
  <p:tag name="AS_UNIQUEID" val="2853"/>
</p:tagLst>
</file>

<file path=ppt/tags/tag365.xml><?xml version="1.0" encoding="utf-8"?>
<p:tagLst xmlns:p="http://schemas.openxmlformats.org/presentationml/2006/main">
  <p:tag name="KSO_WM_SPECIAL_SOURCE" val="bdnull"/>
</p:tagLst>
</file>

<file path=ppt/tags/tag366.xml><?xml version="1.0" encoding="utf-8"?>
<p:tagLst xmlns:p="http://schemas.openxmlformats.org/presentationml/2006/main">
  <p:tag name="AS_UNIQUEID" val="2855"/>
</p:tagLst>
</file>

<file path=ppt/tags/tag367.xml><?xml version="1.0" encoding="utf-8"?>
<p:tagLst xmlns:p="http://schemas.openxmlformats.org/presentationml/2006/main">
  <p:tag name="AS_UNIQUEID" val="2856"/>
</p:tagLst>
</file>

<file path=ppt/tags/tag368.xml><?xml version="1.0" encoding="utf-8"?>
<p:tagLst xmlns:p="http://schemas.openxmlformats.org/presentationml/2006/main">
  <p:tag name="AS_UNIQUEID" val="2857"/>
</p:tagLst>
</file>

<file path=ppt/tags/tag369.xml><?xml version="1.0" encoding="utf-8"?>
<p:tagLst xmlns:p="http://schemas.openxmlformats.org/presentationml/2006/main">
  <p:tag name="KSO_WM_SPECIAL_SOURCE" val="bdnull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AS_UNIQUEID" val="2859"/>
</p:tagLst>
</file>

<file path=ppt/tags/tag371.xml><?xml version="1.0" encoding="utf-8"?>
<p:tagLst xmlns:p="http://schemas.openxmlformats.org/presentationml/2006/main">
  <p:tag name="AS_UNIQUEID" val="2860"/>
</p:tagLst>
</file>

<file path=ppt/tags/tag372.xml><?xml version="1.0" encoding="utf-8"?>
<p:tagLst xmlns:p="http://schemas.openxmlformats.org/presentationml/2006/main">
  <p:tag name="AS_UNIQUEID" val="2861"/>
</p:tagLst>
</file>

<file path=ppt/tags/tag373.xml><?xml version="1.0" encoding="utf-8"?>
<p:tagLst xmlns:p="http://schemas.openxmlformats.org/presentationml/2006/main">
  <p:tag name="AS_UNIQUEID" val="2862"/>
</p:tagLst>
</file>

<file path=ppt/tags/tag374.xml><?xml version="1.0" encoding="utf-8"?>
<p:tagLst xmlns:p="http://schemas.openxmlformats.org/presentationml/2006/main">
  <p:tag name="AS_UNIQUEID" val="2863"/>
</p:tagLst>
</file>

<file path=ppt/tags/tag375.xml><?xml version="1.0" encoding="utf-8"?>
<p:tagLst xmlns:p="http://schemas.openxmlformats.org/presentationml/2006/main">
  <p:tag name="KSO_WM_SPECIAL_SOURCE" val="bdnull"/>
</p:tagLst>
</file>

<file path=ppt/tags/tag376.xml><?xml version="1.0" encoding="utf-8"?>
<p:tagLst xmlns:p="http://schemas.openxmlformats.org/presentationml/2006/main">
  <p:tag name="AS_UNIQUEID" val="2865"/>
</p:tagLst>
</file>

<file path=ppt/tags/tag377.xml><?xml version="1.0" encoding="utf-8"?>
<p:tagLst xmlns:p="http://schemas.openxmlformats.org/presentationml/2006/main">
  <p:tag name="AS_UNIQUEID" val="2866"/>
</p:tagLst>
</file>

<file path=ppt/tags/tag378.xml><?xml version="1.0" encoding="utf-8"?>
<p:tagLst xmlns:p="http://schemas.openxmlformats.org/presentationml/2006/main">
  <p:tag name="AS_UNIQUEID" val="2867"/>
</p:tagLst>
</file>

<file path=ppt/tags/tag379.xml><?xml version="1.0" encoding="utf-8"?>
<p:tagLst xmlns:p="http://schemas.openxmlformats.org/presentationml/2006/main">
  <p:tag name="AS_UNIQUEID" val="2868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AS_UNIQUEID" val="2869"/>
</p:tagLst>
</file>

<file path=ppt/tags/tag381.xml><?xml version="1.0" encoding="utf-8"?>
<p:tagLst xmlns:p="http://schemas.openxmlformats.org/presentationml/2006/main">
  <p:tag name="AS_UNIQUEID" val="2870"/>
</p:tagLst>
</file>

<file path=ppt/tags/tag382.xml><?xml version="1.0" encoding="utf-8"?>
<p:tagLst xmlns:p="http://schemas.openxmlformats.org/presentationml/2006/main">
  <p:tag name="AS_UNIQUEID" val="2871"/>
</p:tagLst>
</file>

<file path=ppt/tags/tag383.xml><?xml version="1.0" encoding="utf-8"?>
<p:tagLst xmlns:p="http://schemas.openxmlformats.org/presentationml/2006/main">
  <p:tag name="AS_UNIQUEID" val="2872"/>
</p:tagLst>
</file>

<file path=ppt/tags/tag384.xml><?xml version="1.0" encoding="utf-8"?>
<p:tagLst xmlns:p="http://schemas.openxmlformats.org/presentationml/2006/main">
  <p:tag name="KSO_WM_SPECIAL_SOURCE" val="bdnull"/>
</p:tagLst>
</file>

<file path=ppt/tags/tag385.xml><?xml version="1.0" encoding="utf-8"?>
<p:tagLst xmlns:p="http://schemas.openxmlformats.org/presentationml/2006/main">
  <p:tag name="AS_UNIQUEID" val="2874"/>
</p:tagLst>
</file>

<file path=ppt/tags/tag386.xml><?xml version="1.0" encoding="utf-8"?>
<p:tagLst xmlns:p="http://schemas.openxmlformats.org/presentationml/2006/main">
  <p:tag name="AS_UNIQUEID" val="2875"/>
</p:tagLst>
</file>

<file path=ppt/tags/tag387.xml><?xml version="1.0" encoding="utf-8"?>
<p:tagLst xmlns:p="http://schemas.openxmlformats.org/presentationml/2006/main">
  <p:tag name="AS_UNIQUEID" val="2876"/>
</p:tagLst>
</file>

<file path=ppt/tags/tag388.xml><?xml version="1.0" encoding="utf-8"?>
<p:tagLst xmlns:p="http://schemas.openxmlformats.org/presentationml/2006/main">
  <p:tag name="KSO_WM_SPECIAL_SOURCE" val="bdnull"/>
</p:tagLst>
</file>

<file path=ppt/tags/tag389.xml><?xml version="1.0" encoding="utf-8"?>
<p:tagLst xmlns:p="http://schemas.openxmlformats.org/presentationml/2006/main">
  <p:tag name="AS_UNIQUEID" val="2878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AS_UNIQUEID" val="2879"/>
</p:tagLst>
</file>

<file path=ppt/tags/tag391.xml><?xml version="1.0" encoding="utf-8"?>
<p:tagLst xmlns:p="http://schemas.openxmlformats.org/presentationml/2006/main">
  <p:tag name="AS_UNIQUEID" val="2880"/>
</p:tagLst>
</file>

<file path=ppt/tags/tag392.xml><?xml version="1.0" encoding="utf-8"?>
<p:tagLst xmlns:p="http://schemas.openxmlformats.org/presentationml/2006/main">
  <p:tag name="AS_UNIQUEID" val="2882"/>
</p:tagLst>
</file>

<file path=ppt/tags/tag393.xml><?xml version="1.0" encoding="utf-8"?>
<p:tagLst xmlns:p="http://schemas.openxmlformats.org/presentationml/2006/main">
  <p:tag name="KSO_WM_SPECIAL_SOURCE" val="bdnull"/>
</p:tagLst>
</file>

<file path=ppt/tags/tag394.xml><?xml version="1.0" encoding="utf-8"?>
<p:tagLst xmlns:p="http://schemas.openxmlformats.org/presentationml/2006/main">
  <p:tag name="AS_UNIQUEID" val="2884"/>
</p:tagLst>
</file>

<file path=ppt/tags/tag395.xml><?xml version="1.0" encoding="utf-8"?>
<p:tagLst xmlns:p="http://schemas.openxmlformats.org/presentationml/2006/main">
  <p:tag name="AS_UNIQUEID" val="2885"/>
</p:tagLst>
</file>

<file path=ppt/tags/tag396.xml><?xml version="1.0" encoding="utf-8"?>
<p:tagLst xmlns:p="http://schemas.openxmlformats.org/presentationml/2006/main">
  <p:tag name="AS_UNIQUEID" val="2886"/>
</p:tagLst>
</file>

<file path=ppt/tags/tag397.xml><?xml version="1.0" encoding="utf-8"?>
<p:tagLst xmlns:p="http://schemas.openxmlformats.org/presentationml/2006/main">
  <p:tag name="KSO_WM_SPECIAL_SOURCE" val="bdnull"/>
</p:tagLst>
</file>

<file path=ppt/tags/tag398.xml><?xml version="1.0" encoding="utf-8"?>
<p:tagLst xmlns:p="http://schemas.openxmlformats.org/presentationml/2006/main">
  <p:tag name="AS_UNIQUEID" val="2888"/>
</p:tagLst>
</file>

<file path=ppt/tags/tag399.xml><?xml version="1.0" encoding="utf-8"?>
<p:tagLst xmlns:p="http://schemas.openxmlformats.org/presentationml/2006/main">
  <p:tag name="AS_UNIQUEID" val="2889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AS_UNIQUEID" val="2890"/>
</p:tagLst>
</file>

<file path=ppt/tags/tag401.xml><?xml version="1.0" encoding="utf-8"?>
<p:tagLst xmlns:p="http://schemas.openxmlformats.org/presentationml/2006/main">
  <p:tag name="AS_UNIQUEID" val="2891"/>
</p:tagLst>
</file>

<file path=ppt/tags/tag402.xml><?xml version="1.0" encoding="utf-8"?>
<p:tagLst xmlns:p="http://schemas.openxmlformats.org/presentationml/2006/main">
  <p:tag name="AS_UNIQUEID" val="2892"/>
</p:tagLst>
</file>

<file path=ppt/tags/tag403.xml><?xml version="1.0" encoding="utf-8"?>
<p:tagLst xmlns:p="http://schemas.openxmlformats.org/presentationml/2006/main">
  <p:tag name="KSO_WM_SPECIAL_SOURCE" val="bdnull"/>
</p:tagLst>
</file>

<file path=ppt/tags/tag404.xml><?xml version="1.0" encoding="utf-8"?>
<p:tagLst xmlns:p="http://schemas.openxmlformats.org/presentationml/2006/main">
  <p:tag name="AS_UNIQUEID" val="2894"/>
</p:tagLst>
</file>

<file path=ppt/tags/tag405.xml><?xml version="1.0" encoding="utf-8"?>
<p:tagLst xmlns:p="http://schemas.openxmlformats.org/presentationml/2006/main">
  <p:tag name="AS_UNIQUEID" val="2895"/>
</p:tagLst>
</file>

<file path=ppt/tags/tag406.xml><?xml version="1.0" encoding="utf-8"?>
<p:tagLst xmlns:p="http://schemas.openxmlformats.org/presentationml/2006/main">
  <p:tag name="AS_UNIQUEID" val="2896"/>
</p:tagLst>
</file>

<file path=ppt/tags/tag407.xml><?xml version="1.0" encoding="utf-8"?>
<p:tagLst xmlns:p="http://schemas.openxmlformats.org/presentationml/2006/main">
  <p:tag name="AS_UNIQUEID" val="2897"/>
</p:tagLst>
</file>

<file path=ppt/tags/tag408.xml><?xml version="1.0" encoding="utf-8"?>
<p:tagLst xmlns:p="http://schemas.openxmlformats.org/presentationml/2006/main">
  <p:tag name="AS_UNIQUEID" val="2898"/>
</p:tagLst>
</file>

<file path=ppt/tags/tag409.xml><?xml version="1.0" encoding="utf-8"?>
<p:tagLst xmlns:p="http://schemas.openxmlformats.org/presentationml/2006/main">
  <p:tag name="AS_UNIQUEID" val="2899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AS_UNIQUEID" val="2900"/>
</p:tagLst>
</file>

<file path=ppt/tags/tag411.xml><?xml version="1.0" encoding="utf-8"?>
<p:tagLst xmlns:p="http://schemas.openxmlformats.org/presentationml/2006/main">
  <p:tag name="AS_UNIQUEID" val="2901"/>
</p:tagLst>
</file>

<file path=ppt/tags/tag412.xml><?xml version="1.0" encoding="utf-8"?>
<p:tagLst xmlns:p="http://schemas.openxmlformats.org/presentationml/2006/main">
  <p:tag name="KSO_WM_SPECIAL_SOURCE" val="bdnull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COMMONDATA" val="eyJoZGlkIjoiZDgxYzE2MTRjZjljMzJmYTRjZGUyMmZlZmVjNjIyNTMifQ=="/>
  <p:tag name="KSO_WPP_MARK_KEY" val="d8651dec-dbba-4178-a0dd-c0e4da0050fe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AS_UNIQUEID" val="12992"/>
</p:tagLst>
</file>

<file path=ppt/tags/tag58.xml><?xml version="1.0" encoding="utf-8"?>
<p:tagLst xmlns:p="http://schemas.openxmlformats.org/presentationml/2006/main">
  <p:tag name="AS_UNIQUEID" val="12993"/>
</p:tagLst>
</file>

<file path=ppt/tags/tag59.xml><?xml version="1.0" encoding="utf-8"?>
<p:tagLst xmlns:p="http://schemas.openxmlformats.org/presentationml/2006/main">
  <p:tag name="AS_UNIQUEID" val="12994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AS_UNIQUEID" val="12995"/>
</p:tagLst>
</file>

<file path=ppt/tags/tag61.xml><?xml version="1.0" encoding="utf-8"?>
<p:tagLst xmlns:p="http://schemas.openxmlformats.org/presentationml/2006/main">
  <p:tag name="AS_UNIQUEID" val="12996"/>
</p:tagLst>
</file>

<file path=ppt/tags/tag62.xml><?xml version="1.0" encoding="utf-8"?>
<p:tagLst xmlns:p="http://schemas.openxmlformats.org/presentationml/2006/main">
  <p:tag name="AS_UNIQUEID" val="12997"/>
</p:tagLst>
</file>

<file path=ppt/tags/tag63.xml><?xml version="1.0" encoding="utf-8"?>
<p:tagLst xmlns:p="http://schemas.openxmlformats.org/presentationml/2006/main">
  <p:tag name="AS_UNIQUEID" val="12998"/>
</p:tagLst>
</file>

<file path=ppt/tags/tag64.xml><?xml version="1.0" encoding="utf-8"?>
<p:tagLst xmlns:p="http://schemas.openxmlformats.org/presentationml/2006/main">
  <p:tag name="AS_UNIQUEID" val="12999"/>
</p:tagLst>
</file>

<file path=ppt/tags/tag65.xml><?xml version="1.0" encoding="utf-8"?>
<p:tagLst xmlns:p="http://schemas.openxmlformats.org/presentationml/2006/main">
  <p:tag name="AS_UNIQUEID" val="13000"/>
</p:tagLst>
</file>

<file path=ppt/tags/tag66.xml><?xml version="1.0" encoding="utf-8"?>
<p:tagLst xmlns:p="http://schemas.openxmlformats.org/presentationml/2006/main">
  <p:tag name="AS_UNIQUEID" val="13001"/>
</p:tagLst>
</file>

<file path=ppt/tags/tag67.xml><?xml version="1.0" encoding="utf-8"?>
<p:tagLst xmlns:p="http://schemas.openxmlformats.org/presentationml/2006/main">
  <p:tag name="AS_UNIQUEID" val="13002"/>
</p:tagLst>
</file>

<file path=ppt/tags/tag68.xml><?xml version="1.0" encoding="utf-8"?>
<p:tagLst xmlns:p="http://schemas.openxmlformats.org/presentationml/2006/main">
  <p:tag name="AS_UNIQUEID" val="13003"/>
</p:tagLst>
</file>

<file path=ppt/tags/tag69.xml><?xml version="1.0" encoding="utf-8"?>
<p:tagLst xmlns:p="http://schemas.openxmlformats.org/presentationml/2006/main">
  <p:tag name="AS_UNIQUEID" val="12955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12956"/>
</p:tagLst>
</file>

<file path=ppt/tags/tag71.xml><?xml version="1.0" encoding="utf-8"?>
<p:tagLst xmlns:p="http://schemas.openxmlformats.org/presentationml/2006/main">
  <p:tag name="AS_UNIQUEID" val="12957"/>
</p:tagLst>
</file>

<file path=ppt/tags/tag72.xml><?xml version="1.0" encoding="utf-8"?>
<p:tagLst xmlns:p="http://schemas.openxmlformats.org/presentationml/2006/main">
  <p:tag name="AS_UNIQUEID" val="12958"/>
</p:tagLst>
</file>

<file path=ppt/tags/tag73.xml><?xml version="1.0" encoding="utf-8"?>
<p:tagLst xmlns:p="http://schemas.openxmlformats.org/presentationml/2006/main">
  <p:tag name="AS_UNIQUEID" val="12959"/>
</p:tagLst>
</file>

<file path=ppt/tags/tag74.xml><?xml version="1.0" encoding="utf-8"?>
<p:tagLst xmlns:p="http://schemas.openxmlformats.org/presentationml/2006/main">
  <p:tag name="AS_UNIQUEID" val="12960"/>
</p:tagLst>
</file>

<file path=ppt/tags/tag75.xml><?xml version="1.0" encoding="utf-8"?>
<p:tagLst xmlns:p="http://schemas.openxmlformats.org/presentationml/2006/main">
  <p:tag name="AS_UNIQUEID" val="12961"/>
</p:tagLst>
</file>

<file path=ppt/tags/tag76.xml><?xml version="1.0" encoding="utf-8"?>
<p:tagLst xmlns:p="http://schemas.openxmlformats.org/presentationml/2006/main">
  <p:tag name="AS_UNIQUEID" val="12962"/>
</p:tagLst>
</file>

<file path=ppt/tags/tag77.xml><?xml version="1.0" encoding="utf-8"?>
<p:tagLst xmlns:p="http://schemas.openxmlformats.org/presentationml/2006/main">
  <p:tag name="AS_UNIQUEID" val="12963"/>
</p:tagLst>
</file>

<file path=ppt/tags/tag78.xml><?xml version="1.0" encoding="utf-8"?>
<p:tagLst xmlns:p="http://schemas.openxmlformats.org/presentationml/2006/main">
  <p:tag name="AS_UNIQUEID" val="12964"/>
</p:tagLst>
</file>

<file path=ppt/tags/tag79.xml><?xml version="1.0" encoding="utf-8"?>
<p:tagLst xmlns:p="http://schemas.openxmlformats.org/presentationml/2006/main">
  <p:tag name="AS_UNIQUEID" val="12965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12966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87.xml><?xml version="1.0" encoding="utf-8"?>
<p:tagLst xmlns:p="http://schemas.openxmlformats.org/presentationml/2006/main">
  <p:tag name="AS_UNIQUEID" val="13389"/>
</p:tagLst>
</file>

<file path=ppt/tags/tag88.xml><?xml version="1.0" encoding="utf-8"?>
<p:tagLst xmlns:p="http://schemas.openxmlformats.org/presentationml/2006/main">
  <p:tag name="AS_UNIQUEID" val="13390"/>
</p:tagLst>
</file>

<file path=ppt/tags/tag89.xml><?xml version="1.0" encoding="utf-8"?>
<p:tagLst xmlns:p="http://schemas.openxmlformats.org/presentationml/2006/main">
  <p:tag name="AS_UNIQUEID" val="1339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13392"/>
</p:tagLst>
</file>

<file path=ppt/tags/tag91.xml><?xml version="1.0" encoding="utf-8"?>
<p:tagLst xmlns:p="http://schemas.openxmlformats.org/presentationml/2006/main">
  <p:tag name="AS_UNIQUEID" val="13393"/>
</p:tagLst>
</file>

<file path=ppt/tags/tag92.xml><?xml version="1.0" encoding="utf-8"?>
<p:tagLst xmlns:p="http://schemas.openxmlformats.org/presentationml/2006/main">
  <p:tag name="AS_UNIQUEID" val="13394"/>
</p:tagLst>
</file>

<file path=ppt/tags/tag93.xml><?xml version="1.0" encoding="utf-8"?>
<p:tagLst xmlns:p="http://schemas.openxmlformats.org/presentationml/2006/main">
  <p:tag name="AS_UNIQUEID" val="13395"/>
</p:tagLst>
</file>

<file path=ppt/tags/tag94.xml><?xml version="1.0" encoding="utf-8"?>
<p:tagLst xmlns:p="http://schemas.openxmlformats.org/presentationml/2006/main">
  <p:tag name="AS_UNIQUEID" val="13396"/>
</p:tagLst>
</file>

<file path=ppt/tags/tag95.xml><?xml version="1.0" encoding="utf-8"?>
<p:tagLst xmlns:p="http://schemas.openxmlformats.org/presentationml/2006/main">
  <p:tag name="AS_UNIQUEID" val="13397"/>
</p:tagLst>
</file>

<file path=ppt/tags/tag96.xml><?xml version="1.0" encoding="utf-8"?>
<p:tagLst xmlns:p="http://schemas.openxmlformats.org/presentationml/2006/main">
  <p:tag name="ISLIDE.VECTOR" val="#1078101;#379105;"/>
</p:tagLst>
</file>

<file path=ppt/tags/tag97.xml><?xml version="1.0" encoding="utf-8"?>
<p:tagLst xmlns:p="http://schemas.openxmlformats.org/presentationml/2006/main">
  <p:tag name="AS_UNIQUEID" val="177"/>
</p:tagLst>
</file>

<file path=ppt/tags/tag98.xml><?xml version="1.0" encoding="utf-8"?>
<p:tagLst xmlns:p="http://schemas.openxmlformats.org/presentationml/2006/main">
  <p:tag name="AS_UNIQUEID" val="13546"/>
</p:tagLst>
</file>

<file path=ppt/tags/tag99.xml><?xml version="1.0" encoding="utf-8"?>
<p:tagLst xmlns:p="http://schemas.openxmlformats.org/presentationml/2006/main">
  <p:tag name="AS_UNIQUEID" val="13547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10909</Words>
  <Application>WPS 演示</Application>
  <PresentationFormat>自定义</PresentationFormat>
  <Paragraphs>706</Paragraphs>
  <Slides>41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60" baseType="lpstr">
      <vt:lpstr>Arial</vt:lpstr>
      <vt:lpstr>宋体</vt:lpstr>
      <vt:lpstr>Wingdings</vt:lpstr>
      <vt:lpstr>Wingdings</vt:lpstr>
      <vt:lpstr>Arial</vt:lpstr>
      <vt:lpstr>微软雅黑</vt:lpstr>
      <vt:lpstr>Calibri</vt:lpstr>
      <vt:lpstr>Impact</vt:lpstr>
      <vt:lpstr>Times New Roman</vt:lpstr>
      <vt:lpstr>等线</vt:lpstr>
      <vt:lpstr>Comic Sans MS</vt:lpstr>
      <vt:lpstr>Times New Roman</vt:lpstr>
      <vt:lpstr>幼圆</vt:lpstr>
      <vt:lpstr>黑体</vt:lpstr>
      <vt:lpstr>Arial Unicode MS</vt:lpstr>
      <vt:lpstr>Verdana</vt:lpstr>
      <vt:lpstr>Calibri</vt:lpstr>
      <vt:lpstr>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kind of traditional festival do you know     in western(西方的) countries 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喜儿</cp:lastModifiedBy>
  <cp:revision>232</cp:revision>
  <dcterms:created xsi:type="dcterms:W3CDTF">2019-06-19T02:08:00Z</dcterms:created>
  <dcterms:modified xsi:type="dcterms:W3CDTF">2024-12-06T04:36:41Z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1BCE81A3038D4E2789B5850D14941687_11</vt:lpwstr>
  </property>
</Properties>
</file>