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5"/>
  </p:notesMasterIdLst>
  <p:sldIdLst>
    <p:sldId id="257" r:id="rId4"/>
    <p:sldId id="258" r:id="rId6"/>
    <p:sldId id="259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7" Type="http://schemas.openxmlformats.org/officeDocument/2006/relationships/tags" Target="../tags/tag64.xml"/><Relationship Id="rId66" Type="http://schemas.openxmlformats.org/officeDocument/2006/relationships/tags" Target="../tags/tag63.xml"/><Relationship Id="rId65" Type="http://schemas.openxmlformats.org/officeDocument/2006/relationships/tags" Target="../tags/tag62.xml"/><Relationship Id="rId64" Type="http://schemas.openxmlformats.org/officeDocument/2006/relationships/tags" Target="../tags/tag61.xml"/><Relationship Id="rId63" Type="http://schemas.openxmlformats.org/officeDocument/2006/relationships/tags" Target="../tags/tag60.xml"/><Relationship Id="rId62" Type="http://schemas.openxmlformats.org/officeDocument/2006/relationships/tags" Target="../tags/tag59.xml"/><Relationship Id="rId61" Type="http://schemas.openxmlformats.org/officeDocument/2006/relationships/tags" Target="../tags/tag58.xml"/><Relationship Id="rId60" Type="http://schemas.openxmlformats.org/officeDocument/2006/relationships/tags" Target="../tags/tag57.xml"/><Relationship Id="rId6" Type="http://schemas.openxmlformats.org/officeDocument/2006/relationships/tags" Target="../tags/tag3.xml"/><Relationship Id="rId59" Type="http://schemas.openxmlformats.org/officeDocument/2006/relationships/tags" Target="../tags/tag56.xml"/><Relationship Id="rId58" Type="http://schemas.openxmlformats.org/officeDocument/2006/relationships/tags" Target="../tags/tag55.xml"/><Relationship Id="rId57" Type="http://schemas.openxmlformats.org/officeDocument/2006/relationships/tags" Target="../tags/tag54.xml"/><Relationship Id="rId56" Type="http://schemas.openxmlformats.org/officeDocument/2006/relationships/tags" Target="../tags/tag53.xml"/><Relationship Id="rId55" Type="http://schemas.openxmlformats.org/officeDocument/2006/relationships/tags" Target="../tags/tag52.xml"/><Relationship Id="rId54" Type="http://schemas.openxmlformats.org/officeDocument/2006/relationships/tags" Target="../tags/tag51.xml"/><Relationship Id="rId53" Type="http://schemas.openxmlformats.org/officeDocument/2006/relationships/tags" Target="../tags/tag50.xml"/><Relationship Id="rId52" Type="http://schemas.openxmlformats.org/officeDocument/2006/relationships/tags" Target="../tags/tag49.xml"/><Relationship Id="rId51" Type="http://schemas.openxmlformats.org/officeDocument/2006/relationships/tags" Target="../tags/tag48.xml"/><Relationship Id="rId50" Type="http://schemas.openxmlformats.org/officeDocument/2006/relationships/tags" Target="../tags/tag47.xml"/><Relationship Id="rId5" Type="http://schemas.openxmlformats.org/officeDocument/2006/relationships/tags" Target="../tags/tag2.xml"/><Relationship Id="rId49" Type="http://schemas.openxmlformats.org/officeDocument/2006/relationships/tags" Target="../tags/tag46.xml"/><Relationship Id="rId48" Type="http://schemas.openxmlformats.org/officeDocument/2006/relationships/tags" Target="../tags/tag45.xml"/><Relationship Id="rId47" Type="http://schemas.openxmlformats.org/officeDocument/2006/relationships/tags" Target="../tags/tag44.xml"/><Relationship Id="rId46" Type="http://schemas.openxmlformats.org/officeDocument/2006/relationships/tags" Target="../tags/tag43.xml"/><Relationship Id="rId45" Type="http://schemas.openxmlformats.org/officeDocument/2006/relationships/tags" Target="../tags/tag42.xml"/><Relationship Id="rId44" Type="http://schemas.openxmlformats.org/officeDocument/2006/relationships/tags" Target="../tags/tag41.xml"/><Relationship Id="rId43" Type="http://schemas.openxmlformats.org/officeDocument/2006/relationships/tags" Target="../tags/tag40.xml"/><Relationship Id="rId42" Type="http://schemas.openxmlformats.org/officeDocument/2006/relationships/tags" Target="../tags/tag39.xml"/><Relationship Id="rId41" Type="http://schemas.openxmlformats.org/officeDocument/2006/relationships/tags" Target="../tags/tag38.xml"/><Relationship Id="rId40" Type="http://schemas.openxmlformats.org/officeDocument/2006/relationships/tags" Target="../tags/tag37.xml"/><Relationship Id="rId4" Type="http://schemas.openxmlformats.org/officeDocument/2006/relationships/image" Target="../media/image2.svg"/><Relationship Id="rId39" Type="http://schemas.openxmlformats.org/officeDocument/2006/relationships/tags" Target="../tags/tag36.xml"/><Relationship Id="rId38" Type="http://schemas.openxmlformats.org/officeDocument/2006/relationships/tags" Target="../tags/tag35.xml"/><Relationship Id="rId37" Type="http://schemas.openxmlformats.org/officeDocument/2006/relationships/tags" Target="../tags/tag34.xml"/><Relationship Id="rId36" Type="http://schemas.openxmlformats.org/officeDocument/2006/relationships/tags" Target="../tags/tag33.xml"/><Relationship Id="rId35" Type="http://schemas.openxmlformats.org/officeDocument/2006/relationships/tags" Target="../tags/tag32.xml"/><Relationship Id="rId34" Type="http://schemas.openxmlformats.org/officeDocument/2006/relationships/tags" Target="../tags/tag31.xml"/><Relationship Id="rId33" Type="http://schemas.openxmlformats.org/officeDocument/2006/relationships/tags" Target="../tags/tag30.xml"/><Relationship Id="rId32" Type="http://schemas.openxmlformats.org/officeDocument/2006/relationships/tags" Target="../tags/tag29.xml"/><Relationship Id="rId31" Type="http://schemas.openxmlformats.org/officeDocument/2006/relationships/tags" Target="../tags/tag28.xml"/><Relationship Id="rId30" Type="http://schemas.openxmlformats.org/officeDocument/2006/relationships/tags" Target="../tags/tag27.xml"/><Relationship Id="rId3" Type="http://schemas.openxmlformats.org/officeDocument/2006/relationships/image" Target="../media/image1.png"/><Relationship Id="rId29" Type="http://schemas.openxmlformats.org/officeDocument/2006/relationships/tags" Target="../tags/tag26.xml"/><Relationship Id="rId28" Type="http://schemas.openxmlformats.org/officeDocument/2006/relationships/tags" Target="../tags/tag25.xml"/><Relationship Id="rId27" Type="http://schemas.openxmlformats.org/officeDocument/2006/relationships/tags" Target="../tags/tag24.xml"/><Relationship Id="rId26" Type="http://schemas.openxmlformats.org/officeDocument/2006/relationships/tags" Target="../tags/tag23.xml"/><Relationship Id="rId25" Type="http://schemas.openxmlformats.org/officeDocument/2006/relationships/tags" Target="../tags/tag22.xml"/><Relationship Id="rId24" Type="http://schemas.openxmlformats.org/officeDocument/2006/relationships/tags" Target="../tags/tag21.xml"/><Relationship Id="rId23" Type="http://schemas.openxmlformats.org/officeDocument/2006/relationships/tags" Target="../tags/tag20.xml"/><Relationship Id="rId22" Type="http://schemas.openxmlformats.org/officeDocument/2006/relationships/tags" Target="../tags/tag19.xml"/><Relationship Id="rId21" Type="http://schemas.openxmlformats.org/officeDocument/2006/relationships/tags" Target="../tags/tag18.xml"/><Relationship Id="rId20" Type="http://schemas.openxmlformats.org/officeDocument/2006/relationships/tags" Target="../tags/tag17.xml"/><Relationship Id="rId2" Type="http://schemas.openxmlformats.org/officeDocument/2006/relationships/tags" Target="../tags/tag1.xml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tags" Target="../tags/tag169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0" Type="http://schemas.openxmlformats.org/officeDocument/2006/relationships/tags" Target="../tags/tag201.xml"/><Relationship Id="rId4" Type="http://schemas.openxmlformats.org/officeDocument/2006/relationships/image" Target="../media/image4.svg"/><Relationship Id="rId39" Type="http://schemas.openxmlformats.org/officeDocument/2006/relationships/tags" Target="../tags/tag200.xml"/><Relationship Id="rId38" Type="http://schemas.openxmlformats.org/officeDocument/2006/relationships/tags" Target="../tags/tag199.xml"/><Relationship Id="rId37" Type="http://schemas.openxmlformats.org/officeDocument/2006/relationships/tags" Target="../tags/tag198.xml"/><Relationship Id="rId36" Type="http://schemas.openxmlformats.org/officeDocument/2006/relationships/tags" Target="../tags/tag197.xml"/><Relationship Id="rId35" Type="http://schemas.openxmlformats.org/officeDocument/2006/relationships/tags" Target="../tags/tag196.xml"/><Relationship Id="rId34" Type="http://schemas.openxmlformats.org/officeDocument/2006/relationships/tags" Target="../tags/tag195.xml"/><Relationship Id="rId33" Type="http://schemas.openxmlformats.org/officeDocument/2006/relationships/tags" Target="../tags/tag194.xml"/><Relationship Id="rId32" Type="http://schemas.openxmlformats.org/officeDocument/2006/relationships/tags" Target="../tags/tag193.xml"/><Relationship Id="rId31" Type="http://schemas.openxmlformats.org/officeDocument/2006/relationships/tags" Target="../tags/tag192.xml"/><Relationship Id="rId30" Type="http://schemas.openxmlformats.org/officeDocument/2006/relationships/tags" Target="../tags/tag191.xml"/><Relationship Id="rId3" Type="http://schemas.openxmlformats.org/officeDocument/2006/relationships/image" Target="../media/image3.png"/><Relationship Id="rId29" Type="http://schemas.openxmlformats.org/officeDocument/2006/relationships/tags" Target="../tags/tag190.xml"/><Relationship Id="rId28" Type="http://schemas.openxmlformats.org/officeDocument/2006/relationships/tags" Target="../tags/tag189.xml"/><Relationship Id="rId27" Type="http://schemas.openxmlformats.org/officeDocument/2006/relationships/tags" Target="../tags/tag188.xml"/><Relationship Id="rId26" Type="http://schemas.openxmlformats.org/officeDocument/2006/relationships/tags" Target="../tags/tag187.xml"/><Relationship Id="rId25" Type="http://schemas.openxmlformats.org/officeDocument/2006/relationships/tags" Target="../tags/tag186.xml"/><Relationship Id="rId24" Type="http://schemas.openxmlformats.org/officeDocument/2006/relationships/tags" Target="../tags/tag185.xml"/><Relationship Id="rId23" Type="http://schemas.openxmlformats.org/officeDocument/2006/relationships/tags" Target="../tags/tag184.xml"/><Relationship Id="rId22" Type="http://schemas.openxmlformats.org/officeDocument/2006/relationships/tags" Target="../tags/tag183.xml"/><Relationship Id="rId21" Type="http://schemas.openxmlformats.org/officeDocument/2006/relationships/tags" Target="../tags/tag182.xml"/><Relationship Id="rId20" Type="http://schemas.openxmlformats.org/officeDocument/2006/relationships/tags" Target="../tags/tag181.xml"/><Relationship Id="rId2" Type="http://schemas.openxmlformats.org/officeDocument/2006/relationships/tags" Target="../tags/tag165.xml"/><Relationship Id="rId19" Type="http://schemas.openxmlformats.org/officeDocument/2006/relationships/tags" Target="../tags/tag180.xml"/><Relationship Id="rId18" Type="http://schemas.openxmlformats.org/officeDocument/2006/relationships/tags" Target="../tags/tag179.xml"/><Relationship Id="rId17" Type="http://schemas.openxmlformats.org/officeDocument/2006/relationships/tags" Target="../tags/tag178.xml"/><Relationship Id="rId16" Type="http://schemas.openxmlformats.org/officeDocument/2006/relationships/tags" Target="../tags/tag177.xml"/><Relationship Id="rId15" Type="http://schemas.openxmlformats.org/officeDocument/2006/relationships/tags" Target="../tags/tag176.xml"/><Relationship Id="rId14" Type="http://schemas.openxmlformats.org/officeDocument/2006/relationships/tags" Target="../tags/tag175.xml"/><Relationship Id="rId13" Type="http://schemas.openxmlformats.org/officeDocument/2006/relationships/tags" Target="../tags/tag174.xml"/><Relationship Id="rId12" Type="http://schemas.openxmlformats.org/officeDocument/2006/relationships/tags" Target="../tags/tag173.xml"/><Relationship Id="rId11" Type="http://schemas.openxmlformats.org/officeDocument/2006/relationships/tags" Target="../tags/tag172.xml"/><Relationship Id="rId10" Type="http://schemas.openxmlformats.org/officeDocument/2006/relationships/tags" Target="../tags/tag17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3" Type="http://schemas.openxmlformats.org/officeDocument/2006/relationships/tags" Target="../tags/tag213.xml"/><Relationship Id="rId12" Type="http://schemas.openxmlformats.org/officeDocument/2006/relationships/tags" Target="../tags/tag212.xml"/><Relationship Id="rId11" Type="http://schemas.openxmlformats.org/officeDocument/2006/relationships/tags" Target="../tags/tag211.xml"/><Relationship Id="rId10" Type="http://schemas.openxmlformats.org/officeDocument/2006/relationships/tags" Target="../tags/tag210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21.xml"/><Relationship Id="rId8" Type="http://schemas.openxmlformats.org/officeDocument/2006/relationships/tags" Target="../tags/tag220.xml"/><Relationship Id="rId7" Type="http://schemas.openxmlformats.org/officeDocument/2006/relationships/tags" Target="../tags/tag219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3" Type="http://schemas.openxmlformats.org/officeDocument/2006/relationships/tags" Target="../tags/tag225.xml"/><Relationship Id="rId12" Type="http://schemas.openxmlformats.org/officeDocument/2006/relationships/tags" Target="../tags/tag224.xml"/><Relationship Id="rId11" Type="http://schemas.openxmlformats.org/officeDocument/2006/relationships/tags" Target="../tags/tag223.xml"/><Relationship Id="rId10" Type="http://schemas.openxmlformats.org/officeDocument/2006/relationships/tags" Target="../tags/tag22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33.xml"/><Relationship Id="rId8" Type="http://schemas.openxmlformats.org/officeDocument/2006/relationships/tags" Target="../tags/tag232.xml"/><Relationship Id="rId7" Type="http://schemas.openxmlformats.org/officeDocument/2006/relationships/tags" Target="../tags/tag231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3" Type="http://schemas.openxmlformats.org/officeDocument/2006/relationships/tags" Target="../tags/tag237.xml"/><Relationship Id="rId12" Type="http://schemas.openxmlformats.org/officeDocument/2006/relationships/tags" Target="../tags/tag236.xml"/><Relationship Id="rId11" Type="http://schemas.openxmlformats.org/officeDocument/2006/relationships/tags" Target="../tags/tag235.xml"/><Relationship Id="rId10" Type="http://schemas.openxmlformats.org/officeDocument/2006/relationships/tags" Target="../tags/tag23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7" Type="http://schemas.openxmlformats.org/officeDocument/2006/relationships/tags" Target="../tags/tag312.xml"/><Relationship Id="rId66" Type="http://schemas.openxmlformats.org/officeDocument/2006/relationships/tags" Target="../tags/tag311.xml"/><Relationship Id="rId65" Type="http://schemas.openxmlformats.org/officeDocument/2006/relationships/tags" Target="../tags/tag310.xml"/><Relationship Id="rId64" Type="http://schemas.openxmlformats.org/officeDocument/2006/relationships/tags" Target="../tags/tag309.xml"/><Relationship Id="rId63" Type="http://schemas.openxmlformats.org/officeDocument/2006/relationships/tags" Target="../tags/tag308.xml"/><Relationship Id="rId62" Type="http://schemas.openxmlformats.org/officeDocument/2006/relationships/tags" Target="../tags/tag307.xml"/><Relationship Id="rId61" Type="http://schemas.openxmlformats.org/officeDocument/2006/relationships/tags" Target="../tags/tag306.xml"/><Relationship Id="rId60" Type="http://schemas.openxmlformats.org/officeDocument/2006/relationships/tags" Target="../tags/tag305.xml"/><Relationship Id="rId6" Type="http://schemas.openxmlformats.org/officeDocument/2006/relationships/tags" Target="../tags/tag251.xml"/><Relationship Id="rId59" Type="http://schemas.openxmlformats.org/officeDocument/2006/relationships/tags" Target="../tags/tag304.xml"/><Relationship Id="rId58" Type="http://schemas.openxmlformats.org/officeDocument/2006/relationships/tags" Target="../tags/tag303.xml"/><Relationship Id="rId57" Type="http://schemas.openxmlformats.org/officeDocument/2006/relationships/tags" Target="../tags/tag302.xml"/><Relationship Id="rId56" Type="http://schemas.openxmlformats.org/officeDocument/2006/relationships/tags" Target="../tags/tag301.xml"/><Relationship Id="rId55" Type="http://schemas.openxmlformats.org/officeDocument/2006/relationships/tags" Target="../tags/tag300.xml"/><Relationship Id="rId54" Type="http://schemas.openxmlformats.org/officeDocument/2006/relationships/tags" Target="../tags/tag299.xml"/><Relationship Id="rId53" Type="http://schemas.openxmlformats.org/officeDocument/2006/relationships/tags" Target="../tags/tag298.xml"/><Relationship Id="rId52" Type="http://schemas.openxmlformats.org/officeDocument/2006/relationships/tags" Target="../tags/tag297.xml"/><Relationship Id="rId51" Type="http://schemas.openxmlformats.org/officeDocument/2006/relationships/tags" Target="../tags/tag296.xml"/><Relationship Id="rId50" Type="http://schemas.openxmlformats.org/officeDocument/2006/relationships/tags" Target="../tags/tag295.xml"/><Relationship Id="rId5" Type="http://schemas.openxmlformats.org/officeDocument/2006/relationships/tags" Target="../tags/tag250.xml"/><Relationship Id="rId49" Type="http://schemas.openxmlformats.org/officeDocument/2006/relationships/tags" Target="../tags/tag294.xml"/><Relationship Id="rId48" Type="http://schemas.openxmlformats.org/officeDocument/2006/relationships/tags" Target="../tags/tag293.xml"/><Relationship Id="rId47" Type="http://schemas.openxmlformats.org/officeDocument/2006/relationships/tags" Target="../tags/tag292.xml"/><Relationship Id="rId46" Type="http://schemas.openxmlformats.org/officeDocument/2006/relationships/tags" Target="../tags/tag291.xml"/><Relationship Id="rId45" Type="http://schemas.openxmlformats.org/officeDocument/2006/relationships/tags" Target="../tags/tag290.xml"/><Relationship Id="rId44" Type="http://schemas.openxmlformats.org/officeDocument/2006/relationships/tags" Target="../tags/tag289.xml"/><Relationship Id="rId43" Type="http://schemas.openxmlformats.org/officeDocument/2006/relationships/tags" Target="../tags/tag288.xml"/><Relationship Id="rId42" Type="http://schemas.openxmlformats.org/officeDocument/2006/relationships/tags" Target="../tags/tag287.xml"/><Relationship Id="rId41" Type="http://schemas.openxmlformats.org/officeDocument/2006/relationships/tags" Target="../tags/tag286.xml"/><Relationship Id="rId40" Type="http://schemas.openxmlformats.org/officeDocument/2006/relationships/tags" Target="../tags/tag285.xml"/><Relationship Id="rId4" Type="http://schemas.openxmlformats.org/officeDocument/2006/relationships/image" Target="../media/image2.svg"/><Relationship Id="rId39" Type="http://schemas.openxmlformats.org/officeDocument/2006/relationships/tags" Target="../tags/tag284.xml"/><Relationship Id="rId38" Type="http://schemas.openxmlformats.org/officeDocument/2006/relationships/tags" Target="../tags/tag283.xml"/><Relationship Id="rId37" Type="http://schemas.openxmlformats.org/officeDocument/2006/relationships/tags" Target="../tags/tag282.xml"/><Relationship Id="rId36" Type="http://schemas.openxmlformats.org/officeDocument/2006/relationships/tags" Target="../tags/tag281.xml"/><Relationship Id="rId35" Type="http://schemas.openxmlformats.org/officeDocument/2006/relationships/tags" Target="../tags/tag280.xml"/><Relationship Id="rId34" Type="http://schemas.openxmlformats.org/officeDocument/2006/relationships/tags" Target="../tags/tag279.xml"/><Relationship Id="rId33" Type="http://schemas.openxmlformats.org/officeDocument/2006/relationships/tags" Target="../tags/tag278.xml"/><Relationship Id="rId32" Type="http://schemas.openxmlformats.org/officeDocument/2006/relationships/tags" Target="../tags/tag277.xml"/><Relationship Id="rId31" Type="http://schemas.openxmlformats.org/officeDocument/2006/relationships/tags" Target="../tags/tag276.xml"/><Relationship Id="rId30" Type="http://schemas.openxmlformats.org/officeDocument/2006/relationships/tags" Target="../tags/tag275.xml"/><Relationship Id="rId3" Type="http://schemas.openxmlformats.org/officeDocument/2006/relationships/image" Target="../media/image1.png"/><Relationship Id="rId29" Type="http://schemas.openxmlformats.org/officeDocument/2006/relationships/tags" Target="../tags/tag274.xml"/><Relationship Id="rId28" Type="http://schemas.openxmlformats.org/officeDocument/2006/relationships/tags" Target="../tags/tag273.xml"/><Relationship Id="rId27" Type="http://schemas.openxmlformats.org/officeDocument/2006/relationships/tags" Target="../tags/tag272.xml"/><Relationship Id="rId26" Type="http://schemas.openxmlformats.org/officeDocument/2006/relationships/tags" Target="../tags/tag271.xml"/><Relationship Id="rId25" Type="http://schemas.openxmlformats.org/officeDocument/2006/relationships/tags" Target="../tags/tag270.xml"/><Relationship Id="rId24" Type="http://schemas.openxmlformats.org/officeDocument/2006/relationships/tags" Target="../tags/tag269.xml"/><Relationship Id="rId23" Type="http://schemas.openxmlformats.org/officeDocument/2006/relationships/tags" Target="../tags/tag268.xml"/><Relationship Id="rId22" Type="http://schemas.openxmlformats.org/officeDocument/2006/relationships/tags" Target="../tags/tag267.xml"/><Relationship Id="rId21" Type="http://schemas.openxmlformats.org/officeDocument/2006/relationships/tags" Target="../tags/tag266.xml"/><Relationship Id="rId20" Type="http://schemas.openxmlformats.org/officeDocument/2006/relationships/tags" Target="../tags/tag265.xml"/><Relationship Id="rId2" Type="http://schemas.openxmlformats.org/officeDocument/2006/relationships/tags" Target="../tags/tag249.xml"/><Relationship Id="rId19" Type="http://schemas.openxmlformats.org/officeDocument/2006/relationships/tags" Target="../tags/tag264.xml"/><Relationship Id="rId18" Type="http://schemas.openxmlformats.org/officeDocument/2006/relationships/tags" Target="../tags/tag263.xml"/><Relationship Id="rId17" Type="http://schemas.openxmlformats.org/officeDocument/2006/relationships/tags" Target="../tags/tag262.xml"/><Relationship Id="rId16" Type="http://schemas.openxmlformats.org/officeDocument/2006/relationships/tags" Target="../tags/tag261.xml"/><Relationship Id="rId15" Type="http://schemas.openxmlformats.org/officeDocument/2006/relationships/tags" Target="../tags/tag260.xml"/><Relationship Id="rId14" Type="http://schemas.openxmlformats.org/officeDocument/2006/relationships/tags" Target="../tags/tag259.xml"/><Relationship Id="rId13" Type="http://schemas.openxmlformats.org/officeDocument/2006/relationships/tags" Target="../tags/tag258.xml"/><Relationship Id="rId12" Type="http://schemas.openxmlformats.org/officeDocument/2006/relationships/tags" Target="../tags/tag257.xml"/><Relationship Id="rId11" Type="http://schemas.openxmlformats.org/officeDocument/2006/relationships/tags" Target="../tags/tag256.xml"/><Relationship Id="rId10" Type="http://schemas.openxmlformats.org/officeDocument/2006/relationships/tags" Target="../tags/tag25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tags" Target="../tags/tag315.xml"/><Relationship Id="rId3" Type="http://schemas.openxmlformats.org/officeDocument/2006/relationships/tags" Target="../tags/tag314.xml"/><Relationship Id="rId2" Type="http://schemas.openxmlformats.org/officeDocument/2006/relationships/tags" Target="../tags/tag31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25.xml"/><Relationship Id="rId8" Type="http://schemas.openxmlformats.org/officeDocument/2006/relationships/tags" Target="../tags/tag324.xml"/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tags" Target="../tags/tag320.xml"/><Relationship Id="rId33" Type="http://schemas.openxmlformats.org/officeDocument/2006/relationships/tags" Target="../tags/tag349.xml"/><Relationship Id="rId32" Type="http://schemas.openxmlformats.org/officeDocument/2006/relationships/tags" Target="../tags/tag348.xml"/><Relationship Id="rId31" Type="http://schemas.openxmlformats.org/officeDocument/2006/relationships/tags" Target="../tags/tag347.xml"/><Relationship Id="rId30" Type="http://schemas.openxmlformats.org/officeDocument/2006/relationships/tags" Target="../tags/tag346.xml"/><Relationship Id="rId3" Type="http://schemas.openxmlformats.org/officeDocument/2006/relationships/tags" Target="../tags/tag319.xml"/><Relationship Id="rId29" Type="http://schemas.openxmlformats.org/officeDocument/2006/relationships/tags" Target="../tags/tag345.xml"/><Relationship Id="rId28" Type="http://schemas.openxmlformats.org/officeDocument/2006/relationships/tags" Target="../tags/tag344.xml"/><Relationship Id="rId27" Type="http://schemas.openxmlformats.org/officeDocument/2006/relationships/tags" Target="../tags/tag343.xml"/><Relationship Id="rId26" Type="http://schemas.openxmlformats.org/officeDocument/2006/relationships/tags" Target="../tags/tag342.xml"/><Relationship Id="rId25" Type="http://schemas.openxmlformats.org/officeDocument/2006/relationships/tags" Target="../tags/tag341.xml"/><Relationship Id="rId24" Type="http://schemas.openxmlformats.org/officeDocument/2006/relationships/tags" Target="../tags/tag340.xml"/><Relationship Id="rId23" Type="http://schemas.openxmlformats.org/officeDocument/2006/relationships/tags" Target="../tags/tag339.xml"/><Relationship Id="rId22" Type="http://schemas.openxmlformats.org/officeDocument/2006/relationships/tags" Target="../tags/tag338.xml"/><Relationship Id="rId21" Type="http://schemas.openxmlformats.org/officeDocument/2006/relationships/tags" Target="../tags/tag337.xml"/><Relationship Id="rId20" Type="http://schemas.openxmlformats.org/officeDocument/2006/relationships/tags" Target="../tags/tag336.xml"/><Relationship Id="rId2" Type="http://schemas.openxmlformats.org/officeDocument/2006/relationships/tags" Target="../tags/tag318.xml"/><Relationship Id="rId19" Type="http://schemas.openxmlformats.org/officeDocument/2006/relationships/tags" Target="../tags/tag335.xml"/><Relationship Id="rId18" Type="http://schemas.openxmlformats.org/officeDocument/2006/relationships/tags" Target="../tags/tag334.xml"/><Relationship Id="rId17" Type="http://schemas.openxmlformats.org/officeDocument/2006/relationships/tags" Target="../tags/tag333.xml"/><Relationship Id="rId16" Type="http://schemas.openxmlformats.org/officeDocument/2006/relationships/tags" Target="../tags/tag332.xml"/><Relationship Id="rId15" Type="http://schemas.openxmlformats.org/officeDocument/2006/relationships/tags" Target="../tags/tag331.xml"/><Relationship Id="rId14" Type="http://schemas.openxmlformats.org/officeDocument/2006/relationships/tags" Target="../tags/tag330.xml"/><Relationship Id="rId13" Type="http://schemas.openxmlformats.org/officeDocument/2006/relationships/tags" Target="../tags/tag329.xml"/><Relationship Id="rId12" Type="http://schemas.openxmlformats.org/officeDocument/2006/relationships/tags" Target="../tags/tag328.xml"/><Relationship Id="rId11" Type="http://schemas.openxmlformats.org/officeDocument/2006/relationships/tags" Target="../tags/tag327.xml"/><Relationship Id="rId10" Type="http://schemas.openxmlformats.org/officeDocument/2006/relationships/tags" Target="../tags/tag3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357.xml"/><Relationship Id="rId8" Type="http://schemas.openxmlformats.org/officeDocument/2006/relationships/tags" Target="../tags/tag356.xml"/><Relationship Id="rId7" Type="http://schemas.openxmlformats.org/officeDocument/2006/relationships/tags" Target="../tags/tag355.xml"/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4" Type="http://schemas.openxmlformats.org/officeDocument/2006/relationships/tags" Target="../tags/tag352.xml"/><Relationship Id="rId34" Type="http://schemas.openxmlformats.org/officeDocument/2006/relationships/tags" Target="../tags/tag382.xml"/><Relationship Id="rId33" Type="http://schemas.openxmlformats.org/officeDocument/2006/relationships/tags" Target="../tags/tag381.xml"/><Relationship Id="rId32" Type="http://schemas.openxmlformats.org/officeDocument/2006/relationships/tags" Target="../tags/tag380.xml"/><Relationship Id="rId31" Type="http://schemas.openxmlformats.org/officeDocument/2006/relationships/tags" Target="../tags/tag379.xml"/><Relationship Id="rId30" Type="http://schemas.openxmlformats.org/officeDocument/2006/relationships/tags" Target="../tags/tag378.xml"/><Relationship Id="rId3" Type="http://schemas.openxmlformats.org/officeDocument/2006/relationships/tags" Target="../tags/tag351.xml"/><Relationship Id="rId29" Type="http://schemas.openxmlformats.org/officeDocument/2006/relationships/tags" Target="../tags/tag377.xml"/><Relationship Id="rId28" Type="http://schemas.openxmlformats.org/officeDocument/2006/relationships/tags" Target="../tags/tag376.xml"/><Relationship Id="rId27" Type="http://schemas.openxmlformats.org/officeDocument/2006/relationships/tags" Target="../tags/tag375.xml"/><Relationship Id="rId26" Type="http://schemas.openxmlformats.org/officeDocument/2006/relationships/tags" Target="../tags/tag374.xml"/><Relationship Id="rId25" Type="http://schemas.openxmlformats.org/officeDocument/2006/relationships/tags" Target="../tags/tag373.xml"/><Relationship Id="rId24" Type="http://schemas.openxmlformats.org/officeDocument/2006/relationships/tags" Target="../tags/tag372.xml"/><Relationship Id="rId23" Type="http://schemas.openxmlformats.org/officeDocument/2006/relationships/tags" Target="../tags/tag371.xml"/><Relationship Id="rId22" Type="http://schemas.openxmlformats.org/officeDocument/2006/relationships/tags" Target="../tags/tag370.xml"/><Relationship Id="rId21" Type="http://schemas.openxmlformats.org/officeDocument/2006/relationships/tags" Target="../tags/tag369.xml"/><Relationship Id="rId20" Type="http://schemas.openxmlformats.org/officeDocument/2006/relationships/tags" Target="../tags/tag368.xml"/><Relationship Id="rId2" Type="http://schemas.openxmlformats.org/officeDocument/2006/relationships/tags" Target="../tags/tag350.xml"/><Relationship Id="rId19" Type="http://schemas.openxmlformats.org/officeDocument/2006/relationships/tags" Target="../tags/tag367.xml"/><Relationship Id="rId18" Type="http://schemas.openxmlformats.org/officeDocument/2006/relationships/tags" Target="../tags/tag366.xml"/><Relationship Id="rId17" Type="http://schemas.openxmlformats.org/officeDocument/2006/relationships/tags" Target="../tags/tag365.xml"/><Relationship Id="rId16" Type="http://schemas.openxmlformats.org/officeDocument/2006/relationships/tags" Target="../tags/tag364.xml"/><Relationship Id="rId15" Type="http://schemas.openxmlformats.org/officeDocument/2006/relationships/tags" Target="../tags/tag363.xml"/><Relationship Id="rId14" Type="http://schemas.openxmlformats.org/officeDocument/2006/relationships/tags" Target="../tags/tag362.xml"/><Relationship Id="rId13" Type="http://schemas.openxmlformats.org/officeDocument/2006/relationships/tags" Target="../tags/tag361.xml"/><Relationship Id="rId12" Type="http://schemas.openxmlformats.org/officeDocument/2006/relationships/tags" Target="../tags/tag360.xml"/><Relationship Id="rId11" Type="http://schemas.openxmlformats.org/officeDocument/2006/relationships/tags" Target="../tags/tag359.xml"/><Relationship Id="rId10" Type="http://schemas.openxmlformats.org/officeDocument/2006/relationships/tags" Target="../tags/tag35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388.xml"/><Relationship Id="rId6" Type="http://schemas.openxmlformats.org/officeDocument/2006/relationships/tags" Target="../tags/tag387.xml"/><Relationship Id="rId5" Type="http://schemas.openxmlformats.org/officeDocument/2006/relationships/tags" Target="../tags/tag386.xml"/><Relationship Id="rId4" Type="http://schemas.openxmlformats.org/officeDocument/2006/relationships/tags" Target="../tags/tag385.xml"/><Relationship Id="rId3" Type="http://schemas.openxmlformats.org/officeDocument/2006/relationships/tags" Target="../tags/tag384.xml"/><Relationship Id="rId2" Type="http://schemas.openxmlformats.org/officeDocument/2006/relationships/tags" Target="../tags/tag38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396.xml"/><Relationship Id="rId8" Type="http://schemas.openxmlformats.org/officeDocument/2006/relationships/tags" Target="../tags/tag395.xml"/><Relationship Id="rId7" Type="http://schemas.openxmlformats.org/officeDocument/2006/relationships/tags" Target="../tags/tag394.xml"/><Relationship Id="rId6" Type="http://schemas.openxmlformats.org/officeDocument/2006/relationships/tags" Target="../tags/tag393.xml"/><Relationship Id="rId5" Type="http://schemas.openxmlformats.org/officeDocument/2006/relationships/tags" Target="../tags/tag392.xml"/><Relationship Id="rId4" Type="http://schemas.openxmlformats.org/officeDocument/2006/relationships/tags" Target="../tags/tag391.xml"/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400.xml"/><Relationship Id="rId4" Type="http://schemas.openxmlformats.org/officeDocument/2006/relationships/tags" Target="../tags/tag399.xml"/><Relationship Id="rId3" Type="http://schemas.openxmlformats.org/officeDocument/2006/relationships/tags" Target="../tags/tag398.xml"/><Relationship Id="rId2" Type="http://schemas.openxmlformats.org/officeDocument/2006/relationships/tags" Target="../tags/tag39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tags" Target="../tags/tag403.xml"/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407.xml"/><Relationship Id="rId4" Type="http://schemas.openxmlformats.org/officeDocument/2006/relationships/tags" Target="../tags/tag406.xml"/><Relationship Id="rId3" Type="http://schemas.openxmlformats.org/officeDocument/2006/relationships/tags" Target="../tags/tag405.xml"/><Relationship Id="rId2" Type="http://schemas.openxmlformats.org/officeDocument/2006/relationships/tags" Target="../tags/tag404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412.xml"/><Relationship Id="rId5" Type="http://schemas.openxmlformats.org/officeDocument/2006/relationships/tags" Target="../tags/tag411.xml"/><Relationship Id="rId4" Type="http://schemas.openxmlformats.org/officeDocument/2006/relationships/tags" Target="../tags/tag410.xml"/><Relationship Id="rId3" Type="http://schemas.openxmlformats.org/officeDocument/2006/relationships/tags" Target="../tags/tag409.xml"/><Relationship Id="rId2" Type="http://schemas.openxmlformats.org/officeDocument/2006/relationships/tags" Target="../tags/tag40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418.xml"/><Relationship Id="rId8" Type="http://schemas.openxmlformats.org/officeDocument/2006/relationships/tags" Target="../tags/tag417.xml"/><Relationship Id="rId7" Type="http://schemas.openxmlformats.org/officeDocument/2006/relationships/tags" Target="../tags/tag416.xml"/><Relationship Id="rId6" Type="http://schemas.openxmlformats.org/officeDocument/2006/relationships/tags" Target="../tags/tag415.xml"/><Relationship Id="rId5" Type="http://schemas.openxmlformats.org/officeDocument/2006/relationships/tags" Target="../tags/tag414.xml"/><Relationship Id="rId40" Type="http://schemas.openxmlformats.org/officeDocument/2006/relationships/tags" Target="../tags/tag449.xml"/><Relationship Id="rId4" Type="http://schemas.openxmlformats.org/officeDocument/2006/relationships/image" Target="../media/image4.svg"/><Relationship Id="rId39" Type="http://schemas.openxmlformats.org/officeDocument/2006/relationships/tags" Target="../tags/tag448.xml"/><Relationship Id="rId38" Type="http://schemas.openxmlformats.org/officeDocument/2006/relationships/tags" Target="../tags/tag447.xml"/><Relationship Id="rId37" Type="http://schemas.openxmlformats.org/officeDocument/2006/relationships/tags" Target="../tags/tag446.xml"/><Relationship Id="rId36" Type="http://schemas.openxmlformats.org/officeDocument/2006/relationships/tags" Target="../tags/tag445.xml"/><Relationship Id="rId35" Type="http://schemas.openxmlformats.org/officeDocument/2006/relationships/tags" Target="../tags/tag444.xml"/><Relationship Id="rId34" Type="http://schemas.openxmlformats.org/officeDocument/2006/relationships/tags" Target="../tags/tag443.xml"/><Relationship Id="rId33" Type="http://schemas.openxmlformats.org/officeDocument/2006/relationships/tags" Target="../tags/tag442.xml"/><Relationship Id="rId32" Type="http://schemas.openxmlformats.org/officeDocument/2006/relationships/tags" Target="../tags/tag441.xml"/><Relationship Id="rId31" Type="http://schemas.openxmlformats.org/officeDocument/2006/relationships/tags" Target="../tags/tag440.xml"/><Relationship Id="rId30" Type="http://schemas.openxmlformats.org/officeDocument/2006/relationships/tags" Target="../tags/tag439.xml"/><Relationship Id="rId3" Type="http://schemas.openxmlformats.org/officeDocument/2006/relationships/image" Target="../media/image3.png"/><Relationship Id="rId29" Type="http://schemas.openxmlformats.org/officeDocument/2006/relationships/tags" Target="../tags/tag438.xml"/><Relationship Id="rId28" Type="http://schemas.openxmlformats.org/officeDocument/2006/relationships/tags" Target="../tags/tag437.xml"/><Relationship Id="rId27" Type="http://schemas.openxmlformats.org/officeDocument/2006/relationships/tags" Target="../tags/tag436.xml"/><Relationship Id="rId26" Type="http://schemas.openxmlformats.org/officeDocument/2006/relationships/tags" Target="../tags/tag435.xml"/><Relationship Id="rId25" Type="http://schemas.openxmlformats.org/officeDocument/2006/relationships/tags" Target="../tags/tag434.xml"/><Relationship Id="rId24" Type="http://schemas.openxmlformats.org/officeDocument/2006/relationships/tags" Target="../tags/tag433.xml"/><Relationship Id="rId23" Type="http://schemas.openxmlformats.org/officeDocument/2006/relationships/tags" Target="../tags/tag432.xml"/><Relationship Id="rId22" Type="http://schemas.openxmlformats.org/officeDocument/2006/relationships/tags" Target="../tags/tag431.xml"/><Relationship Id="rId21" Type="http://schemas.openxmlformats.org/officeDocument/2006/relationships/tags" Target="../tags/tag430.xml"/><Relationship Id="rId20" Type="http://schemas.openxmlformats.org/officeDocument/2006/relationships/tags" Target="../tags/tag429.xml"/><Relationship Id="rId2" Type="http://schemas.openxmlformats.org/officeDocument/2006/relationships/tags" Target="../tags/tag413.xml"/><Relationship Id="rId19" Type="http://schemas.openxmlformats.org/officeDocument/2006/relationships/tags" Target="../tags/tag428.xml"/><Relationship Id="rId18" Type="http://schemas.openxmlformats.org/officeDocument/2006/relationships/tags" Target="../tags/tag427.xml"/><Relationship Id="rId17" Type="http://schemas.openxmlformats.org/officeDocument/2006/relationships/tags" Target="../tags/tag426.xml"/><Relationship Id="rId16" Type="http://schemas.openxmlformats.org/officeDocument/2006/relationships/tags" Target="../tags/tag425.xml"/><Relationship Id="rId15" Type="http://schemas.openxmlformats.org/officeDocument/2006/relationships/tags" Target="../tags/tag424.xml"/><Relationship Id="rId14" Type="http://schemas.openxmlformats.org/officeDocument/2006/relationships/tags" Target="../tags/tag423.xml"/><Relationship Id="rId13" Type="http://schemas.openxmlformats.org/officeDocument/2006/relationships/tags" Target="../tags/tag422.xml"/><Relationship Id="rId12" Type="http://schemas.openxmlformats.org/officeDocument/2006/relationships/tags" Target="../tags/tag421.xml"/><Relationship Id="rId11" Type="http://schemas.openxmlformats.org/officeDocument/2006/relationships/tags" Target="../tags/tag420.xml"/><Relationship Id="rId10" Type="http://schemas.openxmlformats.org/officeDocument/2006/relationships/tags" Target="../tags/tag41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3" Type="http://schemas.openxmlformats.org/officeDocument/2006/relationships/tags" Target="../tags/tag101.xml"/><Relationship Id="rId32" Type="http://schemas.openxmlformats.org/officeDocument/2006/relationships/tags" Target="../tags/tag100.xml"/><Relationship Id="rId31" Type="http://schemas.openxmlformats.org/officeDocument/2006/relationships/tags" Target="../tags/tag99.xml"/><Relationship Id="rId30" Type="http://schemas.openxmlformats.org/officeDocument/2006/relationships/tags" Target="../tags/tag98.xml"/><Relationship Id="rId3" Type="http://schemas.openxmlformats.org/officeDocument/2006/relationships/tags" Target="../tags/tag71.xml"/><Relationship Id="rId29" Type="http://schemas.openxmlformats.org/officeDocument/2006/relationships/tags" Target="../tags/tag97.xml"/><Relationship Id="rId28" Type="http://schemas.openxmlformats.org/officeDocument/2006/relationships/tags" Target="../tags/tag96.xml"/><Relationship Id="rId27" Type="http://schemas.openxmlformats.org/officeDocument/2006/relationships/tags" Target="../tags/tag95.xml"/><Relationship Id="rId26" Type="http://schemas.openxmlformats.org/officeDocument/2006/relationships/tags" Target="../tags/tag94.xml"/><Relationship Id="rId25" Type="http://schemas.openxmlformats.org/officeDocument/2006/relationships/tags" Target="../tags/tag93.xml"/><Relationship Id="rId24" Type="http://schemas.openxmlformats.org/officeDocument/2006/relationships/tags" Target="../tags/tag92.xml"/><Relationship Id="rId23" Type="http://schemas.openxmlformats.org/officeDocument/2006/relationships/tags" Target="../tags/tag91.xml"/><Relationship Id="rId22" Type="http://schemas.openxmlformats.org/officeDocument/2006/relationships/tags" Target="../tags/tag90.xml"/><Relationship Id="rId21" Type="http://schemas.openxmlformats.org/officeDocument/2006/relationships/tags" Target="../tags/tag89.xml"/><Relationship Id="rId20" Type="http://schemas.openxmlformats.org/officeDocument/2006/relationships/tags" Target="../tags/tag88.xml"/><Relationship Id="rId2" Type="http://schemas.openxmlformats.org/officeDocument/2006/relationships/tags" Target="../tags/tag70.xml"/><Relationship Id="rId19" Type="http://schemas.openxmlformats.org/officeDocument/2006/relationships/tags" Target="../tags/tag87.xml"/><Relationship Id="rId18" Type="http://schemas.openxmlformats.org/officeDocument/2006/relationships/tags" Target="../tags/tag86.xml"/><Relationship Id="rId17" Type="http://schemas.openxmlformats.org/officeDocument/2006/relationships/tags" Target="../tags/tag85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4" Type="http://schemas.openxmlformats.org/officeDocument/2006/relationships/tags" Target="../tags/tag134.xml"/><Relationship Id="rId33" Type="http://schemas.openxmlformats.org/officeDocument/2006/relationships/tags" Target="../tags/tag133.xml"/><Relationship Id="rId32" Type="http://schemas.openxmlformats.org/officeDocument/2006/relationships/tags" Target="../tags/tag132.xml"/><Relationship Id="rId31" Type="http://schemas.openxmlformats.org/officeDocument/2006/relationships/tags" Target="../tags/tag131.xml"/><Relationship Id="rId30" Type="http://schemas.openxmlformats.org/officeDocument/2006/relationships/tags" Target="../tags/tag130.xml"/><Relationship Id="rId3" Type="http://schemas.openxmlformats.org/officeDocument/2006/relationships/tags" Target="../tags/tag103.xml"/><Relationship Id="rId29" Type="http://schemas.openxmlformats.org/officeDocument/2006/relationships/tags" Target="../tags/tag129.xml"/><Relationship Id="rId28" Type="http://schemas.openxmlformats.org/officeDocument/2006/relationships/tags" Target="../tags/tag128.xml"/><Relationship Id="rId27" Type="http://schemas.openxmlformats.org/officeDocument/2006/relationships/tags" Target="../tags/tag127.xml"/><Relationship Id="rId26" Type="http://schemas.openxmlformats.org/officeDocument/2006/relationships/tags" Target="../tags/tag126.xml"/><Relationship Id="rId25" Type="http://schemas.openxmlformats.org/officeDocument/2006/relationships/tags" Target="../tags/tag125.xml"/><Relationship Id="rId24" Type="http://schemas.openxmlformats.org/officeDocument/2006/relationships/tags" Target="../tags/tag124.xml"/><Relationship Id="rId23" Type="http://schemas.openxmlformats.org/officeDocument/2006/relationships/tags" Target="../tags/tag123.xml"/><Relationship Id="rId22" Type="http://schemas.openxmlformats.org/officeDocument/2006/relationships/tags" Target="../tags/tag122.xml"/><Relationship Id="rId21" Type="http://schemas.openxmlformats.org/officeDocument/2006/relationships/tags" Target="../tags/tag121.xml"/><Relationship Id="rId20" Type="http://schemas.openxmlformats.org/officeDocument/2006/relationships/tags" Target="../tags/tag120.xml"/><Relationship Id="rId2" Type="http://schemas.openxmlformats.org/officeDocument/2006/relationships/tags" Target="../tags/tag102.xml"/><Relationship Id="rId19" Type="http://schemas.openxmlformats.org/officeDocument/2006/relationships/tags" Target="../tags/tag119.xml"/><Relationship Id="rId18" Type="http://schemas.openxmlformats.org/officeDocument/2006/relationships/tags" Target="../tags/tag118.xml"/><Relationship Id="rId17" Type="http://schemas.openxmlformats.org/officeDocument/2006/relationships/tags" Target="../tags/tag117.xml"/><Relationship Id="rId16" Type="http://schemas.openxmlformats.org/officeDocument/2006/relationships/tags" Target="../tags/tag116.xml"/><Relationship Id="rId15" Type="http://schemas.openxmlformats.org/officeDocument/2006/relationships/tags" Target="../tags/tag115.xml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0"/>
            <a:ext cx="1888015" cy="3047113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924197" y="4948805"/>
            <a:ext cx="1886803" cy="191173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8"/>
            </p:custDataLst>
          </p:nvPr>
        </p:nvSpPr>
        <p:spPr>
          <a:xfrm>
            <a:off x="866592" y="4689266"/>
            <a:ext cx="1515694" cy="757847"/>
          </a:xfrm>
          <a:custGeom>
            <a:avLst/>
            <a:gdLst>
              <a:gd name="connsiteX0" fmla="*/ 938749 w 1877497"/>
              <a:gd name="connsiteY0" fmla="*/ 938749 h 938748"/>
              <a:gd name="connsiteX1" fmla="*/ 1877498 w 1877497"/>
              <a:gd name="connsiteY1" fmla="*/ 0 h 938748"/>
              <a:gd name="connsiteX2" fmla="*/ 0 w 1877497"/>
              <a:gd name="connsiteY2" fmla="*/ 0 h 938748"/>
              <a:gd name="connsiteX3" fmla="*/ 938749 w 1877497"/>
              <a:gd name="connsiteY3" fmla="*/ 938749 h 93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7497" h="938748">
                <a:moveTo>
                  <a:pt x="938749" y="938749"/>
                </a:moveTo>
                <a:cubicBezTo>
                  <a:pt x="1457114" y="938749"/>
                  <a:pt x="1877498" y="518366"/>
                  <a:pt x="1877498" y="0"/>
                </a:cubicBezTo>
                <a:lnTo>
                  <a:pt x="0" y="0"/>
                </a:lnTo>
                <a:cubicBezTo>
                  <a:pt x="0" y="518366"/>
                  <a:pt x="420383" y="938749"/>
                  <a:pt x="938749" y="938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762000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900430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03822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7665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31508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45351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762000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900430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03822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7665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31508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45351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762000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900430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03822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7665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31508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45351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762000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900430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03822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7665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31508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145351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cxnSp>
        <p:nvCxnSpPr>
          <p:cNvPr id="43" name="直接连接符 42"/>
          <p:cNvCxnSpPr/>
          <p:nvPr userDrawn="1">
            <p:custDataLst>
              <p:tags r:id="rId33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任意多边形: 形状 43"/>
          <p:cNvSpPr/>
          <p:nvPr userDrawn="1">
            <p:custDataLst>
              <p:tags r:id="rId34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任意多边形: 形状 12"/>
          <p:cNvSpPr/>
          <p:nvPr userDrawn="1">
            <p:custDataLst>
              <p:tags r:id="rId35"/>
            </p:custDataLst>
          </p:nvPr>
        </p:nvSpPr>
        <p:spPr>
          <a:xfrm flipH="1">
            <a:off x="11188065" y="1419860"/>
            <a:ext cx="1003935" cy="2008505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81"/>
          <p:cNvSpPr/>
          <p:nvPr userDrawn="1">
            <p:custDataLst>
              <p:tags r:id="rId36"/>
            </p:custDataLst>
          </p:nvPr>
        </p:nvSpPr>
        <p:spPr>
          <a:xfrm>
            <a:off x="1095692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8" name="任意多边形: 形状 82"/>
          <p:cNvSpPr/>
          <p:nvPr userDrawn="1">
            <p:custDataLst>
              <p:tags r:id="rId37"/>
            </p:custDataLst>
          </p:nvPr>
        </p:nvSpPr>
        <p:spPr>
          <a:xfrm>
            <a:off x="1109535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9" name="任意多边形: 形状 83"/>
          <p:cNvSpPr/>
          <p:nvPr userDrawn="1">
            <p:custDataLst>
              <p:tags r:id="rId38"/>
            </p:custDataLst>
          </p:nvPr>
        </p:nvSpPr>
        <p:spPr>
          <a:xfrm>
            <a:off x="1123315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0" name="任意多边形: 形状 84"/>
          <p:cNvSpPr/>
          <p:nvPr userDrawn="1">
            <p:custDataLst>
              <p:tags r:id="rId39"/>
            </p:custDataLst>
          </p:nvPr>
        </p:nvSpPr>
        <p:spPr>
          <a:xfrm>
            <a:off x="1137158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1" name="任意多边形: 形状 85"/>
          <p:cNvSpPr/>
          <p:nvPr userDrawn="1">
            <p:custDataLst>
              <p:tags r:id="rId40"/>
            </p:custDataLst>
          </p:nvPr>
        </p:nvSpPr>
        <p:spPr>
          <a:xfrm>
            <a:off x="1151001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2" name="任意多边形: 形状 86"/>
          <p:cNvSpPr/>
          <p:nvPr userDrawn="1">
            <p:custDataLst>
              <p:tags r:id="rId41"/>
            </p:custDataLst>
          </p:nvPr>
        </p:nvSpPr>
        <p:spPr>
          <a:xfrm>
            <a:off x="1164844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3" name="任意多边形: 形状 87"/>
          <p:cNvSpPr/>
          <p:nvPr userDrawn="1">
            <p:custDataLst>
              <p:tags r:id="rId42"/>
            </p:custDataLst>
          </p:nvPr>
        </p:nvSpPr>
        <p:spPr>
          <a:xfrm>
            <a:off x="1095692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4" name="任意多边形: 形状 88"/>
          <p:cNvSpPr/>
          <p:nvPr userDrawn="1">
            <p:custDataLst>
              <p:tags r:id="rId43"/>
            </p:custDataLst>
          </p:nvPr>
        </p:nvSpPr>
        <p:spPr>
          <a:xfrm>
            <a:off x="1109535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5" name="任意多边形: 形状 89"/>
          <p:cNvSpPr/>
          <p:nvPr userDrawn="1">
            <p:custDataLst>
              <p:tags r:id="rId44"/>
            </p:custDataLst>
          </p:nvPr>
        </p:nvSpPr>
        <p:spPr>
          <a:xfrm>
            <a:off x="1123315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6" name="任意多边形: 形状 90"/>
          <p:cNvSpPr/>
          <p:nvPr userDrawn="1">
            <p:custDataLst>
              <p:tags r:id="rId45"/>
            </p:custDataLst>
          </p:nvPr>
        </p:nvSpPr>
        <p:spPr>
          <a:xfrm>
            <a:off x="1137158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7" name="任意多边形: 形状 91"/>
          <p:cNvSpPr/>
          <p:nvPr userDrawn="1">
            <p:custDataLst>
              <p:tags r:id="rId46"/>
            </p:custDataLst>
          </p:nvPr>
        </p:nvSpPr>
        <p:spPr>
          <a:xfrm>
            <a:off x="1151001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8" name="任意多边形: 形状 92"/>
          <p:cNvSpPr/>
          <p:nvPr userDrawn="1">
            <p:custDataLst>
              <p:tags r:id="rId47"/>
            </p:custDataLst>
          </p:nvPr>
        </p:nvSpPr>
        <p:spPr>
          <a:xfrm>
            <a:off x="1164844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9" name="任意多边形: 形状 93"/>
          <p:cNvSpPr/>
          <p:nvPr userDrawn="1">
            <p:custDataLst>
              <p:tags r:id="rId48"/>
            </p:custDataLst>
          </p:nvPr>
        </p:nvSpPr>
        <p:spPr>
          <a:xfrm>
            <a:off x="1095692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0" name="任意多边形: 形状 94"/>
          <p:cNvSpPr/>
          <p:nvPr userDrawn="1">
            <p:custDataLst>
              <p:tags r:id="rId49"/>
            </p:custDataLst>
          </p:nvPr>
        </p:nvSpPr>
        <p:spPr>
          <a:xfrm>
            <a:off x="1109535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1" name="任意多边形: 形状 95"/>
          <p:cNvSpPr/>
          <p:nvPr userDrawn="1">
            <p:custDataLst>
              <p:tags r:id="rId50"/>
            </p:custDataLst>
          </p:nvPr>
        </p:nvSpPr>
        <p:spPr>
          <a:xfrm>
            <a:off x="1123315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2" name="任意多边形: 形状 96"/>
          <p:cNvSpPr/>
          <p:nvPr userDrawn="1">
            <p:custDataLst>
              <p:tags r:id="rId51"/>
            </p:custDataLst>
          </p:nvPr>
        </p:nvSpPr>
        <p:spPr>
          <a:xfrm>
            <a:off x="1137158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3" name="任意多边形: 形状 97"/>
          <p:cNvSpPr/>
          <p:nvPr userDrawn="1">
            <p:custDataLst>
              <p:tags r:id="rId52"/>
            </p:custDataLst>
          </p:nvPr>
        </p:nvSpPr>
        <p:spPr>
          <a:xfrm>
            <a:off x="1151001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4" name="任意多边形: 形状 98"/>
          <p:cNvSpPr/>
          <p:nvPr userDrawn="1">
            <p:custDataLst>
              <p:tags r:id="rId53"/>
            </p:custDataLst>
          </p:nvPr>
        </p:nvSpPr>
        <p:spPr>
          <a:xfrm>
            <a:off x="1164844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5" name="任意多边形: 形状 99"/>
          <p:cNvSpPr/>
          <p:nvPr userDrawn="1">
            <p:custDataLst>
              <p:tags r:id="rId54"/>
            </p:custDataLst>
          </p:nvPr>
        </p:nvSpPr>
        <p:spPr>
          <a:xfrm>
            <a:off x="1095692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6" name="任意多边形: 形状 100"/>
          <p:cNvSpPr/>
          <p:nvPr userDrawn="1">
            <p:custDataLst>
              <p:tags r:id="rId55"/>
            </p:custDataLst>
          </p:nvPr>
        </p:nvSpPr>
        <p:spPr>
          <a:xfrm>
            <a:off x="1109535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7" name="任意多边形: 形状 101"/>
          <p:cNvSpPr/>
          <p:nvPr userDrawn="1">
            <p:custDataLst>
              <p:tags r:id="rId56"/>
            </p:custDataLst>
          </p:nvPr>
        </p:nvSpPr>
        <p:spPr>
          <a:xfrm>
            <a:off x="1123315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8" name="任意多边形: 形状 102"/>
          <p:cNvSpPr/>
          <p:nvPr userDrawn="1">
            <p:custDataLst>
              <p:tags r:id="rId57"/>
            </p:custDataLst>
          </p:nvPr>
        </p:nvSpPr>
        <p:spPr>
          <a:xfrm>
            <a:off x="1137158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9" name="任意多边形: 形状 103"/>
          <p:cNvSpPr/>
          <p:nvPr userDrawn="1">
            <p:custDataLst>
              <p:tags r:id="rId58"/>
            </p:custDataLst>
          </p:nvPr>
        </p:nvSpPr>
        <p:spPr>
          <a:xfrm>
            <a:off x="1151001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70" name="任意多边形: 形状 104"/>
          <p:cNvSpPr/>
          <p:nvPr userDrawn="1">
            <p:custDataLst>
              <p:tags r:id="rId59"/>
            </p:custDataLst>
          </p:nvPr>
        </p:nvSpPr>
        <p:spPr>
          <a:xfrm>
            <a:off x="1164844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0"/>
            </p:custDataLst>
          </p:nvPr>
        </p:nvSpPr>
        <p:spPr>
          <a:xfrm>
            <a:off x="838200" y="1656000"/>
            <a:ext cx="10515600" cy="18000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单击添加文档标题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61"/>
            </p:custDataLst>
          </p:nvPr>
        </p:nvSpPr>
        <p:spPr>
          <a:xfrm>
            <a:off x="838200" y="3705186"/>
            <a:ext cx="10515600" cy="86681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2"/>
            </p:custDataLst>
          </p:nvPr>
        </p:nvSpPr>
        <p:spPr/>
        <p:txBody>
          <a:bodyPr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3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4"/>
            </p:custDataLst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65"/>
            </p:custDataLst>
          </p:nvPr>
        </p:nvSpPr>
        <p:spPr>
          <a:xfrm>
            <a:off x="4781641" y="4586170"/>
            <a:ext cx="2743200" cy="504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  <p:sp>
        <p:nvSpPr>
          <p:cNvPr id="74" name="文本占位符 9"/>
          <p:cNvSpPr>
            <a:spLocks noGrp="1"/>
          </p:cNvSpPr>
          <p:nvPr>
            <p:ph type="body" sz="quarter" idx="18" hasCustomPrompt="1"/>
            <p:custDataLst>
              <p:tags r:id="rId66"/>
            </p:custDataLst>
          </p:nvPr>
        </p:nvSpPr>
        <p:spPr>
          <a:xfrm>
            <a:off x="486770" y="330199"/>
            <a:ext cx="1546568" cy="504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75" name="文本占位符 13"/>
          <p:cNvSpPr>
            <a:spLocks noGrp="1"/>
          </p:cNvSpPr>
          <p:nvPr>
            <p:ph type="body" sz="quarter" idx="14" hasCustomPrompt="1"/>
            <p:custDataLst>
              <p:tags r:id="rId67"/>
            </p:custDataLst>
          </p:nvPr>
        </p:nvSpPr>
        <p:spPr>
          <a:xfrm>
            <a:off x="8825231" y="326198"/>
            <a:ext cx="2880000" cy="504000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0"/>
            <a:ext cx="1888015" cy="3047113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845675" y="5245735"/>
            <a:ext cx="1585595" cy="160718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 flipH="1">
            <a:off x="11099800" y="1419860"/>
            <a:ext cx="1092200" cy="2183765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8"/>
            </p:custDataLst>
          </p:nvPr>
        </p:nvSpPr>
        <p:spPr>
          <a:xfrm>
            <a:off x="1095692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1109535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1123315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137158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51001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164844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095692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1109535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1123315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137158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51001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164844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095692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1109535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1123315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137158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51001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164844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095692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1109535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1123315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137158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51001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164844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cxnSp>
        <p:nvCxnSpPr>
          <p:cNvPr id="44" name="直接连接符 43"/>
          <p:cNvCxnSpPr/>
          <p:nvPr userDrawn="1">
            <p:custDataLst>
              <p:tags r:id="rId33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>
            <p:custDataLst>
              <p:tags r:id="rId34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5"/>
            </p:custDataLst>
          </p:nvPr>
        </p:nvSpPr>
        <p:spPr>
          <a:xfrm>
            <a:off x="2225242" y="1100447"/>
            <a:ext cx="7756958" cy="2763596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6" name="文本占位符 9"/>
          <p:cNvSpPr>
            <a:spLocks noGrp="1"/>
          </p:cNvSpPr>
          <p:nvPr>
            <p:ph type="body" sz="quarter" idx="18" hasCustomPrompt="1"/>
            <p:custDataLst>
              <p:tags r:id="rId39"/>
            </p:custDataLst>
          </p:nvPr>
        </p:nvSpPr>
        <p:spPr>
          <a:xfrm>
            <a:off x="486770" y="330199"/>
            <a:ext cx="1546568" cy="504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47" name="文本占位符 23"/>
          <p:cNvSpPr>
            <a:spLocks noGrp="1"/>
          </p:cNvSpPr>
          <p:nvPr>
            <p:ph type="body" sz="quarter" idx="19" hasCustomPrompt="1"/>
            <p:custDataLst>
              <p:tags r:id="rId40"/>
            </p:custDataLst>
          </p:nvPr>
        </p:nvSpPr>
        <p:spPr>
          <a:xfrm>
            <a:off x="4781641" y="4205797"/>
            <a:ext cx="2743200" cy="504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任意多边形: 形状 2"/>
          <p:cNvSpPr/>
          <p:nvPr userDrawn="1">
            <p:custDataLst>
              <p:tags r:id="rId3"/>
            </p:custDataLst>
          </p:nvPr>
        </p:nvSpPr>
        <p:spPr>
          <a:xfrm flipH="1">
            <a:off x="0" y="-1"/>
            <a:ext cx="12192000" cy="6858001"/>
          </a:xfrm>
          <a:custGeom>
            <a:avLst/>
            <a:gdLst>
              <a:gd name="connsiteX0" fmla="*/ 6857998 w 6857998"/>
              <a:gd name="connsiteY0" fmla="*/ 1646710 h 12192000"/>
              <a:gd name="connsiteX1" fmla="*/ 6857997 w 6857998"/>
              <a:gd name="connsiteY1" fmla="*/ 0 h 12192000"/>
              <a:gd name="connsiteX2" fmla="*/ 0 w 6857998"/>
              <a:gd name="connsiteY2" fmla="*/ 0 h 12192000"/>
              <a:gd name="connsiteX3" fmla="*/ 0 w 6857998"/>
              <a:gd name="connsiteY3" fmla="*/ 979404 h 12192000"/>
              <a:gd name="connsiteX4" fmla="*/ 1143230 w 6857998"/>
              <a:gd name="connsiteY4" fmla="*/ 272028 h 12192000"/>
              <a:gd name="connsiteX5" fmla="*/ 2516444 w 6857998"/>
              <a:gd name="connsiteY5" fmla="*/ 585351 h 12192000"/>
              <a:gd name="connsiteX6" fmla="*/ 4692813 w 6857998"/>
              <a:gd name="connsiteY6" fmla="*/ 327501 h 12192000"/>
              <a:gd name="connsiteX7" fmla="*/ 6857998 w 6857998"/>
              <a:gd name="connsiteY7" fmla="*/ 1646710 h 12192000"/>
              <a:gd name="connsiteX8" fmla="*/ 6857998 w 6857998"/>
              <a:gd name="connsiteY8" fmla="*/ 11212596 h 12192000"/>
              <a:gd name="connsiteX9" fmla="*/ 5714768 w 6857998"/>
              <a:gd name="connsiteY9" fmla="*/ 11919972 h 12192000"/>
              <a:gd name="connsiteX10" fmla="*/ 4341554 w 6857998"/>
              <a:gd name="connsiteY10" fmla="*/ 11606649 h 12192000"/>
              <a:gd name="connsiteX11" fmla="*/ 2165185 w 6857998"/>
              <a:gd name="connsiteY11" fmla="*/ 11864499 h 12192000"/>
              <a:gd name="connsiteX12" fmla="*/ 0 w 6857998"/>
              <a:gd name="connsiteY12" fmla="*/ 10545290 h 12192000"/>
              <a:gd name="connsiteX13" fmla="*/ 1 w 6857998"/>
              <a:gd name="connsiteY13" fmla="*/ 12191999 h 12192000"/>
              <a:gd name="connsiteX14" fmla="*/ 6857997 w 6857998"/>
              <a:gd name="connsiteY14" fmla="*/ 12192000 h 12192000"/>
              <a:gd name="connsiteX15" fmla="*/ 6857998 w 6857998"/>
              <a:gd name="connsiteY15" fmla="*/ 11212596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7997" h="12192000">
                <a:moveTo>
                  <a:pt x="6857998" y="1646710"/>
                </a:moveTo>
                <a:cubicBezTo>
                  <a:pt x="6857998" y="1003773"/>
                  <a:pt x="6857997" y="642938"/>
                  <a:pt x="6857997" y="0"/>
                </a:cubicBezTo>
                <a:lnTo>
                  <a:pt x="0" y="0"/>
                </a:lnTo>
                <a:cubicBezTo>
                  <a:pt x="0" y="326468"/>
                  <a:pt x="0" y="652936"/>
                  <a:pt x="0" y="979404"/>
                </a:cubicBezTo>
                <a:cubicBezTo>
                  <a:pt x="339078" y="364985"/>
                  <a:pt x="697470" y="271951"/>
                  <a:pt x="1143230" y="272028"/>
                </a:cubicBezTo>
                <a:cubicBezTo>
                  <a:pt x="1588990" y="272106"/>
                  <a:pt x="1924847" y="576106"/>
                  <a:pt x="2516444" y="585351"/>
                </a:cubicBezTo>
                <a:cubicBezTo>
                  <a:pt x="3108041" y="594596"/>
                  <a:pt x="3969220" y="101970"/>
                  <a:pt x="4692813" y="327501"/>
                </a:cubicBezTo>
                <a:cubicBezTo>
                  <a:pt x="5416405" y="553032"/>
                  <a:pt x="5464382" y="1099800"/>
                  <a:pt x="6857998" y="1646710"/>
                </a:cubicBezTo>
                <a:close/>
                <a:moveTo>
                  <a:pt x="6857998" y="11212596"/>
                </a:moveTo>
                <a:cubicBezTo>
                  <a:pt x="6518919" y="11827015"/>
                  <a:pt x="6160528" y="11920049"/>
                  <a:pt x="5714768" y="11919972"/>
                </a:cubicBezTo>
                <a:cubicBezTo>
                  <a:pt x="5269008" y="11919894"/>
                  <a:pt x="4933151" y="11615894"/>
                  <a:pt x="4341554" y="11606649"/>
                </a:cubicBezTo>
                <a:cubicBezTo>
                  <a:pt x="3749957" y="11597403"/>
                  <a:pt x="2888777" y="12090029"/>
                  <a:pt x="2165185" y="11864499"/>
                </a:cubicBezTo>
                <a:cubicBezTo>
                  <a:pt x="1441593" y="11638968"/>
                  <a:pt x="1393616" y="11092200"/>
                  <a:pt x="0" y="10545290"/>
                </a:cubicBezTo>
                <a:cubicBezTo>
                  <a:pt x="0" y="11188227"/>
                  <a:pt x="1" y="11549062"/>
                  <a:pt x="1" y="12191999"/>
                </a:cubicBezTo>
                <a:lnTo>
                  <a:pt x="6857997" y="12192000"/>
                </a:lnTo>
                <a:cubicBezTo>
                  <a:pt x="6857997" y="11865532"/>
                  <a:pt x="6857998" y="11539064"/>
                  <a:pt x="6857998" y="1121259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4" name="组合 3"/>
          <p:cNvGrpSpPr/>
          <p:nvPr userDrawn="1">
            <p:custDataLst>
              <p:tags r:id="rId4"/>
            </p:custDataLst>
          </p:nvPr>
        </p:nvGrpSpPr>
        <p:grpSpPr>
          <a:xfrm>
            <a:off x="80563" y="77748"/>
            <a:ext cx="578198" cy="600677"/>
            <a:chOff x="5093057" y="2275874"/>
            <a:chExt cx="1993785" cy="2320652"/>
          </a:xfrm>
        </p:grpSpPr>
        <p:sp>
          <p:nvSpPr>
            <p:cNvPr id="5" name="îSļïḍé"/>
            <p:cNvSpPr/>
            <p:nvPr>
              <p:custDataLst>
                <p:tags r:id="rId5"/>
              </p:custDataLst>
            </p:nvPr>
          </p:nvSpPr>
          <p:spPr>
            <a:xfrm>
              <a:off x="5093057" y="2578266"/>
              <a:ext cx="1993785" cy="2018260"/>
            </a:xfrm>
            <a:custGeom>
              <a:avLst/>
              <a:gdLst>
                <a:gd name="connsiteX0" fmla="*/ 1993207 w 1993785"/>
                <a:gd name="connsiteY0" fmla="*/ 964670 h 2018260"/>
                <a:gd name="connsiteX1" fmla="*/ 1596643 w 1993785"/>
                <a:gd name="connsiteY1" fmla="*/ 1831094 h 2018260"/>
                <a:gd name="connsiteX2" fmla="*/ 427011 w 1993785"/>
                <a:gd name="connsiteY2" fmla="*/ 1822607 h 2018260"/>
                <a:gd name="connsiteX3" fmla="*/ 316683 w 1993785"/>
                <a:gd name="connsiteY3" fmla="*/ 240981 h 2018260"/>
                <a:gd name="connsiteX4" fmla="*/ 909600 w 1993785"/>
                <a:gd name="connsiteY4" fmla="*/ 2965 h 2018260"/>
                <a:gd name="connsiteX5" fmla="*/ 1465098 w 1993785"/>
                <a:gd name="connsiteY5" fmla="*/ 97863 h 2018260"/>
                <a:gd name="connsiteX6" fmla="*/ 1958874 w 1993785"/>
                <a:gd name="connsiteY6" fmla="*/ 699652 h 2018260"/>
                <a:gd name="connsiteX7" fmla="*/ 1993207 w 1993785"/>
                <a:gd name="connsiteY7" fmla="*/ 964670 h 20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3785" h="2018260">
                  <a:moveTo>
                    <a:pt x="1993207" y="964670"/>
                  </a:moveTo>
                  <a:cubicBezTo>
                    <a:pt x="1998993" y="1316487"/>
                    <a:pt x="1882878" y="1615838"/>
                    <a:pt x="1596643" y="1831094"/>
                  </a:cubicBezTo>
                  <a:cubicBezTo>
                    <a:pt x="1255629" y="2086855"/>
                    <a:pt x="786542" y="2076438"/>
                    <a:pt x="427011" y="1822607"/>
                  </a:cubicBezTo>
                  <a:cubicBezTo>
                    <a:pt x="-184037" y="1390553"/>
                    <a:pt x="-64836" y="617484"/>
                    <a:pt x="316683" y="240981"/>
                  </a:cubicBezTo>
                  <a:cubicBezTo>
                    <a:pt x="478703" y="80890"/>
                    <a:pt x="690101" y="24567"/>
                    <a:pt x="909600" y="2965"/>
                  </a:cubicBezTo>
                  <a:cubicBezTo>
                    <a:pt x="1099742" y="-11154"/>
                    <a:pt x="1290424" y="21404"/>
                    <a:pt x="1465098" y="97863"/>
                  </a:cubicBezTo>
                  <a:cubicBezTo>
                    <a:pt x="1739375" y="207805"/>
                    <a:pt x="1870920" y="436563"/>
                    <a:pt x="1958874" y="699652"/>
                  </a:cubicBezTo>
                  <a:cubicBezTo>
                    <a:pt x="1982521" y="785986"/>
                    <a:pt x="1994056" y="875174"/>
                    <a:pt x="1993207" y="964670"/>
                  </a:cubicBezTo>
                  <a:close/>
                </a:path>
              </a:pathLst>
            </a:custGeom>
            <a:solidFill>
              <a:srgbClr val="FF4100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îṧlïďê"/>
            <p:cNvSpPr/>
            <p:nvPr>
              <p:custDataLst>
                <p:tags r:id="rId6"/>
              </p:custDataLst>
            </p:nvPr>
          </p:nvSpPr>
          <p:spPr>
            <a:xfrm>
              <a:off x="5466602" y="2275874"/>
              <a:ext cx="1481736" cy="1425136"/>
            </a:xfrm>
            <a:custGeom>
              <a:avLst/>
              <a:gdLst>
                <a:gd name="connsiteX0" fmla="*/ 990870 w 1481736"/>
                <a:gd name="connsiteY0" fmla="*/ 526013 h 1425136"/>
                <a:gd name="connsiteX1" fmla="*/ 1309509 w 1481736"/>
                <a:gd name="connsiteY1" fmla="*/ 438446 h 1425136"/>
                <a:gd name="connsiteX2" fmla="*/ 1400163 w 1481736"/>
                <a:gd name="connsiteY2" fmla="*/ 423786 h 1425136"/>
                <a:gd name="connsiteX3" fmla="*/ 1473458 w 1481736"/>
                <a:gd name="connsiteY3" fmla="*/ 471236 h 1425136"/>
                <a:gd name="connsiteX4" fmla="*/ 1457641 w 1481736"/>
                <a:gd name="connsiteY4" fmla="*/ 556489 h 1425136"/>
                <a:gd name="connsiteX5" fmla="*/ 1386276 w 1481736"/>
                <a:gd name="connsiteY5" fmla="*/ 615510 h 1425136"/>
                <a:gd name="connsiteX6" fmla="*/ 1039090 w 1481736"/>
                <a:gd name="connsiteY6" fmla="*/ 808392 h 1425136"/>
                <a:gd name="connsiteX7" fmla="*/ 1147103 w 1481736"/>
                <a:gd name="connsiteY7" fmla="*/ 889787 h 1425136"/>
                <a:gd name="connsiteX8" fmla="*/ 1306808 w 1481736"/>
                <a:gd name="connsiteY8" fmla="*/ 1064152 h 1425136"/>
                <a:gd name="connsiteX9" fmla="*/ 1238142 w 1481736"/>
                <a:gd name="connsiteY9" fmla="*/ 1198012 h 1425136"/>
                <a:gd name="connsiteX10" fmla="*/ 1060306 w 1481736"/>
                <a:gd name="connsiteY10" fmla="*/ 1155964 h 1425136"/>
                <a:gd name="connsiteX11" fmla="*/ 877455 w 1481736"/>
                <a:gd name="connsiteY11" fmla="*/ 1037149 h 1425136"/>
                <a:gd name="connsiteX12" fmla="*/ 829235 w 1481736"/>
                <a:gd name="connsiteY12" fmla="*/ 1097714 h 1425136"/>
                <a:gd name="connsiteX13" fmla="*/ 625166 w 1481736"/>
                <a:gd name="connsiteY13" fmla="*/ 1382791 h 1425136"/>
                <a:gd name="connsiteX14" fmla="*/ 525254 w 1481736"/>
                <a:gd name="connsiteY14" fmla="*/ 1421368 h 1425136"/>
                <a:gd name="connsiteX15" fmla="*/ 471632 w 1481736"/>
                <a:gd name="connsiteY15" fmla="*/ 1319527 h 1425136"/>
                <a:gd name="connsiteX16" fmla="*/ 522167 w 1481736"/>
                <a:gd name="connsiteY16" fmla="*/ 1024804 h 1425136"/>
                <a:gd name="connsiteX17" fmla="*/ 548014 w 1481736"/>
                <a:gd name="connsiteY17" fmla="*/ 904061 h 1425136"/>
                <a:gd name="connsiteX18" fmla="*/ 445401 w 1481736"/>
                <a:gd name="connsiteY18" fmla="*/ 890944 h 1425136"/>
                <a:gd name="connsiteX19" fmla="*/ 88571 w 1481736"/>
                <a:gd name="connsiteY19" fmla="*/ 841953 h 1425136"/>
                <a:gd name="connsiteX20" fmla="*/ 231 w 1481736"/>
                <a:gd name="connsiteY20" fmla="*/ 767115 h 1425136"/>
                <a:gd name="connsiteX21" fmla="*/ 74298 w 1481736"/>
                <a:gd name="connsiteY21" fmla="*/ 667589 h 1425136"/>
                <a:gd name="connsiteX22" fmla="*/ 392552 w 1481736"/>
                <a:gd name="connsiteY22" fmla="*/ 593522 h 1425136"/>
                <a:gd name="connsiteX23" fmla="*/ 375578 w 1481736"/>
                <a:gd name="connsiteY23" fmla="*/ 516369 h 1425136"/>
                <a:gd name="connsiteX24" fmla="*/ 329286 w 1481736"/>
                <a:gd name="connsiteY24" fmla="*/ 80458 h 1425136"/>
                <a:gd name="connsiteX25" fmla="*/ 472790 w 1481736"/>
                <a:gd name="connsiteY25" fmla="*/ 29923 h 1425136"/>
                <a:gd name="connsiteX26" fmla="*/ 616293 w 1481736"/>
                <a:gd name="connsiteY26" fmla="*/ 242864 h 1425136"/>
                <a:gd name="connsiteX27" fmla="*/ 689588 w 1481736"/>
                <a:gd name="connsiteY27" fmla="*/ 388296 h 1425136"/>
                <a:gd name="connsiteX28" fmla="*/ 930690 w 1481736"/>
                <a:gd name="connsiteY28" fmla="*/ 105532 h 1425136"/>
                <a:gd name="connsiteX29" fmla="*/ 963095 w 1481736"/>
                <a:gd name="connsiteY29" fmla="*/ 80072 h 1425136"/>
                <a:gd name="connsiteX30" fmla="*/ 1059149 w 1481736"/>
                <a:gd name="connsiteY30" fmla="*/ 62713 h 1425136"/>
                <a:gd name="connsiteX31" fmla="*/ 1106983 w 1481736"/>
                <a:gd name="connsiteY31" fmla="*/ 153753 h 1425136"/>
                <a:gd name="connsiteX32" fmla="*/ 1037547 w 1481736"/>
                <a:gd name="connsiteY32" fmla="*/ 423786 h 1425136"/>
                <a:gd name="connsiteX33" fmla="*/ 990870 w 1481736"/>
                <a:gd name="connsiteY33" fmla="*/ 526013 h 142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81736" h="1425136">
                  <a:moveTo>
                    <a:pt x="990870" y="526013"/>
                  </a:moveTo>
                  <a:cubicBezTo>
                    <a:pt x="1106598" y="494380"/>
                    <a:pt x="1207668" y="465448"/>
                    <a:pt x="1309509" y="438446"/>
                  </a:cubicBezTo>
                  <a:cubicBezTo>
                    <a:pt x="1339174" y="430576"/>
                    <a:pt x="1369533" y="425677"/>
                    <a:pt x="1400163" y="423786"/>
                  </a:cubicBezTo>
                  <a:cubicBezTo>
                    <a:pt x="1432336" y="421858"/>
                    <a:pt x="1462040" y="441069"/>
                    <a:pt x="1473458" y="471236"/>
                  </a:cubicBezTo>
                  <a:cubicBezTo>
                    <a:pt x="1488310" y="499936"/>
                    <a:pt x="1481790" y="535040"/>
                    <a:pt x="1457641" y="556489"/>
                  </a:cubicBezTo>
                  <a:cubicBezTo>
                    <a:pt x="1435537" y="578130"/>
                    <a:pt x="1411659" y="597881"/>
                    <a:pt x="1386276" y="615510"/>
                  </a:cubicBezTo>
                  <a:cubicBezTo>
                    <a:pt x="1277722" y="691930"/>
                    <a:pt x="1161337" y="756584"/>
                    <a:pt x="1039090" y="808392"/>
                  </a:cubicBezTo>
                  <a:cubicBezTo>
                    <a:pt x="1068022" y="850440"/>
                    <a:pt x="1113542" y="862398"/>
                    <a:pt x="1147103" y="889787"/>
                  </a:cubicBezTo>
                  <a:cubicBezTo>
                    <a:pt x="1210098" y="938124"/>
                    <a:pt x="1264182" y="997146"/>
                    <a:pt x="1306808" y="1064152"/>
                  </a:cubicBezTo>
                  <a:cubicBezTo>
                    <a:pt x="1345384" y="1130118"/>
                    <a:pt x="1313753" y="1188753"/>
                    <a:pt x="1238142" y="1198012"/>
                  </a:cubicBezTo>
                  <a:cubicBezTo>
                    <a:pt x="1175803" y="1204878"/>
                    <a:pt x="1112963" y="1190027"/>
                    <a:pt x="1060306" y="1155964"/>
                  </a:cubicBezTo>
                  <a:cubicBezTo>
                    <a:pt x="998584" y="1117388"/>
                    <a:pt x="939176" y="1078812"/>
                    <a:pt x="877455" y="1037149"/>
                  </a:cubicBezTo>
                  <a:cubicBezTo>
                    <a:pt x="846594" y="1044092"/>
                    <a:pt x="842736" y="1075725"/>
                    <a:pt x="829235" y="1097714"/>
                  </a:cubicBezTo>
                  <a:cubicBezTo>
                    <a:pt x="770598" y="1199130"/>
                    <a:pt x="702241" y="1294607"/>
                    <a:pt x="625166" y="1382791"/>
                  </a:cubicBezTo>
                  <a:cubicBezTo>
                    <a:pt x="604335" y="1416662"/>
                    <a:pt x="563444" y="1432479"/>
                    <a:pt x="525254" y="1421368"/>
                  </a:cubicBezTo>
                  <a:cubicBezTo>
                    <a:pt x="485250" y="1404704"/>
                    <a:pt x="462722" y="1361961"/>
                    <a:pt x="471632" y="1319527"/>
                  </a:cubicBezTo>
                  <a:cubicBezTo>
                    <a:pt x="482086" y="1220309"/>
                    <a:pt x="498945" y="1121863"/>
                    <a:pt x="522167" y="1024804"/>
                  </a:cubicBezTo>
                  <a:cubicBezTo>
                    <a:pt x="529883" y="984299"/>
                    <a:pt x="539141" y="944566"/>
                    <a:pt x="548014" y="904061"/>
                  </a:cubicBezTo>
                  <a:cubicBezTo>
                    <a:pt x="516381" y="887820"/>
                    <a:pt x="480080" y="883191"/>
                    <a:pt x="445401" y="890944"/>
                  </a:cubicBezTo>
                  <a:cubicBezTo>
                    <a:pt x="324735" y="891678"/>
                    <a:pt x="204569" y="875167"/>
                    <a:pt x="88571" y="841953"/>
                  </a:cubicBezTo>
                  <a:cubicBezTo>
                    <a:pt x="47294" y="831538"/>
                    <a:pt x="6017" y="816492"/>
                    <a:pt x="231" y="767115"/>
                  </a:cubicBezTo>
                  <a:cubicBezTo>
                    <a:pt x="-5556" y="717737"/>
                    <a:pt x="31092" y="686491"/>
                    <a:pt x="74298" y="667589"/>
                  </a:cubicBezTo>
                  <a:cubicBezTo>
                    <a:pt x="173863" y="620409"/>
                    <a:pt x="282377" y="595142"/>
                    <a:pt x="392552" y="593522"/>
                  </a:cubicBezTo>
                  <a:cubicBezTo>
                    <a:pt x="410683" y="559574"/>
                    <a:pt x="385993" y="538744"/>
                    <a:pt x="375578" y="516369"/>
                  </a:cubicBezTo>
                  <a:cubicBezTo>
                    <a:pt x="309998" y="376337"/>
                    <a:pt x="309227" y="228976"/>
                    <a:pt x="329286" y="80458"/>
                  </a:cubicBezTo>
                  <a:cubicBezTo>
                    <a:pt x="340473" y="-1324"/>
                    <a:pt x="412226" y="-26013"/>
                    <a:pt x="472790" y="29923"/>
                  </a:cubicBezTo>
                  <a:cubicBezTo>
                    <a:pt x="534010" y="90912"/>
                    <a:pt x="582771" y="163243"/>
                    <a:pt x="616293" y="242864"/>
                  </a:cubicBezTo>
                  <a:cubicBezTo>
                    <a:pt x="638282" y="288770"/>
                    <a:pt x="647540" y="341233"/>
                    <a:pt x="689588" y="388296"/>
                  </a:cubicBezTo>
                  <a:cubicBezTo>
                    <a:pt x="748070" y="277390"/>
                    <a:pt x="830430" y="180833"/>
                    <a:pt x="930690" y="105532"/>
                  </a:cubicBezTo>
                  <a:lnTo>
                    <a:pt x="963095" y="80072"/>
                  </a:lnTo>
                  <a:cubicBezTo>
                    <a:pt x="988400" y="54920"/>
                    <a:pt x="1026629" y="48015"/>
                    <a:pt x="1059149" y="62713"/>
                  </a:cubicBezTo>
                  <a:cubicBezTo>
                    <a:pt x="1093019" y="79609"/>
                    <a:pt x="1112307" y="116257"/>
                    <a:pt x="1106983" y="153753"/>
                  </a:cubicBezTo>
                  <a:cubicBezTo>
                    <a:pt x="1100735" y="247300"/>
                    <a:pt x="1077202" y="338842"/>
                    <a:pt x="1037547" y="423786"/>
                  </a:cubicBezTo>
                  <a:cubicBezTo>
                    <a:pt x="1022887" y="452332"/>
                    <a:pt x="1010158" y="482808"/>
                    <a:pt x="990870" y="526013"/>
                  </a:cubicBezTo>
                  <a:close/>
                </a:path>
              </a:pathLst>
            </a:custGeom>
            <a:solidFill>
              <a:srgbClr val="009750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ïŝḷïḑe"/>
            <p:cNvSpPr/>
            <p:nvPr>
              <p:custDataLst>
                <p:tags r:id="rId7"/>
              </p:custDataLst>
            </p:nvPr>
          </p:nvSpPr>
          <p:spPr>
            <a:xfrm>
              <a:off x="5652254" y="3861616"/>
              <a:ext cx="469477" cy="544535"/>
            </a:xfrm>
            <a:custGeom>
              <a:avLst/>
              <a:gdLst>
                <a:gd name="connsiteX0" fmla="*/ 63010 w 469477"/>
                <a:gd name="connsiteY0" fmla="*/ 544272 h 544535"/>
                <a:gd name="connsiteX1" fmla="*/ -371 w 469477"/>
                <a:gd name="connsiteY1" fmla="*/ 481894 h 544535"/>
                <a:gd name="connsiteX2" fmla="*/ 1287 w 469477"/>
                <a:gd name="connsiteY2" fmla="*/ 467120 h 544535"/>
                <a:gd name="connsiteX3" fmla="*/ 23276 w 469477"/>
                <a:gd name="connsiteY3" fmla="*/ 421214 h 544535"/>
                <a:gd name="connsiteX4" fmla="*/ 334201 w 469477"/>
                <a:gd name="connsiteY4" fmla="*/ 38151 h 544535"/>
                <a:gd name="connsiteX5" fmla="*/ 441443 w 469477"/>
                <a:gd name="connsiteY5" fmla="*/ 15777 h 544535"/>
                <a:gd name="connsiteX6" fmla="*/ 444529 w 469477"/>
                <a:gd name="connsiteY6" fmla="*/ 124562 h 544535"/>
                <a:gd name="connsiteX7" fmla="*/ 133990 w 469477"/>
                <a:gd name="connsiteY7" fmla="*/ 508010 h 544535"/>
                <a:gd name="connsiteX8" fmla="*/ 63010 w 469477"/>
                <a:gd name="connsiteY8" fmla="*/ 544272 h 54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477" h="544535">
                  <a:moveTo>
                    <a:pt x="63010" y="544272"/>
                  </a:moveTo>
                  <a:cubicBezTo>
                    <a:pt x="28291" y="544542"/>
                    <a:pt x="-101" y="516613"/>
                    <a:pt x="-371" y="481894"/>
                  </a:cubicBezTo>
                  <a:cubicBezTo>
                    <a:pt x="-409" y="476918"/>
                    <a:pt x="169" y="471942"/>
                    <a:pt x="1287" y="467120"/>
                  </a:cubicBezTo>
                  <a:cubicBezTo>
                    <a:pt x="4952" y="450300"/>
                    <a:pt x="12475" y="434599"/>
                    <a:pt x="23276" y="421214"/>
                  </a:cubicBezTo>
                  <a:cubicBezTo>
                    <a:pt x="126275" y="293140"/>
                    <a:pt x="229659" y="165067"/>
                    <a:pt x="334201" y="38151"/>
                  </a:cubicBezTo>
                  <a:cubicBezTo>
                    <a:pt x="362362" y="3432"/>
                    <a:pt x="398624" y="-15856"/>
                    <a:pt x="441443" y="15777"/>
                  </a:cubicBezTo>
                  <a:cubicBezTo>
                    <a:pt x="475390" y="40466"/>
                    <a:pt x="480019" y="80585"/>
                    <a:pt x="444529" y="124562"/>
                  </a:cubicBezTo>
                  <a:cubicBezTo>
                    <a:pt x="342688" y="253793"/>
                    <a:pt x="237760" y="380708"/>
                    <a:pt x="133990" y="508010"/>
                  </a:cubicBezTo>
                  <a:cubicBezTo>
                    <a:pt x="117865" y="531194"/>
                    <a:pt x="91247" y="544811"/>
                    <a:pt x="63010" y="544272"/>
                  </a:cubicBezTo>
                  <a:close/>
                </a:path>
              </a:pathLst>
            </a:custGeom>
            <a:solidFill>
              <a:srgbClr val="B71515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îṩľídè"/>
            <p:cNvSpPr/>
            <p:nvPr>
              <p:custDataLst>
                <p:tags r:id="rId8"/>
              </p:custDataLst>
            </p:nvPr>
          </p:nvSpPr>
          <p:spPr>
            <a:xfrm>
              <a:off x="5440800" y="3780043"/>
              <a:ext cx="465281" cy="477757"/>
            </a:xfrm>
            <a:custGeom>
              <a:avLst/>
              <a:gdLst>
                <a:gd name="connsiteX0" fmla="*/ 384407 w 465281"/>
                <a:gd name="connsiteY0" fmla="*/ -248 h 477757"/>
                <a:gd name="connsiteX1" fmla="*/ 461559 w 465281"/>
                <a:gd name="connsiteY1" fmla="*/ 84234 h 477757"/>
                <a:gd name="connsiteX2" fmla="*/ 429155 w 465281"/>
                <a:gd name="connsiteY2" fmla="*/ 135540 h 477757"/>
                <a:gd name="connsiteX3" fmla="*/ 134432 w 465281"/>
                <a:gd name="connsiteY3" fmla="*/ 439136 h 477757"/>
                <a:gd name="connsiteX4" fmla="*/ 95856 w 465281"/>
                <a:gd name="connsiteY4" fmla="*/ 470383 h 477757"/>
                <a:gd name="connsiteX5" fmla="*/ 6745 w 465281"/>
                <a:gd name="connsiteY5" fmla="*/ 441026 h 477757"/>
                <a:gd name="connsiteX6" fmla="*/ 5974 w 465281"/>
                <a:gd name="connsiteY6" fmla="*/ 382814 h 477757"/>
                <a:gd name="connsiteX7" fmla="*/ 34906 w 465281"/>
                <a:gd name="connsiteY7" fmla="*/ 340766 h 477757"/>
                <a:gd name="connsiteX8" fmla="*/ 321913 w 465281"/>
                <a:gd name="connsiteY8" fmla="*/ 44115 h 477757"/>
                <a:gd name="connsiteX9" fmla="*/ 384407 w 465281"/>
                <a:gd name="connsiteY9" fmla="*/ -248 h 47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5281" h="477757">
                  <a:moveTo>
                    <a:pt x="384407" y="-248"/>
                  </a:moveTo>
                  <a:cubicBezTo>
                    <a:pt x="443428" y="-248"/>
                    <a:pt x="475832" y="41029"/>
                    <a:pt x="461559" y="84234"/>
                  </a:cubicBezTo>
                  <a:cubicBezTo>
                    <a:pt x="454847" y="103599"/>
                    <a:pt x="443737" y="121152"/>
                    <a:pt x="429155" y="135540"/>
                  </a:cubicBezTo>
                  <a:cubicBezTo>
                    <a:pt x="331673" y="238424"/>
                    <a:pt x="233458" y="339609"/>
                    <a:pt x="134432" y="439136"/>
                  </a:cubicBezTo>
                  <a:cubicBezTo>
                    <a:pt x="123631" y="451866"/>
                    <a:pt x="110554" y="462435"/>
                    <a:pt x="95856" y="470383"/>
                  </a:cubicBezTo>
                  <a:cubicBezTo>
                    <a:pt x="63144" y="486893"/>
                    <a:pt x="23217" y="473738"/>
                    <a:pt x="6745" y="441026"/>
                  </a:cubicBezTo>
                  <a:cubicBezTo>
                    <a:pt x="-2474" y="422779"/>
                    <a:pt x="-2745" y="401292"/>
                    <a:pt x="5974" y="382814"/>
                  </a:cubicBezTo>
                  <a:cubicBezTo>
                    <a:pt x="13110" y="367230"/>
                    <a:pt x="22909" y="352995"/>
                    <a:pt x="34906" y="340766"/>
                  </a:cubicBezTo>
                  <a:cubicBezTo>
                    <a:pt x="130189" y="241625"/>
                    <a:pt x="227787" y="142870"/>
                    <a:pt x="321913" y="44115"/>
                  </a:cubicBezTo>
                  <a:cubicBezTo>
                    <a:pt x="345830" y="21741"/>
                    <a:pt x="366662" y="-248"/>
                    <a:pt x="384407" y="-248"/>
                  </a:cubicBezTo>
                  <a:close/>
                </a:path>
              </a:pathLst>
            </a:custGeom>
            <a:solidFill>
              <a:srgbClr val="B71515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îṧlíḓé"/>
            <p:cNvSpPr/>
            <p:nvPr>
              <p:custDataLst>
                <p:tags r:id="rId9"/>
              </p:custDataLst>
            </p:nvPr>
          </p:nvSpPr>
          <p:spPr>
            <a:xfrm>
              <a:off x="5997636" y="3984465"/>
              <a:ext cx="393885" cy="478965"/>
            </a:xfrm>
            <a:custGeom>
              <a:avLst/>
              <a:gdLst>
                <a:gd name="connsiteX0" fmla="*/ 393485 w 393885"/>
                <a:gd name="connsiteY0" fmla="*/ 68835 h 478965"/>
                <a:gd name="connsiteX1" fmla="*/ 363396 w 393885"/>
                <a:gd name="connsiteY1" fmla="*/ 133258 h 478965"/>
                <a:gd name="connsiteX2" fmla="*/ 141582 w 393885"/>
                <a:gd name="connsiteY2" fmla="*/ 429909 h 478965"/>
                <a:gd name="connsiteX3" fmla="*/ 105320 w 393885"/>
                <a:gd name="connsiteY3" fmla="*/ 465785 h 478965"/>
                <a:gd name="connsiteX4" fmla="*/ 28168 w 393885"/>
                <a:gd name="connsiteY4" fmla="*/ 465785 h 478965"/>
                <a:gd name="connsiteX5" fmla="*/ 3092 w 393885"/>
                <a:gd name="connsiteY5" fmla="*/ 393648 h 478965"/>
                <a:gd name="connsiteX6" fmla="*/ 31640 w 393885"/>
                <a:gd name="connsiteY6" fmla="*/ 339640 h 478965"/>
                <a:gd name="connsiteX7" fmla="*/ 247281 w 393885"/>
                <a:gd name="connsiteY7" fmla="*/ 51090 h 478965"/>
                <a:gd name="connsiteX8" fmla="*/ 300901 w 393885"/>
                <a:gd name="connsiteY8" fmla="*/ 4798 h 478965"/>
                <a:gd name="connsiteX9" fmla="*/ 388470 w 393885"/>
                <a:gd name="connsiteY9" fmla="*/ 41407 h 478965"/>
                <a:gd name="connsiteX10" fmla="*/ 393485 w 393885"/>
                <a:gd name="connsiteY10" fmla="*/ 68835 h 47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3885" h="478965">
                  <a:moveTo>
                    <a:pt x="393485" y="68835"/>
                  </a:moveTo>
                  <a:cubicBezTo>
                    <a:pt x="389666" y="92715"/>
                    <a:pt x="379250" y="115011"/>
                    <a:pt x="363396" y="133258"/>
                  </a:cubicBezTo>
                  <a:lnTo>
                    <a:pt x="141582" y="429909"/>
                  </a:lnTo>
                  <a:cubicBezTo>
                    <a:pt x="131281" y="443564"/>
                    <a:pt x="119053" y="455639"/>
                    <a:pt x="105320" y="465785"/>
                  </a:cubicBezTo>
                  <a:cubicBezTo>
                    <a:pt x="82483" y="483028"/>
                    <a:pt x="51004" y="483028"/>
                    <a:pt x="28168" y="465785"/>
                  </a:cubicBezTo>
                  <a:cubicBezTo>
                    <a:pt x="4019" y="450509"/>
                    <a:pt x="-6359" y="420613"/>
                    <a:pt x="3092" y="393648"/>
                  </a:cubicBezTo>
                  <a:cubicBezTo>
                    <a:pt x="9342" y="374089"/>
                    <a:pt x="18986" y="355804"/>
                    <a:pt x="31640" y="339640"/>
                  </a:cubicBezTo>
                  <a:cubicBezTo>
                    <a:pt x="102620" y="242814"/>
                    <a:pt x="175143" y="146759"/>
                    <a:pt x="247281" y="51090"/>
                  </a:cubicBezTo>
                  <a:cubicBezTo>
                    <a:pt x="260203" y="30721"/>
                    <a:pt x="278875" y="14636"/>
                    <a:pt x="300901" y="4798"/>
                  </a:cubicBezTo>
                  <a:cubicBezTo>
                    <a:pt x="335196" y="-9282"/>
                    <a:pt x="374428" y="7113"/>
                    <a:pt x="388470" y="41407"/>
                  </a:cubicBezTo>
                  <a:cubicBezTo>
                    <a:pt x="392057" y="50087"/>
                    <a:pt x="393755" y="59461"/>
                    <a:pt x="393485" y="68835"/>
                  </a:cubicBezTo>
                  <a:close/>
                </a:path>
              </a:pathLst>
            </a:custGeom>
            <a:solidFill>
              <a:srgbClr val="B71515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ï$ḻiḓê"/>
            <p:cNvSpPr/>
            <p:nvPr>
              <p:custDataLst>
                <p:tags r:id="rId10"/>
              </p:custDataLst>
            </p:nvPr>
          </p:nvSpPr>
          <p:spPr>
            <a:xfrm>
              <a:off x="5281683" y="3631991"/>
              <a:ext cx="410039" cy="401632"/>
            </a:xfrm>
            <a:custGeom>
              <a:avLst/>
              <a:gdLst>
                <a:gd name="connsiteX0" fmla="*/ 409664 w 410039"/>
                <a:gd name="connsiteY0" fmla="*/ 64480 h 401632"/>
                <a:gd name="connsiteX1" fmla="*/ 374173 w 410039"/>
                <a:gd name="connsiteY1" fmla="*/ 135460 h 401632"/>
                <a:gd name="connsiteX2" fmla="*/ 128829 w 410039"/>
                <a:gd name="connsiteY2" fmla="*/ 372318 h 401632"/>
                <a:gd name="connsiteX3" fmla="*/ 29032 w 410039"/>
                <a:gd name="connsiteY3" fmla="*/ 387479 h 401632"/>
                <a:gd name="connsiteX4" fmla="*/ 27373 w 410039"/>
                <a:gd name="connsiteY4" fmla="*/ 386205 h 401632"/>
                <a:gd name="connsiteX5" fmla="*/ 12019 w 410039"/>
                <a:gd name="connsiteY5" fmla="*/ 293623 h 401632"/>
                <a:gd name="connsiteX6" fmla="*/ 19659 w 410039"/>
                <a:gd name="connsiteY6" fmla="*/ 284750 h 401632"/>
                <a:gd name="connsiteX7" fmla="*/ 303965 w 410039"/>
                <a:gd name="connsiteY7" fmla="*/ 14716 h 401632"/>
                <a:gd name="connsiteX8" fmla="*/ 394696 w 410039"/>
                <a:gd name="connsiteY8" fmla="*/ 22894 h 401632"/>
                <a:gd name="connsiteX9" fmla="*/ 409664 w 410039"/>
                <a:gd name="connsiteY9" fmla="*/ 64480 h 40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039" h="401632">
                  <a:moveTo>
                    <a:pt x="409664" y="64480"/>
                  </a:moveTo>
                  <a:cubicBezTo>
                    <a:pt x="409896" y="92448"/>
                    <a:pt x="396702" y="118872"/>
                    <a:pt x="374173" y="135460"/>
                  </a:cubicBezTo>
                  <a:cubicBezTo>
                    <a:pt x="292392" y="214542"/>
                    <a:pt x="210224" y="292851"/>
                    <a:pt x="128829" y="372318"/>
                  </a:cubicBezTo>
                  <a:cubicBezTo>
                    <a:pt x="105452" y="404067"/>
                    <a:pt x="60780" y="410856"/>
                    <a:pt x="29032" y="387479"/>
                  </a:cubicBezTo>
                  <a:cubicBezTo>
                    <a:pt x="28491" y="387054"/>
                    <a:pt x="27913" y="386630"/>
                    <a:pt x="27373" y="386205"/>
                  </a:cubicBezTo>
                  <a:cubicBezTo>
                    <a:pt x="-2408" y="364874"/>
                    <a:pt x="-9312" y="323442"/>
                    <a:pt x="12019" y="293623"/>
                  </a:cubicBezTo>
                  <a:cubicBezTo>
                    <a:pt x="14296" y="290459"/>
                    <a:pt x="16841" y="287489"/>
                    <a:pt x="19659" y="284750"/>
                  </a:cubicBezTo>
                  <a:cubicBezTo>
                    <a:pt x="103446" y="183834"/>
                    <a:pt x="198884" y="93219"/>
                    <a:pt x="303965" y="14716"/>
                  </a:cubicBezTo>
                  <a:cubicBezTo>
                    <a:pt x="331276" y="-8082"/>
                    <a:pt x="371898" y="-4418"/>
                    <a:pt x="394696" y="22894"/>
                  </a:cubicBezTo>
                  <a:cubicBezTo>
                    <a:pt x="404456" y="34583"/>
                    <a:pt x="409742" y="49281"/>
                    <a:pt x="409664" y="64480"/>
                  </a:cubicBezTo>
                  <a:close/>
                </a:path>
              </a:pathLst>
            </a:custGeom>
            <a:solidFill>
              <a:srgbClr val="B71515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ïşļîḑê"/>
            <p:cNvSpPr/>
            <p:nvPr>
              <p:custDataLst>
                <p:tags r:id="rId11"/>
              </p:custDataLst>
            </p:nvPr>
          </p:nvSpPr>
          <p:spPr>
            <a:xfrm>
              <a:off x="5218387" y="3414276"/>
              <a:ext cx="366863" cy="351990"/>
            </a:xfrm>
            <a:custGeom>
              <a:avLst/>
              <a:gdLst>
                <a:gd name="connsiteX0" fmla="*/ 366489 w 366863"/>
                <a:gd name="connsiteY0" fmla="*/ 68867 h 351990"/>
                <a:gd name="connsiteX1" fmla="*/ 327913 w 366863"/>
                <a:gd name="connsiteY1" fmla="*/ 137533 h 351990"/>
                <a:gd name="connsiteX2" fmla="*/ 131946 w 366863"/>
                <a:gd name="connsiteY2" fmla="*/ 320384 h 351990"/>
                <a:gd name="connsiteX3" fmla="*/ 22003 w 366863"/>
                <a:gd name="connsiteY3" fmla="*/ 333886 h 351990"/>
                <a:gd name="connsiteX4" fmla="*/ 28947 w 366863"/>
                <a:gd name="connsiteY4" fmla="*/ 225101 h 351990"/>
                <a:gd name="connsiteX5" fmla="*/ 255775 w 366863"/>
                <a:gd name="connsiteY5" fmla="*/ 16018 h 351990"/>
                <a:gd name="connsiteX6" fmla="*/ 332928 w 366863"/>
                <a:gd name="connsiteY6" fmla="*/ 9846 h 351990"/>
                <a:gd name="connsiteX7" fmla="*/ 366489 w 366863"/>
                <a:gd name="connsiteY7" fmla="*/ 68867 h 35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863" h="351990">
                  <a:moveTo>
                    <a:pt x="366489" y="68867"/>
                  </a:moveTo>
                  <a:cubicBezTo>
                    <a:pt x="362824" y="95832"/>
                    <a:pt x="349053" y="120405"/>
                    <a:pt x="327913" y="137533"/>
                  </a:cubicBezTo>
                  <a:cubicBezTo>
                    <a:pt x="262719" y="198869"/>
                    <a:pt x="197140" y="259048"/>
                    <a:pt x="131946" y="320384"/>
                  </a:cubicBezTo>
                  <a:cubicBezTo>
                    <a:pt x="98385" y="352017"/>
                    <a:pt x="61737" y="365133"/>
                    <a:pt x="22003" y="333886"/>
                  </a:cubicBezTo>
                  <a:cubicBezTo>
                    <a:pt x="-9630" y="309198"/>
                    <a:pt x="-8086" y="267921"/>
                    <a:pt x="28947" y="225101"/>
                  </a:cubicBezTo>
                  <a:cubicBezTo>
                    <a:pt x="98230" y="148836"/>
                    <a:pt x="174109" y="78859"/>
                    <a:pt x="255775" y="16018"/>
                  </a:cubicBezTo>
                  <a:cubicBezTo>
                    <a:pt x="277185" y="-3116"/>
                    <a:pt x="308741" y="-5623"/>
                    <a:pt x="332928" y="9846"/>
                  </a:cubicBezTo>
                  <a:cubicBezTo>
                    <a:pt x="353875" y="22113"/>
                    <a:pt x="366643" y="44603"/>
                    <a:pt x="366489" y="68867"/>
                  </a:cubicBezTo>
                  <a:close/>
                </a:path>
              </a:pathLst>
            </a:custGeom>
            <a:solidFill>
              <a:srgbClr val="B71515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îsliḍé"/>
            <p:cNvSpPr/>
            <p:nvPr>
              <p:custDataLst>
                <p:tags r:id="rId12"/>
              </p:custDataLst>
            </p:nvPr>
          </p:nvSpPr>
          <p:spPr>
            <a:xfrm>
              <a:off x="6331463" y="4068866"/>
              <a:ext cx="337483" cy="378046"/>
            </a:xfrm>
            <a:custGeom>
              <a:avLst/>
              <a:gdLst>
                <a:gd name="connsiteX0" fmla="*/ 275298 w 337483"/>
                <a:gd name="connsiteY0" fmla="*/ -136 h 378046"/>
                <a:gd name="connsiteX1" fmla="*/ 337019 w 337483"/>
                <a:gd name="connsiteY1" fmla="*/ 68338 h 378046"/>
                <a:gd name="connsiteX2" fmla="*/ 327762 w 337483"/>
                <a:gd name="connsiteY2" fmla="*/ 98619 h 378046"/>
                <a:gd name="connsiteX3" fmla="*/ 260253 w 337483"/>
                <a:gd name="connsiteY3" fmla="*/ 188503 h 378046"/>
                <a:gd name="connsiteX4" fmla="*/ 128323 w 337483"/>
                <a:gd name="connsiteY4" fmla="*/ 346280 h 378046"/>
                <a:gd name="connsiteX5" fmla="*/ 27638 w 337483"/>
                <a:gd name="connsiteY5" fmla="*/ 365182 h 378046"/>
                <a:gd name="connsiteX6" fmla="*/ 22238 w 337483"/>
                <a:gd name="connsiteY6" fmla="*/ 256782 h 378046"/>
                <a:gd name="connsiteX7" fmla="*/ 204318 w 337483"/>
                <a:gd name="connsiteY7" fmla="*/ 34198 h 378046"/>
                <a:gd name="connsiteX8" fmla="*/ 275298 w 337483"/>
                <a:gd name="connsiteY8" fmla="*/ -136 h 37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483" h="378046">
                  <a:moveTo>
                    <a:pt x="275298" y="-136"/>
                  </a:moveTo>
                  <a:cubicBezTo>
                    <a:pt x="311251" y="1716"/>
                    <a:pt x="338910" y="32385"/>
                    <a:pt x="337019" y="68338"/>
                  </a:cubicBezTo>
                  <a:cubicBezTo>
                    <a:pt x="336480" y="79062"/>
                    <a:pt x="333278" y="89439"/>
                    <a:pt x="327762" y="98619"/>
                  </a:cubicBezTo>
                  <a:cubicBezTo>
                    <a:pt x="308473" y="130869"/>
                    <a:pt x="285829" y="160997"/>
                    <a:pt x="260253" y="188503"/>
                  </a:cubicBezTo>
                  <a:cubicBezTo>
                    <a:pt x="217048" y="241738"/>
                    <a:pt x="173070" y="294317"/>
                    <a:pt x="128323" y="346280"/>
                  </a:cubicBezTo>
                  <a:cubicBezTo>
                    <a:pt x="105717" y="379263"/>
                    <a:pt x="60660" y="387711"/>
                    <a:pt x="27638" y="365182"/>
                  </a:cubicBezTo>
                  <a:cubicBezTo>
                    <a:pt x="-6309" y="344351"/>
                    <a:pt x="-10938" y="300374"/>
                    <a:pt x="22238" y="256782"/>
                  </a:cubicBezTo>
                  <a:cubicBezTo>
                    <a:pt x="80103" y="179630"/>
                    <a:pt x="142596" y="107879"/>
                    <a:pt x="204318" y="34198"/>
                  </a:cubicBezTo>
                  <a:cubicBezTo>
                    <a:pt x="220520" y="11360"/>
                    <a:pt x="247330" y="-1601"/>
                    <a:pt x="275298" y="-136"/>
                  </a:cubicBezTo>
                  <a:close/>
                </a:path>
              </a:pathLst>
            </a:custGeom>
            <a:solidFill>
              <a:srgbClr val="B71515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íṧļiḍê"/>
            <p:cNvSpPr/>
            <p:nvPr>
              <p:custDataLst>
                <p:tags r:id="rId13"/>
              </p:custDataLst>
            </p:nvPr>
          </p:nvSpPr>
          <p:spPr>
            <a:xfrm>
              <a:off x="5192178" y="3219776"/>
              <a:ext cx="275820" cy="261570"/>
            </a:xfrm>
            <a:custGeom>
              <a:avLst/>
              <a:gdLst>
                <a:gd name="connsiteX0" fmla="*/ 275427 w 275820"/>
                <a:gd name="connsiteY0" fmla="*/ 76658 h 261570"/>
                <a:gd name="connsiteX1" fmla="*/ 258067 w 275820"/>
                <a:gd name="connsiteY1" fmla="*/ 115235 h 261570"/>
                <a:gd name="connsiteX2" fmla="*/ 103762 w 275820"/>
                <a:gd name="connsiteY2" fmla="*/ 249480 h 261570"/>
                <a:gd name="connsiteX3" fmla="*/ 19666 w 275820"/>
                <a:gd name="connsiteY3" fmla="*/ 238679 h 261570"/>
                <a:gd name="connsiteX4" fmla="*/ 14265 w 275820"/>
                <a:gd name="connsiteY4" fmla="*/ 154197 h 261570"/>
                <a:gd name="connsiteX5" fmla="*/ 183615 w 275820"/>
                <a:gd name="connsiteY5" fmla="*/ 6835 h 261570"/>
                <a:gd name="connsiteX6" fmla="*/ 275427 w 275820"/>
                <a:gd name="connsiteY6" fmla="*/ 76658 h 26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820" h="261567">
                  <a:moveTo>
                    <a:pt x="275427" y="76658"/>
                  </a:moveTo>
                  <a:cubicBezTo>
                    <a:pt x="272071" y="90469"/>
                    <a:pt x="266168" y="103546"/>
                    <a:pt x="258067" y="115235"/>
                  </a:cubicBezTo>
                  <a:cubicBezTo>
                    <a:pt x="212316" y="166117"/>
                    <a:pt x="160469" y="211213"/>
                    <a:pt x="103762" y="249480"/>
                  </a:cubicBezTo>
                  <a:cubicBezTo>
                    <a:pt x="77299" y="268768"/>
                    <a:pt x="40381" y="264023"/>
                    <a:pt x="19666" y="238679"/>
                  </a:cubicBezTo>
                  <a:cubicBezTo>
                    <a:pt x="-4791" y="216651"/>
                    <a:pt x="-7183" y="179156"/>
                    <a:pt x="14265" y="154197"/>
                  </a:cubicBezTo>
                  <a:cubicBezTo>
                    <a:pt x="60865" y="94789"/>
                    <a:pt x="118306" y="44756"/>
                    <a:pt x="183615" y="6835"/>
                  </a:cubicBezTo>
                  <a:cubicBezTo>
                    <a:pt x="228364" y="-16311"/>
                    <a:pt x="276584" y="19951"/>
                    <a:pt x="275427" y="76658"/>
                  </a:cubicBezTo>
                  <a:close/>
                </a:path>
              </a:pathLst>
            </a:custGeom>
            <a:solidFill>
              <a:srgbClr val="B71515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任意多边形: 形状 2"/>
          <p:cNvSpPr/>
          <p:nvPr userDrawn="1">
            <p:custDataLst>
              <p:tags r:id="rId3"/>
            </p:custDataLst>
          </p:nvPr>
        </p:nvSpPr>
        <p:spPr>
          <a:xfrm flipH="1">
            <a:off x="0" y="-1"/>
            <a:ext cx="12192000" cy="6858001"/>
          </a:xfrm>
          <a:custGeom>
            <a:avLst/>
            <a:gdLst>
              <a:gd name="connsiteX0" fmla="*/ 6857998 w 6857998"/>
              <a:gd name="connsiteY0" fmla="*/ 1646710 h 12192000"/>
              <a:gd name="connsiteX1" fmla="*/ 6857997 w 6857998"/>
              <a:gd name="connsiteY1" fmla="*/ 0 h 12192000"/>
              <a:gd name="connsiteX2" fmla="*/ 0 w 6857998"/>
              <a:gd name="connsiteY2" fmla="*/ 0 h 12192000"/>
              <a:gd name="connsiteX3" fmla="*/ 0 w 6857998"/>
              <a:gd name="connsiteY3" fmla="*/ 979404 h 12192000"/>
              <a:gd name="connsiteX4" fmla="*/ 1143230 w 6857998"/>
              <a:gd name="connsiteY4" fmla="*/ 272028 h 12192000"/>
              <a:gd name="connsiteX5" fmla="*/ 2516444 w 6857998"/>
              <a:gd name="connsiteY5" fmla="*/ 585351 h 12192000"/>
              <a:gd name="connsiteX6" fmla="*/ 4692813 w 6857998"/>
              <a:gd name="connsiteY6" fmla="*/ 327501 h 12192000"/>
              <a:gd name="connsiteX7" fmla="*/ 6857998 w 6857998"/>
              <a:gd name="connsiteY7" fmla="*/ 1646710 h 12192000"/>
              <a:gd name="connsiteX8" fmla="*/ 6857998 w 6857998"/>
              <a:gd name="connsiteY8" fmla="*/ 11212596 h 12192000"/>
              <a:gd name="connsiteX9" fmla="*/ 5714768 w 6857998"/>
              <a:gd name="connsiteY9" fmla="*/ 11919972 h 12192000"/>
              <a:gd name="connsiteX10" fmla="*/ 4341554 w 6857998"/>
              <a:gd name="connsiteY10" fmla="*/ 11606649 h 12192000"/>
              <a:gd name="connsiteX11" fmla="*/ 2165185 w 6857998"/>
              <a:gd name="connsiteY11" fmla="*/ 11864499 h 12192000"/>
              <a:gd name="connsiteX12" fmla="*/ 0 w 6857998"/>
              <a:gd name="connsiteY12" fmla="*/ 10545290 h 12192000"/>
              <a:gd name="connsiteX13" fmla="*/ 1 w 6857998"/>
              <a:gd name="connsiteY13" fmla="*/ 12191999 h 12192000"/>
              <a:gd name="connsiteX14" fmla="*/ 6857997 w 6857998"/>
              <a:gd name="connsiteY14" fmla="*/ 12192000 h 12192000"/>
              <a:gd name="connsiteX15" fmla="*/ 6857998 w 6857998"/>
              <a:gd name="connsiteY15" fmla="*/ 11212596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7997" h="12192000">
                <a:moveTo>
                  <a:pt x="6857998" y="1646710"/>
                </a:moveTo>
                <a:cubicBezTo>
                  <a:pt x="6857998" y="1003773"/>
                  <a:pt x="6857997" y="642938"/>
                  <a:pt x="6857997" y="0"/>
                </a:cubicBezTo>
                <a:lnTo>
                  <a:pt x="0" y="0"/>
                </a:lnTo>
                <a:cubicBezTo>
                  <a:pt x="0" y="326468"/>
                  <a:pt x="0" y="652936"/>
                  <a:pt x="0" y="979404"/>
                </a:cubicBezTo>
                <a:cubicBezTo>
                  <a:pt x="339078" y="364985"/>
                  <a:pt x="697470" y="271951"/>
                  <a:pt x="1143230" y="272028"/>
                </a:cubicBezTo>
                <a:cubicBezTo>
                  <a:pt x="1588990" y="272106"/>
                  <a:pt x="1924847" y="576106"/>
                  <a:pt x="2516444" y="585351"/>
                </a:cubicBezTo>
                <a:cubicBezTo>
                  <a:pt x="3108041" y="594596"/>
                  <a:pt x="3969220" y="101970"/>
                  <a:pt x="4692813" y="327501"/>
                </a:cubicBezTo>
                <a:cubicBezTo>
                  <a:pt x="5416405" y="553032"/>
                  <a:pt x="5464382" y="1099800"/>
                  <a:pt x="6857998" y="1646710"/>
                </a:cubicBezTo>
                <a:close/>
                <a:moveTo>
                  <a:pt x="6857998" y="11212596"/>
                </a:moveTo>
                <a:cubicBezTo>
                  <a:pt x="6518919" y="11827015"/>
                  <a:pt x="6160528" y="11920049"/>
                  <a:pt x="5714768" y="11919972"/>
                </a:cubicBezTo>
                <a:cubicBezTo>
                  <a:pt x="5269008" y="11919894"/>
                  <a:pt x="4933151" y="11615894"/>
                  <a:pt x="4341554" y="11606649"/>
                </a:cubicBezTo>
                <a:cubicBezTo>
                  <a:pt x="3749957" y="11597403"/>
                  <a:pt x="2888777" y="12090029"/>
                  <a:pt x="2165185" y="11864499"/>
                </a:cubicBezTo>
                <a:cubicBezTo>
                  <a:pt x="1441593" y="11638968"/>
                  <a:pt x="1393616" y="11092200"/>
                  <a:pt x="0" y="10545290"/>
                </a:cubicBezTo>
                <a:cubicBezTo>
                  <a:pt x="0" y="11188227"/>
                  <a:pt x="1" y="11549062"/>
                  <a:pt x="1" y="12191999"/>
                </a:cubicBezTo>
                <a:lnTo>
                  <a:pt x="6857997" y="12192000"/>
                </a:lnTo>
                <a:cubicBezTo>
                  <a:pt x="6857997" y="11865532"/>
                  <a:pt x="6857998" y="11539064"/>
                  <a:pt x="6857998" y="1121259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4"/>
            </p:custDataLst>
          </p:nvPr>
        </p:nvGrpSpPr>
        <p:grpSpPr>
          <a:xfrm>
            <a:off x="80563" y="77748"/>
            <a:ext cx="578198" cy="600677"/>
            <a:chOff x="5093057" y="2275874"/>
            <a:chExt cx="1993785" cy="2320652"/>
          </a:xfrm>
        </p:grpSpPr>
        <p:sp>
          <p:nvSpPr>
            <p:cNvPr id="15" name="îSļïḍé"/>
            <p:cNvSpPr/>
            <p:nvPr>
              <p:custDataLst>
                <p:tags r:id="rId5"/>
              </p:custDataLst>
            </p:nvPr>
          </p:nvSpPr>
          <p:spPr>
            <a:xfrm>
              <a:off x="5093057" y="2578266"/>
              <a:ext cx="1993785" cy="2018260"/>
            </a:xfrm>
            <a:custGeom>
              <a:avLst/>
              <a:gdLst>
                <a:gd name="connsiteX0" fmla="*/ 1993207 w 1993785"/>
                <a:gd name="connsiteY0" fmla="*/ 964670 h 2018260"/>
                <a:gd name="connsiteX1" fmla="*/ 1596643 w 1993785"/>
                <a:gd name="connsiteY1" fmla="*/ 1831094 h 2018260"/>
                <a:gd name="connsiteX2" fmla="*/ 427011 w 1993785"/>
                <a:gd name="connsiteY2" fmla="*/ 1822607 h 2018260"/>
                <a:gd name="connsiteX3" fmla="*/ 316683 w 1993785"/>
                <a:gd name="connsiteY3" fmla="*/ 240981 h 2018260"/>
                <a:gd name="connsiteX4" fmla="*/ 909600 w 1993785"/>
                <a:gd name="connsiteY4" fmla="*/ 2965 h 2018260"/>
                <a:gd name="connsiteX5" fmla="*/ 1465098 w 1993785"/>
                <a:gd name="connsiteY5" fmla="*/ 97863 h 2018260"/>
                <a:gd name="connsiteX6" fmla="*/ 1958874 w 1993785"/>
                <a:gd name="connsiteY6" fmla="*/ 699652 h 2018260"/>
                <a:gd name="connsiteX7" fmla="*/ 1993207 w 1993785"/>
                <a:gd name="connsiteY7" fmla="*/ 964670 h 20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3785" h="2018260">
                  <a:moveTo>
                    <a:pt x="1993207" y="964670"/>
                  </a:moveTo>
                  <a:cubicBezTo>
                    <a:pt x="1998993" y="1316487"/>
                    <a:pt x="1882878" y="1615838"/>
                    <a:pt x="1596643" y="1831094"/>
                  </a:cubicBezTo>
                  <a:cubicBezTo>
                    <a:pt x="1255629" y="2086855"/>
                    <a:pt x="786542" y="2076438"/>
                    <a:pt x="427011" y="1822607"/>
                  </a:cubicBezTo>
                  <a:cubicBezTo>
                    <a:pt x="-184037" y="1390553"/>
                    <a:pt x="-64836" y="617484"/>
                    <a:pt x="316683" y="240981"/>
                  </a:cubicBezTo>
                  <a:cubicBezTo>
                    <a:pt x="478703" y="80890"/>
                    <a:pt x="690101" y="24567"/>
                    <a:pt x="909600" y="2965"/>
                  </a:cubicBezTo>
                  <a:cubicBezTo>
                    <a:pt x="1099742" y="-11154"/>
                    <a:pt x="1290424" y="21404"/>
                    <a:pt x="1465098" y="97863"/>
                  </a:cubicBezTo>
                  <a:cubicBezTo>
                    <a:pt x="1739375" y="207805"/>
                    <a:pt x="1870920" y="436563"/>
                    <a:pt x="1958874" y="699652"/>
                  </a:cubicBezTo>
                  <a:cubicBezTo>
                    <a:pt x="1982521" y="785986"/>
                    <a:pt x="1994056" y="875174"/>
                    <a:pt x="1993207" y="964670"/>
                  </a:cubicBezTo>
                  <a:close/>
                </a:path>
              </a:pathLst>
            </a:custGeom>
            <a:solidFill>
              <a:srgbClr val="FF4100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îṧlïďê"/>
            <p:cNvSpPr/>
            <p:nvPr>
              <p:custDataLst>
                <p:tags r:id="rId6"/>
              </p:custDataLst>
            </p:nvPr>
          </p:nvSpPr>
          <p:spPr>
            <a:xfrm>
              <a:off x="5466602" y="2275874"/>
              <a:ext cx="1481736" cy="1425136"/>
            </a:xfrm>
            <a:custGeom>
              <a:avLst/>
              <a:gdLst>
                <a:gd name="connsiteX0" fmla="*/ 990870 w 1481736"/>
                <a:gd name="connsiteY0" fmla="*/ 526013 h 1425136"/>
                <a:gd name="connsiteX1" fmla="*/ 1309509 w 1481736"/>
                <a:gd name="connsiteY1" fmla="*/ 438446 h 1425136"/>
                <a:gd name="connsiteX2" fmla="*/ 1400163 w 1481736"/>
                <a:gd name="connsiteY2" fmla="*/ 423786 h 1425136"/>
                <a:gd name="connsiteX3" fmla="*/ 1473458 w 1481736"/>
                <a:gd name="connsiteY3" fmla="*/ 471236 h 1425136"/>
                <a:gd name="connsiteX4" fmla="*/ 1457641 w 1481736"/>
                <a:gd name="connsiteY4" fmla="*/ 556489 h 1425136"/>
                <a:gd name="connsiteX5" fmla="*/ 1386276 w 1481736"/>
                <a:gd name="connsiteY5" fmla="*/ 615510 h 1425136"/>
                <a:gd name="connsiteX6" fmla="*/ 1039090 w 1481736"/>
                <a:gd name="connsiteY6" fmla="*/ 808392 h 1425136"/>
                <a:gd name="connsiteX7" fmla="*/ 1147103 w 1481736"/>
                <a:gd name="connsiteY7" fmla="*/ 889787 h 1425136"/>
                <a:gd name="connsiteX8" fmla="*/ 1306808 w 1481736"/>
                <a:gd name="connsiteY8" fmla="*/ 1064152 h 1425136"/>
                <a:gd name="connsiteX9" fmla="*/ 1238142 w 1481736"/>
                <a:gd name="connsiteY9" fmla="*/ 1198012 h 1425136"/>
                <a:gd name="connsiteX10" fmla="*/ 1060306 w 1481736"/>
                <a:gd name="connsiteY10" fmla="*/ 1155964 h 1425136"/>
                <a:gd name="connsiteX11" fmla="*/ 877455 w 1481736"/>
                <a:gd name="connsiteY11" fmla="*/ 1037149 h 1425136"/>
                <a:gd name="connsiteX12" fmla="*/ 829235 w 1481736"/>
                <a:gd name="connsiteY12" fmla="*/ 1097714 h 1425136"/>
                <a:gd name="connsiteX13" fmla="*/ 625166 w 1481736"/>
                <a:gd name="connsiteY13" fmla="*/ 1382791 h 1425136"/>
                <a:gd name="connsiteX14" fmla="*/ 525254 w 1481736"/>
                <a:gd name="connsiteY14" fmla="*/ 1421368 h 1425136"/>
                <a:gd name="connsiteX15" fmla="*/ 471632 w 1481736"/>
                <a:gd name="connsiteY15" fmla="*/ 1319527 h 1425136"/>
                <a:gd name="connsiteX16" fmla="*/ 522167 w 1481736"/>
                <a:gd name="connsiteY16" fmla="*/ 1024804 h 1425136"/>
                <a:gd name="connsiteX17" fmla="*/ 548014 w 1481736"/>
                <a:gd name="connsiteY17" fmla="*/ 904061 h 1425136"/>
                <a:gd name="connsiteX18" fmla="*/ 445401 w 1481736"/>
                <a:gd name="connsiteY18" fmla="*/ 890944 h 1425136"/>
                <a:gd name="connsiteX19" fmla="*/ 88571 w 1481736"/>
                <a:gd name="connsiteY19" fmla="*/ 841953 h 1425136"/>
                <a:gd name="connsiteX20" fmla="*/ 231 w 1481736"/>
                <a:gd name="connsiteY20" fmla="*/ 767115 h 1425136"/>
                <a:gd name="connsiteX21" fmla="*/ 74298 w 1481736"/>
                <a:gd name="connsiteY21" fmla="*/ 667589 h 1425136"/>
                <a:gd name="connsiteX22" fmla="*/ 392552 w 1481736"/>
                <a:gd name="connsiteY22" fmla="*/ 593522 h 1425136"/>
                <a:gd name="connsiteX23" fmla="*/ 375578 w 1481736"/>
                <a:gd name="connsiteY23" fmla="*/ 516369 h 1425136"/>
                <a:gd name="connsiteX24" fmla="*/ 329286 w 1481736"/>
                <a:gd name="connsiteY24" fmla="*/ 80458 h 1425136"/>
                <a:gd name="connsiteX25" fmla="*/ 472790 w 1481736"/>
                <a:gd name="connsiteY25" fmla="*/ 29923 h 1425136"/>
                <a:gd name="connsiteX26" fmla="*/ 616293 w 1481736"/>
                <a:gd name="connsiteY26" fmla="*/ 242864 h 1425136"/>
                <a:gd name="connsiteX27" fmla="*/ 689588 w 1481736"/>
                <a:gd name="connsiteY27" fmla="*/ 388296 h 1425136"/>
                <a:gd name="connsiteX28" fmla="*/ 930690 w 1481736"/>
                <a:gd name="connsiteY28" fmla="*/ 105532 h 1425136"/>
                <a:gd name="connsiteX29" fmla="*/ 963095 w 1481736"/>
                <a:gd name="connsiteY29" fmla="*/ 80072 h 1425136"/>
                <a:gd name="connsiteX30" fmla="*/ 1059149 w 1481736"/>
                <a:gd name="connsiteY30" fmla="*/ 62713 h 1425136"/>
                <a:gd name="connsiteX31" fmla="*/ 1106983 w 1481736"/>
                <a:gd name="connsiteY31" fmla="*/ 153753 h 1425136"/>
                <a:gd name="connsiteX32" fmla="*/ 1037547 w 1481736"/>
                <a:gd name="connsiteY32" fmla="*/ 423786 h 1425136"/>
                <a:gd name="connsiteX33" fmla="*/ 990870 w 1481736"/>
                <a:gd name="connsiteY33" fmla="*/ 526013 h 142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81736" h="1425136">
                  <a:moveTo>
                    <a:pt x="990870" y="526013"/>
                  </a:moveTo>
                  <a:cubicBezTo>
                    <a:pt x="1106598" y="494380"/>
                    <a:pt x="1207668" y="465448"/>
                    <a:pt x="1309509" y="438446"/>
                  </a:cubicBezTo>
                  <a:cubicBezTo>
                    <a:pt x="1339174" y="430576"/>
                    <a:pt x="1369533" y="425677"/>
                    <a:pt x="1400163" y="423786"/>
                  </a:cubicBezTo>
                  <a:cubicBezTo>
                    <a:pt x="1432336" y="421858"/>
                    <a:pt x="1462040" y="441069"/>
                    <a:pt x="1473458" y="471236"/>
                  </a:cubicBezTo>
                  <a:cubicBezTo>
                    <a:pt x="1488310" y="499936"/>
                    <a:pt x="1481790" y="535040"/>
                    <a:pt x="1457641" y="556489"/>
                  </a:cubicBezTo>
                  <a:cubicBezTo>
                    <a:pt x="1435537" y="578130"/>
                    <a:pt x="1411659" y="597881"/>
                    <a:pt x="1386276" y="615510"/>
                  </a:cubicBezTo>
                  <a:cubicBezTo>
                    <a:pt x="1277722" y="691930"/>
                    <a:pt x="1161337" y="756584"/>
                    <a:pt x="1039090" y="808392"/>
                  </a:cubicBezTo>
                  <a:cubicBezTo>
                    <a:pt x="1068022" y="850440"/>
                    <a:pt x="1113542" y="862398"/>
                    <a:pt x="1147103" y="889787"/>
                  </a:cubicBezTo>
                  <a:cubicBezTo>
                    <a:pt x="1210098" y="938124"/>
                    <a:pt x="1264182" y="997146"/>
                    <a:pt x="1306808" y="1064152"/>
                  </a:cubicBezTo>
                  <a:cubicBezTo>
                    <a:pt x="1345384" y="1130118"/>
                    <a:pt x="1313753" y="1188753"/>
                    <a:pt x="1238142" y="1198012"/>
                  </a:cubicBezTo>
                  <a:cubicBezTo>
                    <a:pt x="1175803" y="1204878"/>
                    <a:pt x="1112963" y="1190027"/>
                    <a:pt x="1060306" y="1155964"/>
                  </a:cubicBezTo>
                  <a:cubicBezTo>
                    <a:pt x="998584" y="1117388"/>
                    <a:pt x="939176" y="1078812"/>
                    <a:pt x="877455" y="1037149"/>
                  </a:cubicBezTo>
                  <a:cubicBezTo>
                    <a:pt x="846594" y="1044092"/>
                    <a:pt x="842736" y="1075725"/>
                    <a:pt x="829235" y="1097714"/>
                  </a:cubicBezTo>
                  <a:cubicBezTo>
                    <a:pt x="770598" y="1199130"/>
                    <a:pt x="702241" y="1294607"/>
                    <a:pt x="625166" y="1382791"/>
                  </a:cubicBezTo>
                  <a:cubicBezTo>
                    <a:pt x="604335" y="1416662"/>
                    <a:pt x="563444" y="1432479"/>
                    <a:pt x="525254" y="1421368"/>
                  </a:cubicBezTo>
                  <a:cubicBezTo>
                    <a:pt x="485250" y="1404704"/>
                    <a:pt x="462722" y="1361961"/>
                    <a:pt x="471632" y="1319527"/>
                  </a:cubicBezTo>
                  <a:cubicBezTo>
                    <a:pt x="482086" y="1220309"/>
                    <a:pt x="498945" y="1121863"/>
                    <a:pt x="522167" y="1024804"/>
                  </a:cubicBezTo>
                  <a:cubicBezTo>
                    <a:pt x="529883" y="984299"/>
                    <a:pt x="539141" y="944566"/>
                    <a:pt x="548014" y="904061"/>
                  </a:cubicBezTo>
                  <a:cubicBezTo>
                    <a:pt x="516381" y="887820"/>
                    <a:pt x="480080" y="883191"/>
                    <a:pt x="445401" y="890944"/>
                  </a:cubicBezTo>
                  <a:cubicBezTo>
                    <a:pt x="324735" y="891678"/>
                    <a:pt x="204569" y="875167"/>
                    <a:pt x="88571" y="841953"/>
                  </a:cubicBezTo>
                  <a:cubicBezTo>
                    <a:pt x="47294" y="831538"/>
                    <a:pt x="6017" y="816492"/>
                    <a:pt x="231" y="767115"/>
                  </a:cubicBezTo>
                  <a:cubicBezTo>
                    <a:pt x="-5556" y="717737"/>
                    <a:pt x="31092" y="686491"/>
                    <a:pt x="74298" y="667589"/>
                  </a:cubicBezTo>
                  <a:cubicBezTo>
                    <a:pt x="173863" y="620409"/>
                    <a:pt x="282377" y="595142"/>
                    <a:pt x="392552" y="593522"/>
                  </a:cubicBezTo>
                  <a:cubicBezTo>
                    <a:pt x="410683" y="559574"/>
                    <a:pt x="385993" y="538744"/>
                    <a:pt x="375578" y="516369"/>
                  </a:cubicBezTo>
                  <a:cubicBezTo>
                    <a:pt x="309998" y="376337"/>
                    <a:pt x="309227" y="228976"/>
                    <a:pt x="329286" y="80458"/>
                  </a:cubicBezTo>
                  <a:cubicBezTo>
                    <a:pt x="340473" y="-1324"/>
                    <a:pt x="412226" y="-26013"/>
                    <a:pt x="472790" y="29923"/>
                  </a:cubicBezTo>
                  <a:cubicBezTo>
                    <a:pt x="534010" y="90912"/>
                    <a:pt x="582771" y="163243"/>
                    <a:pt x="616293" y="242864"/>
                  </a:cubicBezTo>
                  <a:cubicBezTo>
                    <a:pt x="638282" y="288770"/>
                    <a:pt x="647540" y="341233"/>
                    <a:pt x="689588" y="388296"/>
                  </a:cubicBezTo>
                  <a:cubicBezTo>
                    <a:pt x="748070" y="277390"/>
                    <a:pt x="830430" y="180833"/>
                    <a:pt x="930690" y="105532"/>
                  </a:cubicBezTo>
                  <a:lnTo>
                    <a:pt x="963095" y="80072"/>
                  </a:lnTo>
                  <a:cubicBezTo>
                    <a:pt x="988400" y="54920"/>
                    <a:pt x="1026629" y="48015"/>
                    <a:pt x="1059149" y="62713"/>
                  </a:cubicBezTo>
                  <a:cubicBezTo>
                    <a:pt x="1093019" y="79609"/>
                    <a:pt x="1112307" y="116257"/>
                    <a:pt x="1106983" y="153753"/>
                  </a:cubicBezTo>
                  <a:cubicBezTo>
                    <a:pt x="1100735" y="247300"/>
                    <a:pt x="1077202" y="338842"/>
                    <a:pt x="1037547" y="423786"/>
                  </a:cubicBezTo>
                  <a:cubicBezTo>
                    <a:pt x="1022887" y="452332"/>
                    <a:pt x="1010158" y="482808"/>
                    <a:pt x="990870" y="526013"/>
                  </a:cubicBezTo>
                  <a:close/>
                </a:path>
              </a:pathLst>
            </a:custGeom>
            <a:solidFill>
              <a:srgbClr val="009750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ïŝḷïḑe"/>
            <p:cNvSpPr/>
            <p:nvPr>
              <p:custDataLst>
                <p:tags r:id="rId7"/>
              </p:custDataLst>
            </p:nvPr>
          </p:nvSpPr>
          <p:spPr>
            <a:xfrm>
              <a:off x="5652254" y="3861616"/>
              <a:ext cx="469477" cy="544535"/>
            </a:xfrm>
            <a:custGeom>
              <a:avLst/>
              <a:gdLst>
                <a:gd name="connsiteX0" fmla="*/ 63010 w 469477"/>
                <a:gd name="connsiteY0" fmla="*/ 544272 h 544535"/>
                <a:gd name="connsiteX1" fmla="*/ -371 w 469477"/>
                <a:gd name="connsiteY1" fmla="*/ 481894 h 544535"/>
                <a:gd name="connsiteX2" fmla="*/ 1287 w 469477"/>
                <a:gd name="connsiteY2" fmla="*/ 467120 h 544535"/>
                <a:gd name="connsiteX3" fmla="*/ 23276 w 469477"/>
                <a:gd name="connsiteY3" fmla="*/ 421214 h 544535"/>
                <a:gd name="connsiteX4" fmla="*/ 334201 w 469477"/>
                <a:gd name="connsiteY4" fmla="*/ 38151 h 544535"/>
                <a:gd name="connsiteX5" fmla="*/ 441443 w 469477"/>
                <a:gd name="connsiteY5" fmla="*/ 15777 h 544535"/>
                <a:gd name="connsiteX6" fmla="*/ 444529 w 469477"/>
                <a:gd name="connsiteY6" fmla="*/ 124562 h 544535"/>
                <a:gd name="connsiteX7" fmla="*/ 133990 w 469477"/>
                <a:gd name="connsiteY7" fmla="*/ 508010 h 544535"/>
                <a:gd name="connsiteX8" fmla="*/ 63010 w 469477"/>
                <a:gd name="connsiteY8" fmla="*/ 544272 h 54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477" h="544535">
                  <a:moveTo>
                    <a:pt x="63010" y="544272"/>
                  </a:moveTo>
                  <a:cubicBezTo>
                    <a:pt x="28291" y="544542"/>
                    <a:pt x="-101" y="516613"/>
                    <a:pt x="-371" y="481894"/>
                  </a:cubicBezTo>
                  <a:cubicBezTo>
                    <a:pt x="-409" y="476918"/>
                    <a:pt x="169" y="471942"/>
                    <a:pt x="1287" y="467120"/>
                  </a:cubicBezTo>
                  <a:cubicBezTo>
                    <a:pt x="4952" y="450300"/>
                    <a:pt x="12475" y="434599"/>
                    <a:pt x="23276" y="421214"/>
                  </a:cubicBezTo>
                  <a:cubicBezTo>
                    <a:pt x="126275" y="293140"/>
                    <a:pt x="229659" y="165067"/>
                    <a:pt x="334201" y="38151"/>
                  </a:cubicBezTo>
                  <a:cubicBezTo>
                    <a:pt x="362362" y="3432"/>
                    <a:pt x="398624" y="-15856"/>
                    <a:pt x="441443" y="15777"/>
                  </a:cubicBezTo>
                  <a:cubicBezTo>
                    <a:pt x="475390" y="40466"/>
                    <a:pt x="480019" y="80585"/>
                    <a:pt x="444529" y="124562"/>
                  </a:cubicBezTo>
                  <a:cubicBezTo>
                    <a:pt x="342688" y="253793"/>
                    <a:pt x="237760" y="380708"/>
                    <a:pt x="133990" y="508010"/>
                  </a:cubicBezTo>
                  <a:cubicBezTo>
                    <a:pt x="117865" y="531194"/>
                    <a:pt x="91247" y="544811"/>
                    <a:pt x="63010" y="544272"/>
                  </a:cubicBezTo>
                  <a:close/>
                </a:path>
              </a:pathLst>
            </a:custGeom>
            <a:solidFill>
              <a:srgbClr val="B71515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îṩľídè"/>
            <p:cNvSpPr/>
            <p:nvPr>
              <p:custDataLst>
                <p:tags r:id="rId8"/>
              </p:custDataLst>
            </p:nvPr>
          </p:nvSpPr>
          <p:spPr>
            <a:xfrm>
              <a:off x="5440800" y="3780043"/>
              <a:ext cx="465281" cy="477757"/>
            </a:xfrm>
            <a:custGeom>
              <a:avLst/>
              <a:gdLst>
                <a:gd name="connsiteX0" fmla="*/ 384407 w 465281"/>
                <a:gd name="connsiteY0" fmla="*/ -248 h 477757"/>
                <a:gd name="connsiteX1" fmla="*/ 461559 w 465281"/>
                <a:gd name="connsiteY1" fmla="*/ 84234 h 477757"/>
                <a:gd name="connsiteX2" fmla="*/ 429155 w 465281"/>
                <a:gd name="connsiteY2" fmla="*/ 135540 h 477757"/>
                <a:gd name="connsiteX3" fmla="*/ 134432 w 465281"/>
                <a:gd name="connsiteY3" fmla="*/ 439136 h 477757"/>
                <a:gd name="connsiteX4" fmla="*/ 95856 w 465281"/>
                <a:gd name="connsiteY4" fmla="*/ 470383 h 477757"/>
                <a:gd name="connsiteX5" fmla="*/ 6745 w 465281"/>
                <a:gd name="connsiteY5" fmla="*/ 441026 h 477757"/>
                <a:gd name="connsiteX6" fmla="*/ 5974 w 465281"/>
                <a:gd name="connsiteY6" fmla="*/ 382814 h 477757"/>
                <a:gd name="connsiteX7" fmla="*/ 34906 w 465281"/>
                <a:gd name="connsiteY7" fmla="*/ 340766 h 477757"/>
                <a:gd name="connsiteX8" fmla="*/ 321913 w 465281"/>
                <a:gd name="connsiteY8" fmla="*/ 44115 h 477757"/>
                <a:gd name="connsiteX9" fmla="*/ 384407 w 465281"/>
                <a:gd name="connsiteY9" fmla="*/ -248 h 47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5281" h="477757">
                  <a:moveTo>
                    <a:pt x="384407" y="-248"/>
                  </a:moveTo>
                  <a:cubicBezTo>
                    <a:pt x="443428" y="-248"/>
                    <a:pt x="475832" y="41029"/>
                    <a:pt x="461559" y="84234"/>
                  </a:cubicBezTo>
                  <a:cubicBezTo>
                    <a:pt x="454847" y="103599"/>
                    <a:pt x="443737" y="121152"/>
                    <a:pt x="429155" y="135540"/>
                  </a:cubicBezTo>
                  <a:cubicBezTo>
                    <a:pt x="331673" y="238424"/>
                    <a:pt x="233458" y="339609"/>
                    <a:pt x="134432" y="439136"/>
                  </a:cubicBezTo>
                  <a:cubicBezTo>
                    <a:pt x="123631" y="451866"/>
                    <a:pt x="110554" y="462435"/>
                    <a:pt x="95856" y="470383"/>
                  </a:cubicBezTo>
                  <a:cubicBezTo>
                    <a:pt x="63144" y="486893"/>
                    <a:pt x="23217" y="473738"/>
                    <a:pt x="6745" y="441026"/>
                  </a:cubicBezTo>
                  <a:cubicBezTo>
                    <a:pt x="-2474" y="422779"/>
                    <a:pt x="-2745" y="401292"/>
                    <a:pt x="5974" y="382814"/>
                  </a:cubicBezTo>
                  <a:cubicBezTo>
                    <a:pt x="13110" y="367230"/>
                    <a:pt x="22909" y="352995"/>
                    <a:pt x="34906" y="340766"/>
                  </a:cubicBezTo>
                  <a:cubicBezTo>
                    <a:pt x="130189" y="241625"/>
                    <a:pt x="227787" y="142870"/>
                    <a:pt x="321913" y="44115"/>
                  </a:cubicBezTo>
                  <a:cubicBezTo>
                    <a:pt x="345830" y="21741"/>
                    <a:pt x="366662" y="-248"/>
                    <a:pt x="384407" y="-248"/>
                  </a:cubicBezTo>
                  <a:close/>
                </a:path>
              </a:pathLst>
            </a:custGeom>
            <a:solidFill>
              <a:srgbClr val="B71515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îṧlíḓé"/>
            <p:cNvSpPr/>
            <p:nvPr>
              <p:custDataLst>
                <p:tags r:id="rId9"/>
              </p:custDataLst>
            </p:nvPr>
          </p:nvSpPr>
          <p:spPr>
            <a:xfrm>
              <a:off x="5997636" y="3984465"/>
              <a:ext cx="393885" cy="478965"/>
            </a:xfrm>
            <a:custGeom>
              <a:avLst/>
              <a:gdLst>
                <a:gd name="connsiteX0" fmla="*/ 393485 w 393885"/>
                <a:gd name="connsiteY0" fmla="*/ 68835 h 478965"/>
                <a:gd name="connsiteX1" fmla="*/ 363396 w 393885"/>
                <a:gd name="connsiteY1" fmla="*/ 133258 h 478965"/>
                <a:gd name="connsiteX2" fmla="*/ 141582 w 393885"/>
                <a:gd name="connsiteY2" fmla="*/ 429909 h 478965"/>
                <a:gd name="connsiteX3" fmla="*/ 105320 w 393885"/>
                <a:gd name="connsiteY3" fmla="*/ 465785 h 478965"/>
                <a:gd name="connsiteX4" fmla="*/ 28168 w 393885"/>
                <a:gd name="connsiteY4" fmla="*/ 465785 h 478965"/>
                <a:gd name="connsiteX5" fmla="*/ 3092 w 393885"/>
                <a:gd name="connsiteY5" fmla="*/ 393648 h 478965"/>
                <a:gd name="connsiteX6" fmla="*/ 31640 w 393885"/>
                <a:gd name="connsiteY6" fmla="*/ 339640 h 478965"/>
                <a:gd name="connsiteX7" fmla="*/ 247281 w 393885"/>
                <a:gd name="connsiteY7" fmla="*/ 51090 h 478965"/>
                <a:gd name="connsiteX8" fmla="*/ 300901 w 393885"/>
                <a:gd name="connsiteY8" fmla="*/ 4798 h 478965"/>
                <a:gd name="connsiteX9" fmla="*/ 388470 w 393885"/>
                <a:gd name="connsiteY9" fmla="*/ 41407 h 478965"/>
                <a:gd name="connsiteX10" fmla="*/ 393485 w 393885"/>
                <a:gd name="connsiteY10" fmla="*/ 68835 h 47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3885" h="478965">
                  <a:moveTo>
                    <a:pt x="393485" y="68835"/>
                  </a:moveTo>
                  <a:cubicBezTo>
                    <a:pt x="389666" y="92715"/>
                    <a:pt x="379250" y="115011"/>
                    <a:pt x="363396" y="133258"/>
                  </a:cubicBezTo>
                  <a:lnTo>
                    <a:pt x="141582" y="429909"/>
                  </a:lnTo>
                  <a:cubicBezTo>
                    <a:pt x="131281" y="443564"/>
                    <a:pt x="119053" y="455639"/>
                    <a:pt x="105320" y="465785"/>
                  </a:cubicBezTo>
                  <a:cubicBezTo>
                    <a:pt x="82483" y="483028"/>
                    <a:pt x="51004" y="483028"/>
                    <a:pt x="28168" y="465785"/>
                  </a:cubicBezTo>
                  <a:cubicBezTo>
                    <a:pt x="4019" y="450509"/>
                    <a:pt x="-6359" y="420613"/>
                    <a:pt x="3092" y="393648"/>
                  </a:cubicBezTo>
                  <a:cubicBezTo>
                    <a:pt x="9342" y="374089"/>
                    <a:pt x="18986" y="355804"/>
                    <a:pt x="31640" y="339640"/>
                  </a:cubicBezTo>
                  <a:cubicBezTo>
                    <a:pt x="102620" y="242814"/>
                    <a:pt x="175143" y="146759"/>
                    <a:pt x="247281" y="51090"/>
                  </a:cubicBezTo>
                  <a:cubicBezTo>
                    <a:pt x="260203" y="30721"/>
                    <a:pt x="278875" y="14636"/>
                    <a:pt x="300901" y="4798"/>
                  </a:cubicBezTo>
                  <a:cubicBezTo>
                    <a:pt x="335196" y="-9282"/>
                    <a:pt x="374428" y="7113"/>
                    <a:pt x="388470" y="41407"/>
                  </a:cubicBezTo>
                  <a:cubicBezTo>
                    <a:pt x="392057" y="50087"/>
                    <a:pt x="393755" y="59461"/>
                    <a:pt x="393485" y="68835"/>
                  </a:cubicBezTo>
                  <a:close/>
                </a:path>
              </a:pathLst>
            </a:custGeom>
            <a:solidFill>
              <a:srgbClr val="B71515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ï$ḻiḓê"/>
            <p:cNvSpPr/>
            <p:nvPr>
              <p:custDataLst>
                <p:tags r:id="rId10"/>
              </p:custDataLst>
            </p:nvPr>
          </p:nvSpPr>
          <p:spPr>
            <a:xfrm>
              <a:off x="5281683" y="3631991"/>
              <a:ext cx="410039" cy="401632"/>
            </a:xfrm>
            <a:custGeom>
              <a:avLst/>
              <a:gdLst>
                <a:gd name="connsiteX0" fmla="*/ 409664 w 410039"/>
                <a:gd name="connsiteY0" fmla="*/ 64480 h 401632"/>
                <a:gd name="connsiteX1" fmla="*/ 374173 w 410039"/>
                <a:gd name="connsiteY1" fmla="*/ 135460 h 401632"/>
                <a:gd name="connsiteX2" fmla="*/ 128829 w 410039"/>
                <a:gd name="connsiteY2" fmla="*/ 372318 h 401632"/>
                <a:gd name="connsiteX3" fmla="*/ 29032 w 410039"/>
                <a:gd name="connsiteY3" fmla="*/ 387479 h 401632"/>
                <a:gd name="connsiteX4" fmla="*/ 27373 w 410039"/>
                <a:gd name="connsiteY4" fmla="*/ 386205 h 401632"/>
                <a:gd name="connsiteX5" fmla="*/ 12019 w 410039"/>
                <a:gd name="connsiteY5" fmla="*/ 293623 h 401632"/>
                <a:gd name="connsiteX6" fmla="*/ 19659 w 410039"/>
                <a:gd name="connsiteY6" fmla="*/ 284750 h 401632"/>
                <a:gd name="connsiteX7" fmla="*/ 303965 w 410039"/>
                <a:gd name="connsiteY7" fmla="*/ 14716 h 401632"/>
                <a:gd name="connsiteX8" fmla="*/ 394696 w 410039"/>
                <a:gd name="connsiteY8" fmla="*/ 22894 h 401632"/>
                <a:gd name="connsiteX9" fmla="*/ 409664 w 410039"/>
                <a:gd name="connsiteY9" fmla="*/ 64480 h 40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039" h="401632">
                  <a:moveTo>
                    <a:pt x="409664" y="64480"/>
                  </a:moveTo>
                  <a:cubicBezTo>
                    <a:pt x="409896" y="92448"/>
                    <a:pt x="396702" y="118872"/>
                    <a:pt x="374173" y="135460"/>
                  </a:cubicBezTo>
                  <a:cubicBezTo>
                    <a:pt x="292392" y="214542"/>
                    <a:pt x="210224" y="292851"/>
                    <a:pt x="128829" y="372318"/>
                  </a:cubicBezTo>
                  <a:cubicBezTo>
                    <a:pt x="105452" y="404067"/>
                    <a:pt x="60780" y="410856"/>
                    <a:pt x="29032" y="387479"/>
                  </a:cubicBezTo>
                  <a:cubicBezTo>
                    <a:pt x="28491" y="387054"/>
                    <a:pt x="27913" y="386630"/>
                    <a:pt x="27373" y="386205"/>
                  </a:cubicBezTo>
                  <a:cubicBezTo>
                    <a:pt x="-2408" y="364874"/>
                    <a:pt x="-9312" y="323442"/>
                    <a:pt x="12019" y="293623"/>
                  </a:cubicBezTo>
                  <a:cubicBezTo>
                    <a:pt x="14296" y="290459"/>
                    <a:pt x="16841" y="287489"/>
                    <a:pt x="19659" y="284750"/>
                  </a:cubicBezTo>
                  <a:cubicBezTo>
                    <a:pt x="103446" y="183834"/>
                    <a:pt x="198884" y="93219"/>
                    <a:pt x="303965" y="14716"/>
                  </a:cubicBezTo>
                  <a:cubicBezTo>
                    <a:pt x="331276" y="-8082"/>
                    <a:pt x="371898" y="-4418"/>
                    <a:pt x="394696" y="22894"/>
                  </a:cubicBezTo>
                  <a:cubicBezTo>
                    <a:pt x="404456" y="34583"/>
                    <a:pt x="409742" y="49281"/>
                    <a:pt x="409664" y="64480"/>
                  </a:cubicBezTo>
                  <a:close/>
                </a:path>
              </a:pathLst>
            </a:custGeom>
            <a:solidFill>
              <a:srgbClr val="B71515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ïşļîḑê"/>
            <p:cNvSpPr/>
            <p:nvPr>
              <p:custDataLst>
                <p:tags r:id="rId11"/>
              </p:custDataLst>
            </p:nvPr>
          </p:nvSpPr>
          <p:spPr>
            <a:xfrm>
              <a:off x="5218387" y="3414276"/>
              <a:ext cx="366863" cy="351990"/>
            </a:xfrm>
            <a:custGeom>
              <a:avLst/>
              <a:gdLst>
                <a:gd name="connsiteX0" fmla="*/ 366489 w 366863"/>
                <a:gd name="connsiteY0" fmla="*/ 68867 h 351990"/>
                <a:gd name="connsiteX1" fmla="*/ 327913 w 366863"/>
                <a:gd name="connsiteY1" fmla="*/ 137533 h 351990"/>
                <a:gd name="connsiteX2" fmla="*/ 131946 w 366863"/>
                <a:gd name="connsiteY2" fmla="*/ 320384 h 351990"/>
                <a:gd name="connsiteX3" fmla="*/ 22003 w 366863"/>
                <a:gd name="connsiteY3" fmla="*/ 333886 h 351990"/>
                <a:gd name="connsiteX4" fmla="*/ 28947 w 366863"/>
                <a:gd name="connsiteY4" fmla="*/ 225101 h 351990"/>
                <a:gd name="connsiteX5" fmla="*/ 255775 w 366863"/>
                <a:gd name="connsiteY5" fmla="*/ 16018 h 351990"/>
                <a:gd name="connsiteX6" fmla="*/ 332928 w 366863"/>
                <a:gd name="connsiteY6" fmla="*/ 9846 h 351990"/>
                <a:gd name="connsiteX7" fmla="*/ 366489 w 366863"/>
                <a:gd name="connsiteY7" fmla="*/ 68867 h 35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863" h="351990">
                  <a:moveTo>
                    <a:pt x="366489" y="68867"/>
                  </a:moveTo>
                  <a:cubicBezTo>
                    <a:pt x="362824" y="95832"/>
                    <a:pt x="349053" y="120405"/>
                    <a:pt x="327913" y="137533"/>
                  </a:cubicBezTo>
                  <a:cubicBezTo>
                    <a:pt x="262719" y="198869"/>
                    <a:pt x="197140" y="259048"/>
                    <a:pt x="131946" y="320384"/>
                  </a:cubicBezTo>
                  <a:cubicBezTo>
                    <a:pt x="98385" y="352017"/>
                    <a:pt x="61737" y="365133"/>
                    <a:pt x="22003" y="333886"/>
                  </a:cubicBezTo>
                  <a:cubicBezTo>
                    <a:pt x="-9630" y="309198"/>
                    <a:pt x="-8086" y="267921"/>
                    <a:pt x="28947" y="225101"/>
                  </a:cubicBezTo>
                  <a:cubicBezTo>
                    <a:pt x="98230" y="148836"/>
                    <a:pt x="174109" y="78859"/>
                    <a:pt x="255775" y="16018"/>
                  </a:cubicBezTo>
                  <a:cubicBezTo>
                    <a:pt x="277185" y="-3116"/>
                    <a:pt x="308741" y="-5623"/>
                    <a:pt x="332928" y="9846"/>
                  </a:cubicBezTo>
                  <a:cubicBezTo>
                    <a:pt x="353875" y="22113"/>
                    <a:pt x="366643" y="44603"/>
                    <a:pt x="366489" y="68867"/>
                  </a:cubicBezTo>
                  <a:close/>
                </a:path>
              </a:pathLst>
            </a:custGeom>
            <a:solidFill>
              <a:srgbClr val="B71515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îsliḍé"/>
            <p:cNvSpPr/>
            <p:nvPr>
              <p:custDataLst>
                <p:tags r:id="rId12"/>
              </p:custDataLst>
            </p:nvPr>
          </p:nvSpPr>
          <p:spPr>
            <a:xfrm>
              <a:off x="6331463" y="4068866"/>
              <a:ext cx="337483" cy="378046"/>
            </a:xfrm>
            <a:custGeom>
              <a:avLst/>
              <a:gdLst>
                <a:gd name="connsiteX0" fmla="*/ 275298 w 337483"/>
                <a:gd name="connsiteY0" fmla="*/ -136 h 378046"/>
                <a:gd name="connsiteX1" fmla="*/ 337019 w 337483"/>
                <a:gd name="connsiteY1" fmla="*/ 68338 h 378046"/>
                <a:gd name="connsiteX2" fmla="*/ 327762 w 337483"/>
                <a:gd name="connsiteY2" fmla="*/ 98619 h 378046"/>
                <a:gd name="connsiteX3" fmla="*/ 260253 w 337483"/>
                <a:gd name="connsiteY3" fmla="*/ 188503 h 378046"/>
                <a:gd name="connsiteX4" fmla="*/ 128323 w 337483"/>
                <a:gd name="connsiteY4" fmla="*/ 346280 h 378046"/>
                <a:gd name="connsiteX5" fmla="*/ 27638 w 337483"/>
                <a:gd name="connsiteY5" fmla="*/ 365182 h 378046"/>
                <a:gd name="connsiteX6" fmla="*/ 22238 w 337483"/>
                <a:gd name="connsiteY6" fmla="*/ 256782 h 378046"/>
                <a:gd name="connsiteX7" fmla="*/ 204318 w 337483"/>
                <a:gd name="connsiteY7" fmla="*/ 34198 h 378046"/>
                <a:gd name="connsiteX8" fmla="*/ 275298 w 337483"/>
                <a:gd name="connsiteY8" fmla="*/ -136 h 37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483" h="378046">
                  <a:moveTo>
                    <a:pt x="275298" y="-136"/>
                  </a:moveTo>
                  <a:cubicBezTo>
                    <a:pt x="311251" y="1716"/>
                    <a:pt x="338910" y="32385"/>
                    <a:pt x="337019" y="68338"/>
                  </a:cubicBezTo>
                  <a:cubicBezTo>
                    <a:pt x="336480" y="79062"/>
                    <a:pt x="333278" y="89439"/>
                    <a:pt x="327762" y="98619"/>
                  </a:cubicBezTo>
                  <a:cubicBezTo>
                    <a:pt x="308473" y="130869"/>
                    <a:pt x="285829" y="160997"/>
                    <a:pt x="260253" y="188503"/>
                  </a:cubicBezTo>
                  <a:cubicBezTo>
                    <a:pt x="217048" y="241738"/>
                    <a:pt x="173070" y="294317"/>
                    <a:pt x="128323" y="346280"/>
                  </a:cubicBezTo>
                  <a:cubicBezTo>
                    <a:pt x="105717" y="379263"/>
                    <a:pt x="60660" y="387711"/>
                    <a:pt x="27638" y="365182"/>
                  </a:cubicBezTo>
                  <a:cubicBezTo>
                    <a:pt x="-6309" y="344351"/>
                    <a:pt x="-10938" y="300374"/>
                    <a:pt x="22238" y="256782"/>
                  </a:cubicBezTo>
                  <a:cubicBezTo>
                    <a:pt x="80103" y="179630"/>
                    <a:pt x="142596" y="107879"/>
                    <a:pt x="204318" y="34198"/>
                  </a:cubicBezTo>
                  <a:cubicBezTo>
                    <a:pt x="220520" y="11360"/>
                    <a:pt x="247330" y="-1601"/>
                    <a:pt x="275298" y="-136"/>
                  </a:cubicBezTo>
                  <a:close/>
                </a:path>
              </a:pathLst>
            </a:custGeom>
            <a:solidFill>
              <a:srgbClr val="B71515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íṧļiḍê"/>
            <p:cNvSpPr/>
            <p:nvPr>
              <p:custDataLst>
                <p:tags r:id="rId13"/>
              </p:custDataLst>
            </p:nvPr>
          </p:nvSpPr>
          <p:spPr>
            <a:xfrm>
              <a:off x="5192178" y="3219776"/>
              <a:ext cx="275820" cy="261570"/>
            </a:xfrm>
            <a:custGeom>
              <a:avLst/>
              <a:gdLst>
                <a:gd name="connsiteX0" fmla="*/ 275427 w 275820"/>
                <a:gd name="connsiteY0" fmla="*/ 76658 h 261570"/>
                <a:gd name="connsiteX1" fmla="*/ 258067 w 275820"/>
                <a:gd name="connsiteY1" fmla="*/ 115235 h 261570"/>
                <a:gd name="connsiteX2" fmla="*/ 103762 w 275820"/>
                <a:gd name="connsiteY2" fmla="*/ 249480 h 261570"/>
                <a:gd name="connsiteX3" fmla="*/ 19666 w 275820"/>
                <a:gd name="connsiteY3" fmla="*/ 238679 h 261570"/>
                <a:gd name="connsiteX4" fmla="*/ 14265 w 275820"/>
                <a:gd name="connsiteY4" fmla="*/ 154197 h 261570"/>
                <a:gd name="connsiteX5" fmla="*/ 183615 w 275820"/>
                <a:gd name="connsiteY5" fmla="*/ 6835 h 261570"/>
                <a:gd name="connsiteX6" fmla="*/ 275427 w 275820"/>
                <a:gd name="connsiteY6" fmla="*/ 76658 h 26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820" h="261567">
                  <a:moveTo>
                    <a:pt x="275427" y="76658"/>
                  </a:moveTo>
                  <a:cubicBezTo>
                    <a:pt x="272071" y="90469"/>
                    <a:pt x="266168" y="103546"/>
                    <a:pt x="258067" y="115235"/>
                  </a:cubicBezTo>
                  <a:cubicBezTo>
                    <a:pt x="212316" y="166117"/>
                    <a:pt x="160469" y="211213"/>
                    <a:pt x="103762" y="249480"/>
                  </a:cubicBezTo>
                  <a:cubicBezTo>
                    <a:pt x="77299" y="268768"/>
                    <a:pt x="40381" y="264023"/>
                    <a:pt x="19666" y="238679"/>
                  </a:cubicBezTo>
                  <a:cubicBezTo>
                    <a:pt x="-4791" y="216651"/>
                    <a:pt x="-7183" y="179156"/>
                    <a:pt x="14265" y="154197"/>
                  </a:cubicBezTo>
                  <a:cubicBezTo>
                    <a:pt x="60865" y="94789"/>
                    <a:pt x="118306" y="44756"/>
                    <a:pt x="183615" y="6835"/>
                  </a:cubicBezTo>
                  <a:cubicBezTo>
                    <a:pt x="228364" y="-16311"/>
                    <a:pt x="276584" y="19951"/>
                    <a:pt x="275427" y="76658"/>
                  </a:cubicBezTo>
                  <a:close/>
                </a:path>
              </a:pathLst>
            </a:custGeom>
            <a:solidFill>
              <a:srgbClr val="B71515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Agenda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任意多边形: 形状 2"/>
          <p:cNvSpPr/>
          <p:nvPr userDrawn="1">
            <p:custDataLst>
              <p:tags r:id="rId3"/>
            </p:custDataLst>
          </p:nvPr>
        </p:nvSpPr>
        <p:spPr>
          <a:xfrm flipH="1">
            <a:off x="0" y="-1"/>
            <a:ext cx="12192000" cy="6858001"/>
          </a:xfrm>
          <a:custGeom>
            <a:avLst/>
            <a:gdLst>
              <a:gd name="connsiteX0" fmla="*/ 6857998 w 6857998"/>
              <a:gd name="connsiteY0" fmla="*/ 1646710 h 12192000"/>
              <a:gd name="connsiteX1" fmla="*/ 6857997 w 6857998"/>
              <a:gd name="connsiteY1" fmla="*/ 0 h 12192000"/>
              <a:gd name="connsiteX2" fmla="*/ 0 w 6857998"/>
              <a:gd name="connsiteY2" fmla="*/ 0 h 12192000"/>
              <a:gd name="connsiteX3" fmla="*/ 0 w 6857998"/>
              <a:gd name="connsiteY3" fmla="*/ 979404 h 12192000"/>
              <a:gd name="connsiteX4" fmla="*/ 1143230 w 6857998"/>
              <a:gd name="connsiteY4" fmla="*/ 272028 h 12192000"/>
              <a:gd name="connsiteX5" fmla="*/ 2516444 w 6857998"/>
              <a:gd name="connsiteY5" fmla="*/ 585351 h 12192000"/>
              <a:gd name="connsiteX6" fmla="*/ 4692813 w 6857998"/>
              <a:gd name="connsiteY6" fmla="*/ 327501 h 12192000"/>
              <a:gd name="connsiteX7" fmla="*/ 6857998 w 6857998"/>
              <a:gd name="connsiteY7" fmla="*/ 1646710 h 12192000"/>
              <a:gd name="connsiteX8" fmla="*/ 6857998 w 6857998"/>
              <a:gd name="connsiteY8" fmla="*/ 11212596 h 12192000"/>
              <a:gd name="connsiteX9" fmla="*/ 5714768 w 6857998"/>
              <a:gd name="connsiteY9" fmla="*/ 11919972 h 12192000"/>
              <a:gd name="connsiteX10" fmla="*/ 4341554 w 6857998"/>
              <a:gd name="connsiteY10" fmla="*/ 11606649 h 12192000"/>
              <a:gd name="connsiteX11" fmla="*/ 2165185 w 6857998"/>
              <a:gd name="connsiteY11" fmla="*/ 11864499 h 12192000"/>
              <a:gd name="connsiteX12" fmla="*/ 0 w 6857998"/>
              <a:gd name="connsiteY12" fmla="*/ 10545290 h 12192000"/>
              <a:gd name="connsiteX13" fmla="*/ 1 w 6857998"/>
              <a:gd name="connsiteY13" fmla="*/ 12191999 h 12192000"/>
              <a:gd name="connsiteX14" fmla="*/ 6857997 w 6857998"/>
              <a:gd name="connsiteY14" fmla="*/ 12192000 h 12192000"/>
              <a:gd name="connsiteX15" fmla="*/ 6857998 w 6857998"/>
              <a:gd name="connsiteY15" fmla="*/ 11212596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7997" h="12192000">
                <a:moveTo>
                  <a:pt x="6857998" y="1646710"/>
                </a:moveTo>
                <a:cubicBezTo>
                  <a:pt x="6857998" y="1003773"/>
                  <a:pt x="6857997" y="642938"/>
                  <a:pt x="6857997" y="0"/>
                </a:cubicBezTo>
                <a:lnTo>
                  <a:pt x="0" y="0"/>
                </a:lnTo>
                <a:cubicBezTo>
                  <a:pt x="0" y="326468"/>
                  <a:pt x="0" y="652936"/>
                  <a:pt x="0" y="979404"/>
                </a:cubicBezTo>
                <a:cubicBezTo>
                  <a:pt x="339078" y="364985"/>
                  <a:pt x="697470" y="271951"/>
                  <a:pt x="1143230" y="272028"/>
                </a:cubicBezTo>
                <a:cubicBezTo>
                  <a:pt x="1588990" y="272106"/>
                  <a:pt x="1924847" y="576106"/>
                  <a:pt x="2516444" y="585351"/>
                </a:cubicBezTo>
                <a:cubicBezTo>
                  <a:pt x="3108041" y="594596"/>
                  <a:pt x="3969220" y="101970"/>
                  <a:pt x="4692813" y="327501"/>
                </a:cubicBezTo>
                <a:cubicBezTo>
                  <a:pt x="5416405" y="553032"/>
                  <a:pt x="5464382" y="1099800"/>
                  <a:pt x="6857998" y="1646710"/>
                </a:cubicBezTo>
                <a:close/>
                <a:moveTo>
                  <a:pt x="6857998" y="11212596"/>
                </a:moveTo>
                <a:cubicBezTo>
                  <a:pt x="6518919" y="11827015"/>
                  <a:pt x="6160528" y="11920049"/>
                  <a:pt x="5714768" y="11919972"/>
                </a:cubicBezTo>
                <a:cubicBezTo>
                  <a:pt x="5269008" y="11919894"/>
                  <a:pt x="4933151" y="11615894"/>
                  <a:pt x="4341554" y="11606649"/>
                </a:cubicBezTo>
                <a:cubicBezTo>
                  <a:pt x="3749957" y="11597403"/>
                  <a:pt x="2888777" y="12090029"/>
                  <a:pt x="2165185" y="11864499"/>
                </a:cubicBezTo>
                <a:cubicBezTo>
                  <a:pt x="1441593" y="11638968"/>
                  <a:pt x="1393616" y="11092200"/>
                  <a:pt x="0" y="10545290"/>
                </a:cubicBezTo>
                <a:cubicBezTo>
                  <a:pt x="0" y="11188227"/>
                  <a:pt x="1" y="11549062"/>
                  <a:pt x="1" y="12191999"/>
                </a:cubicBezTo>
                <a:lnTo>
                  <a:pt x="6857997" y="12192000"/>
                </a:lnTo>
                <a:cubicBezTo>
                  <a:pt x="6857997" y="11865532"/>
                  <a:pt x="6857998" y="11539064"/>
                  <a:pt x="6857998" y="1121259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4" name="组合 3"/>
          <p:cNvGrpSpPr/>
          <p:nvPr userDrawn="1">
            <p:custDataLst>
              <p:tags r:id="rId4"/>
            </p:custDataLst>
          </p:nvPr>
        </p:nvGrpSpPr>
        <p:grpSpPr>
          <a:xfrm>
            <a:off x="80563" y="77748"/>
            <a:ext cx="578198" cy="600677"/>
            <a:chOff x="5093057" y="2275874"/>
            <a:chExt cx="1993785" cy="2320652"/>
          </a:xfrm>
        </p:grpSpPr>
        <p:sp>
          <p:nvSpPr>
            <p:cNvPr id="5" name="îSļïḍé"/>
            <p:cNvSpPr/>
            <p:nvPr>
              <p:custDataLst>
                <p:tags r:id="rId5"/>
              </p:custDataLst>
            </p:nvPr>
          </p:nvSpPr>
          <p:spPr>
            <a:xfrm>
              <a:off x="5093057" y="2578266"/>
              <a:ext cx="1993785" cy="2018260"/>
            </a:xfrm>
            <a:custGeom>
              <a:avLst/>
              <a:gdLst>
                <a:gd name="connsiteX0" fmla="*/ 1993207 w 1993785"/>
                <a:gd name="connsiteY0" fmla="*/ 964670 h 2018260"/>
                <a:gd name="connsiteX1" fmla="*/ 1596643 w 1993785"/>
                <a:gd name="connsiteY1" fmla="*/ 1831094 h 2018260"/>
                <a:gd name="connsiteX2" fmla="*/ 427011 w 1993785"/>
                <a:gd name="connsiteY2" fmla="*/ 1822607 h 2018260"/>
                <a:gd name="connsiteX3" fmla="*/ 316683 w 1993785"/>
                <a:gd name="connsiteY3" fmla="*/ 240981 h 2018260"/>
                <a:gd name="connsiteX4" fmla="*/ 909600 w 1993785"/>
                <a:gd name="connsiteY4" fmla="*/ 2965 h 2018260"/>
                <a:gd name="connsiteX5" fmla="*/ 1465098 w 1993785"/>
                <a:gd name="connsiteY5" fmla="*/ 97863 h 2018260"/>
                <a:gd name="connsiteX6" fmla="*/ 1958874 w 1993785"/>
                <a:gd name="connsiteY6" fmla="*/ 699652 h 2018260"/>
                <a:gd name="connsiteX7" fmla="*/ 1993207 w 1993785"/>
                <a:gd name="connsiteY7" fmla="*/ 964670 h 20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3785" h="2018260">
                  <a:moveTo>
                    <a:pt x="1993207" y="964670"/>
                  </a:moveTo>
                  <a:cubicBezTo>
                    <a:pt x="1998993" y="1316487"/>
                    <a:pt x="1882878" y="1615838"/>
                    <a:pt x="1596643" y="1831094"/>
                  </a:cubicBezTo>
                  <a:cubicBezTo>
                    <a:pt x="1255629" y="2086855"/>
                    <a:pt x="786542" y="2076438"/>
                    <a:pt x="427011" y="1822607"/>
                  </a:cubicBezTo>
                  <a:cubicBezTo>
                    <a:pt x="-184037" y="1390553"/>
                    <a:pt x="-64836" y="617484"/>
                    <a:pt x="316683" y="240981"/>
                  </a:cubicBezTo>
                  <a:cubicBezTo>
                    <a:pt x="478703" y="80890"/>
                    <a:pt x="690101" y="24567"/>
                    <a:pt x="909600" y="2965"/>
                  </a:cubicBezTo>
                  <a:cubicBezTo>
                    <a:pt x="1099742" y="-11154"/>
                    <a:pt x="1290424" y="21404"/>
                    <a:pt x="1465098" y="97863"/>
                  </a:cubicBezTo>
                  <a:cubicBezTo>
                    <a:pt x="1739375" y="207805"/>
                    <a:pt x="1870920" y="436563"/>
                    <a:pt x="1958874" y="699652"/>
                  </a:cubicBezTo>
                  <a:cubicBezTo>
                    <a:pt x="1982521" y="785986"/>
                    <a:pt x="1994056" y="875174"/>
                    <a:pt x="1993207" y="964670"/>
                  </a:cubicBezTo>
                  <a:close/>
                </a:path>
              </a:pathLst>
            </a:custGeom>
            <a:solidFill>
              <a:srgbClr val="FF4100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îṧlïďê"/>
            <p:cNvSpPr/>
            <p:nvPr>
              <p:custDataLst>
                <p:tags r:id="rId6"/>
              </p:custDataLst>
            </p:nvPr>
          </p:nvSpPr>
          <p:spPr>
            <a:xfrm>
              <a:off x="5466602" y="2275874"/>
              <a:ext cx="1481736" cy="1425136"/>
            </a:xfrm>
            <a:custGeom>
              <a:avLst/>
              <a:gdLst>
                <a:gd name="connsiteX0" fmla="*/ 990870 w 1481736"/>
                <a:gd name="connsiteY0" fmla="*/ 526013 h 1425136"/>
                <a:gd name="connsiteX1" fmla="*/ 1309509 w 1481736"/>
                <a:gd name="connsiteY1" fmla="*/ 438446 h 1425136"/>
                <a:gd name="connsiteX2" fmla="*/ 1400163 w 1481736"/>
                <a:gd name="connsiteY2" fmla="*/ 423786 h 1425136"/>
                <a:gd name="connsiteX3" fmla="*/ 1473458 w 1481736"/>
                <a:gd name="connsiteY3" fmla="*/ 471236 h 1425136"/>
                <a:gd name="connsiteX4" fmla="*/ 1457641 w 1481736"/>
                <a:gd name="connsiteY4" fmla="*/ 556489 h 1425136"/>
                <a:gd name="connsiteX5" fmla="*/ 1386276 w 1481736"/>
                <a:gd name="connsiteY5" fmla="*/ 615510 h 1425136"/>
                <a:gd name="connsiteX6" fmla="*/ 1039090 w 1481736"/>
                <a:gd name="connsiteY6" fmla="*/ 808392 h 1425136"/>
                <a:gd name="connsiteX7" fmla="*/ 1147103 w 1481736"/>
                <a:gd name="connsiteY7" fmla="*/ 889787 h 1425136"/>
                <a:gd name="connsiteX8" fmla="*/ 1306808 w 1481736"/>
                <a:gd name="connsiteY8" fmla="*/ 1064152 h 1425136"/>
                <a:gd name="connsiteX9" fmla="*/ 1238142 w 1481736"/>
                <a:gd name="connsiteY9" fmla="*/ 1198012 h 1425136"/>
                <a:gd name="connsiteX10" fmla="*/ 1060306 w 1481736"/>
                <a:gd name="connsiteY10" fmla="*/ 1155964 h 1425136"/>
                <a:gd name="connsiteX11" fmla="*/ 877455 w 1481736"/>
                <a:gd name="connsiteY11" fmla="*/ 1037149 h 1425136"/>
                <a:gd name="connsiteX12" fmla="*/ 829235 w 1481736"/>
                <a:gd name="connsiteY12" fmla="*/ 1097714 h 1425136"/>
                <a:gd name="connsiteX13" fmla="*/ 625166 w 1481736"/>
                <a:gd name="connsiteY13" fmla="*/ 1382791 h 1425136"/>
                <a:gd name="connsiteX14" fmla="*/ 525254 w 1481736"/>
                <a:gd name="connsiteY14" fmla="*/ 1421368 h 1425136"/>
                <a:gd name="connsiteX15" fmla="*/ 471632 w 1481736"/>
                <a:gd name="connsiteY15" fmla="*/ 1319527 h 1425136"/>
                <a:gd name="connsiteX16" fmla="*/ 522167 w 1481736"/>
                <a:gd name="connsiteY16" fmla="*/ 1024804 h 1425136"/>
                <a:gd name="connsiteX17" fmla="*/ 548014 w 1481736"/>
                <a:gd name="connsiteY17" fmla="*/ 904061 h 1425136"/>
                <a:gd name="connsiteX18" fmla="*/ 445401 w 1481736"/>
                <a:gd name="connsiteY18" fmla="*/ 890944 h 1425136"/>
                <a:gd name="connsiteX19" fmla="*/ 88571 w 1481736"/>
                <a:gd name="connsiteY19" fmla="*/ 841953 h 1425136"/>
                <a:gd name="connsiteX20" fmla="*/ 231 w 1481736"/>
                <a:gd name="connsiteY20" fmla="*/ 767115 h 1425136"/>
                <a:gd name="connsiteX21" fmla="*/ 74298 w 1481736"/>
                <a:gd name="connsiteY21" fmla="*/ 667589 h 1425136"/>
                <a:gd name="connsiteX22" fmla="*/ 392552 w 1481736"/>
                <a:gd name="connsiteY22" fmla="*/ 593522 h 1425136"/>
                <a:gd name="connsiteX23" fmla="*/ 375578 w 1481736"/>
                <a:gd name="connsiteY23" fmla="*/ 516369 h 1425136"/>
                <a:gd name="connsiteX24" fmla="*/ 329286 w 1481736"/>
                <a:gd name="connsiteY24" fmla="*/ 80458 h 1425136"/>
                <a:gd name="connsiteX25" fmla="*/ 472790 w 1481736"/>
                <a:gd name="connsiteY25" fmla="*/ 29923 h 1425136"/>
                <a:gd name="connsiteX26" fmla="*/ 616293 w 1481736"/>
                <a:gd name="connsiteY26" fmla="*/ 242864 h 1425136"/>
                <a:gd name="connsiteX27" fmla="*/ 689588 w 1481736"/>
                <a:gd name="connsiteY27" fmla="*/ 388296 h 1425136"/>
                <a:gd name="connsiteX28" fmla="*/ 930690 w 1481736"/>
                <a:gd name="connsiteY28" fmla="*/ 105532 h 1425136"/>
                <a:gd name="connsiteX29" fmla="*/ 963095 w 1481736"/>
                <a:gd name="connsiteY29" fmla="*/ 80072 h 1425136"/>
                <a:gd name="connsiteX30" fmla="*/ 1059149 w 1481736"/>
                <a:gd name="connsiteY30" fmla="*/ 62713 h 1425136"/>
                <a:gd name="connsiteX31" fmla="*/ 1106983 w 1481736"/>
                <a:gd name="connsiteY31" fmla="*/ 153753 h 1425136"/>
                <a:gd name="connsiteX32" fmla="*/ 1037547 w 1481736"/>
                <a:gd name="connsiteY32" fmla="*/ 423786 h 1425136"/>
                <a:gd name="connsiteX33" fmla="*/ 990870 w 1481736"/>
                <a:gd name="connsiteY33" fmla="*/ 526013 h 142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81736" h="1425136">
                  <a:moveTo>
                    <a:pt x="990870" y="526013"/>
                  </a:moveTo>
                  <a:cubicBezTo>
                    <a:pt x="1106598" y="494380"/>
                    <a:pt x="1207668" y="465448"/>
                    <a:pt x="1309509" y="438446"/>
                  </a:cubicBezTo>
                  <a:cubicBezTo>
                    <a:pt x="1339174" y="430576"/>
                    <a:pt x="1369533" y="425677"/>
                    <a:pt x="1400163" y="423786"/>
                  </a:cubicBezTo>
                  <a:cubicBezTo>
                    <a:pt x="1432336" y="421858"/>
                    <a:pt x="1462040" y="441069"/>
                    <a:pt x="1473458" y="471236"/>
                  </a:cubicBezTo>
                  <a:cubicBezTo>
                    <a:pt x="1488310" y="499936"/>
                    <a:pt x="1481790" y="535040"/>
                    <a:pt x="1457641" y="556489"/>
                  </a:cubicBezTo>
                  <a:cubicBezTo>
                    <a:pt x="1435537" y="578130"/>
                    <a:pt x="1411659" y="597881"/>
                    <a:pt x="1386276" y="615510"/>
                  </a:cubicBezTo>
                  <a:cubicBezTo>
                    <a:pt x="1277722" y="691930"/>
                    <a:pt x="1161337" y="756584"/>
                    <a:pt x="1039090" y="808392"/>
                  </a:cubicBezTo>
                  <a:cubicBezTo>
                    <a:pt x="1068022" y="850440"/>
                    <a:pt x="1113542" y="862398"/>
                    <a:pt x="1147103" y="889787"/>
                  </a:cubicBezTo>
                  <a:cubicBezTo>
                    <a:pt x="1210098" y="938124"/>
                    <a:pt x="1264182" y="997146"/>
                    <a:pt x="1306808" y="1064152"/>
                  </a:cubicBezTo>
                  <a:cubicBezTo>
                    <a:pt x="1345384" y="1130118"/>
                    <a:pt x="1313753" y="1188753"/>
                    <a:pt x="1238142" y="1198012"/>
                  </a:cubicBezTo>
                  <a:cubicBezTo>
                    <a:pt x="1175803" y="1204878"/>
                    <a:pt x="1112963" y="1190027"/>
                    <a:pt x="1060306" y="1155964"/>
                  </a:cubicBezTo>
                  <a:cubicBezTo>
                    <a:pt x="998584" y="1117388"/>
                    <a:pt x="939176" y="1078812"/>
                    <a:pt x="877455" y="1037149"/>
                  </a:cubicBezTo>
                  <a:cubicBezTo>
                    <a:pt x="846594" y="1044092"/>
                    <a:pt x="842736" y="1075725"/>
                    <a:pt x="829235" y="1097714"/>
                  </a:cubicBezTo>
                  <a:cubicBezTo>
                    <a:pt x="770598" y="1199130"/>
                    <a:pt x="702241" y="1294607"/>
                    <a:pt x="625166" y="1382791"/>
                  </a:cubicBezTo>
                  <a:cubicBezTo>
                    <a:pt x="604335" y="1416662"/>
                    <a:pt x="563444" y="1432479"/>
                    <a:pt x="525254" y="1421368"/>
                  </a:cubicBezTo>
                  <a:cubicBezTo>
                    <a:pt x="485250" y="1404704"/>
                    <a:pt x="462722" y="1361961"/>
                    <a:pt x="471632" y="1319527"/>
                  </a:cubicBezTo>
                  <a:cubicBezTo>
                    <a:pt x="482086" y="1220309"/>
                    <a:pt x="498945" y="1121863"/>
                    <a:pt x="522167" y="1024804"/>
                  </a:cubicBezTo>
                  <a:cubicBezTo>
                    <a:pt x="529883" y="984299"/>
                    <a:pt x="539141" y="944566"/>
                    <a:pt x="548014" y="904061"/>
                  </a:cubicBezTo>
                  <a:cubicBezTo>
                    <a:pt x="516381" y="887820"/>
                    <a:pt x="480080" y="883191"/>
                    <a:pt x="445401" y="890944"/>
                  </a:cubicBezTo>
                  <a:cubicBezTo>
                    <a:pt x="324735" y="891678"/>
                    <a:pt x="204569" y="875167"/>
                    <a:pt x="88571" y="841953"/>
                  </a:cubicBezTo>
                  <a:cubicBezTo>
                    <a:pt x="47294" y="831538"/>
                    <a:pt x="6017" y="816492"/>
                    <a:pt x="231" y="767115"/>
                  </a:cubicBezTo>
                  <a:cubicBezTo>
                    <a:pt x="-5556" y="717737"/>
                    <a:pt x="31092" y="686491"/>
                    <a:pt x="74298" y="667589"/>
                  </a:cubicBezTo>
                  <a:cubicBezTo>
                    <a:pt x="173863" y="620409"/>
                    <a:pt x="282377" y="595142"/>
                    <a:pt x="392552" y="593522"/>
                  </a:cubicBezTo>
                  <a:cubicBezTo>
                    <a:pt x="410683" y="559574"/>
                    <a:pt x="385993" y="538744"/>
                    <a:pt x="375578" y="516369"/>
                  </a:cubicBezTo>
                  <a:cubicBezTo>
                    <a:pt x="309998" y="376337"/>
                    <a:pt x="309227" y="228976"/>
                    <a:pt x="329286" y="80458"/>
                  </a:cubicBezTo>
                  <a:cubicBezTo>
                    <a:pt x="340473" y="-1324"/>
                    <a:pt x="412226" y="-26013"/>
                    <a:pt x="472790" y="29923"/>
                  </a:cubicBezTo>
                  <a:cubicBezTo>
                    <a:pt x="534010" y="90912"/>
                    <a:pt x="582771" y="163243"/>
                    <a:pt x="616293" y="242864"/>
                  </a:cubicBezTo>
                  <a:cubicBezTo>
                    <a:pt x="638282" y="288770"/>
                    <a:pt x="647540" y="341233"/>
                    <a:pt x="689588" y="388296"/>
                  </a:cubicBezTo>
                  <a:cubicBezTo>
                    <a:pt x="748070" y="277390"/>
                    <a:pt x="830430" y="180833"/>
                    <a:pt x="930690" y="105532"/>
                  </a:cubicBezTo>
                  <a:lnTo>
                    <a:pt x="963095" y="80072"/>
                  </a:lnTo>
                  <a:cubicBezTo>
                    <a:pt x="988400" y="54920"/>
                    <a:pt x="1026629" y="48015"/>
                    <a:pt x="1059149" y="62713"/>
                  </a:cubicBezTo>
                  <a:cubicBezTo>
                    <a:pt x="1093019" y="79609"/>
                    <a:pt x="1112307" y="116257"/>
                    <a:pt x="1106983" y="153753"/>
                  </a:cubicBezTo>
                  <a:cubicBezTo>
                    <a:pt x="1100735" y="247300"/>
                    <a:pt x="1077202" y="338842"/>
                    <a:pt x="1037547" y="423786"/>
                  </a:cubicBezTo>
                  <a:cubicBezTo>
                    <a:pt x="1022887" y="452332"/>
                    <a:pt x="1010158" y="482808"/>
                    <a:pt x="990870" y="526013"/>
                  </a:cubicBezTo>
                  <a:close/>
                </a:path>
              </a:pathLst>
            </a:custGeom>
            <a:solidFill>
              <a:srgbClr val="009750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ïŝḷïḑe"/>
            <p:cNvSpPr/>
            <p:nvPr>
              <p:custDataLst>
                <p:tags r:id="rId7"/>
              </p:custDataLst>
            </p:nvPr>
          </p:nvSpPr>
          <p:spPr>
            <a:xfrm>
              <a:off x="5652254" y="3861616"/>
              <a:ext cx="469477" cy="544535"/>
            </a:xfrm>
            <a:custGeom>
              <a:avLst/>
              <a:gdLst>
                <a:gd name="connsiteX0" fmla="*/ 63010 w 469477"/>
                <a:gd name="connsiteY0" fmla="*/ 544272 h 544535"/>
                <a:gd name="connsiteX1" fmla="*/ -371 w 469477"/>
                <a:gd name="connsiteY1" fmla="*/ 481894 h 544535"/>
                <a:gd name="connsiteX2" fmla="*/ 1287 w 469477"/>
                <a:gd name="connsiteY2" fmla="*/ 467120 h 544535"/>
                <a:gd name="connsiteX3" fmla="*/ 23276 w 469477"/>
                <a:gd name="connsiteY3" fmla="*/ 421214 h 544535"/>
                <a:gd name="connsiteX4" fmla="*/ 334201 w 469477"/>
                <a:gd name="connsiteY4" fmla="*/ 38151 h 544535"/>
                <a:gd name="connsiteX5" fmla="*/ 441443 w 469477"/>
                <a:gd name="connsiteY5" fmla="*/ 15777 h 544535"/>
                <a:gd name="connsiteX6" fmla="*/ 444529 w 469477"/>
                <a:gd name="connsiteY6" fmla="*/ 124562 h 544535"/>
                <a:gd name="connsiteX7" fmla="*/ 133990 w 469477"/>
                <a:gd name="connsiteY7" fmla="*/ 508010 h 544535"/>
                <a:gd name="connsiteX8" fmla="*/ 63010 w 469477"/>
                <a:gd name="connsiteY8" fmla="*/ 544272 h 54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477" h="544535">
                  <a:moveTo>
                    <a:pt x="63010" y="544272"/>
                  </a:moveTo>
                  <a:cubicBezTo>
                    <a:pt x="28291" y="544542"/>
                    <a:pt x="-101" y="516613"/>
                    <a:pt x="-371" y="481894"/>
                  </a:cubicBezTo>
                  <a:cubicBezTo>
                    <a:pt x="-409" y="476918"/>
                    <a:pt x="169" y="471942"/>
                    <a:pt x="1287" y="467120"/>
                  </a:cubicBezTo>
                  <a:cubicBezTo>
                    <a:pt x="4952" y="450300"/>
                    <a:pt x="12475" y="434599"/>
                    <a:pt x="23276" y="421214"/>
                  </a:cubicBezTo>
                  <a:cubicBezTo>
                    <a:pt x="126275" y="293140"/>
                    <a:pt x="229659" y="165067"/>
                    <a:pt x="334201" y="38151"/>
                  </a:cubicBezTo>
                  <a:cubicBezTo>
                    <a:pt x="362362" y="3432"/>
                    <a:pt x="398624" y="-15856"/>
                    <a:pt x="441443" y="15777"/>
                  </a:cubicBezTo>
                  <a:cubicBezTo>
                    <a:pt x="475390" y="40466"/>
                    <a:pt x="480019" y="80585"/>
                    <a:pt x="444529" y="124562"/>
                  </a:cubicBezTo>
                  <a:cubicBezTo>
                    <a:pt x="342688" y="253793"/>
                    <a:pt x="237760" y="380708"/>
                    <a:pt x="133990" y="508010"/>
                  </a:cubicBezTo>
                  <a:cubicBezTo>
                    <a:pt x="117865" y="531194"/>
                    <a:pt x="91247" y="544811"/>
                    <a:pt x="63010" y="544272"/>
                  </a:cubicBezTo>
                  <a:close/>
                </a:path>
              </a:pathLst>
            </a:custGeom>
            <a:solidFill>
              <a:srgbClr val="B71515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îṩľídè"/>
            <p:cNvSpPr/>
            <p:nvPr>
              <p:custDataLst>
                <p:tags r:id="rId8"/>
              </p:custDataLst>
            </p:nvPr>
          </p:nvSpPr>
          <p:spPr>
            <a:xfrm>
              <a:off x="5440800" y="3780043"/>
              <a:ext cx="465281" cy="477757"/>
            </a:xfrm>
            <a:custGeom>
              <a:avLst/>
              <a:gdLst>
                <a:gd name="connsiteX0" fmla="*/ 384407 w 465281"/>
                <a:gd name="connsiteY0" fmla="*/ -248 h 477757"/>
                <a:gd name="connsiteX1" fmla="*/ 461559 w 465281"/>
                <a:gd name="connsiteY1" fmla="*/ 84234 h 477757"/>
                <a:gd name="connsiteX2" fmla="*/ 429155 w 465281"/>
                <a:gd name="connsiteY2" fmla="*/ 135540 h 477757"/>
                <a:gd name="connsiteX3" fmla="*/ 134432 w 465281"/>
                <a:gd name="connsiteY3" fmla="*/ 439136 h 477757"/>
                <a:gd name="connsiteX4" fmla="*/ 95856 w 465281"/>
                <a:gd name="connsiteY4" fmla="*/ 470383 h 477757"/>
                <a:gd name="connsiteX5" fmla="*/ 6745 w 465281"/>
                <a:gd name="connsiteY5" fmla="*/ 441026 h 477757"/>
                <a:gd name="connsiteX6" fmla="*/ 5974 w 465281"/>
                <a:gd name="connsiteY6" fmla="*/ 382814 h 477757"/>
                <a:gd name="connsiteX7" fmla="*/ 34906 w 465281"/>
                <a:gd name="connsiteY7" fmla="*/ 340766 h 477757"/>
                <a:gd name="connsiteX8" fmla="*/ 321913 w 465281"/>
                <a:gd name="connsiteY8" fmla="*/ 44115 h 477757"/>
                <a:gd name="connsiteX9" fmla="*/ 384407 w 465281"/>
                <a:gd name="connsiteY9" fmla="*/ -248 h 47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5281" h="477757">
                  <a:moveTo>
                    <a:pt x="384407" y="-248"/>
                  </a:moveTo>
                  <a:cubicBezTo>
                    <a:pt x="443428" y="-248"/>
                    <a:pt x="475832" y="41029"/>
                    <a:pt x="461559" y="84234"/>
                  </a:cubicBezTo>
                  <a:cubicBezTo>
                    <a:pt x="454847" y="103599"/>
                    <a:pt x="443737" y="121152"/>
                    <a:pt x="429155" y="135540"/>
                  </a:cubicBezTo>
                  <a:cubicBezTo>
                    <a:pt x="331673" y="238424"/>
                    <a:pt x="233458" y="339609"/>
                    <a:pt x="134432" y="439136"/>
                  </a:cubicBezTo>
                  <a:cubicBezTo>
                    <a:pt x="123631" y="451866"/>
                    <a:pt x="110554" y="462435"/>
                    <a:pt x="95856" y="470383"/>
                  </a:cubicBezTo>
                  <a:cubicBezTo>
                    <a:pt x="63144" y="486893"/>
                    <a:pt x="23217" y="473738"/>
                    <a:pt x="6745" y="441026"/>
                  </a:cubicBezTo>
                  <a:cubicBezTo>
                    <a:pt x="-2474" y="422779"/>
                    <a:pt x="-2745" y="401292"/>
                    <a:pt x="5974" y="382814"/>
                  </a:cubicBezTo>
                  <a:cubicBezTo>
                    <a:pt x="13110" y="367230"/>
                    <a:pt x="22909" y="352995"/>
                    <a:pt x="34906" y="340766"/>
                  </a:cubicBezTo>
                  <a:cubicBezTo>
                    <a:pt x="130189" y="241625"/>
                    <a:pt x="227787" y="142870"/>
                    <a:pt x="321913" y="44115"/>
                  </a:cubicBezTo>
                  <a:cubicBezTo>
                    <a:pt x="345830" y="21741"/>
                    <a:pt x="366662" y="-248"/>
                    <a:pt x="384407" y="-248"/>
                  </a:cubicBezTo>
                  <a:close/>
                </a:path>
              </a:pathLst>
            </a:custGeom>
            <a:solidFill>
              <a:srgbClr val="B71515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îṧlíḓé"/>
            <p:cNvSpPr/>
            <p:nvPr>
              <p:custDataLst>
                <p:tags r:id="rId9"/>
              </p:custDataLst>
            </p:nvPr>
          </p:nvSpPr>
          <p:spPr>
            <a:xfrm>
              <a:off x="5997636" y="3984465"/>
              <a:ext cx="393885" cy="478965"/>
            </a:xfrm>
            <a:custGeom>
              <a:avLst/>
              <a:gdLst>
                <a:gd name="connsiteX0" fmla="*/ 393485 w 393885"/>
                <a:gd name="connsiteY0" fmla="*/ 68835 h 478965"/>
                <a:gd name="connsiteX1" fmla="*/ 363396 w 393885"/>
                <a:gd name="connsiteY1" fmla="*/ 133258 h 478965"/>
                <a:gd name="connsiteX2" fmla="*/ 141582 w 393885"/>
                <a:gd name="connsiteY2" fmla="*/ 429909 h 478965"/>
                <a:gd name="connsiteX3" fmla="*/ 105320 w 393885"/>
                <a:gd name="connsiteY3" fmla="*/ 465785 h 478965"/>
                <a:gd name="connsiteX4" fmla="*/ 28168 w 393885"/>
                <a:gd name="connsiteY4" fmla="*/ 465785 h 478965"/>
                <a:gd name="connsiteX5" fmla="*/ 3092 w 393885"/>
                <a:gd name="connsiteY5" fmla="*/ 393648 h 478965"/>
                <a:gd name="connsiteX6" fmla="*/ 31640 w 393885"/>
                <a:gd name="connsiteY6" fmla="*/ 339640 h 478965"/>
                <a:gd name="connsiteX7" fmla="*/ 247281 w 393885"/>
                <a:gd name="connsiteY7" fmla="*/ 51090 h 478965"/>
                <a:gd name="connsiteX8" fmla="*/ 300901 w 393885"/>
                <a:gd name="connsiteY8" fmla="*/ 4798 h 478965"/>
                <a:gd name="connsiteX9" fmla="*/ 388470 w 393885"/>
                <a:gd name="connsiteY9" fmla="*/ 41407 h 478965"/>
                <a:gd name="connsiteX10" fmla="*/ 393485 w 393885"/>
                <a:gd name="connsiteY10" fmla="*/ 68835 h 47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3885" h="478965">
                  <a:moveTo>
                    <a:pt x="393485" y="68835"/>
                  </a:moveTo>
                  <a:cubicBezTo>
                    <a:pt x="389666" y="92715"/>
                    <a:pt x="379250" y="115011"/>
                    <a:pt x="363396" y="133258"/>
                  </a:cubicBezTo>
                  <a:lnTo>
                    <a:pt x="141582" y="429909"/>
                  </a:lnTo>
                  <a:cubicBezTo>
                    <a:pt x="131281" y="443564"/>
                    <a:pt x="119053" y="455639"/>
                    <a:pt x="105320" y="465785"/>
                  </a:cubicBezTo>
                  <a:cubicBezTo>
                    <a:pt x="82483" y="483028"/>
                    <a:pt x="51004" y="483028"/>
                    <a:pt x="28168" y="465785"/>
                  </a:cubicBezTo>
                  <a:cubicBezTo>
                    <a:pt x="4019" y="450509"/>
                    <a:pt x="-6359" y="420613"/>
                    <a:pt x="3092" y="393648"/>
                  </a:cubicBezTo>
                  <a:cubicBezTo>
                    <a:pt x="9342" y="374089"/>
                    <a:pt x="18986" y="355804"/>
                    <a:pt x="31640" y="339640"/>
                  </a:cubicBezTo>
                  <a:cubicBezTo>
                    <a:pt x="102620" y="242814"/>
                    <a:pt x="175143" y="146759"/>
                    <a:pt x="247281" y="51090"/>
                  </a:cubicBezTo>
                  <a:cubicBezTo>
                    <a:pt x="260203" y="30721"/>
                    <a:pt x="278875" y="14636"/>
                    <a:pt x="300901" y="4798"/>
                  </a:cubicBezTo>
                  <a:cubicBezTo>
                    <a:pt x="335196" y="-9282"/>
                    <a:pt x="374428" y="7113"/>
                    <a:pt x="388470" y="41407"/>
                  </a:cubicBezTo>
                  <a:cubicBezTo>
                    <a:pt x="392057" y="50087"/>
                    <a:pt x="393755" y="59461"/>
                    <a:pt x="393485" y="68835"/>
                  </a:cubicBezTo>
                  <a:close/>
                </a:path>
              </a:pathLst>
            </a:custGeom>
            <a:solidFill>
              <a:srgbClr val="B71515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ï$ḻiḓê"/>
            <p:cNvSpPr/>
            <p:nvPr>
              <p:custDataLst>
                <p:tags r:id="rId10"/>
              </p:custDataLst>
            </p:nvPr>
          </p:nvSpPr>
          <p:spPr>
            <a:xfrm>
              <a:off x="5281683" y="3631991"/>
              <a:ext cx="410039" cy="401632"/>
            </a:xfrm>
            <a:custGeom>
              <a:avLst/>
              <a:gdLst>
                <a:gd name="connsiteX0" fmla="*/ 409664 w 410039"/>
                <a:gd name="connsiteY0" fmla="*/ 64480 h 401632"/>
                <a:gd name="connsiteX1" fmla="*/ 374173 w 410039"/>
                <a:gd name="connsiteY1" fmla="*/ 135460 h 401632"/>
                <a:gd name="connsiteX2" fmla="*/ 128829 w 410039"/>
                <a:gd name="connsiteY2" fmla="*/ 372318 h 401632"/>
                <a:gd name="connsiteX3" fmla="*/ 29032 w 410039"/>
                <a:gd name="connsiteY3" fmla="*/ 387479 h 401632"/>
                <a:gd name="connsiteX4" fmla="*/ 27373 w 410039"/>
                <a:gd name="connsiteY4" fmla="*/ 386205 h 401632"/>
                <a:gd name="connsiteX5" fmla="*/ 12019 w 410039"/>
                <a:gd name="connsiteY5" fmla="*/ 293623 h 401632"/>
                <a:gd name="connsiteX6" fmla="*/ 19659 w 410039"/>
                <a:gd name="connsiteY6" fmla="*/ 284750 h 401632"/>
                <a:gd name="connsiteX7" fmla="*/ 303965 w 410039"/>
                <a:gd name="connsiteY7" fmla="*/ 14716 h 401632"/>
                <a:gd name="connsiteX8" fmla="*/ 394696 w 410039"/>
                <a:gd name="connsiteY8" fmla="*/ 22894 h 401632"/>
                <a:gd name="connsiteX9" fmla="*/ 409664 w 410039"/>
                <a:gd name="connsiteY9" fmla="*/ 64480 h 40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039" h="401632">
                  <a:moveTo>
                    <a:pt x="409664" y="64480"/>
                  </a:moveTo>
                  <a:cubicBezTo>
                    <a:pt x="409896" y="92448"/>
                    <a:pt x="396702" y="118872"/>
                    <a:pt x="374173" y="135460"/>
                  </a:cubicBezTo>
                  <a:cubicBezTo>
                    <a:pt x="292392" y="214542"/>
                    <a:pt x="210224" y="292851"/>
                    <a:pt x="128829" y="372318"/>
                  </a:cubicBezTo>
                  <a:cubicBezTo>
                    <a:pt x="105452" y="404067"/>
                    <a:pt x="60780" y="410856"/>
                    <a:pt x="29032" y="387479"/>
                  </a:cubicBezTo>
                  <a:cubicBezTo>
                    <a:pt x="28491" y="387054"/>
                    <a:pt x="27913" y="386630"/>
                    <a:pt x="27373" y="386205"/>
                  </a:cubicBezTo>
                  <a:cubicBezTo>
                    <a:pt x="-2408" y="364874"/>
                    <a:pt x="-9312" y="323442"/>
                    <a:pt x="12019" y="293623"/>
                  </a:cubicBezTo>
                  <a:cubicBezTo>
                    <a:pt x="14296" y="290459"/>
                    <a:pt x="16841" y="287489"/>
                    <a:pt x="19659" y="284750"/>
                  </a:cubicBezTo>
                  <a:cubicBezTo>
                    <a:pt x="103446" y="183834"/>
                    <a:pt x="198884" y="93219"/>
                    <a:pt x="303965" y="14716"/>
                  </a:cubicBezTo>
                  <a:cubicBezTo>
                    <a:pt x="331276" y="-8082"/>
                    <a:pt x="371898" y="-4418"/>
                    <a:pt x="394696" y="22894"/>
                  </a:cubicBezTo>
                  <a:cubicBezTo>
                    <a:pt x="404456" y="34583"/>
                    <a:pt x="409742" y="49281"/>
                    <a:pt x="409664" y="64480"/>
                  </a:cubicBezTo>
                  <a:close/>
                </a:path>
              </a:pathLst>
            </a:custGeom>
            <a:solidFill>
              <a:srgbClr val="B71515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ïşļîḑê"/>
            <p:cNvSpPr/>
            <p:nvPr>
              <p:custDataLst>
                <p:tags r:id="rId11"/>
              </p:custDataLst>
            </p:nvPr>
          </p:nvSpPr>
          <p:spPr>
            <a:xfrm>
              <a:off x="5218387" y="3414276"/>
              <a:ext cx="366863" cy="351990"/>
            </a:xfrm>
            <a:custGeom>
              <a:avLst/>
              <a:gdLst>
                <a:gd name="connsiteX0" fmla="*/ 366489 w 366863"/>
                <a:gd name="connsiteY0" fmla="*/ 68867 h 351990"/>
                <a:gd name="connsiteX1" fmla="*/ 327913 w 366863"/>
                <a:gd name="connsiteY1" fmla="*/ 137533 h 351990"/>
                <a:gd name="connsiteX2" fmla="*/ 131946 w 366863"/>
                <a:gd name="connsiteY2" fmla="*/ 320384 h 351990"/>
                <a:gd name="connsiteX3" fmla="*/ 22003 w 366863"/>
                <a:gd name="connsiteY3" fmla="*/ 333886 h 351990"/>
                <a:gd name="connsiteX4" fmla="*/ 28947 w 366863"/>
                <a:gd name="connsiteY4" fmla="*/ 225101 h 351990"/>
                <a:gd name="connsiteX5" fmla="*/ 255775 w 366863"/>
                <a:gd name="connsiteY5" fmla="*/ 16018 h 351990"/>
                <a:gd name="connsiteX6" fmla="*/ 332928 w 366863"/>
                <a:gd name="connsiteY6" fmla="*/ 9846 h 351990"/>
                <a:gd name="connsiteX7" fmla="*/ 366489 w 366863"/>
                <a:gd name="connsiteY7" fmla="*/ 68867 h 35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863" h="351990">
                  <a:moveTo>
                    <a:pt x="366489" y="68867"/>
                  </a:moveTo>
                  <a:cubicBezTo>
                    <a:pt x="362824" y="95832"/>
                    <a:pt x="349053" y="120405"/>
                    <a:pt x="327913" y="137533"/>
                  </a:cubicBezTo>
                  <a:cubicBezTo>
                    <a:pt x="262719" y="198869"/>
                    <a:pt x="197140" y="259048"/>
                    <a:pt x="131946" y="320384"/>
                  </a:cubicBezTo>
                  <a:cubicBezTo>
                    <a:pt x="98385" y="352017"/>
                    <a:pt x="61737" y="365133"/>
                    <a:pt x="22003" y="333886"/>
                  </a:cubicBezTo>
                  <a:cubicBezTo>
                    <a:pt x="-9630" y="309198"/>
                    <a:pt x="-8086" y="267921"/>
                    <a:pt x="28947" y="225101"/>
                  </a:cubicBezTo>
                  <a:cubicBezTo>
                    <a:pt x="98230" y="148836"/>
                    <a:pt x="174109" y="78859"/>
                    <a:pt x="255775" y="16018"/>
                  </a:cubicBezTo>
                  <a:cubicBezTo>
                    <a:pt x="277185" y="-3116"/>
                    <a:pt x="308741" y="-5623"/>
                    <a:pt x="332928" y="9846"/>
                  </a:cubicBezTo>
                  <a:cubicBezTo>
                    <a:pt x="353875" y="22113"/>
                    <a:pt x="366643" y="44603"/>
                    <a:pt x="366489" y="68867"/>
                  </a:cubicBezTo>
                  <a:close/>
                </a:path>
              </a:pathLst>
            </a:custGeom>
            <a:solidFill>
              <a:srgbClr val="B71515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îsliḍé"/>
            <p:cNvSpPr/>
            <p:nvPr>
              <p:custDataLst>
                <p:tags r:id="rId12"/>
              </p:custDataLst>
            </p:nvPr>
          </p:nvSpPr>
          <p:spPr>
            <a:xfrm>
              <a:off x="6331463" y="4068866"/>
              <a:ext cx="337483" cy="378046"/>
            </a:xfrm>
            <a:custGeom>
              <a:avLst/>
              <a:gdLst>
                <a:gd name="connsiteX0" fmla="*/ 275298 w 337483"/>
                <a:gd name="connsiteY0" fmla="*/ -136 h 378046"/>
                <a:gd name="connsiteX1" fmla="*/ 337019 w 337483"/>
                <a:gd name="connsiteY1" fmla="*/ 68338 h 378046"/>
                <a:gd name="connsiteX2" fmla="*/ 327762 w 337483"/>
                <a:gd name="connsiteY2" fmla="*/ 98619 h 378046"/>
                <a:gd name="connsiteX3" fmla="*/ 260253 w 337483"/>
                <a:gd name="connsiteY3" fmla="*/ 188503 h 378046"/>
                <a:gd name="connsiteX4" fmla="*/ 128323 w 337483"/>
                <a:gd name="connsiteY4" fmla="*/ 346280 h 378046"/>
                <a:gd name="connsiteX5" fmla="*/ 27638 w 337483"/>
                <a:gd name="connsiteY5" fmla="*/ 365182 h 378046"/>
                <a:gd name="connsiteX6" fmla="*/ 22238 w 337483"/>
                <a:gd name="connsiteY6" fmla="*/ 256782 h 378046"/>
                <a:gd name="connsiteX7" fmla="*/ 204318 w 337483"/>
                <a:gd name="connsiteY7" fmla="*/ 34198 h 378046"/>
                <a:gd name="connsiteX8" fmla="*/ 275298 w 337483"/>
                <a:gd name="connsiteY8" fmla="*/ -136 h 37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483" h="378046">
                  <a:moveTo>
                    <a:pt x="275298" y="-136"/>
                  </a:moveTo>
                  <a:cubicBezTo>
                    <a:pt x="311251" y="1716"/>
                    <a:pt x="338910" y="32385"/>
                    <a:pt x="337019" y="68338"/>
                  </a:cubicBezTo>
                  <a:cubicBezTo>
                    <a:pt x="336480" y="79062"/>
                    <a:pt x="333278" y="89439"/>
                    <a:pt x="327762" y="98619"/>
                  </a:cubicBezTo>
                  <a:cubicBezTo>
                    <a:pt x="308473" y="130869"/>
                    <a:pt x="285829" y="160997"/>
                    <a:pt x="260253" y="188503"/>
                  </a:cubicBezTo>
                  <a:cubicBezTo>
                    <a:pt x="217048" y="241738"/>
                    <a:pt x="173070" y="294317"/>
                    <a:pt x="128323" y="346280"/>
                  </a:cubicBezTo>
                  <a:cubicBezTo>
                    <a:pt x="105717" y="379263"/>
                    <a:pt x="60660" y="387711"/>
                    <a:pt x="27638" y="365182"/>
                  </a:cubicBezTo>
                  <a:cubicBezTo>
                    <a:pt x="-6309" y="344351"/>
                    <a:pt x="-10938" y="300374"/>
                    <a:pt x="22238" y="256782"/>
                  </a:cubicBezTo>
                  <a:cubicBezTo>
                    <a:pt x="80103" y="179630"/>
                    <a:pt x="142596" y="107879"/>
                    <a:pt x="204318" y="34198"/>
                  </a:cubicBezTo>
                  <a:cubicBezTo>
                    <a:pt x="220520" y="11360"/>
                    <a:pt x="247330" y="-1601"/>
                    <a:pt x="275298" y="-136"/>
                  </a:cubicBezTo>
                  <a:close/>
                </a:path>
              </a:pathLst>
            </a:custGeom>
            <a:solidFill>
              <a:srgbClr val="B71515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íṧļiḍê"/>
            <p:cNvSpPr/>
            <p:nvPr>
              <p:custDataLst>
                <p:tags r:id="rId13"/>
              </p:custDataLst>
            </p:nvPr>
          </p:nvSpPr>
          <p:spPr>
            <a:xfrm>
              <a:off x="5192178" y="3219776"/>
              <a:ext cx="275820" cy="261570"/>
            </a:xfrm>
            <a:custGeom>
              <a:avLst/>
              <a:gdLst>
                <a:gd name="connsiteX0" fmla="*/ 275427 w 275820"/>
                <a:gd name="connsiteY0" fmla="*/ 76658 h 261570"/>
                <a:gd name="connsiteX1" fmla="*/ 258067 w 275820"/>
                <a:gd name="connsiteY1" fmla="*/ 115235 h 261570"/>
                <a:gd name="connsiteX2" fmla="*/ 103762 w 275820"/>
                <a:gd name="connsiteY2" fmla="*/ 249480 h 261570"/>
                <a:gd name="connsiteX3" fmla="*/ 19666 w 275820"/>
                <a:gd name="connsiteY3" fmla="*/ 238679 h 261570"/>
                <a:gd name="connsiteX4" fmla="*/ 14265 w 275820"/>
                <a:gd name="connsiteY4" fmla="*/ 154197 h 261570"/>
                <a:gd name="connsiteX5" fmla="*/ 183615 w 275820"/>
                <a:gd name="connsiteY5" fmla="*/ 6835 h 261570"/>
                <a:gd name="connsiteX6" fmla="*/ 275427 w 275820"/>
                <a:gd name="connsiteY6" fmla="*/ 76658 h 26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820" h="261567">
                  <a:moveTo>
                    <a:pt x="275427" y="76658"/>
                  </a:moveTo>
                  <a:cubicBezTo>
                    <a:pt x="272071" y="90469"/>
                    <a:pt x="266168" y="103546"/>
                    <a:pt x="258067" y="115235"/>
                  </a:cubicBezTo>
                  <a:cubicBezTo>
                    <a:pt x="212316" y="166117"/>
                    <a:pt x="160469" y="211213"/>
                    <a:pt x="103762" y="249480"/>
                  </a:cubicBezTo>
                  <a:cubicBezTo>
                    <a:pt x="77299" y="268768"/>
                    <a:pt x="40381" y="264023"/>
                    <a:pt x="19666" y="238679"/>
                  </a:cubicBezTo>
                  <a:cubicBezTo>
                    <a:pt x="-4791" y="216651"/>
                    <a:pt x="-7183" y="179156"/>
                    <a:pt x="14265" y="154197"/>
                  </a:cubicBezTo>
                  <a:cubicBezTo>
                    <a:pt x="60865" y="94789"/>
                    <a:pt x="118306" y="44756"/>
                    <a:pt x="183615" y="6835"/>
                  </a:cubicBezTo>
                  <a:cubicBezTo>
                    <a:pt x="228364" y="-16311"/>
                    <a:pt x="276584" y="19951"/>
                    <a:pt x="275427" y="76658"/>
                  </a:cubicBezTo>
                  <a:close/>
                </a:path>
              </a:pathLst>
            </a:custGeom>
            <a:solidFill>
              <a:srgbClr val="B71515"/>
            </a:solidFill>
            <a:ln w="38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0"/>
            <a:ext cx="1888015" cy="3047113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924197" y="4948805"/>
            <a:ext cx="1886803" cy="191173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8"/>
            </p:custDataLst>
          </p:nvPr>
        </p:nvSpPr>
        <p:spPr>
          <a:xfrm>
            <a:off x="866592" y="4689266"/>
            <a:ext cx="1515694" cy="757847"/>
          </a:xfrm>
          <a:custGeom>
            <a:avLst/>
            <a:gdLst>
              <a:gd name="connsiteX0" fmla="*/ 938749 w 1877497"/>
              <a:gd name="connsiteY0" fmla="*/ 938749 h 938748"/>
              <a:gd name="connsiteX1" fmla="*/ 1877498 w 1877497"/>
              <a:gd name="connsiteY1" fmla="*/ 0 h 938748"/>
              <a:gd name="connsiteX2" fmla="*/ 0 w 1877497"/>
              <a:gd name="connsiteY2" fmla="*/ 0 h 938748"/>
              <a:gd name="connsiteX3" fmla="*/ 938749 w 1877497"/>
              <a:gd name="connsiteY3" fmla="*/ 938749 h 93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7497" h="938748">
                <a:moveTo>
                  <a:pt x="938749" y="938749"/>
                </a:moveTo>
                <a:cubicBezTo>
                  <a:pt x="1457114" y="938749"/>
                  <a:pt x="1877498" y="518366"/>
                  <a:pt x="1877498" y="0"/>
                </a:cubicBezTo>
                <a:lnTo>
                  <a:pt x="0" y="0"/>
                </a:lnTo>
                <a:cubicBezTo>
                  <a:pt x="0" y="518366"/>
                  <a:pt x="420383" y="938749"/>
                  <a:pt x="938749" y="938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762000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900430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03822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7665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31508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45351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762000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900430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03822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7665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31508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45351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762000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900430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03822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7665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31508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45351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762000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900430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03822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7665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31508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145351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cxnSp>
        <p:nvCxnSpPr>
          <p:cNvPr id="43" name="直接连接符 42"/>
          <p:cNvCxnSpPr/>
          <p:nvPr userDrawn="1">
            <p:custDataLst>
              <p:tags r:id="rId33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任意多边形: 形状 43"/>
          <p:cNvSpPr/>
          <p:nvPr userDrawn="1">
            <p:custDataLst>
              <p:tags r:id="rId34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任意多边形: 形状 12"/>
          <p:cNvSpPr/>
          <p:nvPr userDrawn="1">
            <p:custDataLst>
              <p:tags r:id="rId35"/>
            </p:custDataLst>
          </p:nvPr>
        </p:nvSpPr>
        <p:spPr>
          <a:xfrm flipH="1">
            <a:off x="11188065" y="1419860"/>
            <a:ext cx="1003935" cy="2008505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81"/>
          <p:cNvSpPr/>
          <p:nvPr userDrawn="1">
            <p:custDataLst>
              <p:tags r:id="rId36"/>
            </p:custDataLst>
          </p:nvPr>
        </p:nvSpPr>
        <p:spPr>
          <a:xfrm>
            <a:off x="1095692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8" name="任意多边形: 形状 82"/>
          <p:cNvSpPr/>
          <p:nvPr userDrawn="1">
            <p:custDataLst>
              <p:tags r:id="rId37"/>
            </p:custDataLst>
          </p:nvPr>
        </p:nvSpPr>
        <p:spPr>
          <a:xfrm>
            <a:off x="1109535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9" name="任意多边形: 形状 83"/>
          <p:cNvSpPr/>
          <p:nvPr userDrawn="1">
            <p:custDataLst>
              <p:tags r:id="rId38"/>
            </p:custDataLst>
          </p:nvPr>
        </p:nvSpPr>
        <p:spPr>
          <a:xfrm>
            <a:off x="1123315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0" name="任意多边形: 形状 84"/>
          <p:cNvSpPr/>
          <p:nvPr userDrawn="1">
            <p:custDataLst>
              <p:tags r:id="rId39"/>
            </p:custDataLst>
          </p:nvPr>
        </p:nvSpPr>
        <p:spPr>
          <a:xfrm>
            <a:off x="1137158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1" name="任意多边形: 形状 85"/>
          <p:cNvSpPr/>
          <p:nvPr userDrawn="1">
            <p:custDataLst>
              <p:tags r:id="rId40"/>
            </p:custDataLst>
          </p:nvPr>
        </p:nvSpPr>
        <p:spPr>
          <a:xfrm>
            <a:off x="1151001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2" name="任意多边形: 形状 86"/>
          <p:cNvSpPr/>
          <p:nvPr userDrawn="1">
            <p:custDataLst>
              <p:tags r:id="rId41"/>
            </p:custDataLst>
          </p:nvPr>
        </p:nvSpPr>
        <p:spPr>
          <a:xfrm>
            <a:off x="1164844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3" name="任意多边形: 形状 87"/>
          <p:cNvSpPr/>
          <p:nvPr userDrawn="1">
            <p:custDataLst>
              <p:tags r:id="rId42"/>
            </p:custDataLst>
          </p:nvPr>
        </p:nvSpPr>
        <p:spPr>
          <a:xfrm>
            <a:off x="1095692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4" name="任意多边形: 形状 88"/>
          <p:cNvSpPr/>
          <p:nvPr userDrawn="1">
            <p:custDataLst>
              <p:tags r:id="rId43"/>
            </p:custDataLst>
          </p:nvPr>
        </p:nvSpPr>
        <p:spPr>
          <a:xfrm>
            <a:off x="1109535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5" name="任意多边形: 形状 89"/>
          <p:cNvSpPr/>
          <p:nvPr userDrawn="1">
            <p:custDataLst>
              <p:tags r:id="rId44"/>
            </p:custDataLst>
          </p:nvPr>
        </p:nvSpPr>
        <p:spPr>
          <a:xfrm>
            <a:off x="1123315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6" name="任意多边形: 形状 90"/>
          <p:cNvSpPr/>
          <p:nvPr userDrawn="1">
            <p:custDataLst>
              <p:tags r:id="rId45"/>
            </p:custDataLst>
          </p:nvPr>
        </p:nvSpPr>
        <p:spPr>
          <a:xfrm>
            <a:off x="1137158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7" name="任意多边形: 形状 91"/>
          <p:cNvSpPr/>
          <p:nvPr userDrawn="1">
            <p:custDataLst>
              <p:tags r:id="rId46"/>
            </p:custDataLst>
          </p:nvPr>
        </p:nvSpPr>
        <p:spPr>
          <a:xfrm>
            <a:off x="1151001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8" name="任意多边形: 形状 92"/>
          <p:cNvSpPr/>
          <p:nvPr userDrawn="1">
            <p:custDataLst>
              <p:tags r:id="rId47"/>
            </p:custDataLst>
          </p:nvPr>
        </p:nvSpPr>
        <p:spPr>
          <a:xfrm>
            <a:off x="1164844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9" name="任意多边形: 形状 93"/>
          <p:cNvSpPr/>
          <p:nvPr userDrawn="1">
            <p:custDataLst>
              <p:tags r:id="rId48"/>
            </p:custDataLst>
          </p:nvPr>
        </p:nvSpPr>
        <p:spPr>
          <a:xfrm>
            <a:off x="1095692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0" name="任意多边形: 形状 94"/>
          <p:cNvSpPr/>
          <p:nvPr userDrawn="1">
            <p:custDataLst>
              <p:tags r:id="rId49"/>
            </p:custDataLst>
          </p:nvPr>
        </p:nvSpPr>
        <p:spPr>
          <a:xfrm>
            <a:off x="1109535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1" name="任意多边形: 形状 95"/>
          <p:cNvSpPr/>
          <p:nvPr userDrawn="1">
            <p:custDataLst>
              <p:tags r:id="rId50"/>
            </p:custDataLst>
          </p:nvPr>
        </p:nvSpPr>
        <p:spPr>
          <a:xfrm>
            <a:off x="1123315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2" name="任意多边形: 形状 96"/>
          <p:cNvSpPr/>
          <p:nvPr userDrawn="1">
            <p:custDataLst>
              <p:tags r:id="rId51"/>
            </p:custDataLst>
          </p:nvPr>
        </p:nvSpPr>
        <p:spPr>
          <a:xfrm>
            <a:off x="1137158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3" name="任意多边形: 形状 97"/>
          <p:cNvSpPr/>
          <p:nvPr userDrawn="1">
            <p:custDataLst>
              <p:tags r:id="rId52"/>
            </p:custDataLst>
          </p:nvPr>
        </p:nvSpPr>
        <p:spPr>
          <a:xfrm>
            <a:off x="1151001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4" name="任意多边形: 形状 98"/>
          <p:cNvSpPr/>
          <p:nvPr userDrawn="1">
            <p:custDataLst>
              <p:tags r:id="rId53"/>
            </p:custDataLst>
          </p:nvPr>
        </p:nvSpPr>
        <p:spPr>
          <a:xfrm>
            <a:off x="1164844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5" name="任意多边形: 形状 99"/>
          <p:cNvSpPr/>
          <p:nvPr userDrawn="1">
            <p:custDataLst>
              <p:tags r:id="rId54"/>
            </p:custDataLst>
          </p:nvPr>
        </p:nvSpPr>
        <p:spPr>
          <a:xfrm>
            <a:off x="1095692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6" name="任意多边形: 形状 100"/>
          <p:cNvSpPr/>
          <p:nvPr userDrawn="1">
            <p:custDataLst>
              <p:tags r:id="rId55"/>
            </p:custDataLst>
          </p:nvPr>
        </p:nvSpPr>
        <p:spPr>
          <a:xfrm>
            <a:off x="1109535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7" name="任意多边形: 形状 101"/>
          <p:cNvSpPr/>
          <p:nvPr userDrawn="1">
            <p:custDataLst>
              <p:tags r:id="rId56"/>
            </p:custDataLst>
          </p:nvPr>
        </p:nvSpPr>
        <p:spPr>
          <a:xfrm>
            <a:off x="1123315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8" name="任意多边形: 形状 102"/>
          <p:cNvSpPr/>
          <p:nvPr userDrawn="1">
            <p:custDataLst>
              <p:tags r:id="rId57"/>
            </p:custDataLst>
          </p:nvPr>
        </p:nvSpPr>
        <p:spPr>
          <a:xfrm>
            <a:off x="1137158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9" name="任意多边形: 形状 103"/>
          <p:cNvSpPr/>
          <p:nvPr userDrawn="1">
            <p:custDataLst>
              <p:tags r:id="rId58"/>
            </p:custDataLst>
          </p:nvPr>
        </p:nvSpPr>
        <p:spPr>
          <a:xfrm>
            <a:off x="1151001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70" name="任意多边形: 形状 104"/>
          <p:cNvSpPr/>
          <p:nvPr userDrawn="1">
            <p:custDataLst>
              <p:tags r:id="rId59"/>
            </p:custDataLst>
          </p:nvPr>
        </p:nvSpPr>
        <p:spPr>
          <a:xfrm>
            <a:off x="1164844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0"/>
            </p:custDataLst>
          </p:nvPr>
        </p:nvSpPr>
        <p:spPr>
          <a:xfrm>
            <a:off x="838200" y="1656000"/>
            <a:ext cx="10515600" cy="18000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单击添加文档标题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61"/>
            </p:custDataLst>
          </p:nvPr>
        </p:nvSpPr>
        <p:spPr>
          <a:xfrm>
            <a:off x="838200" y="3705186"/>
            <a:ext cx="10515600" cy="86681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2"/>
            </p:custDataLst>
          </p:nvPr>
        </p:nvSpPr>
        <p:spPr/>
        <p:txBody>
          <a:bodyPr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3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4"/>
            </p:custDataLst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65"/>
            </p:custDataLst>
          </p:nvPr>
        </p:nvSpPr>
        <p:spPr>
          <a:xfrm>
            <a:off x="4781641" y="4586170"/>
            <a:ext cx="2743200" cy="504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  <p:sp>
        <p:nvSpPr>
          <p:cNvPr id="74" name="文本占位符 9"/>
          <p:cNvSpPr>
            <a:spLocks noGrp="1"/>
          </p:cNvSpPr>
          <p:nvPr>
            <p:ph type="body" sz="quarter" idx="18" hasCustomPrompt="1"/>
            <p:custDataLst>
              <p:tags r:id="rId66"/>
            </p:custDataLst>
          </p:nvPr>
        </p:nvSpPr>
        <p:spPr>
          <a:xfrm>
            <a:off x="486770" y="330199"/>
            <a:ext cx="1546568" cy="504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75" name="文本占位符 13"/>
          <p:cNvSpPr>
            <a:spLocks noGrp="1"/>
          </p:cNvSpPr>
          <p:nvPr>
            <p:ph type="body" sz="quarter" idx="14" hasCustomPrompt="1"/>
            <p:custDataLst>
              <p:tags r:id="rId67"/>
            </p:custDataLst>
          </p:nvPr>
        </p:nvSpPr>
        <p:spPr>
          <a:xfrm>
            <a:off x="8825231" y="326198"/>
            <a:ext cx="2880000" cy="504000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任意多边形: 形状 84"/>
          <p:cNvSpPr/>
          <p:nvPr userDrawn="1">
            <p:custDataLst>
              <p:tags r:id="rId2"/>
            </p:custDataLst>
          </p:nvPr>
        </p:nvSpPr>
        <p:spPr>
          <a:xfrm>
            <a:off x="0" y="815926"/>
            <a:ext cx="3010487" cy="5732586"/>
          </a:xfrm>
          <a:custGeom>
            <a:avLst/>
            <a:gdLst>
              <a:gd name="connsiteX0" fmla="*/ 144194 w 3010487"/>
              <a:gd name="connsiteY0" fmla="*/ 0 h 5732586"/>
              <a:gd name="connsiteX1" fmla="*/ 3010487 w 3010487"/>
              <a:gd name="connsiteY1" fmla="*/ 2866293 h 5732586"/>
              <a:gd name="connsiteX2" fmla="*/ 144194 w 3010487"/>
              <a:gd name="connsiteY2" fmla="*/ 5732586 h 5732586"/>
              <a:gd name="connsiteX3" fmla="*/ 0 w 3010487"/>
              <a:gd name="connsiteY3" fmla="*/ 5728940 h 5732586"/>
              <a:gd name="connsiteX4" fmla="*/ 0 w 3010487"/>
              <a:gd name="connsiteY4" fmla="*/ 3646 h 57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0487" h="5732586">
                <a:moveTo>
                  <a:pt x="144194" y="0"/>
                </a:moveTo>
                <a:cubicBezTo>
                  <a:pt x="1727204" y="0"/>
                  <a:pt x="3010487" y="1283283"/>
                  <a:pt x="3010487" y="2866293"/>
                </a:cubicBezTo>
                <a:cubicBezTo>
                  <a:pt x="3010487" y="4449303"/>
                  <a:pt x="1727204" y="5732586"/>
                  <a:pt x="144194" y="5732586"/>
                </a:cubicBezTo>
                <a:lnTo>
                  <a:pt x="0" y="5728940"/>
                </a:lnTo>
                <a:lnTo>
                  <a:pt x="0" y="3646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9" name="任意多边形: 形状 108"/>
          <p:cNvSpPr/>
          <p:nvPr userDrawn="1">
            <p:custDataLst>
              <p:tags r:id="rId3"/>
            </p:custDataLst>
          </p:nvPr>
        </p:nvSpPr>
        <p:spPr>
          <a:xfrm>
            <a:off x="101981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0" name="任意多边形: 形状 109"/>
          <p:cNvSpPr/>
          <p:nvPr userDrawn="1">
            <p:custDataLst>
              <p:tags r:id="rId4"/>
            </p:custDataLst>
          </p:nvPr>
        </p:nvSpPr>
        <p:spPr>
          <a:xfrm>
            <a:off x="123698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1" name="任意多边形: 形状 110"/>
          <p:cNvSpPr/>
          <p:nvPr userDrawn="1">
            <p:custDataLst>
              <p:tags r:id="rId5"/>
            </p:custDataLst>
          </p:nvPr>
        </p:nvSpPr>
        <p:spPr>
          <a:xfrm>
            <a:off x="145478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2" name="任意多边形: 形状 111"/>
          <p:cNvSpPr/>
          <p:nvPr userDrawn="1">
            <p:custDataLst>
              <p:tags r:id="rId6"/>
            </p:custDataLst>
          </p:nvPr>
        </p:nvSpPr>
        <p:spPr>
          <a:xfrm>
            <a:off x="167259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3" name="任意多边形: 形状 112"/>
          <p:cNvSpPr/>
          <p:nvPr userDrawn="1">
            <p:custDataLst>
              <p:tags r:id="rId7"/>
            </p:custDataLst>
          </p:nvPr>
        </p:nvSpPr>
        <p:spPr>
          <a:xfrm>
            <a:off x="188976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4" name="任意多边形: 形状 113"/>
          <p:cNvSpPr/>
          <p:nvPr userDrawn="1">
            <p:custDataLst>
              <p:tags r:id="rId8"/>
            </p:custDataLst>
          </p:nvPr>
        </p:nvSpPr>
        <p:spPr>
          <a:xfrm>
            <a:off x="210756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3" name="任意多边形: 形状 102"/>
          <p:cNvSpPr/>
          <p:nvPr userDrawn="1">
            <p:custDataLst>
              <p:tags r:id="rId9"/>
            </p:custDataLst>
          </p:nvPr>
        </p:nvSpPr>
        <p:spPr>
          <a:xfrm>
            <a:off x="101981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4" name="任意多边形: 形状 103"/>
          <p:cNvSpPr/>
          <p:nvPr userDrawn="1">
            <p:custDataLst>
              <p:tags r:id="rId10"/>
            </p:custDataLst>
          </p:nvPr>
        </p:nvSpPr>
        <p:spPr>
          <a:xfrm>
            <a:off x="123698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5" name="任意多边形: 形状 104"/>
          <p:cNvSpPr/>
          <p:nvPr userDrawn="1">
            <p:custDataLst>
              <p:tags r:id="rId11"/>
            </p:custDataLst>
          </p:nvPr>
        </p:nvSpPr>
        <p:spPr>
          <a:xfrm>
            <a:off x="145478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6" name="任意多边形: 形状 105"/>
          <p:cNvSpPr/>
          <p:nvPr userDrawn="1">
            <p:custDataLst>
              <p:tags r:id="rId12"/>
            </p:custDataLst>
          </p:nvPr>
        </p:nvSpPr>
        <p:spPr>
          <a:xfrm>
            <a:off x="167259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7" name="任意多边形: 形状 106"/>
          <p:cNvSpPr/>
          <p:nvPr userDrawn="1">
            <p:custDataLst>
              <p:tags r:id="rId13"/>
            </p:custDataLst>
          </p:nvPr>
        </p:nvSpPr>
        <p:spPr>
          <a:xfrm>
            <a:off x="188976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8" name="任意多边形: 形状 107"/>
          <p:cNvSpPr/>
          <p:nvPr userDrawn="1">
            <p:custDataLst>
              <p:tags r:id="rId14"/>
            </p:custDataLst>
          </p:nvPr>
        </p:nvSpPr>
        <p:spPr>
          <a:xfrm>
            <a:off x="210756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7" name="任意多边形: 形状 96"/>
          <p:cNvSpPr/>
          <p:nvPr userDrawn="1">
            <p:custDataLst>
              <p:tags r:id="rId15"/>
            </p:custDataLst>
          </p:nvPr>
        </p:nvSpPr>
        <p:spPr>
          <a:xfrm>
            <a:off x="101981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" name="任意多边形: 形状 97"/>
          <p:cNvSpPr/>
          <p:nvPr userDrawn="1">
            <p:custDataLst>
              <p:tags r:id="rId16"/>
            </p:custDataLst>
          </p:nvPr>
        </p:nvSpPr>
        <p:spPr>
          <a:xfrm>
            <a:off x="123698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9" name="任意多边形: 形状 98"/>
          <p:cNvSpPr/>
          <p:nvPr userDrawn="1">
            <p:custDataLst>
              <p:tags r:id="rId17"/>
            </p:custDataLst>
          </p:nvPr>
        </p:nvSpPr>
        <p:spPr>
          <a:xfrm>
            <a:off x="145478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0" name="任意多边形: 形状 99"/>
          <p:cNvSpPr/>
          <p:nvPr userDrawn="1">
            <p:custDataLst>
              <p:tags r:id="rId18"/>
            </p:custDataLst>
          </p:nvPr>
        </p:nvSpPr>
        <p:spPr>
          <a:xfrm>
            <a:off x="167259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1" name="任意多边形: 形状 100"/>
          <p:cNvSpPr/>
          <p:nvPr userDrawn="1">
            <p:custDataLst>
              <p:tags r:id="rId19"/>
            </p:custDataLst>
          </p:nvPr>
        </p:nvSpPr>
        <p:spPr>
          <a:xfrm>
            <a:off x="188976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2" name="任意多边形: 形状 101"/>
          <p:cNvSpPr/>
          <p:nvPr userDrawn="1">
            <p:custDataLst>
              <p:tags r:id="rId20"/>
            </p:custDataLst>
          </p:nvPr>
        </p:nvSpPr>
        <p:spPr>
          <a:xfrm>
            <a:off x="210756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1" name="任意多边形: 形状 90"/>
          <p:cNvSpPr/>
          <p:nvPr userDrawn="1">
            <p:custDataLst>
              <p:tags r:id="rId21"/>
            </p:custDataLst>
          </p:nvPr>
        </p:nvSpPr>
        <p:spPr>
          <a:xfrm>
            <a:off x="101981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2" name="任意多边形: 形状 91"/>
          <p:cNvSpPr/>
          <p:nvPr userDrawn="1">
            <p:custDataLst>
              <p:tags r:id="rId22"/>
            </p:custDataLst>
          </p:nvPr>
        </p:nvSpPr>
        <p:spPr>
          <a:xfrm>
            <a:off x="123698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3" name="任意多边形: 形状 92"/>
          <p:cNvSpPr/>
          <p:nvPr userDrawn="1">
            <p:custDataLst>
              <p:tags r:id="rId23"/>
            </p:custDataLst>
          </p:nvPr>
        </p:nvSpPr>
        <p:spPr>
          <a:xfrm>
            <a:off x="145478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4" name="任意多边形: 形状 93"/>
          <p:cNvSpPr/>
          <p:nvPr userDrawn="1">
            <p:custDataLst>
              <p:tags r:id="rId24"/>
            </p:custDataLst>
          </p:nvPr>
        </p:nvSpPr>
        <p:spPr>
          <a:xfrm>
            <a:off x="167259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5" name="任意多边形: 形状 94"/>
          <p:cNvSpPr/>
          <p:nvPr userDrawn="1">
            <p:custDataLst>
              <p:tags r:id="rId25"/>
            </p:custDataLst>
          </p:nvPr>
        </p:nvSpPr>
        <p:spPr>
          <a:xfrm>
            <a:off x="188976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6" name="任意多边形: 形状 95"/>
          <p:cNvSpPr/>
          <p:nvPr userDrawn="1">
            <p:custDataLst>
              <p:tags r:id="rId26"/>
            </p:custDataLst>
          </p:nvPr>
        </p:nvSpPr>
        <p:spPr>
          <a:xfrm>
            <a:off x="210756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6" name="任意多边形: 形状 115"/>
          <p:cNvSpPr/>
          <p:nvPr>
            <p:custDataLst>
              <p:tags r:id="rId27"/>
            </p:custDataLst>
          </p:nvPr>
        </p:nvSpPr>
        <p:spPr>
          <a:xfrm>
            <a:off x="10883032" y="5494407"/>
            <a:ext cx="1308968" cy="1363593"/>
          </a:xfrm>
          <a:custGeom>
            <a:avLst/>
            <a:gdLst>
              <a:gd name="connsiteX0" fmla="*/ 672905 w 1308968"/>
              <a:gd name="connsiteY0" fmla="*/ 0 h 1363593"/>
              <a:gd name="connsiteX1" fmla="*/ 1292915 w 1308968"/>
              <a:gd name="connsiteY1" fmla="*/ 416454 h 1363593"/>
              <a:gd name="connsiteX2" fmla="*/ 1308968 w 1308968"/>
              <a:gd name="connsiteY2" fmla="*/ 468831 h 1363593"/>
              <a:gd name="connsiteX3" fmla="*/ 1308968 w 1308968"/>
              <a:gd name="connsiteY3" fmla="*/ 1363593 h 1363593"/>
              <a:gd name="connsiteX4" fmla="*/ 0 w 1308968"/>
              <a:gd name="connsiteY4" fmla="*/ 1363593 h 1363593"/>
              <a:gd name="connsiteX5" fmla="*/ 0 w 1308968"/>
              <a:gd name="connsiteY5" fmla="*/ 681797 h 1363593"/>
              <a:gd name="connsiteX6" fmla="*/ 672905 w 1308968"/>
              <a:gd name="connsiteY6" fmla="*/ 0 h 13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968" h="1363593">
                <a:moveTo>
                  <a:pt x="672905" y="0"/>
                </a:moveTo>
                <a:cubicBezTo>
                  <a:pt x="951555" y="0"/>
                  <a:pt x="1190739" y="171761"/>
                  <a:pt x="1292915" y="416454"/>
                </a:cubicBezTo>
                <a:lnTo>
                  <a:pt x="1308968" y="468831"/>
                </a:lnTo>
                <a:lnTo>
                  <a:pt x="1308968" y="1363593"/>
                </a:lnTo>
                <a:lnTo>
                  <a:pt x="0" y="1363593"/>
                </a:lnTo>
                <a:lnTo>
                  <a:pt x="0" y="681797"/>
                </a:lnTo>
                <a:cubicBezTo>
                  <a:pt x="0" y="305353"/>
                  <a:pt x="301371" y="0"/>
                  <a:pt x="67290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17" name="任意多边形: 形状 116"/>
          <p:cNvSpPr/>
          <p:nvPr>
            <p:custDataLst>
              <p:tags r:id="rId28"/>
            </p:custDataLst>
          </p:nvPr>
        </p:nvSpPr>
        <p:spPr>
          <a:xfrm>
            <a:off x="10503205" y="642698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cxnSp>
        <p:nvCxnSpPr>
          <p:cNvPr id="124" name="直接连接符 123"/>
          <p:cNvCxnSpPr/>
          <p:nvPr>
            <p:custDataLst>
              <p:tags r:id="rId29"/>
            </p:custDataLst>
          </p:nvPr>
        </p:nvCxnSpPr>
        <p:spPr>
          <a:xfrm>
            <a:off x="4670473" y="5491317"/>
            <a:ext cx="618978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0"/>
            </p:custDataLst>
          </p:nvPr>
        </p:nvSpPr>
        <p:spPr>
          <a:xfrm>
            <a:off x="73040" y="2266101"/>
            <a:ext cx="2034412" cy="2688797"/>
          </a:xfrm>
        </p:spPr>
        <p:txBody>
          <a:bodyPr anchor="ctr">
            <a:noAutofit/>
          </a:bodyPr>
          <a:lstStyle>
            <a:lvl1pPr algn="r">
              <a:defRPr sz="7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</a:t>
            </a:r>
            <a:br>
              <a:rPr lang="en-US" altLang="zh-CN" dirty="0"/>
            </a:br>
            <a:r>
              <a:rPr lang="zh-CN" altLang="en-US" dirty="0"/>
              <a:t>题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>
            <p:custDataLst>
              <p:tags r:id="rId2"/>
            </p:custDataLst>
          </p:nvPr>
        </p:nvSpPr>
        <p:spPr>
          <a:xfrm>
            <a:off x="9348036" y="816492"/>
            <a:ext cx="2843964" cy="5731457"/>
          </a:xfrm>
          <a:custGeom>
            <a:avLst/>
            <a:gdLst>
              <a:gd name="connsiteX0" fmla="*/ 2843964 w 2843964"/>
              <a:gd name="connsiteY0" fmla="*/ 0 h 5731457"/>
              <a:gd name="connsiteX1" fmla="*/ 2843964 w 2843964"/>
              <a:gd name="connsiteY1" fmla="*/ 5731457 h 5731457"/>
              <a:gd name="connsiteX2" fmla="*/ 2718794 w 2843964"/>
              <a:gd name="connsiteY2" fmla="*/ 5728292 h 5731457"/>
              <a:gd name="connsiteX3" fmla="*/ 0 w 2843964"/>
              <a:gd name="connsiteY3" fmla="*/ 2865728 h 5731457"/>
              <a:gd name="connsiteX4" fmla="*/ 2718794 w 2843964"/>
              <a:gd name="connsiteY4" fmla="*/ 3165 h 573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64" h="5731457">
                <a:moveTo>
                  <a:pt x="2843964" y="0"/>
                </a:moveTo>
                <a:lnTo>
                  <a:pt x="2843964" y="5731457"/>
                </a:lnTo>
                <a:lnTo>
                  <a:pt x="2718794" y="5728292"/>
                </a:lnTo>
                <a:cubicBezTo>
                  <a:pt x="1204331" y="5651523"/>
                  <a:pt x="0" y="4399269"/>
                  <a:pt x="0" y="2865728"/>
                </a:cubicBezTo>
                <a:cubicBezTo>
                  <a:pt x="0" y="1332187"/>
                  <a:pt x="1204331" y="79933"/>
                  <a:pt x="2718794" y="3165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3"/>
            </p:custDataLst>
          </p:nvPr>
        </p:nvSpPr>
        <p:spPr>
          <a:xfrm>
            <a:off x="1005522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 userDrawn="1">
            <p:custDataLst>
              <p:tags r:id="rId4"/>
            </p:custDataLst>
          </p:nvPr>
        </p:nvSpPr>
        <p:spPr>
          <a:xfrm>
            <a:off x="1027303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5"/>
            </p:custDataLst>
          </p:nvPr>
        </p:nvSpPr>
        <p:spPr>
          <a:xfrm>
            <a:off x="1049020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 userDrawn="1">
            <p:custDataLst>
              <p:tags r:id="rId6"/>
            </p:custDataLst>
          </p:nvPr>
        </p:nvSpPr>
        <p:spPr>
          <a:xfrm>
            <a:off x="1070800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7"/>
            </p:custDataLst>
          </p:nvPr>
        </p:nvSpPr>
        <p:spPr>
          <a:xfrm>
            <a:off x="1092517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 userDrawn="1">
            <p:custDataLst>
              <p:tags r:id="rId8"/>
            </p:custDataLst>
          </p:nvPr>
        </p:nvSpPr>
        <p:spPr>
          <a:xfrm>
            <a:off x="1114298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9"/>
            </p:custDataLst>
          </p:nvPr>
        </p:nvSpPr>
        <p:spPr>
          <a:xfrm>
            <a:off x="1005522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0"/>
            </p:custDataLst>
          </p:nvPr>
        </p:nvSpPr>
        <p:spPr>
          <a:xfrm>
            <a:off x="1027303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 userDrawn="1">
            <p:custDataLst>
              <p:tags r:id="rId11"/>
            </p:custDataLst>
          </p:nvPr>
        </p:nvSpPr>
        <p:spPr>
          <a:xfrm>
            <a:off x="1049020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 userDrawn="1">
            <p:custDataLst>
              <p:tags r:id="rId12"/>
            </p:custDataLst>
          </p:nvPr>
        </p:nvSpPr>
        <p:spPr>
          <a:xfrm>
            <a:off x="1070800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13"/>
            </p:custDataLst>
          </p:nvPr>
        </p:nvSpPr>
        <p:spPr>
          <a:xfrm>
            <a:off x="1092517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14"/>
            </p:custDataLst>
          </p:nvPr>
        </p:nvSpPr>
        <p:spPr>
          <a:xfrm>
            <a:off x="1114298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 userDrawn="1">
            <p:custDataLst>
              <p:tags r:id="rId15"/>
            </p:custDataLst>
          </p:nvPr>
        </p:nvSpPr>
        <p:spPr>
          <a:xfrm>
            <a:off x="1005522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 userDrawn="1">
            <p:custDataLst>
              <p:tags r:id="rId16"/>
            </p:custDataLst>
          </p:nvPr>
        </p:nvSpPr>
        <p:spPr>
          <a:xfrm>
            <a:off x="1027303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 userDrawn="1">
            <p:custDataLst>
              <p:tags r:id="rId17"/>
            </p:custDataLst>
          </p:nvPr>
        </p:nvSpPr>
        <p:spPr>
          <a:xfrm>
            <a:off x="1049020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 userDrawn="1">
            <p:custDataLst>
              <p:tags r:id="rId18"/>
            </p:custDataLst>
          </p:nvPr>
        </p:nvSpPr>
        <p:spPr>
          <a:xfrm>
            <a:off x="1070800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 userDrawn="1">
            <p:custDataLst>
              <p:tags r:id="rId19"/>
            </p:custDataLst>
          </p:nvPr>
        </p:nvSpPr>
        <p:spPr>
          <a:xfrm>
            <a:off x="1092517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20"/>
            </p:custDataLst>
          </p:nvPr>
        </p:nvSpPr>
        <p:spPr>
          <a:xfrm>
            <a:off x="1114298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21"/>
            </p:custDataLst>
          </p:nvPr>
        </p:nvSpPr>
        <p:spPr>
          <a:xfrm>
            <a:off x="1005522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22"/>
            </p:custDataLst>
          </p:nvPr>
        </p:nvSpPr>
        <p:spPr>
          <a:xfrm>
            <a:off x="1027303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23"/>
            </p:custDataLst>
          </p:nvPr>
        </p:nvSpPr>
        <p:spPr>
          <a:xfrm>
            <a:off x="1049020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 userDrawn="1">
            <p:custDataLst>
              <p:tags r:id="rId24"/>
            </p:custDataLst>
          </p:nvPr>
        </p:nvSpPr>
        <p:spPr>
          <a:xfrm>
            <a:off x="1070800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25"/>
            </p:custDataLst>
          </p:nvPr>
        </p:nvSpPr>
        <p:spPr>
          <a:xfrm>
            <a:off x="1092517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 userDrawn="1">
            <p:custDataLst>
              <p:tags r:id="rId26"/>
            </p:custDataLst>
          </p:nvPr>
        </p:nvSpPr>
        <p:spPr>
          <a:xfrm>
            <a:off x="1114298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 1"/>
          <p:cNvSpPr/>
          <p:nvPr userDrawn="1">
            <p:custDataLst>
              <p:tags r:id="rId27"/>
            </p:custDataLst>
          </p:nvPr>
        </p:nvSpPr>
        <p:spPr>
          <a:xfrm>
            <a:off x="206375" y="5969564"/>
            <a:ext cx="1343382" cy="88907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16" h="1400">
                <a:moveTo>
                  <a:pt x="1058" y="0"/>
                </a:moveTo>
                <a:cubicBezTo>
                  <a:pt x="1570" y="0"/>
                  <a:pt x="1997" y="368"/>
                  <a:pt x="2096" y="857"/>
                </a:cubicBezTo>
                <a:lnTo>
                  <a:pt x="2116" y="1053"/>
                </a:lnTo>
                <a:lnTo>
                  <a:pt x="1762" y="1053"/>
                </a:lnTo>
                <a:lnTo>
                  <a:pt x="1762" y="1400"/>
                </a:lnTo>
                <a:lnTo>
                  <a:pt x="0" y="1400"/>
                </a:lnTo>
                <a:lnTo>
                  <a:pt x="0" y="1053"/>
                </a:lnTo>
                <a:lnTo>
                  <a:pt x="0" y="1053"/>
                </a:lnTo>
                <a:lnTo>
                  <a:pt x="20" y="857"/>
                </a:lnTo>
                <a:cubicBezTo>
                  <a:pt x="119" y="368"/>
                  <a:pt x="546" y="0"/>
                  <a:pt x="10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 userDrawn="1">
            <p:custDataLst>
              <p:tags r:id="rId28"/>
            </p:custDataLst>
          </p:nvPr>
        </p:nvCxnSpPr>
        <p:spPr>
          <a:xfrm>
            <a:off x="1549757" y="6527800"/>
            <a:ext cx="857214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任意多边形: 形状 40"/>
          <p:cNvSpPr/>
          <p:nvPr userDrawn="1">
            <p:custDataLst>
              <p:tags r:id="rId29"/>
            </p:custDataLst>
          </p:nvPr>
        </p:nvSpPr>
        <p:spPr>
          <a:xfrm>
            <a:off x="1075734" y="642656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1581138" y="700668"/>
            <a:ext cx="6603643" cy="4992039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34"/>
            </p:custDataLst>
          </p:nvPr>
        </p:nvSpPr>
        <p:spPr>
          <a:xfrm>
            <a:off x="10270349" y="2560320"/>
            <a:ext cx="1632479" cy="1869606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0"/>
            <a:ext cx="1888015" cy="3047113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845675" y="5245735"/>
            <a:ext cx="1585595" cy="160718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 flipH="1">
            <a:off x="11099800" y="1419860"/>
            <a:ext cx="1092200" cy="2183765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8"/>
            </p:custDataLst>
          </p:nvPr>
        </p:nvSpPr>
        <p:spPr>
          <a:xfrm>
            <a:off x="1095692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1109535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1123315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137158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51001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164844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095692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1109535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1123315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137158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51001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164844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095692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1109535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1123315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137158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51001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164844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095692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1109535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1123315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137158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51001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164844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cxnSp>
        <p:nvCxnSpPr>
          <p:cNvPr id="44" name="直接连接符 43"/>
          <p:cNvCxnSpPr/>
          <p:nvPr userDrawn="1">
            <p:custDataLst>
              <p:tags r:id="rId33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>
            <p:custDataLst>
              <p:tags r:id="rId34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5"/>
            </p:custDataLst>
          </p:nvPr>
        </p:nvSpPr>
        <p:spPr>
          <a:xfrm>
            <a:off x="2225242" y="1100447"/>
            <a:ext cx="7756958" cy="2763596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6" name="文本占位符 9"/>
          <p:cNvSpPr>
            <a:spLocks noGrp="1"/>
          </p:cNvSpPr>
          <p:nvPr>
            <p:ph type="body" sz="quarter" idx="18" hasCustomPrompt="1"/>
            <p:custDataLst>
              <p:tags r:id="rId39"/>
            </p:custDataLst>
          </p:nvPr>
        </p:nvSpPr>
        <p:spPr>
          <a:xfrm>
            <a:off x="486770" y="330199"/>
            <a:ext cx="1546568" cy="504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47" name="文本占位符 23"/>
          <p:cNvSpPr>
            <a:spLocks noGrp="1"/>
          </p:cNvSpPr>
          <p:nvPr>
            <p:ph type="body" sz="quarter" idx="19" hasCustomPrompt="1"/>
            <p:custDataLst>
              <p:tags r:id="rId40"/>
            </p:custDataLst>
          </p:nvPr>
        </p:nvSpPr>
        <p:spPr>
          <a:xfrm>
            <a:off x="4781641" y="4205797"/>
            <a:ext cx="2743200" cy="504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任意多边形: 形状 84"/>
          <p:cNvSpPr/>
          <p:nvPr userDrawn="1">
            <p:custDataLst>
              <p:tags r:id="rId2"/>
            </p:custDataLst>
          </p:nvPr>
        </p:nvSpPr>
        <p:spPr>
          <a:xfrm>
            <a:off x="0" y="815926"/>
            <a:ext cx="3010487" cy="5732586"/>
          </a:xfrm>
          <a:custGeom>
            <a:avLst/>
            <a:gdLst>
              <a:gd name="connsiteX0" fmla="*/ 144194 w 3010487"/>
              <a:gd name="connsiteY0" fmla="*/ 0 h 5732586"/>
              <a:gd name="connsiteX1" fmla="*/ 3010487 w 3010487"/>
              <a:gd name="connsiteY1" fmla="*/ 2866293 h 5732586"/>
              <a:gd name="connsiteX2" fmla="*/ 144194 w 3010487"/>
              <a:gd name="connsiteY2" fmla="*/ 5732586 h 5732586"/>
              <a:gd name="connsiteX3" fmla="*/ 0 w 3010487"/>
              <a:gd name="connsiteY3" fmla="*/ 5728940 h 5732586"/>
              <a:gd name="connsiteX4" fmla="*/ 0 w 3010487"/>
              <a:gd name="connsiteY4" fmla="*/ 3646 h 57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0487" h="5732586">
                <a:moveTo>
                  <a:pt x="144194" y="0"/>
                </a:moveTo>
                <a:cubicBezTo>
                  <a:pt x="1727204" y="0"/>
                  <a:pt x="3010487" y="1283283"/>
                  <a:pt x="3010487" y="2866293"/>
                </a:cubicBezTo>
                <a:cubicBezTo>
                  <a:pt x="3010487" y="4449303"/>
                  <a:pt x="1727204" y="5732586"/>
                  <a:pt x="144194" y="5732586"/>
                </a:cubicBezTo>
                <a:lnTo>
                  <a:pt x="0" y="5728940"/>
                </a:lnTo>
                <a:lnTo>
                  <a:pt x="0" y="3646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9" name="任意多边形: 形状 108"/>
          <p:cNvSpPr/>
          <p:nvPr userDrawn="1">
            <p:custDataLst>
              <p:tags r:id="rId3"/>
            </p:custDataLst>
          </p:nvPr>
        </p:nvSpPr>
        <p:spPr>
          <a:xfrm>
            <a:off x="101981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0" name="任意多边形: 形状 109"/>
          <p:cNvSpPr/>
          <p:nvPr userDrawn="1">
            <p:custDataLst>
              <p:tags r:id="rId4"/>
            </p:custDataLst>
          </p:nvPr>
        </p:nvSpPr>
        <p:spPr>
          <a:xfrm>
            <a:off x="123698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1" name="任意多边形: 形状 110"/>
          <p:cNvSpPr/>
          <p:nvPr userDrawn="1">
            <p:custDataLst>
              <p:tags r:id="rId5"/>
            </p:custDataLst>
          </p:nvPr>
        </p:nvSpPr>
        <p:spPr>
          <a:xfrm>
            <a:off x="145478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2" name="任意多边形: 形状 111"/>
          <p:cNvSpPr/>
          <p:nvPr userDrawn="1">
            <p:custDataLst>
              <p:tags r:id="rId6"/>
            </p:custDataLst>
          </p:nvPr>
        </p:nvSpPr>
        <p:spPr>
          <a:xfrm>
            <a:off x="167259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3" name="任意多边形: 形状 112"/>
          <p:cNvSpPr/>
          <p:nvPr userDrawn="1">
            <p:custDataLst>
              <p:tags r:id="rId7"/>
            </p:custDataLst>
          </p:nvPr>
        </p:nvSpPr>
        <p:spPr>
          <a:xfrm>
            <a:off x="188976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4" name="任意多边形: 形状 113"/>
          <p:cNvSpPr/>
          <p:nvPr userDrawn="1">
            <p:custDataLst>
              <p:tags r:id="rId8"/>
            </p:custDataLst>
          </p:nvPr>
        </p:nvSpPr>
        <p:spPr>
          <a:xfrm>
            <a:off x="210756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3" name="任意多边形: 形状 102"/>
          <p:cNvSpPr/>
          <p:nvPr userDrawn="1">
            <p:custDataLst>
              <p:tags r:id="rId9"/>
            </p:custDataLst>
          </p:nvPr>
        </p:nvSpPr>
        <p:spPr>
          <a:xfrm>
            <a:off x="101981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4" name="任意多边形: 形状 103"/>
          <p:cNvSpPr/>
          <p:nvPr userDrawn="1">
            <p:custDataLst>
              <p:tags r:id="rId10"/>
            </p:custDataLst>
          </p:nvPr>
        </p:nvSpPr>
        <p:spPr>
          <a:xfrm>
            <a:off x="123698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5" name="任意多边形: 形状 104"/>
          <p:cNvSpPr/>
          <p:nvPr userDrawn="1">
            <p:custDataLst>
              <p:tags r:id="rId11"/>
            </p:custDataLst>
          </p:nvPr>
        </p:nvSpPr>
        <p:spPr>
          <a:xfrm>
            <a:off x="145478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6" name="任意多边形: 形状 105"/>
          <p:cNvSpPr/>
          <p:nvPr userDrawn="1">
            <p:custDataLst>
              <p:tags r:id="rId12"/>
            </p:custDataLst>
          </p:nvPr>
        </p:nvSpPr>
        <p:spPr>
          <a:xfrm>
            <a:off x="167259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7" name="任意多边形: 形状 106"/>
          <p:cNvSpPr/>
          <p:nvPr userDrawn="1">
            <p:custDataLst>
              <p:tags r:id="rId13"/>
            </p:custDataLst>
          </p:nvPr>
        </p:nvSpPr>
        <p:spPr>
          <a:xfrm>
            <a:off x="188976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8" name="任意多边形: 形状 107"/>
          <p:cNvSpPr/>
          <p:nvPr userDrawn="1">
            <p:custDataLst>
              <p:tags r:id="rId14"/>
            </p:custDataLst>
          </p:nvPr>
        </p:nvSpPr>
        <p:spPr>
          <a:xfrm>
            <a:off x="210756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7" name="任意多边形: 形状 96"/>
          <p:cNvSpPr/>
          <p:nvPr userDrawn="1">
            <p:custDataLst>
              <p:tags r:id="rId15"/>
            </p:custDataLst>
          </p:nvPr>
        </p:nvSpPr>
        <p:spPr>
          <a:xfrm>
            <a:off x="101981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" name="任意多边形: 形状 97"/>
          <p:cNvSpPr/>
          <p:nvPr userDrawn="1">
            <p:custDataLst>
              <p:tags r:id="rId16"/>
            </p:custDataLst>
          </p:nvPr>
        </p:nvSpPr>
        <p:spPr>
          <a:xfrm>
            <a:off x="123698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9" name="任意多边形: 形状 98"/>
          <p:cNvSpPr/>
          <p:nvPr userDrawn="1">
            <p:custDataLst>
              <p:tags r:id="rId17"/>
            </p:custDataLst>
          </p:nvPr>
        </p:nvSpPr>
        <p:spPr>
          <a:xfrm>
            <a:off x="145478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0" name="任意多边形: 形状 99"/>
          <p:cNvSpPr/>
          <p:nvPr userDrawn="1">
            <p:custDataLst>
              <p:tags r:id="rId18"/>
            </p:custDataLst>
          </p:nvPr>
        </p:nvSpPr>
        <p:spPr>
          <a:xfrm>
            <a:off x="167259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1" name="任意多边形: 形状 100"/>
          <p:cNvSpPr/>
          <p:nvPr userDrawn="1">
            <p:custDataLst>
              <p:tags r:id="rId19"/>
            </p:custDataLst>
          </p:nvPr>
        </p:nvSpPr>
        <p:spPr>
          <a:xfrm>
            <a:off x="188976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2" name="任意多边形: 形状 101"/>
          <p:cNvSpPr/>
          <p:nvPr userDrawn="1">
            <p:custDataLst>
              <p:tags r:id="rId20"/>
            </p:custDataLst>
          </p:nvPr>
        </p:nvSpPr>
        <p:spPr>
          <a:xfrm>
            <a:off x="210756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1" name="任意多边形: 形状 90"/>
          <p:cNvSpPr/>
          <p:nvPr userDrawn="1">
            <p:custDataLst>
              <p:tags r:id="rId21"/>
            </p:custDataLst>
          </p:nvPr>
        </p:nvSpPr>
        <p:spPr>
          <a:xfrm>
            <a:off x="101981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2" name="任意多边形: 形状 91"/>
          <p:cNvSpPr/>
          <p:nvPr userDrawn="1">
            <p:custDataLst>
              <p:tags r:id="rId22"/>
            </p:custDataLst>
          </p:nvPr>
        </p:nvSpPr>
        <p:spPr>
          <a:xfrm>
            <a:off x="123698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3" name="任意多边形: 形状 92"/>
          <p:cNvSpPr/>
          <p:nvPr userDrawn="1">
            <p:custDataLst>
              <p:tags r:id="rId23"/>
            </p:custDataLst>
          </p:nvPr>
        </p:nvSpPr>
        <p:spPr>
          <a:xfrm>
            <a:off x="145478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4" name="任意多边形: 形状 93"/>
          <p:cNvSpPr/>
          <p:nvPr userDrawn="1">
            <p:custDataLst>
              <p:tags r:id="rId24"/>
            </p:custDataLst>
          </p:nvPr>
        </p:nvSpPr>
        <p:spPr>
          <a:xfrm>
            <a:off x="167259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5" name="任意多边形: 形状 94"/>
          <p:cNvSpPr/>
          <p:nvPr userDrawn="1">
            <p:custDataLst>
              <p:tags r:id="rId25"/>
            </p:custDataLst>
          </p:nvPr>
        </p:nvSpPr>
        <p:spPr>
          <a:xfrm>
            <a:off x="188976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6" name="任意多边形: 形状 95"/>
          <p:cNvSpPr/>
          <p:nvPr userDrawn="1">
            <p:custDataLst>
              <p:tags r:id="rId26"/>
            </p:custDataLst>
          </p:nvPr>
        </p:nvSpPr>
        <p:spPr>
          <a:xfrm>
            <a:off x="210756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6" name="任意多边形: 形状 115"/>
          <p:cNvSpPr/>
          <p:nvPr>
            <p:custDataLst>
              <p:tags r:id="rId27"/>
            </p:custDataLst>
          </p:nvPr>
        </p:nvSpPr>
        <p:spPr>
          <a:xfrm>
            <a:off x="10883032" y="5494407"/>
            <a:ext cx="1308968" cy="1363593"/>
          </a:xfrm>
          <a:custGeom>
            <a:avLst/>
            <a:gdLst>
              <a:gd name="connsiteX0" fmla="*/ 672905 w 1308968"/>
              <a:gd name="connsiteY0" fmla="*/ 0 h 1363593"/>
              <a:gd name="connsiteX1" fmla="*/ 1292915 w 1308968"/>
              <a:gd name="connsiteY1" fmla="*/ 416454 h 1363593"/>
              <a:gd name="connsiteX2" fmla="*/ 1308968 w 1308968"/>
              <a:gd name="connsiteY2" fmla="*/ 468831 h 1363593"/>
              <a:gd name="connsiteX3" fmla="*/ 1308968 w 1308968"/>
              <a:gd name="connsiteY3" fmla="*/ 1363593 h 1363593"/>
              <a:gd name="connsiteX4" fmla="*/ 0 w 1308968"/>
              <a:gd name="connsiteY4" fmla="*/ 1363593 h 1363593"/>
              <a:gd name="connsiteX5" fmla="*/ 0 w 1308968"/>
              <a:gd name="connsiteY5" fmla="*/ 681797 h 1363593"/>
              <a:gd name="connsiteX6" fmla="*/ 672905 w 1308968"/>
              <a:gd name="connsiteY6" fmla="*/ 0 h 13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968" h="1363593">
                <a:moveTo>
                  <a:pt x="672905" y="0"/>
                </a:moveTo>
                <a:cubicBezTo>
                  <a:pt x="951555" y="0"/>
                  <a:pt x="1190739" y="171761"/>
                  <a:pt x="1292915" y="416454"/>
                </a:cubicBezTo>
                <a:lnTo>
                  <a:pt x="1308968" y="468831"/>
                </a:lnTo>
                <a:lnTo>
                  <a:pt x="1308968" y="1363593"/>
                </a:lnTo>
                <a:lnTo>
                  <a:pt x="0" y="1363593"/>
                </a:lnTo>
                <a:lnTo>
                  <a:pt x="0" y="681797"/>
                </a:lnTo>
                <a:cubicBezTo>
                  <a:pt x="0" y="305353"/>
                  <a:pt x="301371" y="0"/>
                  <a:pt x="67290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17" name="任意多边形: 形状 116"/>
          <p:cNvSpPr/>
          <p:nvPr>
            <p:custDataLst>
              <p:tags r:id="rId28"/>
            </p:custDataLst>
          </p:nvPr>
        </p:nvSpPr>
        <p:spPr>
          <a:xfrm>
            <a:off x="10503205" y="642698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cxnSp>
        <p:nvCxnSpPr>
          <p:cNvPr id="124" name="直接连接符 123"/>
          <p:cNvCxnSpPr/>
          <p:nvPr>
            <p:custDataLst>
              <p:tags r:id="rId29"/>
            </p:custDataLst>
          </p:nvPr>
        </p:nvCxnSpPr>
        <p:spPr>
          <a:xfrm>
            <a:off x="4670473" y="5491317"/>
            <a:ext cx="618978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0"/>
            </p:custDataLst>
          </p:nvPr>
        </p:nvSpPr>
        <p:spPr>
          <a:xfrm>
            <a:off x="73040" y="2266101"/>
            <a:ext cx="2034412" cy="2688797"/>
          </a:xfrm>
        </p:spPr>
        <p:txBody>
          <a:bodyPr anchor="ctr">
            <a:noAutofit/>
          </a:bodyPr>
          <a:lstStyle>
            <a:lvl1pPr algn="r">
              <a:defRPr sz="7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</a:t>
            </a:r>
            <a:br>
              <a:rPr lang="en-US" altLang="zh-CN" dirty="0"/>
            </a:br>
            <a:r>
              <a:rPr lang="zh-CN" altLang="en-US" dirty="0"/>
              <a:t>题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>
            <p:custDataLst>
              <p:tags r:id="rId2"/>
            </p:custDataLst>
          </p:nvPr>
        </p:nvSpPr>
        <p:spPr>
          <a:xfrm>
            <a:off x="9348036" y="816492"/>
            <a:ext cx="2843964" cy="5731457"/>
          </a:xfrm>
          <a:custGeom>
            <a:avLst/>
            <a:gdLst>
              <a:gd name="connsiteX0" fmla="*/ 2843964 w 2843964"/>
              <a:gd name="connsiteY0" fmla="*/ 0 h 5731457"/>
              <a:gd name="connsiteX1" fmla="*/ 2843964 w 2843964"/>
              <a:gd name="connsiteY1" fmla="*/ 5731457 h 5731457"/>
              <a:gd name="connsiteX2" fmla="*/ 2718794 w 2843964"/>
              <a:gd name="connsiteY2" fmla="*/ 5728292 h 5731457"/>
              <a:gd name="connsiteX3" fmla="*/ 0 w 2843964"/>
              <a:gd name="connsiteY3" fmla="*/ 2865728 h 5731457"/>
              <a:gd name="connsiteX4" fmla="*/ 2718794 w 2843964"/>
              <a:gd name="connsiteY4" fmla="*/ 3165 h 573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64" h="5731457">
                <a:moveTo>
                  <a:pt x="2843964" y="0"/>
                </a:moveTo>
                <a:lnTo>
                  <a:pt x="2843964" y="5731457"/>
                </a:lnTo>
                <a:lnTo>
                  <a:pt x="2718794" y="5728292"/>
                </a:lnTo>
                <a:cubicBezTo>
                  <a:pt x="1204331" y="5651523"/>
                  <a:pt x="0" y="4399269"/>
                  <a:pt x="0" y="2865728"/>
                </a:cubicBezTo>
                <a:cubicBezTo>
                  <a:pt x="0" y="1332187"/>
                  <a:pt x="1204331" y="79933"/>
                  <a:pt x="2718794" y="3165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3"/>
            </p:custDataLst>
          </p:nvPr>
        </p:nvSpPr>
        <p:spPr>
          <a:xfrm>
            <a:off x="1005522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 userDrawn="1">
            <p:custDataLst>
              <p:tags r:id="rId4"/>
            </p:custDataLst>
          </p:nvPr>
        </p:nvSpPr>
        <p:spPr>
          <a:xfrm>
            <a:off x="1027303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5"/>
            </p:custDataLst>
          </p:nvPr>
        </p:nvSpPr>
        <p:spPr>
          <a:xfrm>
            <a:off x="1049020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 userDrawn="1">
            <p:custDataLst>
              <p:tags r:id="rId6"/>
            </p:custDataLst>
          </p:nvPr>
        </p:nvSpPr>
        <p:spPr>
          <a:xfrm>
            <a:off x="1070800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7"/>
            </p:custDataLst>
          </p:nvPr>
        </p:nvSpPr>
        <p:spPr>
          <a:xfrm>
            <a:off x="1092517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 userDrawn="1">
            <p:custDataLst>
              <p:tags r:id="rId8"/>
            </p:custDataLst>
          </p:nvPr>
        </p:nvSpPr>
        <p:spPr>
          <a:xfrm>
            <a:off x="1114298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9"/>
            </p:custDataLst>
          </p:nvPr>
        </p:nvSpPr>
        <p:spPr>
          <a:xfrm>
            <a:off x="1005522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0"/>
            </p:custDataLst>
          </p:nvPr>
        </p:nvSpPr>
        <p:spPr>
          <a:xfrm>
            <a:off x="1027303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 userDrawn="1">
            <p:custDataLst>
              <p:tags r:id="rId11"/>
            </p:custDataLst>
          </p:nvPr>
        </p:nvSpPr>
        <p:spPr>
          <a:xfrm>
            <a:off x="1049020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 userDrawn="1">
            <p:custDataLst>
              <p:tags r:id="rId12"/>
            </p:custDataLst>
          </p:nvPr>
        </p:nvSpPr>
        <p:spPr>
          <a:xfrm>
            <a:off x="1070800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13"/>
            </p:custDataLst>
          </p:nvPr>
        </p:nvSpPr>
        <p:spPr>
          <a:xfrm>
            <a:off x="1092517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14"/>
            </p:custDataLst>
          </p:nvPr>
        </p:nvSpPr>
        <p:spPr>
          <a:xfrm>
            <a:off x="1114298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 userDrawn="1">
            <p:custDataLst>
              <p:tags r:id="rId15"/>
            </p:custDataLst>
          </p:nvPr>
        </p:nvSpPr>
        <p:spPr>
          <a:xfrm>
            <a:off x="1005522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 userDrawn="1">
            <p:custDataLst>
              <p:tags r:id="rId16"/>
            </p:custDataLst>
          </p:nvPr>
        </p:nvSpPr>
        <p:spPr>
          <a:xfrm>
            <a:off x="1027303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 userDrawn="1">
            <p:custDataLst>
              <p:tags r:id="rId17"/>
            </p:custDataLst>
          </p:nvPr>
        </p:nvSpPr>
        <p:spPr>
          <a:xfrm>
            <a:off x="1049020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 userDrawn="1">
            <p:custDataLst>
              <p:tags r:id="rId18"/>
            </p:custDataLst>
          </p:nvPr>
        </p:nvSpPr>
        <p:spPr>
          <a:xfrm>
            <a:off x="1070800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 userDrawn="1">
            <p:custDataLst>
              <p:tags r:id="rId19"/>
            </p:custDataLst>
          </p:nvPr>
        </p:nvSpPr>
        <p:spPr>
          <a:xfrm>
            <a:off x="1092517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20"/>
            </p:custDataLst>
          </p:nvPr>
        </p:nvSpPr>
        <p:spPr>
          <a:xfrm>
            <a:off x="1114298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21"/>
            </p:custDataLst>
          </p:nvPr>
        </p:nvSpPr>
        <p:spPr>
          <a:xfrm>
            <a:off x="1005522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22"/>
            </p:custDataLst>
          </p:nvPr>
        </p:nvSpPr>
        <p:spPr>
          <a:xfrm>
            <a:off x="1027303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23"/>
            </p:custDataLst>
          </p:nvPr>
        </p:nvSpPr>
        <p:spPr>
          <a:xfrm>
            <a:off x="1049020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 userDrawn="1">
            <p:custDataLst>
              <p:tags r:id="rId24"/>
            </p:custDataLst>
          </p:nvPr>
        </p:nvSpPr>
        <p:spPr>
          <a:xfrm>
            <a:off x="1070800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25"/>
            </p:custDataLst>
          </p:nvPr>
        </p:nvSpPr>
        <p:spPr>
          <a:xfrm>
            <a:off x="1092517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 userDrawn="1">
            <p:custDataLst>
              <p:tags r:id="rId26"/>
            </p:custDataLst>
          </p:nvPr>
        </p:nvSpPr>
        <p:spPr>
          <a:xfrm>
            <a:off x="1114298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 1"/>
          <p:cNvSpPr/>
          <p:nvPr userDrawn="1">
            <p:custDataLst>
              <p:tags r:id="rId27"/>
            </p:custDataLst>
          </p:nvPr>
        </p:nvSpPr>
        <p:spPr>
          <a:xfrm>
            <a:off x="206375" y="5969564"/>
            <a:ext cx="1343382" cy="88907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16" h="1400">
                <a:moveTo>
                  <a:pt x="1058" y="0"/>
                </a:moveTo>
                <a:cubicBezTo>
                  <a:pt x="1570" y="0"/>
                  <a:pt x="1997" y="368"/>
                  <a:pt x="2096" y="857"/>
                </a:cubicBezTo>
                <a:lnTo>
                  <a:pt x="2116" y="1053"/>
                </a:lnTo>
                <a:lnTo>
                  <a:pt x="1762" y="1053"/>
                </a:lnTo>
                <a:lnTo>
                  <a:pt x="1762" y="1400"/>
                </a:lnTo>
                <a:lnTo>
                  <a:pt x="0" y="1400"/>
                </a:lnTo>
                <a:lnTo>
                  <a:pt x="0" y="1053"/>
                </a:lnTo>
                <a:lnTo>
                  <a:pt x="0" y="1053"/>
                </a:lnTo>
                <a:lnTo>
                  <a:pt x="20" y="857"/>
                </a:lnTo>
                <a:cubicBezTo>
                  <a:pt x="119" y="368"/>
                  <a:pt x="546" y="0"/>
                  <a:pt x="10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 userDrawn="1">
            <p:custDataLst>
              <p:tags r:id="rId28"/>
            </p:custDataLst>
          </p:nvPr>
        </p:nvCxnSpPr>
        <p:spPr>
          <a:xfrm>
            <a:off x="1549757" y="6527800"/>
            <a:ext cx="857214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任意多边形: 形状 40"/>
          <p:cNvSpPr/>
          <p:nvPr userDrawn="1">
            <p:custDataLst>
              <p:tags r:id="rId29"/>
            </p:custDataLst>
          </p:nvPr>
        </p:nvSpPr>
        <p:spPr>
          <a:xfrm>
            <a:off x="1075734" y="642656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1581138" y="700668"/>
            <a:ext cx="6603643" cy="4992039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34"/>
            </p:custDataLst>
          </p:nvPr>
        </p:nvSpPr>
        <p:spPr>
          <a:xfrm>
            <a:off x="10270349" y="2560320"/>
            <a:ext cx="1632479" cy="1869606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248.xml"/><Relationship Id="rId24" Type="http://schemas.openxmlformats.org/officeDocument/2006/relationships/tags" Target="../tags/tag247.xml"/><Relationship Id="rId23" Type="http://schemas.openxmlformats.org/officeDocument/2006/relationships/tags" Target="../tags/tag246.xml"/><Relationship Id="rId22" Type="http://schemas.openxmlformats.org/officeDocument/2006/relationships/tags" Target="../tags/tag245.xml"/><Relationship Id="rId21" Type="http://schemas.openxmlformats.org/officeDocument/2006/relationships/tags" Target="../tags/tag244.xml"/><Relationship Id="rId20" Type="http://schemas.openxmlformats.org/officeDocument/2006/relationships/tags" Target="../tags/tag243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242.xml"/><Relationship Id="rId18" Type="http://schemas.openxmlformats.org/officeDocument/2006/relationships/tags" Target="../tags/tag241.xml"/><Relationship Id="rId17" Type="http://schemas.openxmlformats.org/officeDocument/2006/relationships/tags" Target="../tags/tag240.xml"/><Relationship Id="rId16" Type="http://schemas.openxmlformats.org/officeDocument/2006/relationships/tags" Target="../tags/tag239.xml"/><Relationship Id="rId15" Type="http://schemas.openxmlformats.org/officeDocument/2006/relationships/tags" Target="../tags/tag238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22" Type="http://schemas.openxmlformats.org/officeDocument/2006/relationships/tags" Target="../tags/tag460.xml"/><Relationship Id="rId21" Type="http://schemas.openxmlformats.org/officeDocument/2006/relationships/tags" Target="../tags/tag459.xml"/><Relationship Id="rId20" Type="http://schemas.openxmlformats.org/officeDocument/2006/relationships/tags" Target="../tags/tag458.xml"/><Relationship Id="rId2" Type="http://schemas.openxmlformats.org/officeDocument/2006/relationships/slideLayout" Target="../slideLayouts/slideLayout16.xml"/><Relationship Id="rId19" Type="http://schemas.openxmlformats.org/officeDocument/2006/relationships/tags" Target="../tags/tag457.xml"/><Relationship Id="rId18" Type="http://schemas.openxmlformats.org/officeDocument/2006/relationships/tags" Target="../tags/tag456.xml"/><Relationship Id="rId17" Type="http://schemas.openxmlformats.org/officeDocument/2006/relationships/tags" Target="../tags/tag455.xml"/><Relationship Id="rId16" Type="http://schemas.openxmlformats.org/officeDocument/2006/relationships/tags" Target="../tags/tag454.xml"/><Relationship Id="rId15" Type="http://schemas.openxmlformats.org/officeDocument/2006/relationships/tags" Target="../tags/tag453.xml"/><Relationship Id="rId14" Type="http://schemas.openxmlformats.org/officeDocument/2006/relationships/tags" Target="../tags/tag452.xml"/><Relationship Id="rId13" Type="http://schemas.openxmlformats.org/officeDocument/2006/relationships/tags" Target="../tags/tag451.xml"/><Relationship Id="rId12" Type="http://schemas.openxmlformats.org/officeDocument/2006/relationships/tags" Target="../tags/tag450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直接连接符 13"/>
          <p:cNvCxnSpPr/>
          <p:nvPr userDrawn="1">
            <p:custDataLst>
              <p:tags r:id="rId20"/>
            </p:custDataLst>
          </p:nvPr>
        </p:nvCxnSpPr>
        <p:spPr>
          <a:xfrm>
            <a:off x="818147" y="1123697"/>
            <a:ext cx="1053565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: 形状 14"/>
          <p:cNvSpPr/>
          <p:nvPr userDrawn="1">
            <p:custDataLst>
              <p:tags r:id="rId21"/>
            </p:custDataLst>
          </p:nvPr>
        </p:nvSpPr>
        <p:spPr>
          <a:xfrm>
            <a:off x="206549" y="6189274"/>
            <a:ext cx="1343208" cy="668726"/>
          </a:xfrm>
          <a:custGeom>
            <a:avLst/>
            <a:gdLst>
              <a:gd name="connsiteX0" fmla="*/ 671605 w 1343208"/>
              <a:gd name="connsiteY0" fmla="*/ 0 h 668726"/>
              <a:gd name="connsiteX1" fmla="*/ 1330834 w 1343208"/>
              <a:gd name="connsiteY1" fmla="*/ 544421 h 668726"/>
              <a:gd name="connsiteX2" fmla="*/ 1343208 w 1343208"/>
              <a:gd name="connsiteY2" fmla="*/ 668726 h 668726"/>
              <a:gd name="connsiteX3" fmla="*/ 0 w 1343208"/>
              <a:gd name="connsiteY3" fmla="*/ 668726 h 668726"/>
              <a:gd name="connsiteX4" fmla="*/ 12374 w 1343208"/>
              <a:gd name="connsiteY4" fmla="*/ 544421 h 668726"/>
              <a:gd name="connsiteX5" fmla="*/ 671605 w 1343208"/>
              <a:gd name="connsiteY5" fmla="*/ 0 h 66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208" h="668726">
                <a:moveTo>
                  <a:pt x="671605" y="0"/>
                </a:moveTo>
                <a:cubicBezTo>
                  <a:pt x="996697" y="0"/>
                  <a:pt x="1268070" y="233786"/>
                  <a:pt x="1330834" y="544421"/>
                </a:cubicBezTo>
                <a:lnTo>
                  <a:pt x="1343208" y="668726"/>
                </a:lnTo>
                <a:lnTo>
                  <a:pt x="0" y="668726"/>
                </a:lnTo>
                <a:lnTo>
                  <a:pt x="12374" y="544421"/>
                </a:lnTo>
                <a:cubicBezTo>
                  <a:pt x="75138" y="233786"/>
                  <a:pt x="346512" y="0"/>
                  <a:pt x="671605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cxnSp>
        <p:nvCxnSpPr>
          <p:cNvPr id="16" name="直接连接符 15"/>
          <p:cNvCxnSpPr/>
          <p:nvPr userDrawn="1">
            <p:custDataLst>
              <p:tags r:id="rId22"/>
            </p:custDataLst>
          </p:nvPr>
        </p:nvCxnSpPr>
        <p:spPr>
          <a:xfrm>
            <a:off x="1549757" y="6527800"/>
            <a:ext cx="90138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 userDrawn="1">
            <p:custDataLst>
              <p:tags r:id="rId23"/>
            </p:custDataLst>
          </p:nvPr>
        </p:nvSpPr>
        <p:spPr>
          <a:xfrm>
            <a:off x="1075734" y="6425363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8" name="任意多边形: 形状 17"/>
          <p:cNvSpPr/>
          <p:nvPr userDrawn="1">
            <p:custDataLst>
              <p:tags r:id="rId24"/>
            </p:custDataLst>
          </p:nvPr>
        </p:nvSpPr>
        <p:spPr>
          <a:xfrm>
            <a:off x="10319385" y="6057265"/>
            <a:ext cx="1872615" cy="800735"/>
          </a:xfrm>
          <a:custGeom>
            <a:avLst/>
            <a:gdLst>
              <a:gd name="connsiteX0" fmla="*/ 1267016 w 2192479"/>
              <a:gd name="connsiteY0" fmla="*/ 0 h 936989"/>
              <a:gd name="connsiteX1" fmla="*/ 2109873 w 2192479"/>
              <a:gd name="connsiteY1" fmla="*/ 302578 h 936989"/>
              <a:gd name="connsiteX2" fmla="*/ 2192479 w 2192479"/>
              <a:gd name="connsiteY2" fmla="*/ 377655 h 936989"/>
              <a:gd name="connsiteX3" fmla="*/ 2192479 w 2192479"/>
              <a:gd name="connsiteY3" fmla="*/ 936989 h 936989"/>
              <a:gd name="connsiteX4" fmla="*/ 0 w 2192479"/>
              <a:gd name="connsiteY4" fmla="*/ 936989 h 936989"/>
              <a:gd name="connsiteX5" fmla="*/ 1534 w 2192479"/>
              <a:gd name="connsiteY5" fmla="*/ 931024 h 936989"/>
              <a:gd name="connsiteX6" fmla="*/ 1267016 w 2192479"/>
              <a:gd name="connsiteY6" fmla="*/ 0 h 93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479" h="936989">
                <a:moveTo>
                  <a:pt x="1267016" y="0"/>
                </a:moveTo>
                <a:cubicBezTo>
                  <a:pt x="1587182" y="0"/>
                  <a:pt x="1880826" y="113551"/>
                  <a:pt x="2109873" y="302578"/>
                </a:cubicBezTo>
                <a:lnTo>
                  <a:pt x="2192479" y="377655"/>
                </a:lnTo>
                <a:lnTo>
                  <a:pt x="2192479" y="936989"/>
                </a:lnTo>
                <a:lnTo>
                  <a:pt x="0" y="936989"/>
                </a:lnTo>
                <a:lnTo>
                  <a:pt x="1534" y="931024"/>
                </a:lnTo>
                <a:cubicBezTo>
                  <a:pt x="169301" y="391636"/>
                  <a:pt x="672423" y="0"/>
                  <a:pt x="126701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直接连接符 13"/>
          <p:cNvCxnSpPr/>
          <p:nvPr userDrawn="1">
            <p:custDataLst>
              <p:tags r:id="rId17"/>
            </p:custDataLst>
          </p:nvPr>
        </p:nvCxnSpPr>
        <p:spPr>
          <a:xfrm>
            <a:off x="818147" y="1123697"/>
            <a:ext cx="1053565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: 形状 14"/>
          <p:cNvSpPr/>
          <p:nvPr userDrawn="1">
            <p:custDataLst>
              <p:tags r:id="rId18"/>
            </p:custDataLst>
          </p:nvPr>
        </p:nvSpPr>
        <p:spPr>
          <a:xfrm>
            <a:off x="206549" y="6189274"/>
            <a:ext cx="1343208" cy="668726"/>
          </a:xfrm>
          <a:custGeom>
            <a:avLst/>
            <a:gdLst>
              <a:gd name="connsiteX0" fmla="*/ 671605 w 1343208"/>
              <a:gd name="connsiteY0" fmla="*/ 0 h 668726"/>
              <a:gd name="connsiteX1" fmla="*/ 1330834 w 1343208"/>
              <a:gd name="connsiteY1" fmla="*/ 544421 h 668726"/>
              <a:gd name="connsiteX2" fmla="*/ 1343208 w 1343208"/>
              <a:gd name="connsiteY2" fmla="*/ 668726 h 668726"/>
              <a:gd name="connsiteX3" fmla="*/ 0 w 1343208"/>
              <a:gd name="connsiteY3" fmla="*/ 668726 h 668726"/>
              <a:gd name="connsiteX4" fmla="*/ 12374 w 1343208"/>
              <a:gd name="connsiteY4" fmla="*/ 544421 h 668726"/>
              <a:gd name="connsiteX5" fmla="*/ 671605 w 1343208"/>
              <a:gd name="connsiteY5" fmla="*/ 0 h 66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208" h="668726">
                <a:moveTo>
                  <a:pt x="671605" y="0"/>
                </a:moveTo>
                <a:cubicBezTo>
                  <a:pt x="996697" y="0"/>
                  <a:pt x="1268070" y="233786"/>
                  <a:pt x="1330834" y="544421"/>
                </a:cubicBezTo>
                <a:lnTo>
                  <a:pt x="1343208" y="668726"/>
                </a:lnTo>
                <a:lnTo>
                  <a:pt x="0" y="668726"/>
                </a:lnTo>
                <a:lnTo>
                  <a:pt x="12374" y="544421"/>
                </a:lnTo>
                <a:cubicBezTo>
                  <a:pt x="75138" y="233786"/>
                  <a:pt x="346512" y="0"/>
                  <a:pt x="671605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cxnSp>
        <p:nvCxnSpPr>
          <p:cNvPr id="16" name="直接连接符 15"/>
          <p:cNvCxnSpPr/>
          <p:nvPr userDrawn="1">
            <p:custDataLst>
              <p:tags r:id="rId19"/>
            </p:custDataLst>
          </p:nvPr>
        </p:nvCxnSpPr>
        <p:spPr>
          <a:xfrm>
            <a:off x="1549757" y="6527800"/>
            <a:ext cx="90138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 userDrawn="1">
            <p:custDataLst>
              <p:tags r:id="rId20"/>
            </p:custDataLst>
          </p:nvPr>
        </p:nvSpPr>
        <p:spPr>
          <a:xfrm>
            <a:off x="1075734" y="6425363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8" name="任意多边形: 形状 17"/>
          <p:cNvSpPr/>
          <p:nvPr userDrawn="1">
            <p:custDataLst>
              <p:tags r:id="rId21"/>
            </p:custDataLst>
          </p:nvPr>
        </p:nvSpPr>
        <p:spPr>
          <a:xfrm>
            <a:off x="10319385" y="6057265"/>
            <a:ext cx="1872615" cy="800735"/>
          </a:xfrm>
          <a:custGeom>
            <a:avLst/>
            <a:gdLst>
              <a:gd name="connsiteX0" fmla="*/ 1267016 w 2192479"/>
              <a:gd name="connsiteY0" fmla="*/ 0 h 936989"/>
              <a:gd name="connsiteX1" fmla="*/ 2109873 w 2192479"/>
              <a:gd name="connsiteY1" fmla="*/ 302578 h 936989"/>
              <a:gd name="connsiteX2" fmla="*/ 2192479 w 2192479"/>
              <a:gd name="connsiteY2" fmla="*/ 377655 h 936989"/>
              <a:gd name="connsiteX3" fmla="*/ 2192479 w 2192479"/>
              <a:gd name="connsiteY3" fmla="*/ 936989 h 936989"/>
              <a:gd name="connsiteX4" fmla="*/ 0 w 2192479"/>
              <a:gd name="connsiteY4" fmla="*/ 936989 h 936989"/>
              <a:gd name="connsiteX5" fmla="*/ 1534 w 2192479"/>
              <a:gd name="connsiteY5" fmla="*/ 931024 h 936989"/>
              <a:gd name="connsiteX6" fmla="*/ 1267016 w 2192479"/>
              <a:gd name="connsiteY6" fmla="*/ 0 h 93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479" h="936989">
                <a:moveTo>
                  <a:pt x="1267016" y="0"/>
                </a:moveTo>
                <a:cubicBezTo>
                  <a:pt x="1587182" y="0"/>
                  <a:pt x="1880826" y="113551"/>
                  <a:pt x="2109873" y="302578"/>
                </a:cubicBezTo>
                <a:lnTo>
                  <a:pt x="2192479" y="377655"/>
                </a:lnTo>
                <a:lnTo>
                  <a:pt x="2192479" y="936989"/>
                </a:lnTo>
                <a:lnTo>
                  <a:pt x="0" y="936989"/>
                </a:lnTo>
                <a:lnTo>
                  <a:pt x="1534" y="931024"/>
                </a:lnTo>
                <a:cubicBezTo>
                  <a:pt x="169301" y="391636"/>
                  <a:pt x="672423" y="0"/>
                  <a:pt x="126701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63.xml"/><Relationship Id="rId2" Type="http://schemas.openxmlformats.org/officeDocument/2006/relationships/tags" Target="../tags/tag462.xml"/><Relationship Id="rId1" Type="http://schemas.openxmlformats.org/officeDocument/2006/relationships/tags" Target="../tags/tag46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76.xml"/><Relationship Id="rId8" Type="http://schemas.openxmlformats.org/officeDocument/2006/relationships/tags" Target="../tags/tag575.xml"/><Relationship Id="rId7" Type="http://schemas.openxmlformats.org/officeDocument/2006/relationships/image" Target="../media/image22.png"/><Relationship Id="rId66" Type="http://schemas.openxmlformats.org/officeDocument/2006/relationships/slideLayout" Target="../slideLayouts/slideLayout12.xml"/><Relationship Id="rId65" Type="http://schemas.openxmlformats.org/officeDocument/2006/relationships/tags" Target="../tags/tag632.xml"/><Relationship Id="rId64" Type="http://schemas.openxmlformats.org/officeDocument/2006/relationships/tags" Target="../tags/tag631.xml"/><Relationship Id="rId63" Type="http://schemas.openxmlformats.org/officeDocument/2006/relationships/tags" Target="../tags/tag630.xml"/><Relationship Id="rId62" Type="http://schemas.openxmlformats.org/officeDocument/2006/relationships/tags" Target="../tags/tag629.xml"/><Relationship Id="rId61" Type="http://schemas.openxmlformats.org/officeDocument/2006/relationships/tags" Target="../tags/tag628.xml"/><Relationship Id="rId60" Type="http://schemas.openxmlformats.org/officeDocument/2006/relationships/tags" Target="../tags/tag627.xml"/><Relationship Id="rId6" Type="http://schemas.openxmlformats.org/officeDocument/2006/relationships/tags" Target="../tags/tag574.xml"/><Relationship Id="rId59" Type="http://schemas.openxmlformats.org/officeDocument/2006/relationships/tags" Target="../tags/tag626.xml"/><Relationship Id="rId58" Type="http://schemas.openxmlformats.org/officeDocument/2006/relationships/tags" Target="../tags/tag625.xml"/><Relationship Id="rId57" Type="http://schemas.openxmlformats.org/officeDocument/2006/relationships/tags" Target="../tags/tag624.xml"/><Relationship Id="rId56" Type="http://schemas.openxmlformats.org/officeDocument/2006/relationships/tags" Target="../tags/tag623.xml"/><Relationship Id="rId55" Type="http://schemas.openxmlformats.org/officeDocument/2006/relationships/tags" Target="../tags/tag622.xml"/><Relationship Id="rId54" Type="http://schemas.openxmlformats.org/officeDocument/2006/relationships/tags" Target="../tags/tag621.xml"/><Relationship Id="rId53" Type="http://schemas.openxmlformats.org/officeDocument/2006/relationships/tags" Target="../tags/tag620.xml"/><Relationship Id="rId52" Type="http://schemas.openxmlformats.org/officeDocument/2006/relationships/tags" Target="../tags/tag619.xml"/><Relationship Id="rId51" Type="http://schemas.openxmlformats.org/officeDocument/2006/relationships/tags" Target="../tags/tag618.xml"/><Relationship Id="rId50" Type="http://schemas.openxmlformats.org/officeDocument/2006/relationships/tags" Target="../tags/tag617.xml"/><Relationship Id="rId5" Type="http://schemas.openxmlformats.org/officeDocument/2006/relationships/tags" Target="../tags/tag573.xml"/><Relationship Id="rId49" Type="http://schemas.openxmlformats.org/officeDocument/2006/relationships/tags" Target="../tags/tag616.xml"/><Relationship Id="rId48" Type="http://schemas.openxmlformats.org/officeDocument/2006/relationships/tags" Target="../tags/tag615.xml"/><Relationship Id="rId47" Type="http://schemas.openxmlformats.org/officeDocument/2006/relationships/tags" Target="../tags/tag614.xml"/><Relationship Id="rId46" Type="http://schemas.openxmlformats.org/officeDocument/2006/relationships/tags" Target="../tags/tag613.xml"/><Relationship Id="rId45" Type="http://schemas.openxmlformats.org/officeDocument/2006/relationships/tags" Target="../tags/tag612.xml"/><Relationship Id="rId44" Type="http://schemas.openxmlformats.org/officeDocument/2006/relationships/tags" Target="../tags/tag611.xml"/><Relationship Id="rId43" Type="http://schemas.openxmlformats.org/officeDocument/2006/relationships/tags" Target="../tags/tag610.xml"/><Relationship Id="rId42" Type="http://schemas.openxmlformats.org/officeDocument/2006/relationships/tags" Target="../tags/tag609.xml"/><Relationship Id="rId41" Type="http://schemas.openxmlformats.org/officeDocument/2006/relationships/tags" Target="../tags/tag608.xml"/><Relationship Id="rId40" Type="http://schemas.openxmlformats.org/officeDocument/2006/relationships/tags" Target="../tags/tag607.xml"/><Relationship Id="rId4" Type="http://schemas.openxmlformats.org/officeDocument/2006/relationships/tags" Target="../tags/tag572.xml"/><Relationship Id="rId39" Type="http://schemas.openxmlformats.org/officeDocument/2006/relationships/tags" Target="../tags/tag606.xml"/><Relationship Id="rId38" Type="http://schemas.openxmlformats.org/officeDocument/2006/relationships/tags" Target="../tags/tag605.xml"/><Relationship Id="rId37" Type="http://schemas.openxmlformats.org/officeDocument/2006/relationships/tags" Target="../tags/tag604.xml"/><Relationship Id="rId36" Type="http://schemas.openxmlformats.org/officeDocument/2006/relationships/tags" Target="../tags/tag603.xml"/><Relationship Id="rId35" Type="http://schemas.openxmlformats.org/officeDocument/2006/relationships/tags" Target="../tags/tag602.xml"/><Relationship Id="rId34" Type="http://schemas.openxmlformats.org/officeDocument/2006/relationships/tags" Target="../tags/tag601.xml"/><Relationship Id="rId33" Type="http://schemas.openxmlformats.org/officeDocument/2006/relationships/tags" Target="../tags/tag600.xml"/><Relationship Id="rId32" Type="http://schemas.openxmlformats.org/officeDocument/2006/relationships/tags" Target="../tags/tag599.xml"/><Relationship Id="rId31" Type="http://schemas.openxmlformats.org/officeDocument/2006/relationships/tags" Target="../tags/tag598.xml"/><Relationship Id="rId30" Type="http://schemas.openxmlformats.org/officeDocument/2006/relationships/tags" Target="../tags/tag597.xml"/><Relationship Id="rId3" Type="http://schemas.openxmlformats.org/officeDocument/2006/relationships/tags" Target="../tags/tag571.xml"/><Relationship Id="rId29" Type="http://schemas.openxmlformats.org/officeDocument/2006/relationships/tags" Target="../tags/tag596.xml"/><Relationship Id="rId28" Type="http://schemas.openxmlformats.org/officeDocument/2006/relationships/tags" Target="../tags/tag595.xml"/><Relationship Id="rId27" Type="http://schemas.openxmlformats.org/officeDocument/2006/relationships/tags" Target="../tags/tag594.xml"/><Relationship Id="rId26" Type="http://schemas.openxmlformats.org/officeDocument/2006/relationships/tags" Target="../tags/tag593.xml"/><Relationship Id="rId25" Type="http://schemas.openxmlformats.org/officeDocument/2006/relationships/tags" Target="../tags/tag592.xml"/><Relationship Id="rId24" Type="http://schemas.openxmlformats.org/officeDocument/2006/relationships/tags" Target="../tags/tag591.xml"/><Relationship Id="rId23" Type="http://schemas.openxmlformats.org/officeDocument/2006/relationships/tags" Target="../tags/tag590.xml"/><Relationship Id="rId22" Type="http://schemas.openxmlformats.org/officeDocument/2006/relationships/tags" Target="../tags/tag589.xml"/><Relationship Id="rId21" Type="http://schemas.openxmlformats.org/officeDocument/2006/relationships/tags" Target="../tags/tag588.xml"/><Relationship Id="rId20" Type="http://schemas.openxmlformats.org/officeDocument/2006/relationships/tags" Target="../tags/tag587.xml"/><Relationship Id="rId2" Type="http://schemas.openxmlformats.org/officeDocument/2006/relationships/tags" Target="../tags/tag570.xml"/><Relationship Id="rId19" Type="http://schemas.openxmlformats.org/officeDocument/2006/relationships/tags" Target="../tags/tag586.xml"/><Relationship Id="rId18" Type="http://schemas.openxmlformats.org/officeDocument/2006/relationships/tags" Target="../tags/tag585.xml"/><Relationship Id="rId17" Type="http://schemas.openxmlformats.org/officeDocument/2006/relationships/tags" Target="../tags/tag584.xml"/><Relationship Id="rId16" Type="http://schemas.openxmlformats.org/officeDocument/2006/relationships/tags" Target="../tags/tag583.xml"/><Relationship Id="rId15" Type="http://schemas.openxmlformats.org/officeDocument/2006/relationships/tags" Target="../tags/tag582.xml"/><Relationship Id="rId14" Type="http://schemas.openxmlformats.org/officeDocument/2006/relationships/tags" Target="../tags/tag581.xml"/><Relationship Id="rId13" Type="http://schemas.openxmlformats.org/officeDocument/2006/relationships/tags" Target="../tags/tag580.xml"/><Relationship Id="rId12" Type="http://schemas.openxmlformats.org/officeDocument/2006/relationships/tags" Target="../tags/tag579.xml"/><Relationship Id="rId11" Type="http://schemas.openxmlformats.org/officeDocument/2006/relationships/tags" Target="../tags/tag578.xml"/><Relationship Id="rId10" Type="http://schemas.openxmlformats.org/officeDocument/2006/relationships/tags" Target="../tags/tag577.xml"/><Relationship Id="rId1" Type="http://schemas.openxmlformats.org/officeDocument/2006/relationships/tags" Target="../tags/tag56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640.xml"/><Relationship Id="rId8" Type="http://schemas.openxmlformats.org/officeDocument/2006/relationships/tags" Target="../tags/tag639.xml"/><Relationship Id="rId7" Type="http://schemas.openxmlformats.org/officeDocument/2006/relationships/tags" Target="../tags/tag638.xml"/><Relationship Id="rId6" Type="http://schemas.openxmlformats.org/officeDocument/2006/relationships/tags" Target="../tags/tag637.xml"/><Relationship Id="rId54" Type="http://schemas.openxmlformats.org/officeDocument/2006/relationships/slideLayout" Target="../slideLayouts/slideLayout12.xml"/><Relationship Id="rId53" Type="http://schemas.openxmlformats.org/officeDocument/2006/relationships/tags" Target="../tags/tag683.xml"/><Relationship Id="rId52" Type="http://schemas.openxmlformats.org/officeDocument/2006/relationships/tags" Target="../tags/tag682.xml"/><Relationship Id="rId51" Type="http://schemas.openxmlformats.org/officeDocument/2006/relationships/tags" Target="../tags/tag681.xml"/><Relationship Id="rId50" Type="http://schemas.openxmlformats.org/officeDocument/2006/relationships/tags" Target="../tags/tag680.xml"/><Relationship Id="rId5" Type="http://schemas.openxmlformats.org/officeDocument/2006/relationships/tags" Target="../tags/tag636.xml"/><Relationship Id="rId49" Type="http://schemas.openxmlformats.org/officeDocument/2006/relationships/tags" Target="../tags/tag679.xml"/><Relationship Id="rId48" Type="http://schemas.openxmlformats.org/officeDocument/2006/relationships/tags" Target="../tags/tag678.xml"/><Relationship Id="rId47" Type="http://schemas.openxmlformats.org/officeDocument/2006/relationships/tags" Target="../tags/tag677.xml"/><Relationship Id="rId46" Type="http://schemas.openxmlformats.org/officeDocument/2006/relationships/tags" Target="../tags/tag676.xml"/><Relationship Id="rId45" Type="http://schemas.openxmlformats.org/officeDocument/2006/relationships/tags" Target="../tags/tag675.xml"/><Relationship Id="rId44" Type="http://schemas.openxmlformats.org/officeDocument/2006/relationships/tags" Target="../tags/tag674.xml"/><Relationship Id="rId43" Type="http://schemas.openxmlformats.org/officeDocument/2006/relationships/tags" Target="../tags/tag673.xml"/><Relationship Id="rId42" Type="http://schemas.openxmlformats.org/officeDocument/2006/relationships/tags" Target="../tags/tag672.xml"/><Relationship Id="rId41" Type="http://schemas.openxmlformats.org/officeDocument/2006/relationships/tags" Target="../tags/tag671.xml"/><Relationship Id="rId40" Type="http://schemas.openxmlformats.org/officeDocument/2006/relationships/tags" Target="../tags/tag670.xml"/><Relationship Id="rId4" Type="http://schemas.openxmlformats.org/officeDocument/2006/relationships/tags" Target="../tags/tag635.xml"/><Relationship Id="rId39" Type="http://schemas.openxmlformats.org/officeDocument/2006/relationships/tags" Target="../tags/tag669.xml"/><Relationship Id="rId38" Type="http://schemas.openxmlformats.org/officeDocument/2006/relationships/tags" Target="../tags/tag668.xml"/><Relationship Id="rId37" Type="http://schemas.openxmlformats.org/officeDocument/2006/relationships/tags" Target="../tags/tag667.xml"/><Relationship Id="rId36" Type="http://schemas.openxmlformats.org/officeDocument/2006/relationships/tags" Target="../tags/tag666.xml"/><Relationship Id="rId35" Type="http://schemas.openxmlformats.org/officeDocument/2006/relationships/tags" Target="../tags/tag665.xml"/><Relationship Id="rId34" Type="http://schemas.openxmlformats.org/officeDocument/2006/relationships/tags" Target="../tags/tag664.xml"/><Relationship Id="rId33" Type="http://schemas.openxmlformats.org/officeDocument/2006/relationships/tags" Target="../tags/tag663.xml"/><Relationship Id="rId32" Type="http://schemas.openxmlformats.org/officeDocument/2006/relationships/tags" Target="../tags/tag662.xml"/><Relationship Id="rId31" Type="http://schemas.openxmlformats.org/officeDocument/2006/relationships/tags" Target="../tags/tag661.xml"/><Relationship Id="rId30" Type="http://schemas.openxmlformats.org/officeDocument/2006/relationships/tags" Target="../tags/tag660.xml"/><Relationship Id="rId3" Type="http://schemas.openxmlformats.org/officeDocument/2006/relationships/tags" Target="../tags/tag634.xml"/><Relationship Id="rId29" Type="http://schemas.openxmlformats.org/officeDocument/2006/relationships/tags" Target="../tags/tag659.xml"/><Relationship Id="rId28" Type="http://schemas.openxmlformats.org/officeDocument/2006/relationships/tags" Target="../tags/tag658.xml"/><Relationship Id="rId27" Type="http://schemas.openxmlformats.org/officeDocument/2006/relationships/tags" Target="../tags/tag657.xml"/><Relationship Id="rId26" Type="http://schemas.openxmlformats.org/officeDocument/2006/relationships/tags" Target="../tags/tag656.xml"/><Relationship Id="rId25" Type="http://schemas.openxmlformats.org/officeDocument/2006/relationships/tags" Target="../tags/tag655.xml"/><Relationship Id="rId24" Type="http://schemas.openxmlformats.org/officeDocument/2006/relationships/tags" Target="../tags/tag654.xml"/><Relationship Id="rId23" Type="http://schemas.openxmlformats.org/officeDocument/2006/relationships/tags" Target="../tags/tag653.xml"/><Relationship Id="rId22" Type="http://schemas.openxmlformats.org/officeDocument/2006/relationships/tags" Target="../tags/tag652.xml"/><Relationship Id="rId21" Type="http://schemas.openxmlformats.org/officeDocument/2006/relationships/tags" Target="../tags/tag651.xml"/><Relationship Id="rId20" Type="http://schemas.openxmlformats.org/officeDocument/2006/relationships/tags" Target="../tags/tag650.xml"/><Relationship Id="rId2" Type="http://schemas.openxmlformats.org/officeDocument/2006/relationships/image" Target="../media/image23.emf"/><Relationship Id="rId19" Type="http://schemas.openxmlformats.org/officeDocument/2006/relationships/tags" Target="../tags/tag649.xml"/><Relationship Id="rId18" Type="http://schemas.openxmlformats.org/officeDocument/2006/relationships/tags" Target="../tags/tag648.xml"/><Relationship Id="rId17" Type="http://schemas.openxmlformats.org/officeDocument/2006/relationships/tags" Target="../tags/tag647.xml"/><Relationship Id="rId16" Type="http://schemas.openxmlformats.org/officeDocument/2006/relationships/image" Target="../media/image24.png"/><Relationship Id="rId15" Type="http://schemas.openxmlformats.org/officeDocument/2006/relationships/tags" Target="../tags/tag646.xml"/><Relationship Id="rId14" Type="http://schemas.openxmlformats.org/officeDocument/2006/relationships/tags" Target="../tags/tag645.xml"/><Relationship Id="rId13" Type="http://schemas.openxmlformats.org/officeDocument/2006/relationships/tags" Target="../tags/tag644.xml"/><Relationship Id="rId12" Type="http://schemas.openxmlformats.org/officeDocument/2006/relationships/tags" Target="../tags/tag643.xml"/><Relationship Id="rId11" Type="http://schemas.openxmlformats.org/officeDocument/2006/relationships/tags" Target="../tags/tag642.xml"/><Relationship Id="rId10" Type="http://schemas.openxmlformats.org/officeDocument/2006/relationships/tags" Target="../tags/tag641.xml"/><Relationship Id="rId1" Type="http://schemas.openxmlformats.org/officeDocument/2006/relationships/tags" Target="../tags/tag63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tags" Target="../tags/tag686.xml"/><Relationship Id="rId3" Type="http://schemas.openxmlformats.org/officeDocument/2006/relationships/hyperlink" Target="&#20854;&#23427;/Summary.xmind" TargetMode="External"/><Relationship Id="rId2" Type="http://schemas.openxmlformats.org/officeDocument/2006/relationships/tags" Target="../tags/tag685.xml"/><Relationship Id="rId1" Type="http://schemas.openxmlformats.org/officeDocument/2006/relationships/tags" Target="../tags/tag68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695.xml"/><Relationship Id="rId8" Type="http://schemas.openxmlformats.org/officeDocument/2006/relationships/tags" Target="../tags/tag694.xml"/><Relationship Id="rId7" Type="http://schemas.openxmlformats.org/officeDocument/2006/relationships/tags" Target="../tags/tag693.xml"/><Relationship Id="rId6" Type="http://schemas.openxmlformats.org/officeDocument/2006/relationships/tags" Target="../tags/tag692.xml"/><Relationship Id="rId5" Type="http://schemas.openxmlformats.org/officeDocument/2006/relationships/tags" Target="../tags/tag691.xml"/><Relationship Id="rId4" Type="http://schemas.openxmlformats.org/officeDocument/2006/relationships/tags" Target="../tags/tag690.xml"/><Relationship Id="rId3" Type="http://schemas.openxmlformats.org/officeDocument/2006/relationships/tags" Target="../tags/tag689.xml"/><Relationship Id="rId2" Type="http://schemas.openxmlformats.org/officeDocument/2006/relationships/tags" Target="../tags/tag688.x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697.xml"/><Relationship Id="rId10" Type="http://schemas.openxmlformats.org/officeDocument/2006/relationships/tags" Target="../tags/tag696.xml"/><Relationship Id="rId1" Type="http://schemas.openxmlformats.org/officeDocument/2006/relationships/tags" Target="../tags/tag68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706.xml"/><Relationship Id="rId8" Type="http://schemas.openxmlformats.org/officeDocument/2006/relationships/tags" Target="../tags/tag705.xml"/><Relationship Id="rId7" Type="http://schemas.openxmlformats.org/officeDocument/2006/relationships/tags" Target="../tags/tag704.xml"/><Relationship Id="rId6" Type="http://schemas.openxmlformats.org/officeDocument/2006/relationships/tags" Target="../tags/tag703.xml"/><Relationship Id="rId5" Type="http://schemas.openxmlformats.org/officeDocument/2006/relationships/tags" Target="../tags/tag702.xml"/><Relationship Id="rId4" Type="http://schemas.openxmlformats.org/officeDocument/2006/relationships/tags" Target="../tags/tag701.xml"/><Relationship Id="rId3" Type="http://schemas.openxmlformats.org/officeDocument/2006/relationships/tags" Target="../tags/tag700.xml"/><Relationship Id="rId2" Type="http://schemas.openxmlformats.org/officeDocument/2006/relationships/tags" Target="../tags/tag699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710.xml"/><Relationship Id="rId12" Type="http://schemas.openxmlformats.org/officeDocument/2006/relationships/tags" Target="../tags/tag709.xml"/><Relationship Id="rId11" Type="http://schemas.openxmlformats.org/officeDocument/2006/relationships/tags" Target="../tags/tag708.xml"/><Relationship Id="rId10" Type="http://schemas.openxmlformats.org/officeDocument/2006/relationships/tags" Target="../tags/tag707.xml"/><Relationship Id="rId1" Type="http://schemas.openxmlformats.org/officeDocument/2006/relationships/tags" Target="../tags/tag69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719.xml"/><Relationship Id="rId8" Type="http://schemas.openxmlformats.org/officeDocument/2006/relationships/tags" Target="../tags/tag718.xml"/><Relationship Id="rId7" Type="http://schemas.openxmlformats.org/officeDocument/2006/relationships/tags" Target="../tags/tag717.xml"/><Relationship Id="rId6" Type="http://schemas.openxmlformats.org/officeDocument/2006/relationships/tags" Target="../tags/tag716.xml"/><Relationship Id="rId5" Type="http://schemas.openxmlformats.org/officeDocument/2006/relationships/tags" Target="../tags/tag715.xml"/><Relationship Id="rId4" Type="http://schemas.openxmlformats.org/officeDocument/2006/relationships/tags" Target="../tags/tag714.xml"/><Relationship Id="rId3" Type="http://schemas.openxmlformats.org/officeDocument/2006/relationships/tags" Target="../tags/tag713.xml"/><Relationship Id="rId2" Type="http://schemas.openxmlformats.org/officeDocument/2006/relationships/tags" Target="../tags/tag712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723.xml"/><Relationship Id="rId12" Type="http://schemas.openxmlformats.org/officeDocument/2006/relationships/tags" Target="../tags/tag722.xml"/><Relationship Id="rId11" Type="http://schemas.openxmlformats.org/officeDocument/2006/relationships/tags" Target="../tags/tag721.xml"/><Relationship Id="rId10" Type="http://schemas.openxmlformats.org/officeDocument/2006/relationships/tags" Target="../tags/tag720.xml"/><Relationship Id="rId1" Type="http://schemas.openxmlformats.org/officeDocument/2006/relationships/tags" Target="../tags/tag71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732.xml"/><Relationship Id="rId8" Type="http://schemas.openxmlformats.org/officeDocument/2006/relationships/tags" Target="../tags/tag731.xml"/><Relationship Id="rId7" Type="http://schemas.openxmlformats.org/officeDocument/2006/relationships/tags" Target="../tags/tag730.xml"/><Relationship Id="rId6" Type="http://schemas.openxmlformats.org/officeDocument/2006/relationships/tags" Target="../tags/tag729.xml"/><Relationship Id="rId5" Type="http://schemas.openxmlformats.org/officeDocument/2006/relationships/tags" Target="../tags/tag728.xml"/><Relationship Id="rId4" Type="http://schemas.openxmlformats.org/officeDocument/2006/relationships/tags" Target="../tags/tag727.xml"/><Relationship Id="rId3" Type="http://schemas.openxmlformats.org/officeDocument/2006/relationships/tags" Target="../tags/tag726.xml"/><Relationship Id="rId2" Type="http://schemas.openxmlformats.org/officeDocument/2006/relationships/tags" Target="../tags/tag725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736.xml"/><Relationship Id="rId12" Type="http://schemas.openxmlformats.org/officeDocument/2006/relationships/tags" Target="../tags/tag735.xml"/><Relationship Id="rId11" Type="http://schemas.openxmlformats.org/officeDocument/2006/relationships/tags" Target="../tags/tag734.xml"/><Relationship Id="rId10" Type="http://schemas.openxmlformats.org/officeDocument/2006/relationships/tags" Target="../tags/tag733.xml"/><Relationship Id="rId1" Type="http://schemas.openxmlformats.org/officeDocument/2006/relationships/tags" Target="../tags/tag724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745.xml"/><Relationship Id="rId8" Type="http://schemas.openxmlformats.org/officeDocument/2006/relationships/tags" Target="../tags/tag744.xml"/><Relationship Id="rId7" Type="http://schemas.openxmlformats.org/officeDocument/2006/relationships/tags" Target="../tags/tag743.xml"/><Relationship Id="rId6" Type="http://schemas.openxmlformats.org/officeDocument/2006/relationships/tags" Target="../tags/tag742.xml"/><Relationship Id="rId5" Type="http://schemas.openxmlformats.org/officeDocument/2006/relationships/tags" Target="../tags/tag741.xml"/><Relationship Id="rId4" Type="http://schemas.openxmlformats.org/officeDocument/2006/relationships/tags" Target="../tags/tag740.xml"/><Relationship Id="rId3" Type="http://schemas.openxmlformats.org/officeDocument/2006/relationships/tags" Target="../tags/tag739.xml"/><Relationship Id="rId2" Type="http://schemas.openxmlformats.org/officeDocument/2006/relationships/tags" Target="../tags/tag738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749.xml"/><Relationship Id="rId12" Type="http://schemas.openxmlformats.org/officeDocument/2006/relationships/tags" Target="../tags/tag748.xml"/><Relationship Id="rId11" Type="http://schemas.openxmlformats.org/officeDocument/2006/relationships/tags" Target="../tags/tag747.xml"/><Relationship Id="rId10" Type="http://schemas.openxmlformats.org/officeDocument/2006/relationships/tags" Target="../tags/tag746.xml"/><Relationship Id="rId1" Type="http://schemas.openxmlformats.org/officeDocument/2006/relationships/tags" Target="../tags/tag7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67.xml"/><Relationship Id="rId5" Type="http://schemas.openxmlformats.org/officeDocument/2006/relationships/tags" Target="../tags/tag466.xml"/><Relationship Id="rId4" Type="http://schemas.openxmlformats.org/officeDocument/2006/relationships/image" Target="../media/image5.png"/><Relationship Id="rId3" Type="http://schemas.openxmlformats.org/officeDocument/2006/relationships/tags" Target="../tags/tag465.xml"/><Relationship Id="rId2" Type="http://schemas.microsoft.com/office/2007/relationships/media" Target="file:///C:\Users\&#37011;&#21892;&#21021;\Desktop\The%20origin%20of%20sandwiches.mp4" TargetMode="External"/><Relationship Id="rId1" Type="http://schemas.openxmlformats.org/officeDocument/2006/relationships/video" Target="file:///C:\Users\&#37011;&#21892;&#21021;\Desktop\The%20origin%20of%20sandwiches.mp4" TargetMode="Externa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75.xml"/><Relationship Id="rId8" Type="http://schemas.openxmlformats.org/officeDocument/2006/relationships/tags" Target="../tags/tag474.xml"/><Relationship Id="rId7" Type="http://schemas.openxmlformats.org/officeDocument/2006/relationships/tags" Target="../tags/tag473.xml"/><Relationship Id="rId6" Type="http://schemas.openxmlformats.org/officeDocument/2006/relationships/image" Target="../media/image6.png"/><Relationship Id="rId5" Type="http://schemas.openxmlformats.org/officeDocument/2006/relationships/tags" Target="../tags/tag472.xml"/><Relationship Id="rId4" Type="http://schemas.openxmlformats.org/officeDocument/2006/relationships/tags" Target="../tags/tag471.xml"/><Relationship Id="rId3" Type="http://schemas.openxmlformats.org/officeDocument/2006/relationships/tags" Target="../tags/tag470.xml"/><Relationship Id="rId23" Type="http://schemas.openxmlformats.org/officeDocument/2006/relationships/slideLayout" Target="../slideLayouts/slideLayout12.xml"/><Relationship Id="rId22" Type="http://schemas.openxmlformats.org/officeDocument/2006/relationships/tags" Target="../tags/tag484.xml"/><Relationship Id="rId21" Type="http://schemas.openxmlformats.org/officeDocument/2006/relationships/image" Target="../media/image10.png"/><Relationship Id="rId20" Type="http://schemas.openxmlformats.org/officeDocument/2006/relationships/tags" Target="../tags/tag483.xml"/><Relationship Id="rId2" Type="http://schemas.openxmlformats.org/officeDocument/2006/relationships/tags" Target="../tags/tag469.xml"/><Relationship Id="rId19" Type="http://schemas.openxmlformats.org/officeDocument/2006/relationships/tags" Target="../tags/tag482.xml"/><Relationship Id="rId18" Type="http://schemas.openxmlformats.org/officeDocument/2006/relationships/image" Target="../media/image9.png"/><Relationship Id="rId17" Type="http://schemas.openxmlformats.org/officeDocument/2006/relationships/tags" Target="../tags/tag481.xml"/><Relationship Id="rId16" Type="http://schemas.openxmlformats.org/officeDocument/2006/relationships/tags" Target="../tags/tag480.xml"/><Relationship Id="rId15" Type="http://schemas.openxmlformats.org/officeDocument/2006/relationships/tags" Target="../tags/tag479.xml"/><Relationship Id="rId14" Type="http://schemas.openxmlformats.org/officeDocument/2006/relationships/image" Target="../media/image8.png"/><Relationship Id="rId13" Type="http://schemas.openxmlformats.org/officeDocument/2006/relationships/tags" Target="../tags/tag478.xml"/><Relationship Id="rId12" Type="http://schemas.openxmlformats.org/officeDocument/2006/relationships/tags" Target="../tags/tag477.xml"/><Relationship Id="rId11" Type="http://schemas.openxmlformats.org/officeDocument/2006/relationships/tags" Target="../tags/tag476.xml"/><Relationship Id="rId10" Type="http://schemas.openxmlformats.org/officeDocument/2006/relationships/image" Target="../media/image7.png"/><Relationship Id="rId1" Type="http://schemas.openxmlformats.org/officeDocument/2006/relationships/tags" Target="../tags/tag46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89.xml"/><Relationship Id="rId8" Type="http://schemas.openxmlformats.org/officeDocument/2006/relationships/image" Target="../media/image14.jpeg"/><Relationship Id="rId7" Type="http://schemas.openxmlformats.org/officeDocument/2006/relationships/tags" Target="../tags/tag488.xml"/><Relationship Id="rId6" Type="http://schemas.openxmlformats.org/officeDocument/2006/relationships/image" Target="../media/image13.png"/><Relationship Id="rId5" Type="http://schemas.openxmlformats.org/officeDocument/2006/relationships/tags" Target="../tags/tag487.xml"/><Relationship Id="rId4" Type="http://schemas.openxmlformats.org/officeDocument/2006/relationships/image" Target="../media/image12.png"/><Relationship Id="rId33" Type="http://schemas.openxmlformats.org/officeDocument/2006/relationships/slideLayout" Target="../slideLayouts/slideLayout12.xml"/><Relationship Id="rId32" Type="http://schemas.openxmlformats.org/officeDocument/2006/relationships/tags" Target="../tags/tag507.xml"/><Relationship Id="rId31" Type="http://schemas.openxmlformats.org/officeDocument/2006/relationships/tags" Target="../tags/tag506.xml"/><Relationship Id="rId30" Type="http://schemas.openxmlformats.org/officeDocument/2006/relationships/tags" Target="../tags/tag505.xml"/><Relationship Id="rId3" Type="http://schemas.openxmlformats.org/officeDocument/2006/relationships/tags" Target="../tags/tag486.xml"/><Relationship Id="rId29" Type="http://schemas.openxmlformats.org/officeDocument/2006/relationships/tags" Target="../tags/tag504.xml"/><Relationship Id="rId28" Type="http://schemas.openxmlformats.org/officeDocument/2006/relationships/image" Target="../media/image18.png"/><Relationship Id="rId27" Type="http://schemas.openxmlformats.org/officeDocument/2006/relationships/tags" Target="../tags/tag503.xml"/><Relationship Id="rId26" Type="http://schemas.openxmlformats.org/officeDocument/2006/relationships/image" Target="../media/image10.png"/><Relationship Id="rId25" Type="http://schemas.openxmlformats.org/officeDocument/2006/relationships/tags" Target="../tags/tag502.xml"/><Relationship Id="rId24" Type="http://schemas.openxmlformats.org/officeDocument/2006/relationships/tags" Target="../tags/tag501.xml"/><Relationship Id="rId23" Type="http://schemas.openxmlformats.org/officeDocument/2006/relationships/tags" Target="../tags/tag500.xml"/><Relationship Id="rId22" Type="http://schemas.openxmlformats.org/officeDocument/2006/relationships/tags" Target="../tags/tag499.xml"/><Relationship Id="rId21" Type="http://schemas.openxmlformats.org/officeDocument/2006/relationships/image" Target="../media/image17.png"/><Relationship Id="rId20" Type="http://schemas.openxmlformats.org/officeDocument/2006/relationships/tags" Target="../tags/tag498.xml"/><Relationship Id="rId2" Type="http://schemas.openxmlformats.org/officeDocument/2006/relationships/image" Target="../media/image11.png"/><Relationship Id="rId19" Type="http://schemas.openxmlformats.org/officeDocument/2006/relationships/tags" Target="../tags/tag497.xml"/><Relationship Id="rId18" Type="http://schemas.openxmlformats.org/officeDocument/2006/relationships/tags" Target="../tags/tag496.xml"/><Relationship Id="rId17" Type="http://schemas.openxmlformats.org/officeDocument/2006/relationships/tags" Target="../tags/tag495.xml"/><Relationship Id="rId16" Type="http://schemas.openxmlformats.org/officeDocument/2006/relationships/tags" Target="../tags/tag494.xml"/><Relationship Id="rId15" Type="http://schemas.openxmlformats.org/officeDocument/2006/relationships/tags" Target="../tags/tag493.xml"/><Relationship Id="rId14" Type="http://schemas.openxmlformats.org/officeDocument/2006/relationships/tags" Target="../tags/tag492.xml"/><Relationship Id="rId13" Type="http://schemas.openxmlformats.org/officeDocument/2006/relationships/tags" Target="../tags/tag491.xml"/><Relationship Id="rId12" Type="http://schemas.openxmlformats.org/officeDocument/2006/relationships/image" Target="../media/image16.png"/><Relationship Id="rId11" Type="http://schemas.openxmlformats.org/officeDocument/2006/relationships/tags" Target="../tags/tag490.xml"/><Relationship Id="rId10" Type="http://schemas.openxmlformats.org/officeDocument/2006/relationships/image" Target="../media/image15.png"/><Relationship Id="rId1" Type="http://schemas.openxmlformats.org/officeDocument/2006/relationships/tags" Target="../tags/tag48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515.xml"/><Relationship Id="rId7" Type="http://schemas.openxmlformats.org/officeDocument/2006/relationships/tags" Target="../tags/tag514.xml"/><Relationship Id="rId6" Type="http://schemas.openxmlformats.org/officeDocument/2006/relationships/tags" Target="../tags/tag513.xml"/><Relationship Id="rId5" Type="http://schemas.openxmlformats.org/officeDocument/2006/relationships/tags" Target="../tags/tag512.xml"/><Relationship Id="rId4" Type="http://schemas.openxmlformats.org/officeDocument/2006/relationships/tags" Target="../tags/tag511.xml"/><Relationship Id="rId3" Type="http://schemas.openxmlformats.org/officeDocument/2006/relationships/tags" Target="../tags/tag510.xml"/><Relationship Id="rId2" Type="http://schemas.openxmlformats.org/officeDocument/2006/relationships/tags" Target="../tags/tag509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517.xml"/><Relationship Id="rId11" Type="http://schemas.openxmlformats.org/officeDocument/2006/relationships/image" Target="../media/image18.png"/><Relationship Id="rId10" Type="http://schemas.openxmlformats.org/officeDocument/2006/relationships/tags" Target="../tags/tag516.xml"/><Relationship Id="rId1" Type="http://schemas.openxmlformats.org/officeDocument/2006/relationships/tags" Target="../tags/tag50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8" Type="http://schemas.openxmlformats.org/officeDocument/2006/relationships/tags" Target="../tags/tag525.xml"/><Relationship Id="rId7" Type="http://schemas.openxmlformats.org/officeDocument/2006/relationships/tags" Target="../tags/tag524.xml"/><Relationship Id="rId6" Type="http://schemas.openxmlformats.org/officeDocument/2006/relationships/tags" Target="../tags/tag523.xml"/><Relationship Id="rId5" Type="http://schemas.openxmlformats.org/officeDocument/2006/relationships/tags" Target="../tags/tag522.xml"/><Relationship Id="rId4" Type="http://schemas.openxmlformats.org/officeDocument/2006/relationships/tags" Target="../tags/tag521.xml"/><Relationship Id="rId3" Type="http://schemas.openxmlformats.org/officeDocument/2006/relationships/tags" Target="../tags/tag520.xml"/><Relationship Id="rId24" Type="http://schemas.openxmlformats.org/officeDocument/2006/relationships/slideLayout" Target="../slideLayouts/slideLayout13.xml"/><Relationship Id="rId23" Type="http://schemas.openxmlformats.org/officeDocument/2006/relationships/image" Target="../media/image21.png"/><Relationship Id="rId22" Type="http://schemas.microsoft.com/office/2007/relationships/media" Target="file:///C:\Users\&#37011;&#21892;&#21021;\Desktop\SectionB%201c.mp3" TargetMode="External"/><Relationship Id="rId21" Type="http://schemas.openxmlformats.org/officeDocument/2006/relationships/audio" Target="file:///C:\Users\&#37011;&#21892;&#21021;\Desktop\SectionB%201c.mp3" TargetMode="External"/><Relationship Id="rId20" Type="http://schemas.openxmlformats.org/officeDocument/2006/relationships/tags" Target="../tags/tag536.xml"/><Relationship Id="rId2" Type="http://schemas.openxmlformats.org/officeDocument/2006/relationships/tags" Target="../tags/tag519.xml"/><Relationship Id="rId19" Type="http://schemas.openxmlformats.org/officeDocument/2006/relationships/tags" Target="../tags/tag535.xml"/><Relationship Id="rId18" Type="http://schemas.openxmlformats.org/officeDocument/2006/relationships/tags" Target="../tags/tag534.xml"/><Relationship Id="rId17" Type="http://schemas.openxmlformats.org/officeDocument/2006/relationships/tags" Target="../tags/tag533.xml"/><Relationship Id="rId16" Type="http://schemas.openxmlformats.org/officeDocument/2006/relationships/tags" Target="../tags/tag532.xml"/><Relationship Id="rId15" Type="http://schemas.openxmlformats.org/officeDocument/2006/relationships/tags" Target="../tags/tag531.xml"/><Relationship Id="rId14" Type="http://schemas.openxmlformats.org/officeDocument/2006/relationships/tags" Target="../tags/tag530.xml"/><Relationship Id="rId13" Type="http://schemas.openxmlformats.org/officeDocument/2006/relationships/tags" Target="../tags/tag529.xml"/><Relationship Id="rId12" Type="http://schemas.openxmlformats.org/officeDocument/2006/relationships/tags" Target="../tags/tag528.xml"/><Relationship Id="rId11" Type="http://schemas.openxmlformats.org/officeDocument/2006/relationships/tags" Target="../tags/tag527.xml"/><Relationship Id="rId10" Type="http://schemas.openxmlformats.org/officeDocument/2006/relationships/tags" Target="../tags/tag526.xml"/><Relationship Id="rId1" Type="http://schemas.openxmlformats.org/officeDocument/2006/relationships/tags" Target="../tags/tag51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45.xml"/><Relationship Id="rId8" Type="http://schemas.openxmlformats.org/officeDocument/2006/relationships/tags" Target="../tags/tag544.xml"/><Relationship Id="rId7" Type="http://schemas.openxmlformats.org/officeDocument/2006/relationships/tags" Target="../tags/tag543.xml"/><Relationship Id="rId6" Type="http://schemas.openxmlformats.org/officeDocument/2006/relationships/tags" Target="../tags/tag542.xml"/><Relationship Id="rId5" Type="http://schemas.openxmlformats.org/officeDocument/2006/relationships/tags" Target="../tags/tag541.xml"/><Relationship Id="rId4" Type="http://schemas.openxmlformats.org/officeDocument/2006/relationships/tags" Target="../tags/tag540.xml"/><Relationship Id="rId3" Type="http://schemas.openxmlformats.org/officeDocument/2006/relationships/tags" Target="../tags/tag539.xml"/><Relationship Id="rId20" Type="http://schemas.openxmlformats.org/officeDocument/2006/relationships/slideLayout" Target="../slideLayouts/slideLayout12.xml"/><Relationship Id="rId2" Type="http://schemas.openxmlformats.org/officeDocument/2006/relationships/tags" Target="../tags/tag538.xml"/><Relationship Id="rId19" Type="http://schemas.openxmlformats.org/officeDocument/2006/relationships/image" Target="../media/image21.png"/><Relationship Id="rId18" Type="http://schemas.microsoft.com/office/2007/relationships/media" Target="../media/media1.mp3"/><Relationship Id="rId17" Type="http://schemas.openxmlformats.org/officeDocument/2006/relationships/audio" Target="../media/media1.mp3"/><Relationship Id="rId16" Type="http://schemas.openxmlformats.org/officeDocument/2006/relationships/image" Target="../media/image10.png"/><Relationship Id="rId15" Type="http://schemas.openxmlformats.org/officeDocument/2006/relationships/tags" Target="../tags/tag551.xml"/><Relationship Id="rId14" Type="http://schemas.openxmlformats.org/officeDocument/2006/relationships/tags" Target="../tags/tag550.xml"/><Relationship Id="rId13" Type="http://schemas.openxmlformats.org/officeDocument/2006/relationships/tags" Target="../tags/tag549.xml"/><Relationship Id="rId12" Type="http://schemas.openxmlformats.org/officeDocument/2006/relationships/tags" Target="../tags/tag548.xml"/><Relationship Id="rId11" Type="http://schemas.openxmlformats.org/officeDocument/2006/relationships/tags" Target="../tags/tag547.xml"/><Relationship Id="rId10" Type="http://schemas.openxmlformats.org/officeDocument/2006/relationships/tags" Target="../tags/tag546.xml"/><Relationship Id="rId1" Type="http://schemas.openxmlformats.org/officeDocument/2006/relationships/tags" Target="../tags/tag53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60.xml"/><Relationship Id="rId8" Type="http://schemas.openxmlformats.org/officeDocument/2006/relationships/tags" Target="../tags/tag559.xml"/><Relationship Id="rId7" Type="http://schemas.openxmlformats.org/officeDocument/2006/relationships/tags" Target="../tags/tag558.xml"/><Relationship Id="rId6" Type="http://schemas.openxmlformats.org/officeDocument/2006/relationships/tags" Target="../tags/tag557.xml"/><Relationship Id="rId5" Type="http://schemas.openxmlformats.org/officeDocument/2006/relationships/tags" Target="../tags/tag556.xml"/><Relationship Id="rId4" Type="http://schemas.openxmlformats.org/officeDocument/2006/relationships/tags" Target="../tags/tag555.xml"/><Relationship Id="rId3" Type="http://schemas.openxmlformats.org/officeDocument/2006/relationships/tags" Target="../tags/tag554.xml"/><Relationship Id="rId22" Type="http://schemas.openxmlformats.org/officeDocument/2006/relationships/slideLayout" Target="../slideLayouts/slideLayout12.xml"/><Relationship Id="rId21" Type="http://schemas.openxmlformats.org/officeDocument/2006/relationships/image" Target="../media/image21.png"/><Relationship Id="rId20" Type="http://schemas.microsoft.com/office/2007/relationships/media" Target="../media/media1.mp3"/><Relationship Id="rId2" Type="http://schemas.openxmlformats.org/officeDocument/2006/relationships/tags" Target="../tags/tag553.xml"/><Relationship Id="rId19" Type="http://schemas.openxmlformats.org/officeDocument/2006/relationships/audio" Target="../media/media1.mp3"/><Relationship Id="rId18" Type="http://schemas.openxmlformats.org/officeDocument/2006/relationships/image" Target="../media/image10.png"/><Relationship Id="rId17" Type="http://schemas.openxmlformats.org/officeDocument/2006/relationships/tags" Target="../tags/tag568.xml"/><Relationship Id="rId16" Type="http://schemas.openxmlformats.org/officeDocument/2006/relationships/tags" Target="../tags/tag567.xml"/><Relationship Id="rId15" Type="http://schemas.openxmlformats.org/officeDocument/2006/relationships/tags" Target="../tags/tag566.xml"/><Relationship Id="rId14" Type="http://schemas.openxmlformats.org/officeDocument/2006/relationships/tags" Target="../tags/tag565.xml"/><Relationship Id="rId13" Type="http://schemas.openxmlformats.org/officeDocument/2006/relationships/tags" Target="../tags/tag564.xml"/><Relationship Id="rId12" Type="http://schemas.openxmlformats.org/officeDocument/2006/relationships/tags" Target="../tags/tag563.xml"/><Relationship Id="rId11" Type="http://schemas.openxmlformats.org/officeDocument/2006/relationships/tags" Target="../tags/tag562.xml"/><Relationship Id="rId10" Type="http://schemas.openxmlformats.org/officeDocument/2006/relationships/tags" Target="../tags/tag561.xml"/><Relationship Id="rId1" Type="http://schemas.openxmlformats.org/officeDocument/2006/relationships/tags" Target="../tags/tag5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32715" y="1375410"/>
            <a:ext cx="10819765" cy="2773045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lang="en-US" altLang="zh-CN" sz="54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Unit 8 How do you make banana milk shake?</a:t>
            </a:r>
            <a:endParaRPr lang="zh-CN" altLang="en-US" sz="540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52653" y="4348074"/>
            <a:ext cx="5237925" cy="558799"/>
          </a:xfrm>
        </p:spPr>
        <p:txBody>
          <a:bodyPr>
            <a:noAutofit/>
          </a:bodyPr>
          <a:p>
            <a:r>
              <a:rPr lang="en-US" altLang="zh-CN" sz="4000" b="1">
                <a:solidFill>
                  <a:schemeClr val="accent4">
                    <a:lumMod val="50000"/>
                  </a:schemeClr>
                </a:solidFill>
              </a:rPr>
              <a:t>Section B 1a-1e</a:t>
            </a:r>
            <a:endParaRPr lang="en-US" altLang="zh-CN" sz="4000" b="1">
              <a:solidFill>
                <a:schemeClr val="accent4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289121" y="161962"/>
            <a:ext cx="10550461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1219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Tell your partner how to make your favorite sandwich.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772191" y="180494"/>
            <a:ext cx="516930" cy="516930"/>
            <a:chOff x="780392" y="1580519"/>
            <a:chExt cx="516930" cy="516930"/>
          </a:xfrm>
        </p:grpSpPr>
        <p:sp>
          <p:nvSpPr>
            <p:cNvPr id="7" name="椭圆 6"/>
            <p:cNvSpPr/>
            <p:nvPr>
              <p:custDataLst>
                <p:tags r:id="rId3"/>
              </p:custDataLst>
            </p:nvPr>
          </p:nvSpPr>
          <p:spPr>
            <a:xfrm>
              <a:off x="780392" y="1580519"/>
              <a:ext cx="516930" cy="516930"/>
            </a:xfrm>
            <a:prstGeom prst="ellipse">
              <a:avLst/>
            </a:prstGeom>
            <a:solidFill>
              <a:srgbClr val="F99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814757" y="1642696"/>
              <a:ext cx="4825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1e</a:t>
              </a:r>
              <a:endPara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9" name="组合 78"/>
          <p:cNvGrpSpPr/>
          <p:nvPr>
            <p:custDataLst>
              <p:tags r:id="rId5"/>
            </p:custDataLst>
          </p:nvPr>
        </p:nvGrpSpPr>
        <p:grpSpPr>
          <a:xfrm>
            <a:off x="3743581" y="2752804"/>
            <a:ext cx="8251468" cy="2810647"/>
            <a:chOff x="3743581" y="2752804"/>
            <a:chExt cx="8251468" cy="2810647"/>
          </a:xfrm>
        </p:grpSpPr>
        <p:pic>
          <p:nvPicPr>
            <p:cNvPr id="78" name="图片 7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463991" y="32394"/>
              <a:ext cx="2810647" cy="8251468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4678194" y="3105323"/>
              <a:ext cx="6594779" cy="195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2130" marR="0" lvl="0" indent="-532130" defTabSz="914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幼圆" panose="02010509060101010101" charset="-122"/>
                  <a:cs typeface="Times New Roman" panose="02020603050405020304" pitchFamily="18" charset="0"/>
                </a:rPr>
                <a:t>A: </a:t>
              </a: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幼圆" panose="02010509060101010101" charset="-122"/>
                  <a:cs typeface="Times New Roman" panose="02020603050405020304" pitchFamily="18" charset="0"/>
                </a:rPr>
                <a:t>First, put some butter on a piece of bread.</a:t>
              </a:r>
              <a:endPara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charset="-122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幼圆" panose="02010509060101010101" charset="-122"/>
                  <a:cs typeface="Times New Roman" panose="02020603050405020304" pitchFamily="18" charset="0"/>
                </a:rPr>
                <a:t>B: </a:t>
              </a: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幼圆" panose="02010509060101010101" charset="-122"/>
                  <a:cs typeface="Times New Roman" panose="02020603050405020304" pitchFamily="18" charset="0"/>
                </a:rPr>
                <a:t>How much butter?</a:t>
              </a:r>
              <a:endPara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charset="-122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幼圆" panose="02010509060101010101" charset="-122"/>
                  <a:cs typeface="Times New Roman" panose="02020603050405020304" pitchFamily="18" charset="0"/>
                </a:rPr>
                <a:t>A: </a:t>
              </a: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幼圆" panose="02010509060101010101" charset="-122"/>
                  <a:cs typeface="Times New Roman" panose="02020603050405020304" pitchFamily="18" charset="0"/>
                </a:rPr>
                <a:t>About one spoon.</a:t>
              </a: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对话气泡: 圆角矩形 149"/>
          <p:cNvSpPr/>
          <p:nvPr>
            <p:custDataLst>
              <p:tags r:id="rId9"/>
            </p:custDataLst>
          </p:nvPr>
        </p:nvSpPr>
        <p:spPr>
          <a:xfrm>
            <a:off x="2484755" y="1287780"/>
            <a:ext cx="9526270" cy="625475"/>
          </a:xfrm>
          <a:prstGeom prst="wedgeRoundRectCallout">
            <a:avLst>
              <a:gd name="adj1" fmla="val -51346"/>
              <a:gd name="adj2" fmla="val 143705"/>
              <a:gd name="adj3" fmla="val 16667"/>
            </a:avLst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</a:rPr>
              <a:t>Today, I will teach you how to make </a:t>
            </a: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your favorite sandwich</a:t>
            </a:r>
            <a:r>
              <a:rPr lang="en-US" altLang="zh-CN" sz="2800">
                <a:solidFill>
                  <a:schemeClr val="tx1"/>
                </a:solidFill>
              </a:rPr>
              <a:t>.</a:t>
            </a:r>
            <a:endParaRPr lang="en-US" altLang="zh-CN" sz="2800">
              <a:solidFill>
                <a:schemeClr val="tx1"/>
              </a:solidFill>
            </a:endParaRPr>
          </a:p>
        </p:txBody>
      </p:sp>
      <p:grpSp>
        <p:nvGrpSpPr>
          <p:cNvPr id="12" name="组合 11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 flipH="1">
            <a:off x="196951" y="1386481"/>
            <a:ext cx="3541996" cy="5046416"/>
            <a:chOff x="4325002" y="1113600"/>
            <a:chExt cx="3541996" cy="5046416"/>
          </a:xfrm>
        </p:grpSpPr>
        <p:sp>
          <p:nvSpPr>
            <p:cNvPr id="13" name="îŝḻïḓé"/>
            <p:cNvSpPr/>
            <p:nvPr>
              <p:custDataLst>
                <p:tags r:id="rId11"/>
              </p:custDataLst>
            </p:nvPr>
          </p:nvSpPr>
          <p:spPr bwMode="auto">
            <a:xfrm>
              <a:off x="4387590" y="5705676"/>
              <a:ext cx="3365823" cy="454340"/>
            </a:xfrm>
            <a:prstGeom prst="ellipse">
              <a:avLst/>
            </a:prstGeom>
            <a:solidFill>
              <a:srgbClr val="549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îS1ídè"/>
            <p:cNvSpPr/>
            <p:nvPr>
              <p:custDataLst>
                <p:tags r:id="rId12"/>
              </p:custDataLst>
            </p:nvPr>
          </p:nvSpPr>
          <p:spPr bwMode="auto">
            <a:xfrm>
              <a:off x="4325002" y="2332899"/>
              <a:ext cx="907521" cy="1396631"/>
            </a:xfrm>
            <a:custGeom>
              <a:avLst/>
              <a:gdLst>
                <a:gd name="T0" fmla="*/ 369 w 441"/>
                <a:gd name="T1" fmla="*/ 416 h 680"/>
                <a:gd name="T2" fmla="*/ 238 w 441"/>
                <a:gd name="T3" fmla="*/ 180 h 680"/>
                <a:gd name="T4" fmla="*/ 371 w 441"/>
                <a:gd name="T5" fmla="*/ 89 h 680"/>
                <a:gd name="T6" fmla="*/ 330 w 441"/>
                <a:gd name="T7" fmla="*/ 36 h 680"/>
                <a:gd name="T8" fmla="*/ 224 w 441"/>
                <a:gd name="T9" fmla="*/ 100 h 680"/>
                <a:gd name="T10" fmla="*/ 141 w 441"/>
                <a:gd name="T11" fmla="*/ 28 h 680"/>
                <a:gd name="T12" fmla="*/ 124 w 441"/>
                <a:gd name="T13" fmla="*/ 75 h 680"/>
                <a:gd name="T14" fmla="*/ 77 w 441"/>
                <a:gd name="T15" fmla="*/ 64 h 680"/>
                <a:gd name="T16" fmla="*/ 74 w 441"/>
                <a:gd name="T17" fmla="*/ 111 h 680"/>
                <a:gd name="T18" fmla="*/ 41 w 441"/>
                <a:gd name="T19" fmla="*/ 157 h 680"/>
                <a:gd name="T20" fmla="*/ 67 w 441"/>
                <a:gd name="T21" fmla="*/ 235 h 680"/>
                <a:gd name="T22" fmla="*/ 126 w 441"/>
                <a:gd name="T23" fmla="*/ 268 h 680"/>
                <a:gd name="T24" fmla="*/ 297 w 441"/>
                <a:gd name="T25" fmla="*/ 680 h 680"/>
                <a:gd name="T26" fmla="*/ 441 w 441"/>
                <a:gd name="T27" fmla="*/ 533 h 680"/>
                <a:gd name="T28" fmla="*/ 410 w 441"/>
                <a:gd name="T29" fmla="*/ 480 h 680"/>
                <a:gd name="T30" fmla="*/ 369 w 441"/>
                <a:gd name="T31" fmla="*/ 416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80">
                  <a:moveTo>
                    <a:pt x="369" y="416"/>
                  </a:moveTo>
                  <a:cubicBezTo>
                    <a:pt x="369" y="416"/>
                    <a:pt x="238" y="294"/>
                    <a:pt x="238" y="180"/>
                  </a:cubicBezTo>
                  <a:cubicBezTo>
                    <a:pt x="266" y="155"/>
                    <a:pt x="355" y="89"/>
                    <a:pt x="371" y="89"/>
                  </a:cubicBezTo>
                  <a:cubicBezTo>
                    <a:pt x="388" y="89"/>
                    <a:pt x="388" y="39"/>
                    <a:pt x="330" y="36"/>
                  </a:cubicBezTo>
                  <a:cubicBezTo>
                    <a:pt x="272" y="39"/>
                    <a:pt x="224" y="100"/>
                    <a:pt x="224" y="100"/>
                  </a:cubicBezTo>
                  <a:cubicBezTo>
                    <a:pt x="224" y="100"/>
                    <a:pt x="194" y="0"/>
                    <a:pt x="141" y="28"/>
                  </a:cubicBezTo>
                  <a:cubicBezTo>
                    <a:pt x="113" y="53"/>
                    <a:pt x="124" y="75"/>
                    <a:pt x="124" y="75"/>
                  </a:cubicBezTo>
                  <a:cubicBezTo>
                    <a:pt x="124" y="75"/>
                    <a:pt x="88" y="33"/>
                    <a:pt x="77" y="64"/>
                  </a:cubicBezTo>
                  <a:cubicBezTo>
                    <a:pt x="66" y="94"/>
                    <a:pt x="74" y="111"/>
                    <a:pt x="74" y="111"/>
                  </a:cubicBezTo>
                  <a:cubicBezTo>
                    <a:pt x="74" y="111"/>
                    <a:pt x="30" y="100"/>
                    <a:pt x="41" y="157"/>
                  </a:cubicBezTo>
                  <a:cubicBezTo>
                    <a:pt x="30" y="157"/>
                    <a:pt x="0" y="205"/>
                    <a:pt x="67" y="235"/>
                  </a:cubicBezTo>
                  <a:cubicBezTo>
                    <a:pt x="74" y="248"/>
                    <a:pt x="84" y="287"/>
                    <a:pt x="126" y="268"/>
                  </a:cubicBezTo>
                  <a:cubicBezTo>
                    <a:pt x="126" y="268"/>
                    <a:pt x="30" y="630"/>
                    <a:pt x="297" y="680"/>
                  </a:cubicBezTo>
                  <a:cubicBezTo>
                    <a:pt x="419" y="674"/>
                    <a:pt x="441" y="533"/>
                    <a:pt x="441" y="533"/>
                  </a:cubicBezTo>
                  <a:cubicBezTo>
                    <a:pt x="410" y="480"/>
                    <a:pt x="410" y="480"/>
                    <a:pt x="410" y="480"/>
                  </a:cubicBezTo>
                  <a:cubicBezTo>
                    <a:pt x="369" y="416"/>
                    <a:pt x="369" y="416"/>
                    <a:pt x="369" y="416"/>
                  </a:cubicBezTo>
                </a:path>
              </a:pathLst>
            </a:custGeom>
            <a:solidFill>
              <a:srgbClr val="F9A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işḻíḋè"/>
            <p:cNvSpPr/>
            <p:nvPr>
              <p:custDataLst>
                <p:tags r:id="rId13"/>
              </p:custDataLst>
            </p:nvPr>
          </p:nvSpPr>
          <p:spPr bwMode="auto">
            <a:xfrm>
              <a:off x="4387590" y="2883439"/>
              <a:ext cx="645580" cy="846092"/>
            </a:xfrm>
            <a:custGeom>
              <a:avLst/>
              <a:gdLst>
                <a:gd name="T0" fmla="*/ 267 w 314"/>
                <a:gd name="T1" fmla="*/ 412 h 412"/>
                <a:gd name="T2" fmla="*/ 292 w 314"/>
                <a:gd name="T3" fmla="*/ 408 h 412"/>
                <a:gd name="T4" fmla="*/ 314 w 314"/>
                <a:gd name="T5" fmla="*/ 340 h 412"/>
                <a:gd name="T6" fmla="*/ 96 w 314"/>
                <a:gd name="T7" fmla="*/ 0 h 412"/>
                <a:gd name="T8" fmla="*/ 267 w 314"/>
                <a:gd name="T9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412">
                  <a:moveTo>
                    <a:pt x="267" y="412"/>
                  </a:moveTo>
                  <a:cubicBezTo>
                    <a:pt x="276" y="411"/>
                    <a:pt x="284" y="410"/>
                    <a:pt x="292" y="408"/>
                  </a:cubicBezTo>
                  <a:cubicBezTo>
                    <a:pt x="314" y="340"/>
                    <a:pt x="314" y="340"/>
                    <a:pt x="314" y="340"/>
                  </a:cubicBezTo>
                  <a:cubicBezTo>
                    <a:pt x="89" y="401"/>
                    <a:pt x="96" y="0"/>
                    <a:pt x="96" y="0"/>
                  </a:cubicBezTo>
                  <a:cubicBezTo>
                    <a:pt x="96" y="0"/>
                    <a:pt x="0" y="362"/>
                    <a:pt x="267" y="412"/>
                  </a:cubicBezTo>
                </a:path>
              </a:pathLst>
            </a:custGeom>
            <a:solidFill>
              <a:srgbClr val="F7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ísľîḓè"/>
            <p:cNvSpPr/>
            <p:nvPr>
              <p:custDataLst>
                <p:tags r:id="rId14"/>
              </p:custDataLst>
            </p:nvPr>
          </p:nvSpPr>
          <p:spPr bwMode="auto">
            <a:xfrm>
              <a:off x="4658803" y="3279827"/>
              <a:ext cx="498383" cy="314097"/>
            </a:xfrm>
            <a:custGeom>
              <a:avLst/>
              <a:gdLst>
                <a:gd name="T0" fmla="*/ 236 w 242"/>
                <a:gd name="T1" fmla="*/ 0 h 153"/>
                <a:gd name="T2" fmla="*/ 79 w 242"/>
                <a:gd name="T3" fmla="*/ 53 h 153"/>
                <a:gd name="T4" fmla="*/ 0 w 242"/>
                <a:gd name="T5" fmla="*/ 35 h 153"/>
                <a:gd name="T6" fmla="*/ 137 w 242"/>
                <a:gd name="T7" fmla="*/ 153 h 153"/>
                <a:gd name="T8" fmla="*/ 158 w 242"/>
                <a:gd name="T9" fmla="*/ 151 h 153"/>
                <a:gd name="T10" fmla="*/ 178 w 242"/>
                <a:gd name="T11" fmla="*/ 114 h 153"/>
                <a:gd name="T12" fmla="*/ 202 w 242"/>
                <a:gd name="T13" fmla="*/ 69 h 153"/>
                <a:gd name="T14" fmla="*/ 205 w 242"/>
                <a:gd name="T15" fmla="*/ 65 h 153"/>
                <a:gd name="T16" fmla="*/ 242 w 242"/>
                <a:gd name="T17" fmla="*/ 10 h 153"/>
                <a:gd name="T18" fmla="*/ 236 w 242"/>
                <a:gd name="T1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1" h="153">
                  <a:moveTo>
                    <a:pt x="236" y="0"/>
                  </a:moveTo>
                  <a:cubicBezTo>
                    <a:pt x="197" y="25"/>
                    <a:pt x="139" y="53"/>
                    <a:pt x="79" y="53"/>
                  </a:cubicBezTo>
                  <a:cubicBezTo>
                    <a:pt x="53" y="53"/>
                    <a:pt x="26" y="48"/>
                    <a:pt x="0" y="35"/>
                  </a:cubicBezTo>
                  <a:cubicBezTo>
                    <a:pt x="25" y="100"/>
                    <a:pt x="67" y="153"/>
                    <a:pt x="137" y="153"/>
                  </a:cubicBezTo>
                  <a:cubicBezTo>
                    <a:pt x="144" y="153"/>
                    <a:pt x="151" y="153"/>
                    <a:pt x="158" y="151"/>
                  </a:cubicBezTo>
                  <a:cubicBezTo>
                    <a:pt x="165" y="139"/>
                    <a:pt x="171" y="126"/>
                    <a:pt x="178" y="114"/>
                  </a:cubicBezTo>
                  <a:cubicBezTo>
                    <a:pt x="185" y="98"/>
                    <a:pt x="193" y="83"/>
                    <a:pt x="202" y="69"/>
                  </a:cubicBezTo>
                  <a:cubicBezTo>
                    <a:pt x="203" y="68"/>
                    <a:pt x="204" y="66"/>
                    <a:pt x="205" y="65"/>
                  </a:cubicBezTo>
                  <a:cubicBezTo>
                    <a:pt x="217" y="46"/>
                    <a:pt x="230" y="27"/>
                    <a:pt x="242" y="10"/>
                  </a:cubicBezTo>
                  <a:cubicBezTo>
                    <a:pt x="236" y="0"/>
                    <a:pt x="236" y="0"/>
                    <a:pt x="236" y="0"/>
                  </a:cubicBezTo>
                </a:path>
              </a:pathLst>
            </a:custGeom>
            <a:solidFill>
              <a:srgbClr val="E39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íśļiḓê"/>
            <p:cNvSpPr/>
            <p:nvPr>
              <p:custDataLst>
                <p:tags r:id="rId15"/>
              </p:custDataLst>
            </p:nvPr>
          </p:nvSpPr>
          <p:spPr bwMode="auto">
            <a:xfrm>
              <a:off x="4881336" y="3714463"/>
              <a:ext cx="42884" cy="12750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21 w 21"/>
                <a:gd name="T5" fmla="*/ 6 h 6"/>
                <a:gd name="T6" fmla="*/ 20 w 21"/>
                <a:gd name="T7" fmla="*/ 6 h 6"/>
                <a:gd name="T8" fmla="*/ 20 w 21"/>
                <a:gd name="T9" fmla="*/ 6 h 6"/>
                <a:gd name="T10" fmla="*/ 20 w 21"/>
                <a:gd name="T11" fmla="*/ 6 h 6"/>
                <a:gd name="T12" fmla="*/ 20 w 21"/>
                <a:gd name="T13" fmla="*/ 5 h 6"/>
                <a:gd name="T14" fmla="*/ 20 w 21"/>
                <a:gd name="T15" fmla="*/ 5 h 6"/>
                <a:gd name="T16" fmla="*/ 19 w 21"/>
                <a:gd name="T17" fmla="*/ 5 h 6"/>
                <a:gd name="T18" fmla="*/ 19 w 21"/>
                <a:gd name="T19" fmla="*/ 5 h 6"/>
                <a:gd name="T20" fmla="*/ 19 w 21"/>
                <a:gd name="T21" fmla="*/ 5 h 6"/>
                <a:gd name="T22" fmla="*/ 19 w 21"/>
                <a:gd name="T23" fmla="*/ 5 h 6"/>
                <a:gd name="T24" fmla="*/ 18 w 21"/>
                <a:gd name="T25" fmla="*/ 5 h 6"/>
                <a:gd name="T26" fmla="*/ 18 w 21"/>
                <a:gd name="T27" fmla="*/ 5 h 6"/>
                <a:gd name="T28" fmla="*/ 18 w 21"/>
                <a:gd name="T29" fmla="*/ 5 h 6"/>
                <a:gd name="T30" fmla="*/ 17 w 21"/>
                <a:gd name="T31" fmla="*/ 5 h 6"/>
                <a:gd name="T32" fmla="*/ 17 w 21"/>
                <a:gd name="T33" fmla="*/ 5 h 6"/>
                <a:gd name="T34" fmla="*/ 17 w 21"/>
                <a:gd name="T35" fmla="*/ 5 h 6"/>
                <a:gd name="T36" fmla="*/ 17 w 21"/>
                <a:gd name="T37" fmla="*/ 5 h 6"/>
                <a:gd name="T38" fmla="*/ 17 w 21"/>
                <a:gd name="T39" fmla="*/ 5 h 6"/>
                <a:gd name="T40" fmla="*/ 16 w 21"/>
                <a:gd name="T41" fmla="*/ 5 h 6"/>
                <a:gd name="T42" fmla="*/ 16 w 21"/>
                <a:gd name="T43" fmla="*/ 5 h 6"/>
                <a:gd name="T44" fmla="*/ 16 w 21"/>
                <a:gd name="T45" fmla="*/ 5 h 6"/>
                <a:gd name="T46" fmla="*/ 16 w 21"/>
                <a:gd name="T47" fmla="*/ 5 h 6"/>
                <a:gd name="T48" fmla="*/ 15 w 21"/>
                <a:gd name="T49" fmla="*/ 4 h 6"/>
                <a:gd name="T50" fmla="*/ 15 w 21"/>
                <a:gd name="T51" fmla="*/ 4 h 6"/>
                <a:gd name="T52" fmla="*/ 15 w 21"/>
                <a:gd name="T53" fmla="*/ 4 h 6"/>
                <a:gd name="T54" fmla="*/ 14 w 21"/>
                <a:gd name="T55" fmla="*/ 4 h 6"/>
                <a:gd name="T56" fmla="*/ 14 w 21"/>
                <a:gd name="T57" fmla="*/ 4 h 6"/>
                <a:gd name="T58" fmla="*/ 14 w 21"/>
                <a:gd name="T59" fmla="*/ 4 h 6"/>
                <a:gd name="T60" fmla="*/ 14 w 21"/>
                <a:gd name="T61" fmla="*/ 4 h 6"/>
                <a:gd name="T62" fmla="*/ 14 w 21"/>
                <a:gd name="T63" fmla="*/ 4 h 6"/>
                <a:gd name="T64" fmla="*/ 13 w 21"/>
                <a:gd name="T65" fmla="*/ 4 h 6"/>
                <a:gd name="T66" fmla="*/ 13 w 21"/>
                <a:gd name="T67" fmla="*/ 4 h 6"/>
                <a:gd name="T68" fmla="*/ 13 w 21"/>
                <a:gd name="T69" fmla="*/ 4 h 6"/>
                <a:gd name="T70" fmla="*/ 13 w 21"/>
                <a:gd name="T71" fmla="*/ 4 h 6"/>
                <a:gd name="T72" fmla="*/ 12 w 21"/>
                <a:gd name="T73" fmla="*/ 4 h 6"/>
                <a:gd name="T74" fmla="*/ 12 w 21"/>
                <a:gd name="T75" fmla="*/ 4 h 6"/>
                <a:gd name="T76" fmla="*/ 12 w 21"/>
                <a:gd name="T77" fmla="*/ 4 h 6"/>
                <a:gd name="T78" fmla="*/ 4 w 21"/>
                <a:gd name="T79" fmla="*/ 2 h 6"/>
                <a:gd name="T80" fmla="*/ 4 w 21"/>
                <a:gd name="T81" fmla="*/ 2 h 6"/>
                <a:gd name="T82" fmla="*/ 4 w 21"/>
                <a:gd name="T83" fmla="*/ 2 h 6"/>
                <a:gd name="T84" fmla="*/ 3 w 21"/>
                <a:gd name="T85" fmla="*/ 1 h 6"/>
                <a:gd name="T86" fmla="*/ 3 w 21"/>
                <a:gd name="T87" fmla="*/ 1 h 6"/>
                <a:gd name="T88" fmla="*/ 3 w 21"/>
                <a:gd name="T89" fmla="*/ 1 h 6"/>
                <a:gd name="T90" fmla="*/ 3 w 21"/>
                <a:gd name="T91" fmla="*/ 1 h 6"/>
                <a:gd name="T92" fmla="*/ 3 w 21"/>
                <a:gd name="T93" fmla="*/ 1 h 6"/>
                <a:gd name="T94" fmla="*/ 2 w 21"/>
                <a:gd name="T95" fmla="*/ 1 h 6"/>
                <a:gd name="T96" fmla="*/ 2 w 21"/>
                <a:gd name="T97" fmla="*/ 1 h 6"/>
                <a:gd name="T98" fmla="*/ 2 w 21"/>
                <a:gd name="T99" fmla="*/ 1 h 6"/>
                <a:gd name="T100" fmla="*/ 2 w 21"/>
                <a:gd name="T101" fmla="*/ 1 h 6"/>
                <a:gd name="T102" fmla="*/ 1 w 21"/>
                <a:gd name="T103" fmla="*/ 1 h 6"/>
                <a:gd name="T104" fmla="*/ 1 w 21"/>
                <a:gd name="T105" fmla="*/ 1 h 6"/>
                <a:gd name="T106" fmla="*/ 1 w 21"/>
                <a:gd name="T107" fmla="*/ 1 h 6"/>
                <a:gd name="T108" fmla="*/ 1 w 21"/>
                <a:gd name="T109" fmla="*/ 1 h 6"/>
                <a:gd name="T110" fmla="*/ 1 w 21"/>
                <a:gd name="T111" fmla="*/ 1 h 6"/>
                <a:gd name="T112" fmla="*/ 0 w 21"/>
                <a:gd name="T113" fmla="*/ 1 h 6"/>
                <a:gd name="T114" fmla="*/ 0 w 21"/>
                <a:gd name="T115" fmla="*/ 0 h 6"/>
                <a:gd name="T116" fmla="*/ 0 w 21"/>
                <a:gd name="T117" fmla="*/ 0 h 6"/>
                <a:gd name="T118" fmla="*/ 0 w 21"/>
                <a:gd name="T1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moveTo>
                    <a:pt x="21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moveTo>
                    <a:pt x="20" y="6"/>
                  </a:move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0" y="6"/>
                    <a:pt x="20" y="6"/>
                  </a:cubicBezTo>
                  <a:moveTo>
                    <a:pt x="20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moveTo>
                    <a:pt x="20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moveTo>
                    <a:pt x="19" y="5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moveTo>
                    <a:pt x="19" y="5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moveTo>
                    <a:pt x="19" y="5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moveTo>
                    <a:pt x="18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moveTo>
                    <a:pt x="18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moveTo>
                    <a:pt x="17" y="5"/>
                  </a:moveTo>
                  <a:cubicBezTo>
                    <a:pt x="17" y="5"/>
                    <a:pt x="17" y="5"/>
                    <a:pt x="18" y="5"/>
                  </a:cubicBezTo>
                  <a:cubicBezTo>
                    <a:pt x="18" y="5"/>
                    <a:pt x="17" y="5"/>
                    <a:pt x="17" y="5"/>
                  </a:cubicBezTo>
                  <a:moveTo>
                    <a:pt x="17" y="5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moveTo>
                    <a:pt x="17" y="5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moveTo>
                    <a:pt x="16" y="5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moveTo>
                    <a:pt x="16" y="5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moveTo>
                    <a:pt x="16" y="5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14" y="4"/>
                  </a:moveTo>
                  <a:cubicBezTo>
                    <a:pt x="14" y="4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îsḷíḋê"/>
            <p:cNvSpPr/>
            <p:nvPr>
              <p:custDataLst>
                <p:tags r:id="rId16"/>
              </p:custDataLst>
            </p:nvPr>
          </p:nvSpPr>
          <p:spPr bwMode="auto">
            <a:xfrm>
              <a:off x="4555649" y="3279827"/>
              <a:ext cx="427682" cy="447386"/>
            </a:xfrm>
            <a:custGeom>
              <a:avLst/>
              <a:gdLst>
                <a:gd name="T0" fmla="*/ 158 w 208"/>
                <a:gd name="T1" fmla="*/ 212 h 218"/>
                <a:gd name="T2" fmla="*/ 158 w 208"/>
                <a:gd name="T3" fmla="*/ 212 h 218"/>
                <a:gd name="T4" fmla="*/ 158 w 208"/>
                <a:gd name="T5" fmla="*/ 213 h 218"/>
                <a:gd name="T6" fmla="*/ 159 w 208"/>
                <a:gd name="T7" fmla="*/ 213 h 218"/>
                <a:gd name="T8" fmla="*/ 159 w 208"/>
                <a:gd name="T9" fmla="*/ 213 h 218"/>
                <a:gd name="T10" fmla="*/ 159 w 208"/>
                <a:gd name="T11" fmla="*/ 213 h 218"/>
                <a:gd name="T12" fmla="*/ 160 w 208"/>
                <a:gd name="T13" fmla="*/ 213 h 218"/>
                <a:gd name="T14" fmla="*/ 160 w 208"/>
                <a:gd name="T15" fmla="*/ 213 h 218"/>
                <a:gd name="T16" fmla="*/ 160 w 208"/>
                <a:gd name="T17" fmla="*/ 213 h 218"/>
                <a:gd name="T18" fmla="*/ 161 w 208"/>
                <a:gd name="T19" fmla="*/ 213 h 218"/>
                <a:gd name="T20" fmla="*/ 161 w 208"/>
                <a:gd name="T21" fmla="*/ 213 h 218"/>
                <a:gd name="T22" fmla="*/ 161 w 208"/>
                <a:gd name="T23" fmla="*/ 213 h 218"/>
                <a:gd name="T24" fmla="*/ 162 w 208"/>
                <a:gd name="T25" fmla="*/ 214 h 218"/>
                <a:gd name="T26" fmla="*/ 162 w 208"/>
                <a:gd name="T27" fmla="*/ 214 h 218"/>
                <a:gd name="T28" fmla="*/ 170 w 208"/>
                <a:gd name="T29" fmla="*/ 216 h 218"/>
                <a:gd name="T30" fmla="*/ 170 w 208"/>
                <a:gd name="T31" fmla="*/ 216 h 218"/>
                <a:gd name="T32" fmla="*/ 171 w 208"/>
                <a:gd name="T33" fmla="*/ 216 h 218"/>
                <a:gd name="T34" fmla="*/ 171 w 208"/>
                <a:gd name="T35" fmla="*/ 216 h 218"/>
                <a:gd name="T36" fmla="*/ 171 w 208"/>
                <a:gd name="T37" fmla="*/ 216 h 218"/>
                <a:gd name="T38" fmla="*/ 172 w 208"/>
                <a:gd name="T39" fmla="*/ 216 h 218"/>
                <a:gd name="T40" fmla="*/ 172 w 208"/>
                <a:gd name="T41" fmla="*/ 216 h 218"/>
                <a:gd name="T42" fmla="*/ 172 w 208"/>
                <a:gd name="T43" fmla="*/ 216 h 218"/>
                <a:gd name="T44" fmla="*/ 173 w 208"/>
                <a:gd name="T45" fmla="*/ 216 h 218"/>
                <a:gd name="T46" fmla="*/ 173 w 208"/>
                <a:gd name="T47" fmla="*/ 216 h 218"/>
                <a:gd name="T48" fmla="*/ 174 w 208"/>
                <a:gd name="T49" fmla="*/ 217 h 218"/>
                <a:gd name="T50" fmla="*/ 174 w 208"/>
                <a:gd name="T51" fmla="*/ 217 h 218"/>
                <a:gd name="T52" fmla="*/ 174 w 208"/>
                <a:gd name="T53" fmla="*/ 217 h 218"/>
                <a:gd name="T54" fmla="*/ 175 w 208"/>
                <a:gd name="T55" fmla="*/ 217 h 218"/>
                <a:gd name="T56" fmla="*/ 175 w 208"/>
                <a:gd name="T57" fmla="*/ 217 h 218"/>
                <a:gd name="T58" fmla="*/ 175 w 208"/>
                <a:gd name="T59" fmla="*/ 217 h 218"/>
                <a:gd name="T60" fmla="*/ 176 w 208"/>
                <a:gd name="T61" fmla="*/ 217 h 218"/>
                <a:gd name="T62" fmla="*/ 176 w 208"/>
                <a:gd name="T63" fmla="*/ 217 h 218"/>
                <a:gd name="T64" fmla="*/ 177 w 208"/>
                <a:gd name="T65" fmla="*/ 217 h 218"/>
                <a:gd name="T66" fmla="*/ 177 w 208"/>
                <a:gd name="T67" fmla="*/ 217 h 218"/>
                <a:gd name="T68" fmla="*/ 177 w 208"/>
                <a:gd name="T69" fmla="*/ 217 h 218"/>
                <a:gd name="T70" fmla="*/ 178 w 208"/>
                <a:gd name="T71" fmla="*/ 217 h 218"/>
                <a:gd name="T72" fmla="*/ 178 w 208"/>
                <a:gd name="T73" fmla="*/ 218 h 218"/>
                <a:gd name="T74" fmla="*/ 178 w 208"/>
                <a:gd name="T75" fmla="*/ 218 h 218"/>
                <a:gd name="T76" fmla="*/ 179 w 208"/>
                <a:gd name="T77" fmla="*/ 218 h 218"/>
                <a:gd name="T78" fmla="*/ 179 w 208"/>
                <a:gd name="T79" fmla="*/ 218 h 218"/>
                <a:gd name="T80" fmla="*/ 208 w 208"/>
                <a:gd name="T81" fmla="*/ 151 h 218"/>
                <a:gd name="T82" fmla="*/ 50 w 208"/>
                <a:gd name="T83" fmla="*/ 3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218">
                  <a:moveTo>
                    <a:pt x="0" y="0"/>
                  </a:moveTo>
                  <a:cubicBezTo>
                    <a:pt x="10" y="88"/>
                    <a:pt x="48" y="180"/>
                    <a:pt x="158" y="212"/>
                  </a:cubicBezTo>
                  <a:cubicBezTo>
                    <a:pt x="158" y="212"/>
                    <a:pt x="158" y="212"/>
                    <a:pt x="158" y="212"/>
                  </a:cubicBezTo>
                  <a:cubicBezTo>
                    <a:pt x="158" y="212"/>
                    <a:pt x="158" y="212"/>
                    <a:pt x="158" y="212"/>
                  </a:cubicBezTo>
                  <a:cubicBezTo>
                    <a:pt x="158" y="212"/>
                    <a:pt x="158" y="212"/>
                    <a:pt x="158" y="212"/>
                  </a:cubicBezTo>
                  <a:cubicBezTo>
                    <a:pt x="158" y="213"/>
                    <a:pt x="158" y="213"/>
                    <a:pt x="158" y="213"/>
                  </a:cubicBezTo>
                  <a:cubicBezTo>
                    <a:pt x="158" y="213"/>
                    <a:pt x="158" y="213"/>
                    <a:pt x="158" y="213"/>
                  </a:cubicBezTo>
                  <a:cubicBezTo>
                    <a:pt x="158" y="213"/>
                    <a:pt x="158" y="213"/>
                    <a:pt x="159" y="213"/>
                  </a:cubicBezTo>
                  <a:cubicBezTo>
                    <a:pt x="159" y="213"/>
                    <a:pt x="159" y="213"/>
                    <a:pt x="159" y="213"/>
                  </a:cubicBezTo>
                  <a:cubicBezTo>
                    <a:pt x="159" y="213"/>
                    <a:pt x="159" y="213"/>
                    <a:pt x="159" y="213"/>
                  </a:cubicBezTo>
                  <a:cubicBezTo>
                    <a:pt x="159" y="213"/>
                    <a:pt x="159" y="213"/>
                    <a:pt x="159" y="213"/>
                  </a:cubicBezTo>
                  <a:cubicBezTo>
                    <a:pt x="159" y="213"/>
                    <a:pt x="159" y="213"/>
                    <a:pt x="159" y="213"/>
                  </a:cubicBezTo>
                  <a:cubicBezTo>
                    <a:pt x="159" y="213"/>
                    <a:pt x="159" y="213"/>
                    <a:pt x="159" y="213"/>
                  </a:cubicBezTo>
                  <a:cubicBezTo>
                    <a:pt x="159" y="213"/>
                    <a:pt x="160" y="213"/>
                    <a:pt x="160" y="213"/>
                  </a:cubicBezTo>
                  <a:cubicBezTo>
                    <a:pt x="160" y="213"/>
                    <a:pt x="160" y="213"/>
                    <a:pt x="160" y="213"/>
                  </a:cubicBezTo>
                  <a:cubicBezTo>
                    <a:pt x="160" y="213"/>
                    <a:pt x="160" y="213"/>
                    <a:pt x="160" y="213"/>
                  </a:cubicBezTo>
                  <a:cubicBezTo>
                    <a:pt x="160" y="213"/>
                    <a:pt x="160" y="213"/>
                    <a:pt x="160" y="213"/>
                  </a:cubicBezTo>
                  <a:cubicBezTo>
                    <a:pt x="160" y="213"/>
                    <a:pt x="160" y="213"/>
                    <a:pt x="160" y="213"/>
                  </a:cubicBezTo>
                  <a:cubicBezTo>
                    <a:pt x="160" y="213"/>
                    <a:pt x="160" y="213"/>
                    <a:pt x="160" y="213"/>
                  </a:cubicBezTo>
                  <a:cubicBezTo>
                    <a:pt x="160" y="213"/>
                    <a:pt x="161" y="213"/>
                    <a:pt x="161" y="213"/>
                  </a:cubicBezTo>
                  <a:cubicBezTo>
                    <a:pt x="161" y="213"/>
                    <a:pt x="161" y="213"/>
                    <a:pt x="161" y="213"/>
                  </a:cubicBezTo>
                  <a:cubicBezTo>
                    <a:pt x="161" y="213"/>
                    <a:pt x="161" y="213"/>
                    <a:pt x="161" y="213"/>
                  </a:cubicBezTo>
                  <a:cubicBezTo>
                    <a:pt x="161" y="213"/>
                    <a:pt x="161" y="213"/>
                    <a:pt x="161" y="213"/>
                  </a:cubicBezTo>
                  <a:cubicBezTo>
                    <a:pt x="161" y="213"/>
                    <a:pt x="161" y="213"/>
                    <a:pt x="161" y="213"/>
                  </a:cubicBezTo>
                  <a:cubicBezTo>
                    <a:pt x="161" y="213"/>
                    <a:pt x="161" y="213"/>
                    <a:pt x="161" y="213"/>
                  </a:cubicBezTo>
                  <a:cubicBezTo>
                    <a:pt x="162" y="214"/>
                    <a:pt x="162" y="214"/>
                    <a:pt x="162" y="214"/>
                  </a:cubicBezTo>
                  <a:cubicBezTo>
                    <a:pt x="162" y="214"/>
                    <a:pt x="162" y="214"/>
                    <a:pt x="162" y="214"/>
                  </a:cubicBezTo>
                  <a:cubicBezTo>
                    <a:pt x="162" y="214"/>
                    <a:pt x="162" y="214"/>
                    <a:pt x="162" y="214"/>
                  </a:cubicBezTo>
                  <a:cubicBezTo>
                    <a:pt x="162" y="214"/>
                    <a:pt x="162" y="214"/>
                    <a:pt x="162" y="214"/>
                  </a:cubicBezTo>
                  <a:cubicBezTo>
                    <a:pt x="165" y="214"/>
                    <a:pt x="167" y="215"/>
                    <a:pt x="170" y="216"/>
                  </a:cubicBezTo>
                  <a:cubicBezTo>
                    <a:pt x="170" y="216"/>
                    <a:pt x="170" y="216"/>
                    <a:pt x="170" y="216"/>
                  </a:cubicBezTo>
                  <a:cubicBezTo>
                    <a:pt x="170" y="216"/>
                    <a:pt x="170" y="216"/>
                    <a:pt x="170" y="216"/>
                  </a:cubicBezTo>
                  <a:cubicBezTo>
                    <a:pt x="170" y="216"/>
                    <a:pt x="170" y="216"/>
                    <a:pt x="170" y="216"/>
                  </a:cubicBezTo>
                  <a:cubicBezTo>
                    <a:pt x="170" y="216"/>
                    <a:pt x="171" y="216"/>
                    <a:pt x="171" y="216"/>
                  </a:cubicBezTo>
                  <a:cubicBezTo>
                    <a:pt x="171" y="216"/>
                    <a:pt x="171" y="216"/>
                    <a:pt x="171" y="216"/>
                  </a:cubicBezTo>
                  <a:cubicBezTo>
                    <a:pt x="171" y="216"/>
                    <a:pt x="171" y="216"/>
                    <a:pt x="171" y="216"/>
                  </a:cubicBezTo>
                  <a:cubicBezTo>
                    <a:pt x="171" y="216"/>
                    <a:pt x="171" y="216"/>
                    <a:pt x="171" y="216"/>
                  </a:cubicBezTo>
                  <a:cubicBezTo>
                    <a:pt x="171" y="216"/>
                    <a:pt x="171" y="216"/>
                    <a:pt x="171" y="216"/>
                  </a:cubicBezTo>
                  <a:cubicBezTo>
                    <a:pt x="171" y="216"/>
                    <a:pt x="171" y="216"/>
                    <a:pt x="171" y="216"/>
                  </a:cubicBezTo>
                  <a:cubicBezTo>
                    <a:pt x="172" y="216"/>
                    <a:pt x="172" y="216"/>
                    <a:pt x="172" y="216"/>
                  </a:cubicBezTo>
                  <a:cubicBezTo>
                    <a:pt x="172" y="216"/>
                    <a:pt x="172" y="216"/>
                    <a:pt x="172" y="216"/>
                  </a:cubicBezTo>
                  <a:cubicBezTo>
                    <a:pt x="172" y="216"/>
                    <a:pt x="172" y="216"/>
                    <a:pt x="172" y="216"/>
                  </a:cubicBezTo>
                  <a:cubicBezTo>
                    <a:pt x="172" y="216"/>
                    <a:pt x="172" y="216"/>
                    <a:pt x="172" y="216"/>
                  </a:cubicBezTo>
                  <a:cubicBezTo>
                    <a:pt x="172" y="216"/>
                    <a:pt x="172" y="216"/>
                    <a:pt x="172" y="216"/>
                  </a:cubicBezTo>
                  <a:cubicBezTo>
                    <a:pt x="172" y="216"/>
                    <a:pt x="173" y="216"/>
                    <a:pt x="173" y="216"/>
                  </a:cubicBezTo>
                  <a:cubicBezTo>
                    <a:pt x="173" y="216"/>
                    <a:pt x="173" y="216"/>
                    <a:pt x="173" y="216"/>
                  </a:cubicBezTo>
                  <a:cubicBezTo>
                    <a:pt x="173" y="216"/>
                    <a:pt x="173" y="216"/>
                    <a:pt x="173" y="216"/>
                  </a:cubicBezTo>
                  <a:cubicBezTo>
                    <a:pt x="173" y="216"/>
                    <a:pt x="173" y="216"/>
                    <a:pt x="173" y="216"/>
                  </a:cubicBezTo>
                  <a:cubicBezTo>
                    <a:pt x="173" y="216"/>
                    <a:pt x="173" y="216"/>
                    <a:pt x="173" y="216"/>
                  </a:cubicBezTo>
                  <a:cubicBezTo>
                    <a:pt x="173" y="217"/>
                    <a:pt x="173" y="217"/>
                    <a:pt x="174" y="217"/>
                  </a:cubicBezTo>
                  <a:cubicBezTo>
                    <a:pt x="174" y="217"/>
                    <a:pt x="174" y="217"/>
                    <a:pt x="174" y="217"/>
                  </a:cubicBezTo>
                  <a:cubicBezTo>
                    <a:pt x="174" y="217"/>
                    <a:pt x="174" y="217"/>
                    <a:pt x="174" y="217"/>
                  </a:cubicBezTo>
                  <a:cubicBezTo>
                    <a:pt x="174" y="217"/>
                    <a:pt x="174" y="217"/>
                    <a:pt x="174" y="217"/>
                  </a:cubicBezTo>
                  <a:cubicBezTo>
                    <a:pt x="174" y="217"/>
                    <a:pt x="174" y="217"/>
                    <a:pt x="174" y="217"/>
                  </a:cubicBezTo>
                  <a:cubicBezTo>
                    <a:pt x="174" y="217"/>
                    <a:pt x="174" y="217"/>
                    <a:pt x="174" y="217"/>
                  </a:cubicBezTo>
                  <a:cubicBezTo>
                    <a:pt x="175" y="217"/>
                    <a:pt x="175" y="217"/>
                    <a:pt x="175" y="217"/>
                  </a:cubicBezTo>
                  <a:cubicBezTo>
                    <a:pt x="175" y="217"/>
                    <a:pt x="175" y="217"/>
                    <a:pt x="175" y="217"/>
                  </a:cubicBezTo>
                  <a:cubicBezTo>
                    <a:pt x="175" y="217"/>
                    <a:pt x="175" y="217"/>
                    <a:pt x="175" y="217"/>
                  </a:cubicBezTo>
                  <a:cubicBezTo>
                    <a:pt x="175" y="217"/>
                    <a:pt x="175" y="217"/>
                    <a:pt x="175" y="217"/>
                  </a:cubicBezTo>
                  <a:cubicBezTo>
                    <a:pt x="175" y="217"/>
                    <a:pt x="175" y="217"/>
                    <a:pt x="175" y="217"/>
                  </a:cubicBezTo>
                  <a:cubicBezTo>
                    <a:pt x="175" y="217"/>
                    <a:pt x="176" y="217"/>
                    <a:pt x="176" y="217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176" y="217"/>
                    <a:pt x="176" y="217"/>
                    <a:pt x="177" y="217"/>
                  </a:cubicBezTo>
                  <a:cubicBezTo>
                    <a:pt x="177" y="217"/>
                    <a:pt x="177" y="217"/>
                    <a:pt x="177" y="217"/>
                  </a:cubicBezTo>
                  <a:cubicBezTo>
                    <a:pt x="177" y="217"/>
                    <a:pt x="177" y="217"/>
                    <a:pt x="177" y="217"/>
                  </a:cubicBezTo>
                  <a:cubicBezTo>
                    <a:pt x="177" y="217"/>
                    <a:pt x="177" y="217"/>
                    <a:pt x="177" y="217"/>
                  </a:cubicBezTo>
                  <a:cubicBezTo>
                    <a:pt x="177" y="217"/>
                    <a:pt x="177" y="217"/>
                    <a:pt x="177" y="217"/>
                  </a:cubicBezTo>
                  <a:cubicBezTo>
                    <a:pt x="177" y="217"/>
                    <a:pt x="177" y="217"/>
                    <a:pt x="177" y="217"/>
                  </a:cubicBezTo>
                  <a:cubicBezTo>
                    <a:pt x="177" y="217"/>
                    <a:pt x="178" y="217"/>
                    <a:pt x="178" y="217"/>
                  </a:cubicBezTo>
                  <a:cubicBezTo>
                    <a:pt x="178" y="217"/>
                    <a:pt x="178" y="217"/>
                    <a:pt x="178" y="217"/>
                  </a:cubicBezTo>
                  <a:cubicBezTo>
                    <a:pt x="178" y="218"/>
                    <a:pt x="178" y="218"/>
                    <a:pt x="178" y="218"/>
                  </a:cubicBezTo>
                  <a:cubicBezTo>
                    <a:pt x="178" y="218"/>
                    <a:pt x="178" y="218"/>
                    <a:pt x="178" y="218"/>
                  </a:cubicBezTo>
                  <a:cubicBezTo>
                    <a:pt x="178" y="218"/>
                    <a:pt x="178" y="218"/>
                    <a:pt x="178" y="218"/>
                  </a:cubicBezTo>
                  <a:cubicBezTo>
                    <a:pt x="178" y="218"/>
                    <a:pt x="179" y="218"/>
                    <a:pt x="179" y="218"/>
                  </a:cubicBezTo>
                  <a:cubicBezTo>
                    <a:pt x="179" y="218"/>
                    <a:pt x="179" y="218"/>
                    <a:pt x="179" y="218"/>
                  </a:cubicBezTo>
                  <a:cubicBezTo>
                    <a:pt x="179" y="218"/>
                    <a:pt x="179" y="218"/>
                    <a:pt x="179" y="218"/>
                  </a:cubicBezTo>
                  <a:cubicBezTo>
                    <a:pt x="179" y="218"/>
                    <a:pt x="179" y="218"/>
                    <a:pt x="179" y="218"/>
                  </a:cubicBezTo>
                  <a:cubicBezTo>
                    <a:pt x="179" y="218"/>
                    <a:pt x="179" y="218"/>
                    <a:pt x="179" y="218"/>
                  </a:cubicBezTo>
                  <a:cubicBezTo>
                    <a:pt x="188" y="195"/>
                    <a:pt x="198" y="173"/>
                    <a:pt x="208" y="151"/>
                  </a:cubicBezTo>
                  <a:cubicBezTo>
                    <a:pt x="201" y="153"/>
                    <a:pt x="194" y="153"/>
                    <a:pt x="187" y="153"/>
                  </a:cubicBezTo>
                  <a:cubicBezTo>
                    <a:pt x="117" y="153"/>
                    <a:pt x="75" y="100"/>
                    <a:pt x="50" y="35"/>
                  </a:cubicBezTo>
                  <a:cubicBezTo>
                    <a:pt x="33" y="27"/>
                    <a:pt x="16" y="16"/>
                    <a:pt x="0" y="0"/>
                  </a:cubicBezTo>
                </a:path>
              </a:pathLst>
            </a:custGeom>
            <a:solidFill>
              <a:srgbClr val="E18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îSlîḓè"/>
            <p:cNvSpPr/>
            <p:nvPr>
              <p:custDataLst>
                <p:tags r:id="rId17"/>
              </p:custDataLst>
            </p:nvPr>
          </p:nvSpPr>
          <p:spPr bwMode="auto">
            <a:xfrm>
              <a:off x="5084167" y="2875325"/>
              <a:ext cx="485634" cy="442749"/>
            </a:xfrm>
            <a:custGeom>
              <a:avLst/>
              <a:gdLst>
                <a:gd name="T0" fmla="*/ 236 w 236"/>
                <a:gd name="T1" fmla="*/ 0 h 216"/>
                <a:gd name="T2" fmla="*/ 0 w 236"/>
                <a:gd name="T3" fmla="*/ 152 h 216"/>
                <a:gd name="T4" fmla="*/ 41 w 236"/>
                <a:gd name="T5" fmla="*/ 216 h 216"/>
                <a:gd name="T6" fmla="*/ 236 w 236"/>
                <a:gd name="T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" h="216">
                  <a:moveTo>
                    <a:pt x="236" y="0"/>
                  </a:moveTo>
                  <a:cubicBezTo>
                    <a:pt x="236" y="0"/>
                    <a:pt x="19" y="138"/>
                    <a:pt x="0" y="152"/>
                  </a:cubicBezTo>
                  <a:cubicBezTo>
                    <a:pt x="14" y="183"/>
                    <a:pt x="41" y="216"/>
                    <a:pt x="41" y="216"/>
                  </a:cubicBezTo>
                  <a:lnTo>
                    <a:pt x="236" y="0"/>
                  </a:lnTo>
                  <a:close/>
                </a:path>
              </a:pathLst>
            </a:custGeom>
            <a:solidFill>
              <a:srgbClr val="CDD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íṩḷiḑê"/>
            <p:cNvSpPr/>
            <p:nvPr>
              <p:custDataLst>
                <p:tags r:id="rId18"/>
              </p:custDataLst>
            </p:nvPr>
          </p:nvSpPr>
          <p:spPr bwMode="auto">
            <a:xfrm>
              <a:off x="6368372" y="4781930"/>
              <a:ext cx="628194" cy="1026900"/>
            </a:xfrm>
            <a:custGeom>
              <a:avLst/>
              <a:gdLst>
                <a:gd name="T0" fmla="*/ 0 w 305"/>
                <a:gd name="T1" fmla="*/ 100 h 500"/>
                <a:gd name="T2" fmla="*/ 216 w 305"/>
                <a:gd name="T3" fmla="*/ 494 h 500"/>
                <a:gd name="T4" fmla="*/ 305 w 305"/>
                <a:gd name="T5" fmla="*/ 489 h 500"/>
                <a:gd name="T6" fmla="*/ 244 w 305"/>
                <a:gd name="T7" fmla="*/ 0 h 500"/>
                <a:gd name="T8" fmla="*/ 0 w 305"/>
                <a:gd name="T9" fmla="*/ 1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500">
                  <a:moveTo>
                    <a:pt x="0" y="100"/>
                  </a:moveTo>
                  <a:cubicBezTo>
                    <a:pt x="0" y="100"/>
                    <a:pt x="144" y="322"/>
                    <a:pt x="216" y="494"/>
                  </a:cubicBezTo>
                  <a:cubicBezTo>
                    <a:pt x="239" y="500"/>
                    <a:pt x="305" y="489"/>
                    <a:pt x="305" y="489"/>
                  </a:cubicBezTo>
                  <a:cubicBezTo>
                    <a:pt x="305" y="489"/>
                    <a:pt x="239" y="61"/>
                    <a:pt x="244" y="0"/>
                  </a:cubicBezTo>
                  <a:cubicBezTo>
                    <a:pt x="178" y="17"/>
                    <a:pt x="0" y="100"/>
                    <a:pt x="0" y="100"/>
                  </a:cubicBezTo>
                  <a:close/>
                </a:path>
              </a:pathLst>
            </a:custGeom>
            <a:solidFill>
              <a:srgbClr val="203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ïṣļíḑe"/>
            <p:cNvSpPr/>
            <p:nvPr>
              <p:custDataLst>
                <p:tags r:id="rId19"/>
              </p:custDataLst>
            </p:nvPr>
          </p:nvSpPr>
          <p:spPr bwMode="auto">
            <a:xfrm>
              <a:off x="4918425" y="4930286"/>
              <a:ext cx="468248" cy="936496"/>
            </a:xfrm>
            <a:custGeom>
              <a:avLst/>
              <a:gdLst>
                <a:gd name="T0" fmla="*/ 0 w 228"/>
                <a:gd name="T1" fmla="*/ 0 h 456"/>
                <a:gd name="T2" fmla="*/ 139 w 228"/>
                <a:gd name="T3" fmla="*/ 450 h 456"/>
                <a:gd name="T4" fmla="*/ 205 w 228"/>
                <a:gd name="T5" fmla="*/ 444 h 456"/>
                <a:gd name="T6" fmla="*/ 228 w 228"/>
                <a:gd name="T7" fmla="*/ 39 h 456"/>
                <a:gd name="T8" fmla="*/ 0 w 228"/>
                <a:gd name="T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456">
                  <a:moveTo>
                    <a:pt x="0" y="0"/>
                  </a:moveTo>
                  <a:cubicBezTo>
                    <a:pt x="0" y="0"/>
                    <a:pt x="122" y="389"/>
                    <a:pt x="139" y="450"/>
                  </a:cubicBezTo>
                  <a:cubicBezTo>
                    <a:pt x="164" y="456"/>
                    <a:pt x="205" y="444"/>
                    <a:pt x="205" y="444"/>
                  </a:cubicBezTo>
                  <a:cubicBezTo>
                    <a:pt x="205" y="444"/>
                    <a:pt x="216" y="111"/>
                    <a:pt x="228" y="39"/>
                  </a:cubicBezTo>
                  <a:cubicBezTo>
                    <a:pt x="222" y="2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3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îšḻîḍè"/>
            <p:cNvSpPr/>
            <p:nvPr>
              <p:custDataLst>
                <p:tags r:id="rId20"/>
              </p:custDataLst>
            </p:nvPr>
          </p:nvSpPr>
          <p:spPr bwMode="auto">
            <a:xfrm>
              <a:off x="4528991" y="2644679"/>
              <a:ext cx="2504664" cy="2810648"/>
            </a:xfrm>
            <a:custGeom>
              <a:avLst/>
              <a:gdLst>
                <a:gd name="T0" fmla="*/ 542 w 1217"/>
                <a:gd name="T1" fmla="*/ 84 h 1369"/>
                <a:gd name="T2" fmla="*/ 148 w 1217"/>
                <a:gd name="T3" fmla="*/ 1158 h 1369"/>
                <a:gd name="T4" fmla="*/ 355 w 1217"/>
                <a:gd name="T5" fmla="*/ 1261 h 1369"/>
                <a:gd name="T6" fmla="*/ 384 w 1217"/>
                <a:gd name="T7" fmla="*/ 1147 h 1369"/>
                <a:gd name="T8" fmla="*/ 451 w 1217"/>
                <a:gd name="T9" fmla="*/ 1291 h 1369"/>
                <a:gd name="T10" fmla="*/ 1147 w 1217"/>
                <a:gd name="T11" fmla="*/ 1065 h 1369"/>
                <a:gd name="T12" fmla="*/ 1217 w 1217"/>
                <a:gd name="T13" fmla="*/ 222 h 1369"/>
                <a:gd name="T14" fmla="*/ 1010 w 1217"/>
                <a:gd name="T15" fmla="*/ 0 h 1369"/>
                <a:gd name="T16" fmla="*/ 542 w 1217"/>
                <a:gd name="T17" fmla="*/ 84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7" h="1369">
                  <a:moveTo>
                    <a:pt x="542" y="84"/>
                  </a:moveTo>
                  <a:cubicBezTo>
                    <a:pt x="542" y="84"/>
                    <a:pt x="0" y="414"/>
                    <a:pt x="148" y="1158"/>
                  </a:cubicBezTo>
                  <a:cubicBezTo>
                    <a:pt x="177" y="1187"/>
                    <a:pt x="284" y="1250"/>
                    <a:pt x="355" y="1261"/>
                  </a:cubicBezTo>
                  <a:cubicBezTo>
                    <a:pt x="370" y="1202"/>
                    <a:pt x="384" y="1147"/>
                    <a:pt x="384" y="1147"/>
                  </a:cubicBezTo>
                  <a:cubicBezTo>
                    <a:pt x="451" y="1291"/>
                    <a:pt x="451" y="1291"/>
                    <a:pt x="451" y="1291"/>
                  </a:cubicBezTo>
                  <a:cubicBezTo>
                    <a:pt x="451" y="1291"/>
                    <a:pt x="836" y="1369"/>
                    <a:pt x="1147" y="1065"/>
                  </a:cubicBezTo>
                  <a:cubicBezTo>
                    <a:pt x="1121" y="932"/>
                    <a:pt x="1087" y="521"/>
                    <a:pt x="1217" y="222"/>
                  </a:cubicBezTo>
                  <a:cubicBezTo>
                    <a:pt x="1210" y="196"/>
                    <a:pt x="1139" y="66"/>
                    <a:pt x="1010" y="0"/>
                  </a:cubicBezTo>
                  <a:cubicBezTo>
                    <a:pt x="928" y="26"/>
                    <a:pt x="542" y="84"/>
                    <a:pt x="542" y="84"/>
                  </a:cubicBezTo>
                </a:path>
              </a:pathLst>
            </a:custGeom>
            <a:solidFill>
              <a:srgbClr val="CDD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iṣliḓê"/>
            <p:cNvSpPr/>
            <p:nvPr>
              <p:custDataLst>
                <p:tags r:id="rId21"/>
              </p:custDataLst>
            </p:nvPr>
          </p:nvSpPr>
          <p:spPr bwMode="auto">
            <a:xfrm>
              <a:off x="5579072" y="1893627"/>
              <a:ext cx="1160189" cy="1024582"/>
            </a:xfrm>
            <a:custGeom>
              <a:avLst/>
              <a:gdLst>
                <a:gd name="T0" fmla="*/ 550 w 564"/>
                <a:gd name="T1" fmla="*/ 225 h 499"/>
                <a:gd name="T2" fmla="*/ 496 w 564"/>
                <a:gd name="T3" fmla="*/ 209 h 499"/>
                <a:gd name="T4" fmla="*/ 502 w 564"/>
                <a:gd name="T5" fmla="*/ 150 h 499"/>
                <a:gd name="T6" fmla="*/ 502 w 564"/>
                <a:gd name="T7" fmla="*/ 151 h 499"/>
                <a:gd name="T8" fmla="*/ 501 w 564"/>
                <a:gd name="T9" fmla="*/ 150 h 499"/>
                <a:gd name="T10" fmla="*/ 107 w 564"/>
                <a:gd name="T11" fmla="*/ 45 h 499"/>
                <a:gd name="T12" fmla="*/ 73 w 564"/>
                <a:gd name="T13" fmla="*/ 161 h 499"/>
                <a:gd name="T14" fmla="*/ 48 w 564"/>
                <a:gd name="T15" fmla="*/ 301 h 499"/>
                <a:gd name="T16" fmla="*/ 52 w 564"/>
                <a:gd name="T17" fmla="*/ 473 h 499"/>
                <a:gd name="T18" fmla="*/ 496 w 564"/>
                <a:gd name="T19" fmla="*/ 380 h 499"/>
                <a:gd name="T20" fmla="*/ 493 w 564"/>
                <a:gd name="T21" fmla="*/ 275 h 499"/>
                <a:gd name="T22" fmla="*/ 550 w 564"/>
                <a:gd name="T23" fmla="*/ 225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4" h="499">
                  <a:moveTo>
                    <a:pt x="550" y="225"/>
                  </a:moveTo>
                  <a:cubicBezTo>
                    <a:pt x="541" y="210"/>
                    <a:pt x="518" y="208"/>
                    <a:pt x="496" y="209"/>
                  </a:cubicBezTo>
                  <a:cubicBezTo>
                    <a:pt x="498" y="190"/>
                    <a:pt x="500" y="170"/>
                    <a:pt x="502" y="150"/>
                  </a:cubicBezTo>
                  <a:cubicBezTo>
                    <a:pt x="502" y="151"/>
                    <a:pt x="502" y="151"/>
                    <a:pt x="502" y="151"/>
                  </a:cubicBezTo>
                  <a:cubicBezTo>
                    <a:pt x="502" y="150"/>
                    <a:pt x="501" y="150"/>
                    <a:pt x="501" y="150"/>
                  </a:cubicBezTo>
                  <a:cubicBezTo>
                    <a:pt x="306" y="0"/>
                    <a:pt x="107" y="45"/>
                    <a:pt x="107" y="45"/>
                  </a:cubicBezTo>
                  <a:cubicBezTo>
                    <a:pt x="107" y="45"/>
                    <a:pt x="73" y="111"/>
                    <a:pt x="73" y="161"/>
                  </a:cubicBezTo>
                  <a:cubicBezTo>
                    <a:pt x="65" y="167"/>
                    <a:pt x="48" y="301"/>
                    <a:pt x="48" y="301"/>
                  </a:cubicBezTo>
                  <a:cubicBezTo>
                    <a:pt x="48" y="301"/>
                    <a:pt x="0" y="399"/>
                    <a:pt x="52" y="473"/>
                  </a:cubicBezTo>
                  <a:cubicBezTo>
                    <a:pt x="95" y="473"/>
                    <a:pt x="222" y="499"/>
                    <a:pt x="496" y="380"/>
                  </a:cubicBezTo>
                  <a:cubicBezTo>
                    <a:pt x="494" y="360"/>
                    <a:pt x="492" y="322"/>
                    <a:pt x="493" y="275"/>
                  </a:cubicBezTo>
                  <a:cubicBezTo>
                    <a:pt x="525" y="264"/>
                    <a:pt x="564" y="246"/>
                    <a:pt x="550" y="225"/>
                  </a:cubicBezTo>
                  <a:close/>
                </a:path>
              </a:pathLst>
            </a:custGeom>
            <a:solidFill>
              <a:srgbClr val="F9A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îṧḷiďe"/>
            <p:cNvSpPr/>
            <p:nvPr>
              <p:custDataLst>
                <p:tags r:id="rId22"/>
              </p:custDataLst>
            </p:nvPr>
          </p:nvSpPr>
          <p:spPr bwMode="auto">
            <a:xfrm>
              <a:off x="4895245" y="5804194"/>
              <a:ext cx="403342" cy="242238"/>
            </a:xfrm>
            <a:custGeom>
              <a:avLst/>
              <a:gdLst>
                <a:gd name="T0" fmla="*/ 163 w 196"/>
                <a:gd name="T1" fmla="*/ 15 h 118"/>
                <a:gd name="T2" fmla="*/ 4 w 196"/>
                <a:gd name="T3" fmla="*/ 92 h 118"/>
                <a:gd name="T4" fmla="*/ 78 w 196"/>
                <a:gd name="T5" fmla="*/ 104 h 118"/>
                <a:gd name="T6" fmla="*/ 196 w 196"/>
                <a:gd name="T7" fmla="*/ 15 h 118"/>
                <a:gd name="T8" fmla="*/ 163 w 196"/>
                <a:gd name="T9" fmla="*/ 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8">
                  <a:moveTo>
                    <a:pt x="163" y="15"/>
                  </a:moveTo>
                  <a:cubicBezTo>
                    <a:pt x="163" y="15"/>
                    <a:pt x="55" y="81"/>
                    <a:pt x="4" y="92"/>
                  </a:cubicBezTo>
                  <a:cubicBezTo>
                    <a:pt x="0" y="111"/>
                    <a:pt x="33" y="118"/>
                    <a:pt x="78" y="104"/>
                  </a:cubicBezTo>
                  <a:cubicBezTo>
                    <a:pt x="122" y="89"/>
                    <a:pt x="196" y="30"/>
                    <a:pt x="196" y="15"/>
                  </a:cubicBezTo>
                  <a:cubicBezTo>
                    <a:pt x="196" y="0"/>
                    <a:pt x="163" y="15"/>
                    <a:pt x="163" y="15"/>
                  </a:cubicBezTo>
                  <a:close/>
                </a:path>
              </a:pathLst>
            </a:custGeom>
            <a:solidFill>
              <a:srgbClr val="203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ïṣľiḋè"/>
            <p:cNvSpPr/>
            <p:nvPr>
              <p:custDataLst>
                <p:tags r:id="rId23"/>
              </p:custDataLst>
            </p:nvPr>
          </p:nvSpPr>
          <p:spPr bwMode="auto">
            <a:xfrm>
              <a:off x="6874868" y="5747401"/>
              <a:ext cx="403342" cy="244556"/>
            </a:xfrm>
            <a:custGeom>
              <a:avLst/>
              <a:gdLst>
                <a:gd name="T0" fmla="*/ 33 w 196"/>
                <a:gd name="T1" fmla="*/ 15 h 119"/>
                <a:gd name="T2" fmla="*/ 192 w 196"/>
                <a:gd name="T3" fmla="*/ 93 h 119"/>
                <a:gd name="T4" fmla="*/ 118 w 196"/>
                <a:gd name="T5" fmla="*/ 104 h 119"/>
                <a:gd name="T6" fmla="*/ 0 w 196"/>
                <a:gd name="T7" fmla="*/ 15 h 119"/>
                <a:gd name="T8" fmla="*/ 33 w 196"/>
                <a:gd name="T9" fmla="*/ 1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19">
                  <a:moveTo>
                    <a:pt x="33" y="15"/>
                  </a:moveTo>
                  <a:cubicBezTo>
                    <a:pt x="33" y="15"/>
                    <a:pt x="140" y="82"/>
                    <a:pt x="192" y="93"/>
                  </a:cubicBezTo>
                  <a:cubicBezTo>
                    <a:pt x="196" y="111"/>
                    <a:pt x="163" y="119"/>
                    <a:pt x="118" y="104"/>
                  </a:cubicBezTo>
                  <a:cubicBezTo>
                    <a:pt x="74" y="89"/>
                    <a:pt x="0" y="30"/>
                    <a:pt x="0" y="15"/>
                  </a:cubicBezTo>
                  <a:cubicBezTo>
                    <a:pt x="0" y="0"/>
                    <a:pt x="33" y="15"/>
                    <a:pt x="33" y="15"/>
                  </a:cubicBezTo>
                  <a:close/>
                </a:path>
              </a:pathLst>
            </a:custGeom>
            <a:solidFill>
              <a:srgbClr val="203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îśḷïḋe"/>
            <p:cNvSpPr/>
            <p:nvPr>
              <p:custDataLst>
                <p:tags r:id="rId24"/>
              </p:custDataLst>
            </p:nvPr>
          </p:nvSpPr>
          <p:spPr bwMode="auto">
            <a:xfrm>
              <a:off x="5487509" y="3716781"/>
              <a:ext cx="1401267" cy="1629596"/>
            </a:xfrm>
            <a:custGeom>
              <a:avLst/>
              <a:gdLst>
                <a:gd name="T0" fmla="*/ 486 w 681"/>
                <a:gd name="T1" fmla="*/ 0 h 794"/>
                <a:gd name="T2" fmla="*/ 600 w 681"/>
                <a:gd name="T3" fmla="*/ 342 h 794"/>
                <a:gd name="T4" fmla="*/ 0 w 681"/>
                <a:gd name="T5" fmla="*/ 773 h 794"/>
                <a:gd name="T6" fmla="*/ 681 w 681"/>
                <a:gd name="T7" fmla="*/ 543 h 794"/>
                <a:gd name="T8" fmla="*/ 663 w 681"/>
                <a:gd name="T9" fmla="*/ 73 h 794"/>
                <a:gd name="T10" fmla="*/ 486 w 681"/>
                <a:gd name="T11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794">
                  <a:moveTo>
                    <a:pt x="486" y="0"/>
                  </a:moveTo>
                  <a:cubicBezTo>
                    <a:pt x="486" y="0"/>
                    <a:pt x="556" y="131"/>
                    <a:pt x="600" y="342"/>
                  </a:cubicBezTo>
                  <a:cubicBezTo>
                    <a:pt x="600" y="342"/>
                    <a:pt x="539" y="695"/>
                    <a:pt x="0" y="773"/>
                  </a:cubicBezTo>
                  <a:cubicBezTo>
                    <a:pt x="45" y="791"/>
                    <a:pt x="472" y="794"/>
                    <a:pt x="681" y="543"/>
                  </a:cubicBezTo>
                  <a:cubicBezTo>
                    <a:pt x="667" y="358"/>
                    <a:pt x="655" y="133"/>
                    <a:pt x="663" y="73"/>
                  </a:cubicBezTo>
                  <a:cubicBezTo>
                    <a:pt x="618" y="59"/>
                    <a:pt x="486" y="0"/>
                    <a:pt x="486" y="0"/>
                  </a:cubicBezTo>
                </a:path>
              </a:pathLst>
            </a:custGeom>
            <a:solidFill>
              <a:srgbClr val="AFA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íṡļîḓè"/>
            <p:cNvSpPr/>
            <p:nvPr>
              <p:custDataLst>
                <p:tags r:id="rId25"/>
              </p:custDataLst>
            </p:nvPr>
          </p:nvSpPr>
          <p:spPr bwMode="auto">
            <a:xfrm>
              <a:off x="5643978" y="2279584"/>
              <a:ext cx="957359" cy="638626"/>
            </a:xfrm>
            <a:custGeom>
              <a:avLst/>
              <a:gdLst>
                <a:gd name="T0" fmla="*/ 394 w 465"/>
                <a:gd name="T1" fmla="*/ 0 h 311"/>
                <a:gd name="T2" fmla="*/ 65 w 465"/>
                <a:gd name="T3" fmla="*/ 263 h 311"/>
                <a:gd name="T4" fmla="*/ 0 w 465"/>
                <a:gd name="T5" fmla="*/ 242 h 311"/>
                <a:gd name="T6" fmla="*/ 20 w 465"/>
                <a:gd name="T7" fmla="*/ 285 h 311"/>
                <a:gd name="T8" fmla="*/ 464 w 465"/>
                <a:gd name="T9" fmla="*/ 192 h 311"/>
                <a:gd name="T10" fmla="*/ 465 w 465"/>
                <a:gd name="T11" fmla="*/ 12 h 311"/>
                <a:gd name="T12" fmla="*/ 394 w 465"/>
                <a:gd name="T13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5" h="311">
                  <a:moveTo>
                    <a:pt x="394" y="0"/>
                  </a:moveTo>
                  <a:cubicBezTo>
                    <a:pt x="394" y="0"/>
                    <a:pt x="309" y="307"/>
                    <a:pt x="65" y="263"/>
                  </a:cubicBezTo>
                  <a:cubicBezTo>
                    <a:pt x="39" y="256"/>
                    <a:pt x="18" y="249"/>
                    <a:pt x="0" y="242"/>
                  </a:cubicBezTo>
                  <a:cubicBezTo>
                    <a:pt x="4" y="256"/>
                    <a:pt x="10" y="271"/>
                    <a:pt x="20" y="285"/>
                  </a:cubicBezTo>
                  <a:cubicBezTo>
                    <a:pt x="63" y="285"/>
                    <a:pt x="190" y="311"/>
                    <a:pt x="464" y="192"/>
                  </a:cubicBezTo>
                  <a:cubicBezTo>
                    <a:pt x="461" y="162"/>
                    <a:pt x="458" y="93"/>
                    <a:pt x="465" y="12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F49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ïšļïḑe"/>
            <p:cNvSpPr/>
            <p:nvPr>
              <p:custDataLst>
                <p:tags r:id="rId26"/>
              </p:custDataLst>
            </p:nvPr>
          </p:nvSpPr>
          <p:spPr bwMode="auto">
            <a:xfrm>
              <a:off x="6403143" y="2041983"/>
              <a:ext cx="358141" cy="359299"/>
            </a:xfrm>
            <a:custGeom>
              <a:avLst/>
              <a:gdLst>
                <a:gd name="T0" fmla="*/ 13 w 174"/>
                <a:gd name="T1" fmla="*/ 0 h 175"/>
                <a:gd name="T2" fmla="*/ 0 w 174"/>
                <a:gd name="T3" fmla="*/ 175 h 175"/>
                <a:gd name="T4" fmla="*/ 66 w 174"/>
                <a:gd name="T5" fmla="*/ 175 h 175"/>
                <a:gd name="T6" fmla="*/ 91 w 174"/>
                <a:gd name="T7" fmla="*/ 139 h 175"/>
                <a:gd name="T8" fmla="*/ 163 w 174"/>
                <a:gd name="T9" fmla="*/ 95 h 175"/>
                <a:gd name="T10" fmla="*/ 101 w 174"/>
                <a:gd name="T11" fmla="*/ 79 h 175"/>
                <a:gd name="T12" fmla="*/ 13 w 174"/>
                <a:gd name="T1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175">
                  <a:moveTo>
                    <a:pt x="13" y="0"/>
                  </a:moveTo>
                  <a:cubicBezTo>
                    <a:pt x="13" y="0"/>
                    <a:pt x="11" y="134"/>
                    <a:pt x="0" y="175"/>
                  </a:cubicBezTo>
                  <a:cubicBezTo>
                    <a:pt x="16" y="175"/>
                    <a:pt x="66" y="175"/>
                    <a:pt x="66" y="175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91" y="139"/>
                    <a:pt x="174" y="128"/>
                    <a:pt x="163" y="95"/>
                  </a:cubicBezTo>
                  <a:cubicBezTo>
                    <a:pt x="152" y="61"/>
                    <a:pt x="101" y="79"/>
                    <a:pt x="101" y="79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7C3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i$ļîḑé"/>
            <p:cNvSpPr/>
            <p:nvPr>
              <p:custDataLst>
                <p:tags r:id="rId27"/>
              </p:custDataLst>
            </p:nvPr>
          </p:nvSpPr>
          <p:spPr bwMode="auto">
            <a:xfrm>
              <a:off x="4887132" y="2846350"/>
              <a:ext cx="1835903" cy="1640028"/>
            </a:xfrm>
            <a:custGeom>
              <a:avLst/>
              <a:gdLst>
                <a:gd name="T0" fmla="*/ 820 w 892"/>
                <a:gd name="T1" fmla="*/ 0 h 799"/>
                <a:gd name="T2" fmla="*/ 370 w 892"/>
                <a:gd name="T3" fmla="*/ 83 h 799"/>
                <a:gd name="T4" fmla="*/ 348 w 892"/>
                <a:gd name="T5" fmla="*/ 33 h 799"/>
                <a:gd name="T6" fmla="*/ 91 w 892"/>
                <a:gd name="T7" fmla="*/ 280 h 799"/>
                <a:gd name="T8" fmla="*/ 40 w 892"/>
                <a:gd name="T9" fmla="*/ 392 h 799"/>
                <a:gd name="T10" fmla="*/ 89 w 892"/>
                <a:gd name="T11" fmla="*/ 582 h 799"/>
                <a:gd name="T12" fmla="*/ 12 w 892"/>
                <a:gd name="T13" fmla="*/ 524 h 799"/>
                <a:gd name="T14" fmla="*/ 65 w 892"/>
                <a:gd name="T15" fmla="*/ 777 h 799"/>
                <a:gd name="T16" fmla="*/ 376 w 892"/>
                <a:gd name="T17" fmla="*/ 716 h 799"/>
                <a:gd name="T18" fmla="*/ 892 w 892"/>
                <a:gd name="T19" fmla="*/ 183 h 799"/>
                <a:gd name="T20" fmla="*/ 820 w 892"/>
                <a:gd name="T21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2" h="799">
                  <a:moveTo>
                    <a:pt x="820" y="0"/>
                  </a:moveTo>
                  <a:cubicBezTo>
                    <a:pt x="370" y="83"/>
                    <a:pt x="370" y="83"/>
                    <a:pt x="370" y="83"/>
                  </a:cubicBezTo>
                  <a:cubicBezTo>
                    <a:pt x="348" y="33"/>
                    <a:pt x="348" y="33"/>
                    <a:pt x="348" y="33"/>
                  </a:cubicBezTo>
                  <a:cubicBezTo>
                    <a:pt x="348" y="33"/>
                    <a:pt x="198" y="150"/>
                    <a:pt x="91" y="280"/>
                  </a:cubicBezTo>
                  <a:cubicBezTo>
                    <a:pt x="69" y="315"/>
                    <a:pt x="52" y="353"/>
                    <a:pt x="40" y="392"/>
                  </a:cubicBezTo>
                  <a:cubicBezTo>
                    <a:pt x="67" y="463"/>
                    <a:pt x="116" y="596"/>
                    <a:pt x="89" y="582"/>
                  </a:cubicBezTo>
                  <a:cubicBezTo>
                    <a:pt x="63" y="570"/>
                    <a:pt x="30" y="540"/>
                    <a:pt x="12" y="524"/>
                  </a:cubicBezTo>
                  <a:cubicBezTo>
                    <a:pt x="0" y="652"/>
                    <a:pt x="28" y="763"/>
                    <a:pt x="65" y="777"/>
                  </a:cubicBezTo>
                  <a:cubicBezTo>
                    <a:pt x="126" y="799"/>
                    <a:pt x="370" y="721"/>
                    <a:pt x="376" y="716"/>
                  </a:cubicBezTo>
                  <a:cubicBezTo>
                    <a:pt x="875" y="494"/>
                    <a:pt x="892" y="183"/>
                    <a:pt x="892" y="183"/>
                  </a:cubicBezTo>
                  <a:cubicBezTo>
                    <a:pt x="820" y="0"/>
                    <a:pt x="820" y="0"/>
                    <a:pt x="820" y="0"/>
                  </a:cubicBezTo>
                </a:path>
              </a:pathLst>
            </a:custGeom>
            <a:solidFill>
              <a:srgbClr val="F6E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iṥḷíḋe"/>
            <p:cNvSpPr/>
            <p:nvPr>
              <p:custDataLst>
                <p:tags r:id="rId28"/>
              </p:custDataLst>
            </p:nvPr>
          </p:nvSpPr>
          <p:spPr bwMode="auto">
            <a:xfrm>
              <a:off x="6301148" y="3255487"/>
              <a:ext cx="1016470" cy="900567"/>
            </a:xfrm>
            <a:custGeom>
              <a:avLst/>
              <a:gdLst>
                <a:gd name="T0" fmla="*/ 419 w 494"/>
                <a:gd name="T1" fmla="*/ 0 h 439"/>
                <a:gd name="T2" fmla="*/ 249 w 494"/>
                <a:gd name="T3" fmla="*/ 433 h 439"/>
                <a:gd name="T4" fmla="*/ 57 w 494"/>
                <a:gd name="T5" fmla="*/ 136 h 439"/>
                <a:gd name="T6" fmla="*/ 419 w 494"/>
                <a:gd name="T7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2" h="439">
                  <a:moveTo>
                    <a:pt x="419" y="0"/>
                  </a:moveTo>
                  <a:cubicBezTo>
                    <a:pt x="419" y="0"/>
                    <a:pt x="494" y="408"/>
                    <a:pt x="249" y="433"/>
                  </a:cubicBezTo>
                  <a:cubicBezTo>
                    <a:pt x="0" y="439"/>
                    <a:pt x="79" y="163"/>
                    <a:pt x="57" y="136"/>
                  </a:cubicBezTo>
                  <a:cubicBezTo>
                    <a:pt x="9" y="158"/>
                    <a:pt x="419" y="0"/>
                    <a:pt x="419" y="0"/>
                  </a:cubicBezTo>
                </a:path>
              </a:pathLst>
            </a:custGeom>
            <a:solidFill>
              <a:srgbClr val="F9A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îṥļîde"/>
            <p:cNvSpPr/>
            <p:nvPr>
              <p:custDataLst>
                <p:tags r:id="rId29"/>
              </p:custDataLst>
            </p:nvPr>
          </p:nvSpPr>
          <p:spPr bwMode="auto">
            <a:xfrm>
              <a:off x="6723035" y="2994706"/>
              <a:ext cx="571402" cy="756847"/>
            </a:xfrm>
            <a:custGeom>
              <a:avLst/>
              <a:gdLst>
                <a:gd name="T0" fmla="*/ 63 w 278"/>
                <a:gd name="T1" fmla="*/ 292 h 369"/>
                <a:gd name="T2" fmla="*/ 225 w 278"/>
                <a:gd name="T3" fmla="*/ 369 h 369"/>
                <a:gd name="T4" fmla="*/ 192 w 278"/>
                <a:gd name="T5" fmla="*/ 74 h 369"/>
                <a:gd name="T6" fmla="*/ 0 w 278"/>
                <a:gd name="T7" fmla="*/ 111 h 369"/>
                <a:gd name="T8" fmla="*/ 37 w 278"/>
                <a:gd name="T9" fmla="*/ 203 h 369"/>
                <a:gd name="T10" fmla="*/ 63 w 278"/>
                <a:gd name="T11" fmla="*/ 292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369">
                  <a:moveTo>
                    <a:pt x="63" y="292"/>
                  </a:moveTo>
                  <a:cubicBezTo>
                    <a:pt x="63" y="292"/>
                    <a:pt x="125" y="350"/>
                    <a:pt x="225" y="369"/>
                  </a:cubicBezTo>
                  <a:cubicBezTo>
                    <a:pt x="241" y="325"/>
                    <a:pt x="278" y="170"/>
                    <a:pt x="192" y="74"/>
                  </a:cubicBezTo>
                  <a:cubicBezTo>
                    <a:pt x="126" y="0"/>
                    <a:pt x="0" y="111"/>
                    <a:pt x="0" y="111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63" y="292"/>
                    <a:pt x="63" y="292"/>
                    <a:pt x="63" y="292"/>
                  </a:cubicBezTo>
                </a:path>
              </a:pathLst>
            </a:custGeom>
            <a:solidFill>
              <a:srgbClr val="CDD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îśľiḓè"/>
            <p:cNvSpPr/>
            <p:nvPr>
              <p:custDataLst>
                <p:tags r:id="rId30"/>
              </p:custDataLst>
            </p:nvPr>
          </p:nvSpPr>
          <p:spPr bwMode="auto">
            <a:xfrm>
              <a:off x="6763601" y="3238102"/>
              <a:ext cx="381321" cy="375526"/>
            </a:xfrm>
            <a:custGeom>
              <a:avLst/>
              <a:gdLst>
                <a:gd name="T0" fmla="*/ 17 w 185"/>
                <a:gd name="T1" fmla="*/ 84 h 183"/>
                <a:gd name="T2" fmla="*/ 43 w 185"/>
                <a:gd name="T3" fmla="*/ 173 h 183"/>
                <a:gd name="T4" fmla="*/ 56 w 185"/>
                <a:gd name="T5" fmla="*/ 183 h 183"/>
                <a:gd name="T6" fmla="*/ 185 w 185"/>
                <a:gd name="T7" fmla="*/ 0 h 183"/>
                <a:gd name="T8" fmla="*/ 0 w 185"/>
                <a:gd name="T9" fmla="*/ 42 h 183"/>
                <a:gd name="T10" fmla="*/ 17 w 185"/>
                <a:gd name="T11" fmla="*/ 8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83">
                  <a:moveTo>
                    <a:pt x="17" y="84"/>
                  </a:moveTo>
                  <a:cubicBezTo>
                    <a:pt x="43" y="173"/>
                    <a:pt x="43" y="173"/>
                    <a:pt x="43" y="173"/>
                  </a:cubicBezTo>
                  <a:cubicBezTo>
                    <a:pt x="43" y="173"/>
                    <a:pt x="47" y="177"/>
                    <a:pt x="56" y="183"/>
                  </a:cubicBezTo>
                  <a:cubicBezTo>
                    <a:pt x="85" y="98"/>
                    <a:pt x="185" y="0"/>
                    <a:pt x="185" y="0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17" y="84"/>
                  </a:lnTo>
                  <a:close/>
                </a:path>
              </a:pathLst>
            </a:custGeom>
            <a:solidFill>
              <a:srgbClr val="AFA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íṧ1íḍe"/>
            <p:cNvSpPr/>
            <p:nvPr>
              <p:custDataLst>
                <p:tags r:id="rId31"/>
              </p:custDataLst>
            </p:nvPr>
          </p:nvSpPr>
          <p:spPr bwMode="auto">
            <a:xfrm>
              <a:off x="6420528" y="3509315"/>
              <a:ext cx="71860" cy="178491"/>
            </a:xfrm>
            <a:custGeom>
              <a:avLst/>
              <a:gdLst>
                <a:gd name="T0" fmla="*/ 0 w 35"/>
                <a:gd name="T1" fmla="*/ 12 h 87"/>
                <a:gd name="T2" fmla="*/ 0 w 35"/>
                <a:gd name="T3" fmla="*/ 12 h 87"/>
                <a:gd name="T4" fmla="*/ 3 w 35"/>
                <a:gd name="T5" fmla="*/ 87 h 87"/>
                <a:gd name="T6" fmla="*/ 0 w 35"/>
                <a:gd name="T7" fmla="*/ 12 h 87"/>
                <a:gd name="T8" fmla="*/ 35 w 35"/>
                <a:gd name="T9" fmla="*/ 0 h 87"/>
                <a:gd name="T10" fmla="*/ 35 w 35"/>
                <a:gd name="T11" fmla="*/ 0 h 87"/>
                <a:gd name="T12" fmla="*/ 0 w 35"/>
                <a:gd name="T13" fmla="*/ 12 h 87"/>
                <a:gd name="T14" fmla="*/ 0 w 35"/>
                <a:gd name="T15" fmla="*/ 12 h 87"/>
                <a:gd name="T16" fmla="*/ 35 w 35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87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5" y="22"/>
                    <a:pt x="3" y="50"/>
                    <a:pt x="3" y="87"/>
                  </a:cubicBezTo>
                  <a:cubicBezTo>
                    <a:pt x="3" y="50"/>
                    <a:pt x="5" y="22"/>
                    <a:pt x="0" y="12"/>
                  </a:cubicBezTo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8" y="6"/>
                    <a:pt x="6" y="1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0"/>
                    <a:pt x="18" y="6"/>
                    <a:pt x="35" y="0"/>
                  </a:cubicBezTo>
                </a:path>
              </a:pathLst>
            </a:custGeom>
            <a:solidFill>
              <a:srgbClr val="E0C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îs1íďe"/>
            <p:cNvSpPr/>
            <p:nvPr>
              <p:custDataLst>
                <p:tags r:id="rId32"/>
              </p:custDataLst>
            </p:nvPr>
          </p:nvSpPr>
          <p:spPr bwMode="auto">
            <a:xfrm>
              <a:off x="6420528" y="3468749"/>
              <a:ext cx="297871" cy="671079"/>
            </a:xfrm>
            <a:custGeom>
              <a:avLst/>
              <a:gdLst>
                <a:gd name="T0" fmla="*/ 0 w 145"/>
                <a:gd name="T1" fmla="*/ 32 h 327"/>
                <a:gd name="T2" fmla="*/ 0 w 145"/>
                <a:gd name="T3" fmla="*/ 32 h 327"/>
                <a:gd name="T4" fmla="*/ 0 w 145"/>
                <a:gd name="T5" fmla="*/ 32 h 327"/>
                <a:gd name="T6" fmla="*/ 0 w 145"/>
                <a:gd name="T7" fmla="*/ 32 h 327"/>
                <a:gd name="T8" fmla="*/ 0 w 145"/>
                <a:gd name="T9" fmla="*/ 32 h 327"/>
                <a:gd name="T10" fmla="*/ 123 w 145"/>
                <a:gd name="T11" fmla="*/ 0 h 327"/>
                <a:gd name="T12" fmla="*/ 35 w 145"/>
                <a:gd name="T13" fmla="*/ 20 h 327"/>
                <a:gd name="T14" fmla="*/ 0 w 145"/>
                <a:gd name="T15" fmla="*/ 32 h 327"/>
                <a:gd name="T16" fmla="*/ 3 w 145"/>
                <a:gd name="T17" fmla="*/ 107 h 327"/>
                <a:gd name="T18" fmla="*/ 145 w 145"/>
                <a:gd name="T19" fmla="*/ 327 h 327"/>
                <a:gd name="T20" fmla="*/ 139 w 145"/>
                <a:gd name="T21" fmla="*/ 6 h 327"/>
                <a:gd name="T22" fmla="*/ 123 w 145"/>
                <a:gd name="T23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327"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123" y="0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18" y="26"/>
                    <a:pt x="6" y="30"/>
                    <a:pt x="0" y="32"/>
                  </a:cubicBezTo>
                  <a:cubicBezTo>
                    <a:pt x="5" y="42"/>
                    <a:pt x="3" y="70"/>
                    <a:pt x="3" y="107"/>
                  </a:cubicBezTo>
                  <a:cubicBezTo>
                    <a:pt x="3" y="188"/>
                    <a:pt x="13" y="308"/>
                    <a:pt x="145" y="327"/>
                  </a:cubicBezTo>
                  <a:cubicBezTo>
                    <a:pt x="36" y="247"/>
                    <a:pt x="139" y="6"/>
                    <a:pt x="139" y="6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39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îšḷiḓé"/>
            <p:cNvSpPr/>
            <p:nvPr>
              <p:custDataLst>
                <p:tags r:id="rId33"/>
              </p:custDataLst>
            </p:nvPr>
          </p:nvSpPr>
          <p:spPr bwMode="auto">
            <a:xfrm>
              <a:off x="6412415" y="3533654"/>
              <a:ext cx="5796" cy="2318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  <a:gd name="T4" fmla="*/ 3 w 3"/>
                <a:gd name="T5" fmla="*/ 0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E0C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íS1íďe"/>
            <p:cNvSpPr/>
            <p:nvPr>
              <p:custDataLst>
                <p:tags r:id="rId34"/>
              </p:custDataLst>
            </p:nvPr>
          </p:nvSpPr>
          <p:spPr bwMode="auto">
            <a:xfrm>
              <a:off x="6410097" y="3533654"/>
              <a:ext cx="10432" cy="4636"/>
            </a:xfrm>
            <a:custGeom>
              <a:avLst/>
              <a:gdLst>
                <a:gd name="T0" fmla="*/ 4 w 5"/>
                <a:gd name="T1" fmla="*/ 0 h 2"/>
                <a:gd name="T2" fmla="*/ 1 w 5"/>
                <a:gd name="T3" fmla="*/ 1 h 2"/>
                <a:gd name="T4" fmla="*/ 0 w 5"/>
                <a:gd name="T5" fmla="*/ 2 h 2"/>
                <a:gd name="T6" fmla="*/ 5 w 5"/>
                <a:gd name="T7" fmla="*/ 0 h 2"/>
                <a:gd name="T8" fmla="*/ 4 w 5"/>
                <a:gd name="T9" fmla="*/ 0 h 2"/>
                <a:gd name="T10" fmla="*/ 4 w 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39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îSḷídè"/>
            <p:cNvSpPr/>
            <p:nvPr>
              <p:custDataLst>
                <p:tags r:id="rId35"/>
              </p:custDataLst>
            </p:nvPr>
          </p:nvSpPr>
          <p:spPr bwMode="auto">
            <a:xfrm>
              <a:off x="6181768" y="3410797"/>
              <a:ext cx="616604" cy="274690"/>
            </a:xfrm>
            <a:custGeom>
              <a:avLst/>
              <a:gdLst>
                <a:gd name="T0" fmla="*/ 300 w 300"/>
                <a:gd name="T1" fmla="*/ 0 h 134"/>
                <a:gd name="T2" fmla="*/ 52 w 300"/>
                <a:gd name="T3" fmla="*/ 126 h 134"/>
                <a:gd name="T4" fmla="*/ 0 w 300"/>
                <a:gd name="T5" fmla="*/ 71 h 134"/>
                <a:gd name="T6" fmla="*/ 300 w 300"/>
                <a:gd name="T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134">
                  <a:moveTo>
                    <a:pt x="300" y="0"/>
                  </a:moveTo>
                  <a:cubicBezTo>
                    <a:pt x="300" y="0"/>
                    <a:pt x="193" y="134"/>
                    <a:pt x="52" y="126"/>
                  </a:cubicBezTo>
                  <a:cubicBezTo>
                    <a:pt x="4" y="126"/>
                    <a:pt x="0" y="71"/>
                    <a:pt x="0" y="71"/>
                  </a:cubicBezTo>
                  <a:lnTo>
                    <a:pt x="300" y="0"/>
                  </a:lnTo>
                  <a:close/>
                </a:path>
              </a:pathLst>
            </a:custGeom>
            <a:solidFill>
              <a:srgbClr val="F7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îsļiḋé"/>
            <p:cNvSpPr/>
            <p:nvPr>
              <p:custDataLst>
                <p:tags r:id="rId36"/>
              </p:custDataLst>
            </p:nvPr>
          </p:nvSpPr>
          <p:spPr bwMode="auto">
            <a:xfrm>
              <a:off x="6267536" y="2423304"/>
              <a:ext cx="209785" cy="220216"/>
            </a:xfrm>
            <a:custGeom>
              <a:avLst/>
              <a:gdLst>
                <a:gd name="T0" fmla="*/ 67 w 102"/>
                <a:gd name="T1" fmla="*/ 2 h 107"/>
                <a:gd name="T2" fmla="*/ 102 w 102"/>
                <a:gd name="T3" fmla="*/ 0 h 107"/>
                <a:gd name="T4" fmla="*/ 0 w 102"/>
                <a:gd name="T5" fmla="*/ 107 h 107"/>
                <a:gd name="T6" fmla="*/ 67 w 102"/>
                <a:gd name="T7" fmla="*/ 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07">
                  <a:moveTo>
                    <a:pt x="67" y="2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42" y="102"/>
                    <a:pt x="0" y="107"/>
                  </a:cubicBezTo>
                  <a:cubicBezTo>
                    <a:pt x="21" y="82"/>
                    <a:pt x="67" y="2"/>
                    <a:pt x="67" y="2"/>
                  </a:cubicBezTo>
                  <a:close/>
                </a:path>
              </a:pathLst>
            </a:custGeom>
            <a:solidFill>
              <a:srgbClr val="7C3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îṣ1îḓe"/>
            <p:cNvSpPr/>
            <p:nvPr>
              <p:custDataLst>
                <p:tags r:id="rId37"/>
              </p:custDataLst>
            </p:nvPr>
          </p:nvSpPr>
          <p:spPr bwMode="auto">
            <a:xfrm>
              <a:off x="5988210" y="2109207"/>
              <a:ext cx="151833" cy="82291"/>
            </a:xfrm>
            <a:custGeom>
              <a:avLst/>
              <a:gdLst>
                <a:gd name="T0" fmla="*/ 0 w 74"/>
                <a:gd name="T1" fmla="*/ 27 h 40"/>
                <a:gd name="T2" fmla="*/ 17 w 74"/>
                <a:gd name="T3" fmla="*/ 0 h 40"/>
                <a:gd name="T4" fmla="*/ 74 w 74"/>
                <a:gd name="T5" fmla="*/ 40 h 40"/>
                <a:gd name="T6" fmla="*/ 0 w 74"/>
                <a:gd name="T7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40">
                  <a:moveTo>
                    <a:pt x="0" y="27"/>
                  </a:moveTo>
                  <a:cubicBezTo>
                    <a:pt x="0" y="27"/>
                    <a:pt x="2" y="0"/>
                    <a:pt x="17" y="0"/>
                  </a:cubicBezTo>
                  <a:cubicBezTo>
                    <a:pt x="31" y="0"/>
                    <a:pt x="72" y="16"/>
                    <a:pt x="74" y="40"/>
                  </a:cubicBezTo>
                  <a:cubicBezTo>
                    <a:pt x="63" y="37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7C3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ïṩļídè"/>
            <p:cNvSpPr/>
            <p:nvPr>
              <p:custDataLst>
                <p:tags r:id="rId38"/>
              </p:custDataLst>
            </p:nvPr>
          </p:nvSpPr>
          <p:spPr bwMode="auto">
            <a:xfrm>
              <a:off x="5730906" y="2105730"/>
              <a:ext cx="71860" cy="67224"/>
            </a:xfrm>
            <a:custGeom>
              <a:avLst/>
              <a:gdLst>
                <a:gd name="T0" fmla="*/ 34 w 35"/>
                <a:gd name="T1" fmla="*/ 0 h 33"/>
                <a:gd name="T2" fmla="*/ 32 w 35"/>
                <a:gd name="T3" fmla="*/ 22 h 33"/>
                <a:gd name="T4" fmla="*/ 0 w 35"/>
                <a:gd name="T5" fmla="*/ 33 h 33"/>
                <a:gd name="T6" fmla="*/ 34 w 35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3">
                  <a:moveTo>
                    <a:pt x="34" y="0"/>
                  </a:moveTo>
                  <a:cubicBezTo>
                    <a:pt x="34" y="0"/>
                    <a:pt x="35" y="15"/>
                    <a:pt x="32" y="22"/>
                  </a:cubicBezTo>
                  <a:cubicBezTo>
                    <a:pt x="30" y="29"/>
                    <a:pt x="0" y="33"/>
                    <a:pt x="0" y="33"/>
                  </a:cubicBezTo>
                  <a:cubicBezTo>
                    <a:pt x="0" y="33"/>
                    <a:pt x="6" y="7"/>
                    <a:pt x="34" y="0"/>
                  </a:cubicBezTo>
                  <a:close/>
                </a:path>
              </a:pathLst>
            </a:custGeom>
            <a:solidFill>
              <a:srgbClr val="7C3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íṣļîḑé"/>
            <p:cNvSpPr/>
            <p:nvPr>
              <p:custDataLst>
                <p:tags r:id="rId39"/>
              </p:custDataLst>
            </p:nvPr>
          </p:nvSpPr>
          <p:spPr bwMode="auto">
            <a:xfrm>
              <a:off x="5983574" y="2220474"/>
              <a:ext cx="158787" cy="110108"/>
            </a:xfrm>
            <a:custGeom>
              <a:avLst/>
              <a:gdLst>
                <a:gd name="T0" fmla="*/ 1 w 77"/>
                <a:gd name="T1" fmla="*/ 8 h 54"/>
                <a:gd name="T2" fmla="*/ 41 w 77"/>
                <a:gd name="T3" fmla="*/ 49 h 54"/>
                <a:gd name="T4" fmla="*/ 62 w 77"/>
                <a:gd name="T5" fmla="*/ 10 h 54"/>
                <a:gd name="T6" fmla="*/ 70 w 77"/>
                <a:gd name="T7" fmla="*/ 10 h 54"/>
                <a:gd name="T8" fmla="*/ 54 w 77"/>
                <a:gd name="T9" fmla="*/ 5 h 54"/>
                <a:gd name="T10" fmla="*/ 37 w 77"/>
                <a:gd name="T11" fmla="*/ 42 h 54"/>
                <a:gd name="T12" fmla="*/ 1 w 77"/>
                <a:gd name="T13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54">
                  <a:moveTo>
                    <a:pt x="1" y="8"/>
                  </a:moveTo>
                  <a:cubicBezTo>
                    <a:pt x="1" y="8"/>
                    <a:pt x="0" y="54"/>
                    <a:pt x="41" y="49"/>
                  </a:cubicBezTo>
                  <a:cubicBezTo>
                    <a:pt x="77" y="38"/>
                    <a:pt x="62" y="10"/>
                    <a:pt x="62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59" y="0"/>
                    <a:pt x="54" y="5"/>
                  </a:cubicBezTo>
                  <a:cubicBezTo>
                    <a:pt x="52" y="11"/>
                    <a:pt x="69" y="33"/>
                    <a:pt x="37" y="42"/>
                  </a:cubicBezTo>
                  <a:cubicBezTo>
                    <a:pt x="18" y="42"/>
                    <a:pt x="7" y="32"/>
                    <a:pt x="1" y="8"/>
                  </a:cubicBezTo>
                  <a:close/>
                </a:path>
              </a:pathLst>
            </a:custGeom>
            <a:solidFill>
              <a:srgbClr val="7C3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iSḻïḓè"/>
            <p:cNvSpPr/>
            <p:nvPr>
              <p:custDataLst>
                <p:tags r:id="rId40"/>
              </p:custDataLst>
            </p:nvPr>
          </p:nvSpPr>
          <p:spPr bwMode="auto">
            <a:xfrm>
              <a:off x="5707725" y="2205406"/>
              <a:ext cx="84610" cy="68383"/>
            </a:xfrm>
            <a:custGeom>
              <a:avLst/>
              <a:gdLst>
                <a:gd name="T0" fmla="*/ 39 w 41"/>
                <a:gd name="T1" fmla="*/ 4 h 33"/>
                <a:gd name="T2" fmla="*/ 17 w 41"/>
                <a:gd name="T3" fmla="*/ 29 h 33"/>
                <a:gd name="T4" fmla="*/ 11 w 41"/>
                <a:gd name="T5" fmla="*/ 0 h 33"/>
                <a:gd name="T6" fmla="*/ 0 w 41"/>
                <a:gd name="T7" fmla="*/ 4 h 33"/>
                <a:gd name="T8" fmla="*/ 7 w 41"/>
                <a:gd name="T9" fmla="*/ 6 h 33"/>
                <a:gd name="T10" fmla="*/ 17 w 41"/>
                <a:gd name="T11" fmla="*/ 33 h 33"/>
                <a:gd name="T12" fmla="*/ 39 w 41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3">
                  <a:moveTo>
                    <a:pt x="39" y="4"/>
                  </a:moveTo>
                  <a:cubicBezTo>
                    <a:pt x="39" y="4"/>
                    <a:pt x="34" y="30"/>
                    <a:pt x="17" y="29"/>
                  </a:cubicBezTo>
                  <a:cubicBezTo>
                    <a:pt x="3" y="27"/>
                    <a:pt x="11" y="0"/>
                    <a:pt x="1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3" y="33"/>
                    <a:pt x="17" y="33"/>
                  </a:cubicBezTo>
                  <a:cubicBezTo>
                    <a:pt x="31" y="33"/>
                    <a:pt x="41" y="22"/>
                    <a:pt x="39" y="4"/>
                  </a:cubicBezTo>
                  <a:close/>
                </a:path>
              </a:pathLst>
            </a:custGeom>
            <a:solidFill>
              <a:srgbClr val="7C3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í$1ïḑê"/>
            <p:cNvSpPr/>
            <p:nvPr>
              <p:custDataLst>
                <p:tags r:id="rId41"/>
              </p:custDataLst>
            </p:nvPr>
          </p:nvSpPr>
          <p:spPr bwMode="auto">
            <a:xfrm>
              <a:off x="5725110" y="2420986"/>
              <a:ext cx="417251" cy="348868"/>
            </a:xfrm>
            <a:custGeom>
              <a:avLst/>
              <a:gdLst>
                <a:gd name="T0" fmla="*/ 0 w 203"/>
                <a:gd name="T1" fmla="*/ 83 h 170"/>
                <a:gd name="T2" fmla="*/ 194 w 203"/>
                <a:gd name="T3" fmla="*/ 0 h 170"/>
                <a:gd name="T4" fmla="*/ 192 w 203"/>
                <a:gd name="T5" fmla="*/ 0 h 170"/>
                <a:gd name="T6" fmla="*/ 203 w 203"/>
                <a:gd name="T7" fmla="*/ 0 h 170"/>
                <a:gd name="T8" fmla="*/ 98 w 203"/>
                <a:gd name="T9" fmla="*/ 113 h 170"/>
                <a:gd name="T10" fmla="*/ 0 w 203"/>
                <a:gd name="T11" fmla="*/ 8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70">
                  <a:moveTo>
                    <a:pt x="0" y="83"/>
                  </a:moveTo>
                  <a:cubicBezTo>
                    <a:pt x="0" y="83"/>
                    <a:pt x="196" y="170"/>
                    <a:pt x="194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196" y="128"/>
                    <a:pt x="98" y="113"/>
                  </a:cubicBezTo>
                  <a:cubicBezTo>
                    <a:pt x="0" y="98"/>
                    <a:pt x="0" y="83"/>
                    <a:pt x="0" y="83"/>
                  </a:cubicBezTo>
                  <a:close/>
                </a:path>
              </a:pathLst>
            </a:custGeom>
            <a:solidFill>
              <a:srgbClr val="DE7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îṡļiḍe"/>
            <p:cNvSpPr/>
            <p:nvPr>
              <p:custDataLst>
                <p:tags r:id="rId42"/>
              </p:custDataLst>
            </p:nvPr>
          </p:nvSpPr>
          <p:spPr bwMode="auto">
            <a:xfrm>
              <a:off x="6054275" y="2349126"/>
              <a:ext cx="162264" cy="108949"/>
            </a:xfrm>
            <a:custGeom>
              <a:avLst/>
              <a:gdLst>
                <a:gd name="T0" fmla="*/ 32 w 79"/>
                <a:gd name="T1" fmla="*/ 2 h 53"/>
                <a:gd name="T2" fmla="*/ 24 w 79"/>
                <a:gd name="T3" fmla="*/ 31 h 53"/>
                <a:gd name="T4" fmla="*/ 70 w 79"/>
                <a:gd name="T5" fmla="*/ 18 h 53"/>
                <a:gd name="T6" fmla="*/ 32 w 79"/>
                <a:gd name="T7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52">
                  <a:moveTo>
                    <a:pt x="32" y="2"/>
                  </a:moveTo>
                  <a:cubicBezTo>
                    <a:pt x="32" y="2"/>
                    <a:pt x="0" y="9"/>
                    <a:pt x="24" y="31"/>
                  </a:cubicBezTo>
                  <a:cubicBezTo>
                    <a:pt x="47" y="53"/>
                    <a:pt x="79" y="36"/>
                    <a:pt x="70" y="18"/>
                  </a:cubicBezTo>
                  <a:cubicBezTo>
                    <a:pt x="60" y="0"/>
                    <a:pt x="32" y="2"/>
                    <a:pt x="32" y="2"/>
                  </a:cubicBezTo>
                  <a:close/>
                </a:path>
              </a:pathLst>
            </a:custGeom>
            <a:solidFill>
              <a:srgbClr val="DE7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îṧliḑè"/>
            <p:cNvSpPr/>
            <p:nvPr>
              <p:custDataLst>
                <p:tags r:id="rId43"/>
              </p:custDataLst>
            </p:nvPr>
          </p:nvSpPr>
          <p:spPr bwMode="auto">
            <a:xfrm>
              <a:off x="6852847" y="3593924"/>
              <a:ext cx="319892" cy="465930"/>
            </a:xfrm>
            <a:custGeom>
              <a:avLst/>
              <a:gdLst>
                <a:gd name="T0" fmla="*/ 0 w 156"/>
                <a:gd name="T1" fmla="*/ 0 h 227"/>
                <a:gd name="T2" fmla="*/ 79 w 156"/>
                <a:gd name="T3" fmla="*/ 227 h 227"/>
                <a:gd name="T4" fmla="*/ 148 w 156"/>
                <a:gd name="T5" fmla="*/ 74 h 227"/>
                <a:gd name="T6" fmla="*/ 0 w 156"/>
                <a:gd name="T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226">
                  <a:moveTo>
                    <a:pt x="0" y="0"/>
                  </a:moveTo>
                  <a:cubicBezTo>
                    <a:pt x="0" y="0"/>
                    <a:pt x="128" y="107"/>
                    <a:pt x="79" y="227"/>
                  </a:cubicBezTo>
                  <a:cubicBezTo>
                    <a:pt x="109" y="207"/>
                    <a:pt x="156" y="121"/>
                    <a:pt x="148" y="74"/>
                  </a:cubicBezTo>
                  <a:cubicBezTo>
                    <a:pt x="131" y="5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7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í$ḻídé"/>
            <p:cNvSpPr/>
            <p:nvPr>
              <p:custDataLst>
                <p:tags r:id="rId44"/>
              </p:custDataLst>
            </p:nvPr>
          </p:nvSpPr>
          <p:spPr bwMode="auto">
            <a:xfrm>
              <a:off x="4396862" y="2415191"/>
              <a:ext cx="397548" cy="417251"/>
            </a:xfrm>
            <a:custGeom>
              <a:avLst/>
              <a:gdLst>
                <a:gd name="T0" fmla="*/ 52 w 193"/>
                <a:gd name="T1" fmla="*/ 75 h 203"/>
                <a:gd name="T2" fmla="*/ 57 w 193"/>
                <a:gd name="T3" fmla="*/ 82 h 203"/>
                <a:gd name="T4" fmla="*/ 52 w 193"/>
                <a:gd name="T5" fmla="*/ 75 h 203"/>
                <a:gd name="T6" fmla="*/ 95 w 193"/>
                <a:gd name="T7" fmla="*/ 43 h 203"/>
                <a:gd name="T8" fmla="*/ 103 w 193"/>
                <a:gd name="T9" fmla="*/ 55 h 203"/>
                <a:gd name="T10" fmla="*/ 95 w 193"/>
                <a:gd name="T11" fmla="*/ 43 h 203"/>
                <a:gd name="T12" fmla="*/ 149 w 193"/>
                <a:gd name="T13" fmla="*/ 3 h 203"/>
                <a:gd name="T14" fmla="*/ 167 w 193"/>
                <a:gd name="T15" fmla="*/ 100 h 203"/>
                <a:gd name="T16" fmla="*/ 160 w 193"/>
                <a:gd name="T17" fmla="*/ 102 h 203"/>
                <a:gd name="T18" fmla="*/ 103 w 193"/>
                <a:gd name="T19" fmla="*/ 55 h 203"/>
                <a:gd name="T20" fmla="*/ 128 w 193"/>
                <a:gd name="T21" fmla="*/ 129 h 203"/>
                <a:gd name="T22" fmla="*/ 120 w 193"/>
                <a:gd name="T23" fmla="*/ 135 h 203"/>
                <a:gd name="T24" fmla="*/ 57 w 193"/>
                <a:gd name="T25" fmla="*/ 82 h 203"/>
                <a:gd name="T26" fmla="*/ 103 w 193"/>
                <a:gd name="T27" fmla="*/ 153 h 203"/>
                <a:gd name="T28" fmla="*/ 98 w 193"/>
                <a:gd name="T29" fmla="*/ 161 h 203"/>
                <a:gd name="T30" fmla="*/ 23 w 193"/>
                <a:gd name="T31" fmla="*/ 125 h 203"/>
                <a:gd name="T32" fmla="*/ 63 w 193"/>
                <a:gd name="T33" fmla="*/ 194 h 203"/>
                <a:gd name="T34" fmla="*/ 53 w 193"/>
                <a:gd name="T35" fmla="*/ 196 h 203"/>
                <a:gd name="T36" fmla="*/ 0 w 193"/>
                <a:gd name="T37" fmla="*/ 158 h 203"/>
                <a:gd name="T38" fmla="*/ 59 w 193"/>
                <a:gd name="T39" fmla="*/ 203 h 203"/>
                <a:gd name="T40" fmla="*/ 74 w 193"/>
                <a:gd name="T41" fmla="*/ 197 h 203"/>
                <a:gd name="T42" fmla="*/ 63 w 193"/>
                <a:gd name="T43" fmla="*/ 160 h 203"/>
                <a:gd name="T44" fmla="*/ 95 w 193"/>
                <a:gd name="T45" fmla="*/ 167 h 203"/>
                <a:gd name="T46" fmla="*/ 106 w 193"/>
                <a:gd name="T47" fmla="*/ 163 h 203"/>
                <a:gd name="T48" fmla="*/ 108 w 193"/>
                <a:gd name="T49" fmla="*/ 138 h 203"/>
                <a:gd name="T50" fmla="*/ 120 w 193"/>
                <a:gd name="T51" fmla="*/ 143 h 203"/>
                <a:gd name="T52" fmla="*/ 132 w 193"/>
                <a:gd name="T53" fmla="*/ 138 h 203"/>
                <a:gd name="T54" fmla="*/ 133 w 193"/>
                <a:gd name="T55" fmla="*/ 96 h 203"/>
                <a:gd name="T56" fmla="*/ 163 w 193"/>
                <a:gd name="T57" fmla="*/ 108 h 203"/>
                <a:gd name="T58" fmla="*/ 182 w 193"/>
                <a:gd name="T59" fmla="*/ 93 h 203"/>
                <a:gd name="T60" fmla="*/ 149 w 193"/>
                <a:gd name="T61" fmla="*/ 3 h 203"/>
                <a:gd name="T62" fmla="*/ 146 w 193"/>
                <a:gd name="T63" fmla="*/ 0 h 203"/>
                <a:gd name="T64" fmla="*/ 149 w 193"/>
                <a:gd name="T65" fmla="*/ 3 h 203"/>
                <a:gd name="T66" fmla="*/ 146 w 193"/>
                <a:gd name="T6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" h="203">
                  <a:moveTo>
                    <a:pt x="52" y="75"/>
                  </a:moveTo>
                  <a:cubicBezTo>
                    <a:pt x="52" y="75"/>
                    <a:pt x="54" y="78"/>
                    <a:pt x="57" y="82"/>
                  </a:cubicBezTo>
                  <a:cubicBezTo>
                    <a:pt x="54" y="78"/>
                    <a:pt x="52" y="75"/>
                    <a:pt x="52" y="75"/>
                  </a:cubicBezTo>
                  <a:moveTo>
                    <a:pt x="95" y="43"/>
                  </a:moveTo>
                  <a:cubicBezTo>
                    <a:pt x="95" y="43"/>
                    <a:pt x="98" y="48"/>
                    <a:pt x="103" y="55"/>
                  </a:cubicBezTo>
                  <a:cubicBezTo>
                    <a:pt x="98" y="48"/>
                    <a:pt x="95" y="43"/>
                    <a:pt x="95" y="43"/>
                  </a:cubicBezTo>
                  <a:moveTo>
                    <a:pt x="149" y="3"/>
                  </a:moveTo>
                  <a:cubicBezTo>
                    <a:pt x="168" y="23"/>
                    <a:pt x="189" y="87"/>
                    <a:pt x="167" y="100"/>
                  </a:cubicBezTo>
                  <a:cubicBezTo>
                    <a:pt x="165" y="101"/>
                    <a:pt x="163" y="102"/>
                    <a:pt x="160" y="102"/>
                  </a:cubicBezTo>
                  <a:cubicBezTo>
                    <a:pt x="142" y="102"/>
                    <a:pt x="117" y="72"/>
                    <a:pt x="103" y="55"/>
                  </a:cubicBezTo>
                  <a:cubicBezTo>
                    <a:pt x="116" y="73"/>
                    <a:pt x="137" y="108"/>
                    <a:pt x="128" y="129"/>
                  </a:cubicBezTo>
                  <a:cubicBezTo>
                    <a:pt x="126" y="134"/>
                    <a:pt x="123" y="135"/>
                    <a:pt x="120" y="135"/>
                  </a:cubicBezTo>
                  <a:cubicBezTo>
                    <a:pt x="102" y="135"/>
                    <a:pt x="70" y="97"/>
                    <a:pt x="57" y="82"/>
                  </a:cubicBezTo>
                  <a:cubicBezTo>
                    <a:pt x="69" y="96"/>
                    <a:pt x="96" y="133"/>
                    <a:pt x="103" y="153"/>
                  </a:cubicBezTo>
                  <a:cubicBezTo>
                    <a:pt x="105" y="159"/>
                    <a:pt x="103" y="161"/>
                    <a:pt x="98" y="161"/>
                  </a:cubicBezTo>
                  <a:cubicBezTo>
                    <a:pt x="80" y="161"/>
                    <a:pt x="23" y="125"/>
                    <a:pt x="23" y="125"/>
                  </a:cubicBezTo>
                  <a:cubicBezTo>
                    <a:pt x="23" y="125"/>
                    <a:pt x="92" y="183"/>
                    <a:pt x="63" y="194"/>
                  </a:cubicBezTo>
                  <a:cubicBezTo>
                    <a:pt x="60" y="196"/>
                    <a:pt x="56" y="196"/>
                    <a:pt x="53" y="196"/>
                  </a:cubicBezTo>
                  <a:cubicBezTo>
                    <a:pt x="26" y="196"/>
                    <a:pt x="0" y="158"/>
                    <a:pt x="0" y="158"/>
                  </a:cubicBezTo>
                  <a:cubicBezTo>
                    <a:pt x="21" y="190"/>
                    <a:pt x="43" y="203"/>
                    <a:pt x="59" y="203"/>
                  </a:cubicBezTo>
                  <a:cubicBezTo>
                    <a:pt x="65" y="203"/>
                    <a:pt x="71" y="201"/>
                    <a:pt x="74" y="197"/>
                  </a:cubicBezTo>
                  <a:cubicBezTo>
                    <a:pt x="87" y="184"/>
                    <a:pt x="63" y="160"/>
                    <a:pt x="63" y="160"/>
                  </a:cubicBezTo>
                  <a:cubicBezTo>
                    <a:pt x="63" y="160"/>
                    <a:pt x="81" y="167"/>
                    <a:pt x="95" y="167"/>
                  </a:cubicBezTo>
                  <a:cubicBezTo>
                    <a:pt x="99" y="167"/>
                    <a:pt x="103" y="166"/>
                    <a:pt x="106" y="163"/>
                  </a:cubicBezTo>
                  <a:cubicBezTo>
                    <a:pt x="115" y="154"/>
                    <a:pt x="108" y="138"/>
                    <a:pt x="108" y="138"/>
                  </a:cubicBezTo>
                  <a:cubicBezTo>
                    <a:pt x="108" y="138"/>
                    <a:pt x="113" y="143"/>
                    <a:pt x="120" y="143"/>
                  </a:cubicBezTo>
                  <a:cubicBezTo>
                    <a:pt x="123" y="143"/>
                    <a:pt x="127" y="142"/>
                    <a:pt x="132" y="138"/>
                  </a:cubicBezTo>
                  <a:cubicBezTo>
                    <a:pt x="146" y="128"/>
                    <a:pt x="133" y="96"/>
                    <a:pt x="133" y="96"/>
                  </a:cubicBezTo>
                  <a:cubicBezTo>
                    <a:pt x="133" y="96"/>
                    <a:pt x="149" y="108"/>
                    <a:pt x="163" y="108"/>
                  </a:cubicBezTo>
                  <a:cubicBezTo>
                    <a:pt x="171" y="108"/>
                    <a:pt x="178" y="105"/>
                    <a:pt x="182" y="93"/>
                  </a:cubicBezTo>
                  <a:cubicBezTo>
                    <a:pt x="193" y="62"/>
                    <a:pt x="165" y="19"/>
                    <a:pt x="149" y="3"/>
                  </a:cubicBezTo>
                  <a:moveTo>
                    <a:pt x="146" y="0"/>
                  </a:moveTo>
                  <a:cubicBezTo>
                    <a:pt x="147" y="1"/>
                    <a:pt x="148" y="2"/>
                    <a:pt x="149" y="3"/>
                  </a:cubicBezTo>
                  <a:cubicBezTo>
                    <a:pt x="148" y="2"/>
                    <a:pt x="147" y="1"/>
                    <a:pt x="146" y="0"/>
                  </a:cubicBezTo>
                </a:path>
              </a:pathLst>
            </a:custGeom>
            <a:solidFill>
              <a:srgbClr val="E39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îSļïďe"/>
            <p:cNvSpPr/>
            <p:nvPr>
              <p:custDataLst>
                <p:tags r:id="rId45"/>
              </p:custDataLst>
            </p:nvPr>
          </p:nvSpPr>
          <p:spPr bwMode="auto">
            <a:xfrm>
              <a:off x="5572118" y="2636565"/>
              <a:ext cx="1230890" cy="380162"/>
            </a:xfrm>
            <a:custGeom>
              <a:avLst/>
              <a:gdLst>
                <a:gd name="T0" fmla="*/ 35 w 598"/>
                <a:gd name="T1" fmla="*/ 68 h 185"/>
                <a:gd name="T2" fmla="*/ 37 w 598"/>
                <a:gd name="T3" fmla="*/ 185 h 185"/>
                <a:gd name="T4" fmla="*/ 598 w 598"/>
                <a:gd name="T5" fmla="*/ 71 h 185"/>
                <a:gd name="T6" fmla="*/ 553 w 598"/>
                <a:gd name="T7" fmla="*/ 34 h 185"/>
                <a:gd name="T8" fmla="*/ 498 w 598"/>
                <a:gd name="T9" fmla="*/ 0 h 185"/>
                <a:gd name="T10" fmla="*/ 499 w 598"/>
                <a:gd name="T11" fmla="*/ 18 h 185"/>
                <a:gd name="T12" fmla="*/ 56 w 598"/>
                <a:gd name="T13" fmla="*/ 109 h 185"/>
                <a:gd name="T14" fmla="*/ 35 w 598"/>
                <a:gd name="T15" fmla="*/ 6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8" h="185">
                  <a:moveTo>
                    <a:pt x="35" y="68"/>
                  </a:moveTo>
                  <a:cubicBezTo>
                    <a:pt x="35" y="68"/>
                    <a:pt x="0" y="89"/>
                    <a:pt x="37" y="185"/>
                  </a:cubicBezTo>
                  <a:cubicBezTo>
                    <a:pt x="145" y="178"/>
                    <a:pt x="598" y="71"/>
                    <a:pt x="598" y="71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499" y="18"/>
                    <a:pt x="499" y="18"/>
                    <a:pt x="499" y="18"/>
                  </a:cubicBezTo>
                  <a:cubicBezTo>
                    <a:pt x="499" y="18"/>
                    <a:pt x="233" y="127"/>
                    <a:pt x="56" y="109"/>
                  </a:cubicBezTo>
                  <a:cubicBezTo>
                    <a:pt x="49" y="97"/>
                    <a:pt x="35" y="68"/>
                    <a:pt x="35" y="68"/>
                  </a:cubicBezTo>
                </a:path>
              </a:pathLst>
            </a:custGeom>
            <a:solidFill>
              <a:srgbClr val="DE7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ïṣḻîḍé"/>
            <p:cNvSpPr/>
            <p:nvPr>
              <p:custDataLst>
                <p:tags r:id="rId46"/>
              </p:custDataLst>
            </p:nvPr>
          </p:nvSpPr>
          <p:spPr bwMode="auto">
            <a:xfrm>
              <a:off x="5526916" y="3183627"/>
              <a:ext cx="68383" cy="69542"/>
            </a:xfrm>
            <a:prstGeom prst="ellipse">
              <a:avLst/>
            </a:prstGeom>
            <a:solidFill>
              <a:srgbClr val="535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i$ḻïďê"/>
            <p:cNvSpPr/>
            <p:nvPr>
              <p:custDataLst>
                <p:tags r:id="rId47"/>
              </p:custDataLst>
            </p:nvPr>
          </p:nvSpPr>
          <p:spPr bwMode="auto">
            <a:xfrm>
              <a:off x="5356539" y="3602037"/>
              <a:ext cx="67224" cy="67224"/>
            </a:xfrm>
            <a:prstGeom prst="ellipse">
              <a:avLst/>
            </a:prstGeom>
            <a:solidFill>
              <a:srgbClr val="535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îṡlîdé"/>
            <p:cNvSpPr/>
            <p:nvPr>
              <p:custDataLst>
                <p:tags r:id="rId48"/>
              </p:custDataLst>
            </p:nvPr>
          </p:nvSpPr>
          <p:spPr bwMode="auto">
            <a:xfrm>
              <a:off x="5280043" y="4251094"/>
              <a:ext cx="68383" cy="69542"/>
            </a:xfrm>
            <a:prstGeom prst="ellipse">
              <a:avLst/>
            </a:prstGeom>
            <a:solidFill>
              <a:srgbClr val="535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í$ļíḑè"/>
            <p:cNvSpPr/>
            <p:nvPr>
              <p:custDataLst>
                <p:tags r:id="rId49"/>
              </p:custDataLst>
            </p:nvPr>
          </p:nvSpPr>
          <p:spPr bwMode="auto">
            <a:xfrm>
              <a:off x="5648614" y="2707266"/>
              <a:ext cx="1154394" cy="309461"/>
            </a:xfrm>
            <a:custGeom>
              <a:avLst/>
              <a:gdLst>
                <a:gd name="T0" fmla="*/ 0 w 561"/>
                <a:gd name="T1" fmla="*/ 151 h 151"/>
                <a:gd name="T2" fmla="*/ 561 w 561"/>
                <a:gd name="T3" fmla="*/ 37 h 151"/>
                <a:gd name="T4" fmla="*/ 516 w 561"/>
                <a:gd name="T5" fmla="*/ 0 h 151"/>
                <a:gd name="T6" fmla="*/ 0 w 561"/>
                <a:gd name="T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1" h="151">
                  <a:moveTo>
                    <a:pt x="0" y="151"/>
                  </a:moveTo>
                  <a:cubicBezTo>
                    <a:pt x="108" y="144"/>
                    <a:pt x="561" y="37"/>
                    <a:pt x="561" y="37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0" y="151"/>
                    <a:pt x="0" y="151"/>
                    <a:pt x="0" y="151"/>
                  </a:cubicBezTo>
                </a:path>
              </a:pathLst>
            </a:custGeom>
            <a:solidFill>
              <a:srgbClr val="DE7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îṧ1ídé"/>
            <p:cNvSpPr/>
            <p:nvPr>
              <p:custDataLst>
                <p:tags r:id="rId50"/>
              </p:custDataLst>
            </p:nvPr>
          </p:nvSpPr>
          <p:spPr bwMode="auto">
            <a:xfrm>
              <a:off x="4833816" y="2423304"/>
              <a:ext cx="273531" cy="100836"/>
            </a:xfrm>
            <a:custGeom>
              <a:avLst/>
              <a:gdLst>
                <a:gd name="T0" fmla="*/ 81 w 133"/>
                <a:gd name="T1" fmla="*/ 0 h 49"/>
                <a:gd name="T2" fmla="*/ 3 w 133"/>
                <a:gd name="T3" fmla="*/ 44 h 49"/>
                <a:gd name="T4" fmla="*/ 20 w 133"/>
                <a:gd name="T5" fmla="*/ 49 h 49"/>
                <a:gd name="T6" fmla="*/ 112 w 133"/>
                <a:gd name="T7" fmla="*/ 9 h 49"/>
                <a:gd name="T8" fmla="*/ 81 w 13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9">
                  <a:moveTo>
                    <a:pt x="81" y="0"/>
                  </a:moveTo>
                  <a:cubicBezTo>
                    <a:pt x="41" y="0"/>
                    <a:pt x="6" y="41"/>
                    <a:pt x="3" y="44"/>
                  </a:cubicBezTo>
                  <a:cubicBezTo>
                    <a:pt x="0" y="48"/>
                    <a:pt x="7" y="49"/>
                    <a:pt x="20" y="49"/>
                  </a:cubicBezTo>
                  <a:cubicBezTo>
                    <a:pt x="56" y="49"/>
                    <a:pt x="133" y="36"/>
                    <a:pt x="112" y="9"/>
                  </a:cubicBezTo>
                  <a:cubicBezTo>
                    <a:pt x="102" y="2"/>
                    <a:pt x="91" y="0"/>
                    <a:pt x="81" y="0"/>
                  </a:cubicBezTo>
                </a:path>
              </a:pathLst>
            </a:custGeom>
            <a:solidFill>
              <a:srgbClr val="FBC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iṣľíḋê"/>
            <p:cNvSpPr/>
            <p:nvPr>
              <p:custDataLst>
                <p:tags r:id="rId51"/>
              </p:custDataLst>
            </p:nvPr>
          </p:nvSpPr>
          <p:spPr bwMode="auto">
            <a:xfrm>
              <a:off x="5712361" y="2252927"/>
              <a:ext cx="164582" cy="289757"/>
            </a:xfrm>
            <a:custGeom>
              <a:avLst/>
              <a:gdLst>
                <a:gd name="T0" fmla="*/ 58 w 80"/>
                <a:gd name="T1" fmla="*/ 0 h 141"/>
                <a:gd name="T2" fmla="*/ 15 w 80"/>
                <a:gd name="T3" fmla="*/ 127 h 141"/>
                <a:gd name="T4" fmla="*/ 77 w 80"/>
                <a:gd name="T5" fmla="*/ 117 h 141"/>
                <a:gd name="T6" fmla="*/ 77 w 80"/>
                <a:gd name="T7" fmla="*/ 121 h 141"/>
                <a:gd name="T8" fmla="*/ 10 w 80"/>
                <a:gd name="T9" fmla="*/ 134 h 141"/>
                <a:gd name="T10" fmla="*/ 58 w 80"/>
                <a:gd name="T1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141">
                  <a:moveTo>
                    <a:pt x="58" y="0"/>
                  </a:moveTo>
                  <a:cubicBezTo>
                    <a:pt x="58" y="0"/>
                    <a:pt x="12" y="99"/>
                    <a:pt x="15" y="127"/>
                  </a:cubicBezTo>
                  <a:cubicBezTo>
                    <a:pt x="24" y="137"/>
                    <a:pt x="77" y="117"/>
                    <a:pt x="77" y="117"/>
                  </a:cubicBezTo>
                  <a:cubicBezTo>
                    <a:pt x="77" y="117"/>
                    <a:pt x="80" y="118"/>
                    <a:pt x="77" y="121"/>
                  </a:cubicBezTo>
                  <a:cubicBezTo>
                    <a:pt x="74" y="124"/>
                    <a:pt x="25" y="141"/>
                    <a:pt x="10" y="134"/>
                  </a:cubicBezTo>
                  <a:cubicBezTo>
                    <a:pt x="0" y="128"/>
                    <a:pt x="36" y="32"/>
                    <a:pt x="58" y="0"/>
                  </a:cubicBezTo>
                  <a:close/>
                </a:path>
              </a:pathLst>
            </a:custGeom>
            <a:solidFill>
              <a:srgbClr val="DE7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işľîďè"/>
            <p:cNvSpPr/>
            <p:nvPr>
              <p:custDataLst>
                <p:tags r:id="rId52"/>
              </p:custDataLst>
            </p:nvPr>
          </p:nvSpPr>
          <p:spPr bwMode="auto">
            <a:xfrm>
              <a:off x="5648614" y="2841714"/>
              <a:ext cx="1744340" cy="858841"/>
            </a:xfrm>
            <a:custGeom>
              <a:avLst/>
              <a:gdLst>
                <a:gd name="T0" fmla="*/ 0 w 848"/>
                <a:gd name="T1" fmla="*/ 418 h 418"/>
                <a:gd name="T2" fmla="*/ 848 w 848"/>
                <a:gd name="T3" fmla="*/ 226 h 418"/>
                <a:gd name="T4" fmla="*/ 700 w 848"/>
                <a:gd name="T5" fmla="*/ 226 h 418"/>
                <a:gd name="T6" fmla="*/ 333 w 848"/>
                <a:gd name="T7" fmla="*/ 44 h 418"/>
                <a:gd name="T8" fmla="*/ 96 w 848"/>
                <a:gd name="T9" fmla="*/ 359 h 418"/>
                <a:gd name="T10" fmla="*/ 0 w 848"/>
                <a:gd name="T11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5" h="418">
                  <a:moveTo>
                    <a:pt x="0" y="418"/>
                  </a:moveTo>
                  <a:cubicBezTo>
                    <a:pt x="848" y="226"/>
                    <a:pt x="848" y="226"/>
                    <a:pt x="848" y="226"/>
                  </a:cubicBezTo>
                  <a:cubicBezTo>
                    <a:pt x="700" y="226"/>
                    <a:pt x="700" y="226"/>
                    <a:pt x="700" y="226"/>
                  </a:cubicBezTo>
                  <a:cubicBezTo>
                    <a:pt x="700" y="226"/>
                    <a:pt x="611" y="0"/>
                    <a:pt x="333" y="44"/>
                  </a:cubicBezTo>
                  <a:cubicBezTo>
                    <a:pt x="126" y="74"/>
                    <a:pt x="96" y="359"/>
                    <a:pt x="96" y="359"/>
                  </a:cubicBezTo>
                  <a:cubicBezTo>
                    <a:pt x="0" y="418"/>
                    <a:pt x="0" y="418"/>
                    <a:pt x="0" y="418"/>
                  </a:cubicBezTo>
                </a:path>
              </a:pathLst>
            </a:custGeom>
            <a:solidFill>
              <a:srgbClr val="535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îṥliḓé"/>
            <p:cNvSpPr/>
            <p:nvPr>
              <p:custDataLst>
                <p:tags r:id="rId53"/>
              </p:custDataLst>
            </p:nvPr>
          </p:nvSpPr>
          <p:spPr bwMode="auto">
            <a:xfrm>
              <a:off x="5908237" y="2949503"/>
              <a:ext cx="799731" cy="567925"/>
            </a:xfrm>
            <a:custGeom>
              <a:avLst/>
              <a:gdLst>
                <a:gd name="T0" fmla="*/ 144 w 389"/>
                <a:gd name="T1" fmla="*/ 29 h 277"/>
                <a:gd name="T2" fmla="*/ 0 w 389"/>
                <a:gd name="T3" fmla="*/ 277 h 277"/>
                <a:gd name="T4" fmla="*/ 389 w 389"/>
                <a:gd name="T5" fmla="*/ 181 h 277"/>
                <a:gd name="T6" fmla="*/ 211 w 389"/>
                <a:gd name="T7" fmla="*/ 18 h 277"/>
                <a:gd name="T8" fmla="*/ 144 w 389"/>
                <a:gd name="T9" fmla="*/ 2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277">
                  <a:moveTo>
                    <a:pt x="144" y="29"/>
                  </a:moveTo>
                  <a:cubicBezTo>
                    <a:pt x="144" y="29"/>
                    <a:pt x="15" y="125"/>
                    <a:pt x="0" y="277"/>
                  </a:cubicBezTo>
                  <a:cubicBezTo>
                    <a:pt x="133" y="266"/>
                    <a:pt x="389" y="181"/>
                    <a:pt x="389" y="181"/>
                  </a:cubicBezTo>
                  <a:cubicBezTo>
                    <a:pt x="211" y="18"/>
                    <a:pt x="211" y="18"/>
                    <a:pt x="211" y="18"/>
                  </a:cubicBezTo>
                  <a:cubicBezTo>
                    <a:pt x="211" y="18"/>
                    <a:pt x="189" y="0"/>
                    <a:pt x="144" y="29"/>
                  </a:cubicBezTo>
                  <a:close/>
                </a:path>
              </a:pathLst>
            </a:custGeom>
            <a:solidFill>
              <a:srgbClr val="6E76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ísḻïḑê"/>
            <p:cNvSpPr/>
            <p:nvPr>
              <p:custDataLst>
                <p:tags r:id="rId54"/>
              </p:custDataLst>
            </p:nvPr>
          </p:nvSpPr>
          <p:spPr bwMode="auto">
            <a:xfrm>
              <a:off x="5985892" y="2981956"/>
              <a:ext cx="434637" cy="336119"/>
            </a:xfrm>
            <a:custGeom>
              <a:avLst/>
              <a:gdLst>
                <a:gd name="T0" fmla="*/ 135 w 211"/>
                <a:gd name="T1" fmla="*/ 14 h 164"/>
                <a:gd name="T2" fmla="*/ 0 w 211"/>
                <a:gd name="T3" fmla="*/ 164 h 164"/>
                <a:gd name="T4" fmla="*/ 211 w 211"/>
                <a:gd name="T5" fmla="*/ 59 h 164"/>
                <a:gd name="T6" fmla="*/ 135 w 211"/>
                <a:gd name="T7" fmla="*/ 1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164">
                  <a:moveTo>
                    <a:pt x="135" y="14"/>
                  </a:moveTo>
                  <a:cubicBezTo>
                    <a:pt x="135" y="14"/>
                    <a:pt x="25" y="81"/>
                    <a:pt x="0" y="164"/>
                  </a:cubicBezTo>
                  <a:cubicBezTo>
                    <a:pt x="58" y="164"/>
                    <a:pt x="211" y="59"/>
                    <a:pt x="211" y="59"/>
                  </a:cubicBezTo>
                  <a:cubicBezTo>
                    <a:pt x="211" y="59"/>
                    <a:pt x="166" y="0"/>
                    <a:pt x="135" y="14"/>
                  </a:cubicBezTo>
                  <a:close/>
                </a:path>
              </a:pathLst>
            </a:custGeom>
            <a:solidFill>
              <a:srgbClr val="E8D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îṩ1ídé"/>
            <p:cNvSpPr/>
            <p:nvPr>
              <p:custDataLst>
                <p:tags r:id="rId55"/>
              </p:custDataLst>
            </p:nvPr>
          </p:nvSpPr>
          <p:spPr bwMode="auto">
            <a:xfrm>
              <a:off x="6237401" y="2833600"/>
              <a:ext cx="119380" cy="137925"/>
            </a:xfrm>
            <a:custGeom>
              <a:avLst/>
              <a:gdLst>
                <a:gd name="T0" fmla="*/ 64 w 103"/>
                <a:gd name="T1" fmla="*/ 119 h 119"/>
                <a:gd name="T2" fmla="*/ 0 w 103"/>
                <a:gd name="T3" fmla="*/ 36 h 119"/>
                <a:gd name="T4" fmla="*/ 94 w 103"/>
                <a:gd name="T5" fmla="*/ 0 h 119"/>
                <a:gd name="T6" fmla="*/ 103 w 103"/>
                <a:gd name="T7" fmla="*/ 108 h 119"/>
                <a:gd name="T8" fmla="*/ 64 w 103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19">
                  <a:moveTo>
                    <a:pt x="64" y="119"/>
                  </a:moveTo>
                  <a:lnTo>
                    <a:pt x="0" y="36"/>
                  </a:lnTo>
                  <a:lnTo>
                    <a:pt x="94" y="0"/>
                  </a:lnTo>
                  <a:lnTo>
                    <a:pt x="103" y="108"/>
                  </a:lnTo>
                  <a:lnTo>
                    <a:pt x="64" y="119"/>
                  </a:lnTo>
                  <a:close/>
                </a:path>
              </a:pathLst>
            </a:custGeom>
            <a:solidFill>
              <a:srgbClr val="535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íṣ1íḓè"/>
            <p:cNvSpPr/>
            <p:nvPr>
              <p:custDataLst>
                <p:tags r:id="rId56"/>
              </p:custDataLst>
            </p:nvPr>
          </p:nvSpPr>
          <p:spPr bwMode="auto">
            <a:xfrm>
              <a:off x="5799288" y="1858857"/>
              <a:ext cx="659488" cy="385957"/>
            </a:xfrm>
            <a:custGeom>
              <a:avLst/>
              <a:gdLst>
                <a:gd name="T0" fmla="*/ 0 w 321"/>
                <a:gd name="T1" fmla="*/ 62 h 188"/>
                <a:gd name="T2" fmla="*/ 306 w 321"/>
                <a:gd name="T3" fmla="*/ 188 h 188"/>
                <a:gd name="T4" fmla="*/ 307 w 321"/>
                <a:gd name="T5" fmla="*/ 89 h 188"/>
                <a:gd name="T6" fmla="*/ 0 w 321"/>
                <a:gd name="T7" fmla="*/ 6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188">
                  <a:moveTo>
                    <a:pt x="0" y="62"/>
                  </a:moveTo>
                  <a:cubicBezTo>
                    <a:pt x="0" y="62"/>
                    <a:pt x="267" y="60"/>
                    <a:pt x="306" y="188"/>
                  </a:cubicBezTo>
                  <a:cubicBezTo>
                    <a:pt x="321" y="124"/>
                    <a:pt x="307" y="89"/>
                    <a:pt x="307" y="89"/>
                  </a:cubicBezTo>
                  <a:cubicBezTo>
                    <a:pt x="307" y="89"/>
                    <a:pt x="123" y="0"/>
                    <a:pt x="0" y="62"/>
                  </a:cubicBezTo>
                  <a:close/>
                </a:path>
              </a:pathLst>
            </a:custGeom>
            <a:solidFill>
              <a:srgbClr val="F49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íś1íḍe"/>
            <p:cNvSpPr/>
            <p:nvPr>
              <p:custDataLst>
                <p:tags r:id="rId57"/>
              </p:custDataLst>
            </p:nvPr>
          </p:nvSpPr>
          <p:spPr bwMode="auto">
            <a:xfrm>
              <a:off x="5574436" y="1113600"/>
              <a:ext cx="1493990" cy="1090647"/>
            </a:xfrm>
            <a:custGeom>
              <a:avLst/>
              <a:gdLst>
                <a:gd name="T0" fmla="*/ 726 w 726"/>
                <a:gd name="T1" fmla="*/ 239 h 531"/>
                <a:gd name="T2" fmla="*/ 566 w 726"/>
                <a:gd name="T3" fmla="*/ 167 h 531"/>
                <a:gd name="T4" fmla="*/ 411 w 726"/>
                <a:gd name="T5" fmla="*/ 20 h 531"/>
                <a:gd name="T6" fmla="*/ 211 w 726"/>
                <a:gd name="T7" fmla="*/ 94 h 531"/>
                <a:gd name="T8" fmla="*/ 37 w 726"/>
                <a:gd name="T9" fmla="*/ 104 h 531"/>
                <a:gd name="T10" fmla="*/ 163 w 726"/>
                <a:gd name="T11" fmla="*/ 228 h 531"/>
                <a:gd name="T12" fmla="*/ 109 w 726"/>
                <a:gd name="T13" fmla="*/ 425 h 531"/>
                <a:gd name="T14" fmla="*/ 503 w 726"/>
                <a:gd name="T15" fmla="*/ 530 h 531"/>
                <a:gd name="T16" fmla="*/ 504 w 726"/>
                <a:gd name="T17" fmla="*/ 531 h 531"/>
                <a:gd name="T18" fmla="*/ 550 w 726"/>
                <a:gd name="T19" fmla="*/ 350 h 531"/>
                <a:gd name="T20" fmla="*/ 726 w 726"/>
                <a:gd name="T21" fmla="*/ 239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6" h="531">
                  <a:moveTo>
                    <a:pt x="726" y="239"/>
                  </a:moveTo>
                  <a:cubicBezTo>
                    <a:pt x="722" y="155"/>
                    <a:pt x="611" y="117"/>
                    <a:pt x="566" y="167"/>
                  </a:cubicBezTo>
                  <a:cubicBezTo>
                    <a:pt x="572" y="144"/>
                    <a:pt x="554" y="44"/>
                    <a:pt x="411" y="20"/>
                  </a:cubicBezTo>
                  <a:cubicBezTo>
                    <a:pt x="274" y="0"/>
                    <a:pt x="211" y="94"/>
                    <a:pt x="211" y="94"/>
                  </a:cubicBezTo>
                  <a:cubicBezTo>
                    <a:pt x="211" y="94"/>
                    <a:pt x="98" y="24"/>
                    <a:pt x="37" y="104"/>
                  </a:cubicBezTo>
                  <a:cubicBezTo>
                    <a:pt x="0" y="165"/>
                    <a:pt x="63" y="255"/>
                    <a:pt x="163" y="228"/>
                  </a:cubicBezTo>
                  <a:cubicBezTo>
                    <a:pt x="145" y="281"/>
                    <a:pt x="109" y="411"/>
                    <a:pt x="109" y="425"/>
                  </a:cubicBezTo>
                  <a:cubicBezTo>
                    <a:pt x="109" y="425"/>
                    <a:pt x="308" y="380"/>
                    <a:pt x="503" y="530"/>
                  </a:cubicBezTo>
                  <a:cubicBezTo>
                    <a:pt x="503" y="530"/>
                    <a:pt x="504" y="530"/>
                    <a:pt x="504" y="531"/>
                  </a:cubicBezTo>
                  <a:cubicBezTo>
                    <a:pt x="512" y="470"/>
                    <a:pt x="526" y="406"/>
                    <a:pt x="550" y="350"/>
                  </a:cubicBezTo>
                  <a:cubicBezTo>
                    <a:pt x="563" y="352"/>
                    <a:pt x="716" y="381"/>
                    <a:pt x="726" y="239"/>
                  </a:cubicBezTo>
                  <a:close/>
                </a:path>
              </a:pathLst>
            </a:custGeom>
            <a:solidFill>
              <a:srgbClr val="F6E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íṧliďê"/>
            <p:cNvSpPr/>
            <p:nvPr>
              <p:custDataLst>
                <p:tags r:id="rId58"/>
              </p:custDataLst>
            </p:nvPr>
          </p:nvSpPr>
          <p:spPr bwMode="auto">
            <a:xfrm>
              <a:off x="5633547" y="1201686"/>
              <a:ext cx="1424448" cy="1002561"/>
            </a:xfrm>
            <a:custGeom>
              <a:avLst/>
              <a:gdLst>
                <a:gd name="T0" fmla="*/ 559 w 692"/>
                <a:gd name="T1" fmla="*/ 214 h 488"/>
                <a:gd name="T2" fmla="*/ 513 w 692"/>
                <a:gd name="T3" fmla="*/ 238 h 488"/>
                <a:gd name="T4" fmla="*/ 559 w 692"/>
                <a:gd name="T5" fmla="*/ 214 h 488"/>
                <a:gd name="T6" fmla="*/ 533 w 692"/>
                <a:gd name="T7" fmla="*/ 173 h 488"/>
                <a:gd name="T8" fmla="*/ 448 w 692"/>
                <a:gd name="T9" fmla="*/ 0 h 488"/>
                <a:gd name="T10" fmla="*/ 496 w 692"/>
                <a:gd name="T11" fmla="*/ 118 h 488"/>
                <a:gd name="T12" fmla="*/ 226 w 692"/>
                <a:gd name="T13" fmla="*/ 170 h 488"/>
                <a:gd name="T14" fmla="*/ 181 w 692"/>
                <a:gd name="T15" fmla="*/ 96 h 488"/>
                <a:gd name="T16" fmla="*/ 179 w 692"/>
                <a:gd name="T17" fmla="*/ 74 h 488"/>
                <a:gd name="T18" fmla="*/ 0 w 692"/>
                <a:gd name="T19" fmla="*/ 114 h 488"/>
                <a:gd name="T20" fmla="*/ 134 w 692"/>
                <a:gd name="T21" fmla="*/ 185 h 488"/>
                <a:gd name="T22" fmla="*/ 189 w 692"/>
                <a:gd name="T23" fmla="*/ 202 h 488"/>
                <a:gd name="T24" fmla="*/ 192 w 692"/>
                <a:gd name="T25" fmla="*/ 299 h 488"/>
                <a:gd name="T26" fmla="*/ 217 w 692"/>
                <a:gd name="T27" fmla="*/ 211 h 488"/>
                <a:gd name="T28" fmla="*/ 370 w 692"/>
                <a:gd name="T29" fmla="*/ 236 h 488"/>
                <a:gd name="T30" fmla="*/ 409 w 692"/>
                <a:gd name="T31" fmla="*/ 265 h 488"/>
                <a:gd name="T32" fmla="*/ 339 w 692"/>
                <a:gd name="T33" fmla="*/ 411 h 488"/>
                <a:gd name="T34" fmla="*/ 474 w 692"/>
                <a:gd name="T35" fmla="*/ 487 h 488"/>
                <a:gd name="T36" fmla="*/ 475 w 692"/>
                <a:gd name="T37" fmla="*/ 488 h 488"/>
                <a:gd name="T38" fmla="*/ 513 w 692"/>
                <a:gd name="T39" fmla="*/ 327 h 488"/>
                <a:gd name="T40" fmla="*/ 517 w 692"/>
                <a:gd name="T41" fmla="*/ 310 h 488"/>
                <a:gd name="T42" fmla="*/ 519 w 692"/>
                <a:gd name="T43" fmla="*/ 311 h 488"/>
                <a:gd name="T44" fmla="*/ 521 w 692"/>
                <a:gd name="T45" fmla="*/ 307 h 488"/>
                <a:gd name="T46" fmla="*/ 692 w 692"/>
                <a:gd name="T47" fmla="*/ 227 h 488"/>
                <a:gd name="T48" fmla="*/ 692 w 692"/>
                <a:gd name="T49" fmla="*/ 222 h 488"/>
                <a:gd name="T50" fmla="*/ 559 w 692"/>
                <a:gd name="T51" fmla="*/ 21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2" h="488">
                  <a:moveTo>
                    <a:pt x="559" y="214"/>
                  </a:moveTo>
                  <a:cubicBezTo>
                    <a:pt x="548" y="224"/>
                    <a:pt x="531" y="232"/>
                    <a:pt x="513" y="238"/>
                  </a:cubicBezTo>
                  <a:cubicBezTo>
                    <a:pt x="559" y="214"/>
                    <a:pt x="559" y="214"/>
                    <a:pt x="559" y="214"/>
                  </a:cubicBezTo>
                  <a:cubicBezTo>
                    <a:pt x="533" y="173"/>
                    <a:pt x="533" y="173"/>
                    <a:pt x="533" y="173"/>
                  </a:cubicBezTo>
                  <a:cubicBezTo>
                    <a:pt x="533" y="173"/>
                    <a:pt x="581" y="40"/>
                    <a:pt x="448" y="0"/>
                  </a:cubicBezTo>
                  <a:cubicBezTo>
                    <a:pt x="448" y="0"/>
                    <a:pt x="533" y="51"/>
                    <a:pt x="496" y="118"/>
                  </a:cubicBezTo>
                  <a:cubicBezTo>
                    <a:pt x="459" y="185"/>
                    <a:pt x="322" y="218"/>
                    <a:pt x="226" y="170"/>
                  </a:cubicBezTo>
                  <a:cubicBezTo>
                    <a:pt x="189" y="144"/>
                    <a:pt x="181" y="96"/>
                    <a:pt x="181" y="96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79" y="74"/>
                    <a:pt x="59" y="207"/>
                    <a:pt x="0" y="114"/>
                  </a:cubicBezTo>
                  <a:cubicBezTo>
                    <a:pt x="18" y="170"/>
                    <a:pt x="58" y="214"/>
                    <a:pt x="134" y="185"/>
                  </a:cubicBezTo>
                  <a:cubicBezTo>
                    <a:pt x="147" y="187"/>
                    <a:pt x="166" y="194"/>
                    <a:pt x="189" y="202"/>
                  </a:cubicBezTo>
                  <a:cubicBezTo>
                    <a:pt x="192" y="299"/>
                    <a:pt x="192" y="299"/>
                    <a:pt x="192" y="2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63" y="226"/>
                    <a:pt x="318" y="241"/>
                    <a:pt x="370" y="236"/>
                  </a:cubicBezTo>
                  <a:cubicBezTo>
                    <a:pt x="386" y="244"/>
                    <a:pt x="400" y="255"/>
                    <a:pt x="409" y="265"/>
                  </a:cubicBezTo>
                  <a:cubicBezTo>
                    <a:pt x="339" y="411"/>
                    <a:pt x="339" y="411"/>
                    <a:pt x="339" y="411"/>
                  </a:cubicBezTo>
                  <a:cubicBezTo>
                    <a:pt x="383" y="428"/>
                    <a:pt x="428" y="452"/>
                    <a:pt x="474" y="487"/>
                  </a:cubicBezTo>
                  <a:cubicBezTo>
                    <a:pt x="474" y="487"/>
                    <a:pt x="475" y="487"/>
                    <a:pt x="475" y="488"/>
                  </a:cubicBezTo>
                  <a:cubicBezTo>
                    <a:pt x="482" y="434"/>
                    <a:pt x="494" y="379"/>
                    <a:pt x="513" y="327"/>
                  </a:cubicBezTo>
                  <a:cubicBezTo>
                    <a:pt x="514" y="321"/>
                    <a:pt x="516" y="315"/>
                    <a:pt x="517" y="310"/>
                  </a:cubicBezTo>
                  <a:cubicBezTo>
                    <a:pt x="518" y="310"/>
                    <a:pt x="519" y="311"/>
                    <a:pt x="519" y="311"/>
                  </a:cubicBezTo>
                  <a:cubicBezTo>
                    <a:pt x="520" y="309"/>
                    <a:pt x="520" y="308"/>
                    <a:pt x="521" y="307"/>
                  </a:cubicBezTo>
                  <a:cubicBezTo>
                    <a:pt x="533" y="308"/>
                    <a:pt x="663" y="333"/>
                    <a:pt x="692" y="227"/>
                  </a:cubicBezTo>
                  <a:cubicBezTo>
                    <a:pt x="692" y="225"/>
                    <a:pt x="692" y="223"/>
                    <a:pt x="692" y="222"/>
                  </a:cubicBezTo>
                  <a:cubicBezTo>
                    <a:pt x="666" y="284"/>
                    <a:pt x="581" y="251"/>
                    <a:pt x="559" y="214"/>
                  </a:cubicBezTo>
                  <a:close/>
                </a:path>
              </a:pathLst>
            </a:custGeom>
            <a:solidFill>
              <a:srgbClr val="D4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iṡḻíde"/>
            <p:cNvSpPr/>
            <p:nvPr>
              <p:custDataLst>
                <p:tags r:id="rId59"/>
              </p:custDataLst>
            </p:nvPr>
          </p:nvSpPr>
          <p:spPr bwMode="auto">
            <a:xfrm>
              <a:off x="5648614" y="2659746"/>
              <a:ext cx="207467" cy="162264"/>
            </a:xfrm>
            <a:custGeom>
              <a:avLst/>
              <a:gdLst>
                <a:gd name="T0" fmla="*/ 47 w 101"/>
                <a:gd name="T1" fmla="*/ 0 h 79"/>
                <a:gd name="T2" fmla="*/ 31 w 101"/>
                <a:gd name="T3" fmla="*/ 38 h 79"/>
                <a:gd name="T4" fmla="*/ 101 w 101"/>
                <a:gd name="T5" fmla="*/ 36 h 79"/>
                <a:gd name="T6" fmla="*/ 32 w 101"/>
                <a:gd name="T7" fmla="*/ 45 h 79"/>
                <a:gd name="T8" fmla="*/ 47 w 10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9">
                  <a:moveTo>
                    <a:pt x="47" y="0"/>
                  </a:moveTo>
                  <a:cubicBezTo>
                    <a:pt x="47" y="0"/>
                    <a:pt x="2" y="13"/>
                    <a:pt x="31" y="38"/>
                  </a:cubicBezTo>
                  <a:cubicBezTo>
                    <a:pt x="59" y="63"/>
                    <a:pt x="91" y="55"/>
                    <a:pt x="101" y="36"/>
                  </a:cubicBezTo>
                  <a:cubicBezTo>
                    <a:pt x="101" y="40"/>
                    <a:pt x="72" y="79"/>
                    <a:pt x="32" y="45"/>
                  </a:cubicBezTo>
                  <a:cubicBezTo>
                    <a:pt x="19" y="32"/>
                    <a:pt x="0" y="10"/>
                    <a:pt x="47" y="0"/>
                  </a:cubicBezTo>
                  <a:close/>
                </a:path>
              </a:pathLst>
            </a:custGeom>
            <a:solidFill>
              <a:srgbClr val="F49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îṡ1îḑê"/>
            <p:cNvSpPr/>
            <p:nvPr>
              <p:custDataLst>
                <p:tags r:id="rId60"/>
              </p:custDataLst>
            </p:nvPr>
          </p:nvSpPr>
          <p:spPr bwMode="auto">
            <a:xfrm>
              <a:off x="6797213" y="2183385"/>
              <a:ext cx="1069785" cy="948086"/>
            </a:xfrm>
            <a:custGeom>
              <a:avLst/>
              <a:gdLst>
                <a:gd name="T0" fmla="*/ 442 w 520"/>
                <a:gd name="T1" fmla="*/ 0 h 462"/>
                <a:gd name="T2" fmla="*/ 394 w 520"/>
                <a:gd name="T3" fmla="*/ 33 h 462"/>
                <a:gd name="T4" fmla="*/ 410 w 520"/>
                <a:gd name="T5" fmla="*/ 39 h 462"/>
                <a:gd name="T6" fmla="*/ 438 w 520"/>
                <a:gd name="T7" fmla="*/ 37 h 462"/>
                <a:gd name="T8" fmla="*/ 467 w 520"/>
                <a:gd name="T9" fmla="*/ 35 h 462"/>
                <a:gd name="T10" fmla="*/ 453 w 520"/>
                <a:gd name="T11" fmla="*/ 96 h 462"/>
                <a:gd name="T12" fmla="*/ 373 w 520"/>
                <a:gd name="T13" fmla="*/ 139 h 462"/>
                <a:gd name="T14" fmla="*/ 158 w 520"/>
                <a:gd name="T15" fmla="*/ 35 h 462"/>
                <a:gd name="T16" fmla="*/ 113 w 520"/>
                <a:gd name="T17" fmla="*/ 26 h 462"/>
                <a:gd name="T18" fmla="*/ 124 w 520"/>
                <a:gd name="T19" fmla="*/ 275 h 462"/>
                <a:gd name="T20" fmla="*/ 96 w 520"/>
                <a:gd name="T21" fmla="*/ 325 h 462"/>
                <a:gd name="T22" fmla="*/ 35 w 520"/>
                <a:gd name="T23" fmla="*/ 303 h 462"/>
                <a:gd name="T24" fmla="*/ 0 w 520"/>
                <a:gd name="T25" fmla="*/ 289 h 462"/>
                <a:gd name="T26" fmla="*/ 114 w 520"/>
                <a:gd name="T27" fmla="*/ 445 h 462"/>
                <a:gd name="T28" fmla="*/ 149 w 520"/>
                <a:gd name="T29" fmla="*/ 462 h 462"/>
                <a:gd name="T30" fmla="*/ 234 w 520"/>
                <a:gd name="T31" fmla="*/ 421 h 462"/>
                <a:gd name="T32" fmla="*/ 282 w 520"/>
                <a:gd name="T33" fmla="*/ 427 h 462"/>
                <a:gd name="T34" fmla="*/ 308 w 520"/>
                <a:gd name="T35" fmla="*/ 430 h 462"/>
                <a:gd name="T36" fmla="*/ 211 w 520"/>
                <a:gd name="T37" fmla="*/ 200 h 462"/>
                <a:gd name="T38" fmla="*/ 196 w 520"/>
                <a:gd name="T39" fmla="*/ 110 h 462"/>
                <a:gd name="T40" fmla="*/ 286 w 520"/>
                <a:gd name="T41" fmla="*/ 141 h 462"/>
                <a:gd name="T42" fmla="*/ 375 w 520"/>
                <a:gd name="T43" fmla="*/ 170 h 462"/>
                <a:gd name="T44" fmla="*/ 453 w 520"/>
                <a:gd name="T45" fmla="*/ 126 h 462"/>
                <a:gd name="T46" fmla="*/ 483 w 520"/>
                <a:gd name="T47" fmla="*/ 14 h 462"/>
                <a:gd name="T48" fmla="*/ 442 w 520"/>
                <a:gd name="T49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0" h="462">
                  <a:moveTo>
                    <a:pt x="442" y="0"/>
                  </a:moveTo>
                  <a:cubicBezTo>
                    <a:pt x="415" y="0"/>
                    <a:pt x="391" y="16"/>
                    <a:pt x="394" y="33"/>
                  </a:cubicBezTo>
                  <a:cubicBezTo>
                    <a:pt x="394" y="38"/>
                    <a:pt x="401" y="39"/>
                    <a:pt x="410" y="39"/>
                  </a:cubicBezTo>
                  <a:cubicBezTo>
                    <a:pt x="418" y="39"/>
                    <a:pt x="427" y="38"/>
                    <a:pt x="438" y="37"/>
                  </a:cubicBezTo>
                  <a:cubicBezTo>
                    <a:pt x="448" y="36"/>
                    <a:pt x="458" y="35"/>
                    <a:pt x="467" y="35"/>
                  </a:cubicBezTo>
                  <a:cubicBezTo>
                    <a:pt x="493" y="35"/>
                    <a:pt x="505" y="45"/>
                    <a:pt x="453" y="96"/>
                  </a:cubicBezTo>
                  <a:cubicBezTo>
                    <a:pt x="422" y="128"/>
                    <a:pt x="397" y="139"/>
                    <a:pt x="373" y="139"/>
                  </a:cubicBezTo>
                  <a:cubicBezTo>
                    <a:pt x="315" y="139"/>
                    <a:pt x="264" y="71"/>
                    <a:pt x="158" y="35"/>
                  </a:cubicBezTo>
                  <a:cubicBezTo>
                    <a:pt x="139" y="29"/>
                    <a:pt x="125" y="26"/>
                    <a:pt x="113" y="26"/>
                  </a:cubicBezTo>
                  <a:cubicBezTo>
                    <a:pt x="36" y="26"/>
                    <a:pt x="129" y="168"/>
                    <a:pt x="124" y="275"/>
                  </a:cubicBezTo>
                  <a:cubicBezTo>
                    <a:pt x="123" y="313"/>
                    <a:pt x="112" y="325"/>
                    <a:pt x="96" y="325"/>
                  </a:cubicBezTo>
                  <a:cubicBezTo>
                    <a:pt x="81" y="325"/>
                    <a:pt x="60" y="314"/>
                    <a:pt x="35" y="303"/>
                  </a:cubicBezTo>
                  <a:cubicBezTo>
                    <a:pt x="24" y="298"/>
                    <a:pt x="12" y="293"/>
                    <a:pt x="0" y="289"/>
                  </a:cubicBezTo>
                  <a:cubicBezTo>
                    <a:pt x="69" y="352"/>
                    <a:pt x="107" y="423"/>
                    <a:pt x="114" y="445"/>
                  </a:cubicBezTo>
                  <a:cubicBezTo>
                    <a:pt x="127" y="447"/>
                    <a:pt x="139" y="452"/>
                    <a:pt x="149" y="462"/>
                  </a:cubicBezTo>
                  <a:cubicBezTo>
                    <a:pt x="167" y="440"/>
                    <a:pt x="189" y="421"/>
                    <a:pt x="234" y="421"/>
                  </a:cubicBezTo>
                  <a:cubicBezTo>
                    <a:pt x="248" y="421"/>
                    <a:pt x="264" y="423"/>
                    <a:pt x="282" y="427"/>
                  </a:cubicBezTo>
                  <a:cubicBezTo>
                    <a:pt x="293" y="429"/>
                    <a:pt x="301" y="430"/>
                    <a:pt x="308" y="430"/>
                  </a:cubicBezTo>
                  <a:cubicBezTo>
                    <a:pt x="384" y="430"/>
                    <a:pt x="273" y="309"/>
                    <a:pt x="211" y="200"/>
                  </a:cubicBezTo>
                  <a:cubicBezTo>
                    <a:pt x="173" y="133"/>
                    <a:pt x="173" y="110"/>
                    <a:pt x="196" y="110"/>
                  </a:cubicBezTo>
                  <a:cubicBezTo>
                    <a:pt x="214" y="110"/>
                    <a:pt x="246" y="123"/>
                    <a:pt x="286" y="141"/>
                  </a:cubicBezTo>
                  <a:cubicBezTo>
                    <a:pt x="329" y="160"/>
                    <a:pt x="354" y="170"/>
                    <a:pt x="375" y="170"/>
                  </a:cubicBezTo>
                  <a:cubicBezTo>
                    <a:pt x="400" y="170"/>
                    <a:pt x="419" y="156"/>
                    <a:pt x="453" y="126"/>
                  </a:cubicBezTo>
                  <a:cubicBezTo>
                    <a:pt x="516" y="70"/>
                    <a:pt x="520" y="44"/>
                    <a:pt x="483" y="14"/>
                  </a:cubicBezTo>
                  <a:cubicBezTo>
                    <a:pt x="470" y="4"/>
                    <a:pt x="455" y="0"/>
                    <a:pt x="442" y="0"/>
                  </a:cubicBezTo>
                </a:path>
              </a:pathLst>
            </a:custGeom>
            <a:solidFill>
              <a:srgbClr val="F4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ïŝḷïdè"/>
            <p:cNvSpPr/>
            <p:nvPr>
              <p:custDataLst>
                <p:tags r:id="rId61"/>
              </p:custDataLst>
            </p:nvPr>
          </p:nvSpPr>
          <p:spPr bwMode="auto">
            <a:xfrm>
              <a:off x="6510932" y="2776808"/>
              <a:ext cx="520405" cy="324528"/>
            </a:xfrm>
            <a:custGeom>
              <a:avLst/>
              <a:gdLst>
                <a:gd name="T0" fmla="*/ 138 w 253"/>
                <a:gd name="T1" fmla="*/ 0 h 158"/>
                <a:gd name="T2" fmla="*/ 142 w 253"/>
                <a:gd name="T3" fmla="*/ 3 h 158"/>
                <a:gd name="T4" fmla="*/ 142 w 253"/>
                <a:gd name="T5" fmla="*/ 3 h 158"/>
                <a:gd name="T6" fmla="*/ 2 w 253"/>
                <a:gd name="T7" fmla="*/ 35 h 158"/>
                <a:gd name="T8" fmla="*/ 0 w 253"/>
                <a:gd name="T9" fmla="*/ 39 h 158"/>
                <a:gd name="T10" fmla="*/ 31 w 253"/>
                <a:gd name="T11" fmla="*/ 34 h 158"/>
                <a:gd name="T12" fmla="*/ 47 w 253"/>
                <a:gd name="T13" fmla="*/ 76 h 158"/>
                <a:gd name="T14" fmla="*/ 210 w 253"/>
                <a:gd name="T15" fmla="*/ 158 h 158"/>
                <a:gd name="T16" fmla="*/ 237 w 253"/>
                <a:gd name="T17" fmla="*/ 154 h 158"/>
                <a:gd name="T18" fmla="*/ 253 w 253"/>
                <a:gd name="T19" fmla="*/ 156 h 158"/>
                <a:gd name="T20" fmla="*/ 139 w 253"/>
                <a:gd name="T21" fmla="*/ 0 h 158"/>
                <a:gd name="T22" fmla="*/ 138 w 253"/>
                <a:gd name="T23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3" h="158">
                  <a:moveTo>
                    <a:pt x="138" y="0"/>
                  </a:moveTo>
                  <a:cubicBezTo>
                    <a:pt x="142" y="3"/>
                    <a:pt x="142" y="3"/>
                    <a:pt x="142" y="3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42" y="3"/>
                    <a:pt x="83" y="17"/>
                    <a:pt x="2" y="35"/>
                  </a:cubicBezTo>
                  <a:cubicBezTo>
                    <a:pt x="1" y="37"/>
                    <a:pt x="0" y="38"/>
                    <a:pt x="0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120" y="89"/>
                    <a:pt x="173" y="123"/>
                    <a:pt x="210" y="158"/>
                  </a:cubicBezTo>
                  <a:cubicBezTo>
                    <a:pt x="219" y="156"/>
                    <a:pt x="228" y="154"/>
                    <a:pt x="237" y="154"/>
                  </a:cubicBezTo>
                  <a:cubicBezTo>
                    <a:pt x="243" y="154"/>
                    <a:pt x="248" y="155"/>
                    <a:pt x="253" y="156"/>
                  </a:cubicBezTo>
                  <a:cubicBezTo>
                    <a:pt x="246" y="134"/>
                    <a:pt x="208" y="63"/>
                    <a:pt x="139" y="0"/>
                  </a:cubicBezTo>
                  <a:cubicBezTo>
                    <a:pt x="138" y="0"/>
                    <a:pt x="138" y="0"/>
                    <a:pt x="138" y="0"/>
                  </a:cubicBezTo>
                </a:path>
              </a:pathLst>
            </a:custGeom>
            <a:solidFill>
              <a:srgbClr val="DAD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isḻïḓé"/>
            <p:cNvSpPr/>
            <p:nvPr>
              <p:custDataLst>
                <p:tags r:id="rId62"/>
              </p:custDataLst>
            </p:nvPr>
          </p:nvSpPr>
          <p:spPr bwMode="auto">
            <a:xfrm>
              <a:off x="6494706" y="2846350"/>
              <a:ext cx="112426" cy="85768"/>
            </a:xfrm>
            <a:custGeom>
              <a:avLst/>
              <a:gdLst>
                <a:gd name="T0" fmla="*/ 39 w 55"/>
                <a:gd name="T1" fmla="*/ 0 h 42"/>
                <a:gd name="T2" fmla="*/ 8 w 55"/>
                <a:gd name="T3" fmla="*/ 5 h 42"/>
                <a:gd name="T4" fmla="*/ 0 w 55"/>
                <a:gd name="T5" fmla="*/ 37 h 42"/>
                <a:gd name="T6" fmla="*/ 55 w 55"/>
                <a:gd name="T7" fmla="*/ 42 h 42"/>
                <a:gd name="T8" fmla="*/ 39 w 5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2">
                  <a:moveTo>
                    <a:pt x="39" y="0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2" y="16"/>
                    <a:pt x="0" y="26"/>
                    <a:pt x="0" y="37"/>
                  </a:cubicBezTo>
                  <a:cubicBezTo>
                    <a:pt x="20" y="37"/>
                    <a:pt x="38" y="39"/>
                    <a:pt x="55" y="4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F8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îSḷîḑé"/>
            <p:cNvSpPr/>
            <p:nvPr>
              <p:custDataLst>
                <p:tags r:id="rId63"/>
              </p:custDataLst>
            </p:nvPr>
          </p:nvSpPr>
          <p:spPr bwMode="auto">
            <a:xfrm>
              <a:off x="6943251" y="3093223"/>
              <a:ext cx="159946" cy="122857"/>
            </a:xfrm>
            <a:custGeom>
              <a:avLst/>
              <a:gdLst>
                <a:gd name="T0" fmla="*/ 27 w 78"/>
                <a:gd name="T1" fmla="*/ 0 h 60"/>
                <a:gd name="T2" fmla="*/ 0 w 78"/>
                <a:gd name="T3" fmla="*/ 4 h 60"/>
                <a:gd name="T4" fmla="*/ 46 w 78"/>
                <a:gd name="T5" fmla="*/ 60 h 60"/>
                <a:gd name="T6" fmla="*/ 78 w 78"/>
                <a:gd name="T7" fmla="*/ 19 h 60"/>
                <a:gd name="T8" fmla="*/ 43 w 78"/>
                <a:gd name="T9" fmla="*/ 2 h 60"/>
                <a:gd name="T10" fmla="*/ 27 w 7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0">
                  <a:moveTo>
                    <a:pt x="27" y="0"/>
                  </a:moveTo>
                  <a:cubicBezTo>
                    <a:pt x="18" y="0"/>
                    <a:pt x="9" y="2"/>
                    <a:pt x="0" y="4"/>
                  </a:cubicBezTo>
                  <a:cubicBezTo>
                    <a:pt x="20" y="23"/>
                    <a:pt x="35" y="43"/>
                    <a:pt x="46" y="60"/>
                  </a:cubicBezTo>
                  <a:cubicBezTo>
                    <a:pt x="58" y="47"/>
                    <a:pt x="67" y="32"/>
                    <a:pt x="78" y="19"/>
                  </a:cubicBezTo>
                  <a:cubicBezTo>
                    <a:pt x="68" y="9"/>
                    <a:pt x="56" y="4"/>
                    <a:pt x="43" y="2"/>
                  </a:cubicBezTo>
                  <a:cubicBezTo>
                    <a:pt x="38" y="1"/>
                    <a:pt x="33" y="0"/>
                    <a:pt x="27" y="0"/>
                  </a:cubicBezTo>
                </a:path>
              </a:pathLst>
            </a:custGeom>
            <a:solidFill>
              <a:srgbClr val="DAD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îṥļiḋê"/>
            <p:cNvSpPr/>
            <p:nvPr>
              <p:custDataLst>
                <p:tags r:id="rId64"/>
              </p:custDataLst>
            </p:nvPr>
          </p:nvSpPr>
          <p:spPr bwMode="auto">
            <a:xfrm>
              <a:off x="6514410" y="2760582"/>
              <a:ext cx="288599" cy="88086"/>
            </a:xfrm>
            <a:custGeom>
              <a:avLst/>
              <a:gdLst>
                <a:gd name="T0" fmla="*/ 89 w 140"/>
                <a:gd name="T1" fmla="*/ 0 h 43"/>
                <a:gd name="T2" fmla="*/ 55 w 140"/>
                <a:gd name="T3" fmla="*/ 5 h 43"/>
                <a:gd name="T4" fmla="*/ 0 w 140"/>
                <a:gd name="T5" fmla="*/ 43 h 43"/>
                <a:gd name="T6" fmla="*/ 140 w 140"/>
                <a:gd name="T7" fmla="*/ 11 h 43"/>
                <a:gd name="T8" fmla="*/ 140 w 140"/>
                <a:gd name="T9" fmla="*/ 11 h 43"/>
                <a:gd name="T10" fmla="*/ 136 w 140"/>
                <a:gd name="T11" fmla="*/ 8 h 43"/>
                <a:gd name="T12" fmla="*/ 89 w 140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43">
                  <a:moveTo>
                    <a:pt x="89" y="0"/>
                  </a:moveTo>
                  <a:cubicBezTo>
                    <a:pt x="78" y="0"/>
                    <a:pt x="67" y="1"/>
                    <a:pt x="55" y="5"/>
                  </a:cubicBezTo>
                  <a:cubicBezTo>
                    <a:pt x="26" y="14"/>
                    <a:pt x="9" y="28"/>
                    <a:pt x="0" y="43"/>
                  </a:cubicBezTo>
                  <a:cubicBezTo>
                    <a:pt x="81" y="25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21" y="3"/>
                    <a:pt x="105" y="0"/>
                    <a:pt x="89" y="0"/>
                  </a:cubicBezTo>
                </a:path>
              </a:pathLst>
            </a:custGeom>
            <a:solidFill>
              <a:srgbClr val="E69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îşļiḓè"/>
            <p:cNvSpPr/>
            <p:nvPr>
              <p:custDataLst>
                <p:tags r:id="rId65"/>
              </p:custDataLst>
            </p:nvPr>
          </p:nvSpPr>
          <p:spPr bwMode="auto">
            <a:xfrm>
              <a:off x="6494706" y="2922846"/>
              <a:ext cx="542426" cy="350027"/>
            </a:xfrm>
            <a:custGeom>
              <a:avLst/>
              <a:gdLst>
                <a:gd name="T0" fmla="*/ 0 w 264"/>
                <a:gd name="T1" fmla="*/ 0 h 171"/>
                <a:gd name="T2" fmla="*/ 15 w 264"/>
                <a:gd name="T3" fmla="*/ 54 h 171"/>
                <a:gd name="T4" fmla="*/ 181 w 264"/>
                <a:gd name="T5" fmla="*/ 171 h 171"/>
                <a:gd name="T6" fmla="*/ 258 w 264"/>
                <a:gd name="T7" fmla="*/ 149 h 171"/>
                <a:gd name="T8" fmla="*/ 264 w 264"/>
                <a:gd name="T9" fmla="*/ 143 h 171"/>
                <a:gd name="T10" fmla="*/ 218 w 264"/>
                <a:gd name="T11" fmla="*/ 87 h 171"/>
                <a:gd name="T12" fmla="*/ 55 w 264"/>
                <a:gd name="T13" fmla="*/ 5 h 171"/>
                <a:gd name="T14" fmla="*/ 0 w 264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71">
                  <a:moveTo>
                    <a:pt x="0" y="0"/>
                  </a:moveTo>
                  <a:cubicBezTo>
                    <a:pt x="0" y="29"/>
                    <a:pt x="15" y="54"/>
                    <a:pt x="15" y="54"/>
                  </a:cubicBezTo>
                  <a:cubicBezTo>
                    <a:pt x="47" y="142"/>
                    <a:pt x="122" y="171"/>
                    <a:pt x="181" y="171"/>
                  </a:cubicBezTo>
                  <a:cubicBezTo>
                    <a:pt x="215" y="171"/>
                    <a:pt x="243" y="162"/>
                    <a:pt x="258" y="149"/>
                  </a:cubicBezTo>
                  <a:cubicBezTo>
                    <a:pt x="260" y="147"/>
                    <a:pt x="262" y="145"/>
                    <a:pt x="264" y="143"/>
                  </a:cubicBezTo>
                  <a:cubicBezTo>
                    <a:pt x="253" y="126"/>
                    <a:pt x="238" y="106"/>
                    <a:pt x="218" y="87"/>
                  </a:cubicBezTo>
                  <a:cubicBezTo>
                    <a:pt x="181" y="52"/>
                    <a:pt x="128" y="18"/>
                    <a:pt x="55" y="5"/>
                  </a:cubicBezTo>
                  <a:cubicBezTo>
                    <a:pt x="38" y="2"/>
                    <a:pt x="20" y="0"/>
                    <a:pt x="0" y="0"/>
                  </a:cubicBezTo>
                </a:path>
              </a:pathLst>
            </a:custGeom>
            <a:solidFill>
              <a:srgbClr val="7E8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hidden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780000">
            <a:off x="-2292587" y="4432579"/>
            <a:ext cx="1401270" cy="1526351"/>
          </a:xfrm>
          <a:prstGeom prst="rect">
            <a:avLst/>
          </a:prstGeom>
        </p:spPr>
      </p:pic>
      <p:grpSp>
        <p:nvGrpSpPr>
          <p:cNvPr id="45" name="组合 44"/>
          <p:cNvGrpSpPr/>
          <p:nvPr>
            <p:custDataLst>
              <p:tags r:id="rId3"/>
            </p:custDataLst>
          </p:nvPr>
        </p:nvGrpSpPr>
        <p:grpSpPr>
          <a:xfrm>
            <a:off x="723933" y="968617"/>
            <a:ext cx="4248258" cy="1178989"/>
            <a:chOff x="5704163" y="909658"/>
            <a:chExt cx="2083732" cy="1631340"/>
          </a:xfrm>
        </p:grpSpPr>
        <p:sp>
          <p:nvSpPr>
            <p:cNvPr id="46" name="对话气泡: 圆角矩形 72"/>
            <p:cNvSpPr/>
            <p:nvPr>
              <p:custDataLst>
                <p:tags r:id="rId4"/>
              </p:custDataLst>
            </p:nvPr>
          </p:nvSpPr>
          <p:spPr>
            <a:xfrm>
              <a:off x="5704163" y="956224"/>
              <a:ext cx="1892688" cy="1584774"/>
            </a:xfrm>
            <a:prstGeom prst="wedgeRoundRectCallout">
              <a:avLst>
                <a:gd name="adj1" fmla="val -30106"/>
                <a:gd name="adj2" fmla="val 80096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幼圆" panose="02010509060101010101" charset="-122"/>
                <a:cs typeface="+mn-cs"/>
              </a:endParaRPr>
            </a:p>
          </p:txBody>
        </p:sp>
        <p:sp>
          <p:nvSpPr>
            <p:cNvPr id="47" name="文本框 46"/>
            <p:cNvSpPr txBox="1"/>
            <p:nvPr>
              <p:custDataLst>
                <p:tags r:id="rId5"/>
              </p:custDataLst>
            </p:nvPr>
          </p:nvSpPr>
          <p:spPr>
            <a:xfrm>
              <a:off x="5705361" y="909658"/>
              <a:ext cx="2082534" cy="149620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/>
                  <a:ea typeface="幼圆" panose="02010509060101010101" charset="-122"/>
                  <a:cs typeface="+mn-cs"/>
                </a:rPr>
                <a:t>Let’s learn to make more kinds of sandwiches.</a:t>
              </a:r>
              <a:endPara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幼圆" panose="02010509060101010101" charset="-122"/>
                <a:cs typeface="+mn-cs"/>
              </a:endParaRPr>
            </a:p>
          </p:txBody>
        </p:sp>
      </p:grpSp>
      <p:grpSp>
        <p:nvGrpSpPr>
          <p:cNvPr id="48" name="组合 47"/>
          <p:cNvGrpSpPr/>
          <p:nvPr>
            <p:custDataLst>
              <p:tags r:id="rId6"/>
            </p:custDataLst>
          </p:nvPr>
        </p:nvGrpSpPr>
        <p:grpSpPr>
          <a:xfrm>
            <a:off x="7010621" y="1427066"/>
            <a:ext cx="4586512" cy="4414520"/>
            <a:chOff x="6563360" y="1894205"/>
            <a:chExt cx="4586512" cy="4414520"/>
          </a:xfrm>
        </p:grpSpPr>
        <p:sp>
          <p:nvSpPr>
            <p:cNvPr id="49" name="圆角矩形 5"/>
            <p:cNvSpPr/>
            <p:nvPr>
              <p:custDataLst>
                <p:tags r:id="rId7"/>
              </p:custDataLst>
            </p:nvPr>
          </p:nvSpPr>
          <p:spPr>
            <a:xfrm>
              <a:off x="6563360" y="2129742"/>
              <a:ext cx="4586512" cy="4178983"/>
            </a:xfrm>
            <a:prstGeom prst="roundRect">
              <a:avLst>
                <a:gd name="adj" fmla="val 1760"/>
              </a:avLst>
            </a:prstGeom>
            <a:solidFill>
              <a:srgbClr val="CFD7A0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幼圆" panose="02010509060101010101" charset="-122"/>
                <a:cs typeface="+mn-cs"/>
              </a:endParaRPr>
            </a:p>
          </p:txBody>
        </p:sp>
        <p:sp>
          <p:nvSpPr>
            <p:cNvPr id="50" name="圆角矩形 8"/>
            <p:cNvSpPr/>
            <p:nvPr>
              <p:custDataLst>
                <p:tags r:id="rId8"/>
              </p:custDataLst>
            </p:nvPr>
          </p:nvSpPr>
          <p:spPr>
            <a:xfrm>
              <a:off x="6563360" y="1894205"/>
              <a:ext cx="4586512" cy="532130"/>
            </a:xfrm>
            <a:prstGeom prst="roundRect">
              <a:avLst/>
            </a:prstGeom>
            <a:solidFill>
              <a:srgbClr val="64744B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/>
                  <a:ea typeface="幼圆" panose="02010509060101010101" charset="-122"/>
                  <a:cs typeface="+mn-cs"/>
                </a:rPr>
                <a:t>A ham sandwich</a:t>
              </a:r>
              <a:endPara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幼圆" panose="02010509060101010101" charset="-122"/>
                <a:cs typeface="+mn-cs"/>
              </a:endParaRPr>
            </a:p>
          </p:txBody>
        </p:sp>
      </p:grpSp>
      <p:sp>
        <p:nvSpPr>
          <p:cNvPr id="51" name="文本框 50"/>
          <p:cNvSpPr txBox="1"/>
          <p:nvPr>
            <p:custDataLst>
              <p:tags r:id="rId9"/>
            </p:custDataLst>
          </p:nvPr>
        </p:nvSpPr>
        <p:spPr>
          <a:xfrm>
            <a:off x="7079836" y="1959196"/>
            <a:ext cx="19151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Times New Roman" panose="02020603050405020304"/>
                <a:ea typeface="幼圆" panose="02010509060101010101" charset="-122"/>
              </a:rPr>
              <a:t>We need:</a:t>
            </a:r>
            <a:endParaRPr lang="en-US" altLang="zh-CN" sz="3200" b="1">
              <a:solidFill>
                <a:srgbClr val="000000"/>
              </a:solidFill>
              <a:latin typeface="Times New Roman" panose="02020603050405020304"/>
              <a:ea typeface="幼圆" panose="02010509060101010101" charset="-122"/>
            </a:endParaRPr>
          </a:p>
        </p:txBody>
      </p:sp>
      <p:sp>
        <p:nvSpPr>
          <p:cNvPr id="52" name="文本框 51"/>
          <p:cNvSpPr txBox="1"/>
          <p:nvPr>
            <p:custDataLst>
              <p:tags r:id="rId10"/>
            </p:custDataLst>
          </p:nvPr>
        </p:nvSpPr>
        <p:spPr>
          <a:xfrm>
            <a:off x="7079836" y="2542761"/>
            <a:ext cx="2948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/>
                <a:ea typeface="幼圆" panose="02010509060101010101" charset="-122"/>
              </a:rPr>
              <a:t>a bag of bread</a:t>
            </a:r>
            <a:endParaRPr lang="en-US" altLang="zh-CN" sz="2800">
              <a:solidFill>
                <a:srgbClr val="000000"/>
              </a:solidFill>
              <a:latin typeface="Times New Roman" panose="02020603050405020304"/>
              <a:ea typeface="幼圆" panose="02010509060101010101" charset="-122"/>
            </a:endParaRPr>
          </a:p>
        </p:txBody>
      </p:sp>
      <p:sp>
        <p:nvSpPr>
          <p:cNvPr id="53" name="文本框 52"/>
          <p:cNvSpPr txBox="1"/>
          <p:nvPr>
            <p:custDataLst>
              <p:tags r:id="rId11"/>
            </p:custDataLst>
          </p:nvPr>
        </p:nvSpPr>
        <p:spPr>
          <a:xfrm>
            <a:off x="7079836" y="3050761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/>
                <a:ea typeface="幼圆" panose="02010509060101010101" charset="-122"/>
              </a:rPr>
              <a:t>an egg</a:t>
            </a:r>
            <a:endParaRPr lang="en-US" altLang="zh-CN" sz="2800">
              <a:solidFill>
                <a:srgbClr val="000000"/>
              </a:solidFill>
              <a:latin typeface="Times New Roman" panose="02020603050405020304"/>
              <a:ea typeface="幼圆" panose="02010509060101010101" charset="-122"/>
            </a:endParaRPr>
          </a:p>
        </p:txBody>
      </p:sp>
      <p:sp>
        <p:nvSpPr>
          <p:cNvPr id="54" name="文本框 53"/>
          <p:cNvSpPr txBox="1"/>
          <p:nvPr>
            <p:custDataLst>
              <p:tags r:id="rId12"/>
            </p:custDataLst>
          </p:nvPr>
        </p:nvSpPr>
        <p:spPr>
          <a:xfrm>
            <a:off x="7079836" y="3553681"/>
            <a:ext cx="4349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/>
                <a:ea typeface="幼圆" panose="02010509060101010101" charset="-122"/>
              </a:rPr>
              <a:t>some </a:t>
            </a:r>
            <a:r>
              <a:rPr lang="en-US" altLang="zh-CN" sz="2800">
                <a:solidFill>
                  <a:srgbClr val="ED7D3A"/>
                </a:solidFill>
                <a:latin typeface="Times New Roman" panose="02020603050405020304"/>
                <a:ea typeface="幼圆" panose="02010509060101010101" charset="-122"/>
              </a:rPr>
              <a:t>ham 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/>
                <a:ea typeface="幼圆" panose="02010509060101010101" charset="-122"/>
                <a:cs typeface="Times New Roman" panose="02020603050405020304" pitchFamily="18" charset="0"/>
              </a:rPr>
              <a:t>/hæm/ 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/>
                <a:ea typeface="幼圆" panose="02010509060101010101" charset="-122"/>
              </a:rPr>
              <a:t>火腿</a:t>
            </a:r>
            <a:endParaRPr lang="zh-CN" altLang="en-US" sz="2800">
              <a:solidFill>
                <a:srgbClr val="000000"/>
              </a:solidFill>
              <a:latin typeface="Times New Roman" panose="02020603050405020304"/>
              <a:ea typeface="幼圆" panose="02010509060101010101" charset="-122"/>
            </a:endParaRPr>
          </a:p>
        </p:txBody>
      </p:sp>
      <p:sp>
        <p:nvSpPr>
          <p:cNvPr id="55" name="文本框 54"/>
          <p:cNvSpPr txBox="1"/>
          <p:nvPr>
            <p:custDataLst>
              <p:tags r:id="rId13"/>
            </p:custDataLst>
          </p:nvPr>
        </p:nvSpPr>
        <p:spPr>
          <a:xfrm>
            <a:off x="7079836" y="4098511"/>
            <a:ext cx="4333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/>
                <a:ea typeface="幼圆" panose="02010509060101010101" charset="-122"/>
              </a:rPr>
              <a:t>tomato </a:t>
            </a:r>
            <a:r>
              <a:rPr lang="en-US" altLang="zh-CN" sz="2800">
                <a:solidFill>
                  <a:srgbClr val="ED7D3A"/>
                </a:solidFill>
                <a:latin typeface="Times New Roman" panose="02020603050405020304"/>
                <a:ea typeface="幼圆" panose="02010509060101010101" charset="-122"/>
              </a:rPr>
              <a:t>sauce 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/>
                <a:ea typeface="幼圆" panose="02010509060101010101" charset="-122"/>
                <a:cs typeface="Times New Roman" panose="02020603050405020304" pitchFamily="18" charset="0"/>
              </a:rPr>
              <a:t>/sɔːs/ 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/>
                <a:ea typeface="幼圆" panose="02010509060101010101" charset="-122"/>
              </a:rPr>
              <a:t>酱</a:t>
            </a:r>
            <a:endParaRPr lang="zh-CN" altLang="en-US" sz="2800">
              <a:solidFill>
                <a:srgbClr val="000000"/>
              </a:solidFill>
              <a:latin typeface="Times New Roman" panose="02020603050405020304"/>
              <a:ea typeface="幼圆" panose="02010509060101010101" charset="-122"/>
            </a:endParaRPr>
          </a:p>
        </p:txBody>
      </p:sp>
      <p:sp>
        <p:nvSpPr>
          <p:cNvPr id="56" name="文本框 55"/>
          <p:cNvSpPr txBox="1"/>
          <p:nvPr>
            <p:custDataLst>
              <p:tags r:id="rId14"/>
            </p:custDataLst>
          </p:nvPr>
        </p:nvSpPr>
        <p:spPr>
          <a:xfrm>
            <a:off x="7079836" y="4517543"/>
            <a:ext cx="4586512" cy="1098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ED7D3A"/>
                </a:solidFill>
                <a:latin typeface="Times New Roman" panose="02020603050405020304"/>
                <a:ea typeface="幼圆" panose="02010509060101010101" charset="-122"/>
              </a:rPr>
              <a:t>mayonnaise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/>
                <a:ea typeface="幼圆" panose="02010509060101010101" charset="-122"/>
                <a:cs typeface="Times New Roman" panose="02020603050405020304" pitchFamily="18" charset="0"/>
              </a:rPr>
              <a:t>/ˌmeɪəˈneɪz/</a:t>
            </a:r>
            <a:endParaRPr lang="en-US" altLang="zh-CN" sz="2800">
              <a:solidFill>
                <a:srgbClr val="000000"/>
              </a:solidFill>
              <a:latin typeface="Times New Roman" panose="02020603050405020304"/>
              <a:ea typeface="幼圆" panose="020105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/>
                <a:ea typeface="幼圆" panose="02010509060101010101" charset="-122"/>
              </a:rPr>
              <a:t>     蛋黄酱</a:t>
            </a:r>
            <a:endParaRPr lang="zh-CN" altLang="en-US" sz="2800">
              <a:solidFill>
                <a:srgbClr val="000000"/>
              </a:solidFill>
              <a:latin typeface="Times New Roman" panose="02020603050405020304"/>
              <a:ea typeface="幼圆" panose="02010509060101010101" charset="-122"/>
            </a:endParaRPr>
          </a:p>
        </p:txBody>
      </p:sp>
      <p:pic>
        <p:nvPicPr>
          <p:cNvPr id="57" name="图片 5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11922" y="2440157"/>
            <a:ext cx="1830991" cy="2860592"/>
          </a:xfrm>
          <a:prstGeom prst="rect">
            <a:avLst/>
          </a:prstGeom>
        </p:spPr>
      </p:pic>
      <p:grpSp>
        <p:nvGrpSpPr>
          <p:cNvPr id="59" name="组合 58"/>
          <p:cNvGrpSpPr/>
          <p:nvPr>
            <p:custDataLst>
              <p:tags r:id="rId17"/>
            </p:custDataLst>
          </p:nvPr>
        </p:nvGrpSpPr>
        <p:grpSpPr>
          <a:xfrm>
            <a:off x="3000855" y="2804371"/>
            <a:ext cx="3739966" cy="2860592"/>
            <a:chOff x="4571995" y="2314556"/>
            <a:chExt cx="3045580" cy="2228867"/>
          </a:xfrm>
        </p:grpSpPr>
        <p:sp>
          <p:nvSpPr>
            <p:cNvPr id="60" name="任意多边形: 形状 59"/>
            <p:cNvSpPr/>
            <p:nvPr>
              <p:custDataLst>
                <p:tags r:id="rId18"/>
              </p:custDataLst>
            </p:nvPr>
          </p:nvSpPr>
          <p:spPr>
            <a:xfrm>
              <a:off x="4784762" y="4093158"/>
              <a:ext cx="2544940" cy="436926"/>
            </a:xfrm>
            <a:custGeom>
              <a:avLst/>
              <a:gdLst>
                <a:gd name="connsiteX0" fmla="*/ 2531784 w 2544940"/>
                <a:gd name="connsiteY0" fmla="*/ 99640 h 436926"/>
                <a:gd name="connsiteX1" fmla="*/ 2542547 w 2544940"/>
                <a:gd name="connsiteY1" fmla="*/ 249945 h 436926"/>
                <a:gd name="connsiteX2" fmla="*/ 2420151 w 2544940"/>
                <a:gd name="connsiteY2" fmla="*/ 404154 h 436926"/>
                <a:gd name="connsiteX3" fmla="*/ 1840364 w 2544940"/>
                <a:gd name="connsiteY3" fmla="*/ 410440 h 436926"/>
                <a:gd name="connsiteX4" fmla="*/ 1151135 w 2544940"/>
                <a:gd name="connsiteY4" fmla="*/ 425014 h 436926"/>
                <a:gd name="connsiteX5" fmla="*/ 382182 w 2544940"/>
                <a:gd name="connsiteY5" fmla="*/ 434062 h 436926"/>
                <a:gd name="connsiteX6" fmla="*/ 158439 w 2544940"/>
                <a:gd name="connsiteY6" fmla="*/ 425300 h 436926"/>
                <a:gd name="connsiteX7" fmla="*/ 9373 w 2544940"/>
                <a:gd name="connsiteY7" fmla="*/ 299952 h 436926"/>
                <a:gd name="connsiteX8" fmla="*/ 1753 w 2544940"/>
                <a:gd name="connsiteY8" fmla="*/ 153456 h 436926"/>
                <a:gd name="connsiteX9" fmla="*/ 62142 w 2544940"/>
                <a:gd name="connsiteY9" fmla="*/ 58206 h 436926"/>
                <a:gd name="connsiteX10" fmla="*/ 1274769 w 2544940"/>
                <a:gd name="connsiteY10" fmla="*/ 62206 h 436926"/>
                <a:gd name="connsiteX11" fmla="*/ 1914564 w 2544940"/>
                <a:gd name="connsiteY11" fmla="*/ -2563 h 436926"/>
                <a:gd name="connsiteX12" fmla="*/ 2312137 w 2544940"/>
                <a:gd name="connsiteY12" fmla="*/ 13439 h 436926"/>
                <a:gd name="connsiteX13" fmla="*/ 2531784 w 2544940"/>
                <a:gd name="connsiteY13" fmla="*/ 99640 h 43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4940" h="436925">
                  <a:moveTo>
                    <a:pt x="2531784" y="99640"/>
                  </a:moveTo>
                  <a:cubicBezTo>
                    <a:pt x="2550834" y="147265"/>
                    <a:pt x="2543595" y="199939"/>
                    <a:pt x="2542547" y="249945"/>
                  </a:cubicBezTo>
                  <a:cubicBezTo>
                    <a:pt x="2543690" y="328715"/>
                    <a:pt x="2505114" y="398248"/>
                    <a:pt x="2420151" y="404154"/>
                  </a:cubicBezTo>
                  <a:cubicBezTo>
                    <a:pt x="2227650" y="438538"/>
                    <a:pt x="2033817" y="406440"/>
                    <a:pt x="1840364" y="410440"/>
                  </a:cubicBezTo>
                  <a:cubicBezTo>
                    <a:pt x="1610049" y="414345"/>
                    <a:pt x="1381259" y="423965"/>
                    <a:pt x="1151135" y="425014"/>
                  </a:cubicBezTo>
                  <a:cubicBezTo>
                    <a:pt x="894722" y="416726"/>
                    <a:pt x="638309" y="424442"/>
                    <a:pt x="382182" y="434062"/>
                  </a:cubicBezTo>
                  <a:cubicBezTo>
                    <a:pt x="307496" y="435301"/>
                    <a:pt x="232801" y="432443"/>
                    <a:pt x="158439" y="425300"/>
                  </a:cubicBezTo>
                  <a:cubicBezTo>
                    <a:pt x="79668" y="424346"/>
                    <a:pt x="8992" y="387200"/>
                    <a:pt x="9373" y="299952"/>
                  </a:cubicBezTo>
                  <a:cubicBezTo>
                    <a:pt x="3753" y="251373"/>
                    <a:pt x="-3771" y="202413"/>
                    <a:pt x="1753" y="153456"/>
                  </a:cubicBezTo>
                  <a:cubicBezTo>
                    <a:pt x="3182" y="126120"/>
                    <a:pt x="20803" y="-5421"/>
                    <a:pt x="62142" y="58206"/>
                  </a:cubicBezTo>
                  <a:cubicBezTo>
                    <a:pt x="465335" y="58206"/>
                    <a:pt x="872624" y="85827"/>
                    <a:pt x="1274769" y="62206"/>
                  </a:cubicBezTo>
                  <a:cubicBezTo>
                    <a:pt x="1488606" y="47823"/>
                    <a:pt x="1700156" y="4295"/>
                    <a:pt x="1914564" y="-2563"/>
                  </a:cubicBezTo>
                  <a:cubicBezTo>
                    <a:pt x="2047247" y="-3135"/>
                    <a:pt x="2179644" y="8104"/>
                    <a:pt x="2312137" y="13439"/>
                  </a:cubicBezTo>
                  <a:cubicBezTo>
                    <a:pt x="2389099" y="19343"/>
                    <a:pt x="2500066" y="11820"/>
                    <a:pt x="2531784" y="99640"/>
                  </a:cubicBezTo>
                  <a:close/>
                </a:path>
              </a:pathLst>
            </a:custGeom>
            <a:solidFill>
              <a:srgbClr val="FEC7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/>
            <p:cNvSpPr/>
            <p:nvPr>
              <p:custDataLst>
                <p:tags r:id="rId19"/>
              </p:custDataLst>
            </p:nvPr>
          </p:nvSpPr>
          <p:spPr>
            <a:xfrm>
              <a:off x="4798162" y="3912728"/>
              <a:ext cx="2504483" cy="294274"/>
            </a:xfrm>
            <a:custGeom>
              <a:avLst/>
              <a:gdLst>
                <a:gd name="connsiteX0" fmla="*/ 2499620 w 2504483"/>
                <a:gd name="connsiteY0" fmla="*/ 163103 h 294274"/>
                <a:gd name="connsiteX1" fmla="*/ 2480570 w 2504483"/>
                <a:gd name="connsiteY1" fmla="*/ 266162 h 294274"/>
                <a:gd name="connsiteX2" fmla="*/ 2070995 w 2504483"/>
                <a:gd name="connsiteY2" fmla="*/ 266830 h 294274"/>
                <a:gd name="connsiteX3" fmla="*/ 1377289 w 2504483"/>
                <a:gd name="connsiteY3" fmla="*/ 291691 h 294274"/>
                <a:gd name="connsiteX4" fmla="*/ 721302 w 2504483"/>
                <a:gd name="connsiteY4" fmla="*/ 277213 h 294274"/>
                <a:gd name="connsiteX5" fmla="*/ 394976 w 2504483"/>
                <a:gd name="connsiteY5" fmla="*/ 275499 h 294274"/>
                <a:gd name="connsiteX6" fmla="*/ 189141 w 2504483"/>
                <a:gd name="connsiteY6" fmla="*/ 276259 h 294274"/>
                <a:gd name="connsiteX7" fmla="*/ 3975 w 2504483"/>
                <a:gd name="connsiteY7" fmla="*/ 209584 h 294274"/>
                <a:gd name="connsiteX8" fmla="*/ 88652 w 2504483"/>
                <a:gd name="connsiteY8" fmla="*/ 112334 h 294274"/>
                <a:gd name="connsiteX9" fmla="*/ 150279 w 2504483"/>
                <a:gd name="connsiteY9" fmla="*/ 83759 h 294274"/>
                <a:gd name="connsiteX10" fmla="*/ 535088 w 2504483"/>
                <a:gd name="connsiteY10" fmla="*/ 41183 h 294274"/>
                <a:gd name="connsiteX11" fmla="*/ 1087539 w 2504483"/>
                <a:gd name="connsiteY11" fmla="*/ 17656 h 294274"/>
                <a:gd name="connsiteX12" fmla="*/ 2046897 w 2504483"/>
                <a:gd name="connsiteY12" fmla="*/ -1394 h 294274"/>
                <a:gd name="connsiteX13" fmla="*/ 2407894 w 2504483"/>
                <a:gd name="connsiteY13" fmla="*/ 32895 h 294274"/>
                <a:gd name="connsiteX14" fmla="*/ 2499620 w 2504483"/>
                <a:gd name="connsiteY14" fmla="*/ 163103 h 29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04483" h="294274">
                  <a:moveTo>
                    <a:pt x="2499620" y="163103"/>
                  </a:moveTo>
                  <a:cubicBezTo>
                    <a:pt x="2506097" y="195869"/>
                    <a:pt x="2510383" y="244257"/>
                    <a:pt x="2480570" y="266162"/>
                  </a:cubicBezTo>
                  <a:cubicBezTo>
                    <a:pt x="2345125" y="283594"/>
                    <a:pt x="2206726" y="257209"/>
                    <a:pt x="2070995" y="266830"/>
                  </a:cubicBezTo>
                  <a:cubicBezTo>
                    <a:pt x="1839823" y="279022"/>
                    <a:pt x="1608747" y="291119"/>
                    <a:pt x="1377289" y="291691"/>
                  </a:cubicBezTo>
                  <a:cubicBezTo>
                    <a:pt x="1159262" y="272641"/>
                    <a:pt x="939901" y="262067"/>
                    <a:pt x="721302" y="277213"/>
                  </a:cubicBezTo>
                  <a:cubicBezTo>
                    <a:pt x="612527" y="283117"/>
                    <a:pt x="503847" y="264162"/>
                    <a:pt x="394976" y="275499"/>
                  </a:cubicBezTo>
                  <a:cubicBezTo>
                    <a:pt x="326682" y="277403"/>
                    <a:pt x="257340" y="274355"/>
                    <a:pt x="189141" y="276259"/>
                  </a:cubicBezTo>
                  <a:cubicBezTo>
                    <a:pt x="135705" y="270355"/>
                    <a:pt x="-28220" y="307406"/>
                    <a:pt x="3975" y="209584"/>
                  </a:cubicBezTo>
                  <a:cubicBezTo>
                    <a:pt x="21405" y="169866"/>
                    <a:pt x="58172" y="141863"/>
                    <a:pt x="88652" y="112334"/>
                  </a:cubicBezTo>
                  <a:cubicBezTo>
                    <a:pt x="104940" y="98905"/>
                    <a:pt x="127419" y="62614"/>
                    <a:pt x="150279" y="83759"/>
                  </a:cubicBezTo>
                  <a:cubicBezTo>
                    <a:pt x="271532" y="28800"/>
                    <a:pt x="406596" y="55184"/>
                    <a:pt x="535088" y="41183"/>
                  </a:cubicBezTo>
                  <a:cubicBezTo>
                    <a:pt x="719683" y="36802"/>
                    <a:pt x="902944" y="10322"/>
                    <a:pt x="1087539" y="17656"/>
                  </a:cubicBezTo>
                  <a:cubicBezTo>
                    <a:pt x="1407769" y="28419"/>
                    <a:pt x="1726761" y="-9681"/>
                    <a:pt x="2046897" y="-1394"/>
                  </a:cubicBezTo>
                  <a:cubicBezTo>
                    <a:pt x="2161197" y="7464"/>
                    <a:pt x="2306834" y="-24539"/>
                    <a:pt x="2407894" y="32895"/>
                  </a:cubicBezTo>
                  <a:cubicBezTo>
                    <a:pt x="2448833" y="67949"/>
                    <a:pt x="2480361" y="112716"/>
                    <a:pt x="2499620" y="163103"/>
                  </a:cubicBezTo>
                  <a:close/>
                </a:path>
              </a:pathLst>
            </a:custGeom>
            <a:solidFill>
              <a:srgbClr val="DF7F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/>
            <p:cNvSpPr/>
            <p:nvPr>
              <p:custDataLst>
                <p:tags r:id="rId20"/>
              </p:custDataLst>
            </p:nvPr>
          </p:nvSpPr>
          <p:spPr>
            <a:xfrm>
              <a:off x="4662040" y="3738299"/>
              <a:ext cx="2955535" cy="392699"/>
            </a:xfrm>
            <a:custGeom>
              <a:avLst/>
              <a:gdLst>
                <a:gd name="connsiteX0" fmla="*/ 2813764 w 2955535"/>
                <a:gd name="connsiteY0" fmla="*/ 116266 h 392699"/>
                <a:gd name="connsiteX1" fmla="*/ 2934827 w 2955535"/>
                <a:gd name="connsiteY1" fmla="*/ 356105 h 392699"/>
                <a:gd name="connsiteX2" fmla="*/ 2719657 w 2955535"/>
                <a:gd name="connsiteY2" fmla="*/ 387634 h 392699"/>
                <a:gd name="connsiteX3" fmla="*/ 2323131 w 2955535"/>
                <a:gd name="connsiteY3" fmla="*/ 315815 h 392699"/>
                <a:gd name="connsiteX4" fmla="*/ 2051383 w 2955535"/>
                <a:gd name="connsiteY4" fmla="*/ 341532 h 392699"/>
                <a:gd name="connsiteX5" fmla="*/ 1465024 w 2955535"/>
                <a:gd name="connsiteY5" fmla="*/ 351057 h 392699"/>
                <a:gd name="connsiteX6" fmla="*/ 1022016 w 2955535"/>
                <a:gd name="connsiteY6" fmla="*/ 330960 h 392699"/>
                <a:gd name="connsiteX7" fmla="*/ 657494 w 2955535"/>
                <a:gd name="connsiteY7" fmla="*/ 357724 h 392699"/>
                <a:gd name="connsiteX8" fmla="*/ 283162 w 2955535"/>
                <a:gd name="connsiteY8" fmla="*/ 341341 h 392699"/>
                <a:gd name="connsiteX9" fmla="*/ 71135 w 2955535"/>
                <a:gd name="connsiteY9" fmla="*/ 376965 h 392699"/>
                <a:gd name="connsiteX10" fmla="*/ 55990 w 2955535"/>
                <a:gd name="connsiteY10" fmla="*/ 230662 h 392699"/>
                <a:gd name="connsiteX11" fmla="*/ 333644 w 2955535"/>
                <a:gd name="connsiteY11" fmla="*/ 54545 h 392699"/>
                <a:gd name="connsiteX12" fmla="*/ 353932 w 2955535"/>
                <a:gd name="connsiteY12" fmla="*/ 90642 h 392699"/>
                <a:gd name="connsiteX13" fmla="*/ 178863 w 2955535"/>
                <a:gd name="connsiteY13" fmla="*/ 190560 h 392699"/>
                <a:gd name="connsiteX14" fmla="*/ 662066 w 2955535"/>
                <a:gd name="connsiteY14" fmla="*/ 72451 h 392699"/>
                <a:gd name="connsiteX15" fmla="*/ 1107265 w 2955535"/>
                <a:gd name="connsiteY15" fmla="*/ 30446 h 392699"/>
                <a:gd name="connsiteX16" fmla="*/ 1408350 w 2955535"/>
                <a:gd name="connsiteY16" fmla="*/ 48638 h 392699"/>
                <a:gd name="connsiteX17" fmla="*/ 1702577 w 2955535"/>
                <a:gd name="connsiteY17" fmla="*/ 49401 h 392699"/>
                <a:gd name="connsiteX18" fmla="*/ 2163492 w 2955535"/>
                <a:gd name="connsiteY18" fmla="*/ 3394 h 392699"/>
                <a:gd name="connsiteX19" fmla="*/ 2545063 w 2955535"/>
                <a:gd name="connsiteY19" fmla="*/ 64070 h 392699"/>
                <a:gd name="connsiteX20" fmla="*/ 2813764 w 2955535"/>
                <a:gd name="connsiteY20" fmla="*/ 116266 h 39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55535" h="392699">
                  <a:moveTo>
                    <a:pt x="2813764" y="116266"/>
                  </a:moveTo>
                  <a:cubicBezTo>
                    <a:pt x="2911395" y="145888"/>
                    <a:pt x="2995596" y="258093"/>
                    <a:pt x="2934827" y="356105"/>
                  </a:cubicBezTo>
                  <a:cubicBezTo>
                    <a:pt x="2884344" y="400968"/>
                    <a:pt x="2784331" y="389061"/>
                    <a:pt x="2719657" y="387634"/>
                  </a:cubicBezTo>
                  <a:cubicBezTo>
                    <a:pt x="2585735" y="374488"/>
                    <a:pt x="2457529" y="327340"/>
                    <a:pt x="2323131" y="315815"/>
                  </a:cubicBezTo>
                  <a:cubicBezTo>
                    <a:pt x="2231120" y="306862"/>
                    <a:pt x="2143489" y="350485"/>
                    <a:pt x="2051383" y="341532"/>
                  </a:cubicBezTo>
                  <a:cubicBezTo>
                    <a:pt x="1855358" y="326291"/>
                    <a:pt x="1659715" y="319054"/>
                    <a:pt x="1465024" y="351057"/>
                  </a:cubicBezTo>
                  <a:cubicBezTo>
                    <a:pt x="1316338" y="355533"/>
                    <a:pt x="1169749" y="304955"/>
                    <a:pt x="1022016" y="330960"/>
                  </a:cubicBezTo>
                  <a:cubicBezTo>
                    <a:pt x="902858" y="363630"/>
                    <a:pt x="779510" y="353819"/>
                    <a:pt x="657494" y="357724"/>
                  </a:cubicBezTo>
                  <a:cubicBezTo>
                    <a:pt x="531669" y="371725"/>
                    <a:pt x="407844" y="357724"/>
                    <a:pt x="283162" y="341341"/>
                  </a:cubicBezTo>
                  <a:cubicBezTo>
                    <a:pt x="210200" y="338578"/>
                    <a:pt x="143239" y="376583"/>
                    <a:pt x="71135" y="376965"/>
                  </a:cubicBezTo>
                  <a:cubicBezTo>
                    <a:pt x="-31830" y="371060"/>
                    <a:pt x="-10970" y="275524"/>
                    <a:pt x="55990" y="230662"/>
                  </a:cubicBezTo>
                  <a:cubicBezTo>
                    <a:pt x="140839" y="160652"/>
                    <a:pt x="234117" y="101407"/>
                    <a:pt x="333644" y="54545"/>
                  </a:cubicBezTo>
                  <a:cubicBezTo>
                    <a:pt x="365743" y="34064"/>
                    <a:pt x="391937" y="81785"/>
                    <a:pt x="353932" y="90642"/>
                  </a:cubicBezTo>
                  <a:cubicBezTo>
                    <a:pt x="292563" y="118362"/>
                    <a:pt x="233955" y="151795"/>
                    <a:pt x="178863" y="190560"/>
                  </a:cubicBezTo>
                  <a:cubicBezTo>
                    <a:pt x="344217" y="173798"/>
                    <a:pt x="495474" y="88166"/>
                    <a:pt x="662066" y="72451"/>
                  </a:cubicBezTo>
                  <a:cubicBezTo>
                    <a:pt x="809513" y="49401"/>
                    <a:pt x="959151" y="48447"/>
                    <a:pt x="1107265" y="30446"/>
                  </a:cubicBezTo>
                  <a:cubicBezTo>
                    <a:pt x="1208039" y="24444"/>
                    <a:pt x="1307766" y="46543"/>
                    <a:pt x="1408350" y="48638"/>
                  </a:cubicBezTo>
                  <a:cubicBezTo>
                    <a:pt x="1506267" y="53401"/>
                    <a:pt x="1604946" y="62926"/>
                    <a:pt x="1702577" y="49401"/>
                  </a:cubicBezTo>
                  <a:cubicBezTo>
                    <a:pt x="1853929" y="19968"/>
                    <a:pt x="2008520" y="-17274"/>
                    <a:pt x="2163492" y="3394"/>
                  </a:cubicBezTo>
                  <a:cubicBezTo>
                    <a:pt x="2291984" y="15491"/>
                    <a:pt x="2417524" y="45780"/>
                    <a:pt x="2545063" y="64070"/>
                  </a:cubicBezTo>
                  <a:cubicBezTo>
                    <a:pt x="2636122" y="73404"/>
                    <a:pt x="2730611" y="73213"/>
                    <a:pt x="2813764" y="116266"/>
                  </a:cubicBezTo>
                  <a:close/>
                </a:path>
              </a:pathLst>
            </a:custGeom>
            <a:solidFill>
              <a:srgbClr val="FFAB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/>
            <p:cNvSpPr/>
            <p:nvPr>
              <p:custDataLst>
                <p:tags r:id="rId21"/>
              </p:custDataLst>
            </p:nvPr>
          </p:nvSpPr>
          <p:spPr>
            <a:xfrm>
              <a:off x="4786204" y="4144098"/>
              <a:ext cx="2543505" cy="82525"/>
            </a:xfrm>
            <a:custGeom>
              <a:avLst/>
              <a:gdLst>
                <a:gd name="connsiteX0" fmla="*/ 120993 w 2543505"/>
                <a:gd name="connsiteY0" fmla="*/ 79942 h 82525"/>
                <a:gd name="connsiteX1" fmla="*/ 2216 w 2543505"/>
                <a:gd name="connsiteY1" fmla="*/ 14028 h 82525"/>
                <a:gd name="connsiteX2" fmla="*/ 30791 w 2543505"/>
                <a:gd name="connsiteY2" fmla="*/ 10791 h 82525"/>
                <a:gd name="connsiteX3" fmla="*/ 133471 w 2543505"/>
                <a:gd name="connsiteY3" fmla="*/ 39366 h 82525"/>
                <a:gd name="connsiteX4" fmla="*/ 611245 w 2543505"/>
                <a:gd name="connsiteY4" fmla="*/ 22506 h 82525"/>
                <a:gd name="connsiteX5" fmla="*/ 1056253 w 2543505"/>
                <a:gd name="connsiteY5" fmla="*/ -1878 h 82525"/>
                <a:gd name="connsiteX6" fmla="*/ 1429252 w 2543505"/>
                <a:gd name="connsiteY6" fmla="*/ 35649 h 82525"/>
                <a:gd name="connsiteX7" fmla="*/ 1702429 w 2543505"/>
                <a:gd name="connsiteY7" fmla="*/ 14504 h 82525"/>
                <a:gd name="connsiteX8" fmla="*/ 2038471 w 2543505"/>
                <a:gd name="connsiteY8" fmla="*/ 30315 h 82525"/>
                <a:gd name="connsiteX9" fmla="*/ 2483193 w 2543505"/>
                <a:gd name="connsiteY9" fmla="*/ 25078 h 82525"/>
                <a:gd name="connsiteX10" fmla="*/ 2542724 w 2543505"/>
                <a:gd name="connsiteY10" fmla="*/ 36031 h 82525"/>
                <a:gd name="connsiteX11" fmla="*/ 2527865 w 2543505"/>
                <a:gd name="connsiteY11" fmla="*/ 60797 h 82525"/>
                <a:gd name="connsiteX12" fmla="*/ 2296884 w 2543505"/>
                <a:gd name="connsiteY12" fmla="*/ 57653 h 82525"/>
                <a:gd name="connsiteX13" fmla="*/ 1975701 w 2543505"/>
                <a:gd name="connsiteY13" fmla="*/ 76703 h 82525"/>
                <a:gd name="connsiteX14" fmla="*/ 1708144 w 2543505"/>
                <a:gd name="connsiteY14" fmla="*/ 55558 h 82525"/>
                <a:gd name="connsiteX15" fmla="*/ 1506976 w 2543505"/>
                <a:gd name="connsiteY15" fmla="*/ 75463 h 82525"/>
                <a:gd name="connsiteX16" fmla="*/ 1172172 w 2543505"/>
                <a:gd name="connsiteY16" fmla="*/ 45461 h 82525"/>
                <a:gd name="connsiteX17" fmla="*/ 781647 w 2543505"/>
                <a:gd name="connsiteY17" fmla="*/ 64511 h 82525"/>
                <a:gd name="connsiteX18" fmla="*/ 385978 w 2543505"/>
                <a:gd name="connsiteY18" fmla="*/ 53272 h 82525"/>
                <a:gd name="connsiteX19" fmla="*/ 120993 w 2543505"/>
                <a:gd name="connsiteY19" fmla="*/ 79942 h 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43505" h="82525">
                  <a:moveTo>
                    <a:pt x="120993" y="79942"/>
                  </a:moveTo>
                  <a:cubicBezTo>
                    <a:pt x="83941" y="78607"/>
                    <a:pt x="-16929" y="64129"/>
                    <a:pt x="2216" y="14028"/>
                  </a:cubicBezTo>
                  <a:cubicBezTo>
                    <a:pt x="9255" y="5361"/>
                    <a:pt x="21981" y="3835"/>
                    <a:pt x="30791" y="10791"/>
                  </a:cubicBezTo>
                  <a:cubicBezTo>
                    <a:pt x="58604" y="34887"/>
                    <a:pt x="97943" y="39366"/>
                    <a:pt x="133471" y="39366"/>
                  </a:cubicBezTo>
                  <a:cubicBezTo>
                    <a:pt x="291967" y="19076"/>
                    <a:pt x="451796" y="503"/>
                    <a:pt x="611245" y="22506"/>
                  </a:cubicBezTo>
                  <a:cubicBezTo>
                    <a:pt x="760692" y="34126"/>
                    <a:pt x="908234" y="14028"/>
                    <a:pt x="1056253" y="-1878"/>
                  </a:cubicBezTo>
                  <a:cubicBezTo>
                    <a:pt x="1181125" y="-8545"/>
                    <a:pt x="1303903" y="34222"/>
                    <a:pt x="1429252" y="35649"/>
                  </a:cubicBezTo>
                  <a:cubicBezTo>
                    <a:pt x="1521358" y="45174"/>
                    <a:pt x="1610227" y="7551"/>
                    <a:pt x="1702429" y="14504"/>
                  </a:cubicBezTo>
                  <a:cubicBezTo>
                    <a:pt x="1815205" y="13646"/>
                    <a:pt x="1925218" y="51746"/>
                    <a:pt x="2038471" y="30315"/>
                  </a:cubicBezTo>
                  <a:cubicBezTo>
                    <a:pt x="2186013" y="4217"/>
                    <a:pt x="2335746" y="20790"/>
                    <a:pt x="2483193" y="25078"/>
                  </a:cubicBezTo>
                  <a:cubicBezTo>
                    <a:pt x="2503576" y="26411"/>
                    <a:pt x="2533866" y="9456"/>
                    <a:pt x="2542724" y="36031"/>
                  </a:cubicBezTo>
                  <a:cubicBezTo>
                    <a:pt x="2545429" y="46984"/>
                    <a:pt x="2538791" y="58034"/>
                    <a:pt x="2527865" y="60797"/>
                  </a:cubicBezTo>
                  <a:cubicBezTo>
                    <a:pt x="2449284" y="74703"/>
                    <a:pt x="2374513" y="58795"/>
                    <a:pt x="2296884" y="57653"/>
                  </a:cubicBezTo>
                  <a:cubicBezTo>
                    <a:pt x="2189156" y="45937"/>
                    <a:pt x="2082952" y="70892"/>
                    <a:pt x="1975701" y="76703"/>
                  </a:cubicBezTo>
                  <a:cubicBezTo>
                    <a:pt x="1885214" y="85370"/>
                    <a:pt x="1798155" y="52414"/>
                    <a:pt x="1708144" y="55558"/>
                  </a:cubicBezTo>
                  <a:cubicBezTo>
                    <a:pt x="1640135" y="49937"/>
                    <a:pt x="1574127" y="68224"/>
                    <a:pt x="1506976" y="75463"/>
                  </a:cubicBezTo>
                  <a:cubicBezTo>
                    <a:pt x="1395248" y="81179"/>
                    <a:pt x="1282091" y="64606"/>
                    <a:pt x="1172172" y="45461"/>
                  </a:cubicBezTo>
                  <a:cubicBezTo>
                    <a:pt x="1042346" y="16886"/>
                    <a:pt x="912330" y="70226"/>
                    <a:pt x="781647" y="64511"/>
                  </a:cubicBezTo>
                  <a:cubicBezTo>
                    <a:pt x="648964" y="71368"/>
                    <a:pt x="517804" y="50223"/>
                    <a:pt x="385978" y="53272"/>
                  </a:cubicBezTo>
                  <a:cubicBezTo>
                    <a:pt x="297110" y="55272"/>
                    <a:pt x="210242" y="77370"/>
                    <a:pt x="120993" y="79942"/>
                  </a:cubicBezTo>
                  <a:close/>
                </a:path>
              </a:pathLst>
            </a:custGeom>
            <a:solidFill>
              <a:srgbClr val="A643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/>
            <p:cNvSpPr/>
            <p:nvPr>
              <p:custDataLst>
                <p:tags r:id="rId22"/>
              </p:custDataLst>
            </p:nvPr>
          </p:nvSpPr>
          <p:spPr>
            <a:xfrm>
              <a:off x="4812485" y="4448273"/>
              <a:ext cx="2491881" cy="95150"/>
            </a:xfrm>
            <a:custGeom>
              <a:avLst/>
              <a:gdLst>
                <a:gd name="connsiteX0" fmla="*/ 239873 w 2491881"/>
                <a:gd name="connsiteY0" fmla="*/ 92566 h 95150"/>
                <a:gd name="connsiteX1" fmla="*/ 11273 w 2491881"/>
                <a:gd name="connsiteY1" fmla="*/ 43418 h 95150"/>
                <a:gd name="connsiteX2" fmla="*/ 29656 w 2491881"/>
                <a:gd name="connsiteY2" fmla="*/ 5986 h 95150"/>
                <a:gd name="connsiteX3" fmla="*/ 265305 w 2491881"/>
                <a:gd name="connsiteY3" fmla="*/ 53611 h 95150"/>
                <a:gd name="connsiteX4" fmla="*/ 2284605 w 2491881"/>
                <a:gd name="connsiteY4" fmla="*/ 20845 h 95150"/>
                <a:gd name="connsiteX5" fmla="*/ 2461008 w 2491881"/>
                <a:gd name="connsiteY5" fmla="*/ 174 h 95150"/>
                <a:gd name="connsiteX6" fmla="*/ 2488916 w 2491881"/>
                <a:gd name="connsiteY6" fmla="*/ 7414 h 95150"/>
                <a:gd name="connsiteX7" fmla="*/ 2453864 w 2491881"/>
                <a:gd name="connsiteY7" fmla="*/ 44753 h 95150"/>
                <a:gd name="connsiteX8" fmla="*/ 1608520 w 2491881"/>
                <a:gd name="connsiteY8" fmla="*/ 76279 h 95150"/>
                <a:gd name="connsiteX9" fmla="*/ 239873 w 2491881"/>
                <a:gd name="connsiteY9" fmla="*/ 92566 h 9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1881" h="95150">
                  <a:moveTo>
                    <a:pt x="239873" y="92566"/>
                  </a:moveTo>
                  <a:cubicBezTo>
                    <a:pt x="163197" y="82567"/>
                    <a:pt x="77948" y="89711"/>
                    <a:pt x="11273" y="43418"/>
                  </a:cubicBezTo>
                  <a:cubicBezTo>
                    <a:pt x="-12444" y="30749"/>
                    <a:pt x="4129" y="-7351"/>
                    <a:pt x="29656" y="5986"/>
                  </a:cubicBezTo>
                  <a:cubicBezTo>
                    <a:pt x="96331" y="54373"/>
                    <a:pt x="187009" y="42181"/>
                    <a:pt x="265305" y="53611"/>
                  </a:cubicBezTo>
                  <a:cubicBezTo>
                    <a:pt x="938056" y="36656"/>
                    <a:pt x="1611568" y="42181"/>
                    <a:pt x="2284605" y="20845"/>
                  </a:cubicBezTo>
                  <a:cubicBezTo>
                    <a:pt x="2343469" y="16939"/>
                    <a:pt x="2403953" y="15606"/>
                    <a:pt x="2461008" y="174"/>
                  </a:cubicBezTo>
                  <a:cubicBezTo>
                    <a:pt x="2470733" y="-5444"/>
                    <a:pt x="2483144" y="-2207"/>
                    <a:pt x="2488916" y="7414"/>
                  </a:cubicBezTo>
                  <a:cubicBezTo>
                    <a:pt x="2500632" y="30845"/>
                    <a:pt x="2472819" y="42086"/>
                    <a:pt x="2453864" y="44753"/>
                  </a:cubicBezTo>
                  <a:cubicBezTo>
                    <a:pt x="2174210" y="79232"/>
                    <a:pt x="1889984" y="66468"/>
                    <a:pt x="1608520" y="76279"/>
                  </a:cubicBezTo>
                  <a:cubicBezTo>
                    <a:pt x="1152559" y="81137"/>
                    <a:pt x="695930" y="85804"/>
                    <a:pt x="239873" y="92566"/>
                  </a:cubicBezTo>
                  <a:close/>
                </a:path>
              </a:pathLst>
            </a:custGeom>
            <a:solidFill>
              <a:srgbClr val="FEA37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/>
            <p:cNvSpPr/>
            <p:nvPr>
              <p:custDataLst>
                <p:tags r:id="rId23"/>
              </p:custDataLst>
            </p:nvPr>
          </p:nvSpPr>
          <p:spPr>
            <a:xfrm>
              <a:off x="4571995" y="3346522"/>
              <a:ext cx="1075758" cy="771967"/>
            </a:xfrm>
            <a:custGeom>
              <a:avLst/>
              <a:gdLst>
                <a:gd name="connsiteX0" fmla="*/ 1052530 w 1075758"/>
                <a:gd name="connsiteY0" fmla="*/ 72939 h 771967"/>
                <a:gd name="connsiteX1" fmla="*/ 1061484 w 1075758"/>
                <a:gd name="connsiteY1" fmla="*/ 286873 h 771967"/>
                <a:gd name="connsiteX2" fmla="*/ 820025 w 1075758"/>
                <a:gd name="connsiteY2" fmla="*/ 529665 h 771967"/>
                <a:gd name="connsiteX3" fmla="*/ 698676 w 1075758"/>
                <a:gd name="connsiteY3" fmla="*/ 677016 h 771967"/>
                <a:gd name="connsiteX4" fmla="*/ 542847 w 1075758"/>
                <a:gd name="connsiteY4" fmla="*/ 764265 h 771967"/>
                <a:gd name="connsiteX5" fmla="*/ 418451 w 1075758"/>
                <a:gd name="connsiteY5" fmla="*/ 604625 h 771967"/>
                <a:gd name="connsiteX6" fmla="*/ 25544 w 1075758"/>
                <a:gd name="connsiteY6" fmla="*/ 663966 h 771967"/>
                <a:gd name="connsiteX7" fmla="*/ 142607 w 1075758"/>
                <a:gd name="connsiteY7" fmla="*/ 435366 h 771967"/>
                <a:gd name="connsiteX8" fmla="*/ 267384 w 1075758"/>
                <a:gd name="connsiteY8" fmla="*/ 259535 h 771967"/>
                <a:gd name="connsiteX9" fmla="*/ 291292 w 1075758"/>
                <a:gd name="connsiteY9" fmla="*/ 242866 h 771967"/>
                <a:gd name="connsiteX10" fmla="*/ 547800 w 1075758"/>
                <a:gd name="connsiteY10" fmla="*/ 79799 h 771967"/>
                <a:gd name="connsiteX11" fmla="*/ 788878 w 1075758"/>
                <a:gd name="connsiteY11" fmla="*/ -1258 h 771967"/>
                <a:gd name="connsiteX12" fmla="*/ 1052530 w 1075758"/>
                <a:gd name="connsiteY12" fmla="*/ 72939 h 77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5758" h="771967">
                  <a:moveTo>
                    <a:pt x="1052530" y="72939"/>
                  </a:moveTo>
                  <a:cubicBezTo>
                    <a:pt x="1091392" y="136187"/>
                    <a:pt x="1071580" y="217817"/>
                    <a:pt x="1061484" y="286873"/>
                  </a:cubicBezTo>
                  <a:cubicBezTo>
                    <a:pt x="1040738" y="410886"/>
                    <a:pt x="943916" y="508234"/>
                    <a:pt x="820025" y="529665"/>
                  </a:cubicBezTo>
                  <a:cubicBezTo>
                    <a:pt x="747730" y="546808"/>
                    <a:pt x="708392" y="606530"/>
                    <a:pt x="698676" y="677016"/>
                  </a:cubicBezTo>
                  <a:cubicBezTo>
                    <a:pt x="679626" y="740452"/>
                    <a:pt x="607427" y="784933"/>
                    <a:pt x="542847" y="764265"/>
                  </a:cubicBezTo>
                  <a:cubicBezTo>
                    <a:pt x="469314" y="742452"/>
                    <a:pt x="450359" y="664443"/>
                    <a:pt x="418451" y="604625"/>
                  </a:cubicBezTo>
                  <a:cubicBezTo>
                    <a:pt x="320438" y="499850"/>
                    <a:pt x="156037" y="763883"/>
                    <a:pt x="25544" y="663966"/>
                  </a:cubicBezTo>
                  <a:cubicBezTo>
                    <a:pt x="-58371" y="566812"/>
                    <a:pt x="84980" y="496327"/>
                    <a:pt x="142607" y="435366"/>
                  </a:cubicBezTo>
                  <a:cubicBezTo>
                    <a:pt x="188708" y="380121"/>
                    <a:pt x="223093" y="315448"/>
                    <a:pt x="267384" y="259535"/>
                  </a:cubicBezTo>
                  <a:cubicBezTo>
                    <a:pt x="271709" y="250010"/>
                    <a:pt x="280872" y="243629"/>
                    <a:pt x="291292" y="242866"/>
                  </a:cubicBezTo>
                  <a:cubicBezTo>
                    <a:pt x="380922" y="195241"/>
                    <a:pt x="455503" y="124280"/>
                    <a:pt x="547800" y="79799"/>
                  </a:cubicBezTo>
                  <a:cubicBezTo>
                    <a:pt x="626763" y="49317"/>
                    <a:pt x="703439" y="6360"/>
                    <a:pt x="788878" y="-1258"/>
                  </a:cubicBezTo>
                  <a:cubicBezTo>
                    <a:pt x="879366" y="-5451"/>
                    <a:pt x="991189" y="-4212"/>
                    <a:pt x="1052530" y="72939"/>
                  </a:cubicBezTo>
                  <a:close/>
                </a:path>
              </a:pathLst>
            </a:custGeom>
            <a:solidFill>
              <a:srgbClr val="50B1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/>
            <p:cNvSpPr/>
            <p:nvPr>
              <p:custDataLst>
                <p:tags r:id="rId24"/>
              </p:custDataLst>
            </p:nvPr>
          </p:nvSpPr>
          <p:spPr>
            <a:xfrm>
              <a:off x="5343334" y="3462848"/>
              <a:ext cx="758816" cy="625171"/>
            </a:xfrm>
            <a:custGeom>
              <a:avLst/>
              <a:gdLst>
                <a:gd name="connsiteX0" fmla="*/ 190894 w 758816"/>
                <a:gd name="connsiteY0" fmla="*/ 66628 h 625171"/>
                <a:gd name="connsiteX1" fmla="*/ 733819 w 758816"/>
                <a:gd name="connsiteY1" fmla="*/ 212838 h 625171"/>
                <a:gd name="connsiteX2" fmla="*/ 590944 w 758816"/>
                <a:gd name="connsiteY2" fmla="*/ 329329 h 625171"/>
                <a:gd name="connsiteX3" fmla="*/ 484550 w 758816"/>
                <a:gd name="connsiteY3" fmla="*/ 489635 h 625171"/>
                <a:gd name="connsiteX4" fmla="*/ 295383 w 758816"/>
                <a:gd name="connsiteY4" fmla="*/ 495158 h 625171"/>
                <a:gd name="connsiteX5" fmla="*/ 73832 w 758816"/>
                <a:gd name="connsiteY5" fmla="*/ 622413 h 625171"/>
                <a:gd name="connsiteX6" fmla="*/ -177 w 758816"/>
                <a:gd name="connsiteY6" fmla="*/ 347616 h 625171"/>
                <a:gd name="connsiteX7" fmla="*/ 76023 w 758816"/>
                <a:gd name="connsiteY7" fmla="*/ 135494 h 625171"/>
                <a:gd name="connsiteX8" fmla="*/ 190894 w 758816"/>
                <a:gd name="connsiteY8" fmla="*/ 66628 h 62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816" h="625171">
                  <a:moveTo>
                    <a:pt x="190894" y="66628"/>
                  </a:moveTo>
                  <a:cubicBezTo>
                    <a:pt x="333769" y="-8904"/>
                    <a:pt x="880695" y="-88058"/>
                    <a:pt x="733819" y="212838"/>
                  </a:cubicBezTo>
                  <a:cubicBezTo>
                    <a:pt x="701815" y="271130"/>
                    <a:pt x="632378" y="282562"/>
                    <a:pt x="590944" y="329329"/>
                  </a:cubicBezTo>
                  <a:cubicBezTo>
                    <a:pt x="541129" y="373428"/>
                    <a:pt x="543319" y="456393"/>
                    <a:pt x="484550" y="489635"/>
                  </a:cubicBezTo>
                  <a:cubicBezTo>
                    <a:pt x="413779" y="530686"/>
                    <a:pt x="364535" y="507827"/>
                    <a:pt x="295383" y="495158"/>
                  </a:cubicBezTo>
                  <a:cubicBezTo>
                    <a:pt x="205753" y="505255"/>
                    <a:pt x="163748" y="627843"/>
                    <a:pt x="73832" y="622413"/>
                  </a:cubicBezTo>
                  <a:cubicBezTo>
                    <a:pt x="-30943" y="573549"/>
                    <a:pt x="14205" y="439724"/>
                    <a:pt x="-177" y="347616"/>
                  </a:cubicBezTo>
                  <a:cubicBezTo>
                    <a:pt x="1728" y="271416"/>
                    <a:pt x="9348" y="184740"/>
                    <a:pt x="76023" y="135494"/>
                  </a:cubicBezTo>
                  <a:cubicBezTo>
                    <a:pt x="104121" y="101491"/>
                    <a:pt x="143174" y="62343"/>
                    <a:pt x="190894" y="66628"/>
                  </a:cubicBezTo>
                  <a:close/>
                </a:path>
              </a:pathLst>
            </a:custGeom>
            <a:solidFill>
              <a:srgbClr val="2B80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>
              <p:custDataLst>
                <p:tags r:id="rId25"/>
              </p:custDataLst>
            </p:nvPr>
          </p:nvSpPr>
          <p:spPr>
            <a:xfrm>
              <a:off x="5854922" y="3484442"/>
              <a:ext cx="1069077" cy="558773"/>
            </a:xfrm>
            <a:custGeom>
              <a:avLst/>
              <a:gdLst>
                <a:gd name="connsiteX0" fmla="*/ 1059098 w 1069077"/>
                <a:gd name="connsiteY0" fmla="*/ 169908 h 558773"/>
                <a:gd name="connsiteX1" fmla="*/ 889744 w 1069077"/>
                <a:gd name="connsiteY1" fmla="*/ 451276 h 558773"/>
                <a:gd name="connsiteX2" fmla="*/ 599040 w 1069077"/>
                <a:gd name="connsiteY2" fmla="*/ 463562 h 558773"/>
                <a:gd name="connsiteX3" fmla="*/ 399873 w 1069077"/>
                <a:gd name="connsiteY3" fmla="*/ 546240 h 558773"/>
                <a:gd name="connsiteX4" fmla="*/ 45447 w 1069077"/>
                <a:gd name="connsiteY4" fmla="*/ 428034 h 558773"/>
                <a:gd name="connsiteX5" fmla="*/ 14301 w 1069077"/>
                <a:gd name="connsiteY5" fmla="*/ 244582 h 558773"/>
                <a:gd name="connsiteX6" fmla="*/ 139745 w 1069077"/>
                <a:gd name="connsiteY6" fmla="*/ 117520 h 558773"/>
                <a:gd name="connsiteX7" fmla="*/ 802399 w 1069077"/>
                <a:gd name="connsiteY7" fmla="*/ 7506 h 558773"/>
                <a:gd name="connsiteX8" fmla="*/ 1059098 w 1069077"/>
                <a:gd name="connsiteY8" fmla="*/ 169908 h 55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077" h="558773">
                  <a:moveTo>
                    <a:pt x="1059098" y="169908"/>
                  </a:moveTo>
                  <a:cubicBezTo>
                    <a:pt x="1096150" y="290112"/>
                    <a:pt x="1025665" y="443370"/>
                    <a:pt x="889744" y="451276"/>
                  </a:cubicBezTo>
                  <a:cubicBezTo>
                    <a:pt x="794494" y="474708"/>
                    <a:pt x="693243" y="432226"/>
                    <a:pt x="599040" y="463562"/>
                  </a:cubicBezTo>
                  <a:cubicBezTo>
                    <a:pt x="529698" y="484042"/>
                    <a:pt x="480073" y="588436"/>
                    <a:pt x="399873" y="546240"/>
                  </a:cubicBezTo>
                  <a:cubicBezTo>
                    <a:pt x="248711" y="400031"/>
                    <a:pt x="144984" y="531476"/>
                    <a:pt x="45447" y="428034"/>
                  </a:cubicBezTo>
                  <a:cubicBezTo>
                    <a:pt x="-892" y="378695"/>
                    <a:pt x="-13160" y="306399"/>
                    <a:pt x="14301" y="244582"/>
                  </a:cubicBezTo>
                  <a:cubicBezTo>
                    <a:pt x="29731" y="213151"/>
                    <a:pt x="98978" y="68751"/>
                    <a:pt x="139745" y="117520"/>
                  </a:cubicBezTo>
                  <a:cubicBezTo>
                    <a:pt x="246711" y="39416"/>
                    <a:pt x="673145" y="-28976"/>
                    <a:pt x="802399" y="7506"/>
                  </a:cubicBezTo>
                  <a:cubicBezTo>
                    <a:pt x="894125" y="43701"/>
                    <a:pt x="1006139" y="82087"/>
                    <a:pt x="1059098" y="169908"/>
                  </a:cubicBezTo>
                  <a:close/>
                </a:path>
              </a:pathLst>
            </a:custGeom>
            <a:solidFill>
              <a:srgbClr val="50B1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>
              <p:custDataLst>
                <p:tags r:id="rId26"/>
              </p:custDataLst>
            </p:nvPr>
          </p:nvSpPr>
          <p:spPr>
            <a:xfrm>
              <a:off x="6623551" y="3475999"/>
              <a:ext cx="977395" cy="510688"/>
            </a:xfrm>
            <a:custGeom>
              <a:avLst/>
              <a:gdLst>
                <a:gd name="connsiteX0" fmla="*/ 748145 w 977395"/>
                <a:gd name="connsiteY0" fmla="*/ 155110 h 510688"/>
                <a:gd name="connsiteX1" fmla="*/ 756432 w 977395"/>
                <a:gd name="connsiteY1" fmla="*/ 508105 h 510688"/>
                <a:gd name="connsiteX2" fmla="*/ 544786 w 977395"/>
                <a:gd name="connsiteY2" fmla="*/ 463337 h 510688"/>
                <a:gd name="connsiteX3" fmla="*/ 376384 w 977395"/>
                <a:gd name="connsiteY3" fmla="*/ 474386 h 510688"/>
                <a:gd name="connsiteX4" fmla="*/ 55106 w 977395"/>
                <a:gd name="connsiteY4" fmla="*/ 236261 h 510688"/>
                <a:gd name="connsiteX5" fmla="*/ 23007 w 977395"/>
                <a:gd name="connsiteY5" fmla="*/ 151394 h 510688"/>
                <a:gd name="connsiteX6" fmla="*/ 53773 w 977395"/>
                <a:gd name="connsiteY6" fmla="*/ 124058 h 510688"/>
                <a:gd name="connsiteX7" fmla="*/ 560407 w 977395"/>
                <a:gd name="connsiteY7" fmla="*/ 15090 h 510688"/>
                <a:gd name="connsiteX8" fmla="*/ 748145 w 977395"/>
                <a:gd name="connsiteY8" fmla="*/ 155110 h 51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7395" h="510688">
                  <a:moveTo>
                    <a:pt x="748145" y="155110"/>
                  </a:moveTo>
                  <a:cubicBezTo>
                    <a:pt x="978459" y="258741"/>
                    <a:pt x="1117048" y="493722"/>
                    <a:pt x="756432" y="508105"/>
                  </a:cubicBezTo>
                  <a:cubicBezTo>
                    <a:pt x="683184" y="506772"/>
                    <a:pt x="617653" y="468481"/>
                    <a:pt x="544786" y="463337"/>
                  </a:cubicBezTo>
                  <a:cubicBezTo>
                    <a:pt x="488398" y="464577"/>
                    <a:pt x="433344" y="486673"/>
                    <a:pt x="376384" y="474386"/>
                  </a:cubicBezTo>
                  <a:cubicBezTo>
                    <a:pt x="257226" y="438667"/>
                    <a:pt x="77395" y="375803"/>
                    <a:pt x="55106" y="236261"/>
                  </a:cubicBezTo>
                  <a:cubicBezTo>
                    <a:pt x="28436" y="220641"/>
                    <a:pt x="9481" y="181304"/>
                    <a:pt x="23007" y="151394"/>
                  </a:cubicBezTo>
                  <a:cubicBezTo>
                    <a:pt x="-30524" y="130916"/>
                    <a:pt x="21007" y="84719"/>
                    <a:pt x="53773" y="124058"/>
                  </a:cubicBezTo>
                  <a:cubicBezTo>
                    <a:pt x="217793" y="67669"/>
                    <a:pt x="380194" y="-46345"/>
                    <a:pt x="560407" y="15090"/>
                  </a:cubicBezTo>
                  <a:cubicBezTo>
                    <a:pt x="644608" y="33571"/>
                    <a:pt x="668421" y="128821"/>
                    <a:pt x="748145" y="155110"/>
                  </a:cubicBezTo>
                  <a:close/>
                </a:path>
              </a:pathLst>
            </a:custGeom>
            <a:solidFill>
              <a:srgbClr val="2B80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/>
            <p:cNvSpPr/>
            <p:nvPr>
              <p:custDataLst>
                <p:tags r:id="rId27"/>
              </p:custDataLst>
            </p:nvPr>
          </p:nvSpPr>
          <p:spPr>
            <a:xfrm>
              <a:off x="4643340" y="3668569"/>
              <a:ext cx="252310" cy="273211"/>
            </a:xfrm>
            <a:custGeom>
              <a:avLst/>
              <a:gdLst>
                <a:gd name="connsiteX0" fmla="*/ 2491 w 252310"/>
                <a:gd name="connsiteY0" fmla="*/ 263148 h 273211"/>
                <a:gd name="connsiteX1" fmla="*/ 74309 w 252310"/>
                <a:gd name="connsiteY1" fmla="*/ 181139 h 273211"/>
                <a:gd name="connsiteX2" fmla="*/ 147557 w 252310"/>
                <a:gd name="connsiteY2" fmla="*/ 63599 h 273211"/>
                <a:gd name="connsiteX3" fmla="*/ 248045 w 252310"/>
                <a:gd name="connsiteY3" fmla="*/ 3305 h 273211"/>
                <a:gd name="connsiteX4" fmla="*/ 182418 w 252310"/>
                <a:gd name="connsiteY4" fmla="*/ 86175 h 273211"/>
                <a:gd name="connsiteX5" fmla="*/ 112791 w 252310"/>
                <a:gd name="connsiteY5" fmla="*/ 199903 h 273211"/>
                <a:gd name="connsiteX6" fmla="*/ 2491 w 252310"/>
                <a:gd name="connsiteY6" fmla="*/ 263148 h 27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310" h="273211">
                  <a:moveTo>
                    <a:pt x="2491" y="263148"/>
                  </a:moveTo>
                  <a:cubicBezTo>
                    <a:pt x="-14940" y="230573"/>
                    <a:pt x="58117" y="206570"/>
                    <a:pt x="74309" y="181139"/>
                  </a:cubicBezTo>
                  <a:cubicBezTo>
                    <a:pt x="110981" y="149896"/>
                    <a:pt x="115553" y="98081"/>
                    <a:pt x="147557" y="63599"/>
                  </a:cubicBezTo>
                  <a:cubicBezTo>
                    <a:pt x="167083" y="48835"/>
                    <a:pt x="227757" y="-23458"/>
                    <a:pt x="248045" y="3305"/>
                  </a:cubicBezTo>
                  <a:cubicBezTo>
                    <a:pt x="269667" y="37787"/>
                    <a:pt x="199278" y="61599"/>
                    <a:pt x="182418" y="86175"/>
                  </a:cubicBezTo>
                  <a:cubicBezTo>
                    <a:pt x="150509" y="118463"/>
                    <a:pt x="146509" y="168374"/>
                    <a:pt x="112791" y="199903"/>
                  </a:cubicBezTo>
                  <a:cubicBezTo>
                    <a:pt x="91550" y="216953"/>
                    <a:pt x="26684" y="294771"/>
                    <a:pt x="2491" y="263148"/>
                  </a:cubicBezTo>
                  <a:close/>
                </a:path>
              </a:pathLst>
            </a:custGeom>
            <a:solidFill>
              <a:srgbClr val="92D5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/>
            <p:cNvSpPr/>
            <p:nvPr>
              <p:custDataLst>
                <p:tags r:id="rId28"/>
              </p:custDataLst>
            </p:nvPr>
          </p:nvSpPr>
          <p:spPr>
            <a:xfrm>
              <a:off x="5029795" y="3900575"/>
              <a:ext cx="150707" cy="128383"/>
            </a:xfrm>
            <a:custGeom>
              <a:avLst/>
              <a:gdLst>
                <a:gd name="connsiteX0" fmla="*/ 114860 w 150707"/>
                <a:gd name="connsiteY0" fmla="*/ 125440 h 128383"/>
                <a:gd name="connsiteX1" fmla="*/ 7037 w 150707"/>
                <a:gd name="connsiteY1" fmla="*/ 566 h 128383"/>
                <a:gd name="connsiteX2" fmla="*/ 100573 w 150707"/>
                <a:gd name="connsiteY2" fmla="*/ 79719 h 128383"/>
                <a:gd name="connsiteX3" fmla="*/ 149246 w 150707"/>
                <a:gd name="connsiteY3" fmla="*/ 95053 h 128383"/>
                <a:gd name="connsiteX4" fmla="*/ 114860 w 150707"/>
                <a:gd name="connsiteY4" fmla="*/ 125440 h 12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7" h="128383">
                  <a:moveTo>
                    <a:pt x="114860" y="125440"/>
                  </a:moveTo>
                  <a:cubicBezTo>
                    <a:pt x="76760" y="132584"/>
                    <a:pt x="-28491" y="31236"/>
                    <a:pt x="7037" y="566"/>
                  </a:cubicBezTo>
                  <a:cubicBezTo>
                    <a:pt x="42280" y="-20102"/>
                    <a:pt x="55424" y="67241"/>
                    <a:pt x="100573" y="79719"/>
                  </a:cubicBezTo>
                  <a:cubicBezTo>
                    <a:pt x="115718" y="91626"/>
                    <a:pt x="140959" y="70767"/>
                    <a:pt x="149246" y="95053"/>
                  </a:cubicBezTo>
                  <a:cubicBezTo>
                    <a:pt x="156389" y="116389"/>
                    <a:pt x="132196" y="125821"/>
                    <a:pt x="114860" y="125440"/>
                  </a:cubicBezTo>
                  <a:close/>
                </a:path>
              </a:pathLst>
            </a:custGeom>
            <a:solidFill>
              <a:srgbClr val="92D5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/>
            <p:cNvSpPr/>
            <p:nvPr>
              <p:custDataLst>
                <p:tags r:id="rId29"/>
              </p:custDataLst>
            </p:nvPr>
          </p:nvSpPr>
          <p:spPr>
            <a:xfrm>
              <a:off x="5930649" y="3663240"/>
              <a:ext cx="189523" cy="237314"/>
            </a:xfrm>
            <a:custGeom>
              <a:avLst/>
              <a:gdLst>
                <a:gd name="connsiteX0" fmla="*/ 165744 w 189523"/>
                <a:gd name="connsiteY0" fmla="*/ 234284 h 237314"/>
                <a:gd name="connsiteX1" fmla="*/ 8963 w 189523"/>
                <a:gd name="connsiteY1" fmla="*/ 57022 h 237314"/>
                <a:gd name="connsiteX2" fmla="*/ 57254 w 189523"/>
                <a:gd name="connsiteY2" fmla="*/ -986 h 237314"/>
                <a:gd name="connsiteX3" fmla="*/ 66189 w 189523"/>
                <a:gd name="connsiteY3" fmla="*/ 27589 h 237314"/>
                <a:gd name="connsiteX4" fmla="*/ 63922 w 189523"/>
                <a:gd name="connsiteY4" fmla="*/ 31019 h 237314"/>
                <a:gd name="connsiteX5" fmla="*/ 173079 w 189523"/>
                <a:gd name="connsiteY5" fmla="*/ 193993 h 237314"/>
                <a:gd name="connsiteX6" fmla="*/ 165744 w 189523"/>
                <a:gd name="connsiteY6" fmla="*/ 234284 h 23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523" h="237311">
                  <a:moveTo>
                    <a:pt x="165744" y="234284"/>
                  </a:moveTo>
                  <a:cubicBezTo>
                    <a:pt x="81734" y="220947"/>
                    <a:pt x="-33614" y="158084"/>
                    <a:pt x="8963" y="57022"/>
                  </a:cubicBezTo>
                  <a:cubicBezTo>
                    <a:pt x="19250" y="36259"/>
                    <a:pt x="24965" y="-11939"/>
                    <a:pt x="57254" y="-986"/>
                  </a:cubicBezTo>
                  <a:cubicBezTo>
                    <a:pt x="67599" y="4444"/>
                    <a:pt x="71609" y="17209"/>
                    <a:pt x="66189" y="27589"/>
                  </a:cubicBezTo>
                  <a:cubicBezTo>
                    <a:pt x="65551" y="28733"/>
                    <a:pt x="64789" y="29971"/>
                    <a:pt x="63922" y="31019"/>
                  </a:cubicBezTo>
                  <a:cubicBezTo>
                    <a:pt x="2105" y="129223"/>
                    <a:pt x="83829" y="176562"/>
                    <a:pt x="173079" y="193993"/>
                  </a:cubicBezTo>
                  <a:cubicBezTo>
                    <a:pt x="199272" y="198660"/>
                    <a:pt x="191652" y="239425"/>
                    <a:pt x="165744" y="234284"/>
                  </a:cubicBezTo>
                  <a:close/>
                </a:path>
              </a:pathLst>
            </a:custGeom>
            <a:solidFill>
              <a:srgbClr val="92D5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/>
            <p:cNvSpPr/>
            <p:nvPr>
              <p:custDataLst>
                <p:tags r:id="rId30"/>
              </p:custDataLst>
            </p:nvPr>
          </p:nvSpPr>
          <p:spPr>
            <a:xfrm>
              <a:off x="6307875" y="3853884"/>
              <a:ext cx="369533" cy="121499"/>
            </a:xfrm>
            <a:custGeom>
              <a:avLst/>
              <a:gdLst>
                <a:gd name="connsiteX0" fmla="*/ 13785 w 369533"/>
                <a:gd name="connsiteY0" fmla="*/ 118123 h 121499"/>
                <a:gd name="connsiteX1" fmla="*/ 46932 w 369533"/>
                <a:gd name="connsiteY1" fmla="*/ 46591 h 121499"/>
                <a:gd name="connsiteX2" fmla="*/ 360495 w 369533"/>
                <a:gd name="connsiteY2" fmla="*/ 9253 h 121499"/>
                <a:gd name="connsiteX3" fmla="*/ 365648 w 369533"/>
                <a:gd name="connsiteY3" fmla="*/ 38019 h 121499"/>
                <a:gd name="connsiteX4" fmla="*/ 353542 w 369533"/>
                <a:gd name="connsiteY4" fmla="*/ 46307 h 121499"/>
                <a:gd name="connsiteX5" fmla="*/ 40741 w 369533"/>
                <a:gd name="connsiteY5" fmla="*/ 103457 h 121499"/>
                <a:gd name="connsiteX6" fmla="*/ 13785 w 369533"/>
                <a:gd name="connsiteY6" fmla="*/ 118123 h 12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533" h="121499">
                  <a:moveTo>
                    <a:pt x="13785" y="118123"/>
                  </a:moveTo>
                  <a:cubicBezTo>
                    <a:pt x="-24315" y="97169"/>
                    <a:pt x="25310" y="59260"/>
                    <a:pt x="46932" y="46591"/>
                  </a:cubicBezTo>
                  <a:cubicBezTo>
                    <a:pt x="155803" y="-37609"/>
                    <a:pt x="239147" y="12588"/>
                    <a:pt x="360495" y="9253"/>
                  </a:cubicBezTo>
                  <a:cubicBezTo>
                    <a:pt x="369858" y="15730"/>
                    <a:pt x="372173" y="28685"/>
                    <a:pt x="365648" y="38019"/>
                  </a:cubicBezTo>
                  <a:cubicBezTo>
                    <a:pt x="362762" y="42209"/>
                    <a:pt x="358457" y="45163"/>
                    <a:pt x="353542" y="46307"/>
                  </a:cubicBezTo>
                  <a:cubicBezTo>
                    <a:pt x="225526" y="62213"/>
                    <a:pt x="156851" y="-7797"/>
                    <a:pt x="40741" y="103457"/>
                  </a:cubicBezTo>
                  <a:cubicBezTo>
                    <a:pt x="37131" y="114791"/>
                    <a:pt x="25244" y="121267"/>
                    <a:pt x="13785" y="118123"/>
                  </a:cubicBezTo>
                  <a:close/>
                </a:path>
              </a:pathLst>
            </a:custGeom>
            <a:solidFill>
              <a:srgbClr val="92D5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/>
            <p:cNvSpPr/>
            <p:nvPr>
              <p:custDataLst>
                <p:tags r:id="rId31"/>
              </p:custDataLst>
            </p:nvPr>
          </p:nvSpPr>
          <p:spPr>
            <a:xfrm>
              <a:off x="5376303" y="3728747"/>
              <a:ext cx="68125" cy="262204"/>
            </a:xfrm>
            <a:custGeom>
              <a:avLst/>
              <a:gdLst>
                <a:gd name="connsiteX0" fmla="*/ 21813 w 68125"/>
                <a:gd name="connsiteY0" fmla="*/ 251738 h 262204"/>
                <a:gd name="connsiteX1" fmla="*/ 58103 w 68125"/>
                <a:gd name="connsiteY1" fmla="*/ -1342 h 262204"/>
                <a:gd name="connsiteX2" fmla="*/ 58103 w 68125"/>
                <a:gd name="connsiteY2" fmla="*/ 46283 h 262204"/>
                <a:gd name="connsiteX3" fmla="*/ 39815 w 68125"/>
                <a:gd name="connsiteY3" fmla="*/ 172299 h 262204"/>
                <a:gd name="connsiteX4" fmla="*/ 54293 w 68125"/>
                <a:gd name="connsiteY4" fmla="*/ 226591 h 262204"/>
                <a:gd name="connsiteX5" fmla="*/ 21813 w 68125"/>
                <a:gd name="connsiteY5" fmla="*/ 251738 h 26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5" h="262204">
                  <a:moveTo>
                    <a:pt x="21813" y="251738"/>
                  </a:moveTo>
                  <a:cubicBezTo>
                    <a:pt x="-16859" y="221733"/>
                    <a:pt x="-4381" y="-22010"/>
                    <a:pt x="58103" y="-1342"/>
                  </a:cubicBezTo>
                  <a:cubicBezTo>
                    <a:pt x="77820" y="10851"/>
                    <a:pt x="62580" y="30568"/>
                    <a:pt x="58103" y="46283"/>
                  </a:cubicBezTo>
                  <a:cubicBezTo>
                    <a:pt x="45464" y="87051"/>
                    <a:pt x="39291" y="129627"/>
                    <a:pt x="39815" y="172299"/>
                  </a:cubicBezTo>
                  <a:cubicBezTo>
                    <a:pt x="41339" y="191349"/>
                    <a:pt x="42673" y="211066"/>
                    <a:pt x="54293" y="226591"/>
                  </a:cubicBezTo>
                  <a:cubicBezTo>
                    <a:pt x="70390" y="247548"/>
                    <a:pt x="37720" y="272693"/>
                    <a:pt x="21813" y="251738"/>
                  </a:cubicBezTo>
                  <a:close/>
                </a:path>
              </a:pathLst>
            </a:custGeom>
            <a:solidFill>
              <a:srgbClr val="92D5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/>
            <p:cNvSpPr/>
            <p:nvPr>
              <p:custDataLst>
                <p:tags r:id="rId32"/>
              </p:custDataLst>
            </p:nvPr>
          </p:nvSpPr>
          <p:spPr>
            <a:xfrm>
              <a:off x="5655117" y="3860837"/>
              <a:ext cx="143809" cy="56701"/>
            </a:xfrm>
            <a:custGeom>
              <a:avLst/>
              <a:gdLst>
                <a:gd name="connsiteX0" fmla="*/ 118188 w 143809"/>
                <a:gd name="connsiteY0" fmla="*/ 53165 h 56701"/>
                <a:gd name="connsiteX1" fmla="*/ 5222 w 143809"/>
                <a:gd name="connsiteY1" fmla="*/ 32684 h 56701"/>
                <a:gd name="connsiteX2" fmla="*/ 129047 w 143809"/>
                <a:gd name="connsiteY2" fmla="*/ 13634 h 56701"/>
                <a:gd name="connsiteX3" fmla="*/ 118188 w 143809"/>
                <a:gd name="connsiteY3" fmla="*/ 53165 h 56701"/>
                <a:gd name="connsiteX4" fmla="*/ 34178 w 143809"/>
                <a:gd name="connsiteY4" fmla="*/ 3728 h 56701"/>
                <a:gd name="connsiteX5" fmla="*/ 32178 w 143809"/>
                <a:gd name="connsiteY5" fmla="*/ 2014 h 56701"/>
                <a:gd name="connsiteX6" fmla="*/ 32178 w 143809"/>
                <a:gd name="connsiteY6" fmla="*/ 2014 h 56701"/>
                <a:gd name="connsiteX7" fmla="*/ 27320 w 143809"/>
                <a:gd name="connsiteY7" fmla="*/ -748 h 56701"/>
                <a:gd name="connsiteX8" fmla="*/ 34178 w 143809"/>
                <a:gd name="connsiteY8" fmla="*/ 3728 h 5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809" h="56701">
                  <a:moveTo>
                    <a:pt x="118188" y="53165"/>
                  </a:moveTo>
                  <a:cubicBezTo>
                    <a:pt x="82946" y="34115"/>
                    <a:pt x="39321" y="49639"/>
                    <a:pt x="5222" y="32684"/>
                  </a:cubicBezTo>
                  <a:cubicBezTo>
                    <a:pt x="-28211" y="-26656"/>
                    <a:pt x="103520" y="4872"/>
                    <a:pt x="129047" y="13634"/>
                  </a:cubicBezTo>
                  <a:cubicBezTo>
                    <a:pt x="154764" y="20397"/>
                    <a:pt x="143525" y="60785"/>
                    <a:pt x="118188" y="53165"/>
                  </a:cubicBezTo>
                  <a:close/>
                  <a:moveTo>
                    <a:pt x="34178" y="3728"/>
                  </a:moveTo>
                  <a:lnTo>
                    <a:pt x="32178" y="2014"/>
                  </a:lnTo>
                  <a:lnTo>
                    <a:pt x="32178" y="2014"/>
                  </a:lnTo>
                  <a:cubicBezTo>
                    <a:pt x="30682" y="872"/>
                    <a:pt x="29053" y="-81"/>
                    <a:pt x="27320" y="-748"/>
                  </a:cubicBezTo>
                  <a:cubicBezTo>
                    <a:pt x="29834" y="396"/>
                    <a:pt x="32149" y="1919"/>
                    <a:pt x="34178" y="3728"/>
                  </a:cubicBezTo>
                  <a:close/>
                </a:path>
              </a:pathLst>
            </a:custGeom>
            <a:solidFill>
              <a:srgbClr val="92D5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/>
            <p:cNvSpPr/>
            <p:nvPr>
              <p:custDataLst>
                <p:tags r:id="rId33"/>
              </p:custDataLst>
            </p:nvPr>
          </p:nvSpPr>
          <p:spPr>
            <a:xfrm>
              <a:off x="6727660" y="3672458"/>
              <a:ext cx="270757" cy="205566"/>
            </a:xfrm>
            <a:custGeom>
              <a:avLst/>
              <a:gdLst>
                <a:gd name="connsiteX0" fmla="*/ 245129 w 270757"/>
                <a:gd name="connsiteY0" fmla="*/ 202109 h 205566"/>
                <a:gd name="connsiteX1" fmla="*/ 14719 w 270757"/>
                <a:gd name="connsiteY1" fmla="*/ 64854 h 205566"/>
                <a:gd name="connsiteX2" fmla="*/ 19672 w 270757"/>
                <a:gd name="connsiteY2" fmla="*/ -2584 h 205566"/>
                <a:gd name="connsiteX3" fmla="*/ 85204 w 270757"/>
                <a:gd name="connsiteY3" fmla="*/ 103240 h 205566"/>
                <a:gd name="connsiteX4" fmla="*/ 256083 w 270757"/>
                <a:gd name="connsiteY4" fmla="*/ 162676 h 205566"/>
                <a:gd name="connsiteX5" fmla="*/ 245129 w 270757"/>
                <a:gd name="connsiteY5" fmla="*/ 202109 h 2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757" h="205566">
                  <a:moveTo>
                    <a:pt x="245129" y="202109"/>
                  </a:moveTo>
                  <a:cubicBezTo>
                    <a:pt x="155404" y="187726"/>
                    <a:pt x="43675" y="165248"/>
                    <a:pt x="14719" y="64854"/>
                  </a:cubicBezTo>
                  <a:cubicBezTo>
                    <a:pt x="7575" y="43995"/>
                    <a:pt x="-17475" y="2179"/>
                    <a:pt x="19672" y="-2584"/>
                  </a:cubicBezTo>
                  <a:cubicBezTo>
                    <a:pt x="57201" y="8562"/>
                    <a:pt x="48247" y="81141"/>
                    <a:pt x="85204" y="103240"/>
                  </a:cubicBezTo>
                  <a:cubicBezTo>
                    <a:pt x="131877" y="146770"/>
                    <a:pt x="197028" y="149340"/>
                    <a:pt x="256083" y="162676"/>
                  </a:cubicBezTo>
                  <a:cubicBezTo>
                    <a:pt x="281610" y="169438"/>
                    <a:pt x="270561" y="209348"/>
                    <a:pt x="245129" y="202109"/>
                  </a:cubicBezTo>
                  <a:close/>
                </a:path>
              </a:pathLst>
            </a:custGeom>
            <a:solidFill>
              <a:srgbClr val="92D5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/>
            <p:cNvSpPr/>
            <p:nvPr>
              <p:custDataLst>
                <p:tags r:id="rId34"/>
              </p:custDataLst>
            </p:nvPr>
          </p:nvSpPr>
          <p:spPr>
            <a:xfrm>
              <a:off x="7238476" y="3827745"/>
              <a:ext cx="305735" cy="106374"/>
            </a:xfrm>
            <a:custGeom>
              <a:avLst/>
              <a:gdLst>
                <a:gd name="connsiteX0" fmla="*/ 19682 w 305735"/>
                <a:gd name="connsiteY0" fmla="*/ 103781 h 106374"/>
                <a:gd name="connsiteX1" fmla="*/ 19682 w 305735"/>
                <a:gd name="connsiteY1" fmla="*/ 62826 h 106374"/>
                <a:gd name="connsiteX2" fmla="*/ 203229 w 305735"/>
                <a:gd name="connsiteY2" fmla="*/ 47966 h 106374"/>
                <a:gd name="connsiteX3" fmla="*/ 300003 w 305735"/>
                <a:gd name="connsiteY3" fmla="*/ -422 h 106374"/>
                <a:gd name="connsiteX4" fmla="*/ 19682 w 305735"/>
                <a:gd name="connsiteY4" fmla="*/ 103781 h 10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35" h="106374">
                  <a:moveTo>
                    <a:pt x="19682" y="103781"/>
                  </a:moveTo>
                  <a:cubicBezTo>
                    <a:pt x="-6702" y="103781"/>
                    <a:pt x="-6892" y="62635"/>
                    <a:pt x="19682" y="62826"/>
                  </a:cubicBezTo>
                  <a:cubicBezTo>
                    <a:pt x="81204" y="64063"/>
                    <a:pt x="142698" y="59014"/>
                    <a:pt x="203229" y="47966"/>
                  </a:cubicBezTo>
                  <a:cubicBezTo>
                    <a:pt x="265618" y="46441"/>
                    <a:pt x="267427" y="-14709"/>
                    <a:pt x="300003" y="-422"/>
                  </a:cubicBezTo>
                  <a:cubicBezTo>
                    <a:pt x="347057" y="102353"/>
                    <a:pt x="81500" y="103972"/>
                    <a:pt x="19682" y="103781"/>
                  </a:cubicBezTo>
                  <a:close/>
                </a:path>
              </a:pathLst>
            </a:custGeom>
            <a:solidFill>
              <a:srgbClr val="92D5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/>
            <p:cNvSpPr/>
            <p:nvPr>
              <p:custDataLst>
                <p:tags r:id="rId35"/>
              </p:custDataLst>
            </p:nvPr>
          </p:nvSpPr>
          <p:spPr>
            <a:xfrm>
              <a:off x="4807077" y="3041617"/>
              <a:ext cx="2503904" cy="612457"/>
            </a:xfrm>
            <a:custGeom>
              <a:avLst/>
              <a:gdLst>
                <a:gd name="connsiteX0" fmla="*/ 2486229 w 2503904"/>
                <a:gd name="connsiteY0" fmla="*/ 181249 h 612457"/>
                <a:gd name="connsiteX1" fmla="*/ 2346211 w 2503904"/>
                <a:gd name="connsiteY1" fmla="*/ 571107 h 612457"/>
                <a:gd name="connsiteX2" fmla="*/ 1917586 w 2503904"/>
                <a:gd name="connsiteY2" fmla="*/ 581204 h 612457"/>
                <a:gd name="connsiteX3" fmla="*/ 1140251 w 2503904"/>
                <a:gd name="connsiteY3" fmla="*/ 591492 h 612457"/>
                <a:gd name="connsiteX4" fmla="*/ 385775 w 2503904"/>
                <a:gd name="connsiteY4" fmla="*/ 609874 h 612457"/>
                <a:gd name="connsiteX5" fmla="*/ 28874 w 2503904"/>
                <a:gd name="connsiteY5" fmla="*/ 519864 h 612457"/>
                <a:gd name="connsiteX6" fmla="*/ -177 w 2503904"/>
                <a:gd name="connsiteY6" fmla="*/ 350223 h 612457"/>
                <a:gd name="connsiteX7" fmla="*/ 9348 w 2503904"/>
                <a:gd name="connsiteY7" fmla="*/ 102573 h 612457"/>
                <a:gd name="connsiteX8" fmla="*/ 50591 w 2503904"/>
                <a:gd name="connsiteY8" fmla="*/ 104191 h 612457"/>
                <a:gd name="connsiteX9" fmla="*/ 580562 w 2503904"/>
                <a:gd name="connsiteY9" fmla="*/ 25229 h 612457"/>
                <a:gd name="connsiteX10" fmla="*/ 1544777 w 2503904"/>
                <a:gd name="connsiteY10" fmla="*/ -2584 h 612457"/>
                <a:gd name="connsiteX11" fmla="*/ 2221053 w 2503904"/>
                <a:gd name="connsiteY11" fmla="*/ 11322 h 612457"/>
                <a:gd name="connsiteX12" fmla="*/ 2486229 w 2503904"/>
                <a:gd name="connsiteY12" fmla="*/ 181249 h 61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03904" h="612457">
                  <a:moveTo>
                    <a:pt x="2486229" y="181249"/>
                  </a:moveTo>
                  <a:cubicBezTo>
                    <a:pt x="2495754" y="319934"/>
                    <a:pt x="2563762" y="580537"/>
                    <a:pt x="2346211" y="571107"/>
                  </a:cubicBezTo>
                  <a:cubicBezTo>
                    <a:pt x="2203336" y="576060"/>
                    <a:pt x="2060461" y="575393"/>
                    <a:pt x="1917586" y="581204"/>
                  </a:cubicBezTo>
                  <a:cubicBezTo>
                    <a:pt x="1658316" y="581776"/>
                    <a:pt x="1399426" y="598159"/>
                    <a:pt x="1140251" y="591492"/>
                  </a:cubicBezTo>
                  <a:cubicBezTo>
                    <a:pt x="888886" y="610542"/>
                    <a:pt x="637521" y="605207"/>
                    <a:pt x="385775" y="609874"/>
                  </a:cubicBezTo>
                  <a:cubicBezTo>
                    <a:pt x="264808" y="604254"/>
                    <a:pt x="120981" y="611684"/>
                    <a:pt x="28874" y="519864"/>
                  </a:cubicBezTo>
                  <a:cubicBezTo>
                    <a:pt x="-1987" y="470048"/>
                    <a:pt x="4299" y="406515"/>
                    <a:pt x="-177" y="350223"/>
                  </a:cubicBezTo>
                  <a:cubicBezTo>
                    <a:pt x="4871" y="267070"/>
                    <a:pt x="-7512" y="183917"/>
                    <a:pt x="9348" y="102573"/>
                  </a:cubicBezTo>
                  <a:cubicBezTo>
                    <a:pt x="12300" y="77711"/>
                    <a:pt x="50496" y="78665"/>
                    <a:pt x="50591" y="104191"/>
                  </a:cubicBezTo>
                  <a:cubicBezTo>
                    <a:pt x="217564" y="39897"/>
                    <a:pt x="403778" y="39232"/>
                    <a:pt x="580562" y="25229"/>
                  </a:cubicBezTo>
                  <a:cubicBezTo>
                    <a:pt x="901650" y="5132"/>
                    <a:pt x="1223214" y="-12"/>
                    <a:pt x="1544777" y="-2584"/>
                  </a:cubicBezTo>
                  <a:cubicBezTo>
                    <a:pt x="1770234" y="-870"/>
                    <a:pt x="1996167" y="-5442"/>
                    <a:pt x="2221053" y="11322"/>
                  </a:cubicBezTo>
                  <a:cubicBezTo>
                    <a:pt x="2338591" y="23896"/>
                    <a:pt x="2497373" y="21420"/>
                    <a:pt x="2486229" y="181249"/>
                  </a:cubicBezTo>
                  <a:close/>
                </a:path>
              </a:pathLst>
            </a:custGeom>
            <a:solidFill>
              <a:srgbClr val="FEC7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/>
            <p:cNvSpPr/>
            <p:nvPr>
              <p:custDataLst>
                <p:tags r:id="rId36"/>
              </p:custDataLst>
            </p:nvPr>
          </p:nvSpPr>
          <p:spPr>
            <a:xfrm>
              <a:off x="4803933" y="2315014"/>
              <a:ext cx="2510299" cy="903367"/>
            </a:xfrm>
            <a:custGeom>
              <a:avLst/>
              <a:gdLst>
                <a:gd name="connsiteX0" fmla="*/ 2467560 w 2510299"/>
                <a:gd name="connsiteY0" fmla="*/ 731736 h 903367"/>
                <a:gd name="connsiteX1" fmla="*/ 2146377 w 2510299"/>
                <a:gd name="connsiteY1" fmla="*/ 888231 h 903367"/>
                <a:gd name="connsiteX2" fmla="*/ 1516679 w 2510299"/>
                <a:gd name="connsiteY2" fmla="*/ 897756 h 903367"/>
                <a:gd name="connsiteX3" fmla="*/ 583229 w 2510299"/>
                <a:gd name="connsiteY3" fmla="*/ 865848 h 903367"/>
                <a:gd name="connsiteX4" fmla="*/ -177 w 2510299"/>
                <a:gd name="connsiteY4" fmla="*/ 835176 h 903367"/>
                <a:gd name="connsiteX5" fmla="*/ 204134 w 2510299"/>
                <a:gd name="connsiteY5" fmla="*/ 673251 h 903367"/>
                <a:gd name="connsiteX6" fmla="*/ 753345 w 2510299"/>
                <a:gd name="connsiteY6" fmla="*/ 404265 h 903367"/>
                <a:gd name="connsiteX7" fmla="*/ 1637551 w 2510299"/>
                <a:gd name="connsiteY7" fmla="*/ 20219 h 903367"/>
                <a:gd name="connsiteX8" fmla="*/ 1742897 w 2510299"/>
                <a:gd name="connsiteY8" fmla="*/ 11931 h 903367"/>
                <a:gd name="connsiteX9" fmla="*/ 2467560 w 2510299"/>
                <a:gd name="connsiteY9" fmla="*/ 731736 h 90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0299" h="903367">
                  <a:moveTo>
                    <a:pt x="2467560" y="731736"/>
                  </a:moveTo>
                  <a:cubicBezTo>
                    <a:pt x="2637390" y="937190"/>
                    <a:pt x="2251152" y="873183"/>
                    <a:pt x="2146377" y="888231"/>
                  </a:cubicBezTo>
                  <a:cubicBezTo>
                    <a:pt x="1936827" y="896519"/>
                    <a:pt x="1726514" y="905662"/>
                    <a:pt x="1516679" y="897756"/>
                  </a:cubicBezTo>
                  <a:cubicBezTo>
                    <a:pt x="1205688" y="890517"/>
                    <a:pt x="893839" y="885563"/>
                    <a:pt x="583229" y="865848"/>
                  </a:cubicBezTo>
                  <a:cubicBezTo>
                    <a:pt x="487979" y="856323"/>
                    <a:pt x="15920" y="921377"/>
                    <a:pt x="-177" y="835176"/>
                  </a:cubicBezTo>
                  <a:cubicBezTo>
                    <a:pt x="10014" y="740689"/>
                    <a:pt x="137935" y="721543"/>
                    <a:pt x="204134" y="673251"/>
                  </a:cubicBezTo>
                  <a:cubicBezTo>
                    <a:pt x="380918" y="573620"/>
                    <a:pt x="570275" y="488276"/>
                    <a:pt x="753345" y="404265"/>
                  </a:cubicBezTo>
                  <a:cubicBezTo>
                    <a:pt x="1035857" y="248819"/>
                    <a:pt x="1326464" y="108134"/>
                    <a:pt x="1637551" y="20219"/>
                  </a:cubicBezTo>
                  <a:cubicBezTo>
                    <a:pt x="1632503" y="-9501"/>
                    <a:pt x="1737278" y="-7880"/>
                    <a:pt x="1742897" y="11931"/>
                  </a:cubicBezTo>
                  <a:cubicBezTo>
                    <a:pt x="2013598" y="218053"/>
                    <a:pt x="2265153" y="457701"/>
                    <a:pt x="2467560" y="731736"/>
                  </a:cubicBezTo>
                  <a:close/>
                </a:path>
              </a:pathLst>
            </a:custGeom>
            <a:solidFill>
              <a:srgbClr val="FEA37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/>
            <p:cNvSpPr/>
            <p:nvPr>
              <p:custDataLst>
                <p:tags r:id="rId37"/>
              </p:custDataLst>
            </p:nvPr>
          </p:nvSpPr>
          <p:spPr>
            <a:xfrm>
              <a:off x="6223055" y="2314556"/>
              <a:ext cx="337271" cy="161078"/>
            </a:xfrm>
            <a:custGeom>
              <a:avLst/>
              <a:gdLst>
                <a:gd name="connsiteX0" fmla="*/ 307 w 337271"/>
                <a:gd name="connsiteY0" fmla="*/ 146311 h 161078"/>
                <a:gd name="connsiteX1" fmla="*/ 158422 w 337271"/>
                <a:gd name="connsiteY1" fmla="*/ 27534 h 161078"/>
                <a:gd name="connsiteX2" fmla="*/ 318156 w 337271"/>
                <a:gd name="connsiteY2" fmla="*/ 32488 h 161078"/>
                <a:gd name="connsiteX3" fmla="*/ 332158 w 337271"/>
                <a:gd name="connsiteY3" fmla="*/ 71160 h 161078"/>
                <a:gd name="connsiteX4" fmla="*/ 246433 w 337271"/>
                <a:gd name="connsiteY4" fmla="*/ 37250 h 161078"/>
                <a:gd name="connsiteX5" fmla="*/ 119274 w 337271"/>
                <a:gd name="connsiteY5" fmla="*/ 114687 h 161078"/>
                <a:gd name="connsiteX6" fmla="*/ 307 w 337271"/>
                <a:gd name="connsiteY6" fmla="*/ 146311 h 16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271" h="161078">
                  <a:moveTo>
                    <a:pt x="307" y="146311"/>
                  </a:moveTo>
                  <a:cubicBezTo>
                    <a:pt x="-9218" y="102116"/>
                    <a:pt x="124608" y="56109"/>
                    <a:pt x="158422" y="27534"/>
                  </a:cubicBezTo>
                  <a:cubicBezTo>
                    <a:pt x="208809" y="-2659"/>
                    <a:pt x="277198" y="-23521"/>
                    <a:pt x="318156" y="32488"/>
                  </a:cubicBezTo>
                  <a:cubicBezTo>
                    <a:pt x="330538" y="42013"/>
                    <a:pt x="344826" y="56109"/>
                    <a:pt x="332158" y="71160"/>
                  </a:cubicBezTo>
                  <a:cubicBezTo>
                    <a:pt x="298820" y="99735"/>
                    <a:pt x="280818" y="29534"/>
                    <a:pt x="246433" y="37250"/>
                  </a:cubicBezTo>
                  <a:cubicBezTo>
                    <a:pt x="247766" y="77541"/>
                    <a:pt x="149659" y="93637"/>
                    <a:pt x="119274" y="114687"/>
                  </a:cubicBezTo>
                  <a:cubicBezTo>
                    <a:pt x="85936" y="120975"/>
                    <a:pt x="25167" y="184602"/>
                    <a:pt x="307" y="146311"/>
                  </a:cubicBezTo>
                  <a:close/>
                </a:path>
              </a:pathLst>
            </a:custGeom>
            <a:solidFill>
              <a:srgbClr val="FEA37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/>
            <p:cNvSpPr/>
            <p:nvPr>
              <p:custDataLst>
                <p:tags r:id="rId38"/>
              </p:custDataLst>
            </p:nvPr>
          </p:nvSpPr>
          <p:spPr>
            <a:xfrm>
              <a:off x="5552590" y="2833674"/>
              <a:ext cx="40960" cy="40981"/>
            </a:xfrm>
            <a:custGeom>
              <a:avLst/>
              <a:gdLst>
                <a:gd name="connsiteX0" fmla="*/ -169 w 40960"/>
                <a:gd name="connsiteY0" fmla="*/ 18480 h 40981"/>
                <a:gd name="connsiteX1" fmla="*/ 19548 w 40960"/>
                <a:gd name="connsiteY1" fmla="*/ -2572 h 40981"/>
                <a:gd name="connsiteX2" fmla="*/ 40770 w 40960"/>
                <a:gd name="connsiteY2" fmla="*/ 17146 h 40981"/>
                <a:gd name="connsiteX3" fmla="*/ 21053 w 40960"/>
                <a:gd name="connsiteY3" fmla="*/ 38386 h 40981"/>
                <a:gd name="connsiteX4" fmla="*/ -159 w 40960"/>
                <a:gd name="connsiteY4" fmla="*/ 18671 h 40981"/>
                <a:gd name="connsiteX5" fmla="*/ -169 w 40960"/>
                <a:gd name="connsiteY5" fmla="*/ 18480 h 4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60" h="40981">
                  <a:moveTo>
                    <a:pt x="-169" y="18480"/>
                  </a:moveTo>
                  <a:cubicBezTo>
                    <a:pt x="-493" y="7239"/>
                    <a:pt x="8309" y="-2190"/>
                    <a:pt x="19548" y="-2572"/>
                  </a:cubicBezTo>
                  <a:cubicBezTo>
                    <a:pt x="30854" y="-2951"/>
                    <a:pt x="40351" y="5811"/>
                    <a:pt x="40770" y="17146"/>
                  </a:cubicBezTo>
                  <a:cubicBezTo>
                    <a:pt x="41179" y="28480"/>
                    <a:pt x="32359" y="37909"/>
                    <a:pt x="21053" y="38386"/>
                  </a:cubicBezTo>
                  <a:cubicBezTo>
                    <a:pt x="9756" y="38768"/>
                    <a:pt x="250" y="29910"/>
                    <a:pt x="-159" y="18671"/>
                  </a:cubicBezTo>
                  <a:cubicBezTo>
                    <a:pt x="-169" y="18576"/>
                    <a:pt x="-169" y="18576"/>
                    <a:pt x="-169" y="18480"/>
                  </a:cubicBezTo>
                  <a:close/>
                </a:path>
              </a:pathLst>
            </a:custGeom>
            <a:solidFill>
              <a:srgbClr val="DF7F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/>
            <p:cNvSpPr/>
            <p:nvPr>
              <p:custDataLst>
                <p:tags r:id="rId39"/>
              </p:custDataLst>
            </p:nvPr>
          </p:nvSpPr>
          <p:spPr>
            <a:xfrm>
              <a:off x="5921205" y="2684037"/>
              <a:ext cx="40959" cy="40976"/>
            </a:xfrm>
            <a:custGeom>
              <a:avLst/>
              <a:gdLst>
                <a:gd name="connsiteX0" fmla="*/ -167 w 40959"/>
                <a:gd name="connsiteY0" fmla="*/ 18573 h 40976"/>
                <a:gd name="connsiteX1" fmla="*/ 19645 w 40959"/>
                <a:gd name="connsiteY1" fmla="*/ -2572 h 40976"/>
                <a:gd name="connsiteX2" fmla="*/ 40772 w 40959"/>
                <a:gd name="connsiteY2" fmla="*/ 17241 h 40976"/>
                <a:gd name="connsiteX3" fmla="*/ 20960 w 40959"/>
                <a:gd name="connsiteY3" fmla="*/ 38386 h 40976"/>
                <a:gd name="connsiteX4" fmla="*/ 20883 w 40959"/>
                <a:gd name="connsiteY4" fmla="*/ 38386 h 40976"/>
                <a:gd name="connsiteX5" fmla="*/ -167 w 40959"/>
                <a:gd name="connsiteY5" fmla="*/ 18573 h 4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9" h="40976">
                  <a:moveTo>
                    <a:pt x="-167" y="18573"/>
                  </a:moveTo>
                  <a:cubicBezTo>
                    <a:pt x="-529" y="7239"/>
                    <a:pt x="8339" y="-2190"/>
                    <a:pt x="19645" y="-2572"/>
                  </a:cubicBezTo>
                  <a:cubicBezTo>
                    <a:pt x="30951" y="-2953"/>
                    <a:pt x="40410" y="5907"/>
                    <a:pt x="40772" y="17241"/>
                  </a:cubicBezTo>
                  <a:cubicBezTo>
                    <a:pt x="41134" y="28575"/>
                    <a:pt x="32266" y="38005"/>
                    <a:pt x="20960" y="38386"/>
                  </a:cubicBezTo>
                  <a:cubicBezTo>
                    <a:pt x="20931" y="38386"/>
                    <a:pt x="20912" y="38386"/>
                    <a:pt x="20883" y="38386"/>
                  </a:cubicBezTo>
                  <a:cubicBezTo>
                    <a:pt x="9625" y="38672"/>
                    <a:pt x="243" y="29815"/>
                    <a:pt x="-167" y="18573"/>
                  </a:cubicBezTo>
                  <a:close/>
                </a:path>
              </a:pathLst>
            </a:custGeom>
            <a:solidFill>
              <a:srgbClr val="DF7F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/>
            <p:cNvSpPr/>
            <p:nvPr>
              <p:custDataLst>
                <p:tags r:id="rId40"/>
              </p:custDataLst>
            </p:nvPr>
          </p:nvSpPr>
          <p:spPr>
            <a:xfrm>
              <a:off x="6266864" y="2876823"/>
              <a:ext cx="40957" cy="40976"/>
            </a:xfrm>
            <a:custGeom>
              <a:avLst/>
              <a:gdLst>
                <a:gd name="connsiteX0" fmla="*/ -163 w 40957"/>
                <a:gd name="connsiteY0" fmla="*/ 18669 h 40976"/>
                <a:gd name="connsiteX1" fmla="*/ 19544 w 40957"/>
                <a:gd name="connsiteY1" fmla="*/ -2572 h 40976"/>
                <a:gd name="connsiteX2" fmla="*/ 40766 w 40957"/>
                <a:gd name="connsiteY2" fmla="*/ 17146 h 40976"/>
                <a:gd name="connsiteX3" fmla="*/ 21059 w 40957"/>
                <a:gd name="connsiteY3" fmla="*/ 38386 h 40976"/>
                <a:gd name="connsiteX4" fmla="*/ 20887 w 40957"/>
                <a:gd name="connsiteY4" fmla="*/ 38386 h 40976"/>
                <a:gd name="connsiteX5" fmla="*/ -163 w 40957"/>
                <a:gd name="connsiteY5" fmla="*/ 18669 h 4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7" h="40976">
                  <a:moveTo>
                    <a:pt x="-163" y="18669"/>
                  </a:moveTo>
                  <a:cubicBezTo>
                    <a:pt x="-582" y="7335"/>
                    <a:pt x="8248" y="-2095"/>
                    <a:pt x="19544" y="-2572"/>
                  </a:cubicBezTo>
                  <a:cubicBezTo>
                    <a:pt x="30850" y="-2951"/>
                    <a:pt x="40347" y="5811"/>
                    <a:pt x="40766" y="17146"/>
                  </a:cubicBezTo>
                  <a:cubicBezTo>
                    <a:pt x="41185" y="28480"/>
                    <a:pt x="32355" y="38005"/>
                    <a:pt x="21059" y="38386"/>
                  </a:cubicBezTo>
                  <a:cubicBezTo>
                    <a:pt x="21002" y="38386"/>
                    <a:pt x="20944" y="38386"/>
                    <a:pt x="20887" y="38386"/>
                  </a:cubicBezTo>
                  <a:cubicBezTo>
                    <a:pt x="9667" y="38672"/>
                    <a:pt x="304" y="29910"/>
                    <a:pt x="-163" y="18669"/>
                  </a:cubicBezTo>
                  <a:close/>
                </a:path>
              </a:pathLst>
            </a:custGeom>
            <a:solidFill>
              <a:srgbClr val="DF7F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/>
            <p:cNvSpPr/>
            <p:nvPr>
              <p:custDataLst>
                <p:tags r:id="rId41"/>
              </p:custDataLst>
            </p:nvPr>
          </p:nvSpPr>
          <p:spPr>
            <a:xfrm>
              <a:off x="5880819" y="3049989"/>
              <a:ext cx="40959" cy="40974"/>
            </a:xfrm>
            <a:custGeom>
              <a:avLst/>
              <a:gdLst>
                <a:gd name="connsiteX0" fmla="*/ -167 w 40959"/>
                <a:gd name="connsiteY0" fmla="*/ 18573 h 40974"/>
                <a:gd name="connsiteX1" fmla="*/ 19645 w 40959"/>
                <a:gd name="connsiteY1" fmla="*/ -2572 h 40974"/>
                <a:gd name="connsiteX2" fmla="*/ 40772 w 40959"/>
                <a:gd name="connsiteY2" fmla="*/ 17239 h 40974"/>
                <a:gd name="connsiteX3" fmla="*/ 20979 w 40959"/>
                <a:gd name="connsiteY3" fmla="*/ 38384 h 40974"/>
                <a:gd name="connsiteX4" fmla="*/ -167 w 40959"/>
                <a:gd name="connsiteY4" fmla="*/ 18573 h 4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9" h="40974">
                  <a:moveTo>
                    <a:pt x="-167" y="18573"/>
                  </a:moveTo>
                  <a:cubicBezTo>
                    <a:pt x="-529" y="7239"/>
                    <a:pt x="8339" y="-2193"/>
                    <a:pt x="19645" y="-2572"/>
                  </a:cubicBezTo>
                  <a:cubicBezTo>
                    <a:pt x="30951" y="-2953"/>
                    <a:pt x="40410" y="6000"/>
                    <a:pt x="40772" y="17239"/>
                  </a:cubicBezTo>
                  <a:cubicBezTo>
                    <a:pt x="41134" y="28575"/>
                    <a:pt x="32275" y="38005"/>
                    <a:pt x="20979" y="38384"/>
                  </a:cubicBezTo>
                  <a:cubicBezTo>
                    <a:pt x="9711" y="38670"/>
                    <a:pt x="300" y="29812"/>
                    <a:pt x="-167" y="18573"/>
                  </a:cubicBezTo>
                  <a:close/>
                </a:path>
              </a:pathLst>
            </a:custGeom>
            <a:solidFill>
              <a:srgbClr val="DF7F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/>
            <p:cNvSpPr/>
            <p:nvPr>
              <p:custDataLst>
                <p:tags r:id="rId42"/>
              </p:custDataLst>
            </p:nvPr>
          </p:nvSpPr>
          <p:spPr>
            <a:xfrm>
              <a:off x="5213113" y="3007031"/>
              <a:ext cx="40957" cy="40974"/>
            </a:xfrm>
            <a:custGeom>
              <a:avLst/>
              <a:gdLst>
                <a:gd name="connsiteX0" fmla="*/ -163 w 40957"/>
                <a:gd name="connsiteY0" fmla="*/ 18669 h 40974"/>
                <a:gd name="connsiteX1" fmla="*/ 19544 w 40957"/>
                <a:gd name="connsiteY1" fmla="*/ -2572 h 40974"/>
                <a:gd name="connsiteX2" fmla="*/ 40766 w 40957"/>
                <a:gd name="connsiteY2" fmla="*/ 17143 h 40974"/>
                <a:gd name="connsiteX3" fmla="*/ 21059 w 40957"/>
                <a:gd name="connsiteY3" fmla="*/ 38384 h 40974"/>
                <a:gd name="connsiteX4" fmla="*/ 20887 w 40957"/>
                <a:gd name="connsiteY4" fmla="*/ 38384 h 40974"/>
                <a:gd name="connsiteX5" fmla="*/ -163 w 40957"/>
                <a:gd name="connsiteY5" fmla="*/ 18669 h 4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7" h="40974">
                  <a:moveTo>
                    <a:pt x="-163" y="18669"/>
                  </a:moveTo>
                  <a:cubicBezTo>
                    <a:pt x="-582" y="7335"/>
                    <a:pt x="8248" y="-2097"/>
                    <a:pt x="19544" y="-2572"/>
                  </a:cubicBezTo>
                  <a:cubicBezTo>
                    <a:pt x="30850" y="-2953"/>
                    <a:pt x="40347" y="5904"/>
                    <a:pt x="40766" y="17143"/>
                  </a:cubicBezTo>
                  <a:cubicBezTo>
                    <a:pt x="41185" y="28480"/>
                    <a:pt x="32355" y="38005"/>
                    <a:pt x="21059" y="38384"/>
                  </a:cubicBezTo>
                  <a:cubicBezTo>
                    <a:pt x="21001" y="38384"/>
                    <a:pt x="20944" y="38384"/>
                    <a:pt x="20887" y="38384"/>
                  </a:cubicBezTo>
                  <a:cubicBezTo>
                    <a:pt x="9667" y="38670"/>
                    <a:pt x="304" y="29908"/>
                    <a:pt x="-163" y="18669"/>
                  </a:cubicBezTo>
                  <a:close/>
                </a:path>
              </a:pathLst>
            </a:custGeom>
            <a:solidFill>
              <a:srgbClr val="DF7F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>
              <p:custDataLst>
                <p:tags r:id="rId43"/>
              </p:custDataLst>
            </p:nvPr>
          </p:nvSpPr>
          <p:spPr>
            <a:xfrm>
              <a:off x="6361548" y="3073324"/>
              <a:ext cx="40960" cy="40981"/>
            </a:xfrm>
            <a:custGeom>
              <a:avLst/>
              <a:gdLst>
                <a:gd name="connsiteX0" fmla="*/ -169 w 40960"/>
                <a:gd name="connsiteY0" fmla="*/ 18478 h 40981"/>
                <a:gd name="connsiteX1" fmla="*/ 19548 w 40960"/>
                <a:gd name="connsiteY1" fmla="*/ -2572 h 40981"/>
                <a:gd name="connsiteX2" fmla="*/ 40770 w 40960"/>
                <a:gd name="connsiteY2" fmla="*/ 17146 h 40981"/>
                <a:gd name="connsiteX3" fmla="*/ 21053 w 40960"/>
                <a:gd name="connsiteY3" fmla="*/ 38386 h 40981"/>
                <a:gd name="connsiteX4" fmla="*/ -159 w 40960"/>
                <a:gd name="connsiteY4" fmla="*/ 18669 h 40981"/>
                <a:gd name="connsiteX5" fmla="*/ -169 w 40960"/>
                <a:gd name="connsiteY5" fmla="*/ 18478 h 4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60" h="40981">
                  <a:moveTo>
                    <a:pt x="-169" y="18478"/>
                  </a:moveTo>
                  <a:cubicBezTo>
                    <a:pt x="-493" y="7239"/>
                    <a:pt x="8309" y="-2190"/>
                    <a:pt x="19548" y="-2572"/>
                  </a:cubicBezTo>
                  <a:cubicBezTo>
                    <a:pt x="30854" y="-2953"/>
                    <a:pt x="40351" y="5809"/>
                    <a:pt x="40770" y="17146"/>
                  </a:cubicBezTo>
                  <a:cubicBezTo>
                    <a:pt x="41179" y="28480"/>
                    <a:pt x="32359" y="37910"/>
                    <a:pt x="21053" y="38386"/>
                  </a:cubicBezTo>
                  <a:cubicBezTo>
                    <a:pt x="9757" y="38765"/>
                    <a:pt x="250" y="29908"/>
                    <a:pt x="-159" y="18669"/>
                  </a:cubicBezTo>
                  <a:cubicBezTo>
                    <a:pt x="-169" y="18574"/>
                    <a:pt x="-169" y="18574"/>
                    <a:pt x="-169" y="18478"/>
                  </a:cubicBezTo>
                  <a:close/>
                </a:path>
              </a:pathLst>
            </a:custGeom>
            <a:solidFill>
              <a:srgbClr val="DF7F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>
              <p:custDataLst>
                <p:tags r:id="rId44"/>
              </p:custDataLst>
            </p:nvPr>
          </p:nvSpPr>
          <p:spPr>
            <a:xfrm>
              <a:off x="6984576" y="3046654"/>
              <a:ext cx="40959" cy="40976"/>
            </a:xfrm>
            <a:custGeom>
              <a:avLst/>
              <a:gdLst>
                <a:gd name="connsiteX0" fmla="*/ -167 w 40959"/>
                <a:gd name="connsiteY0" fmla="*/ 18573 h 40976"/>
                <a:gd name="connsiteX1" fmla="*/ 19645 w 40959"/>
                <a:gd name="connsiteY1" fmla="*/ -2572 h 40976"/>
                <a:gd name="connsiteX2" fmla="*/ 40772 w 40959"/>
                <a:gd name="connsiteY2" fmla="*/ 17241 h 40976"/>
                <a:gd name="connsiteX3" fmla="*/ 20960 w 40959"/>
                <a:gd name="connsiteY3" fmla="*/ 38386 h 40976"/>
                <a:gd name="connsiteX4" fmla="*/ 20884 w 40959"/>
                <a:gd name="connsiteY4" fmla="*/ 38386 h 40976"/>
                <a:gd name="connsiteX5" fmla="*/ -167 w 40959"/>
                <a:gd name="connsiteY5" fmla="*/ 18573 h 4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9" h="40976">
                  <a:moveTo>
                    <a:pt x="-167" y="18573"/>
                  </a:moveTo>
                  <a:cubicBezTo>
                    <a:pt x="-529" y="7239"/>
                    <a:pt x="8339" y="-2191"/>
                    <a:pt x="19645" y="-2572"/>
                  </a:cubicBezTo>
                  <a:cubicBezTo>
                    <a:pt x="30951" y="-2953"/>
                    <a:pt x="40410" y="6000"/>
                    <a:pt x="40772" y="17241"/>
                  </a:cubicBezTo>
                  <a:cubicBezTo>
                    <a:pt x="41134" y="28575"/>
                    <a:pt x="32266" y="38005"/>
                    <a:pt x="20960" y="38386"/>
                  </a:cubicBezTo>
                  <a:cubicBezTo>
                    <a:pt x="20931" y="38386"/>
                    <a:pt x="20912" y="38386"/>
                    <a:pt x="20884" y="38386"/>
                  </a:cubicBezTo>
                  <a:cubicBezTo>
                    <a:pt x="9625" y="38672"/>
                    <a:pt x="243" y="29812"/>
                    <a:pt x="-167" y="18573"/>
                  </a:cubicBezTo>
                  <a:close/>
                </a:path>
              </a:pathLst>
            </a:custGeom>
            <a:solidFill>
              <a:srgbClr val="DF7F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>
              <p:custDataLst>
                <p:tags r:id="rId45"/>
              </p:custDataLst>
            </p:nvPr>
          </p:nvSpPr>
          <p:spPr>
            <a:xfrm>
              <a:off x="7018390" y="2839867"/>
              <a:ext cx="40959" cy="40976"/>
            </a:xfrm>
            <a:custGeom>
              <a:avLst/>
              <a:gdLst>
                <a:gd name="connsiteX0" fmla="*/ -167 w 40959"/>
                <a:gd name="connsiteY0" fmla="*/ 18573 h 40976"/>
                <a:gd name="connsiteX1" fmla="*/ 19645 w 40959"/>
                <a:gd name="connsiteY1" fmla="*/ -2572 h 40976"/>
                <a:gd name="connsiteX2" fmla="*/ 40772 w 40959"/>
                <a:gd name="connsiteY2" fmla="*/ 17241 h 40976"/>
                <a:gd name="connsiteX3" fmla="*/ 20960 w 40959"/>
                <a:gd name="connsiteY3" fmla="*/ 38386 h 40976"/>
                <a:gd name="connsiteX4" fmla="*/ 20883 w 40959"/>
                <a:gd name="connsiteY4" fmla="*/ 38386 h 40976"/>
                <a:gd name="connsiteX5" fmla="*/ -167 w 40959"/>
                <a:gd name="connsiteY5" fmla="*/ 18573 h 4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9" h="40976">
                  <a:moveTo>
                    <a:pt x="-167" y="18573"/>
                  </a:moveTo>
                  <a:cubicBezTo>
                    <a:pt x="-529" y="7239"/>
                    <a:pt x="8339" y="-2191"/>
                    <a:pt x="19645" y="-2572"/>
                  </a:cubicBezTo>
                  <a:cubicBezTo>
                    <a:pt x="30951" y="-2953"/>
                    <a:pt x="40410" y="6000"/>
                    <a:pt x="40772" y="17241"/>
                  </a:cubicBezTo>
                  <a:cubicBezTo>
                    <a:pt x="41134" y="28575"/>
                    <a:pt x="32266" y="38005"/>
                    <a:pt x="20960" y="38386"/>
                  </a:cubicBezTo>
                  <a:cubicBezTo>
                    <a:pt x="20931" y="38386"/>
                    <a:pt x="20912" y="38386"/>
                    <a:pt x="20883" y="38386"/>
                  </a:cubicBezTo>
                  <a:cubicBezTo>
                    <a:pt x="9625" y="38672"/>
                    <a:pt x="243" y="29812"/>
                    <a:pt x="-167" y="18573"/>
                  </a:cubicBezTo>
                  <a:close/>
                </a:path>
              </a:pathLst>
            </a:custGeom>
            <a:solidFill>
              <a:srgbClr val="DF7F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/>
            <p:cNvSpPr/>
            <p:nvPr>
              <p:custDataLst>
                <p:tags r:id="rId46"/>
              </p:custDataLst>
            </p:nvPr>
          </p:nvSpPr>
          <p:spPr>
            <a:xfrm>
              <a:off x="6541759" y="2536876"/>
              <a:ext cx="40959" cy="40976"/>
            </a:xfrm>
            <a:custGeom>
              <a:avLst/>
              <a:gdLst>
                <a:gd name="connsiteX0" fmla="*/ -167 w 40959"/>
                <a:gd name="connsiteY0" fmla="*/ 18573 h 40976"/>
                <a:gd name="connsiteX1" fmla="*/ 19645 w 40959"/>
                <a:gd name="connsiteY1" fmla="*/ -2572 h 40976"/>
                <a:gd name="connsiteX2" fmla="*/ 40772 w 40959"/>
                <a:gd name="connsiteY2" fmla="*/ 17241 h 40976"/>
                <a:gd name="connsiteX3" fmla="*/ 20979 w 40959"/>
                <a:gd name="connsiteY3" fmla="*/ 38386 h 40976"/>
                <a:gd name="connsiteX4" fmla="*/ -167 w 40959"/>
                <a:gd name="connsiteY4" fmla="*/ 18573 h 4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9" h="40976">
                  <a:moveTo>
                    <a:pt x="-167" y="18573"/>
                  </a:moveTo>
                  <a:cubicBezTo>
                    <a:pt x="-529" y="7239"/>
                    <a:pt x="8339" y="-2191"/>
                    <a:pt x="19645" y="-2572"/>
                  </a:cubicBezTo>
                  <a:cubicBezTo>
                    <a:pt x="30951" y="-2953"/>
                    <a:pt x="40410" y="6002"/>
                    <a:pt x="40772" y="17241"/>
                  </a:cubicBezTo>
                  <a:cubicBezTo>
                    <a:pt x="41134" y="28575"/>
                    <a:pt x="32275" y="38005"/>
                    <a:pt x="20979" y="38386"/>
                  </a:cubicBezTo>
                  <a:cubicBezTo>
                    <a:pt x="9711" y="38672"/>
                    <a:pt x="300" y="29815"/>
                    <a:pt x="-167" y="18573"/>
                  </a:cubicBezTo>
                  <a:close/>
                </a:path>
              </a:pathLst>
            </a:custGeom>
            <a:solidFill>
              <a:srgbClr val="DF7F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/>
            <p:cNvSpPr/>
            <p:nvPr>
              <p:custDataLst>
                <p:tags r:id="rId47"/>
              </p:custDataLst>
            </p:nvPr>
          </p:nvSpPr>
          <p:spPr>
            <a:xfrm>
              <a:off x="6238384" y="2456295"/>
              <a:ext cx="40957" cy="40976"/>
            </a:xfrm>
            <a:custGeom>
              <a:avLst/>
              <a:gdLst>
                <a:gd name="connsiteX0" fmla="*/ -163 w 40957"/>
                <a:gd name="connsiteY0" fmla="*/ 18669 h 40976"/>
                <a:gd name="connsiteX1" fmla="*/ 19544 w 40957"/>
                <a:gd name="connsiteY1" fmla="*/ -2572 h 40976"/>
                <a:gd name="connsiteX2" fmla="*/ 40766 w 40957"/>
                <a:gd name="connsiteY2" fmla="*/ 17146 h 40976"/>
                <a:gd name="connsiteX3" fmla="*/ 21059 w 40957"/>
                <a:gd name="connsiteY3" fmla="*/ 38386 h 40976"/>
                <a:gd name="connsiteX4" fmla="*/ 20887 w 40957"/>
                <a:gd name="connsiteY4" fmla="*/ 38386 h 40976"/>
                <a:gd name="connsiteX5" fmla="*/ -163 w 40957"/>
                <a:gd name="connsiteY5" fmla="*/ 18669 h 4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7" h="40976">
                  <a:moveTo>
                    <a:pt x="-163" y="18669"/>
                  </a:moveTo>
                  <a:cubicBezTo>
                    <a:pt x="-582" y="7335"/>
                    <a:pt x="8247" y="-2095"/>
                    <a:pt x="19544" y="-2572"/>
                  </a:cubicBezTo>
                  <a:cubicBezTo>
                    <a:pt x="30850" y="-2953"/>
                    <a:pt x="40347" y="5904"/>
                    <a:pt x="40766" y="17146"/>
                  </a:cubicBezTo>
                  <a:cubicBezTo>
                    <a:pt x="41185" y="28480"/>
                    <a:pt x="32355" y="38005"/>
                    <a:pt x="21059" y="38386"/>
                  </a:cubicBezTo>
                  <a:cubicBezTo>
                    <a:pt x="21002" y="38386"/>
                    <a:pt x="20944" y="38386"/>
                    <a:pt x="20887" y="38386"/>
                  </a:cubicBezTo>
                  <a:cubicBezTo>
                    <a:pt x="9667" y="38672"/>
                    <a:pt x="304" y="29908"/>
                    <a:pt x="-163" y="18669"/>
                  </a:cubicBezTo>
                  <a:close/>
                </a:path>
              </a:pathLst>
            </a:custGeom>
            <a:solidFill>
              <a:srgbClr val="DF7F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/>
            <p:cNvSpPr/>
            <p:nvPr>
              <p:custDataLst>
                <p:tags r:id="rId48"/>
              </p:custDataLst>
            </p:nvPr>
          </p:nvSpPr>
          <p:spPr>
            <a:xfrm>
              <a:off x="6622718" y="2910065"/>
              <a:ext cx="40957" cy="40976"/>
            </a:xfrm>
            <a:custGeom>
              <a:avLst/>
              <a:gdLst>
                <a:gd name="connsiteX0" fmla="*/ -163 w 40957"/>
                <a:gd name="connsiteY0" fmla="*/ 18669 h 40976"/>
                <a:gd name="connsiteX1" fmla="*/ 19554 w 40957"/>
                <a:gd name="connsiteY1" fmla="*/ -2572 h 40976"/>
                <a:gd name="connsiteX2" fmla="*/ 40766 w 40957"/>
                <a:gd name="connsiteY2" fmla="*/ 17145 h 40976"/>
                <a:gd name="connsiteX3" fmla="*/ 21049 w 40957"/>
                <a:gd name="connsiteY3" fmla="*/ 38386 h 40976"/>
                <a:gd name="connsiteX4" fmla="*/ 20982 w 40957"/>
                <a:gd name="connsiteY4" fmla="*/ 38386 h 40976"/>
                <a:gd name="connsiteX5" fmla="*/ -163 w 40957"/>
                <a:gd name="connsiteY5" fmla="*/ 18669 h 4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7" h="40976">
                  <a:moveTo>
                    <a:pt x="-163" y="18669"/>
                  </a:moveTo>
                  <a:cubicBezTo>
                    <a:pt x="-582" y="7334"/>
                    <a:pt x="8247" y="-2095"/>
                    <a:pt x="19554" y="-2572"/>
                  </a:cubicBezTo>
                  <a:cubicBezTo>
                    <a:pt x="30850" y="-2951"/>
                    <a:pt x="40356" y="5907"/>
                    <a:pt x="40766" y="17145"/>
                  </a:cubicBezTo>
                  <a:cubicBezTo>
                    <a:pt x="41185" y="28480"/>
                    <a:pt x="32355" y="38005"/>
                    <a:pt x="21049" y="38386"/>
                  </a:cubicBezTo>
                  <a:cubicBezTo>
                    <a:pt x="21030" y="38386"/>
                    <a:pt x="21001" y="38386"/>
                    <a:pt x="20982" y="38386"/>
                  </a:cubicBezTo>
                  <a:cubicBezTo>
                    <a:pt x="9743" y="38672"/>
                    <a:pt x="351" y="29910"/>
                    <a:pt x="-163" y="18669"/>
                  </a:cubicBezTo>
                  <a:close/>
                </a:path>
              </a:pathLst>
            </a:custGeom>
            <a:solidFill>
              <a:srgbClr val="DF7F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/>
            <p:cNvSpPr/>
            <p:nvPr>
              <p:custDataLst>
                <p:tags r:id="rId49"/>
              </p:custDataLst>
            </p:nvPr>
          </p:nvSpPr>
          <p:spPr>
            <a:xfrm>
              <a:off x="6745304" y="2607837"/>
              <a:ext cx="40957" cy="40976"/>
            </a:xfrm>
            <a:custGeom>
              <a:avLst/>
              <a:gdLst>
                <a:gd name="connsiteX0" fmla="*/ -163 w 40957"/>
                <a:gd name="connsiteY0" fmla="*/ 18669 h 40976"/>
                <a:gd name="connsiteX1" fmla="*/ 19544 w 40957"/>
                <a:gd name="connsiteY1" fmla="*/ -2572 h 40976"/>
                <a:gd name="connsiteX2" fmla="*/ 40766 w 40957"/>
                <a:gd name="connsiteY2" fmla="*/ 17146 h 40976"/>
                <a:gd name="connsiteX3" fmla="*/ 21059 w 40957"/>
                <a:gd name="connsiteY3" fmla="*/ 38386 h 40976"/>
                <a:gd name="connsiteX4" fmla="*/ 20887 w 40957"/>
                <a:gd name="connsiteY4" fmla="*/ 38386 h 40976"/>
                <a:gd name="connsiteX5" fmla="*/ -163 w 40957"/>
                <a:gd name="connsiteY5" fmla="*/ 18669 h 4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7" h="40976">
                  <a:moveTo>
                    <a:pt x="-163" y="18669"/>
                  </a:moveTo>
                  <a:cubicBezTo>
                    <a:pt x="-582" y="7335"/>
                    <a:pt x="8247" y="-2095"/>
                    <a:pt x="19544" y="-2572"/>
                  </a:cubicBezTo>
                  <a:cubicBezTo>
                    <a:pt x="30850" y="-2953"/>
                    <a:pt x="40347" y="5812"/>
                    <a:pt x="40766" y="17146"/>
                  </a:cubicBezTo>
                  <a:cubicBezTo>
                    <a:pt x="41185" y="28480"/>
                    <a:pt x="32355" y="38005"/>
                    <a:pt x="21059" y="38386"/>
                  </a:cubicBezTo>
                  <a:cubicBezTo>
                    <a:pt x="21002" y="38386"/>
                    <a:pt x="20944" y="38386"/>
                    <a:pt x="20887" y="38386"/>
                  </a:cubicBezTo>
                  <a:cubicBezTo>
                    <a:pt x="9667" y="38672"/>
                    <a:pt x="304" y="29910"/>
                    <a:pt x="-163" y="18669"/>
                  </a:cubicBezTo>
                  <a:close/>
                </a:path>
              </a:pathLst>
            </a:custGeom>
            <a:solidFill>
              <a:srgbClr val="DF7F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/>
            <p:cNvSpPr/>
            <p:nvPr>
              <p:custDataLst>
                <p:tags r:id="rId50"/>
              </p:custDataLst>
            </p:nvPr>
          </p:nvSpPr>
          <p:spPr>
            <a:xfrm>
              <a:off x="7215935" y="3115996"/>
              <a:ext cx="40957" cy="40976"/>
            </a:xfrm>
            <a:custGeom>
              <a:avLst/>
              <a:gdLst>
                <a:gd name="connsiteX0" fmla="*/ -163 w 40957"/>
                <a:gd name="connsiteY0" fmla="*/ 18669 h 40976"/>
                <a:gd name="connsiteX1" fmla="*/ 19544 w 40957"/>
                <a:gd name="connsiteY1" fmla="*/ -2572 h 40976"/>
                <a:gd name="connsiteX2" fmla="*/ 40766 w 40957"/>
                <a:gd name="connsiteY2" fmla="*/ 17146 h 40976"/>
                <a:gd name="connsiteX3" fmla="*/ 21059 w 40957"/>
                <a:gd name="connsiteY3" fmla="*/ 38386 h 40976"/>
                <a:gd name="connsiteX4" fmla="*/ 20887 w 40957"/>
                <a:gd name="connsiteY4" fmla="*/ 38386 h 40976"/>
                <a:gd name="connsiteX5" fmla="*/ -163 w 40957"/>
                <a:gd name="connsiteY5" fmla="*/ 18669 h 4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7" h="40976">
                  <a:moveTo>
                    <a:pt x="-163" y="18669"/>
                  </a:moveTo>
                  <a:cubicBezTo>
                    <a:pt x="-582" y="7335"/>
                    <a:pt x="8247" y="-2095"/>
                    <a:pt x="19544" y="-2572"/>
                  </a:cubicBezTo>
                  <a:cubicBezTo>
                    <a:pt x="30850" y="-2953"/>
                    <a:pt x="40347" y="5904"/>
                    <a:pt x="40766" y="17146"/>
                  </a:cubicBezTo>
                  <a:cubicBezTo>
                    <a:pt x="41185" y="28480"/>
                    <a:pt x="32355" y="38005"/>
                    <a:pt x="21059" y="38386"/>
                  </a:cubicBezTo>
                  <a:cubicBezTo>
                    <a:pt x="21001" y="38386"/>
                    <a:pt x="20944" y="38386"/>
                    <a:pt x="20887" y="38386"/>
                  </a:cubicBezTo>
                  <a:cubicBezTo>
                    <a:pt x="9667" y="38672"/>
                    <a:pt x="304" y="29908"/>
                    <a:pt x="-163" y="18669"/>
                  </a:cubicBezTo>
                  <a:close/>
                </a:path>
              </a:pathLst>
            </a:custGeom>
            <a:solidFill>
              <a:srgbClr val="DF7F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/>
            <p:cNvSpPr/>
            <p:nvPr>
              <p:custDataLst>
                <p:tags r:id="rId51"/>
              </p:custDataLst>
            </p:nvPr>
          </p:nvSpPr>
          <p:spPr>
            <a:xfrm>
              <a:off x="4795276" y="3167062"/>
              <a:ext cx="2506021" cy="58522"/>
            </a:xfrm>
            <a:custGeom>
              <a:avLst/>
              <a:gdLst>
                <a:gd name="connsiteX0" fmla="*/ 2505649 w 2506021"/>
                <a:gd name="connsiteY0" fmla="*/ 24753 h 58522"/>
                <a:gd name="connsiteX1" fmla="*/ 2268572 w 2506021"/>
                <a:gd name="connsiteY1" fmla="*/ 54946 h 58522"/>
                <a:gd name="connsiteX2" fmla="*/ 1745459 w 2506021"/>
                <a:gd name="connsiteY2" fmla="*/ 55614 h 58522"/>
                <a:gd name="connsiteX3" fmla="*/ 675515 w 2506021"/>
                <a:gd name="connsiteY3" fmla="*/ 50279 h 58522"/>
                <a:gd name="connsiteX4" fmla="*/ 21624 w 2506021"/>
                <a:gd name="connsiteY4" fmla="*/ 38945 h 58522"/>
                <a:gd name="connsiteX5" fmla="*/ 24672 w 2506021"/>
                <a:gd name="connsiteY5" fmla="*/ -1822 h 58522"/>
                <a:gd name="connsiteX6" fmla="*/ 255177 w 2506021"/>
                <a:gd name="connsiteY6" fmla="*/ 1322 h 58522"/>
                <a:gd name="connsiteX7" fmla="*/ 1289688 w 2506021"/>
                <a:gd name="connsiteY7" fmla="*/ 6751 h 58522"/>
                <a:gd name="connsiteX8" fmla="*/ 1954437 w 2506021"/>
                <a:gd name="connsiteY8" fmla="*/ 11514 h 58522"/>
                <a:gd name="connsiteX9" fmla="*/ 2368108 w 2506021"/>
                <a:gd name="connsiteY9" fmla="*/ 13991 h 58522"/>
                <a:gd name="connsiteX10" fmla="*/ 2454690 w 2506021"/>
                <a:gd name="connsiteY10" fmla="*/ 10561 h 58522"/>
                <a:gd name="connsiteX11" fmla="*/ 2505649 w 2506021"/>
                <a:gd name="connsiteY11" fmla="*/ 24753 h 5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6021" h="58522">
                  <a:moveTo>
                    <a:pt x="2505649" y="24753"/>
                  </a:moveTo>
                  <a:cubicBezTo>
                    <a:pt x="2513079" y="75045"/>
                    <a:pt x="2306100" y="47516"/>
                    <a:pt x="2268572" y="54946"/>
                  </a:cubicBezTo>
                  <a:cubicBezTo>
                    <a:pt x="2094074" y="52091"/>
                    <a:pt x="1919862" y="51328"/>
                    <a:pt x="1745459" y="55614"/>
                  </a:cubicBezTo>
                  <a:cubicBezTo>
                    <a:pt x="1388557" y="35992"/>
                    <a:pt x="1032417" y="64185"/>
                    <a:pt x="675515" y="50279"/>
                  </a:cubicBezTo>
                  <a:cubicBezTo>
                    <a:pt x="457393" y="51042"/>
                    <a:pt x="239366" y="42566"/>
                    <a:pt x="21624" y="38945"/>
                  </a:cubicBezTo>
                  <a:cubicBezTo>
                    <a:pt x="-8856" y="40184"/>
                    <a:pt x="-6951" y="-9252"/>
                    <a:pt x="24672" y="-1822"/>
                  </a:cubicBezTo>
                  <a:cubicBezTo>
                    <a:pt x="101444" y="1322"/>
                    <a:pt x="178406" y="845"/>
                    <a:pt x="255177" y="1322"/>
                  </a:cubicBezTo>
                  <a:cubicBezTo>
                    <a:pt x="599792" y="13895"/>
                    <a:pt x="944882" y="17323"/>
                    <a:pt x="1289688" y="6751"/>
                  </a:cubicBezTo>
                  <a:cubicBezTo>
                    <a:pt x="1511430" y="6751"/>
                    <a:pt x="1732886" y="17228"/>
                    <a:pt x="1954437" y="11514"/>
                  </a:cubicBezTo>
                  <a:cubicBezTo>
                    <a:pt x="2092550" y="9512"/>
                    <a:pt x="2229996" y="15704"/>
                    <a:pt x="2368108" y="13991"/>
                  </a:cubicBezTo>
                  <a:cubicBezTo>
                    <a:pt x="2397017" y="15418"/>
                    <a:pt x="2425992" y="14274"/>
                    <a:pt x="2454690" y="10561"/>
                  </a:cubicBezTo>
                  <a:cubicBezTo>
                    <a:pt x="2472978" y="9607"/>
                    <a:pt x="2500791" y="-13"/>
                    <a:pt x="2505649" y="24753"/>
                  </a:cubicBezTo>
                  <a:close/>
                </a:path>
              </a:pathLst>
            </a:custGeom>
            <a:solidFill>
              <a:srgbClr val="A643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3"/>
            <p:cNvSpPr/>
            <p:nvPr>
              <p:custDataLst>
                <p:tags r:id="rId52"/>
              </p:custDataLst>
            </p:nvPr>
          </p:nvSpPr>
          <p:spPr>
            <a:xfrm>
              <a:off x="4848490" y="3563225"/>
              <a:ext cx="2451586" cy="123417"/>
            </a:xfrm>
            <a:custGeom>
              <a:avLst/>
              <a:gdLst>
                <a:gd name="connsiteX0" fmla="*/ 518098 w 2451586"/>
                <a:gd name="connsiteY0" fmla="*/ 117795 h 123417"/>
                <a:gd name="connsiteX1" fmla="*/ 178722 w 2451586"/>
                <a:gd name="connsiteY1" fmla="*/ 90076 h 123417"/>
                <a:gd name="connsiteX2" fmla="*/ 8891 w 2451586"/>
                <a:gd name="connsiteY2" fmla="*/ 55120 h 123417"/>
                <a:gd name="connsiteX3" fmla="*/ 30894 w 2451586"/>
                <a:gd name="connsiteY3" fmla="*/ 20638 h 123417"/>
                <a:gd name="connsiteX4" fmla="*/ 740221 w 2451586"/>
                <a:gd name="connsiteY4" fmla="*/ 78742 h 123417"/>
                <a:gd name="connsiteX5" fmla="*/ 1706437 w 2451586"/>
                <a:gd name="connsiteY5" fmla="*/ 45690 h 123417"/>
                <a:gd name="connsiteX6" fmla="*/ 2294510 w 2451586"/>
                <a:gd name="connsiteY6" fmla="*/ 23115 h 123417"/>
                <a:gd name="connsiteX7" fmla="*/ 2407572 w 2451586"/>
                <a:gd name="connsiteY7" fmla="*/ 7876 h 123417"/>
                <a:gd name="connsiteX8" fmla="*/ 2448530 w 2451586"/>
                <a:gd name="connsiteY8" fmla="*/ 5972 h 123417"/>
                <a:gd name="connsiteX9" fmla="*/ 2368805 w 2451586"/>
                <a:gd name="connsiteY9" fmla="*/ 58643 h 123417"/>
                <a:gd name="connsiteX10" fmla="*/ 2051051 w 2451586"/>
                <a:gd name="connsiteY10" fmla="*/ 68168 h 123417"/>
                <a:gd name="connsiteX11" fmla="*/ 1643762 w 2451586"/>
                <a:gd name="connsiteY11" fmla="*/ 85885 h 123417"/>
                <a:gd name="connsiteX12" fmla="*/ 1067595 w 2451586"/>
                <a:gd name="connsiteY12" fmla="*/ 98459 h 123417"/>
                <a:gd name="connsiteX13" fmla="*/ 518098 w 2451586"/>
                <a:gd name="connsiteY13" fmla="*/ 117795 h 12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51586" h="123417">
                  <a:moveTo>
                    <a:pt x="518098" y="117795"/>
                  </a:moveTo>
                  <a:cubicBezTo>
                    <a:pt x="404407" y="117700"/>
                    <a:pt x="290917" y="108458"/>
                    <a:pt x="178722" y="90076"/>
                  </a:cubicBezTo>
                  <a:cubicBezTo>
                    <a:pt x="122715" y="78170"/>
                    <a:pt x="61088" y="78932"/>
                    <a:pt x="8891" y="55120"/>
                  </a:cubicBezTo>
                  <a:cubicBezTo>
                    <a:pt x="-12730" y="41023"/>
                    <a:pt x="8224" y="6160"/>
                    <a:pt x="30894" y="20638"/>
                  </a:cubicBezTo>
                  <a:cubicBezTo>
                    <a:pt x="261113" y="77788"/>
                    <a:pt x="503810" y="80646"/>
                    <a:pt x="740221" y="78742"/>
                  </a:cubicBezTo>
                  <a:cubicBezTo>
                    <a:pt x="1061499" y="52262"/>
                    <a:pt x="1384587" y="46358"/>
                    <a:pt x="1706437" y="45690"/>
                  </a:cubicBezTo>
                  <a:cubicBezTo>
                    <a:pt x="1903223" y="39974"/>
                    <a:pt x="2097819" y="21973"/>
                    <a:pt x="2294510" y="23115"/>
                  </a:cubicBezTo>
                  <a:cubicBezTo>
                    <a:pt x="2332610" y="20829"/>
                    <a:pt x="2371663" y="21496"/>
                    <a:pt x="2407572" y="7876"/>
                  </a:cubicBezTo>
                  <a:cubicBezTo>
                    <a:pt x="2420336" y="160"/>
                    <a:pt x="2437385" y="-10223"/>
                    <a:pt x="2448530" y="5972"/>
                  </a:cubicBezTo>
                  <a:cubicBezTo>
                    <a:pt x="2466627" y="45499"/>
                    <a:pt x="2394523" y="54452"/>
                    <a:pt x="2368805" y="58643"/>
                  </a:cubicBezTo>
                  <a:cubicBezTo>
                    <a:pt x="2263268" y="67407"/>
                    <a:pt x="2156969" y="65787"/>
                    <a:pt x="2051051" y="68168"/>
                  </a:cubicBezTo>
                  <a:cubicBezTo>
                    <a:pt x="1915511" y="77693"/>
                    <a:pt x="1779684" y="87218"/>
                    <a:pt x="1643762" y="85885"/>
                  </a:cubicBezTo>
                  <a:cubicBezTo>
                    <a:pt x="1451929" y="89694"/>
                    <a:pt x="1258762" y="88076"/>
                    <a:pt x="1067595" y="98459"/>
                  </a:cubicBezTo>
                  <a:cubicBezTo>
                    <a:pt x="884239" y="106840"/>
                    <a:pt x="701835" y="128843"/>
                    <a:pt x="518098" y="117795"/>
                  </a:cubicBezTo>
                  <a:close/>
                </a:path>
              </a:pathLst>
            </a:custGeom>
            <a:solidFill>
              <a:srgbClr val="AD4E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95" name="TextBox 4"/>
          <p:cNvSpPr txBox="1">
            <a:spLocks noChangeArrowheads="1"/>
          </p:cNvSpPr>
          <p:nvPr>
            <p:custDataLst>
              <p:tags r:id="rId53"/>
            </p:custDataLst>
          </p:nvPr>
        </p:nvSpPr>
        <p:spPr>
          <a:xfrm>
            <a:off x="737016" y="122841"/>
            <a:ext cx="11319149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1219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Describe the production process according to the material description.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4 0.05972 L 1.23425 0.06528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5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3"/>
          <p:cNvSpPr/>
          <p:nvPr>
            <p:custDataLst>
              <p:tags r:id="rId1"/>
            </p:custDataLst>
          </p:nvPr>
        </p:nvSpPr>
        <p:spPr>
          <a:xfrm>
            <a:off x="692805" y="127055"/>
            <a:ext cx="4799012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微软雅黑" panose="020B0503020204020204" charset="-122"/>
                <a:cs typeface="Arial" panose="020B0604020202020204" pitchFamily="34" charset="0"/>
                <a:sym typeface="Wingdings" panose="05000000000000000000"/>
              </a:rPr>
              <a:t>Summary</a:t>
            </a:r>
            <a:endParaRPr lang="en-US" altLang="zh-CN" sz="28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微软雅黑" panose="020B0503020204020204" charset="-122"/>
              <a:cs typeface="Arial" panose="020B0604020202020204" pitchFamily="34" charset="0"/>
              <a:sym typeface="Wingdings" panose="05000000000000000000"/>
            </a:endParaRPr>
          </a:p>
        </p:txBody>
      </p:sp>
      <p:sp>
        <p:nvSpPr>
          <p:cNvPr id="2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11844" y="465513"/>
            <a:ext cx="6368311" cy="954107"/>
          </a:xfrm>
          <a:prstGeom prst="rect">
            <a:avLst/>
          </a:prstGeom>
          <a:solidFill>
            <a:srgbClr val="FF9797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</a:rPr>
              <a:t>How do you make a banana milk shake?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Section B 1a – 1e)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>
            <a:hlinkClick r:id="rId3" action="ppaction://hlinkfile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5" y="1633450"/>
            <a:ext cx="11718267" cy="3823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4289" y="1104624"/>
            <a:ext cx="11144250" cy="260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</a:rPr>
              <a:t>How many p________ of bread do you need?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</a:rPr>
              <a:t>My younger sister likes to eat bread with some b________ on it.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</a:rPr>
              <a:t>My uncle got one big ________(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</a:rPr>
              <a:t>火鸡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</a:rPr>
              <a:t>)for Thanksgiving.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</a:rPr>
              <a:t>Linda’s mother often makes a chicken _________(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</a:rPr>
              <a:t>三明治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</a:rPr>
              <a:t>)for her.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03303" y="1272269"/>
            <a:ext cx="1674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ieces</a:t>
            </a:r>
            <a:endParaRPr kumimoji="0" lang="en-US" altLang="zh-CN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711109" y="491417"/>
            <a:ext cx="7366119" cy="673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>
                <a:latin typeface="+mn-ea"/>
              </a:rPr>
              <a:t>一、根据句意及首字母或汉语提示完成单词。</a:t>
            </a:r>
            <a:endParaRPr lang="zh-CN" altLang="en-US" sz="2800" b="1">
              <a:latin typeface="+mn-ea"/>
            </a:endParaRPr>
          </a:p>
        </p:txBody>
      </p:sp>
      <p:sp>
        <p:nvSpPr>
          <p:cNvPr id="5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145116" y="1882049"/>
            <a:ext cx="968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utter</a:t>
            </a:r>
            <a:endParaRPr kumimoji="0" lang="en-US" altLang="zh-CN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文本框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31936" y="2502714"/>
            <a:ext cx="1674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turkey</a:t>
            </a:r>
            <a:endParaRPr kumimoji="0" lang="en-US" altLang="zh-CN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14283" y="3182694"/>
            <a:ext cx="1674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sandwich</a:t>
            </a:r>
            <a:endParaRPr kumimoji="0" lang="en-US" altLang="zh-CN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4289" y="3638442"/>
            <a:ext cx="11144250" cy="195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</a:rPr>
              <a:t>The little boy doesn't like eating ________(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</a:rPr>
              <a:t>生菜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</a:rPr>
              <a:t>)at all.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</a:rPr>
              <a:t>Please put a little more  ________(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</a:rPr>
              <a:t>食糖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</a:rPr>
              <a:t>)to make the soup sweeter.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</a:rPr>
              <a:t>7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</a:rPr>
              <a:t>Yesterday our class went to plant trees. Jane and I   ________ (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</a:rPr>
              <a:t>挖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</a:rPr>
              <a:t>)holes.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文本框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16010" y="3801055"/>
            <a:ext cx="1674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lettuce</a:t>
            </a:r>
            <a:endParaRPr kumimoji="0" lang="en-US" altLang="zh-CN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73550" y="4435618"/>
            <a:ext cx="1674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sugar</a:t>
            </a:r>
            <a:endParaRPr kumimoji="0" lang="en-US" altLang="zh-CN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954022" y="5045220"/>
            <a:ext cx="1674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dug</a:t>
            </a:r>
            <a:endParaRPr kumimoji="0" lang="en-US" altLang="zh-CN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7021" y="1510123"/>
            <a:ext cx="11136498" cy="211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1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Life is like an __________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，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and we cry when we peel it.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2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He ___________ the tree and some pears fell down the tree.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3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Don’t forget _____________ some sugar into the coffee.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4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Stop ___________ down trees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，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because they are important to humans.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17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64031" y="1624273"/>
            <a:ext cx="1764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onion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18" name="矩形 17"/>
          <p:cNvSpPr/>
          <p:nvPr>
            <p:custDataLst>
              <p:tags r:id="rId3"/>
            </p:custDataLst>
          </p:nvPr>
        </p:nvSpPr>
        <p:spPr>
          <a:xfrm>
            <a:off x="774725" y="189960"/>
            <a:ext cx="5929828" cy="673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/>
              </a:rPr>
              <a:t>二、根据句意及汉语提示填写单词。</a:t>
            </a:r>
            <a:endParaRPr lang="zh-CN" altLang="en-US" sz="2800" b="1">
              <a:latin typeface="等线" panose="02010600030101010101" pitchFamily="2" charset="-122"/>
              <a:ea typeface="等线" panose="02010600030101010101" pitchFamily="2" charset="-122"/>
              <a:cs typeface="Arial" panose="020B0604020202020204"/>
            </a:endParaRPr>
          </a:p>
        </p:txBody>
      </p:sp>
      <p:sp>
        <p:nvSpPr>
          <p:cNvPr id="19" name="矩形 18"/>
          <p:cNvSpPr/>
          <p:nvPr>
            <p:custDataLst>
              <p:tags r:id="rId4"/>
            </p:custDataLst>
          </p:nvPr>
        </p:nvSpPr>
        <p:spPr>
          <a:xfrm>
            <a:off x="1245475" y="927446"/>
            <a:ext cx="8793047" cy="662297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>
            <a:solidFill>
              <a:sysClr val="window" lastClr="FFFF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final;   salt;   cut;   shake;   onion;   add;   sandwich;   much</a:t>
            </a:r>
            <a:endParaRPr kumimoji="0" lang="en-US" altLang="zh-CN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77601" y="2030042"/>
            <a:ext cx="1764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shook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21" name="文本框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64031" y="2533041"/>
            <a:ext cx="1764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to add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22" name="文本框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74879" y="3044753"/>
            <a:ext cx="1764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cutting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28" name="文本框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7021" y="3601555"/>
            <a:ext cx="11136498" cy="263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5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Oh, you buy ___________ again! They are fast food and bad for your health.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6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I want to buy a bag of ___________ to cook the meat.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7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So ___________ honey on the floor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！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Who broke the bottle?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8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___________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，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the boy found his parents and they were very happy.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29" name="文本框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01101" y="3568884"/>
            <a:ext cx="2203932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sandwiches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50510" y="4669470"/>
            <a:ext cx="176476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salt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66386" y="5074219"/>
            <a:ext cx="176476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much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45475" y="5648425"/>
            <a:ext cx="176476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Finally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7021" y="1510123"/>
            <a:ext cx="11136498" cy="211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1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Life is like an __________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，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and we cry when we peel it.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2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He ___________ the tree and some pears fell down the tree.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3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Don’t forget _____________ some sugar into the coffee.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4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Stop ___________ down trees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，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because they are important to humans.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17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64031" y="1624273"/>
            <a:ext cx="1764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onion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18" name="矩形 17"/>
          <p:cNvSpPr/>
          <p:nvPr>
            <p:custDataLst>
              <p:tags r:id="rId3"/>
            </p:custDataLst>
          </p:nvPr>
        </p:nvSpPr>
        <p:spPr>
          <a:xfrm>
            <a:off x="774725" y="189960"/>
            <a:ext cx="5929828" cy="673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/>
              </a:rPr>
              <a:t>二、根据句意及汉语提示填写单词。</a:t>
            </a:r>
            <a:endParaRPr lang="zh-CN" altLang="en-US" sz="2800" b="1">
              <a:latin typeface="等线" panose="02010600030101010101" pitchFamily="2" charset="-122"/>
              <a:ea typeface="等线" panose="02010600030101010101" pitchFamily="2" charset="-122"/>
              <a:cs typeface="Arial" panose="020B0604020202020204"/>
            </a:endParaRPr>
          </a:p>
        </p:txBody>
      </p:sp>
      <p:sp>
        <p:nvSpPr>
          <p:cNvPr id="19" name="矩形 18"/>
          <p:cNvSpPr/>
          <p:nvPr>
            <p:custDataLst>
              <p:tags r:id="rId4"/>
            </p:custDataLst>
          </p:nvPr>
        </p:nvSpPr>
        <p:spPr>
          <a:xfrm>
            <a:off x="1245475" y="927446"/>
            <a:ext cx="8793047" cy="662297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>
            <a:solidFill>
              <a:sysClr val="window" lastClr="FFFF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final;   salt;   cut;   shake;   onion;   add;   sandwich;   much</a:t>
            </a:r>
            <a:endParaRPr kumimoji="0" lang="en-US" altLang="zh-CN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77601" y="2030042"/>
            <a:ext cx="1764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shook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21" name="文本框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64031" y="2533041"/>
            <a:ext cx="1764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to add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22" name="文本框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74879" y="3044753"/>
            <a:ext cx="1764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cutting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28" name="文本框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7021" y="3601555"/>
            <a:ext cx="11136498" cy="263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5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Oh, you buy ___________ again! They are fast food and bad for your health.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6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I want to buy a bag of ___________ to cook the meat.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7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So ___________ honey on the floor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！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Who broke the bottle?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8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___________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，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the boy found his parents and they were very happy.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29" name="文本框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01101" y="3568884"/>
            <a:ext cx="2203932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sandwiches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50510" y="4669470"/>
            <a:ext cx="176476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salt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66386" y="5074219"/>
            <a:ext cx="176476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much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45475" y="5648425"/>
            <a:ext cx="176476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Finally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9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7021" y="1510123"/>
            <a:ext cx="11136498" cy="211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1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Life is like an __________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，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and we cry when we peel it.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2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He ___________ the tree and some pears fell down the tree.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3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Don’t forget _____________ some sugar into the coffee.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4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Stop ___________ down trees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，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because they are important to humans.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17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64031" y="1624273"/>
            <a:ext cx="1764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onion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18" name="矩形 17"/>
          <p:cNvSpPr/>
          <p:nvPr>
            <p:custDataLst>
              <p:tags r:id="rId3"/>
            </p:custDataLst>
          </p:nvPr>
        </p:nvSpPr>
        <p:spPr>
          <a:xfrm>
            <a:off x="774725" y="189960"/>
            <a:ext cx="5929828" cy="673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/>
              </a:rPr>
              <a:t>二、根据句意及汉语提示填写单词。</a:t>
            </a:r>
            <a:endParaRPr lang="zh-CN" altLang="en-US" sz="2800" b="1">
              <a:latin typeface="等线" panose="02010600030101010101" pitchFamily="2" charset="-122"/>
              <a:ea typeface="等线" panose="02010600030101010101" pitchFamily="2" charset="-122"/>
              <a:cs typeface="Arial" panose="020B0604020202020204"/>
            </a:endParaRPr>
          </a:p>
        </p:txBody>
      </p:sp>
      <p:sp>
        <p:nvSpPr>
          <p:cNvPr id="19" name="矩形 18"/>
          <p:cNvSpPr/>
          <p:nvPr>
            <p:custDataLst>
              <p:tags r:id="rId4"/>
            </p:custDataLst>
          </p:nvPr>
        </p:nvSpPr>
        <p:spPr>
          <a:xfrm>
            <a:off x="1245475" y="927446"/>
            <a:ext cx="8793047" cy="662297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>
            <a:solidFill>
              <a:sysClr val="window" lastClr="FFFF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final;   salt;   cut;   shake;   onion;   add;   sandwich;   much</a:t>
            </a:r>
            <a:endParaRPr kumimoji="0" lang="en-US" altLang="zh-CN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77601" y="2030042"/>
            <a:ext cx="1764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shook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21" name="文本框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64031" y="2533041"/>
            <a:ext cx="1764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to add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22" name="文本框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74879" y="3044753"/>
            <a:ext cx="1764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cutting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28" name="文本框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7021" y="3601555"/>
            <a:ext cx="11136498" cy="263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5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Oh, you buy ___________ again! They are fast food and bad for your health.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6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I want to buy a bag of ___________ to cook the meat.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7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So ___________ honey on the floor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！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Who broke the bottle?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8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___________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，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the boy found his parents and they were very happy.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29" name="文本框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01101" y="3568884"/>
            <a:ext cx="2203932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sandwiches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50510" y="4669470"/>
            <a:ext cx="176476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salt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66386" y="5074219"/>
            <a:ext cx="176476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much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45475" y="5648425"/>
            <a:ext cx="176476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Finally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9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7021" y="1510123"/>
            <a:ext cx="11136498" cy="211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1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Life is like an __________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，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and we cry when we peel it.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2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He ___________ the tree and some pears fell down the tree.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3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Don’t forget _____________ some sugar into the coffee.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4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Stop ___________ down trees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，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because they are important to humans.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17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64031" y="1624273"/>
            <a:ext cx="1764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onion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18" name="矩形 17"/>
          <p:cNvSpPr/>
          <p:nvPr>
            <p:custDataLst>
              <p:tags r:id="rId3"/>
            </p:custDataLst>
          </p:nvPr>
        </p:nvSpPr>
        <p:spPr>
          <a:xfrm>
            <a:off x="774725" y="189960"/>
            <a:ext cx="5929828" cy="673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/>
              </a:rPr>
              <a:t>二、根据句意及汉语提示填写单词。</a:t>
            </a:r>
            <a:endParaRPr lang="zh-CN" altLang="en-US" sz="2800" b="1">
              <a:latin typeface="等线" panose="02010600030101010101" pitchFamily="2" charset="-122"/>
              <a:ea typeface="等线" panose="02010600030101010101" pitchFamily="2" charset="-122"/>
              <a:cs typeface="Arial" panose="020B0604020202020204"/>
            </a:endParaRPr>
          </a:p>
        </p:txBody>
      </p:sp>
      <p:sp>
        <p:nvSpPr>
          <p:cNvPr id="19" name="矩形 18"/>
          <p:cNvSpPr/>
          <p:nvPr>
            <p:custDataLst>
              <p:tags r:id="rId4"/>
            </p:custDataLst>
          </p:nvPr>
        </p:nvSpPr>
        <p:spPr>
          <a:xfrm>
            <a:off x="1245475" y="927446"/>
            <a:ext cx="8793047" cy="662297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>
            <a:solidFill>
              <a:sysClr val="window" lastClr="FFFF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final;   salt;   cut;   shake;   onion;   add;   sandwich;   much</a:t>
            </a:r>
            <a:endParaRPr kumimoji="0" lang="en-US" altLang="zh-CN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77601" y="2030042"/>
            <a:ext cx="1764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shook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21" name="文本框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64031" y="2533041"/>
            <a:ext cx="1764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to add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22" name="文本框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74879" y="3044753"/>
            <a:ext cx="1764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cutting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28" name="文本框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7021" y="3601555"/>
            <a:ext cx="11136498" cy="263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5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Oh, you buy ___________ again! They are fast food and bad for your health.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6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I want to buy a bag of ___________ to cook the meat.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7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So ___________ honey on the floor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！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Who broke the bottle?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8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．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___________</a:t>
            </a:r>
            <a:r>
              <a: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，</a:t>
            </a: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/>
              </a:rPr>
              <a:t>the boy found his parents and they were very happy.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29" name="文本框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01101" y="3568884"/>
            <a:ext cx="2203932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sandwiches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50510" y="4669470"/>
            <a:ext cx="176476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salt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66386" y="5074219"/>
            <a:ext cx="176476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much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45475" y="5648425"/>
            <a:ext cx="176476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</a:rPr>
              <a:t>Finally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907540" y="2794635"/>
            <a:ext cx="89725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6600" dirty="0" err="1" smtClean="0"/>
              <a:t>Thank you for listening</a:t>
            </a:r>
            <a:endParaRPr lang="en-US" altLang="zh-CN" sz="6600" dirty="0" err="1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180" y="31750"/>
            <a:ext cx="12091035" cy="6585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400" b="1" dirty="0" err="1" smtClean="0"/>
              <a:t>教学目标：</a:t>
            </a:r>
            <a:endParaRPr lang="zh-CN" altLang="en-US" sz="2400" b="1" dirty="0" err="1" smtClean="0"/>
          </a:p>
          <a:p>
            <a:pPr algn="l">
              <a:lnSpc>
                <a:spcPct val="110000"/>
              </a:lnSpc>
            </a:pPr>
            <a:r>
              <a:rPr lang="zh-CN" altLang="en-US" sz="2400" b="1" dirty="0" err="1" smtClean="0"/>
              <a:t>一、语言能力：</a:t>
            </a:r>
            <a:endParaRPr lang="zh-CN" altLang="en-US" sz="2400" b="1" dirty="0" err="1" smtClean="0"/>
          </a:p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 err="1" smtClean="0"/>
              <a:t> </a:t>
            </a:r>
            <a:r>
              <a:rPr lang="en-US" altLang="zh-CN" sz="2400" dirty="0" err="1" smtClean="0"/>
              <a:t>     </a:t>
            </a:r>
            <a:r>
              <a:rPr lang="zh-CN" altLang="en-US" sz="2400" dirty="0" err="1" smtClean="0">
                <a:sym typeface="+mn-ea"/>
              </a:rPr>
              <a:t>能够在“早餐我来做”的情境中正确使用关于食物的新词汇、表顺序的连接词和祈使句，以听、看、说等方式理解和谈论三明治的制作；能够在听、读、看的过程中，抓住重点内容，针对语篇的内容有选择地记录信息和要点，并口头转述他人简单的谈话，对自己最喜爱的三明治的制作进行口头陈述，提高听说技能。</a:t>
            </a:r>
            <a:endParaRPr lang="zh-CN" altLang="en-US" sz="2400" dirty="0" err="1" smtClean="0"/>
          </a:p>
          <a:p>
            <a:pPr algn="l">
              <a:lnSpc>
                <a:spcPct val="110000"/>
              </a:lnSpc>
            </a:pPr>
            <a:r>
              <a:rPr lang="zh-CN" altLang="en-US" sz="2400" b="1" dirty="0" err="1" smtClean="0"/>
              <a:t>二、学习能力：</a:t>
            </a:r>
            <a:endParaRPr lang="zh-CN" altLang="en-US" sz="2400" b="1" dirty="0" err="1" smtClean="0"/>
          </a:p>
          <a:p>
            <a:pPr algn="l">
              <a:lnSpc>
                <a:spcPct val="110000"/>
              </a:lnSpc>
            </a:pPr>
            <a:r>
              <a:rPr lang="zh-CN" altLang="en-US" sz="2400" dirty="0" err="1" smtClean="0"/>
              <a:t> </a:t>
            </a:r>
            <a:r>
              <a:rPr lang="en-US" altLang="zh-CN" sz="2400" dirty="0" err="1" smtClean="0"/>
              <a:t>    </a:t>
            </a:r>
            <a:r>
              <a:rPr lang="zh-CN" altLang="en-US" sz="2400" dirty="0" err="1" smtClean="0">
                <a:sym typeface="+mn-ea"/>
              </a:rPr>
              <a:t>能够通过谈论三明治的制作，保持英语学习兴趣；通过听力及口语策略的感悟、体验和学习，形成良好的学习习惯，提高学习效率；能主动参与各种英语实践活动，注意倾听，积极使用英语进行交流。</a:t>
            </a:r>
            <a:endParaRPr lang="zh-CN" altLang="en-US" sz="2400" dirty="0" err="1" smtClean="0"/>
          </a:p>
          <a:p>
            <a:pPr algn="l">
              <a:lnSpc>
                <a:spcPct val="110000"/>
              </a:lnSpc>
            </a:pPr>
            <a:r>
              <a:rPr lang="zh-CN" altLang="en-US" sz="2400" b="1" dirty="0" err="1" smtClean="0"/>
              <a:t>三、文化意识：</a:t>
            </a:r>
            <a:endParaRPr lang="zh-CN" altLang="en-US" sz="2400" b="1" dirty="0" err="1" smtClean="0"/>
          </a:p>
          <a:p>
            <a:pPr algn="l">
              <a:lnSpc>
                <a:spcPct val="110000"/>
              </a:lnSpc>
            </a:pPr>
            <a:r>
              <a:rPr lang="zh-CN" altLang="en-US" sz="2400" dirty="0" err="1" smtClean="0"/>
              <a:t>     </a:t>
            </a:r>
            <a:r>
              <a:rPr lang="zh-CN" altLang="en-US" sz="2400" dirty="0" err="1" smtClean="0">
                <a:sym typeface="+mn-ea"/>
              </a:rPr>
              <a:t>了解西方饮食，认识并理解不同文化，体验中西方饮食文化的差异；积极为家人制作早餐，体会劳动教育，增进与家人的感情。</a:t>
            </a:r>
            <a:endParaRPr lang="zh-CN" altLang="en-US" sz="2400" dirty="0" err="1" smtClean="0"/>
          </a:p>
          <a:p>
            <a:pPr algn="l">
              <a:lnSpc>
                <a:spcPct val="110000"/>
              </a:lnSpc>
            </a:pPr>
            <a:r>
              <a:rPr lang="zh-CN" altLang="en-US" sz="2400" b="1" dirty="0" err="1" smtClean="0"/>
              <a:t>四、思维品质：</a:t>
            </a:r>
            <a:endParaRPr lang="zh-CN" altLang="en-US" sz="2400" b="1" dirty="0" err="1" smtClean="0"/>
          </a:p>
          <a:p>
            <a:pPr algn="l">
              <a:lnSpc>
                <a:spcPct val="110000"/>
              </a:lnSpc>
            </a:pPr>
            <a:r>
              <a:rPr lang="zh-CN" altLang="en-US" sz="2400" dirty="0" err="1" smtClean="0"/>
              <a:t>     </a:t>
            </a:r>
            <a:r>
              <a:rPr lang="zh-CN" altLang="en-US" sz="2400" dirty="0" err="1" smtClean="0">
                <a:sym typeface="+mn-ea"/>
              </a:rPr>
              <a:t>能够在听说活动中准确获取并清晰表达有关制作三明治的信息，提高思维的逻辑性、深刻性和批判性。</a:t>
            </a:r>
            <a:endParaRPr lang="zh-CN" altLang="en-US" sz="2400" dirty="0" err="1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The origin of sandwiches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4155" y="962025"/>
            <a:ext cx="11757025" cy="5688965"/>
          </a:xfrm>
          <a:prstGeom prst="rect">
            <a:avLst/>
          </a:prstGeom>
        </p:spPr>
      </p:pic>
      <p:sp>
        <p:nvSpPr>
          <p:cNvPr id="5" name="圆角矩形 4"/>
          <p:cNvSpPr/>
          <p:nvPr>
            <p:custDataLst>
              <p:tags r:id="rId5"/>
            </p:custDataLst>
          </p:nvPr>
        </p:nvSpPr>
        <p:spPr>
          <a:xfrm>
            <a:off x="121920" y="180340"/>
            <a:ext cx="8101330" cy="6518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en-US" altLang="zh-CN" sz="3200">
                <a:latin typeface="Arial" panose="020B0604020202020204" pitchFamily="34" charset="0"/>
                <a:cs typeface="Arial" panose="020B0604020202020204" pitchFamily="34" charset="0"/>
              </a:rPr>
              <a:t>Do you know the origin of sandwiches?</a:t>
            </a:r>
            <a:endParaRPr lang="en-US" altLang="zh-CN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2914460" y="1126257"/>
            <a:ext cx="6927053" cy="1118776"/>
            <a:chOff x="1626898" y="1222203"/>
            <a:chExt cx="4028609" cy="840141"/>
          </a:xfrm>
        </p:grpSpPr>
        <p:sp>
          <p:nvSpPr>
            <p:cNvPr id="3" name="对话气泡: 圆角矩形 2"/>
            <p:cNvSpPr/>
            <p:nvPr>
              <p:custDataLst>
                <p:tags r:id="rId2"/>
              </p:custDataLst>
            </p:nvPr>
          </p:nvSpPr>
          <p:spPr>
            <a:xfrm>
              <a:off x="1626898" y="1222203"/>
              <a:ext cx="4028609" cy="840141"/>
            </a:xfrm>
            <a:prstGeom prst="wedgeRoundRectCallout">
              <a:avLst>
                <a:gd name="adj1" fmla="val 56015"/>
                <a:gd name="adj2" fmla="val 28677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zh-CN" altLang="en-US"/>
            </a:p>
          </p:txBody>
        </p:sp>
        <p:sp>
          <p:nvSpPr>
            <p:cNvPr id="4" name="文本框 3"/>
            <p:cNvSpPr txBox="1"/>
            <p:nvPr>
              <p:custDataLst>
                <p:tags r:id="rId3"/>
              </p:custDataLst>
            </p:nvPr>
          </p:nvSpPr>
          <p:spPr>
            <a:xfrm>
              <a:off x="1674559" y="1289584"/>
              <a:ext cx="3980948" cy="71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800"/>
                <a:t>Now there are many kinds of sandwiches.</a:t>
              </a:r>
              <a:endParaRPr lang="en-US" altLang="zh-CN" sz="2800"/>
            </a:p>
            <a:p>
              <a:pPr>
                <a:lnSpc>
                  <a:spcPct val="100000"/>
                </a:lnSpc>
              </a:pPr>
              <a:r>
                <a:rPr lang="en-US" altLang="zh-CN" sz="2800"/>
                <a:t>What kind of sandwich do you like best?</a:t>
              </a:r>
              <a:endParaRPr lang="en-US" altLang="zh-CN" sz="2800"/>
            </a:p>
          </p:txBody>
        </p:sp>
      </p:grpSp>
      <p:grpSp>
        <p:nvGrpSpPr>
          <p:cNvPr id="13" name="组合 12"/>
          <p:cNvGrpSpPr/>
          <p:nvPr>
            <p:custDataLst>
              <p:tags r:id="rId4"/>
            </p:custDataLst>
          </p:nvPr>
        </p:nvGrpSpPr>
        <p:grpSpPr>
          <a:xfrm>
            <a:off x="325484" y="3117887"/>
            <a:ext cx="2824480" cy="1795790"/>
            <a:chOff x="-151710" y="3091058"/>
            <a:chExt cx="2824480" cy="1795790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 l="8872" t="7443" r="10341" b="15721"/>
            <a:stretch>
              <a:fillRect/>
            </a:stretch>
          </p:blipFill>
          <p:spPr>
            <a:xfrm>
              <a:off x="167841" y="3091058"/>
              <a:ext cx="2185378" cy="1332000"/>
            </a:xfrm>
            <a:custGeom>
              <a:avLst/>
              <a:gdLst>
                <a:gd name="connsiteX0" fmla="*/ 1092689 w 2185378"/>
                <a:gd name="connsiteY0" fmla="*/ 0 h 1332000"/>
                <a:gd name="connsiteX1" fmla="*/ 2185378 w 2185378"/>
                <a:gd name="connsiteY1" fmla="*/ 666000 h 1332000"/>
                <a:gd name="connsiteX2" fmla="*/ 1092689 w 2185378"/>
                <a:gd name="connsiteY2" fmla="*/ 1332000 h 1332000"/>
                <a:gd name="connsiteX3" fmla="*/ 0 w 2185378"/>
                <a:gd name="connsiteY3" fmla="*/ 666000 h 1332000"/>
                <a:gd name="connsiteX4" fmla="*/ 1092689 w 2185378"/>
                <a:gd name="connsiteY4" fmla="*/ 0 h 13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378" h="1332000">
                  <a:moveTo>
                    <a:pt x="1092689" y="0"/>
                  </a:moveTo>
                  <a:cubicBezTo>
                    <a:pt x="1696164" y="0"/>
                    <a:pt x="2185378" y="298178"/>
                    <a:pt x="2185378" y="666000"/>
                  </a:cubicBezTo>
                  <a:cubicBezTo>
                    <a:pt x="2185378" y="1033822"/>
                    <a:pt x="1696164" y="1332000"/>
                    <a:pt x="1092689" y="1332000"/>
                  </a:cubicBezTo>
                  <a:cubicBezTo>
                    <a:pt x="489214" y="1332000"/>
                    <a:pt x="0" y="1033822"/>
                    <a:pt x="0" y="666000"/>
                  </a:cubicBezTo>
                  <a:cubicBezTo>
                    <a:pt x="0" y="298178"/>
                    <a:pt x="489214" y="0"/>
                    <a:pt x="1092689" y="0"/>
                  </a:cubicBezTo>
                  <a:close/>
                </a:path>
              </a:pathLst>
            </a:custGeom>
          </p:spPr>
        </p:pic>
        <p:sp>
          <p:nvSpPr>
            <p:cNvPr id="9" name="文本框 8"/>
            <p:cNvSpPr txBox="1"/>
            <p:nvPr>
              <p:custDataLst>
                <p:tags r:id="rId7"/>
              </p:custDataLst>
            </p:nvPr>
          </p:nvSpPr>
          <p:spPr>
            <a:xfrm>
              <a:off x="-151710" y="4364878"/>
              <a:ext cx="282448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ED7D3A"/>
                  </a:solidFill>
                  <a:cs typeface="Times New Roman" panose="02020603050405020304" pitchFamily="18" charset="0"/>
                </a:rPr>
                <a:t>turkey </a:t>
              </a:r>
              <a:r>
                <a:rPr lang="en-US" altLang="zh-CN" sz="2800" b="1">
                  <a:solidFill>
                    <a:schemeClr val="tx1"/>
                  </a:solidFill>
                  <a:cs typeface="Times New Roman" panose="02020603050405020304" pitchFamily="18" charset="0"/>
                </a:rPr>
                <a:t>sandwich</a:t>
              </a:r>
              <a:endParaRPr lang="en-US" altLang="zh-CN" sz="2800" b="1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8"/>
            </p:custDataLst>
          </p:nvPr>
        </p:nvGrpSpPr>
        <p:grpSpPr>
          <a:xfrm>
            <a:off x="6939723" y="3863135"/>
            <a:ext cx="3856743" cy="1853970"/>
            <a:chOff x="7267665" y="4364878"/>
            <a:chExt cx="3856743" cy="1853970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rcRect l="5516" t="10461" r="8230" b="23422"/>
            <a:stretch>
              <a:fillRect/>
            </a:stretch>
          </p:blipFill>
          <p:spPr>
            <a:xfrm>
              <a:off x="8103347" y="4364878"/>
              <a:ext cx="2185378" cy="1332000"/>
            </a:xfrm>
            <a:custGeom>
              <a:avLst/>
              <a:gdLst>
                <a:gd name="connsiteX0" fmla="*/ 1092689 w 2185378"/>
                <a:gd name="connsiteY0" fmla="*/ 0 h 1332000"/>
                <a:gd name="connsiteX1" fmla="*/ 2185378 w 2185378"/>
                <a:gd name="connsiteY1" fmla="*/ 666000 h 1332000"/>
                <a:gd name="connsiteX2" fmla="*/ 1092689 w 2185378"/>
                <a:gd name="connsiteY2" fmla="*/ 1332000 h 1332000"/>
                <a:gd name="connsiteX3" fmla="*/ 0 w 2185378"/>
                <a:gd name="connsiteY3" fmla="*/ 666000 h 1332000"/>
                <a:gd name="connsiteX4" fmla="*/ 1092689 w 2185378"/>
                <a:gd name="connsiteY4" fmla="*/ 0 h 13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378" h="1332000">
                  <a:moveTo>
                    <a:pt x="1092689" y="0"/>
                  </a:moveTo>
                  <a:cubicBezTo>
                    <a:pt x="1696164" y="0"/>
                    <a:pt x="2185378" y="298178"/>
                    <a:pt x="2185378" y="666000"/>
                  </a:cubicBezTo>
                  <a:cubicBezTo>
                    <a:pt x="2185378" y="1033822"/>
                    <a:pt x="1696164" y="1332000"/>
                    <a:pt x="1092689" y="1332000"/>
                  </a:cubicBezTo>
                  <a:cubicBezTo>
                    <a:pt x="489214" y="1332000"/>
                    <a:pt x="0" y="1033822"/>
                    <a:pt x="0" y="666000"/>
                  </a:cubicBezTo>
                  <a:cubicBezTo>
                    <a:pt x="0" y="298178"/>
                    <a:pt x="489214" y="0"/>
                    <a:pt x="1092689" y="0"/>
                  </a:cubicBezTo>
                  <a:close/>
                </a:path>
              </a:pathLst>
            </a:custGeom>
          </p:spPr>
        </p:pic>
        <p:sp>
          <p:nvSpPr>
            <p:cNvPr id="10" name="文本框 9"/>
            <p:cNvSpPr txBox="1"/>
            <p:nvPr>
              <p:custDataLst>
                <p:tags r:id="rId11"/>
              </p:custDataLst>
            </p:nvPr>
          </p:nvSpPr>
          <p:spPr>
            <a:xfrm>
              <a:off x="7267665" y="5696878"/>
              <a:ext cx="385674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ED7D3A"/>
                  </a:solidFill>
                  <a:cs typeface="Times New Roman" panose="02020603050405020304" pitchFamily="18" charset="0"/>
                </a:rPr>
                <a:t>egg and ham </a:t>
              </a:r>
              <a:r>
                <a:rPr lang="en-US" altLang="zh-CN" sz="2800" b="1">
                  <a:solidFill>
                    <a:schemeClr val="tx1"/>
                  </a:solidFill>
                  <a:cs typeface="Times New Roman" panose="02020603050405020304" pitchFamily="18" charset="0"/>
                </a:rPr>
                <a:t>sandwich</a:t>
              </a:r>
              <a:endParaRPr lang="en-US" altLang="zh-CN" sz="2800" b="1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12"/>
            </p:custDataLst>
          </p:nvPr>
        </p:nvGrpSpPr>
        <p:grpSpPr>
          <a:xfrm>
            <a:off x="2514517" y="4015782"/>
            <a:ext cx="2945461" cy="1860036"/>
            <a:chOff x="3773390" y="4364878"/>
            <a:chExt cx="2945461" cy="1860036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rcRect l="13445" t="10238" r="11436" b="25052"/>
            <a:stretch>
              <a:fillRect/>
            </a:stretch>
          </p:blipFill>
          <p:spPr>
            <a:xfrm>
              <a:off x="4153431" y="4364878"/>
              <a:ext cx="2185378" cy="1332000"/>
            </a:xfrm>
            <a:custGeom>
              <a:avLst/>
              <a:gdLst>
                <a:gd name="connsiteX0" fmla="*/ 1092689 w 2185378"/>
                <a:gd name="connsiteY0" fmla="*/ 0 h 1332000"/>
                <a:gd name="connsiteX1" fmla="*/ 2185378 w 2185378"/>
                <a:gd name="connsiteY1" fmla="*/ 666000 h 1332000"/>
                <a:gd name="connsiteX2" fmla="*/ 1092689 w 2185378"/>
                <a:gd name="connsiteY2" fmla="*/ 1332000 h 1332000"/>
                <a:gd name="connsiteX3" fmla="*/ 0 w 2185378"/>
                <a:gd name="connsiteY3" fmla="*/ 666000 h 1332000"/>
                <a:gd name="connsiteX4" fmla="*/ 1092689 w 2185378"/>
                <a:gd name="connsiteY4" fmla="*/ 0 h 13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378" h="1332000">
                  <a:moveTo>
                    <a:pt x="1092689" y="0"/>
                  </a:moveTo>
                  <a:cubicBezTo>
                    <a:pt x="1696164" y="0"/>
                    <a:pt x="2185378" y="298178"/>
                    <a:pt x="2185378" y="666000"/>
                  </a:cubicBezTo>
                  <a:cubicBezTo>
                    <a:pt x="2185378" y="1033822"/>
                    <a:pt x="1696164" y="1332000"/>
                    <a:pt x="1092689" y="1332000"/>
                  </a:cubicBezTo>
                  <a:cubicBezTo>
                    <a:pt x="489214" y="1332000"/>
                    <a:pt x="0" y="1033822"/>
                    <a:pt x="0" y="666000"/>
                  </a:cubicBezTo>
                  <a:cubicBezTo>
                    <a:pt x="0" y="298178"/>
                    <a:pt x="489214" y="0"/>
                    <a:pt x="1092689" y="0"/>
                  </a:cubicBezTo>
                  <a:close/>
                </a:path>
              </a:pathLst>
            </a:custGeom>
          </p:spPr>
        </p:pic>
        <p:sp>
          <p:nvSpPr>
            <p:cNvPr id="11" name="文本框 10"/>
            <p:cNvSpPr txBox="1"/>
            <p:nvPr>
              <p:custDataLst>
                <p:tags r:id="rId15"/>
              </p:custDataLst>
            </p:nvPr>
          </p:nvSpPr>
          <p:spPr>
            <a:xfrm>
              <a:off x="3773390" y="5702944"/>
              <a:ext cx="2945461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ED7D3A"/>
                  </a:solidFill>
                  <a:cs typeface="Times New Roman" panose="02020603050405020304" pitchFamily="18" charset="0"/>
                </a:rPr>
                <a:t>tomato </a:t>
              </a:r>
              <a:r>
                <a:rPr lang="en-US" altLang="zh-CN" sz="2800" b="1">
                  <a:solidFill>
                    <a:schemeClr val="tx1"/>
                  </a:solidFill>
                  <a:cs typeface="Times New Roman" panose="02020603050405020304" pitchFamily="18" charset="0"/>
                </a:rPr>
                <a:t>sandwich</a:t>
              </a:r>
              <a:endParaRPr lang="en-US" altLang="zh-CN" sz="2800" b="1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16"/>
            </p:custDataLst>
          </p:nvPr>
        </p:nvGrpSpPr>
        <p:grpSpPr>
          <a:xfrm>
            <a:off x="4824531" y="2950833"/>
            <a:ext cx="3058751" cy="1812283"/>
            <a:chOff x="3681071" y="3074565"/>
            <a:chExt cx="3058751" cy="181228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/>
            <a:srcRect l="16927" t="10308" r="16927" b="21520"/>
            <a:stretch>
              <a:fillRect/>
            </a:stretch>
          </p:blipFill>
          <p:spPr>
            <a:xfrm>
              <a:off x="4117757" y="3074565"/>
              <a:ext cx="2185378" cy="1332000"/>
            </a:xfrm>
            <a:custGeom>
              <a:avLst/>
              <a:gdLst>
                <a:gd name="connsiteX0" fmla="*/ 1092689 w 2185378"/>
                <a:gd name="connsiteY0" fmla="*/ 0 h 1332000"/>
                <a:gd name="connsiteX1" fmla="*/ 2185378 w 2185378"/>
                <a:gd name="connsiteY1" fmla="*/ 666000 h 1332000"/>
                <a:gd name="connsiteX2" fmla="*/ 1092689 w 2185378"/>
                <a:gd name="connsiteY2" fmla="*/ 1332000 h 1332000"/>
                <a:gd name="connsiteX3" fmla="*/ 0 w 2185378"/>
                <a:gd name="connsiteY3" fmla="*/ 666000 h 1332000"/>
                <a:gd name="connsiteX4" fmla="*/ 1092689 w 2185378"/>
                <a:gd name="connsiteY4" fmla="*/ 0 h 13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378" h="1332000">
                  <a:moveTo>
                    <a:pt x="1092689" y="0"/>
                  </a:moveTo>
                  <a:cubicBezTo>
                    <a:pt x="1696164" y="0"/>
                    <a:pt x="2185378" y="298178"/>
                    <a:pt x="2185378" y="666000"/>
                  </a:cubicBezTo>
                  <a:cubicBezTo>
                    <a:pt x="2185378" y="1033822"/>
                    <a:pt x="1696164" y="1332000"/>
                    <a:pt x="1092689" y="1332000"/>
                  </a:cubicBezTo>
                  <a:cubicBezTo>
                    <a:pt x="489214" y="1332000"/>
                    <a:pt x="0" y="1033822"/>
                    <a:pt x="0" y="666000"/>
                  </a:cubicBezTo>
                  <a:cubicBezTo>
                    <a:pt x="0" y="298178"/>
                    <a:pt x="489214" y="0"/>
                    <a:pt x="1092689" y="0"/>
                  </a:cubicBezTo>
                  <a:close/>
                </a:path>
              </a:pathLst>
            </a:custGeom>
          </p:spPr>
        </p:pic>
        <p:sp>
          <p:nvSpPr>
            <p:cNvPr id="12" name="文本框 11"/>
            <p:cNvSpPr txBox="1"/>
            <p:nvPr>
              <p:custDataLst>
                <p:tags r:id="rId19"/>
              </p:custDataLst>
            </p:nvPr>
          </p:nvSpPr>
          <p:spPr>
            <a:xfrm>
              <a:off x="3681071" y="4364878"/>
              <a:ext cx="3058751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ED7D3A"/>
                  </a:solidFill>
                  <a:cs typeface="Times New Roman" panose="02020603050405020304" pitchFamily="18" charset="0"/>
                </a:rPr>
                <a:t>cheese </a:t>
              </a:r>
              <a:r>
                <a:rPr lang="en-US" altLang="zh-CN" sz="2800" b="1">
                  <a:solidFill>
                    <a:schemeClr val="tx1"/>
                  </a:solidFill>
                  <a:cs typeface="Times New Roman" panose="02020603050405020304" pitchFamily="18" charset="0"/>
                </a:rPr>
                <a:t>sandwich</a:t>
              </a:r>
              <a:endParaRPr lang="en-US" altLang="zh-CN" sz="2800" b="1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0117168" y="1685645"/>
            <a:ext cx="1358596" cy="2864485"/>
          </a:xfrm>
          <a:prstGeom prst="rect">
            <a:avLst/>
          </a:prstGeom>
        </p:spPr>
      </p:pic>
      <p:sp>
        <p:nvSpPr>
          <p:cNvPr id="18" name="文本占位符 13"/>
          <p:cNvSpPr txBox="1"/>
          <p:nvPr>
            <p:custDataLst>
              <p:tags r:id="rId22"/>
            </p:custDataLst>
          </p:nvPr>
        </p:nvSpPr>
        <p:spPr>
          <a:xfrm>
            <a:off x="645035" y="207666"/>
            <a:ext cx="10996624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/>
              <a:t>Look at the pictures and answer.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02" y="1899373"/>
            <a:ext cx="756920" cy="75692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t="20578" r="13012" b="9939"/>
          <a:stretch>
            <a:fillRect/>
          </a:stretch>
        </p:blipFill>
        <p:spPr>
          <a:xfrm>
            <a:off x="2422114" y="1930593"/>
            <a:ext cx="682907" cy="69448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13" y="1880166"/>
            <a:ext cx="683618" cy="79533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" t="8984" r="4494" b="20189"/>
          <a:stretch>
            <a:fillRect/>
          </a:stretch>
        </p:blipFill>
        <p:spPr>
          <a:xfrm>
            <a:off x="5134223" y="1884294"/>
            <a:ext cx="1169043" cy="78707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058" y="1799852"/>
            <a:ext cx="955962" cy="95596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9" t="12340" r="15602" b="7780"/>
          <a:stretch>
            <a:fillRect/>
          </a:stretch>
        </p:blipFill>
        <p:spPr>
          <a:xfrm>
            <a:off x="10231765" y="1947577"/>
            <a:ext cx="868101" cy="660512"/>
          </a:xfrm>
          <a:prstGeom prst="rect">
            <a:avLst/>
          </a:prstGeom>
        </p:spPr>
      </p:pic>
      <p:sp>
        <p:nvSpPr>
          <p:cNvPr id="38" name="文本框 37"/>
          <p:cNvSpPr txBox="1"/>
          <p:nvPr>
            <p:custDataLst>
              <p:tags r:id="rId13"/>
            </p:custDataLst>
          </p:nvPr>
        </p:nvSpPr>
        <p:spPr>
          <a:xfrm>
            <a:off x="813175" y="2671373"/>
            <a:ext cx="1136707" cy="521970"/>
          </a:xfrm>
          <a:prstGeom prst="rect">
            <a:avLst/>
          </a:prstGeom>
          <a:solidFill>
            <a:srgbClr val="CFD7A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ED7D3A"/>
                </a:solidFill>
                <a:effectLst/>
                <a:uLnTx/>
                <a:uFillTx/>
                <a:latin typeface="Times New Roman" panose="02020603050405020304"/>
                <a:ea typeface="幼圆" panose="02010509060101010101" charset="-122"/>
                <a:cs typeface="Times New Roman" panose="02020603050405020304" pitchFamily="18" charset="0"/>
              </a:rPr>
              <a:t>onion</a:t>
            </a:r>
            <a:endParaRPr kumimoji="0" lang="en-US" altLang="zh-CN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/>
              <a:ea typeface="幼圆" panose="02010509060101010101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>
            <p:custDataLst>
              <p:tags r:id="rId14"/>
            </p:custDataLst>
          </p:nvPr>
        </p:nvSpPr>
        <p:spPr>
          <a:xfrm>
            <a:off x="2098917" y="1417825"/>
            <a:ext cx="1417019" cy="521970"/>
          </a:xfrm>
          <a:prstGeom prst="rect">
            <a:avLst/>
          </a:prstGeom>
          <a:solidFill>
            <a:srgbClr val="ED7D3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ED7D3A"/>
                </a:solidFill>
                <a:effectLst/>
                <a:uLnTx/>
                <a:uFillTx/>
                <a:latin typeface="Times New Roman" panose="02020603050405020304"/>
                <a:ea typeface="幼圆" panose="02010509060101010101" charset="-122"/>
                <a:cs typeface="Times New Roman" panose="02020603050405020304" pitchFamily="18" charset="0"/>
              </a:rPr>
              <a:t>tomato</a:t>
            </a:r>
            <a:endParaRPr kumimoji="0" lang="en-US" altLang="zh-CN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/>
              <a:ea typeface="幼圆" panose="02010509060101010101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/>
          <p:cNvSpPr txBox="1"/>
          <p:nvPr>
            <p:custDataLst>
              <p:tags r:id="rId15"/>
            </p:custDataLst>
          </p:nvPr>
        </p:nvSpPr>
        <p:spPr>
          <a:xfrm>
            <a:off x="3462874" y="2671373"/>
            <a:ext cx="1389383" cy="521970"/>
          </a:xfrm>
          <a:prstGeom prst="rect">
            <a:avLst/>
          </a:prstGeom>
          <a:solidFill>
            <a:srgbClr val="CFD7A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ED7D3A"/>
                </a:solidFill>
                <a:effectLst/>
                <a:uLnTx/>
                <a:uFillTx/>
                <a:latin typeface="Times New Roman" panose="02020603050405020304"/>
                <a:ea typeface="幼圆" panose="02010509060101010101" charset="-122"/>
                <a:cs typeface="Times New Roman" panose="02020603050405020304" pitchFamily="18" charset="0"/>
              </a:rPr>
              <a:t>lettuce</a:t>
            </a:r>
            <a:endParaRPr kumimoji="0" lang="en-US" altLang="zh-CN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/>
              <a:ea typeface="幼圆" panose="02010509060101010101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16"/>
            </p:custDataLst>
          </p:nvPr>
        </p:nvSpPr>
        <p:spPr>
          <a:xfrm>
            <a:off x="5321065" y="1404950"/>
            <a:ext cx="1151906" cy="521970"/>
          </a:xfrm>
          <a:prstGeom prst="rect">
            <a:avLst/>
          </a:prstGeom>
          <a:solidFill>
            <a:srgbClr val="ED7D3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ED7D3A"/>
                </a:solidFill>
                <a:effectLst/>
                <a:uLnTx/>
                <a:uFillTx/>
                <a:latin typeface="Times New Roman" panose="02020603050405020304"/>
                <a:ea typeface="幼圆" panose="02010509060101010101" charset="-122"/>
                <a:cs typeface="Times New Roman" panose="02020603050405020304" pitchFamily="18" charset="0"/>
              </a:rPr>
              <a:t>butter</a:t>
            </a:r>
            <a:endParaRPr kumimoji="0" lang="en-US" altLang="zh-CN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/>
              <a:ea typeface="幼圆" panose="02010509060101010101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>
            <p:custDataLst>
              <p:tags r:id="rId17"/>
            </p:custDataLst>
          </p:nvPr>
        </p:nvSpPr>
        <p:spPr>
          <a:xfrm>
            <a:off x="6806353" y="2671373"/>
            <a:ext cx="1295371" cy="521970"/>
          </a:xfrm>
          <a:prstGeom prst="rect">
            <a:avLst/>
          </a:prstGeom>
          <a:solidFill>
            <a:srgbClr val="CFD7A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ED7D3A"/>
                </a:solidFill>
                <a:effectLst/>
                <a:uLnTx/>
                <a:uFillTx/>
                <a:latin typeface="Times New Roman" panose="02020603050405020304"/>
                <a:ea typeface="幼圆" panose="02010509060101010101" charset="-122"/>
                <a:cs typeface="Times New Roman" panose="02020603050405020304" pitchFamily="18" charset="0"/>
              </a:rPr>
              <a:t>turkey</a:t>
            </a:r>
            <a:endParaRPr kumimoji="0" lang="en-US" altLang="zh-CN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/>
              <a:ea typeface="幼圆" panose="02010509060101010101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/>
          <p:cNvSpPr txBox="1"/>
          <p:nvPr>
            <p:custDataLst>
              <p:tags r:id="rId18"/>
            </p:custDataLst>
          </p:nvPr>
        </p:nvSpPr>
        <p:spPr>
          <a:xfrm>
            <a:off x="8645118" y="1417825"/>
            <a:ext cx="1036637" cy="521970"/>
          </a:xfrm>
          <a:prstGeom prst="rect">
            <a:avLst/>
          </a:prstGeom>
          <a:solidFill>
            <a:srgbClr val="ED7D3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ED7D3A"/>
                </a:solidFill>
                <a:effectLst/>
                <a:uLnTx/>
                <a:uFillTx/>
                <a:latin typeface="Times New Roman" panose="02020603050405020304"/>
                <a:ea typeface="幼圆" panose="02010509060101010101" charset="-122"/>
                <a:cs typeface="Times New Roman" panose="02020603050405020304" pitchFamily="18" charset="0"/>
              </a:rPr>
              <a:t>ham</a:t>
            </a:r>
            <a:endParaRPr kumimoji="0" lang="en-US" altLang="zh-CN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/>
              <a:ea typeface="幼圆" panose="02010509060101010101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>
            <p:custDataLst>
              <p:tags r:id="rId19"/>
            </p:custDataLst>
          </p:nvPr>
        </p:nvSpPr>
        <p:spPr>
          <a:xfrm>
            <a:off x="9987812" y="2671373"/>
            <a:ext cx="1356007" cy="521970"/>
          </a:xfrm>
          <a:prstGeom prst="rect">
            <a:avLst/>
          </a:prstGeom>
          <a:solidFill>
            <a:srgbClr val="CFD7A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ED7D3A"/>
                </a:solidFill>
                <a:effectLst/>
                <a:uLnTx/>
                <a:uFillTx/>
                <a:latin typeface="Times New Roman" panose="02020603050405020304"/>
                <a:ea typeface="幼圆" panose="02010509060101010101" charset="-122"/>
                <a:cs typeface="Times New Roman" panose="02020603050405020304" pitchFamily="18" charset="0"/>
              </a:rPr>
              <a:t>bacon</a:t>
            </a:r>
            <a:endParaRPr kumimoji="0" lang="en-US" altLang="zh-CN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/>
              <a:ea typeface="幼圆" panose="02010509060101010101" charset="-122"/>
              <a:cs typeface="Times New Roman" panose="02020603050405020304" pitchFamily="18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23928" b="27802"/>
          <a:stretch>
            <a:fillRect/>
          </a:stretch>
        </p:blipFill>
        <p:spPr>
          <a:xfrm>
            <a:off x="8604812" y="2039663"/>
            <a:ext cx="928882" cy="476341"/>
          </a:xfrm>
          <a:prstGeom prst="rect">
            <a:avLst/>
          </a:prstGeom>
        </p:spPr>
      </p:pic>
      <p:grpSp>
        <p:nvGrpSpPr>
          <p:cNvPr id="48" name="组合 47"/>
          <p:cNvGrpSpPr/>
          <p:nvPr>
            <p:custDataLst>
              <p:tags r:id="rId22"/>
            </p:custDataLst>
          </p:nvPr>
        </p:nvGrpSpPr>
        <p:grpSpPr>
          <a:xfrm>
            <a:off x="2897937" y="3864894"/>
            <a:ext cx="6927053" cy="700060"/>
            <a:chOff x="1626898" y="1222203"/>
            <a:chExt cx="4028609" cy="525708"/>
          </a:xfrm>
        </p:grpSpPr>
        <p:sp>
          <p:nvSpPr>
            <p:cNvPr id="49" name="对话气泡: 圆角矩形 48"/>
            <p:cNvSpPr/>
            <p:nvPr>
              <p:custDataLst>
                <p:tags r:id="rId23"/>
              </p:custDataLst>
            </p:nvPr>
          </p:nvSpPr>
          <p:spPr>
            <a:xfrm>
              <a:off x="1626898" y="1222203"/>
              <a:ext cx="4028609" cy="525708"/>
            </a:xfrm>
            <a:prstGeom prst="wedgeRoundRectCallout">
              <a:avLst>
                <a:gd name="adj1" fmla="val 56015"/>
                <a:gd name="adj2" fmla="val 28677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zh-CN" altLang="en-US"/>
            </a:p>
          </p:txBody>
        </p:sp>
        <p:sp>
          <p:nvSpPr>
            <p:cNvPr id="50" name="文本框 49"/>
            <p:cNvSpPr txBox="1"/>
            <p:nvPr>
              <p:custDataLst>
                <p:tags r:id="rId24"/>
              </p:custDataLst>
            </p:nvPr>
          </p:nvSpPr>
          <p:spPr>
            <a:xfrm>
              <a:off x="1674559" y="1289584"/>
              <a:ext cx="3980948" cy="39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800"/>
                <a:t>What do you like to put in your sandwich?</a:t>
              </a:r>
              <a:endParaRPr lang="en-US" altLang="zh-CN" sz="2800"/>
            </a:p>
          </p:txBody>
        </p:sp>
      </p:grpSp>
      <p:pic>
        <p:nvPicPr>
          <p:cNvPr id="51" name="图片 50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0231765" y="3781331"/>
            <a:ext cx="1358596" cy="286448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667857" y="3964727"/>
            <a:ext cx="1376045" cy="2636520"/>
          </a:xfrm>
          <a:prstGeom prst="rect">
            <a:avLst/>
          </a:prstGeom>
        </p:spPr>
      </p:pic>
      <p:grpSp>
        <p:nvGrpSpPr>
          <p:cNvPr id="53" name="组合 52"/>
          <p:cNvGrpSpPr/>
          <p:nvPr>
            <p:custDataLst>
              <p:tags r:id="rId29"/>
            </p:custDataLst>
          </p:nvPr>
        </p:nvGrpSpPr>
        <p:grpSpPr>
          <a:xfrm>
            <a:off x="2288173" y="5063214"/>
            <a:ext cx="6927053" cy="700060"/>
            <a:chOff x="1626898" y="1222203"/>
            <a:chExt cx="4028609" cy="525708"/>
          </a:xfrm>
        </p:grpSpPr>
        <p:sp>
          <p:nvSpPr>
            <p:cNvPr id="54" name="对话气泡: 圆角矩形 53"/>
            <p:cNvSpPr/>
            <p:nvPr>
              <p:custDataLst>
                <p:tags r:id="rId30"/>
              </p:custDataLst>
            </p:nvPr>
          </p:nvSpPr>
          <p:spPr>
            <a:xfrm>
              <a:off x="1626898" y="1222203"/>
              <a:ext cx="4028609" cy="525708"/>
            </a:xfrm>
            <a:prstGeom prst="wedgeRoundRectCallout">
              <a:avLst>
                <a:gd name="adj1" fmla="val -53319"/>
                <a:gd name="adj2" fmla="val 24418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zh-CN" altLang="en-US"/>
            </a:p>
          </p:txBody>
        </p:sp>
        <p:sp>
          <p:nvSpPr>
            <p:cNvPr id="55" name="文本框 54"/>
            <p:cNvSpPr txBox="1"/>
            <p:nvPr>
              <p:custDataLst>
                <p:tags r:id="rId31"/>
              </p:custDataLst>
            </p:nvPr>
          </p:nvSpPr>
          <p:spPr>
            <a:xfrm>
              <a:off x="1674559" y="1289584"/>
              <a:ext cx="3980948" cy="39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800"/>
                <a:t>I like to put </a:t>
              </a:r>
              <a:r>
                <a:rPr lang="en-US" altLang="zh-CN" sz="2800" u="sng"/>
                <a:t>                      </a:t>
              </a:r>
              <a:r>
                <a:rPr lang="en-US" altLang="zh-CN" sz="2800"/>
                <a:t> in my sandwich.</a:t>
              </a:r>
              <a:endParaRPr lang="en-US" altLang="zh-CN" sz="2800"/>
            </a:p>
          </p:txBody>
        </p:sp>
      </p:grpSp>
      <p:sp>
        <p:nvSpPr>
          <p:cNvPr id="56" name="文本占位符 13"/>
          <p:cNvSpPr txBox="1"/>
          <p:nvPr>
            <p:custDataLst>
              <p:tags r:id="rId32"/>
            </p:custDataLst>
          </p:nvPr>
        </p:nvSpPr>
        <p:spPr>
          <a:xfrm>
            <a:off x="645035" y="207666"/>
            <a:ext cx="10996624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/>
              <a:t>Think and share.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>
            <p:custDataLst>
              <p:tags r:id="rId1"/>
            </p:custDataLst>
          </p:nvPr>
        </p:nvGrpSpPr>
        <p:grpSpPr>
          <a:xfrm>
            <a:off x="761272" y="142757"/>
            <a:ext cx="516930" cy="516930"/>
            <a:chOff x="780392" y="1580519"/>
            <a:chExt cx="516930" cy="516930"/>
          </a:xfrm>
        </p:grpSpPr>
        <p:sp>
          <p:nvSpPr>
            <p:cNvPr id="84" name="椭圆 83"/>
            <p:cNvSpPr/>
            <p:nvPr>
              <p:custDataLst>
                <p:tags r:id="rId2"/>
              </p:custDataLst>
            </p:nvPr>
          </p:nvSpPr>
          <p:spPr>
            <a:xfrm>
              <a:off x="780392" y="1580519"/>
              <a:ext cx="516930" cy="516930"/>
            </a:xfrm>
            <a:prstGeom prst="ellipse">
              <a:avLst/>
            </a:prstGeom>
            <a:solidFill>
              <a:srgbClr val="F99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文本框 84"/>
            <p:cNvSpPr txBox="1"/>
            <p:nvPr>
              <p:custDataLst>
                <p:tags r:id="rId3"/>
              </p:custDataLst>
            </p:nvPr>
          </p:nvSpPr>
          <p:spPr>
            <a:xfrm>
              <a:off x="814757" y="1642696"/>
              <a:ext cx="4825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1a</a:t>
              </a:r>
              <a:endPara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6" name="文本占位符 13"/>
          <p:cNvSpPr txBox="1"/>
          <p:nvPr>
            <p:custDataLst>
              <p:tags r:id="rId4"/>
            </p:custDataLst>
          </p:nvPr>
        </p:nvSpPr>
        <p:spPr>
          <a:xfrm>
            <a:off x="1312567" y="187171"/>
            <a:ext cx="10996624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/>
              <a:t>Make a list of the things you like in a sandwich.</a:t>
            </a:r>
            <a:endParaRPr lang="en-US" sz="2800"/>
          </a:p>
        </p:txBody>
      </p:sp>
      <p:grpSp>
        <p:nvGrpSpPr>
          <p:cNvPr id="2" name="组合 1"/>
          <p:cNvGrpSpPr/>
          <p:nvPr>
            <p:custDataLst>
              <p:tags r:id="rId5"/>
            </p:custDataLst>
          </p:nvPr>
        </p:nvGrpSpPr>
        <p:grpSpPr>
          <a:xfrm>
            <a:off x="2267585" y="4788783"/>
            <a:ext cx="9124310" cy="1317874"/>
            <a:chOff x="459906" y="1229600"/>
            <a:chExt cx="5384535" cy="2242184"/>
          </a:xfrm>
        </p:grpSpPr>
        <p:sp>
          <p:nvSpPr>
            <p:cNvPr id="3" name="对话气泡: 圆角矩形 72"/>
            <p:cNvSpPr/>
            <p:nvPr>
              <p:custDataLst>
                <p:tags r:id="rId6"/>
              </p:custDataLst>
            </p:nvPr>
          </p:nvSpPr>
          <p:spPr>
            <a:xfrm>
              <a:off x="459906" y="1229600"/>
              <a:ext cx="5384535" cy="2242184"/>
            </a:xfrm>
            <a:prstGeom prst="wedgeRoundRectCallout">
              <a:avLst>
                <a:gd name="adj1" fmla="val -52979"/>
                <a:gd name="adj2" fmla="val -2447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C2CC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>
              <p:custDataLst>
                <p:tags r:id="rId7"/>
              </p:custDataLst>
            </p:nvPr>
          </p:nvSpPr>
          <p:spPr>
            <a:xfrm>
              <a:off x="537889" y="1378578"/>
              <a:ext cx="5227332" cy="183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/>
                <a:t>In my sandwich, I like __________________________________________.</a:t>
              </a:r>
              <a:endParaRPr lang="zh-CN" altLang="en-US" sz="2800"/>
            </a:p>
          </p:txBody>
        </p:sp>
      </p:grpSp>
      <p:pic>
        <p:nvPicPr>
          <p:cNvPr id="5" name="图片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3138225" y="902703"/>
            <a:ext cx="6142604" cy="3381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90179" y="4016546"/>
            <a:ext cx="1376045" cy="263652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8068"/>
          <p:cNvSpPr txBox="1"/>
          <p:nvPr>
            <p:custDataLst>
              <p:tags r:id="rId1"/>
            </p:custDataLst>
          </p:nvPr>
        </p:nvSpPr>
        <p:spPr>
          <a:xfrm>
            <a:off x="1207270" y="160396"/>
            <a:ext cx="11108689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Look at the picture in 1a. Listen and circle the words you hear. 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>
            <p:custDataLst>
              <p:tags r:id="rId2"/>
            </p:custDataLst>
          </p:nvPr>
        </p:nvGrpSpPr>
        <p:grpSpPr>
          <a:xfrm>
            <a:off x="690340" y="166474"/>
            <a:ext cx="516930" cy="516930"/>
            <a:chOff x="780392" y="1580519"/>
            <a:chExt cx="516930" cy="516930"/>
          </a:xfrm>
        </p:grpSpPr>
        <p:sp>
          <p:nvSpPr>
            <p:cNvPr id="26" name="椭圆 25"/>
            <p:cNvSpPr/>
            <p:nvPr>
              <p:custDataLst>
                <p:tags r:id="rId3"/>
              </p:custDataLst>
            </p:nvPr>
          </p:nvSpPr>
          <p:spPr>
            <a:xfrm>
              <a:off x="780392" y="1580519"/>
              <a:ext cx="516930" cy="516930"/>
            </a:xfrm>
            <a:prstGeom prst="ellipse">
              <a:avLst/>
            </a:prstGeom>
            <a:solidFill>
              <a:srgbClr val="F99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4"/>
              </p:custDataLst>
            </p:nvPr>
          </p:nvSpPr>
          <p:spPr>
            <a:xfrm>
              <a:off x="814757" y="1642696"/>
              <a:ext cx="4825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1c</a:t>
              </a:r>
              <a:endPara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3981077" y="5379504"/>
            <a:ext cx="493776" cy="426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7025898" y="5310259"/>
            <a:ext cx="493776" cy="426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>
            <p:custDataLst>
              <p:tags r:id="rId7"/>
            </p:custDataLst>
          </p:nvPr>
        </p:nvGrpSpPr>
        <p:grpSpPr>
          <a:xfrm>
            <a:off x="2666607" y="1082122"/>
            <a:ext cx="6961770" cy="5221330"/>
            <a:chOff x="2744336" y="1316164"/>
            <a:chExt cx="4429788" cy="3322342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336" y="1316164"/>
              <a:ext cx="4429788" cy="332234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4443929" y="1627025"/>
              <a:ext cx="770971" cy="372093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bread</a:t>
              </a: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1"/>
              </p:custDataLst>
            </p:nvPr>
          </p:nvSpPr>
          <p:spPr>
            <a:xfrm>
              <a:off x="6054063" y="1564945"/>
              <a:ext cx="917573" cy="371323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onions</a:t>
              </a: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2"/>
              </p:custDataLst>
            </p:nvPr>
          </p:nvSpPr>
          <p:spPr>
            <a:xfrm>
              <a:off x="5983628" y="2940466"/>
              <a:ext cx="805390" cy="372093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turkey</a:t>
              </a: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5128756" y="4068100"/>
              <a:ext cx="854872" cy="372093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lettuce</a:t>
              </a: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2909812" y="3845148"/>
              <a:ext cx="1065286" cy="371323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tomatoes</a:t>
              </a: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5"/>
              </p:custDataLst>
            </p:nvPr>
          </p:nvSpPr>
          <p:spPr>
            <a:xfrm>
              <a:off x="2822921" y="2605242"/>
              <a:ext cx="742921" cy="372093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butter</a:t>
              </a: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椭圆 16"/>
          <p:cNvSpPr/>
          <p:nvPr>
            <p:custDataLst>
              <p:tags r:id="rId16"/>
            </p:custDataLst>
          </p:nvPr>
        </p:nvSpPr>
        <p:spPr>
          <a:xfrm>
            <a:off x="2536798" y="2742254"/>
            <a:ext cx="1674183" cy="10614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17"/>
            </p:custDataLst>
          </p:nvPr>
        </p:nvSpPr>
        <p:spPr>
          <a:xfrm>
            <a:off x="5106384" y="1309971"/>
            <a:ext cx="1674183" cy="10614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>
            <p:custDataLst>
              <p:tags r:id="rId18"/>
            </p:custDataLst>
          </p:nvPr>
        </p:nvSpPr>
        <p:spPr>
          <a:xfrm>
            <a:off x="2940141" y="4876290"/>
            <a:ext cx="1674183" cy="10614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19"/>
            </p:custDataLst>
          </p:nvPr>
        </p:nvSpPr>
        <p:spPr>
          <a:xfrm>
            <a:off x="7757416" y="1137612"/>
            <a:ext cx="1674183" cy="10614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20"/>
            </p:custDataLst>
          </p:nvPr>
        </p:nvSpPr>
        <p:spPr>
          <a:xfrm>
            <a:off x="6103685" y="5172480"/>
            <a:ext cx="1674183" cy="10614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SectionB 1c">
            <a:hlinkClick r:id="" action="ppaction://media"/>
          </p:cNvPr>
          <p:cNvPicPr/>
          <p:nvPr>
            <a:audioFile r:link="rId21"/>
            <p:extLst>
              <p:ext uri="{DAA4B4D4-6D71-4841-9C94-3DE7FCFB9230}">
                <p14:media xmlns:p14="http://schemas.microsoft.com/office/powerpoint/2010/main" r:link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344150" y="1267460"/>
            <a:ext cx="1075055" cy="1131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8" dur="68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ldLvl="0" animBg="1"/>
      <p:bldP spid="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2081" y="167926"/>
            <a:ext cx="1093064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again and write the ingredients in the order you hear them.</a:t>
            </a:r>
            <a:endParaRPr lang="en-US" altLang="zh-CN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710056" y="174216"/>
            <a:ext cx="516930" cy="516930"/>
            <a:chOff x="780392" y="1580519"/>
            <a:chExt cx="516930" cy="516930"/>
          </a:xfrm>
        </p:grpSpPr>
        <p:sp>
          <p:nvSpPr>
            <p:cNvPr id="6" name="椭圆 5"/>
            <p:cNvSpPr/>
            <p:nvPr>
              <p:custDataLst>
                <p:tags r:id="rId3"/>
              </p:custDataLst>
            </p:nvPr>
          </p:nvSpPr>
          <p:spPr>
            <a:xfrm>
              <a:off x="780392" y="1580519"/>
              <a:ext cx="516930" cy="516930"/>
            </a:xfrm>
            <a:prstGeom prst="ellipse">
              <a:avLst/>
            </a:prstGeom>
            <a:solidFill>
              <a:srgbClr val="F99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4"/>
              </p:custDataLst>
            </p:nvPr>
          </p:nvSpPr>
          <p:spPr>
            <a:xfrm>
              <a:off x="814757" y="1642696"/>
              <a:ext cx="4825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1d</a:t>
              </a:r>
              <a:endPara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21" name="表格 20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930957" y="1966559"/>
          <a:ext cx="9148751" cy="3146425"/>
        </p:xfrm>
        <a:graphic>
          <a:graphicData uri="http://schemas.openxmlformats.org/drawingml/2006/table">
            <a:tbl>
              <a:tblPr firstRow="1"/>
              <a:tblGrid>
                <a:gridCol w="2301360"/>
                <a:gridCol w="1358141"/>
                <a:gridCol w="2039994"/>
                <a:gridCol w="1619506"/>
                <a:gridCol w="1829750"/>
              </a:tblGrid>
              <a:tr h="822960"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9pPr>
                    </a:lstStyle>
                    <a:p>
                      <a:pPr lvl="0" algn="ctr" ea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order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A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9pPr>
                    </a:lstStyle>
                    <a:p>
                      <a:pPr lvl="0" algn="ctr" ea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>
                          <a:solidFill>
                            <a:srgbClr val="ED7D3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</a:t>
                      </a:r>
                      <a:endParaRPr lang="en-US" altLang="zh-CN" sz="3200" b="1">
                        <a:solidFill>
                          <a:srgbClr val="ED7D3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A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9pPr>
                    </a:lstStyle>
                    <a:p>
                      <a:pPr lvl="0" algn="ctr" ea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>
                          <a:solidFill>
                            <a:srgbClr val="ED7D3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</a:t>
                      </a:r>
                      <a:endParaRPr lang="en-US" altLang="zh-CN" sz="3200" b="1">
                        <a:solidFill>
                          <a:srgbClr val="ED7D3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A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9pPr>
                    </a:lstStyle>
                    <a:p>
                      <a:pPr lvl="0" algn="ctr" ea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>
                          <a:solidFill>
                            <a:srgbClr val="ED7D3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Then</a:t>
                      </a:r>
                      <a:endParaRPr lang="en-US" altLang="zh-CN" sz="3200" b="1">
                        <a:solidFill>
                          <a:srgbClr val="ED7D3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A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9pPr>
                    </a:lstStyle>
                    <a:p>
                      <a:pPr lvl="0" algn="ctr" ea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>
                          <a:solidFill>
                            <a:srgbClr val="ED7D3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Finally</a:t>
                      </a:r>
                      <a:endParaRPr lang="en-US" altLang="zh-CN" sz="3200" b="1">
                        <a:solidFill>
                          <a:srgbClr val="ED7D3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A0">
                        <a:lumMod val="40000"/>
                        <a:lumOff val="60000"/>
                      </a:srgbClr>
                    </a:solidFill>
                  </a:tcPr>
                </a:tc>
              </a:tr>
              <a:tr h="2323465"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9pPr>
                    </a:lstStyle>
                    <a:p>
                      <a:pPr lvl="0" algn="ctr" ea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ingredients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A0">
                        <a:tint val="2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9pPr>
                    </a:lstStyle>
                    <a:p>
                      <a:pPr lvl="0" algn="ctr" ea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butter</a:t>
                      </a:r>
                      <a:endParaRPr lang="en-US" altLang="zh-CN" sz="3200" b="1">
                        <a:solidFill>
                          <a:srgbClr val="065A1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A0">
                        <a:tint val="2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9pPr>
                    </a:lstStyle>
                    <a:p>
                      <a:pPr lvl="0" algn="ctr" ea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CN" sz="3200" i="1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A0">
                        <a:tint val="2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9pPr>
                    </a:lstStyle>
                    <a:p>
                      <a:pPr lvl="0" algn="ctr" ea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buNone/>
                      </a:pPr>
                      <a:endParaRPr lang="zh-CN" altLang="zh-CN" sz="3200" i="1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A0">
                        <a:tint val="2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9pPr>
                    </a:lstStyle>
                    <a:p>
                      <a:pPr lvl="0" algn="ctr" ea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altLang="zh-CN" sz="3200" i="1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A0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" name="Text Box 42"/>
          <p:cNvSpPr txBox="1"/>
          <p:nvPr>
            <p:custDataLst>
              <p:tags r:id="rId6"/>
            </p:custDataLst>
          </p:nvPr>
        </p:nvSpPr>
        <p:spPr>
          <a:xfrm>
            <a:off x="3272824" y="3656894"/>
            <a:ext cx="1368425" cy="5847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en-US" altLang="zh-CN" sz="3200">
                <a:solidFill>
                  <a:srgbClr val="ED7D3A"/>
                </a:solidFill>
                <a:latin typeface="Times New Roman" panose="02020603050405020304" pitchFamily="18" charset="0"/>
                <a:ea typeface="幼圆" panose="02010509060101010101" charset="-122"/>
              </a:rPr>
              <a:t>bread</a:t>
            </a:r>
            <a:endParaRPr lang="en-US" altLang="zh-CN" sz="3200">
              <a:solidFill>
                <a:srgbClr val="ED7D3A"/>
              </a:solidFill>
              <a:latin typeface="Times New Roman" panose="02020603050405020304" pitchFamily="18" charset="0"/>
              <a:ea typeface="幼圆" panose="02010509060101010101" charset="-122"/>
            </a:endParaRPr>
          </a:p>
        </p:txBody>
      </p:sp>
      <p:sp>
        <p:nvSpPr>
          <p:cNvPr id="23" name="Text Box 43"/>
          <p:cNvSpPr txBox="1"/>
          <p:nvPr>
            <p:custDataLst>
              <p:tags r:id="rId7"/>
            </p:custDataLst>
          </p:nvPr>
        </p:nvSpPr>
        <p:spPr>
          <a:xfrm>
            <a:off x="4523107" y="2785578"/>
            <a:ext cx="2227828" cy="74751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ED7D3A"/>
                </a:solidFill>
                <a:latin typeface="Times New Roman" panose="02020603050405020304" pitchFamily="18" charset="0"/>
                <a:ea typeface="幼圆" panose="02010509060101010101" charset="-122"/>
              </a:rPr>
              <a:t>an</a:t>
            </a:r>
            <a:r>
              <a:rPr lang="zh-CN" altLang="en-US" sz="3200">
                <a:solidFill>
                  <a:srgbClr val="ED7D3A"/>
                </a:solidFill>
                <a:latin typeface="Times New Roman" panose="02020603050405020304" pitchFamily="18" charset="0"/>
                <a:ea typeface="幼圆" panose="02010509060101010101" charset="-122"/>
              </a:rPr>
              <a:t> </a:t>
            </a:r>
            <a:r>
              <a:rPr lang="en-US" altLang="zh-CN" sz="3200">
                <a:solidFill>
                  <a:srgbClr val="ED7D3A"/>
                </a:solidFill>
                <a:latin typeface="Times New Roman" panose="02020603050405020304" pitchFamily="18" charset="0"/>
                <a:ea typeface="幼圆" panose="02010509060101010101" charset="-122"/>
              </a:rPr>
              <a:t>tomato</a:t>
            </a:r>
            <a:endParaRPr lang="en-US" altLang="zh-CN" sz="3200">
              <a:solidFill>
                <a:srgbClr val="ED7D3A"/>
              </a:solidFill>
              <a:latin typeface="Times New Roman" panose="02020603050405020304" pitchFamily="18" charset="0"/>
              <a:ea typeface="幼圆" panose="02010509060101010101" charset="-122"/>
            </a:endParaRPr>
          </a:p>
        </p:txBody>
      </p:sp>
      <p:sp>
        <p:nvSpPr>
          <p:cNvPr id="24" name="Text Box 44"/>
          <p:cNvSpPr txBox="1"/>
          <p:nvPr>
            <p:custDataLst>
              <p:tags r:id="rId8"/>
            </p:custDataLst>
          </p:nvPr>
        </p:nvSpPr>
        <p:spPr>
          <a:xfrm>
            <a:off x="6627576" y="2985975"/>
            <a:ext cx="1623331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zh-CN" sz="3200">
                <a:solidFill>
                  <a:srgbClr val="ED7D3A"/>
                </a:solidFill>
                <a:latin typeface="Times New Roman" panose="02020603050405020304" pitchFamily="18" charset="0"/>
                <a:ea typeface="幼圆" panose="02010509060101010101" charset="-122"/>
              </a:rPr>
              <a:t>lettuce</a:t>
            </a:r>
            <a:endParaRPr lang="en-US" altLang="zh-CN" sz="3200">
              <a:solidFill>
                <a:srgbClr val="ED7D3A"/>
              </a:solidFill>
              <a:latin typeface="Times New Roman" panose="02020603050405020304" pitchFamily="18" charset="0"/>
              <a:ea typeface="幼圆" panose="02010509060101010101" charset="-122"/>
            </a:endParaRPr>
          </a:p>
        </p:txBody>
      </p:sp>
      <p:sp>
        <p:nvSpPr>
          <p:cNvPr id="25" name="Text Box 45"/>
          <p:cNvSpPr txBox="1"/>
          <p:nvPr>
            <p:custDataLst>
              <p:tags r:id="rId9"/>
            </p:custDataLst>
          </p:nvPr>
        </p:nvSpPr>
        <p:spPr>
          <a:xfrm>
            <a:off x="8481095" y="2959384"/>
            <a:ext cx="1368425" cy="5847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/>
            <a:r>
              <a:rPr lang="en-US" altLang="zh-CN" sz="3200">
                <a:solidFill>
                  <a:srgbClr val="ED7D3A"/>
                </a:solidFill>
                <a:latin typeface="Times New Roman" panose="02020603050405020304" pitchFamily="18" charset="0"/>
                <a:ea typeface="幼圆" panose="02010509060101010101" charset="-122"/>
              </a:rPr>
              <a:t>bread</a:t>
            </a:r>
            <a:endParaRPr lang="en-US" altLang="zh-CN" sz="3200">
              <a:solidFill>
                <a:srgbClr val="ED7D3A"/>
              </a:solidFill>
              <a:latin typeface="Times New Roman" panose="02020603050405020304" pitchFamily="18" charset="0"/>
              <a:ea typeface="幼圆" panose="02010509060101010101" charset="-122"/>
            </a:endParaRPr>
          </a:p>
        </p:txBody>
      </p:sp>
      <p:sp>
        <p:nvSpPr>
          <p:cNvPr id="31" name="Text Box 43"/>
          <p:cNvSpPr txBox="1"/>
          <p:nvPr>
            <p:custDataLst>
              <p:tags r:id="rId10"/>
            </p:custDataLst>
          </p:nvPr>
        </p:nvSpPr>
        <p:spPr>
          <a:xfrm>
            <a:off x="4718857" y="3575526"/>
            <a:ext cx="1836329" cy="74751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ED7D3A"/>
                </a:solidFill>
                <a:latin typeface="Times New Roman" panose="02020603050405020304" pitchFamily="18" charset="0"/>
                <a:ea typeface="幼圆" panose="02010509060101010101" charset="-122"/>
              </a:rPr>
              <a:t>an</a:t>
            </a:r>
            <a:r>
              <a:rPr lang="zh-CN" altLang="en-US" sz="3200">
                <a:solidFill>
                  <a:srgbClr val="ED7D3A"/>
                </a:solidFill>
                <a:latin typeface="Times New Roman" panose="02020603050405020304" pitchFamily="18" charset="0"/>
                <a:ea typeface="幼圆" panose="02010509060101010101" charset="-122"/>
              </a:rPr>
              <a:t> </a:t>
            </a:r>
            <a:r>
              <a:rPr lang="en-US" altLang="zh-CN" sz="3200">
                <a:solidFill>
                  <a:srgbClr val="ED7D3A"/>
                </a:solidFill>
                <a:latin typeface="Times New Roman" panose="02020603050405020304" pitchFamily="18" charset="0"/>
                <a:ea typeface="幼圆" panose="02010509060101010101" charset="-122"/>
              </a:rPr>
              <a:t>onion </a:t>
            </a:r>
            <a:endParaRPr lang="en-US" altLang="zh-CN" sz="3200">
              <a:solidFill>
                <a:srgbClr val="ED7D3A"/>
              </a:solidFill>
              <a:latin typeface="Times New Roman" panose="02020603050405020304" pitchFamily="18" charset="0"/>
              <a:ea typeface="幼圆" panose="02010509060101010101" charset="-122"/>
            </a:endParaRPr>
          </a:p>
        </p:txBody>
      </p:sp>
      <p:sp>
        <p:nvSpPr>
          <p:cNvPr id="32" name="Text Box 43"/>
          <p:cNvSpPr txBox="1"/>
          <p:nvPr>
            <p:custDataLst>
              <p:tags r:id="rId11"/>
            </p:custDataLst>
          </p:nvPr>
        </p:nvSpPr>
        <p:spPr>
          <a:xfrm>
            <a:off x="4565740" y="4323544"/>
            <a:ext cx="1879184" cy="74251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ED7D3A"/>
                </a:solidFill>
                <a:latin typeface="Times New Roman" panose="02020603050405020304" pitchFamily="18" charset="0"/>
                <a:ea typeface="幼圆" panose="02010509060101010101" charset="-122"/>
              </a:rPr>
              <a:t>cheese</a:t>
            </a:r>
            <a:endParaRPr lang="en-US" altLang="zh-CN" sz="3200">
              <a:solidFill>
                <a:srgbClr val="ED7D3A"/>
              </a:solidFill>
              <a:latin typeface="Times New Roman" panose="02020603050405020304" pitchFamily="18" charset="0"/>
              <a:ea typeface="幼圆" panose="02010509060101010101" charset="-122"/>
            </a:endParaRPr>
          </a:p>
        </p:txBody>
      </p:sp>
      <p:grpSp>
        <p:nvGrpSpPr>
          <p:cNvPr id="33" name="组合 32"/>
          <p:cNvGrpSpPr/>
          <p:nvPr>
            <p:custDataLst>
              <p:tags r:id="rId12"/>
            </p:custDataLst>
          </p:nvPr>
        </p:nvGrpSpPr>
        <p:grpSpPr>
          <a:xfrm>
            <a:off x="8754988" y="801633"/>
            <a:ext cx="2649441" cy="724535"/>
            <a:chOff x="-4659626" y="1197849"/>
            <a:chExt cx="11696847" cy="926960"/>
          </a:xfrm>
        </p:grpSpPr>
        <p:sp>
          <p:nvSpPr>
            <p:cNvPr id="34" name="对话气泡: 圆角矩形 72"/>
            <p:cNvSpPr/>
            <p:nvPr>
              <p:custDataLst>
                <p:tags r:id="rId13"/>
              </p:custDataLst>
            </p:nvPr>
          </p:nvSpPr>
          <p:spPr>
            <a:xfrm>
              <a:off x="-4659626" y="1197849"/>
              <a:ext cx="11696845" cy="926960"/>
            </a:xfrm>
            <a:prstGeom prst="wedgeRoundRectCallout">
              <a:avLst>
                <a:gd name="adj1" fmla="val 36268"/>
                <a:gd name="adj2" fmla="val 86566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C2C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幼圆" panose="02010509060101010101" charset="-122"/>
                <a:cs typeface="+mn-cs"/>
              </a:endParaRPr>
            </a:p>
          </p:txBody>
        </p:sp>
        <p:sp>
          <p:nvSpPr>
            <p:cNvPr id="35" name="文本框 34"/>
            <p:cNvSpPr txBox="1"/>
            <p:nvPr>
              <p:custDataLst>
                <p:tags r:id="rId14"/>
              </p:custDataLst>
            </p:nvPr>
          </p:nvSpPr>
          <p:spPr>
            <a:xfrm>
              <a:off x="-4659626" y="1271501"/>
              <a:ext cx="11696847" cy="727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/>
                  <a:ea typeface="幼圆" panose="02010509060101010101" charset="-122"/>
                </a:rPr>
                <a:t>Ingredients </a:t>
              </a:r>
              <a:r>
                <a: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/>
                  <a:ea typeface="幼圆" panose="02010509060101010101" charset="-122"/>
                </a:rPr>
                <a:t>材料</a:t>
              </a:r>
              <a:endPara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幼圆" panose="02010509060101010101" charset="-122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620539" y="2107530"/>
            <a:ext cx="1358596" cy="2864485"/>
          </a:xfrm>
          <a:prstGeom prst="rect">
            <a:avLst/>
          </a:prstGeom>
        </p:spPr>
      </p:pic>
      <p:pic>
        <p:nvPicPr>
          <p:cNvPr id="3" name="SectionB 1d">
            <a:hlinkClick r:id="" action="ppaction://media"/>
          </p:cNvPr>
          <p:cNvPicPr/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125335" y="726440"/>
            <a:ext cx="1259840" cy="932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6" dur="674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表格 2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06360" y="2124020"/>
          <a:ext cx="9540925" cy="3511296"/>
        </p:xfrm>
        <a:graphic>
          <a:graphicData uri="http://schemas.openxmlformats.org/drawingml/2006/table">
            <a:tbl>
              <a:tblPr firstRow="1"/>
              <a:tblGrid>
                <a:gridCol w="1739587"/>
                <a:gridCol w="1921098"/>
                <a:gridCol w="1692936"/>
                <a:gridCol w="1896746"/>
                <a:gridCol w="2290558"/>
              </a:tblGrid>
              <a:tr h="468501"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9pPr>
                    </a:lstStyle>
                    <a:p>
                      <a:pPr lvl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order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A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9pPr>
                    </a:lstStyle>
                    <a:p>
                      <a:pPr lvl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>
                          <a:solidFill>
                            <a:srgbClr val="ED7D3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</a:t>
                      </a:r>
                      <a:endParaRPr lang="en-US" altLang="zh-CN" sz="2800" b="1">
                        <a:solidFill>
                          <a:srgbClr val="ED7D3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A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9pPr>
                    </a:lstStyle>
                    <a:p>
                      <a:pPr lvl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>
                          <a:solidFill>
                            <a:srgbClr val="ED7D3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</a:t>
                      </a:r>
                      <a:endParaRPr lang="en-US" altLang="zh-CN" sz="2800" b="1">
                        <a:solidFill>
                          <a:srgbClr val="ED7D3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A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9pPr>
                    </a:lstStyle>
                    <a:p>
                      <a:pPr lvl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>
                          <a:solidFill>
                            <a:srgbClr val="ED7D3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Then</a:t>
                      </a:r>
                      <a:endParaRPr lang="en-US" altLang="zh-CN" sz="2800" b="1">
                        <a:solidFill>
                          <a:srgbClr val="ED7D3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A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9pPr>
                    </a:lstStyle>
                    <a:p>
                      <a:pPr lvl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>
                          <a:solidFill>
                            <a:srgbClr val="ED7D3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Finally</a:t>
                      </a:r>
                      <a:endParaRPr lang="en-US" altLang="zh-CN" sz="2800" b="1">
                        <a:solidFill>
                          <a:srgbClr val="ED7D3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A0">
                        <a:lumMod val="40000"/>
                        <a:lumOff val="60000"/>
                      </a:srgbClr>
                    </a:solidFill>
                  </a:tcPr>
                </a:tc>
              </a:tr>
              <a:tr h="2986122"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9pPr>
                    </a:lstStyle>
                    <a:p>
                      <a:pPr lvl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amount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A0">
                        <a:tint val="2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9pPr>
                    </a:lstStyle>
                    <a:p>
                      <a:pPr lvl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</a:t>
                      </a:r>
                      <a:endParaRPr lang="en-US" altLang="zh-C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butter</a:t>
                      </a:r>
                      <a:endParaRPr lang="en-US" altLang="zh-C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__________bread</a:t>
                      </a:r>
                      <a:endParaRPr lang="en-US" altLang="zh-C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A0">
                        <a:tint val="2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9pPr>
                    </a:lstStyle>
                    <a:p>
                      <a:pPr lvl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 </a:t>
                      </a: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tomato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onion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cheese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A0">
                        <a:tint val="2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9pPr>
                    </a:lstStyle>
                    <a:p>
                      <a:pPr lvl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lettuce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A0">
                        <a:tint val="2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  <a:ea typeface="幼圆" panose="02010509060101010101" charset="-122"/>
                        </a:defRPr>
                      </a:lvl9pPr>
                    </a:lstStyle>
                    <a:p>
                      <a:pPr lvl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</a:t>
                      </a:r>
                      <a:endParaRPr lang="en-US" altLang="zh-C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bread </a:t>
                      </a:r>
                      <a:endParaRPr lang="en-US" altLang="zh-CN" sz="2800" i="1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D7A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A0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8" name="Text Box 42"/>
          <p:cNvSpPr txBox="1"/>
          <p:nvPr>
            <p:custDataLst>
              <p:tags r:id="rId2"/>
            </p:custDataLst>
          </p:nvPr>
        </p:nvSpPr>
        <p:spPr>
          <a:xfrm>
            <a:off x="3153375" y="2600294"/>
            <a:ext cx="136842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ED7D3A"/>
                </a:solidFill>
                <a:latin typeface="Times New Roman" panose="02020603050405020304" pitchFamily="18" charset="0"/>
                <a:ea typeface="幼圆" panose="02010509060101010101" charset="-122"/>
              </a:rPr>
              <a:t>some</a:t>
            </a:r>
            <a:endParaRPr lang="en-US" altLang="zh-CN" sz="2800">
              <a:solidFill>
                <a:srgbClr val="ED7D3A"/>
              </a:solidFill>
              <a:latin typeface="Times New Roman" panose="02020603050405020304" pitchFamily="18" charset="0"/>
              <a:ea typeface="幼圆" panose="02010509060101010101" charset="-122"/>
            </a:endParaRPr>
          </a:p>
        </p:txBody>
      </p:sp>
      <p:sp>
        <p:nvSpPr>
          <p:cNvPr id="29" name="Text Box 42"/>
          <p:cNvSpPr txBox="1"/>
          <p:nvPr>
            <p:custDataLst>
              <p:tags r:id="rId3"/>
            </p:custDataLst>
          </p:nvPr>
        </p:nvSpPr>
        <p:spPr>
          <a:xfrm>
            <a:off x="2713271" y="3562356"/>
            <a:ext cx="189992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ED7D3A"/>
                </a:solidFill>
                <a:latin typeface="Times New Roman" panose="02020603050405020304" pitchFamily="18" charset="0"/>
                <a:ea typeface="幼圆" panose="02010509060101010101" charset="-122"/>
              </a:rPr>
              <a:t>a piece of</a:t>
            </a:r>
            <a:endParaRPr lang="en-US" altLang="zh-CN" sz="2800">
              <a:solidFill>
                <a:srgbClr val="ED7D3A"/>
              </a:solidFill>
              <a:latin typeface="Times New Roman" panose="02020603050405020304" pitchFamily="18" charset="0"/>
              <a:ea typeface="幼圆" panose="02010509060101010101" charset="-122"/>
            </a:endParaRPr>
          </a:p>
        </p:txBody>
      </p:sp>
      <p:sp>
        <p:nvSpPr>
          <p:cNvPr id="30" name="Text Box 42"/>
          <p:cNvSpPr txBox="1"/>
          <p:nvPr>
            <p:custDataLst>
              <p:tags r:id="rId4"/>
            </p:custDataLst>
          </p:nvPr>
        </p:nvSpPr>
        <p:spPr>
          <a:xfrm>
            <a:off x="4963759" y="2573613"/>
            <a:ext cx="87060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>
                <a:solidFill>
                  <a:srgbClr val="ED7D3A"/>
                </a:solidFill>
                <a:latin typeface="Times New Roman" panose="02020603050405020304" pitchFamily="18" charset="0"/>
                <a:ea typeface="幼圆" panose="02010509060101010101" charset="-122"/>
              </a:rPr>
              <a:t>one</a:t>
            </a:r>
            <a:endParaRPr lang="en-US" altLang="zh-CN" sz="2800">
              <a:solidFill>
                <a:srgbClr val="ED7D3A"/>
              </a:solidFill>
              <a:latin typeface="Times New Roman" panose="02020603050405020304" pitchFamily="18" charset="0"/>
              <a:ea typeface="幼圆" panose="02010509060101010101" charset="-122"/>
            </a:endParaRPr>
          </a:p>
        </p:txBody>
      </p:sp>
      <p:sp>
        <p:nvSpPr>
          <p:cNvPr id="31" name="Text Box 42"/>
          <p:cNvSpPr txBox="1"/>
          <p:nvPr>
            <p:custDataLst>
              <p:tags r:id="rId5"/>
            </p:custDataLst>
          </p:nvPr>
        </p:nvSpPr>
        <p:spPr>
          <a:xfrm>
            <a:off x="4952184" y="3539773"/>
            <a:ext cx="86522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>
                <a:solidFill>
                  <a:srgbClr val="ED7D3A"/>
                </a:solidFill>
                <a:latin typeface="Times New Roman" panose="02020603050405020304" pitchFamily="18" charset="0"/>
                <a:ea typeface="幼圆" panose="02010509060101010101" charset="-122"/>
              </a:rPr>
              <a:t>one</a:t>
            </a:r>
            <a:endParaRPr lang="en-US" altLang="zh-CN" sz="2800">
              <a:solidFill>
                <a:srgbClr val="ED7D3A"/>
              </a:solidFill>
              <a:latin typeface="Times New Roman" panose="02020603050405020304" pitchFamily="18" charset="0"/>
              <a:ea typeface="幼圆" panose="02010509060101010101" charset="-122"/>
            </a:endParaRPr>
          </a:p>
        </p:txBody>
      </p:sp>
      <p:sp>
        <p:nvSpPr>
          <p:cNvPr id="32" name="Text Box 42"/>
          <p:cNvSpPr txBox="1"/>
          <p:nvPr>
            <p:custDataLst>
              <p:tags r:id="rId6"/>
            </p:custDataLst>
          </p:nvPr>
        </p:nvSpPr>
        <p:spPr>
          <a:xfrm>
            <a:off x="4785100" y="4570873"/>
            <a:ext cx="119939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>
                <a:solidFill>
                  <a:srgbClr val="ED7D3A"/>
                </a:solidFill>
                <a:latin typeface="Times New Roman" panose="02020603050405020304" pitchFamily="18" charset="0"/>
                <a:ea typeface="幼圆" panose="02010509060101010101" charset="-122"/>
              </a:rPr>
              <a:t>some</a:t>
            </a:r>
            <a:endParaRPr lang="en-US" altLang="zh-CN" sz="2800">
              <a:solidFill>
                <a:srgbClr val="ED7D3A"/>
              </a:solidFill>
              <a:latin typeface="Times New Roman" panose="02020603050405020304" pitchFamily="18" charset="0"/>
              <a:ea typeface="幼圆" panose="02010509060101010101" charset="-122"/>
            </a:endParaRPr>
          </a:p>
        </p:txBody>
      </p:sp>
      <p:sp>
        <p:nvSpPr>
          <p:cNvPr id="33" name="Text Box 42"/>
          <p:cNvSpPr txBox="1"/>
          <p:nvPr>
            <p:custDataLst>
              <p:tags r:id="rId7"/>
            </p:custDataLst>
          </p:nvPr>
        </p:nvSpPr>
        <p:spPr>
          <a:xfrm>
            <a:off x="6656146" y="2600294"/>
            <a:ext cx="110126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>
                <a:solidFill>
                  <a:srgbClr val="ED7D3A"/>
                </a:solidFill>
                <a:latin typeface="Times New Roman" panose="02020603050405020304" pitchFamily="18" charset="0"/>
                <a:ea typeface="幼圆" panose="02010509060101010101" charset="-122"/>
              </a:rPr>
              <a:t>some</a:t>
            </a:r>
            <a:endParaRPr lang="en-US" altLang="zh-CN" sz="2800">
              <a:solidFill>
                <a:srgbClr val="ED7D3A"/>
              </a:solidFill>
              <a:latin typeface="Times New Roman" panose="02020603050405020304" pitchFamily="18" charset="0"/>
              <a:ea typeface="幼圆" panose="02010509060101010101" charset="-122"/>
            </a:endParaRPr>
          </a:p>
        </p:txBody>
      </p:sp>
      <p:sp>
        <p:nvSpPr>
          <p:cNvPr id="34" name="Text Box 42"/>
          <p:cNvSpPr txBox="1"/>
          <p:nvPr>
            <p:custDataLst>
              <p:tags r:id="rId8"/>
            </p:custDataLst>
          </p:nvPr>
        </p:nvSpPr>
        <p:spPr>
          <a:xfrm>
            <a:off x="8321617" y="2620852"/>
            <a:ext cx="2125668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ED7D3A"/>
                </a:solidFill>
                <a:latin typeface="Times New Roman" panose="02020603050405020304" pitchFamily="18" charset="0"/>
                <a:ea typeface="幼圆" panose="02010509060101010101" charset="-122"/>
              </a:rPr>
              <a:t>another piece of</a:t>
            </a:r>
            <a:endParaRPr lang="en-US" altLang="zh-CN" sz="2800">
              <a:solidFill>
                <a:srgbClr val="ED7D3A"/>
              </a:solidFill>
              <a:latin typeface="Times New Roman" panose="02020603050405020304" pitchFamily="18" charset="0"/>
              <a:ea typeface="幼圆" panose="02010509060101010101" charset="-122"/>
            </a:endParaRPr>
          </a:p>
        </p:txBody>
      </p:sp>
      <p:sp>
        <p:nvSpPr>
          <p:cNvPr id="35" name="圆角矩形标注 14"/>
          <p:cNvSpPr/>
          <p:nvPr>
            <p:custDataLst>
              <p:tags r:id="rId9"/>
            </p:custDataLst>
          </p:nvPr>
        </p:nvSpPr>
        <p:spPr>
          <a:xfrm>
            <a:off x="3349269" y="5836624"/>
            <a:ext cx="6035040" cy="496570"/>
          </a:xfrm>
          <a:prstGeom prst="wedgeRoundRectCallout">
            <a:avLst>
              <a:gd name="adj1" fmla="val -17954"/>
              <a:gd name="adj2" fmla="val -90592"/>
              <a:gd name="adj3" fmla="val 16667"/>
            </a:avLst>
          </a:prstGeom>
          <a:solidFill>
            <a:srgbClr val="FFFFFF"/>
          </a:solidFill>
          <a:ln w="38100" cap="flat" cmpd="sng" algn="ctr">
            <a:solidFill>
              <a:srgbClr val="C2CC8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幼圆" panose="02010509060101010101" charset="-122"/>
                <a:cs typeface="+mn-cs"/>
              </a:rPr>
              <a:t>You can put more cheese if you like.</a:t>
            </a:r>
            <a:endParaRPr kumimoji="0" lang="en-US" altLang="zh-CN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幼圆" panose="02010509060101010101" charset="-122"/>
              <a:cs typeface="+mn-cs"/>
            </a:endParaRPr>
          </a:p>
        </p:txBody>
      </p:sp>
      <p:grpSp>
        <p:nvGrpSpPr>
          <p:cNvPr id="38" name="组合 37"/>
          <p:cNvGrpSpPr/>
          <p:nvPr>
            <p:custDataLst>
              <p:tags r:id="rId10"/>
            </p:custDataLst>
          </p:nvPr>
        </p:nvGrpSpPr>
        <p:grpSpPr>
          <a:xfrm>
            <a:off x="4785100" y="1079726"/>
            <a:ext cx="6461689" cy="724535"/>
            <a:chOff x="-4659626" y="1197849"/>
            <a:chExt cx="11696847" cy="926960"/>
          </a:xfrm>
        </p:grpSpPr>
        <p:sp>
          <p:nvSpPr>
            <p:cNvPr id="39" name="对话气泡: 圆角矩形 72"/>
            <p:cNvSpPr/>
            <p:nvPr>
              <p:custDataLst>
                <p:tags r:id="rId11"/>
              </p:custDataLst>
            </p:nvPr>
          </p:nvSpPr>
          <p:spPr>
            <a:xfrm>
              <a:off x="-4659626" y="1197849"/>
              <a:ext cx="11696845" cy="926960"/>
            </a:xfrm>
            <a:prstGeom prst="wedgeRoundRectCallout">
              <a:avLst>
                <a:gd name="adj1" fmla="val 52024"/>
                <a:gd name="adj2" fmla="val 39925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C2C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幼圆" panose="02010509060101010101" charset="-122"/>
                <a:cs typeface="+mn-cs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12"/>
              </p:custDataLst>
            </p:nvPr>
          </p:nvSpPr>
          <p:spPr>
            <a:xfrm>
              <a:off x="-4659626" y="1271501"/>
              <a:ext cx="11696847" cy="727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/>
                  <a:ea typeface="幼圆" panose="02010509060101010101" charset="-122"/>
                </a:rPr>
                <a:t>Mom, how many/much _____ do I need?</a:t>
              </a:r>
              <a:endPara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幼圆" panose="02010509060101010101" charset="-122"/>
              </a:endParaRPr>
            </a:p>
          </p:txBody>
        </p:sp>
      </p:grpSp>
      <p:sp>
        <p:nvSpPr>
          <p:cNvPr id="41" name="文本框 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61352" y="187138"/>
            <a:ext cx="72863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again and write the amount you need.</a:t>
            </a:r>
            <a:endParaRPr lang="en-US" altLang="zh-CN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>
            <p:custDataLst>
              <p:tags r:id="rId14"/>
            </p:custDataLst>
          </p:nvPr>
        </p:nvGrpSpPr>
        <p:grpSpPr>
          <a:xfrm>
            <a:off x="710056" y="174216"/>
            <a:ext cx="516930" cy="516930"/>
            <a:chOff x="780392" y="1580519"/>
            <a:chExt cx="516930" cy="516930"/>
          </a:xfrm>
        </p:grpSpPr>
        <p:sp>
          <p:nvSpPr>
            <p:cNvPr id="43" name="椭圆 42"/>
            <p:cNvSpPr/>
            <p:nvPr>
              <p:custDataLst>
                <p:tags r:id="rId15"/>
              </p:custDataLst>
            </p:nvPr>
          </p:nvSpPr>
          <p:spPr>
            <a:xfrm>
              <a:off x="780392" y="1580519"/>
              <a:ext cx="516930" cy="516930"/>
            </a:xfrm>
            <a:prstGeom prst="ellipse">
              <a:avLst/>
            </a:prstGeom>
            <a:solidFill>
              <a:srgbClr val="F99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文本框 43"/>
            <p:cNvSpPr txBox="1"/>
            <p:nvPr>
              <p:custDataLst>
                <p:tags r:id="rId16"/>
              </p:custDataLst>
            </p:nvPr>
          </p:nvSpPr>
          <p:spPr>
            <a:xfrm>
              <a:off x="814757" y="1642696"/>
              <a:ext cx="4825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1d</a:t>
              </a:r>
              <a:endPara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620539" y="2107530"/>
            <a:ext cx="1358596" cy="2864485"/>
          </a:xfrm>
          <a:prstGeom prst="rect">
            <a:avLst/>
          </a:prstGeom>
        </p:spPr>
      </p:pic>
      <p:pic>
        <p:nvPicPr>
          <p:cNvPr id="2" name="SectionB 1d">
            <a:hlinkClick r:id="" action="ppaction://media"/>
          </p:cNvPr>
          <p:cNvPicPr/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04655" y="199390"/>
            <a:ext cx="1160145" cy="775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6" dur="674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1_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2_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720"/>
  <p:tag name="KSO_WM_UNIT_TYPE" val="f"/>
  <p:tag name="KSO_WM_UNIT_INDEX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2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2"/>
  <p:tag name="KSO_WM_UNIT_SUBTYPE" val="g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202.xml><?xml version="1.0" encoding="utf-8"?>
<p:tagLst xmlns:p="http://schemas.openxmlformats.org/presentationml/2006/main">
  <p:tag name="AS_UNIQUEID" val="12955"/>
</p:tagLst>
</file>

<file path=ppt/tags/tag203.xml><?xml version="1.0" encoding="utf-8"?>
<p:tagLst xmlns:p="http://schemas.openxmlformats.org/presentationml/2006/main">
  <p:tag name="AS_UNIQUEID" val="12956"/>
</p:tagLst>
</file>

<file path=ppt/tags/tag204.xml><?xml version="1.0" encoding="utf-8"?>
<p:tagLst xmlns:p="http://schemas.openxmlformats.org/presentationml/2006/main">
  <p:tag name="AS_UNIQUEID" val="12957"/>
</p:tagLst>
</file>

<file path=ppt/tags/tag205.xml><?xml version="1.0" encoding="utf-8"?>
<p:tagLst xmlns:p="http://schemas.openxmlformats.org/presentationml/2006/main">
  <p:tag name="AS_UNIQUEID" val="12958"/>
</p:tagLst>
</file>

<file path=ppt/tags/tag206.xml><?xml version="1.0" encoding="utf-8"?>
<p:tagLst xmlns:p="http://schemas.openxmlformats.org/presentationml/2006/main">
  <p:tag name="AS_UNIQUEID" val="12959"/>
</p:tagLst>
</file>

<file path=ppt/tags/tag207.xml><?xml version="1.0" encoding="utf-8"?>
<p:tagLst xmlns:p="http://schemas.openxmlformats.org/presentationml/2006/main">
  <p:tag name="AS_UNIQUEID" val="12960"/>
</p:tagLst>
</file>

<file path=ppt/tags/tag208.xml><?xml version="1.0" encoding="utf-8"?>
<p:tagLst xmlns:p="http://schemas.openxmlformats.org/presentationml/2006/main">
  <p:tag name="AS_UNIQUEID" val="12961"/>
</p:tagLst>
</file>

<file path=ppt/tags/tag209.xml><?xml version="1.0" encoding="utf-8"?>
<p:tagLst xmlns:p="http://schemas.openxmlformats.org/presentationml/2006/main">
  <p:tag name="AS_UNIQUEID" val="1296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210.xml><?xml version="1.0" encoding="utf-8"?>
<p:tagLst xmlns:p="http://schemas.openxmlformats.org/presentationml/2006/main">
  <p:tag name="AS_UNIQUEID" val="12963"/>
</p:tagLst>
</file>

<file path=ppt/tags/tag211.xml><?xml version="1.0" encoding="utf-8"?>
<p:tagLst xmlns:p="http://schemas.openxmlformats.org/presentationml/2006/main">
  <p:tag name="AS_UNIQUEID" val="12964"/>
</p:tagLst>
</file>

<file path=ppt/tags/tag212.xml><?xml version="1.0" encoding="utf-8"?>
<p:tagLst xmlns:p="http://schemas.openxmlformats.org/presentationml/2006/main">
  <p:tag name="AS_UNIQUEID" val="12965"/>
</p:tagLst>
</file>

<file path=ppt/tags/tag213.xml><?xml version="1.0" encoding="utf-8"?>
<p:tagLst xmlns:p="http://schemas.openxmlformats.org/presentationml/2006/main">
  <p:tag name="AS_UNIQUEID" val="12966"/>
</p:tagLst>
</file>

<file path=ppt/tags/tag214.xml><?xml version="1.0" encoding="utf-8"?>
<p:tagLst xmlns:p="http://schemas.openxmlformats.org/presentationml/2006/main">
  <p:tag name="AS_UNIQUEID" val="12992"/>
</p:tagLst>
</file>

<file path=ppt/tags/tag215.xml><?xml version="1.0" encoding="utf-8"?>
<p:tagLst xmlns:p="http://schemas.openxmlformats.org/presentationml/2006/main">
  <p:tag name="AS_UNIQUEID" val="12993"/>
</p:tagLst>
</file>

<file path=ppt/tags/tag216.xml><?xml version="1.0" encoding="utf-8"?>
<p:tagLst xmlns:p="http://schemas.openxmlformats.org/presentationml/2006/main">
  <p:tag name="AS_UNIQUEID" val="12994"/>
</p:tagLst>
</file>

<file path=ppt/tags/tag217.xml><?xml version="1.0" encoding="utf-8"?>
<p:tagLst xmlns:p="http://schemas.openxmlformats.org/presentationml/2006/main">
  <p:tag name="AS_UNIQUEID" val="12995"/>
</p:tagLst>
</file>

<file path=ppt/tags/tag218.xml><?xml version="1.0" encoding="utf-8"?>
<p:tagLst xmlns:p="http://schemas.openxmlformats.org/presentationml/2006/main">
  <p:tag name="AS_UNIQUEID" val="12996"/>
</p:tagLst>
</file>

<file path=ppt/tags/tag219.xml><?xml version="1.0" encoding="utf-8"?>
<p:tagLst xmlns:p="http://schemas.openxmlformats.org/presentationml/2006/main">
  <p:tag name="AS_UNIQUEID" val="12997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220.xml><?xml version="1.0" encoding="utf-8"?>
<p:tagLst xmlns:p="http://schemas.openxmlformats.org/presentationml/2006/main">
  <p:tag name="AS_UNIQUEID" val="12998"/>
</p:tagLst>
</file>

<file path=ppt/tags/tag221.xml><?xml version="1.0" encoding="utf-8"?>
<p:tagLst xmlns:p="http://schemas.openxmlformats.org/presentationml/2006/main">
  <p:tag name="AS_UNIQUEID" val="12999"/>
</p:tagLst>
</file>

<file path=ppt/tags/tag222.xml><?xml version="1.0" encoding="utf-8"?>
<p:tagLst xmlns:p="http://schemas.openxmlformats.org/presentationml/2006/main">
  <p:tag name="AS_UNIQUEID" val="13000"/>
</p:tagLst>
</file>

<file path=ppt/tags/tag223.xml><?xml version="1.0" encoding="utf-8"?>
<p:tagLst xmlns:p="http://schemas.openxmlformats.org/presentationml/2006/main">
  <p:tag name="AS_UNIQUEID" val="13001"/>
</p:tagLst>
</file>

<file path=ppt/tags/tag224.xml><?xml version="1.0" encoding="utf-8"?>
<p:tagLst xmlns:p="http://schemas.openxmlformats.org/presentationml/2006/main">
  <p:tag name="AS_UNIQUEID" val="13002"/>
</p:tagLst>
</file>

<file path=ppt/tags/tag225.xml><?xml version="1.0" encoding="utf-8"?>
<p:tagLst xmlns:p="http://schemas.openxmlformats.org/presentationml/2006/main">
  <p:tag name="AS_UNIQUEID" val="13003"/>
</p:tagLst>
</file>

<file path=ppt/tags/tag226.xml><?xml version="1.0" encoding="utf-8"?>
<p:tagLst xmlns:p="http://schemas.openxmlformats.org/presentationml/2006/main">
  <p:tag name="AS_UNIQUEID" val="12968"/>
</p:tagLst>
</file>

<file path=ppt/tags/tag227.xml><?xml version="1.0" encoding="utf-8"?>
<p:tagLst xmlns:p="http://schemas.openxmlformats.org/presentationml/2006/main">
  <p:tag name="AS_UNIQUEID" val="12969"/>
</p:tagLst>
</file>

<file path=ppt/tags/tag228.xml><?xml version="1.0" encoding="utf-8"?>
<p:tagLst xmlns:p="http://schemas.openxmlformats.org/presentationml/2006/main">
  <p:tag name="AS_UNIQUEID" val="12970"/>
</p:tagLst>
</file>

<file path=ppt/tags/tag229.xml><?xml version="1.0" encoding="utf-8"?>
<p:tagLst xmlns:p="http://schemas.openxmlformats.org/presentationml/2006/main">
  <p:tag name="AS_UNIQUEID" val="1297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230.xml><?xml version="1.0" encoding="utf-8"?>
<p:tagLst xmlns:p="http://schemas.openxmlformats.org/presentationml/2006/main">
  <p:tag name="AS_UNIQUEID" val="12972"/>
</p:tagLst>
</file>

<file path=ppt/tags/tag231.xml><?xml version="1.0" encoding="utf-8"?>
<p:tagLst xmlns:p="http://schemas.openxmlformats.org/presentationml/2006/main">
  <p:tag name="AS_UNIQUEID" val="12973"/>
</p:tagLst>
</file>

<file path=ppt/tags/tag232.xml><?xml version="1.0" encoding="utf-8"?>
<p:tagLst xmlns:p="http://schemas.openxmlformats.org/presentationml/2006/main">
  <p:tag name="AS_UNIQUEID" val="12974"/>
</p:tagLst>
</file>

<file path=ppt/tags/tag233.xml><?xml version="1.0" encoding="utf-8"?>
<p:tagLst xmlns:p="http://schemas.openxmlformats.org/presentationml/2006/main">
  <p:tag name="AS_UNIQUEID" val="12975"/>
</p:tagLst>
</file>

<file path=ppt/tags/tag234.xml><?xml version="1.0" encoding="utf-8"?>
<p:tagLst xmlns:p="http://schemas.openxmlformats.org/presentationml/2006/main">
  <p:tag name="AS_UNIQUEID" val="12976"/>
</p:tagLst>
</file>

<file path=ppt/tags/tag235.xml><?xml version="1.0" encoding="utf-8"?>
<p:tagLst xmlns:p="http://schemas.openxmlformats.org/presentationml/2006/main">
  <p:tag name="AS_UNIQUEID" val="12977"/>
</p:tagLst>
</file>

<file path=ppt/tags/tag236.xml><?xml version="1.0" encoding="utf-8"?>
<p:tagLst xmlns:p="http://schemas.openxmlformats.org/presentationml/2006/main">
  <p:tag name="AS_UNIQUEID" val="12978"/>
</p:tagLst>
</file>

<file path=ppt/tags/tag237.xml><?xml version="1.0" encoding="utf-8"?>
<p:tagLst xmlns:p="http://schemas.openxmlformats.org/presentationml/2006/main">
  <p:tag name="AS_UNIQUEID" val="12979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996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996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248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996"/>
  <p:tag name="KSO_WM_TEMPLATE_THUMBS_INDEX" val="1、9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2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2"/>
  <p:tag name="KSO_WM_UNIT_LAYERLEVEL" val="1"/>
  <p:tag name="KSO_WM_TAG_VERSION" val="1.0"/>
  <p:tag name="KSO_WM_UNIT_TYPE" val="i"/>
  <p:tag name="KSO_WM_UNIT_INDEX" val="32"/>
</p:tagLst>
</file>

<file path=ppt/tags/tag2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3"/>
  <p:tag name="KSO_WM_UNIT_LAYERLEVEL" val="1"/>
  <p:tag name="KSO_WM_TAG_VERSION" val="1.0"/>
  <p:tag name="KSO_WM_UNIT_TYPE" val="i"/>
  <p:tag name="KSO_WM_UNIT_INDEX" val="33"/>
</p:tagLst>
</file>

<file path=ppt/tags/tag2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4"/>
  <p:tag name="KSO_WM_UNIT_LAYERLEVEL" val="1"/>
  <p:tag name="KSO_WM_TAG_VERSION" val="1.0"/>
  <p:tag name="KSO_WM_UNIT_TYPE" val="i"/>
  <p:tag name="KSO_WM_UNIT_INDEX" val="34"/>
</p:tagLst>
</file>

<file path=ppt/tags/tag2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5"/>
  <p:tag name="KSO_WM_UNIT_LAYERLEVEL" val="1"/>
  <p:tag name="KSO_WM_TAG_VERSION" val="1.0"/>
  <p:tag name="KSO_WM_UNIT_TYPE" val="i"/>
  <p:tag name="KSO_WM_UNIT_INDEX" val="35"/>
</p:tagLst>
</file>

<file path=ppt/tags/tag2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6"/>
  <p:tag name="KSO_WM_UNIT_LAYERLEVEL" val="1"/>
  <p:tag name="KSO_WM_TAG_VERSION" val="1.0"/>
  <p:tag name="KSO_WM_UNIT_TYPE" val="i"/>
  <p:tag name="KSO_WM_UNIT_INDEX" val="36"/>
</p:tagLst>
</file>

<file path=ppt/tags/tag2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7"/>
  <p:tag name="KSO_WM_UNIT_LAYERLEVEL" val="1"/>
  <p:tag name="KSO_WM_TAG_VERSION" val="1.0"/>
  <p:tag name="KSO_WM_UNIT_TYPE" val="i"/>
  <p:tag name="KSO_WM_UNIT_INDEX" val="37"/>
</p:tagLst>
</file>

<file path=ppt/tags/tag2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8"/>
  <p:tag name="KSO_WM_UNIT_LAYERLEVEL" val="1"/>
  <p:tag name="KSO_WM_TAG_VERSION" val="1.0"/>
  <p:tag name="KSO_WM_UNIT_TYPE" val="i"/>
  <p:tag name="KSO_WM_UNIT_INDEX" val="38"/>
</p:tagLst>
</file>

<file path=ppt/tags/tag2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9"/>
  <p:tag name="KSO_WM_UNIT_LAYERLEVEL" val="1"/>
  <p:tag name="KSO_WM_TAG_VERSION" val="1.0"/>
  <p:tag name="KSO_WM_UNIT_TYPE" val="i"/>
  <p:tag name="KSO_WM_UNIT_INDEX" val="39"/>
</p:tagLst>
</file>

<file path=ppt/tags/tag2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0"/>
  <p:tag name="KSO_WM_UNIT_LAYERLEVEL" val="1"/>
  <p:tag name="KSO_WM_TAG_VERSION" val="1.0"/>
  <p:tag name="KSO_WM_UNIT_TYPE" val="i"/>
  <p:tag name="KSO_WM_UNIT_INDEX" val="40"/>
</p:tagLst>
</file>

<file path=ppt/tags/tag2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1"/>
  <p:tag name="KSO_WM_UNIT_LAYERLEVEL" val="1"/>
  <p:tag name="KSO_WM_TAG_VERSION" val="1.0"/>
  <p:tag name="KSO_WM_UNIT_TYPE" val="i"/>
  <p:tag name="KSO_WM_UNIT_INDEX" val="4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2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2"/>
  <p:tag name="KSO_WM_UNIT_LAYERLEVEL" val="1"/>
  <p:tag name="KSO_WM_TAG_VERSION" val="1.0"/>
  <p:tag name="KSO_WM_UNIT_TYPE" val="i"/>
  <p:tag name="KSO_WM_UNIT_INDEX" val="42"/>
</p:tagLst>
</file>

<file path=ppt/tags/tag2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3"/>
  <p:tag name="KSO_WM_UNIT_LAYERLEVEL" val="1"/>
  <p:tag name="KSO_WM_TAG_VERSION" val="1.0"/>
  <p:tag name="KSO_WM_UNIT_TYPE" val="i"/>
  <p:tag name="KSO_WM_UNIT_INDEX" val="43"/>
</p:tagLst>
</file>

<file path=ppt/tags/tag2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4"/>
  <p:tag name="KSO_WM_UNIT_LAYERLEVEL" val="1"/>
  <p:tag name="KSO_WM_TAG_VERSION" val="1.0"/>
  <p:tag name="KSO_WM_UNIT_TYPE" val="i"/>
  <p:tag name="KSO_WM_UNIT_INDEX" val="44"/>
</p:tagLst>
</file>

<file path=ppt/tags/tag29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5"/>
  <p:tag name="KSO_WM_UNIT_LAYERLEVEL" val="1"/>
  <p:tag name="KSO_WM_TAG_VERSION" val="1.0"/>
  <p:tag name="KSO_WM_UNIT_TYPE" val="i"/>
  <p:tag name="KSO_WM_UNIT_INDEX" val="45"/>
</p:tagLst>
</file>

<file path=ppt/tags/tag29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6"/>
  <p:tag name="KSO_WM_UNIT_LAYERLEVEL" val="1"/>
  <p:tag name="KSO_WM_TAG_VERSION" val="1.0"/>
  <p:tag name="KSO_WM_UNIT_TYPE" val="i"/>
  <p:tag name="KSO_WM_UNIT_INDEX" val="46"/>
</p:tagLst>
</file>

<file path=ppt/tags/tag29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7"/>
  <p:tag name="KSO_WM_UNIT_LAYERLEVEL" val="1"/>
  <p:tag name="KSO_WM_TAG_VERSION" val="1.0"/>
  <p:tag name="KSO_WM_UNIT_TYPE" val="i"/>
  <p:tag name="KSO_WM_UNIT_INDEX" val="47"/>
</p:tagLst>
</file>

<file path=ppt/tags/tag29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8"/>
  <p:tag name="KSO_WM_UNIT_LAYERLEVEL" val="1"/>
  <p:tag name="KSO_WM_TAG_VERSION" val="1.0"/>
  <p:tag name="KSO_WM_UNIT_TYPE" val="i"/>
  <p:tag name="KSO_WM_UNIT_INDEX" val="48"/>
</p:tagLst>
</file>

<file path=ppt/tags/tag29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9"/>
  <p:tag name="KSO_WM_UNIT_LAYERLEVEL" val="1"/>
  <p:tag name="KSO_WM_TAG_VERSION" val="1.0"/>
  <p:tag name="KSO_WM_UNIT_TYPE" val="i"/>
  <p:tag name="KSO_WM_UNIT_INDEX" val="49"/>
</p:tagLst>
</file>

<file path=ppt/tags/tag29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0"/>
  <p:tag name="KSO_WM_UNIT_LAYERLEVEL" val="1"/>
  <p:tag name="KSO_WM_TAG_VERSION" val="1.0"/>
  <p:tag name="KSO_WM_UNIT_TYPE" val="i"/>
  <p:tag name="KSO_WM_UNIT_INDEX" val="50"/>
</p:tagLst>
</file>

<file path=ppt/tags/tag29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1"/>
  <p:tag name="KSO_WM_UNIT_LAYERLEVEL" val="1"/>
  <p:tag name="KSO_WM_TAG_VERSION" val="1.0"/>
  <p:tag name="KSO_WM_UNIT_TYPE" val="i"/>
  <p:tag name="KSO_WM_UNIT_INDEX" val="5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30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2"/>
  <p:tag name="KSO_WM_UNIT_LAYERLEVEL" val="1"/>
  <p:tag name="KSO_WM_TAG_VERSION" val="1.0"/>
  <p:tag name="KSO_WM_UNIT_TYPE" val="i"/>
  <p:tag name="KSO_WM_UNIT_INDEX" val="52"/>
</p:tagLst>
</file>

<file path=ppt/tags/tag3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3"/>
  <p:tag name="KSO_WM_UNIT_LAYERLEVEL" val="1"/>
  <p:tag name="KSO_WM_TAG_VERSION" val="1.0"/>
  <p:tag name="KSO_WM_UNIT_TYPE" val="i"/>
  <p:tag name="KSO_WM_UNIT_INDEX" val="53"/>
</p:tagLst>
</file>

<file path=ppt/tags/tag30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4"/>
  <p:tag name="KSO_WM_UNIT_LAYERLEVEL" val="1"/>
  <p:tag name="KSO_WM_TAG_VERSION" val="1.0"/>
  <p:tag name="KSO_WM_UNIT_TYPE" val="i"/>
  <p:tag name="KSO_WM_UNIT_INDEX" val="54"/>
</p:tagLst>
</file>

<file path=ppt/tags/tag30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5"/>
  <p:tag name="KSO_WM_UNIT_LAYERLEVEL" val="1"/>
  <p:tag name="KSO_WM_TAG_VERSION" val="1.0"/>
  <p:tag name="KSO_WM_UNIT_TYPE" val="i"/>
  <p:tag name="KSO_WM_UNIT_INDEX" val="55"/>
</p:tagLst>
</file>

<file path=ppt/tags/tag30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6"/>
  <p:tag name="KSO_WM_UNIT_LAYERLEVEL" val="1"/>
  <p:tag name="KSO_WM_TAG_VERSION" val="1.0"/>
  <p:tag name="KSO_WM_UNIT_TYPE" val="i"/>
  <p:tag name="KSO_WM_UNIT_INDEX" val="56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3"/>
  <p:tag name="KSO_WM_UNIT_SUBTYPE" val="g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585"/>
  <p:tag name="KSO_WM_UNIT_TYPE" val="f"/>
  <p:tag name="KSO_WM_UNIT_INDEX" val="1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2"/>
  <p:tag name="KSO_WM_UNIT_LAYERLEVEL" val="1"/>
  <p:tag name="KSO_WM_TAG_VERSION" val="1.0"/>
  <p:tag name="KSO_WM_UNIT_TYPE" val="i"/>
  <p:tag name="KSO_WM_UNIT_INDEX" val="32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3"/>
  <p:tag name="KSO_WM_UNIT_LAYERLEVEL" val="1"/>
  <p:tag name="KSO_WM_TAG_VERSION" val="1.0"/>
  <p:tag name="KSO_WM_UNIT_TYPE" val="i"/>
  <p:tag name="KSO_WM_UNIT_INDEX" val="33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4"/>
  <p:tag name="KSO_WM_UNIT_LAYERLEVEL" val="1"/>
  <p:tag name="KSO_WM_TAG_VERSION" val="1.0"/>
  <p:tag name="KSO_WM_UNIT_TYPE" val="i"/>
  <p:tag name="KSO_WM_UNIT_INDEX" val="34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5"/>
  <p:tag name="KSO_WM_UNIT_LAYERLEVEL" val="1"/>
  <p:tag name="KSO_WM_TAG_VERSION" val="1.0"/>
  <p:tag name="KSO_WM_UNIT_TYPE" val="i"/>
  <p:tag name="KSO_WM_UNIT_INDEX" val="35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3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6"/>
  <p:tag name="KSO_WM_UNIT_LAYERLEVEL" val="1"/>
  <p:tag name="KSO_WM_TAG_VERSION" val="1.0"/>
  <p:tag name="KSO_WM_UNIT_TYPE" val="i"/>
  <p:tag name="KSO_WM_UNIT_INDEX" val="36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3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7"/>
  <p:tag name="KSO_WM_UNIT_LAYERLEVEL" val="1"/>
  <p:tag name="KSO_WM_TAG_VERSION" val="1.0"/>
  <p:tag name="KSO_WM_UNIT_TYPE" val="i"/>
  <p:tag name="KSO_WM_UNIT_INDEX" val="37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8"/>
  <p:tag name="KSO_WM_UNIT_LAYERLEVEL" val="1"/>
  <p:tag name="KSO_WM_TAG_VERSION" val="1.0"/>
  <p:tag name="KSO_WM_UNIT_TYPE" val="i"/>
  <p:tag name="KSO_WM_UNIT_INDEX" val="38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1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2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9"/>
  <p:tag name="KSO_WM_UNIT_LAYERLEVEL" val="1"/>
  <p:tag name="KSO_WM_TAG_VERSION" val="1.0"/>
  <p:tag name="KSO_WM_UNIT_TYPE" val="i"/>
  <p:tag name="KSO_WM_UNIT_INDEX" val="39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1_1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2_1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0"/>
  <p:tag name="KSO_WM_UNIT_LAYERLEVEL" val="1"/>
  <p:tag name="KSO_WM_TAG_VERSION" val="1.0"/>
  <p:tag name="KSO_WM_UNIT_TYPE" val="i"/>
  <p:tag name="KSO_WM_UNIT_INDEX" val="40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720"/>
  <p:tag name="KSO_WM_UNIT_TYPE" val="f"/>
  <p:tag name="KSO_WM_UNIT_INDEX" val="1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1"/>
  <p:tag name="KSO_WM_UNIT_LAYERLEVEL" val="1"/>
  <p:tag name="KSO_WM_TAG_VERSION" val="1.0"/>
  <p:tag name="KSO_WM_UNIT_TYPE" val="i"/>
  <p:tag name="KSO_WM_UNIT_INDEX" val="41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2"/>
  <p:tag name="KSO_WM_UNIT_LAYERLEVEL" val="1"/>
  <p:tag name="KSO_WM_TAG_VERSION" val="1.0"/>
  <p:tag name="KSO_WM_UNIT_TYPE" val="i"/>
  <p:tag name="KSO_WM_UNIT_INDEX" val="42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3"/>
  <p:tag name="KSO_WM_UNIT_LAYERLEVEL" val="1"/>
  <p:tag name="KSO_WM_TAG_VERSION" val="1.0"/>
  <p:tag name="KSO_WM_UNIT_TYPE" val="i"/>
  <p:tag name="KSO_WM_UNIT_INDEX" val="43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4"/>
  <p:tag name="KSO_WM_UNIT_LAYERLEVEL" val="1"/>
  <p:tag name="KSO_WM_TAG_VERSION" val="1.0"/>
  <p:tag name="KSO_WM_UNIT_TYPE" val="i"/>
  <p:tag name="KSO_WM_UNIT_INDEX" val="44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2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2"/>
  <p:tag name="KSO_WM_UNIT_SUBTYPE" val="g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5"/>
  <p:tag name="KSO_WM_UNIT_LAYERLEVEL" val="1"/>
  <p:tag name="KSO_WM_TAG_VERSION" val="1.0"/>
  <p:tag name="KSO_WM_UNIT_TYPE" val="i"/>
  <p:tag name="KSO_WM_UNIT_INDEX" val="45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996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996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6"/>
  <p:tag name="KSO_WM_UNIT_LAYERLEVEL" val="1"/>
  <p:tag name="KSO_WM_TAG_VERSION" val="1.0"/>
  <p:tag name="KSO_WM_UNIT_TYPE" val="i"/>
  <p:tag name="KSO_WM_UNIT_INDEX" val="46"/>
</p:tagLst>
</file>

<file path=ppt/tags/tag460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996"/>
  <p:tag name="KSO_WM_TEMPLATE_THUMBS_INDEX" val="1、9"/>
</p:tagLst>
</file>

<file path=ppt/tags/tag461.xml><?xml version="1.0" encoding="utf-8"?>
<p:tagLst xmlns:p="http://schemas.openxmlformats.org/presentationml/2006/main">
  <p:tag name="AS_UNIQUEID" val="13031"/>
</p:tagLst>
</file>

<file path=ppt/tags/tag462.xml><?xml version="1.0" encoding="utf-8"?>
<p:tagLst xmlns:p="http://schemas.openxmlformats.org/presentationml/2006/main">
  <p:tag name="AS_UNIQUEID" val="13030"/>
</p:tagLst>
</file>

<file path=ppt/tags/tag463.xml><?xml version="1.0" encoding="utf-8"?>
<p:tagLst xmlns:p="http://schemas.openxmlformats.org/presentationml/2006/main">
  <p:tag name="KSO_WM_SLIDE_ID" val="custom20230996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30996"/>
  <p:tag name="KSO_WM_SLIDE_LAYOUT" val="a_b_f"/>
  <p:tag name="KSO_WM_SLIDE_LAYOUT_CNT" val="1_1_3"/>
  <p:tag name="KSO_WM_SLIDE_TYPE" val="title"/>
  <p:tag name="KSO_WM_SLIDE_SUBTYPE" val="pureTxt"/>
  <p:tag name="KSO_WM_TEMPLATE_THUMBS_INDEX" val="1、9"/>
</p:tagLst>
</file>

<file path=ppt/tags/tag464.xml><?xml version="1.0" encoding="utf-8"?>
<p:tagLst xmlns:p="http://schemas.openxmlformats.org/presentationml/2006/main">
  <p:tag name="KSO_WM_BEAUTIFY_FLAG" val="#wm#"/>
  <p:tag name="KSO_WM_TEMPLATE_CATEGORY" val="custom"/>
  <p:tag name="KSO_WM_TEMPLATE_INDEX" val="20230996"/>
</p:tagLst>
</file>

<file path=ppt/tags/tag465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466.xml><?xml version="1.0" encoding="utf-8"?>
<p:tagLst xmlns:p="http://schemas.openxmlformats.org/presentationml/2006/main">
  <p:tag name="AS_UNIQUEID" val="12436"/>
</p:tagLst>
</file>

<file path=ppt/tags/tag467.xml><?xml version="1.0" encoding="utf-8"?>
<p:tagLst xmlns:p="http://schemas.openxmlformats.org/presentationml/2006/main">
  <p:tag name="KSO_WM_BEAUTIFY_FLAG" val="#wm#"/>
  <p:tag name="KSO_WM_TEMPLATE_CATEGORY" val="custom"/>
  <p:tag name="KSO_WM_TEMPLATE_INDEX" val="20230996"/>
</p:tagLst>
</file>

<file path=ppt/tags/tag468.xml><?xml version="1.0" encoding="utf-8"?>
<p:tagLst xmlns:p="http://schemas.openxmlformats.org/presentationml/2006/main">
  <p:tag name="AS_UNIQUEID" val="13343"/>
</p:tagLst>
</file>

<file path=ppt/tags/tag469.xml><?xml version="1.0" encoding="utf-8"?>
<p:tagLst xmlns:p="http://schemas.openxmlformats.org/presentationml/2006/main">
  <p:tag name="AS_UNIQUEID" val="13344"/>
</p:tagLst>
</file>

<file path=ppt/tags/tag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7"/>
  <p:tag name="KSO_WM_UNIT_LAYERLEVEL" val="1"/>
  <p:tag name="KSO_WM_TAG_VERSION" val="1.0"/>
  <p:tag name="KSO_WM_UNIT_TYPE" val="i"/>
  <p:tag name="KSO_WM_UNIT_INDEX" val="47"/>
</p:tagLst>
</file>

<file path=ppt/tags/tag470.xml><?xml version="1.0" encoding="utf-8"?>
<p:tagLst xmlns:p="http://schemas.openxmlformats.org/presentationml/2006/main">
  <p:tag name="AS_UNIQUEID" val="13345"/>
</p:tagLst>
</file>

<file path=ppt/tags/tag471.xml><?xml version="1.0" encoding="utf-8"?>
<p:tagLst xmlns:p="http://schemas.openxmlformats.org/presentationml/2006/main">
  <p:tag name="AS_UNIQUEID" val="13346"/>
</p:tagLst>
</file>

<file path=ppt/tags/tag472.xml><?xml version="1.0" encoding="utf-8"?>
<p:tagLst xmlns:p="http://schemas.openxmlformats.org/presentationml/2006/main">
  <p:tag name="AS_UNIQUEID" val="13347"/>
</p:tagLst>
</file>

<file path=ppt/tags/tag473.xml><?xml version="1.0" encoding="utf-8"?>
<p:tagLst xmlns:p="http://schemas.openxmlformats.org/presentationml/2006/main">
  <p:tag name="AS_UNIQUEID" val="13348"/>
</p:tagLst>
</file>

<file path=ppt/tags/tag474.xml><?xml version="1.0" encoding="utf-8"?>
<p:tagLst xmlns:p="http://schemas.openxmlformats.org/presentationml/2006/main">
  <p:tag name="AS_UNIQUEID" val="13349"/>
</p:tagLst>
</file>

<file path=ppt/tags/tag475.xml><?xml version="1.0" encoding="utf-8"?>
<p:tagLst xmlns:p="http://schemas.openxmlformats.org/presentationml/2006/main">
  <p:tag name="AS_UNIQUEID" val="13350"/>
</p:tagLst>
</file>

<file path=ppt/tags/tag476.xml><?xml version="1.0" encoding="utf-8"?>
<p:tagLst xmlns:p="http://schemas.openxmlformats.org/presentationml/2006/main">
  <p:tag name="AS_UNIQUEID" val="13351"/>
</p:tagLst>
</file>

<file path=ppt/tags/tag477.xml><?xml version="1.0" encoding="utf-8"?>
<p:tagLst xmlns:p="http://schemas.openxmlformats.org/presentationml/2006/main">
  <p:tag name="AS_UNIQUEID" val="13352"/>
</p:tagLst>
</file>

<file path=ppt/tags/tag478.xml><?xml version="1.0" encoding="utf-8"?>
<p:tagLst xmlns:p="http://schemas.openxmlformats.org/presentationml/2006/main">
  <p:tag name="AS_UNIQUEID" val="13353"/>
</p:tagLst>
</file>

<file path=ppt/tags/tag479.xml><?xml version="1.0" encoding="utf-8"?>
<p:tagLst xmlns:p="http://schemas.openxmlformats.org/presentationml/2006/main">
  <p:tag name="AS_UNIQUEID" val="13354"/>
</p:tagLst>
</file>

<file path=ppt/tags/tag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8"/>
  <p:tag name="KSO_WM_UNIT_LAYERLEVEL" val="1"/>
  <p:tag name="KSO_WM_TAG_VERSION" val="1.0"/>
  <p:tag name="KSO_WM_UNIT_TYPE" val="i"/>
  <p:tag name="KSO_WM_UNIT_INDEX" val="48"/>
</p:tagLst>
</file>

<file path=ppt/tags/tag480.xml><?xml version="1.0" encoding="utf-8"?>
<p:tagLst xmlns:p="http://schemas.openxmlformats.org/presentationml/2006/main">
  <p:tag name="AS_UNIQUEID" val="13355"/>
</p:tagLst>
</file>

<file path=ppt/tags/tag481.xml><?xml version="1.0" encoding="utf-8"?>
<p:tagLst xmlns:p="http://schemas.openxmlformats.org/presentationml/2006/main">
  <p:tag name="AS_UNIQUEID" val="13356"/>
</p:tagLst>
</file>

<file path=ppt/tags/tag482.xml><?xml version="1.0" encoding="utf-8"?>
<p:tagLst xmlns:p="http://schemas.openxmlformats.org/presentationml/2006/main">
  <p:tag name="AS_UNIQUEID" val="13357"/>
</p:tagLst>
</file>

<file path=ppt/tags/tag483.xml><?xml version="1.0" encoding="utf-8"?>
<p:tagLst xmlns:p="http://schemas.openxmlformats.org/presentationml/2006/main">
  <p:tag name="AS_UNIQUEID" val="13358"/>
</p:tagLst>
</file>

<file path=ppt/tags/tag484.xml><?xml version="1.0" encoding="utf-8"?>
<p:tagLst xmlns:p="http://schemas.openxmlformats.org/presentationml/2006/main">
  <p:tag name="AS_UNIQUEID" val="13359"/>
</p:tagLst>
</file>

<file path=ppt/tags/tag485.xml><?xml version="1.0" encoding="utf-8"?>
<p:tagLst xmlns:p="http://schemas.openxmlformats.org/presentationml/2006/main">
  <p:tag name="AS_UNIQUEID" val="13365"/>
</p:tagLst>
</file>

<file path=ppt/tags/tag486.xml><?xml version="1.0" encoding="utf-8"?>
<p:tagLst xmlns:p="http://schemas.openxmlformats.org/presentationml/2006/main">
  <p:tag name="AS_UNIQUEID" val="13366"/>
</p:tagLst>
</file>

<file path=ppt/tags/tag487.xml><?xml version="1.0" encoding="utf-8"?>
<p:tagLst xmlns:p="http://schemas.openxmlformats.org/presentationml/2006/main">
  <p:tag name="AS_UNIQUEID" val="13367"/>
</p:tagLst>
</file>

<file path=ppt/tags/tag488.xml><?xml version="1.0" encoding="utf-8"?>
<p:tagLst xmlns:p="http://schemas.openxmlformats.org/presentationml/2006/main">
  <p:tag name="AS_UNIQUEID" val="13368"/>
</p:tagLst>
</file>

<file path=ppt/tags/tag489.xml><?xml version="1.0" encoding="utf-8"?>
<p:tagLst xmlns:p="http://schemas.openxmlformats.org/presentationml/2006/main">
  <p:tag name="AS_UNIQUEID" val="13369"/>
</p:tagLst>
</file>

<file path=ppt/tags/tag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9"/>
  <p:tag name="KSO_WM_UNIT_LAYERLEVEL" val="1"/>
  <p:tag name="KSO_WM_TAG_VERSION" val="1.0"/>
  <p:tag name="KSO_WM_UNIT_TYPE" val="i"/>
  <p:tag name="KSO_WM_UNIT_INDEX" val="49"/>
</p:tagLst>
</file>

<file path=ppt/tags/tag490.xml><?xml version="1.0" encoding="utf-8"?>
<p:tagLst xmlns:p="http://schemas.openxmlformats.org/presentationml/2006/main">
  <p:tag name="AS_UNIQUEID" val="13370"/>
</p:tagLst>
</file>

<file path=ppt/tags/tag491.xml><?xml version="1.0" encoding="utf-8"?>
<p:tagLst xmlns:p="http://schemas.openxmlformats.org/presentationml/2006/main">
  <p:tag name="AS_UNIQUEID" val="13371"/>
</p:tagLst>
</file>

<file path=ppt/tags/tag492.xml><?xml version="1.0" encoding="utf-8"?>
<p:tagLst xmlns:p="http://schemas.openxmlformats.org/presentationml/2006/main">
  <p:tag name="AS_UNIQUEID" val="13372"/>
</p:tagLst>
</file>

<file path=ppt/tags/tag493.xml><?xml version="1.0" encoding="utf-8"?>
<p:tagLst xmlns:p="http://schemas.openxmlformats.org/presentationml/2006/main">
  <p:tag name="AS_UNIQUEID" val="13373"/>
</p:tagLst>
</file>

<file path=ppt/tags/tag494.xml><?xml version="1.0" encoding="utf-8"?>
<p:tagLst xmlns:p="http://schemas.openxmlformats.org/presentationml/2006/main">
  <p:tag name="AS_UNIQUEID" val="13374"/>
</p:tagLst>
</file>

<file path=ppt/tags/tag495.xml><?xml version="1.0" encoding="utf-8"?>
<p:tagLst xmlns:p="http://schemas.openxmlformats.org/presentationml/2006/main">
  <p:tag name="AS_UNIQUEID" val="13375"/>
</p:tagLst>
</file>

<file path=ppt/tags/tag496.xml><?xml version="1.0" encoding="utf-8"?>
<p:tagLst xmlns:p="http://schemas.openxmlformats.org/presentationml/2006/main">
  <p:tag name="AS_UNIQUEID" val="13376"/>
</p:tagLst>
</file>

<file path=ppt/tags/tag497.xml><?xml version="1.0" encoding="utf-8"?>
<p:tagLst xmlns:p="http://schemas.openxmlformats.org/presentationml/2006/main">
  <p:tag name="AS_UNIQUEID" val="13377"/>
</p:tagLst>
</file>

<file path=ppt/tags/tag498.xml><?xml version="1.0" encoding="utf-8"?>
<p:tagLst xmlns:p="http://schemas.openxmlformats.org/presentationml/2006/main">
  <p:tag name="AS_UNIQUEID" val="13378"/>
</p:tagLst>
</file>

<file path=ppt/tags/tag499.xml><?xml version="1.0" encoding="utf-8"?>
<p:tagLst xmlns:p="http://schemas.openxmlformats.org/presentationml/2006/main">
  <p:tag name="AS_UNIQUEID" val="13379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0"/>
  <p:tag name="KSO_WM_UNIT_LAYERLEVEL" val="1"/>
  <p:tag name="KSO_WM_TAG_VERSION" val="1.0"/>
  <p:tag name="KSO_WM_UNIT_TYPE" val="i"/>
  <p:tag name="KSO_WM_UNIT_INDEX" val="50"/>
</p:tagLst>
</file>

<file path=ppt/tags/tag500.xml><?xml version="1.0" encoding="utf-8"?>
<p:tagLst xmlns:p="http://schemas.openxmlformats.org/presentationml/2006/main">
  <p:tag name="AS_UNIQUEID" val="13380"/>
</p:tagLst>
</file>

<file path=ppt/tags/tag501.xml><?xml version="1.0" encoding="utf-8"?>
<p:tagLst xmlns:p="http://schemas.openxmlformats.org/presentationml/2006/main">
  <p:tag name="AS_UNIQUEID" val="13381"/>
</p:tagLst>
</file>

<file path=ppt/tags/tag502.xml><?xml version="1.0" encoding="utf-8"?>
<p:tagLst xmlns:p="http://schemas.openxmlformats.org/presentationml/2006/main">
  <p:tag name="AS_UNIQUEID" val="13382"/>
</p:tagLst>
</file>

<file path=ppt/tags/tag503.xml><?xml version="1.0" encoding="utf-8"?>
<p:tagLst xmlns:p="http://schemas.openxmlformats.org/presentationml/2006/main">
  <p:tag name="AS_UNIQUEID" val="13383"/>
</p:tagLst>
</file>

<file path=ppt/tags/tag504.xml><?xml version="1.0" encoding="utf-8"?>
<p:tagLst xmlns:p="http://schemas.openxmlformats.org/presentationml/2006/main">
  <p:tag name="AS_UNIQUEID" val="13384"/>
</p:tagLst>
</file>

<file path=ppt/tags/tag505.xml><?xml version="1.0" encoding="utf-8"?>
<p:tagLst xmlns:p="http://schemas.openxmlformats.org/presentationml/2006/main">
  <p:tag name="AS_UNIQUEID" val="13385"/>
</p:tagLst>
</file>

<file path=ppt/tags/tag506.xml><?xml version="1.0" encoding="utf-8"?>
<p:tagLst xmlns:p="http://schemas.openxmlformats.org/presentationml/2006/main">
  <p:tag name="AS_UNIQUEID" val="13386"/>
</p:tagLst>
</file>

<file path=ppt/tags/tag507.xml><?xml version="1.0" encoding="utf-8"?>
<p:tagLst xmlns:p="http://schemas.openxmlformats.org/presentationml/2006/main">
  <p:tag name="AS_UNIQUEID" val="13387"/>
</p:tagLst>
</file>

<file path=ppt/tags/tag508.xml><?xml version="1.0" encoding="utf-8"?>
<p:tagLst xmlns:p="http://schemas.openxmlformats.org/presentationml/2006/main">
  <p:tag name="AS_UNIQUEID" val="13389"/>
</p:tagLst>
</file>

<file path=ppt/tags/tag509.xml><?xml version="1.0" encoding="utf-8"?>
<p:tagLst xmlns:p="http://schemas.openxmlformats.org/presentationml/2006/main">
  <p:tag name="AS_UNIQUEID" val="13390"/>
</p:tagLst>
</file>

<file path=ppt/tags/tag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1"/>
  <p:tag name="KSO_WM_UNIT_LAYERLEVEL" val="1"/>
  <p:tag name="KSO_WM_TAG_VERSION" val="1.0"/>
  <p:tag name="KSO_WM_UNIT_TYPE" val="i"/>
  <p:tag name="KSO_WM_UNIT_INDEX" val="51"/>
</p:tagLst>
</file>

<file path=ppt/tags/tag510.xml><?xml version="1.0" encoding="utf-8"?>
<p:tagLst xmlns:p="http://schemas.openxmlformats.org/presentationml/2006/main">
  <p:tag name="AS_UNIQUEID" val="13391"/>
</p:tagLst>
</file>

<file path=ppt/tags/tag511.xml><?xml version="1.0" encoding="utf-8"?>
<p:tagLst xmlns:p="http://schemas.openxmlformats.org/presentationml/2006/main">
  <p:tag name="AS_UNIQUEID" val="13392"/>
</p:tagLst>
</file>

<file path=ppt/tags/tag512.xml><?xml version="1.0" encoding="utf-8"?>
<p:tagLst xmlns:p="http://schemas.openxmlformats.org/presentationml/2006/main">
  <p:tag name="AS_UNIQUEID" val="13393"/>
</p:tagLst>
</file>

<file path=ppt/tags/tag513.xml><?xml version="1.0" encoding="utf-8"?>
<p:tagLst xmlns:p="http://schemas.openxmlformats.org/presentationml/2006/main">
  <p:tag name="AS_UNIQUEID" val="13394"/>
</p:tagLst>
</file>

<file path=ppt/tags/tag514.xml><?xml version="1.0" encoding="utf-8"?>
<p:tagLst xmlns:p="http://schemas.openxmlformats.org/presentationml/2006/main">
  <p:tag name="AS_UNIQUEID" val="13395"/>
</p:tagLst>
</file>

<file path=ppt/tags/tag515.xml><?xml version="1.0" encoding="utf-8"?>
<p:tagLst xmlns:p="http://schemas.openxmlformats.org/presentationml/2006/main">
  <p:tag name="AS_UNIQUEID" val="13396"/>
</p:tagLst>
</file>

<file path=ppt/tags/tag516.xml><?xml version="1.0" encoding="utf-8"?>
<p:tagLst xmlns:p="http://schemas.openxmlformats.org/presentationml/2006/main">
  <p:tag name="AS_UNIQUEID" val="13397"/>
</p:tagLst>
</file>

<file path=ppt/tags/tag517.xml><?xml version="1.0" encoding="utf-8"?>
<p:tagLst xmlns:p="http://schemas.openxmlformats.org/presentationml/2006/main">
  <p:tag name="ISLIDE.VECTOR" val="#1078101;#379105;"/>
</p:tagLst>
</file>

<file path=ppt/tags/tag518.xml><?xml version="1.0" encoding="utf-8"?>
<p:tagLst xmlns:p="http://schemas.openxmlformats.org/presentationml/2006/main">
  <p:tag name="AS_UNIQUEID" val="177"/>
</p:tagLst>
</file>

<file path=ppt/tags/tag519.xml><?xml version="1.0" encoding="utf-8"?>
<p:tagLst xmlns:p="http://schemas.openxmlformats.org/presentationml/2006/main">
  <p:tag name="AS_UNIQUEID" val="13546"/>
</p:tagLst>
</file>

<file path=ppt/tags/tag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2"/>
  <p:tag name="KSO_WM_UNIT_LAYERLEVEL" val="1"/>
  <p:tag name="KSO_WM_TAG_VERSION" val="1.0"/>
  <p:tag name="KSO_WM_UNIT_TYPE" val="i"/>
  <p:tag name="KSO_WM_UNIT_INDEX" val="52"/>
</p:tagLst>
</file>

<file path=ppt/tags/tag520.xml><?xml version="1.0" encoding="utf-8"?>
<p:tagLst xmlns:p="http://schemas.openxmlformats.org/presentationml/2006/main">
  <p:tag name="AS_UNIQUEID" val="13547"/>
</p:tagLst>
</file>

<file path=ppt/tags/tag521.xml><?xml version="1.0" encoding="utf-8"?>
<p:tagLst xmlns:p="http://schemas.openxmlformats.org/presentationml/2006/main">
  <p:tag name="AS_UNIQUEID" val="13548"/>
</p:tagLst>
</file>

<file path=ppt/tags/tag522.xml><?xml version="1.0" encoding="utf-8"?>
<p:tagLst xmlns:p="http://schemas.openxmlformats.org/presentationml/2006/main">
  <p:tag name="AS_UNIQUEID" val="13549"/>
</p:tagLst>
</file>

<file path=ppt/tags/tag523.xml><?xml version="1.0" encoding="utf-8"?>
<p:tagLst xmlns:p="http://schemas.openxmlformats.org/presentationml/2006/main">
  <p:tag name="AS_UNIQUEID" val="13550"/>
</p:tagLst>
</file>

<file path=ppt/tags/tag524.xml><?xml version="1.0" encoding="utf-8"?>
<p:tagLst xmlns:p="http://schemas.openxmlformats.org/presentationml/2006/main">
  <p:tag name="AS_UNIQUEID" val="12496"/>
</p:tagLst>
</file>

<file path=ppt/tags/tag525.xml><?xml version="1.0" encoding="utf-8"?>
<p:tagLst xmlns:p="http://schemas.openxmlformats.org/presentationml/2006/main">
  <p:tag name="AS_UNIQUEID" val="421"/>
</p:tagLst>
</file>

<file path=ppt/tags/tag526.xml><?xml version="1.0" encoding="utf-8"?>
<p:tagLst xmlns:p="http://schemas.openxmlformats.org/presentationml/2006/main">
  <p:tag name="AS_UNIQUEID" val="422"/>
</p:tagLst>
</file>

<file path=ppt/tags/tag527.xml><?xml version="1.0" encoding="utf-8"?>
<p:tagLst xmlns:p="http://schemas.openxmlformats.org/presentationml/2006/main">
  <p:tag name="AS_UNIQUEID" val="423"/>
</p:tagLst>
</file>

<file path=ppt/tags/tag528.xml><?xml version="1.0" encoding="utf-8"?>
<p:tagLst xmlns:p="http://schemas.openxmlformats.org/presentationml/2006/main">
  <p:tag name="AS_UNIQUEID" val="424"/>
</p:tagLst>
</file>

<file path=ppt/tags/tag529.xml><?xml version="1.0" encoding="utf-8"?>
<p:tagLst xmlns:p="http://schemas.openxmlformats.org/presentationml/2006/main">
  <p:tag name="AS_UNIQUEID" val="425"/>
</p:tagLst>
</file>

<file path=ppt/tags/tag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3"/>
  <p:tag name="KSO_WM_UNIT_LAYERLEVEL" val="1"/>
  <p:tag name="KSO_WM_TAG_VERSION" val="1.0"/>
  <p:tag name="KSO_WM_UNIT_TYPE" val="i"/>
  <p:tag name="KSO_WM_UNIT_INDEX" val="53"/>
</p:tagLst>
</file>

<file path=ppt/tags/tag530.xml><?xml version="1.0" encoding="utf-8"?>
<p:tagLst xmlns:p="http://schemas.openxmlformats.org/presentationml/2006/main">
  <p:tag name="AS_UNIQUEID" val="426"/>
</p:tagLst>
</file>

<file path=ppt/tags/tag531.xml><?xml version="1.0" encoding="utf-8"?>
<p:tagLst xmlns:p="http://schemas.openxmlformats.org/presentationml/2006/main">
  <p:tag name="AS_UNIQUEID" val="427"/>
</p:tagLst>
</file>

<file path=ppt/tags/tag532.xml><?xml version="1.0" encoding="utf-8"?>
<p:tagLst xmlns:p="http://schemas.openxmlformats.org/presentationml/2006/main">
  <p:tag name="AS_UNIQUEID" val="12497"/>
</p:tagLst>
</file>

<file path=ppt/tags/tag533.xml><?xml version="1.0" encoding="utf-8"?>
<p:tagLst xmlns:p="http://schemas.openxmlformats.org/presentationml/2006/main">
  <p:tag name="AS_UNIQUEID" val="12498"/>
</p:tagLst>
</file>

<file path=ppt/tags/tag534.xml><?xml version="1.0" encoding="utf-8"?>
<p:tagLst xmlns:p="http://schemas.openxmlformats.org/presentationml/2006/main">
  <p:tag name="AS_UNIQUEID" val="12499"/>
</p:tagLst>
</file>

<file path=ppt/tags/tag535.xml><?xml version="1.0" encoding="utf-8"?>
<p:tagLst xmlns:p="http://schemas.openxmlformats.org/presentationml/2006/main">
  <p:tag name="AS_UNIQUEID" val="12500"/>
</p:tagLst>
</file>

<file path=ppt/tags/tag536.xml><?xml version="1.0" encoding="utf-8"?>
<p:tagLst xmlns:p="http://schemas.openxmlformats.org/presentationml/2006/main">
  <p:tag name="AS_UNIQUEID" val="12501"/>
</p:tagLst>
</file>

<file path=ppt/tags/tag537.xml><?xml version="1.0" encoding="utf-8"?>
<p:tagLst xmlns:p="http://schemas.openxmlformats.org/presentationml/2006/main">
  <p:tag name="AS_UNIQUEID" val="2029"/>
</p:tagLst>
</file>

<file path=ppt/tags/tag538.xml><?xml version="1.0" encoding="utf-8"?>
<p:tagLst xmlns:p="http://schemas.openxmlformats.org/presentationml/2006/main">
  <p:tag name="AS_UNIQUEID" val="13553"/>
</p:tagLst>
</file>

<file path=ppt/tags/tag539.xml><?xml version="1.0" encoding="utf-8"?>
<p:tagLst xmlns:p="http://schemas.openxmlformats.org/presentationml/2006/main">
  <p:tag name="AS_UNIQUEID" val="13554"/>
</p:tagLst>
</file>

<file path=ppt/tags/tag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4"/>
  <p:tag name="KSO_WM_UNIT_LAYERLEVEL" val="1"/>
  <p:tag name="KSO_WM_TAG_VERSION" val="1.0"/>
  <p:tag name="KSO_WM_UNIT_TYPE" val="i"/>
  <p:tag name="KSO_WM_UNIT_INDEX" val="54"/>
</p:tagLst>
</file>

<file path=ppt/tags/tag540.xml><?xml version="1.0" encoding="utf-8"?>
<p:tagLst xmlns:p="http://schemas.openxmlformats.org/presentationml/2006/main">
  <p:tag name="AS_UNIQUEID" val="13555"/>
</p:tagLst>
</file>

<file path=ppt/tags/tag541.xml><?xml version="1.0" encoding="utf-8"?>
<p:tagLst xmlns:p="http://schemas.openxmlformats.org/presentationml/2006/main">
  <p:tag name="AS_UNIQUEID" val="13556"/>
  <p:tag name="KSO_WM_UNIT_TABLE_BEAUTIFY" val="smartTable{e6a17f25-315b-44e3-9dbf-0f967a33e06c}"/>
  <p:tag name="TABLE_ENDDRAG_ORIGIN_RECT" val="701*305"/>
  <p:tag name="TABLE_ENDDRAG_RECT" val="40*161*701*305"/>
</p:tagLst>
</file>

<file path=ppt/tags/tag542.xml><?xml version="1.0" encoding="utf-8"?>
<p:tagLst xmlns:p="http://schemas.openxmlformats.org/presentationml/2006/main">
  <p:tag name="AS_UNIQUEID" val="13557"/>
</p:tagLst>
</file>

<file path=ppt/tags/tag543.xml><?xml version="1.0" encoding="utf-8"?>
<p:tagLst xmlns:p="http://schemas.openxmlformats.org/presentationml/2006/main">
  <p:tag name="AS_UNIQUEID" val="13558"/>
</p:tagLst>
</file>

<file path=ppt/tags/tag544.xml><?xml version="1.0" encoding="utf-8"?>
<p:tagLst xmlns:p="http://schemas.openxmlformats.org/presentationml/2006/main">
  <p:tag name="AS_UNIQUEID" val="13559"/>
</p:tagLst>
</file>

<file path=ppt/tags/tag545.xml><?xml version="1.0" encoding="utf-8"?>
<p:tagLst xmlns:p="http://schemas.openxmlformats.org/presentationml/2006/main">
  <p:tag name="AS_UNIQUEID" val="13560"/>
</p:tagLst>
</file>

<file path=ppt/tags/tag546.xml><?xml version="1.0" encoding="utf-8"?>
<p:tagLst xmlns:p="http://schemas.openxmlformats.org/presentationml/2006/main">
  <p:tag name="AS_UNIQUEID" val="13562"/>
</p:tagLst>
</file>

<file path=ppt/tags/tag547.xml><?xml version="1.0" encoding="utf-8"?>
<p:tagLst xmlns:p="http://schemas.openxmlformats.org/presentationml/2006/main">
  <p:tag name="AS_UNIQUEID" val="13563"/>
</p:tagLst>
</file>

<file path=ppt/tags/tag548.xml><?xml version="1.0" encoding="utf-8"?>
<p:tagLst xmlns:p="http://schemas.openxmlformats.org/presentationml/2006/main">
  <p:tag name="AS_UNIQUEID" val="13564"/>
</p:tagLst>
</file>

<file path=ppt/tags/tag549.xml><?xml version="1.0" encoding="utf-8"?>
<p:tagLst xmlns:p="http://schemas.openxmlformats.org/presentationml/2006/main">
  <p:tag name="AS_UNIQUEID" val="13565"/>
</p:tagLst>
</file>

<file path=ppt/tags/tag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5"/>
  <p:tag name="KSO_WM_UNIT_LAYERLEVEL" val="1"/>
  <p:tag name="KSO_WM_TAG_VERSION" val="1.0"/>
  <p:tag name="KSO_WM_UNIT_TYPE" val="i"/>
  <p:tag name="KSO_WM_UNIT_INDEX" val="55"/>
</p:tagLst>
</file>

<file path=ppt/tags/tag550.xml><?xml version="1.0" encoding="utf-8"?>
<p:tagLst xmlns:p="http://schemas.openxmlformats.org/presentationml/2006/main">
  <p:tag name="AS_UNIQUEID" val="13566"/>
</p:tagLst>
</file>

<file path=ppt/tags/tag551.xml><?xml version="1.0" encoding="utf-8"?>
<p:tagLst xmlns:p="http://schemas.openxmlformats.org/presentationml/2006/main">
  <p:tag name="AS_UNIQUEID" val="13567"/>
</p:tagLst>
</file>

<file path=ppt/tags/tag552.xml><?xml version="1.0" encoding="utf-8"?>
<p:tagLst xmlns:p="http://schemas.openxmlformats.org/presentationml/2006/main">
  <p:tag name="AS_UNIQUEID" val="13569"/>
  <p:tag name="KSO_WM_UNIT_TABLE_BEAUTIFY" val="smartTable{e6a17f25-315b-44e3-9dbf-0f967a33e06c}"/>
  <p:tag name="TABLE_ENDDRAG_ORIGIN_RECT" val="725*333"/>
  <p:tag name="TABLE_ENDDRAG_RECT" val="40*183*725*334"/>
</p:tagLst>
</file>

<file path=ppt/tags/tag553.xml><?xml version="1.0" encoding="utf-8"?>
<p:tagLst xmlns:p="http://schemas.openxmlformats.org/presentationml/2006/main">
  <p:tag name="AS_UNIQUEID" val="13570"/>
</p:tagLst>
</file>

<file path=ppt/tags/tag554.xml><?xml version="1.0" encoding="utf-8"?>
<p:tagLst xmlns:p="http://schemas.openxmlformats.org/presentationml/2006/main">
  <p:tag name="AS_UNIQUEID" val="13571"/>
</p:tagLst>
</file>

<file path=ppt/tags/tag555.xml><?xml version="1.0" encoding="utf-8"?>
<p:tagLst xmlns:p="http://schemas.openxmlformats.org/presentationml/2006/main">
  <p:tag name="AS_UNIQUEID" val="13572"/>
</p:tagLst>
</file>

<file path=ppt/tags/tag556.xml><?xml version="1.0" encoding="utf-8"?>
<p:tagLst xmlns:p="http://schemas.openxmlformats.org/presentationml/2006/main">
  <p:tag name="AS_UNIQUEID" val="13573"/>
</p:tagLst>
</file>

<file path=ppt/tags/tag557.xml><?xml version="1.0" encoding="utf-8"?>
<p:tagLst xmlns:p="http://schemas.openxmlformats.org/presentationml/2006/main">
  <p:tag name="AS_UNIQUEID" val="13574"/>
</p:tagLst>
</file>

<file path=ppt/tags/tag558.xml><?xml version="1.0" encoding="utf-8"?>
<p:tagLst xmlns:p="http://schemas.openxmlformats.org/presentationml/2006/main">
  <p:tag name="AS_UNIQUEID" val="13575"/>
</p:tagLst>
</file>

<file path=ppt/tags/tag559.xml><?xml version="1.0" encoding="utf-8"?>
<p:tagLst xmlns:p="http://schemas.openxmlformats.org/presentationml/2006/main">
  <p:tag name="AS_UNIQUEID" val="13576"/>
</p:tagLst>
</file>

<file path=ppt/tags/tag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6"/>
  <p:tag name="KSO_WM_UNIT_LAYERLEVEL" val="1"/>
  <p:tag name="KSO_WM_TAG_VERSION" val="1.0"/>
  <p:tag name="KSO_WM_UNIT_TYPE" val="i"/>
  <p:tag name="KSO_WM_UNIT_INDEX" val="56"/>
</p:tagLst>
</file>

<file path=ppt/tags/tag560.xml><?xml version="1.0" encoding="utf-8"?>
<p:tagLst xmlns:p="http://schemas.openxmlformats.org/presentationml/2006/main">
  <p:tag name="AS_UNIQUEID" val="13577"/>
</p:tagLst>
</file>

<file path=ppt/tags/tag561.xml><?xml version="1.0" encoding="utf-8"?>
<p:tagLst xmlns:p="http://schemas.openxmlformats.org/presentationml/2006/main">
  <p:tag name="AS_UNIQUEID" val="13579"/>
</p:tagLst>
</file>

<file path=ppt/tags/tag562.xml><?xml version="1.0" encoding="utf-8"?>
<p:tagLst xmlns:p="http://schemas.openxmlformats.org/presentationml/2006/main">
  <p:tag name="AS_UNIQUEID" val="13580"/>
</p:tagLst>
</file>

<file path=ppt/tags/tag563.xml><?xml version="1.0" encoding="utf-8"?>
<p:tagLst xmlns:p="http://schemas.openxmlformats.org/presentationml/2006/main">
  <p:tag name="AS_UNIQUEID" val="13581"/>
</p:tagLst>
</file>

<file path=ppt/tags/tag564.xml><?xml version="1.0" encoding="utf-8"?>
<p:tagLst xmlns:p="http://schemas.openxmlformats.org/presentationml/2006/main">
  <p:tag name="AS_UNIQUEID" val="2029"/>
</p:tagLst>
</file>

<file path=ppt/tags/tag565.xml><?xml version="1.0" encoding="utf-8"?>
<p:tagLst xmlns:p="http://schemas.openxmlformats.org/presentationml/2006/main">
  <p:tag name="AS_UNIQUEID" val="13582"/>
</p:tagLst>
</file>

<file path=ppt/tags/tag566.xml><?xml version="1.0" encoding="utf-8"?>
<p:tagLst xmlns:p="http://schemas.openxmlformats.org/presentationml/2006/main">
  <p:tag name="AS_UNIQUEID" val="13583"/>
</p:tagLst>
</file>

<file path=ppt/tags/tag567.xml><?xml version="1.0" encoding="utf-8"?>
<p:tagLst xmlns:p="http://schemas.openxmlformats.org/presentationml/2006/main">
  <p:tag name="AS_UNIQUEID" val="13584"/>
</p:tagLst>
</file>

<file path=ppt/tags/tag568.xml><?xml version="1.0" encoding="utf-8"?>
<p:tagLst xmlns:p="http://schemas.openxmlformats.org/presentationml/2006/main">
  <p:tag name="AS_UNIQUEID" val="13585"/>
</p:tagLst>
</file>

<file path=ppt/tags/tag569.xml><?xml version="1.0" encoding="utf-8"?>
<p:tagLst xmlns:p="http://schemas.openxmlformats.org/presentationml/2006/main">
  <p:tag name="AS_UNIQUEID" val="1387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570.xml><?xml version="1.0" encoding="utf-8"?>
<p:tagLst xmlns:p="http://schemas.openxmlformats.org/presentationml/2006/main">
  <p:tag name="AS_UNIQUEID" val="13595"/>
</p:tagLst>
</file>

<file path=ppt/tags/tag571.xml><?xml version="1.0" encoding="utf-8"?>
<p:tagLst xmlns:p="http://schemas.openxmlformats.org/presentationml/2006/main">
  <p:tag name="AS_UNIQUEID" val="13596"/>
</p:tagLst>
</file>

<file path=ppt/tags/tag572.xml><?xml version="1.0" encoding="utf-8"?>
<p:tagLst xmlns:p="http://schemas.openxmlformats.org/presentationml/2006/main">
  <p:tag name="AS_UNIQUEID" val="13597"/>
</p:tagLst>
</file>

<file path=ppt/tags/tag573.xml><?xml version="1.0" encoding="utf-8"?>
<p:tagLst xmlns:p="http://schemas.openxmlformats.org/presentationml/2006/main">
  <p:tag name="AS_UNIQUEID" val="13598"/>
</p:tagLst>
</file>

<file path=ppt/tags/tag574.xml><?xml version="1.0" encoding="utf-8"?>
<p:tagLst xmlns:p="http://schemas.openxmlformats.org/presentationml/2006/main">
  <p:tag name="AS_UNIQUEID" val="13599"/>
</p:tagLst>
</file>

<file path=ppt/tags/tag575.xml><?xml version="1.0" encoding="utf-8"?>
<p:tagLst xmlns:p="http://schemas.openxmlformats.org/presentationml/2006/main">
  <p:tag name="AS_UNIQUEID" val="13600"/>
</p:tagLst>
</file>

<file path=ppt/tags/tag576.xml><?xml version="1.0" encoding="utf-8"?>
<p:tagLst xmlns:p="http://schemas.openxmlformats.org/presentationml/2006/main">
  <p:tag name="AS_UNIQUEID" val="13601"/>
</p:tagLst>
</file>

<file path=ppt/tags/tag577.xml><?xml version="1.0" encoding="utf-8"?>
<p:tagLst xmlns:p="http://schemas.openxmlformats.org/presentationml/2006/main">
  <p:tag name="AS_UNIQUEID" val="13602"/>
</p:tagLst>
</file>

<file path=ppt/tags/tag578.xml><?xml version="1.0" encoding="utf-8"?>
<p:tagLst xmlns:p="http://schemas.openxmlformats.org/presentationml/2006/main">
  <p:tag name="AS_UNIQUEID" val="13603"/>
</p:tagLst>
</file>

<file path=ppt/tags/tag579.xml><?xml version="1.0" encoding="utf-8"?>
<p:tagLst xmlns:p="http://schemas.openxmlformats.org/presentationml/2006/main">
  <p:tag name="AS_UNIQUEID" val="13604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580.xml><?xml version="1.0" encoding="utf-8"?>
<p:tagLst xmlns:p="http://schemas.openxmlformats.org/presentationml/2006/main">
  <p:tag name="AS_UNIQUEID" val="13605"/>
</p:tagLst>
</file>

<file path=ppt/tags/tag581.xml><?xml version="1.0" encoding="utf-8"?>
<p:tagLst xmlns:p="http://schemas.openxmlformats.org/presentationml/2006/main">
  <p:tag name="AS_UNIQUEID" val="13606"/>
</p:tagLst>
</file>

<file path=ppt/tags/tag582.xml><?xml version="1.0" encoding="utf-8"?>
<p:tagLst xmlns:p="http://schemas.openxmlformats.org/presentationml/2006/main">
  <p:tag name="AS_UNIQUEID" val="13607"/>
</p:tagLst>
</file>

<file path=ppt/tags/tag583.xml><?xml version="1.0" encoding="utf-8"?>
<p:tagLst xmlns:p="http://schemas.openxmlformats.org/presentationml/2006/main">
  <p:tag name="AS_UNIQUEID" val="13608"/>
</p:tagLst>
</file>

<file path=ppt/tags/tag584.xml><?xml version="1.0" encoding="utf-8"?>
<p:tagLst xmlns:p="http://schemas.openxmlformats.org/presentationml/2006/main">
  <p:tag name="AS_UNIQUEID" val="13609"/>
</p:tagLst>
</file>

<file path=ppt/tags/tag585.xml><?xml version="1.0" encoding="utf-8"?>
<p:tagLst xmlns:p="http://schemas.openxmlformats.org/presentationml/2006/main">
  <p:tag name="AS_UNIQUEID" val="13610"/>
</p:tagLst>
</file>

<file path=ppt/tags/tag586.xml><?xml version="1.0" encoding="utf-8"?>
<p:tagLst xmlns:p="http://schemas.openxmlformats.org/presentationml/2006/main">
  <p:tag name="AS_UNIQUEID" val="13611"/>
</p:tagLst>
</file>

<file path=ppt/tags/tag587.xml><?xml version="1.0" encoding="utf-8"?>
<p:tagLst xmlns:p="http://schemas.openxmlformats.org/presentationml/2006/main">
  <p:tag name="AS_UNIQUEID" val="13612"/>
</p:tagLst>
</file>

<file path=ppt/tags/tag588.xml><?xml version="1.0" encoding="utf-8"?>
<p:tagLst xmlns:p="http://schemas.openxmlformats.org/presentationml/2006/main">
  <p:tag name="AS_UNIQUEID" val="13613"/>
</p:tagLst>
</file>

<file path=ppt/tags/tag589.xml><?xml version="1.0" encoding="utf-8"?>
<p:tagLst xmlns:p="http://schemas.openxmlformats.org/presentationml/2006/main">
  <p:tag name="AS_UNIQUEID" val="13614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AS_UNIQUEID" val="13615"/>
</p:tagLst>
</file>

<file path=ppt/tags/tag591.xml><?xml version="1.0" encoding="utf-8"?>
<p:tagLst xmlns:p="http://schemas.openxmlformats.org/presentationml/2006/main">
  <p:tag name="AS_UNIQUEID" val="13616"/>
</p:tagLst>
</file>

<file path=ppt/tags/tag592.xml><?xml version="1.0" encoding="utf-8"?>
<p:tagLst xmlns:p="http://schemas.openxmlformats.org/presentationml/2006/main">
  <p:tag name="AS_UNIQUEID" val="13617"/>
</p:tagLst>
</file>

<file path=ppt/tags/tag593.xml><?xml version="1.0" encoding="utf-8"?>
<p:tagLst xmlns:p="http://schemas.openxmlformats.org/presentationml/2006/main">
  <p:tag name="AS_UNIQUEID" val="13618"/>
</p:tagLst>
</file>

<file path=ppt/tags/tag594.xml><?xml version="1.0" encoding="utf-8"?>
<p:tagLst xmlns:p="http://schemas.openxmlformats.org/presentationml/2006/main">
  <p:tag name="AS_UNIQUEID" val="13619"/>
</p:tagLst>
</file>

<file path=ppt/tags/tag595.xml><?xml version="1.0" encoding="utf-8"?>
<p:tagLst xmlns:p="http://schemas.openxmlformats.org/presentationml/2006/main">
  <p:tag name="AS_UNIQUEID" val="13620"/>
</p:tagLst>
</file>

<file path=ppt/tags/tag596.xml><?xml version="1.0" encoding="utf-8"?>
<p:tagLst xmlns:p="http://schemas.openxmlformats.org/presentationml/2006/main">
  <p:tag name="AS_UNIQUEID" val="13621"/>
</p:tagLst>
</file>

<file path=ppt/tags/tag597.xml><?xml version="1.0" encoding="utf-8"?>
<p:tagLst xmlns:p="http://schemas.openxmlformats.org/presentationml/2006/main">
  <p:tag name="AS_UNIQUEID" val="13622"/>
</p:tagLst>
</file>

<file path=ppt/tags/tag598.xml><?xml version="1.0" encoding="utf-8"?>
<p:tagLst xmlns:p="http://schemas.openxmlformats.org/presentationml/2006/main">
  <p:tag name="AS_UNIQUEID" val="13623"/>
</p:tagLst>
</file>

<file path=ppt/tags/tag599.xml><?xml version="1.0" encoding="utf-8"?>
<p:tagLst xmlns:p="http://schemas.openxmlformats.org/presentationml/2006/main">
  <p:tag name="AS_UNIQUEID" val="13624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AS_UNIQUEID" val="13625"/>
</p:tagLst>
</file>

<file path=ppt/tags/tag601.xml><?xml version="1.0" encoding="utf-8"?>
<p:tagLst xmlns:p="http://schemas.openxmlformats.org/presentationml/2006/main">
  <p:tag name="AS_UNIQUEID" val="13626"/>
</p:tagLst>
</file>

<file path=ppt/tags/tag602.xml><?xml version="1.0" encoding="utf-8"?>
<p:tagLst xmlns:p="http://schemas.openxmlformats.org/presentationml/2006/main">
  <p:tag name="AS_UNIQUEID" val="13627"/>
</p:tagLst>
</file>

<file path=ppt/tags/tag603.xml><?xml version="1.0" encoding="utf-8"?>
<p:tagLst xmlns:p="http://schemas.openxmlformats.org/presentationml/2006/main">
  <p:tag name="AS_UNIQUEID" val="13628"/>
</p:tagLst>
</file>

<file path=ppt/tags/tag604.xml><?xml version="1.0" encoding="utf-8"?>
<p:tagLst xmlns:p="http://schemas.openxmlformats.org/presentationml/2006/main">
  <p:tag name="AS_UNIQUEID" val="13629"/>
</p:tagLst>
</file>

<file path=ppt/tags/tag605.xml><?xml version="1.0" encoding="utf-8"?>
<p:tagLst xmlns:p="http://schemas.openxmlformats.org/presentationml/2006/main">
  <p:tag name="AS_UNIQUEID" val="13630"/>
</p:tagLst>
</file>

<file path=ppt/tags/tag606.xml><?xml version="1.0" encoding="utf-8"?>
<p:tagLst xmlns:p="http://schemas.openxmlformats.org/presentationml/2006/main">
  <p:tag name="AS_UNIQUEID" val="13631"/>
</p:tagLst>
</file>

<file path=ppt/tags/tag607.xml><?xml version="1.0" encoding="utf-8"?>
<p:tagLst xmlns:p="http://schemas.openxmlformats.org/presentationml/2006/main">
  <p:tag name="AS_UNIQUEID" val="13632"/>
</p:tagLst>
</file>

<file path=ppt/tags/tag608.xml><?xml version="1.0" encoding="utf-8"?>
<p:tagLst xmlns:p="http://schemas.openxmlformats.org/presentationml/2006/main">
  <p:tag name="AS_UNIQUEID" val="13633"/>
</p:tagLst>
</file>

<file path=ppt/tags/tag609.xml><?xml version="1.0" encoding="utf-8"?>
<p:tagLst xmlns:p="http://schemas.openxmlformats.org/presentationml/2006/main">
  <p:tag name="AS_UNIQUEID" val="13634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AS_UNIQUEID" val="13635"/>
</p:tagLst>
</file>

<file path=ppt/tags/tag611.xml><?xml version="1.0" encoding="utf-8"?>
<p:tagLst xmlns:p="http://schemas.openxmlformats.org/presentationml/2006/main">
  <p:tag name="AS_UNIQUEID" val="13636"/>
</p:tagLst>
</file>

<file path=ppt/tags/tag612.xml><?xml version="1.0" encoding="utf-8"?>
<p:tagLst xmlns:p="http://schemas.openxmlformats.org/presentationml/2006/main">
  <p:tag name="AS_UNIQUEID" val="13637"/>
</p:tagLst>
</file>

<file path=ppt/tags/tag613.xml><?xml version="1.0" encoding="utf-8"?>
<p:tagLst xmlns:p="http://schemas.openxmlformats.org/presentationml/2006/main">
  <p:tag name="AS_UNIQUEID" val="13638"/>
</p:tagLst>
</file>

<file path=ppt/tags/tag614.xml><?xml version="1.0" encoding="utf-8"?>
<p:tagLst xmlns:p="http://schemas.openxmlformats.org/presentationml/2006/main">
  <p:tag name="AS_UNIQUEID" val="13639"/>
</p:tagLst>
</file>

<file path=ppt/tags/tag615.xml><?xml version="1.0" encoding="utf-8"?>
<p:tagLst xmlns:p="http://schemas.openxmlformats.org/presentationml/2006/main">
  <p:tag name="AS_UNIQUEID" val="13640"/>
</p:tagLst>
</file>

<file path=ppt/tags/tag616.xml><?xml version="1.0" encoding="utf-8"?>
<p:tagLst xmlns:p="http://schemas.openxmlformats.org/presentationml/2006/main">
  <p:tag name="AS_UNIQUEID" val="13641"/>
</p:tagLst>
</file>

<file path=ppt/tags/tag617.xml><?xml version="1.0" encoding="utf-8"?>
<p:tagLst xmlns:p="http://schemas.openxmlformats.org/presentationml/2006/main">
  <p:tag name="AS_UNIQUEID" val="13642"/>
</p:tagLst>
</file>

<file path=ppt/tags/tag618.xml><?xml version="1.0" encoding="utf-8"?>
<p:tagLst xmlns:p="http://schemas.openxmlformats.org/presentationml/2006/main">
  <p:tag name="AS_UNIQUEID" val="13643"/>
</p:tagLst>
</file>

<file path=ppt/tags/tag619.xml><?xml version="1.0" encoding="utf-8"?>
<p:tagLst xmlns:p="http://schemas.openxmlformats.org/presentationml/2006/main">
  <p:tag name="AS_UNIQUEID" val="13644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620.xml><?xml version="1.0" encoding="utf-8"?>
<p:tagLst xmlns:p="http://schemas.openxmlformats.org/presentationml/2006/main">
  <p:tag name="AS_UNIQUEID" val="13645"/>
</p:tagLst>
</file>

<file path=ppt/tags/tag621.xml><?xml version="1.0" encoding="utf-8"?>
<p:tagLst xmlns:p="http://schemas.openxmlformats.org/presentationml/2006/main">
  <p:tag name="AS_UNIQUEID" val="13646"/>
</p:tagLst>
</file>

<file path=ppt/tags/tag622.xml><?xml version="1.0" encoding="utf-8"?>
<p:tagLst xmlns:p="http://schemas.openxmlformats.org/presentationml/2006/main">
  <p:tag name="AS_UNIQUEID" val="13647"/>
</p:tagLst>
</file>

<file path=ppt/tags/tag623.xml><?xml version="1.0" encoding="utf-8"?>
<p:tagLst xmlns:p="http://schemas.openxmlformats.org/presentationml/2006/main">
  <p:tag name="AS_UNIQUEID" val="13648"/>
</p:tagLst>
</file>

<file path=ppt/tags/tag624.xml><?xml version="1.0" encoding="utf-8"?>
<p:tagLst xmlns:p="http://schemas.openxmlformats.org/presentationml/2006/main">
  <p:tag name="AS_UNIQUEID" val="13649"/>
</p:tagLst>
</file>

<file path=ppt/tags/tag625.xml><?xml version="1.0" encoding="utf-8"?>
<p:tagLst xmlns:p="http://schemas.openxmlformats.org/presentationml/2006/main">
  <p:tag name="AS_UNIQUEID" val="13650"/>
</p:tagLst>
</file>

<file path=ppt/tags/tag626.xml><?xml version="1.0" encoding="utf-8"?>
<p:tagLst xmlns:p="http://schemas.openxmlformats.org/presentationml/2006/main">
  <p:tag name="AS_UNIQUEID" val="13651"/>
</p:tagLst>
</file>

<file path=ppt/tags/tag627.xml><?xml version="1.0" encoding="utf-8"?>
<p:tagLst xmlns:p="http://schemas.openxmlformats.org/presentationml/2006/main">
  <p:tag name="AS_UNIQUEID" val="13652"/>
</p:tagLst>
</file>

<file path=ppt/tags/tag628.xml><?xml version="1.0" encoding="utf-8"?>
<p:tagLst xmlns:p="http://schemas.openxmlformats.org/presentationml/2006/main">
  <p:tag name="AS_UNIQUEID" val="13653"/>
</p:tagLst>
</file>

<file path=ppt/tags/tag629.xml><?xml version="1.0" encoding="utf-8"?>
<p:tagLst xmlns:p="http://schemas.openxmlformats.org/presentationml/2006/main">
  <p:tag name="AS_UNIQUEID" val="13654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3"/>
  <p:tag name="KSO_WM_UNIT_SUBTYPE" val="g"/>
</p:tagLst>
</file>

<file path=ppt/tags/tag630.xml><?xml version="1.0" encoding="utf-8"?>
<p:tagLst xmlns:p="http://schemas.openxmlformats.org/presentationml/2006/main">
  <p:tag name="AS_UNIQUEID" val="13655"/>
</p:tagLst>
</file>

<file path=ppt/tags/tag631.xml><?xml version="1.0" encoding="utf-8"?>
<p:tagLst xmlns:p="http://schemas.openxmlformats.org/presentationml/2006/main">
  <p:tag name="AS_UNIQUEID" val="13656"/>
</p:tagLst>
</file>

<file path=ppt/tags/tag632.xml><?xml version="1.0" encoding="utf-8"?>
<p:tagLst xmlns:p="http://schemas.openxmlformats.org/presentationml/2006/main">
  <p:tag name="AS_UNIQUEID" val="13657"/>
</p:tagLst>
</file>

<file path=ppt/tags/tag633.xml><?xml version="1.0" encoding="utf-8"?>
<p:tagLst xmlns:p="http://schemas.openxmlformats.org/presentationml/2006/main">
  <p:tag name="AS_UNIQUEID" val="12799"/>
</p:tagLst>
</file>

<file path=ppt/tags/tag634.xml><?xml version="1.0" encoding="utf-8"?>
<p:tagLst xmlns:p="http://schemas.openxmlformats.org/presentationml/2006/main">
  <p:tag name="AS_UNIQUEID" val="13662"/>
</p:tagLst>
</file>

<file path=ppt/tags/tag635.xml><?xml version="1.0" encoding="utf-8"?>
<p:tagLst xmlns:p="http://schemas.openxmlformats.org/presentationml/2006/main">
  <p:tag name="AS_UNIQUEID" val="13663"/>
</p:tagLst>
</file>

<file path=ppt/tags/tag636.xml><?xml version="1.0" encoding="utf-8"?>
<p:tagLst xmlns:p="http://schemas.openxmlformats.org/presentationml/2006/main">
  <p:tag name="AS_UNIQUEID" val="13664"/>
</p:tagLst>
</file>

<file path=ppt/tags/tag637.xml><?xml version="1.0" encoding="utf-8"?>
<p:tagLst xmlns:p="http://schemas.openxmlformats.org/presentationml/2006/main">
  <p:tag name="AS_UNIQUEID" val="13665"/>
</p:tagLst>
</file>

<file path=ppt/tags/tag638.xml><?xml version="1.0" encoding="utf-8"?>
<p:tagLst xmlns:p="http://schemas.openxmlformats.org/presentationml/2006/main">
  <p:tag name="AS_UNIQUEID" val="13666"/>
</p:tagLst>
</file>

<file path=ppt/tags/tag639.xml><?xml version="1.0" encoding="utf-8"?>
<p:tagLst xmlns:p="http://schemas.openxmlformats.org/presentationml/2006/main">
  <p:tag name="AS_UNIQUEID" val="13667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640.xml><?xml version="1.0" encoding="utf-8"?>
<p:tagLst xmlns:p="http://schemas.openxmlformats.org/presentationml/2006/main">
  <p:tag name="AS_UNIQUEID" val="13668"/>
</p:tagLst>
</file>

<file path=ppt/tags/tag641.xml><?xml version="1.0" encoding="utf-8"?>
<p:tagLst xmlns:p="http://schemas.openxmlformats.org/presentationml/2006/main">
  <p:tag name="AS_UNIQUEID" val="13669"/>
</p:tagLst>
</file>

<file path=ppt/tags/tag642.xml><?xml version="1.0" encoding="utf-8"?>
<p:tagLst xmlns:p="http://schemas.openxmlformats.org/presentationml/2006/main">
  <p:tag name="AS_UNIQUEID" val="13670"/>
</p:tagLst>
</file>

<file path=ppt/tags/tag643.xml><?xml version="1.0" encoding="utf-8"?>
<p:tagLst xmlns:p="http://schemas.openxmlformats.org/presentationml/2006/main">
  <p:tag name="AS_UNIQUEID" val="13671"/>
</p:tagLst>
</file>

<file path=ppt/tags/tag644.xml><?xml version="1.0" encoding="utf-8"?>
<p:tagLst xmlns:p="http://schemas.openxmlformats.org/presentationml/2006/main">
  <p:tag name="AS_UNIQUEID" val="13672"/>
</p:tagLst>
</file>

<file path=ppt/tags/tag645.xml><?xml version="1.0" encoding="utf-8"?>
<p:tagLst xmlns:p="http://schemas.openxmlformats.org/presentationml/2006/main">
  <p:tag name="AS_UNIQUEID" val="13673"/>
</p:tagLst>
</file>

<file path=ppt/tags/tag646.xml><?xml version="1.0" encoding="utf-8"?>
<p:tagLst xmlns:p="http://schemas.openxmlformats.org/presentationml/2006/main">
  <p:tag name="AS_UNIQUEID" val="13674"/>
</p:tagLst>
</file>

<file path=ppt/tags/tag647.xml><?xml version="1.0" encoding="utf-8"?>
<p:tagLst xmlns:p="http://schemas.openxmlformats.org/presentationml/2006/main">
  <p:tag name="AS_UNIQUEID" val="13675"/>
</p:tagLst>
</file>

<file path=ppt/tags/tag648.xml><?xml version="1.0" encoding="utf-8"?>
<p:tagLst xmlns:p="http://schemas.openxmlformats.org/presentationml/2006/main">
  <p:tag name="AS_UNIQUEID" val="13676"/>
</p:tagLst>
</file>

<file path=ppt/tags/tag649.xml><?xml version="1.0" encoding="utf-8"?>
<p:tagLst xmlns:p="http://schemas.openxmlformats.org/presentationml/2006/main">
  <p:tag name="AS_UNIQUEID" val="13677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50.xml><?xml version="1.0" encoding="utf-8"?>
<p:tagLst xmlns:p="http://schemas.openxmlformats.org/presentationml/2006/main">
  <p:tag name="AS_UNIQUEID" val="13678"/>
</p:tagLst>
</file>

<file path=ppt/tags/tag651.xml><?xml version="1.0" encoding="utf-8"?>
<p:tagLst xmlns:p="http://schemas.openxmlformats.org/presentationml/2006/main">
  <p:tag name="AS_UNIQUEID" val="13679"/>
</p:tagLst>
</file>

<file path=ppt/tags/tag652.xml><?xml version="1.0" encoding="utf-8"?>
<p:tagLst xmlns:p="http://schemas.openxmlformats.org/presentationml/2006/main">
  <p:tag name="AS_UNIQUEID" val="13680"/>
</p:tagLst>
</file>

<file path=ppt/tags/tag653.xml><?xml version="1.0" encoding="utf-8"?>
<p:tagLst xmlns:p="http://schemas.openxmlformats.org/presentationml/2006/main">
  <p:tag name="AS_UNIQUEID" val="13681"/>
</p:tagLst>
</file>

<file path=ppt/tags/tag654.xml><?xml version="1.0" encoding="utf-8"?>
<p:tagLst xmlns:p="http://schemas.openxmlformats.org/presentationml/2006/main">
  <p:tag name="AS_UNIQUEID" val="13682"/>
</p:tagLst>
</file>

<file path=ppt/tags/tag655.xml><?xml version="1.0" encoding="utf-8"?>
<p:tagLst xmlns:p="http://schemas.openxmlformats.org/presentationml/2006/main">
  <p:tag name="AS_UNIQUEID" val="13683"/>
</p:tagLst>
</file>

<file path=ppt/tags/tag656.xml><?xml version="1.0" encoding="utf-8"?>
<p:tagLst xmlns:p="http://schemas.openxmlformats.org/presentationml/2006/main">
  <p:tag name="AS_UNIQUEID" val="13684"/>
</p:tagLst>
</file>

<file path=ppt/tags/tag657.xml><?xml version="1.0" encoding="utf-8"?>
<p:tagLst xmlns:p="http://schemas.openxmlformats.org/presentationml/2006/main">
  <p:tag name="AS_UNIQUEID" val="13685"/>
</p:tagLst>
</file>

<file path=ppt/tags/tag658.xml><?xml version="1.0" encoding="utf-8"?>
<p:tagLst xmlns:p="http://schemas.openxmlformats.org/presentationml/2006/main">
  <p:tag name="AS_UNIQUEID" val="13686"/>
</p:tagLst>
</file>

<file path=ppt/tags/tag659.xml><?xml version="1.0" encoding="utf-8"?>
<p:tagLst xmlns:p="http://schemas.openxmlformats.org/presentationml/2006/main">
  <p:tag name="AS_UNIQUEID" val="13687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585"/>
  <p:tag name="KSO_WM_UNIT_TYPE" val="f"/>
  <p:tag name="KSO_WM_UNIT_INDEX" val="1"/>
</p:tagLst>
</file>

<file path=ppt/tags/tag660.xml><?xml version="1.0" encoding="utf-8"?>
<p:tagLst xmlns:p="http://schemas.openxmlformats.org/presentationml/2006/main">
  <p:tag name="AS_UNIQUEID" val="13688"/>
</p:tagLst>
</file>

<file path=ppt/tags/tag661.xml><?xml version="1.0" encoding="utf-8"?>
<p:tagLst xmlns:p="http://schemas.openxmlformats.org/presentationml/2006/main">
  <p:tag name="AS_UNIQUEID" val="13689"/>
</p:tagLst>
</file>

<file path=ppt/tags/tag662.xml><?xml version="1.0" encoding="utf-8"?>
<p:tagLst xmlns:p="http://schemas.openxmlformats.org/presentationml/2006/main">
  <p:tag name="AS_UNIQUEID" val="13690"/>
</p:tagLst>
</file>

<file path=ppt/tags/tag663.xml><?xml version="1.0" encoding="utf-8"?>
<p:tagLst xmlns:p="http://schemas.openxmlformats.org/presentationml/2006/main">
  <p:tag name="AS_UNIQUEID" val="13691"/>
</p:tagLst>
</file>

<file path=ppt/tags/tag664.xml><?xml version="1.0" encoding="utf-8"?>
<p:tagLst xmlns:p="http://schemas.openxmlformats.org/presentationml/2006/main">
  <p:tag name="AS_UNIQUEID" val="13692"/>
</p:tagLst>
</file>

<file path=ppt/tags/tag665.xml><?xml version="1.0" encoding="utf-8"?>
<p:tagLst xmlns:p="http://schemas.openxmlformats.org/presentationml/2006/main">
  <p:tag name="AS_UNIQUEID" val="13693"/>
</p:tagLst>
</file>

<file path=ppt/tags/tag666.xml><?xml version="1.0" encoding="utf-8"?>
<p:tagLst xmlns:p="http://schemas.openxmlformats.org/presentationml/2006/main">
  <p:tag name="AS_UNIQUEID" val="13694"/>
</p:tagLst>
</file>

<file path=ppt/tags/tag667.xml><?xml version="1.0" encoding="utf-8"?>
<p:tagLst xmlns:p="http://schemas.openxmlformats.org/presentationml/2006/main">
  <p:tag name="AS_UNIQUEID" val="13695"/>
</p:tagLst>
</file>

<file path=ppt/tags/tag668.xml><?xml version="1.0" encoding="utf-8"?>
<p:tagLst xmlns:p="http://schemas.openxmlformats.org/presentationml/2006/main">
  <p:tag name="AS_UNIQUEID" val="13696"/>
</p:tagLst>
</file>

<file path=ppt/tags/tag669.xml><?xml version="1.0" encoding="utf-8"?>
<p:tagLst xmlns:p="http://schemas.openxmlformats.org/presentationml/2006/main">
  <p:tag name="AS_UNIQUEID" val="13697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AS_UNIQUEID" val="13698"/>
</p:tagLst>
</file>

<file path=ppt/tags/tag671.xml><?xml version="1.0" encoding="utf-8"?>
<p:tagLst xmlns:p="http://schemas.openxmlformats.org/presentationml/2006/main">
  <p:tag name="AS_UNIQUEID" val="13699"/>
</p:tagLst>
</file>

<file path=ppt/tags/tag672.xml><?xml version="1.0" encoding="utf-8"?>
<p:tagLst xmlns:p="http://schemas.openxmlformats.org/presentationml/2006/main">
  <p:tag name="AS_UNIQUEID" val="13700"/>
</p:tagLst>
</file>

<file path=ppt/tags/tag673.xml><?xml version="1.0" encoding="utf-8"?>
<p:tagLst xmlns:p="http://schemas.openxmlformats.org/presentationml/2006/main">
  <p:tag name="AS_UNIQUEID" val="13701"/>
</p:tagLst>
</file>

<file path=ppt/tags/tag674.xml><?xml version="1.0" encoding="utf-8"?>
<p:tagLst xmlns:p="http://schemas.openxmlformats.org/presentationml/2006/main">
  <p:tag name="AS_UNIQUEID" val="13702"/>
</p:tagLst>
</file>

<file path=ppt/tags/tag675.xml><?xml version="1.0" encoding="utf-8"?>
<p:tagLst xmlns:p="http://schemas.openxmlformats.org/presentationml/2006/main">
  <p:tag name="AS_UNIQUEID" val="13703"/>
</p:tagLst>
</file>

<file path=ppt/tags/tag676.xml><?xml version="1.0" encoding="utf-8"?>
<p:tagLst xmlns:p="http://schemas.openxmlformats.org/presentationml/2006/main">
  <p:tag name="AS_UNIQUEID" val="13704"/>
</p:tagLst>
</file>

<file path=ppt/tags/tag677.xml><?xml version="1.0" encoding="utf-8"?>
<p:tagLst xmlns:p="http://schemas.openxmlformats.org/presentationml/2006/main">
  <p:tag name="AS_UNIQUEID" val="13705"/>
</p:tagLst>
</file>

<file path=ppt/tags/tag678.xml><?xml version="1.0" encoding="utf-8"?>
<p:tagLst xmlns:p="http://schemas.openxmlformats.org/presentationml/2006/main">
  <p:tag name="AS_UNIQUEID" val="13706"/>
</p:tagLst>
</file>

<file path=ppt/tags/tag679.xml><?xml version="1.0" encoding="utf-8"?>
<p:tagLst xmlns:p="http://schemas.openxmlformats.org/presentationml/2006/main">
  <p:tag name="AS_UNIQUEID" val="13707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AS_UNIQUEID" val="13708"/>
</p:tagLst>
</file>

<file path=ppt/tags/tag681.xml><?xml version="1.0" encoding="utf-8"?>
<p:tagLst xmlns:p="http://schemas.openxmlformats.org/presentationml/2006/main">
  <p:tag name="AS_UNIQUEID" val="13709"/>
</p:tagLst>
</file>

<file path=ppt/tags/tag682.xml><?xml version="1.0" encoding="utf-8"?>
<p:tagLst xmlns:p="http://schemas.openxmlformats.org/presentationml/2006/main">
  <p:tag name="AS_UNIQUEID" val="13710"/>
</p:tagLst>
</file>

<file path=ppt/tags/tag683.xml><?xml version="1.0" encoding="utf-8"?>
<p:tagLst xmlns:p="http://schemas.openxmlformats.org/presentationml/2006/main">
  <p:tag name="AS_UNIQUEID" val="1387"/>
</p:tagLst>
</file>

<file path=ppt/tags/tag684.xml><?xml version="1.0" encoding="utf-8"?>
<p:tagLst xmlns:p="http://schemas.openxmlformats.org/presentationml/2006/main">
  <p:tag name="AS_UNIQUEID" val="12444"/>
</p:tagLst>
</file>

<file path=ppt/tags/tag685.xml><?xml version="1.0" encoding="utf-8"?>
<p:tagLst xmlns:p="http://schemas.openxmlformats.org/presentationml/2006/main">
  <p:tag name="AS_UNIQUEID" val="13716"/>
</p:tagLst>
</file>

<file path=ppt/tags/tag686.xml><?xml version="1.0" encoding="utf-8"?>
<p:tagLst xmlns:p="http://schemas.openxmlformats.org/presentationml/2006/main">
  <p:tag name="AS_UNIQUEID" val="13717"/>
</p:tagLst>
</file>

<file path=ppt/tags/tag687.xml><?xml version="1.0" encoding="utf-8"?>
<p:tagLst xmlns:p="http://schemas.openxmlformats.org/presentationml/2006/main">
  <p:tag name="AS_UNIQUEID" val="533"/>
</p:tagLst>
</file>

<file path=ppt/tags/tag688.xml><?xml version="1.0" encoding="utf-8"?>
<p:tagLst xmlns:p="http://schemas.openxmlformats.org/presentationml/2006/main">
  <p:tag name="AS_UNIQUEID" val="534"/>
</p:tagLst>
</file>

<file path=ppt/tags/tag689.xml><?xml version="1.0" encoding="utf-8"?>
<p:tagLst xmlns:p="http://schemas.openxmlformats.org/presentationml/2006/main">
  <p:tag name="AS_UNIQUEID" val="535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AS_UNIQUEID" val="536"/>
</p:tagLst>
</file>

<file path=ppt/tags/tag691.xml><?xml version="1.0" encoding="utf-8"?>
<p:tagLst xmlns:p="http://schemas.openxmlformats.org/presentationml/2006/main">
  <p:tag name="AS_UNIQUEID" val="537"/>
</p:tagLst>
</file>

<file path=ppt/tags/tag692.xml><?xml version="1.0" encoding="utf-8"?>
<p:tagLst xmlns:p="http://schemas.openxmlformats.org/presentationml/2006/main">
  <p:tag name="AS_UNIQUEID" val="538"/>
</p:tagLst>
</file>

<file path=ppt/tags/tag693.xml><?xml version="1.0" encoding="utf-8"?>
<p:tagLst xmlns:p="http://schemas.openxmlformats.org/presentationml/2006/main">
  <p:tag name="AS_UNIQUEID" val="539"/>
</p:tagLst>
</file>

<file path=ppt/tags/tag694.xml><?xml version="1.0" encoding="utf-8"?>
<p:tagLst xmlns:p="http://schemas.openxmlformats.org/presentationml/2006/main">
  <p:tag name="AS_UNIQUEID" val="540"/>
</p:tagLst>
</file>

<file path=ppt/tags/tag695.xml><?xml version="1.0" encoding="utf-8"?>
<p:tagLst xmlns:p="http://schemas.openxmlformats.org/presentationml/2006/main">
  <p:tag name="AS_UNIQUEID" val="541"/>
</p:tagLst>
</file>

<file path=ppt/tags/tag696.xml><?xml version="1.0" encoding="utf-8"?>
<p:tagLst xmlns:p="http://schemas.openxmlformats.org/presentationml/2006/main">
  <p:tag name="AS_UNIQUEID" val="542"/>
</p:tagLst>
</file>

<file path=ppt/tags/tag697.xml><?xml version="1.0" encoding="utf-8"?>
<p:tagLst xmlns:p="http://schemas.openxmlformats.org/presentationml/2006/main">
  <p:tag name="ISLIDE.THEME" val="https://www.islide.cc;"/>
  <p:tag name="ISLIDE.VECTOR" val="#275475;#257234;#189060;#431586;"/>
</p:tagLst>
</file>

<file path=ppt/tags/tag698.xml><?xml version="1.0" encoding="utf-8"?>
<p:tagLst xmlns:p="http://schemas.openxmlformats.org/presentationml/2006/main">
  <p:tag name="AS_UNIQUEID" val="548"/>
</p:tagLst>
</file>

<file path=ppt/tags/tag699.xml><?xml version="1.0" encoding="utf-8"?>
<p:tagLst xmlns:p="http://schemas.openxmlformats.org/presentationml/2006/main">
  <p:tag name="AS_UNIQUEID" val="549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00.xml><?xml version="1.0" encoding="utf-8"?>
<p:tagLst xmlns:p="http://schemas.openxmlformats.org/presentationml/2006/main">
  <p:tag name="AS_UNIQUEID" val="550"/>
</p:tagLst>
</file>

<file path=ppt/tags/tag701.xml><?xml version="1.0" encoding="utf-8"?>
<p:tagLst xmlns:p="http://schemas.openxmlformats.org/presentationml/2006/main">
  <p:tag name="AS_UNIQUEID" val="551"/>
</p:tagLst>
</file>

<file path=ppt/tags/tag702.xml><?xml version="1.0" encoding="utf-8"?>
<p:tagLst xmlns:p="http://schemas.openxmlformats.org/presentationml/2006/main">
  <p:tag name="AS_UNIQUEID" val="552"/>
</p:tagLst>
</file>

<file path=ppt/tags/tag703.xml><?xml version="1.0" encoding="utf-8"?>
<p:tagLst xmlns:p="http://schemas.openxmlformats.org/presentationml/2006/main">
  <p:tag name="AS_UNIQUEID" val="553"/>
</p:tagLst>
</file>

<file path=ppt/tags/tag704.xml><?xml version="1.0" encoding="utf-8"?>
<p:tagLst xmlns:p="http://schemas.openxmlformats.org/presentationml/2006/main">
  <p:tag name="AS_UNIQUEID" val="554"/>
</p:tagLst>
</file>

<file path=ppt/tags/tag705.xml><?xml version="1.0" encoding="utf-8"?>
<p:tagLst xmlns:p="http://schemas.openxmlformats.org/presentationml/2006/main">
  <p:tag name="AS_UNIQUEID" val="556"/>
</p:tagLst>
</file>

<file path=ppt/tags/tag706.xml><?xml version="1.0" encoding="utf-8"?>
<p:tagLst xmlns:p="http://schemas.openxmlformats.org/presentationml/2006/main">
  <p:tag name="AS_UNIQUEID" val="557"/>
</p:tagLst>
</file>

<file path=ppt/tags/tag707.xml><?xml version="1.0" encoding="utf-8"?>
<p:tagLst xmlns:p="http://schemas.openxmlformats.org/presentationml/2006/main">
  <p:tag name="AS_UNIQUEID" val="558"/>
</p:tagLst>
</file>

<file path=ppt/tags/tag708.xml><?xml version="1.0" encoding="utf-8"?>
<p:tagLst xmlns:p="http://schemas.openxmlformats.org/presentationml/2006/main">
  <p:tag name="AS_UNIQUEID" val="559"/>
</p:tagLst>
</file>

<file path=ppt/tags/tag709.xml><?xml version="1.0" encoding="utf-8"?>
<p:tagLst xmlns:p="http://schemas.openxmlformats.org/presentationml/2006/main">
  <p:tag name="AS_UNIQUEID" val="560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10.xml><?xml version="1.0" encoding="utf-8"?>
<p:tagLst xmlns:p="http://schemas.openxmlformats.org/presentationml/2006/main">
  <p:tag name="ISLIDE.THEME" val="https://www.islide.cc;"/>
  <p:tag name="ISLIDE.VECTOR" val="#275475;#257234;#189060;#431586;"/>
</p:tagLst>
</file>

<file path=ppt/tags/tag711.xml><?xml version="1.0" encoding="utf-8"?>
<p:tagLst xmlns:p="http://schemas.openxmlformats.org/presentationml/2006/main">
  <p:tag name="AS_UNIQUEID" val="548"/>
</p:tagLst>
</file>

<file path=ppt/tags/tag712.xml><?xml version="1.0" encoding="utf-8"?>
<p:tagLst xmlns:p="http://schemas.openxmlformats.org/presentationml/2006/main">
  <p:tag name="AS_UNIQUEID" val="549"/>
</p:tagLst>
</file>

<file path=ppt/tags/tag713.xml><?xml version="1.0" encoding="utf-8"?>
<p:tagLst xmlns:p="http://schemas.openxmlformats.org/presentationml/2006/main">
  <p:tag name="AS_UNIQUEID" val="550"/>
</p:tagLst>
</file>

<file path=ppt/tags/tag714.xml><?xml version="1.0" encoding="utf-8"?>
<p:tagLst xmlns:p="http://schemas.openxmlformats.org/presentationml/2006/main">
  <p:tag name="AS_UNIQUEID" val="551"/>
</p:tagLst>
</file>

<file path=ppt/tags/tag715.xml><?xml version="1.0" encoding="utf-8"?>
<p:tagLst xmlns:p="http://schemas.openxmlformats.org/presentationml/2006/main">
  <p:tag name="AS_UNIQUEID" val="552"/>
</p:tagLst>
</file>

<file path=ppt/tags/tag716.xml><?xml version="1.0" encoding="utf-8"?>
<p:tagLst xmlns:p="http://schemas.openxmlformats.org/presentationml/2006/main">
  <p:tag name="AS_UNIQUEID" val="553"/>
</p:tagLst>
</file>

<file path=ppt/tags/tag717.xml><?xml version="1.0" encoding="utf-8"?>
<p:tagLst xmlns:p="http://schemas.openxmlformats.org/presentationml/2006/main">
  <p:tag name="AS_UNIQUEID" val="554"/>
</p:tagLst>
</file>

<file path=ppt/tags/tag718.xml><?xml version="1.0" encoding="utf-8"?>
<p:tagLst xmlns:p="http://schemas.openxmlformats.org/presentationml/2006/main">
  <p:tag name="AS_UNIQUEID" val="556"/>
</p:tagLst>
</file>

<file path=ppt/tags/tag719.xml><?xml version="1.0" encoding="utf-8"?>
<p:tagLst xmlns:p="http://schemas.openxmlformats.org/presentationml/2006/main">
  <p:tag name="AS_UNIQUEID" val="557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20.xml><?xml version="1.0" encoding="utf-8"?>
<p:tagLst xmlns:p="http://schemas.openxmlformats.org/presentationml/2006/main">
  <p:tag name="AS_UNIQUEID" val="558"/>
</p:tagLst>
</file>

<file path=ppt/tags/tag721.xml><?xml version="1.0" encoding="utf-8"?>
<p:tagLst xmlns:p="http://schemas.openxmlformats.org/presentationml/2006/main">
  <p:tag name="AS_UNIQUEID" val="559"/>
</p:tagLst>
</file>

<file path=ppt/tags/tag722.xml><?xml version="1.0" encoding="utf-8"?>
<p:tagLst xmlns:p="http://schemas.openxmlformats.org/presentationml/2006/main">
  <p:tag name="AS_UNIQUEID" val="560"/>
</p:tagLst>
</file>

<file path=ppt/tags/tag723.xml><?xml version="1.0" encoding="utf-8"?>
<p:tagLst xmlns:p="http://schemas.openxmlformats.org/presentationml/2006/main">
  <p:tag name="ISLIDE.THEME" val="https://www.islide.cc;"/>
  <p:tag name="ISLIDE.VECTOR" val="#275475;#257234;#189060;#431586;"/>
</p:tagLst>
</file>

<file path=ppt/tags/tag724.xml><?xml version="1.0" encoding="utf-8"?>
<p:tagLst xmlns:p="http://schemas.openxmlformats.org/presentationml/2006/main">
  <p:tag name="AS_UNIQUEID" val="548"/>
</p:tagLst>
</file>

<file path=ppt/tags/tag725.xml><?xml version="1.0" encoding="utf-8"?>
<p:tagLst xmlns:p="http://schemas.openxmlformats.org/presentationml/2006/main">
  <p:tag name="AS_UNIQUEID" val="549"/>
</p:tagLst>
</file>

<file path=ppt/tags/tag726.xml><?xml version="1.0" encoding="utf-8"?>
<p:tagLst xmlns:p="http://schemas.openxmlformats.org/presentationml/2006/main">
  <p:tag name="AS_UNIQUEID" val="550"/>
</p:tagLst>
</file>

<file path=ppt/tags/tag727.xml><?xml version="1.0" encoding="utf-8"?>
<p:tagLst xmlns:p="http://schemas.openxmlformats.org/presentationml/2006/main">
  <p:tag name="AS_UNIQUEID" val="551"/>
</p:tagLst>
</file>

<file path=ppt/tags/tag728.xml><?xml version="1.0" encoding="utf-8"?>
<p:tagLst xmlns:p="http://schemas.openxmlformats.org/presentationml/2006/main">
  <p:tag name="AS_UNIQUEID" val="552"/>
</p:tagLst>
</file>

<file path=ppt/tags/tag729.xml><?xml version="1.0" encoding="utf-8"?>
<p:tagLst xmlns:p="http://schemas.openxmlformats.org/presentationml/2006/main">
  <p:tag name="AS_UNIQUEID" val="553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730.xml><?xml version="1.0" encoding="utf-8"?>
<p:tagLst xmlns:p="http://schemas.openxmlformats.org/presentationml/2006/main">
  <p:tag name="AS_UNIQUEID" val="554"/>
</p:tagLst>
</file>

<file path=ppt/tags/tag731.xml><?xml version="1.0" encoding="utf-8"?>
<p:tagLst xmlns:p="http://schemas.openxmlformats.org/presentationml/2006/main">
  <p:tag name="AS_UNIQUEID" val="556"/>
</p:tagLst>
</file>

<file path=ppt/tags/tag732.xml><?xml version="1.0" encoding="utf-8"?>
<p:tagLst xmlns:p="http://schemas.openxmlformats.org/presentationml/2006/main">
  <p:tag name="AS_UNIQUEID" val="557"/>
</p:tagLst>
</file>

<file path=ppt/tags/tag733.xml><?xml version="1.0" encoding="utf-8"?>
<p:tagLst xmlns:p="http://schemas.openxmlformats.org/presentationml/2006/main">
  <p:tag name="AS_UNIQUEID" val="558"/>
</p:tagLst>
</file>

<file path=ppt/tags/tag734.xml><?xml version="1.0" encoding="utf-8"?>
<p:tagLst xmlns:p="http://schemas.openxmlformats.org/presentationml/2006/main">
  <p:tag name="AS_UNIQUEID" val="559"/>
</p:tagLst>
</file>

<file path=ppt/tags/tag735.xml><?xml version="1.0" encoding="utf-8"?>
<p:tagLst xmlns:p="http://schemas.openxmlformats.org/presentationml/2006/main">
  <p:tag name="AS_UNIQUEID" val="560"/>
</p:tagLst>
</file>

<file path=ppt/tags/tag736.xml><?xml version="1.0" encoding="utf-8"?>
<p:tagLst xmlns:p="http://schemas.openxmlformats.org/presentationml/2006/main">
  <p:tag name="ISLIDE.THEME" val="https://www.islide.cc;"/>
  <p:tag name="ISLIDE.VECTOR" val="#275475;#257234;#189060;#431586;"/>
</p:tagLst>
</file>

<file path=ppt/tags/tag737.xml><?xml version="1.0" encoding="utf-8"?>
<p:tagLst xmlns:p="http://schemas.openxmlformats.org/presentationml/2006/main">
  <p:tag name="AS_UNIQUEID" val="548"/>
</p:tagLst>
</file>

<file path=ppt/tags/tag738.xml><?xml version="1.0" encoding="utf-8"?>
<p:tagLst xmlns:p="http://schemas.openxmlformats.org/presentationml/2006/main">
  <p:tag name="AS_UNIQUEID" val="549"/>
</p:tagLst>
</file>

<file path=ppt/tags/tag739.xml><?xml version="1.0" encoding="utf-8"?>
<p:tagLst xmlns:p="http://schemas.openxmlformats.org/presentationml/2006/main">
  <p:tag name="AS_UNIQUEID" val="550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740.xml><?xml version="1.0" encoding="utf-8"?>
<p:tagLst xmlns:p="http://schemas.openxmlformats.org/presentationml/2006/main">
  <p:tag name="AS_UNIQUEID" val="551"/>
</p:tagLst>
</file>

<file path=ppt/tags/tag741.xml><?xml version="1.0" encoding="utf-8"?>
<p:tagLst xmlns:p="http://schemas.openxmlformats.org/presentationml/2006/main">
  <p:tag name="AS_UNIQUEID" val="552"/>
</p:tagLst>
</file>

<file path=ppt/tags/tag742.xml><?xml version="1.0" encoding="utf-8"?>
<p:tagLst xmlns:p="http://schemas.openxmlformats.org/presentationml/2006/main">
  <p:tag name="AS_UNIQUEID" val="553"/>
</p:tagLst>
</file>

<file path=ppt/tags/tag743.xml><?xml version="1.0" encoding="utf-8"?>
<p:tagLst xmlns:p="http://schemas.openxmlformats.org/presentationml/2006/main">
  <p:tag name="AS_UNIQUEID" val="554"/>
</p:tagLst>
</file>

<file path=ppt/tags/tag744.xml><?xml version="1.0" encoding="utf-8"?>
<p:tagLst xmlns:p="http://schemas.openxmlformats.org/presentationml/2006/main">
  <p:tag name="AS_UNIQUEID" val="556"/>
</p:tagLst>
</file>

<file path=ppt/tags/tag745.xml><?xml version="1.0" encoding="utf-8"?>
<p:tagLst xmlns:p="http://schemas.openxmlformats.org/presentationml/2006/main">
  <p:tag name="AS_UNIQUEID" val="557"/>
</p:tagLst>
</file>

<file path=ppt/tags/tag746.xml><?xml version="1.0" encoding="utf-8"?>
<p:tagLst xmlns:p="http://schemas.openxmlformats.org/presentationml/2006/main">
  <p:tag name="AS_UNIQUEID" val="558"/>
</p:tagLst>
</file>

<file path=ppt/tags/tag747.xml><?xml version="1.0" encoding="utf-8"?>
<p:tagLst xmlns:p="http://schemas.openxmlformats.org/presentationml/2006/main">
  <p:tag name="AS_UNIQUEID" val="559"/>
</p:tagLst>
</file>

<file path=ppt/tags/tag748.xml><?xml version="1.0" encoding="utf-8"?>
<p:tagLst xmlns:p="http://schemas.openxmlformats.org/presentationml/2006/main">
  <p:tag name="AS_UNIQUEID" val="560"/>
</p:tagLst>
</file>

<file path=ppt/tags/tag749.xml><?xml version="1.0" encoding="utf-8"?>
<p:tagLst xmlns:p="http://schemas.openxmlformats.org/presentationml/2006/main">
  <p:tag name="ISLIDE.THEME" val="https://www.islide.cc;"/>
  <p:tag name="ISLIDE.VECTOR" val="#275475;#257234;#189060;#431586;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750.xml><?xml version="1.0" encoding="utf-8"?>
<p:tagLst xmlns:p="http://schemas.openxmlformats.org/presentationml/2006/main">
  <p:tag name="KSO_WM_SLIDE_ID" val="custom20230996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30996"/>
  <p:tag name="KSO_WM_SLIDE_TYPE" val="endPage"/>
  <p:tag name="KSO_WM_SLIDE_SUBTYPE" val="pureTxt"/>
  <p:tag name="KSO_WM_SLIDE_LAYOUT" val="a_f"/>
  <p:tag name="KSO_WM_SLIDE_LAYOUT_CNT" val="1_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37">
      <a:dk1>
        <a:sysClr val="windowText" lastClr="000000"/>
      </a:dk1>
      <a:lt1>
        <a:sysClr val="window" lastClr="FFFFFF"/>
      </a:lt1>
      <a:dk2>
        <a:srgbClr val="44546A"/>
      </a:dk2>
      <a:lt2>
        <a:srgbClr val="FDFAF5"/>
      </a:lt2>
      <a:accent1>
        <a:srgbClr val="F3BB28"/>
      </a:accent1>
      <a:accent2>
        <a:srgbClr val="D9C573"/>
      </a:accent2>
      <a:accent3>
        <a:srgbClr val="B6B679"/>
      </a:accent3>
      <a:accent4>
        <a:srgbClr val="94A87F"/>
      </a:accent4>
      <a:accent5>
        <a:srgbClr val="719985"/>
      </a:accent5>
      <a:accent6>
        <a:srgbClr val="4F8A8B"/>
      </a:accent6>
      <a:hlink>
        <a:srgbClr val="0563C1"/>
      </a:hlink>
      <a:folHlink>
        <a:srgbClr val="954F72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7">
      <a:dk1>
        <a:sysClr val="windowText" lastClr="000000"/>
      </a:dk1>
      <a:lt1>
        <a:sysClr val="window" lastClr="FFFFFF"/>
      </a:lt1>
      <a:dk2>
        <a:srgbClr val="44546A"/>
      </a:dk2>
      <a:lt2>
        <a:srgbClr val="FDFAF5"/>
      </a:lt2>
      <a:accent1>
        <a:srgbClr val="F3BB28"/>
      </a:accent1>
      <a:accent2>
        <a:srgbClr val="D9C573"/>
      </a:accent2>
      <a:accent3>
        <a:srgbClr val="B6B679"/>
      </a:accent3>
      <a:accent4>
        <a:srgbClr val="94A87F"/>
      </a:accent4>
      <a:accent5>
        <a:srgbClr val="719985"/>
      </a:accent5>
      <a:accent6>
        <a:srgbClr val="4F8A8B"/>
      </a:accent6>
      <a:hlink>
        <a:srgbClr val="0563C1"/>
      </a:hlink>
      <a:folHlink>
        <a:srgbClr val="954F72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4964</Words>
  <Application>WPS 演示</Application>
  <PresentationFormat>宽屏</PresentationFormat>
  <Paragraphs>338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Arial</vt:lpstr>
      <vt:lpstr>微软雅黑</vt:lpstr>
      <vt:lpstr>Times New Roman</vt:lpstr>
      <vt:lpstr>Times New Roman</vt:lpstr>
      <vt:lpstr>幼圆</vt:lpstr>
      <vt:lpstr>等线</vt:lpstr>
      <vt:lpstr>Comic Sans MS</vt:lpstr>
      <vt:lpstr>黑体</vt:lpstr>
      <vt:lpstr>Wingdings</vt:lpstr>
      <vt:lpstr>Arial Unicode MS</vt:lpstr>
      <vt:lpstr>Calibri</vt:lpstr>
      <vt:lpstr>Office 主题​​</vt:lpstr>
      <vt:lpstr>1_Office 主题​​</vt:lpstr>
      <vt:lpstr>Unit 8 How do you make banana milk shake?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喜儿</cp:lastModifiedBy>
  <cp:revision>157</cp:revision>
  <dcterms:created xsi:type="dcterms:W3CDTF">2019-06-19T02:08:00Z</dcterms:created>
  <dcterms:modified xsi:type="dcterms:W3CDTF">2024-12-04T08:31:26Z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E6E0B8C7BBB140CF92E31701B4B4E8EF_11</vt:lpwstr>
  </property>
</Properties>
</file>