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Java 23.3-->
<p:presentation xmlns:r="http://schemas.openxmlformats.org/officeDocument/2006/relationships" xmlns:a="http://schemas.openxmlformats.org/drawingml/2006/main" xmlns:p="http://schemas.openxmlformats.org/presentationml/2006/main">
  <p:sldMasterIdLst>
    <p:sldMasterId id="2147483648" r:id="rId2"/>
    <p:sldMasterId id="2147483660" r:id="rId3"/>
  </p:sldMasterIdLst>
  <p:notesMasterIdLst>
    <p:notesMasterId r:id="rId4"/>
  </p:notesMasterIdLst>
  <p:handoutMasterIdLst>
    <p:handoutMasterId r:id="rId5"/>
  </p:handoutMasterIdLst>
  <p:sldIdLst>
    <p:sldId id="308" r:id="rId6"/>
    <p:sldId id="342" r:id="rId7"/>
    <p:sldId id="343" r:id="rId8"/>
    <p:sldId id="344" r:id="rId9"/>
    <p:sldId id="345" r:id="rId10"/>
    <p:sldId id="347" r:id="rId11"/>
    <p:sldId id="348" r:id="rId12"/>
    <p:sldId id="349" r:id="rId13"/>
    <p:sldId id="350" r:id="rId14"/>
    <p:sldId id="351" r:id="rId15"/>
    <p:sldId id="352" r:id="rId16"/>
    <p:sldId id="353" r:id="rId17"/>
    <p:sldId id="354" r:id="rId18"/>
    <p:sldId id="355" r:id="rId19"/>
    <p:sldId id="356" r:id="rId20"/>
    <p:sldId id="357" r:id="rId21"/>
    <p:sldId id="358" r:id="rId22"/>
    <p:sldId id="359" r:id="rId23"/>
    <p:sldId id="360" r:id="rId24"/>
    <p:sldId id="361" r:id="rId25"/>
    <p:sldId id="362" r:id="rId26"/>
    <p:sldId id="363" r:id="rId27"/>
    <p:sldId id="364" r:id="rId28"/>
    <p:sldId id="365" r:id="rId29"/>
    <p:sldId id="366" r:id="rId30"/>
    <p:sldId id="367" r:id="rId31"/>
    <p:sldId id="368" r:id="rId32"/>
    <p:sldId id="369" r:id="rId33"/>
    <p:sldId id="370" r:id="rId34"/>
    <p:sldId id="371" r:id="rId35"/>
    <p:sldId id="372" r:id="rId36"/>
    <p:sldId id="373" r:id="rId37"/>
    <p:sldId id="374" r:id="rId38"/>
    <p:sldId id="375" r:id="rId39"/>
  </p:sldIdLst>
  <p:sldSz cx="12192000" cy="6858000"/>
  <p:notesSz cx="6858000" cy="9144000"/>
  <p:custDataLst>
    <p:tags r:id="rId4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4" userDrawn="1">
          <p15:clr>
            <a:srgbClr val="A4A3A4"/>
          </p15:clr>
        </p15:guide>
        <p15:guide id="2" pos="3840" userDrawn="1">
          <p15:clr>
            <a:srgbClr val="A4A3A4"/>
          </p15:clr>
        </p15:guide>
      </p15:sldGuideLst>
    </p:ext>
  </p:extLst>
</p:presentation>
</file>

<file path=ppt/commentAuthors.xml><?xml version="1.0" encoding="utf-8"?>
<p:cmAuthorLst xmlns:p="http://schemas.openxmlformats.org/presentationml/2006/main">
  <p:cmAuthor id="2" name="作者" initials="A" lastIdx="0" clrIdx="1"/>
</p:cmAuthorLst>
</file>

<file path=ppt/presProps.xml><?xml version="1.0" encoding="utf-8"?>
<p:presentationPr xmlns:r="http://schemas.openxmlformats.org/officeDocument/2006/relationships" xmlns:a="http://schemas.openxmlformats.org/drawingml/2006/main" xmlns:p="http://schemas.openxmlformats.org/presentationml/2006/main">
  <p:showPr showNarration="1">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99" d="100"/>
          <a:sy n="99" d="100"/>
        </p:scale>
        <p:origin x="84" y="582"/>
      </p:cViewPr>
      <p:guideLst>
        <p:guide orient="horz" pos="2154"/>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commentAuthors" Target="commentAuthors.xml" /><Relationship Id="rId10" Type="http://schemas.openxmlformats.org/officeDocument/2006/relationships/slide" Target="slides/slide5.xml" /><Relationship Id="rId11" Type="http://schemas.openxmlformats.org/officeDocument/2006/relationships/slide" Target="slides/slide6.xml" /><Relationship Id="rId12" Type="http://schemas.openxmlformats.org/officeDocument/2006/relationships/slide" Target="slides/slide7.xml" /><Relationship Id="rId13" Type="http://schemas.openxmlformats.org/officeDocument/2006/relationships/slide" Target="slides/slide8.xml" /><Relationship Id="rId14" Type="http://schemas.openxmlformats.org/officeDocument/2006/relationships/slide" Target="slides/slide9.xml" /><Relationship Id="rId15" Type="http://schemas.openxmlformats.org/officeDocument/2006/relationships/slide" Target="slides/slide10.xml" /><Relationship Id="rId16" Type="http://schemas.openxmlformats.org/officeDocument/2006/relationships/slide" Target="slides/slide11.xml" /><Relationship Id="rId17" Type="http://schemas.openxmlformats.org/officeDocument/2006/relationships/slide" Target="slides/slide12.xml" /><Relationship Id="rId18" Type="http://schemas.openxmlformats.org/officeDocument/2006/relationships/slide" Target="slides/slide13.xml" /><Relationship Id="rId19" Type="http://schemas.openxmlformats.org/officeDocument/2006/relationships/slide" Target="slides/slide14.xml" /><Relationship Id="rId2" Type="http://schemas.openxmlformats.org/officeDocument/2006/relationships/slideMaster" Target="slideMasters/slideMaster1.xml" /><Relationship Id="rId20" Type="http://schemas.openxmlformats.org/officeDocument/2006/relationships/slide" Target="slides/slide15.xml" /><Relationship Id="rId21" Type="http://schemas.openxmlformats.org/officeDocument/2006/relationships/slide" Target="slides/slide16.xml" /><Relationship Id="rId22" Type="http://schemas.openxmlformats.org/officeDocument/2006/relationships/slide" Target="slides/slide17.xml" /><Relationship Id="rId23" Type="http://schemas.openxmlformats.org/officeDocument/2006/relationships/slide" Target="slides/slide18.xml" /><Relationship Id="rId24" Type="http://schemas.openxmlformats.org/officeDocument/2006/relationships/slide" Target="slides/slide19.xml" /><Relationship Id="rId25" Type="http://schemas.openxmlformats.org/officeDocument/2006/relationships/slide" Target="slides/slide20.xml" /><Relationship Id="rId26" Type="http://schemas.openxmlformats.org/officeDocument/2006/relationships/slide" Target="slides/slide21.xml" /><Relationship Id="rId27" Type="http://schemas.openxmlformats.org/officeDocument/2006/relationships/slide" Target="slides/slide22.xml" /><Relationship Id="rId28" Type="http://schemas.openxmlformats.org/officeDocument/2006/relationships/slide" Target="slides/slide23.xml" /><Relationship Id="rId29" Type="http://schemas.openxmlformats.org/officeDocument/2006/relationships/slide" Target="slides/slide24.xml" /><Relationship Id="rId3" Type="http://schemas.openxmlformats.org/officeDocument/2006/relationships/slideMaster" Target="slideMasters/slideMaster2.xml" /><Relationship Id="rId30" Type="http://schemas.openxmlformats.org/officeDocument/2006/relationships/slide" Target="slides/slide25.xml" /><Relationship Id="rId31" Type="http://schemas.openxmlformats.org/officeDocument/2006/relationships/slide" Target="slides/slide26.xml" /><Relationship Id="rId32" Type="http://schemas.openxmlformats.org/officeDocument/2006/relationships/slide" Target="slides/slide27.xml" /><Relationship Id="rId33" Type="http://schemas.openxmlformats.org/officeDocument/2006/relationships/slide" Target="slides/slide28.xml" /><Relationship Id="rId34" Type="http://schemas.openxmlformats.org/officeDocument/2006/relationships/slide" Target="slides/slide29.xml" /><Relationship Id="rId35" Type="http://schemas.openxmlformats.org/officeDocument/2006/relationships/slide" Target="slides/slide30.xml" /><Relationship Id="rId36" Type="http://schemas.openxmlformats.org/officeDocument/2006/relationships/slide" Target="slides/slide31.xml" /><Relationship Id="rId37" Type="http://schemas.openxmlformats.org/officeDocument/2006/relationships/slide" Target="slides/slide32.xml" /><Relationship Id="rId38" Type="http://schemas.openxmlformats.org/officeDocument/2006/relationships/slide" Target="slides/slide33.xml" /><Relationship Id="rId39" Type="http://schemas.openxmlformats.org/officeDocument/2006/relationships/slide" Target="slides/slide34.xml" /><Relationship Id="rId4" Type="http://schemas.openxmlformats.org/officeDocument/2006/relationships/notesMaster" Target="notesMasters/notesMaster1.xml" /><Relationship Id="rId40" Type="http://schemas.openxmlformats.org/officeDocument/2006/relationships/tags" Target="tags/tag294.xml" /><Relationship Id="rId41" Type="http://schemas.openxmlformats.org/officeDocument/2006/relationships/presProps" Target="presProps.xml" /><Relationship Id="rId42" Type="http://schemas.openxmlformats.org/officeDocument/2006/relationships/viewProps" Target="viewProps.xml" /><Relationship Id="rId43" Type="http://schemas.openxmlformats.org/officeDocument/2006/relationships/theme" Target="theme/theme1.xml" /><Relationship Id="rId44" Type="http://schemas.openxmlformats.org/officeDocument/2006/relationships/tableStyles" Target="tableStyles.xml" /><Relationship Id="rId5" Type="http://schemas.openxmlformats.org/officeDocument/2006/relationships/handoutMaster" Target="handoutMasters/handoutMaster1.xml" /><Relationship Id="rId6" Type="http://schemas.openxmlformats.org/officeDocument/2006/relationships/slide" Target="slides/slide1.xml" /><Relationship Id="rId7" Type="http://schemas.openxmlformats.org/officeDocument/2006/relationships/slide" Target="slides/slide2.xml" /><Relationship Id="rId8" Type="http://schemas.openxmlformats.org/officeDocument/2006/relationships/slide" Target="slides/slide3.xml" /><Relationship Id="rId9" Type="http://schemas.openxmlformats.org/officeDocument/2006/relationships/slide" Target="slides/slide4.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4.xml" /></Relationships>
</file>

<file path=ppt/handoutMasters/handoutMaster1.xml><?xml version="1.0" encoding="utf-8"?>
<p:handout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10.xml.rels>&#65279;<?xml version="1.0" encoding="utf-8" standalone="yes"?><Relationships xmlns="http://schemas.openxmlformats.org/package/2006/relationships"><Relationship Id="rId1" Type="http://schemas.openxmlformats.org/officeDocument/2006/relationships/slide" Target="../slides/slide10.xml" /><Relationship Id="rId2" Type="http://schemas.openxmlformats.org/officeDocument/2006/relationships/notesMaster" Target="../notesMasters/notesMaster1.xml" /></Relationships>
</file>

<file path=ppt/notesSlides/_rels/notesSlide11.xml.rels>&#65279;<?xml version="1.0" encoding="utf-8" standalone="yes"?><Relationships xmlns="http://schemas.openxmlformats.org/package/2006/relationships"><Relationship Id="rId1" Type="http://schemas.openxmlformats.org/officeDocument/2006/relationships/slide" Target="../slides/slide11.xml" /><Relationship Id="rId2" Type="http://schemas.openxmlformats.org/officeDocument/2006/relationships/notesMaster" Target="../notesMasters/notesMaster1.xml" /></Relationships>
</file>

<file path=ppt/notesSlides/_rels/notesSlide12.xml.rels>&#65279;<?xml version="1.0" encoding="utf-8" standalone="yes"?><Relationships xmlns="http://schemas.openxmlformats.org/package/2006/relationships"><Relationship Id="rId1" Type="http://schemas.openxmlformats.org/officeDocument/2006/relationships/slide" Target="../slides/slide12.xml" /><Relationship Id="rId2" Type="http://schemas.openxmlformats.org/officeDocument/2006/relationships/notesMaster" Target="../notesMasters/notesMaster1.xml" /></Relationships>
</file>

<file path=ppt/notesSlides/_rels/notesSlide13.xml.rels>&#65279;<?xml version="1.0" encoding="utf-8" standalone="yes"?><Relationships xmlns="http://schemas.openxmlformats.org/package/2006/relationships"><Relationship Id="rId1" Type="http://schemas.openxmlformats.org/officeDocument/2006/relationships/slide" Target="../slides/slide13.xml" /><Relationship Id="rId2" Type="http://schemas.openxmlformats.org/officeDocument/2006/relationships/notesMaster" Target="../notesMasters/notesMaster1.xml" /></Relationships>
</file>

<file path=ppt/notesSlides/_rels/notesSlide14.xml.rels>&#65279;<?xml version="1.0" encoding="utf-8" standalone="yes"?><Relationships xmlns="http://schemas.openxmlformats.org/package/2006/relationships"><Relationship Id="rId1" Type="http://schemas.openxmlformats.org/officeDocument/2006/relationships/slide" Target="../slides/slide14.xml" /><Relationship Id="rId2" Type="http://schemas.openxmlformats.org/officeDocument/2006/relationships/notesMaster" Target="../notesMasters/notesMaster1.xml" /></Relationships>
</file>

<file path=ppt/notesSlides/_rels/notesSlide15.xml.rels>&#65279;<?xml version="1.0" encoding="utf-8" standalone="yes"?><Relationships xmlns="http://schemas.openxmlformats.org/package/2006/relationships"><Relationship Id="rId1" Type="http://schemas.openxmlformats.org/officeDocument/2006/relationships/slide" Target="../slides/slide15.xml" /><Relationship Id="rId2" Type="http://schemas.openxmlformats.org/officeDocument/2006/relationships/notesMaster" Target="../notesMasters/notesMaster1.xml" /></Relationships>
</file>

<file path=ppt/notesSlides/_rels/notesSlide16.xml.rels>&#65279;<?xml version="1.0" encoding="utf-8" standalone="yes"?><Relationships xmlns="http://schemas.openxmlformats.org/package/2006/relationships"><Relationship Id="rId1" Type="http://schemas.openxmlformats.org/officeDocument/2006/relationships/slide" Target="../slides/slide16.xml" /><Relationship Id="rId2" Type="http://schemas.openxmlformats.org/officeDocument/2006/relationships/notesMaster" Target="../notesMasters/notesMaster1.xml" /></Relationships>
</file>

<file path=ppt/notesSlides/_rels/notesSlide17.xml.rels>&#65279;<?xml version="1.0" encoding="utf-8" standalone="yes"?><Relationships xmlns="http://schemas.openxmlformats.org/package/2006/relationships"><Relationship Id="rId1" Type="http://schemas.openxmlformats.org/officeDocument/2006/relationships/slide" Target="../slides/slide17.xml" /><Relationship Id="rId2" Type="http://schemas.openxmlformats.org/officeDocument/2006/relationships/notesMaster" Target="../notesMasters/notesMaster1.xml" /></Relationships>
</file>

<file path=ppt/notesSlides/_rels/notesSlide18.xml.rels>&#65279;<?xml version="1.0" encoding="utf-8" standalone="yes"?><Relationships xmlns="http://schemas.openxmlformats.org/package/2006/relationships"><Relationship Id="rId1" Type="http://schemas.openxmlformats.org/officeDocument/2006/relationships/slide" Target="../slides/slide18.xml" /><Relationship Id="rId2" Type="http://schemas.openxmlformats.org/officeDocument/2006/relationships/notesMaster" Target="../notesMasters/notesMaster1.xml" /></Relationships>
</file>

<file path=ppt/notesSlides/_rels/notesSlide19.xml.rels>&#65279;<?xml version="1.0" encoding="utf-8" standalone="yes"?><Relationships xmlns="http://schemas.openxmlformats.org/package/2006/relationships"><Relationship Id="rId1" Type="http://schemas.openxmlformats.org/officeDocument/2006/relationships/slide" Target="../slides/slide19.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20.xml.rels>&#65279;<?xml version="1.0" encoding="utf-8" standalone="yes"?><Relationships xmlns="http://schemas.openxmlformats.org/package/2006/relationships"><Relationship Id="rId1" Type="http://schemas.openxmlformats.org/officeDocument/2006/relationships/slide" Target="../slides/slide20.xml" /><Relationship Id="rId2" Type="http://schemas.openxmlformats.org/officeDocument/2006/relationships/notesMaster" Target="../notesMasters/notesMaster1.xml" /></Relationships>
</file>

<file path=ppt/notesSlides/_rels/notesSlide21.xml.rels>&#65279;<?xml version="1.0" encoding="utf-8" standalone="yes"?><Relationships xmlns="http://schemas.openxmlformats.org/package/2006/relationships"><Relationship Id="rId1" Type="http://schemas.openxmlformats.org/officeDocument/2006/relationships/slide" Target="../slides/slide21.xml" /><Relationship Id="rId2" Type="http://schemas.openxmlformats.org/officeDocument/2006/relationships/notesMaster" Target="../notesMasters/notesMaster1.xml" /></Relationships>
</file>

<file path=ppt/notesSlides/_rels/notesSlide22.xml.rels>&#65279;<?xml version="1.0" encoding="utf-8" standalone="yes"?><Relationships xmlns="http://schemas.openxmlformats.org/package/2006/relationships"><Relationship Id="rId1" Type="http://schemas.openxmlformats.org/officeDocument/2006/relationships/slide" Target="../slides/slide22.xml" /><Relationship Id="rId2" Type="http://schemas.openxmlformats.org/officeDocument/2006/relationships/notesMaster" Target="../notesMasters/notesMaster1.xml" /></Relationships>
</file>

<file path=ppt/notesSlides/_rels/notesSlide23.xml.rels>&#65279;<?xml version="1.0" encoding="utf-8" standalone="yes"?><Relationships xmlns="http://schemas.openxmlformats.org/package/2006/relationships"><Relationship Id="rId1" Type="http://schemas.openxmlformats.org/officeDocument/2006/relationships/slide" Target="../slides/slide23.xml" /><Relationship Id="rId2" Type="http://schemas.openxmlformats.org/officeDocument/2006/relationships/notesMaster" Target="../notesMasters/notesMaster1.xml" /></Relationships>
</file>

<file path=ppt/notesSlides/_rels/notesSlide24.xml.rels>&#65279;<?xml version="1.0" encoding="utf-8" standalone="yes"?><Relationships xmlns="http://schemas.openxmlformats.org/package/2006/relationships"><Relationship Id="rId1" Type="http://schemas.openxmlformats.org/officeDocument/2006/relationships/slide" Target="../slides/slide24.xml" /><Relationship Id="rId2" Type="http://schemas.openxmlformats.org/officeDocument/2006/relationships/notesMaster" Target="../notesMasters/notesMaster1.xml" /></Relationships>
</file>

<file path=ppt/notesSlides/_rels/notesSlide25.xml.rels>&#65279;<?xml version="1.0" encoding="utf-8" standalone="yes"?><Relationships xmlns="http://schemas.openxmlformats.org/package/2006/relationships"><Relationship Id="rId1" Type="http://schemas.openxmlformats.org/officeDocument/2006/relationships/slide" Target="../slides/slide25.xml" /><Relationship Id="rId2" Type="http://schemas.openxmlformats.org/officeDocument/2006/relationships/notesMaster" Target="../notesMasters/notesMaster1.xml" /></Relationships>
</file>

<file path=ppt/notesSlides/_rels/notesSlide26.xml.rels>&#65279;<?xml version="1.0" encoding="utf-8" standalone="yes"?><Relationships xmlns="http://schemas.openxmlformats.org/package/2006/relationships"><Relationship Id="rId1" Type="http://schemas.openxmlformats.org/officeDocument/2006/relationships/slide" Target="../slides/slide26.xml" /><Relationship Id="rId2" Type="http://schemas.openxmlformats.org/officeDocument/2006/relationships/notesMaster" Target="../notesMasters/notesMaster1.xml" /></Relationships>
</file>

<file path=ppt/notesSlides/_rels/notesSlide27.xml.rels>&#65279;<?xml version="1.0" encoding="utf-8" standalone="yes"?><Relationships xmlns="http://schemas.openxmlformats.org/package/2006/relationships"><Relationship Id="rId1" Type="http://schemas.openxmlformats.org/officeDocument/2006/relationships/slide" Target="../slides/slide27.xml" /><Relationship Id="rId2" Type="http://schemas.openxmlformats.org/officeDocument/2006/relationships/notesMaster" Target="../notesMasters/notesMaster1.xml" /></Relationships>
</file>

<file path=ppt/notesSlides/_rels/notesSlide28.xml.rels>&#65279;<?xml version="1.0" encoding="utf-8" standalone="yes"?><Relationships xmlns="http://schemas.openxmlformats.org/package/2006/relationships"><Relationship Id="rId1" Type="http://schemas.openxmlformats.org/officeDocument/2006/relationships/slide" Target="../slides/slide28.xml" /><Relationship Id="rId2" Type="http://schemas.openxmlformats.org/officeDocument/2006/relationships/notesMaster" Target="../notesMasters/notesMaster1.xml" /></Relationships>
</file>

<file path=ppt/notesSlides/_rels/notesSlide29.xml.rels>&#65279;<?xml version="1.0" encoding="utf-8" standalone="yes"?><Relationships xmlns="http://schemas.openxmlformats.org/package/2006/relationships"><Relationship Id="rId1" Type="http://schemas.openxmlformats.org/officeDocument/2006/relationships/slide" Target="../slides/slide29.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30.xml.rels>&#65279;<?xml version="1.0" encoding="utf-8" standalone="yes"?><Relationships xmlns="http://schemas.openxmlformats.org/package/2006/relationships"><Relationship Id="rId1" Type="http://schemas.openxmlformats.org/officeDocument/2006/relationships/slide" Target="../slides/slide30.xml" /><Relationship Id="rId2" Type="http://schemas.openxmlformats.org/officeDocument/2006/relationships/notesMaster" Target="../notesMasters/notesMaster1.xml" /></Relationships>
</file>

<file path=ppt/notesSlides/_rels/notesSlide31.xml.rels>&#65279;<?xml version="1.0" encoding="utf-8" standalone="yes"?><Relationships xmlns="http://schemas.openxmlformats.org/package/2006/relationships"><Relationship Id="rId1" Type="http://schemas.openxmlformats.org/officeDocument/2006/relationships/slide" Target="../slides/slide31.xml" /><Relationship Id="rId2" Type="http://schemas.openxmlformats.org/officeDocument/2006/relationships/notesMaster" Target="../notesMasters/notesMaster1.xml" /></Relationships>
</file>

<file path=ppt/notesSlides/_rels/notesSlide32.xml.rels>&#65279;<?xml version="1.0" encoding="utf-8" standalone="yes"?><Relationships xmlns="http://schemas.openxmlformats.org/package/2006/relationships"><Relationship Id="rId1" Type="http://schemas.openxmlformats.org/officeDocument/2006/relationships/slide" Target="../slides/slide32.xml" /><Relationship Id="rId2" Type="http://schemas.openxmlformats.org/officeDocument/2006/relationships/notesMaster" Target="../notesMasters/notesMaster1.xml" /></Relationships>
</file>

<file path=ppt/notesSlides/_rels/notesSlide33.xml.rels>&#65279;<?xml version="1.0" encoding="utf-8" standalone="yes"?><Relationships xmlns="http://schemas.openxmlformats.org/package/2006/relationships"><Relationship Id="rId1" Type="http://schemas.openxmlformats.org/officeDocument/2006/relationships/slide" Target="../slides/slide33.xml" /><Relationship Id="rId2" Type="http://schemas.openxmlformats.org/officeDocument/2006/relationships/notesMaster" Target="../notesMasters/notesMaster1.xml" /></Relationships>
</file>

<file path=ppt/notesSlides/_rels/notesSlide34.xml.rels>&#65279;<?xml version="1.0" encoding="utf-8" standalone="yes"?><Relationships xmlns="http://schemas.openxmlformats.org/package/2006/relationships"><Relationship Id="rId1" Type="http://schemas.openxmlformats.org/officeDocument/2006/relationships/slide" Target="../slides/slide34.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9.xml.rels>&#65279;<?xml version="1.0" encoding="utf-8" standalone="yes"?><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idx="2"/>
          </p:nvPr>
        </p:nvSpPr>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idx="2"/>
          </p:nvPr>
        </p:nvSpPr>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idx="2"/>
          </p:nvPr>
        </p:nvSpPr>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idx="2"/>
          </p:nvPr>
        </p:nvSpPr>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idx="2"/>
          </p:nvPr>
        </p:nvSpPr>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idx="2"/>
          </p:nvPr>
        </p:nvSpPr>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idx="2"/>
          </p:nvPr>
        </p:nvSpPr>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idx="2"/>
          </p:nvPr>
        </p:nvSpPr>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idx="2"/>
          </p:nvPr>
        </p:nvSpPr>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idx="2"/>
          </p:nvPr>
        </p:nvSpPr>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idx="2"/>
          </p:nvPr>
        </p:nvSpPr>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idx="2"/>
          </p:nvPr>
        </p:nvSpPr>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idx="2"/>
          </p:nvPr>
        </p:nvSpPr>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idx="2"/>
          </p:nvPr>
        </p:nvSpPr>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idx="2"/>
          </p:nvPr>
        </p:nvSpPr>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idx="2"/>
          </p:nvPr>
        </p:nvSpPr>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idx="2"/>
          </p:nvPr>
        </p:nvSpPr>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idx="2"/>
          </p:nvPr>
        </p:nvSpPr>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idx="2"/>
          </p:nvPr>
        </p:nvSpPr>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idx="2"/>
          </p:nvPr>
        </p:nvSpPr>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idx="2"/>
          </p:nvPr>
        </p:nvSpPr>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idx="2"/>
          </p:nvPr>
        </p:nvSpPr>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idx="2"/>
          </p:nvPr>
        </p:nvSpPr>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idx="2"/>
          </p:nvPr>
        </p:nvSpPr>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idx="2"/>
          </p:nvPr>
        </p:nvSpPr>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idx="2"/>
          </p:nvPr>
        </p:nvSpPr>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idx="2"/>
          </p:nvPr>
        </p:nvSpPr>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idx="2"/>
          </p:nvPr>
        </p:nvSpPr>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idx="2"/>
          </p:nvPr>
        </p:nvSpPr>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idx="2"/>
          </p:nvPr>
        </p:nvSpPr>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idx="2"/>
          </p:nvPr>
        </p:nvSpPr>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idx="2"/>
          </p:nvPr>
        </p:nvSpPr>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idx="2"/>
          </p:nvPr>
        </p:nvSpPr>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idx="2"/>
          </p:nvPr>
        </p:nvSpPr>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tags" Target="../tags/tag1.xml" /><Relationship Id="rId2" Type="http://schemas.openxmlformats.org/officeDocument/2006/relationships/tags" Target="../tags/tag2.xml" /><Relationship Id="rId3" Type="http://schemas.openxmlformats.org/officeDocument/2006/relationships/tags" Target="../tags/tag3.xml" /><Relationship Id="rId4" Type="http://schemas.openxmlformats.org/officeDocument/2006/relationships/tags" Target="../tags/tag4.xml" /><Relationship Id="rId5" Type="http://schemas.openxmlformats.org/officeDocument/2006/relationships/tags" Target="../tags/tag5.xml" /><Relationship Id="rId6"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tags" Target="../tags/tag48.xml" /><Relationship Id="rId2" Type="http://schemas.openxmlformats.org/officeDocument/2006/relationships/tags" Target="../tags/tag49.xml" /><Relationship Id="rId3" Type="http://schemas.openxmlformats.org/officeDocument/2006/relationships/tags" Target="../tags/tag50.xml" /><Relationship Id="rId4" Type="http://schemas.openxmlformats.org/officeDocument/2006/relationships/tags" Target="../tags/tag51.xml" /><Relationship Id="rId5"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tags" Target="../tags/tag52.xml" /><Relationship Id="rId2" Type="http://schemas.openxmlformats.org/officeDocument/2006/relationships/tags" Target="../tags/tag53.xml" /><Relationship Id="rId3" Type="http://schemas.openxmlformats.org/officeDocument/2006/relationships/tags" Target="../tags/tag54.xml" /><Relationship Id="rId4" Type="http://schemas.openxmlformats.org/officeDocument/2006/relationships/tags" Target="../tags/tag55.xml" /><Relationship Id="rId5" Type="http://schemas.openxmlformats.org/officeDocument/2006/relationships/tags" Target="../tags/tag56.xml" /><Relationship Id="rId6" Type="http://schemas.openxmlformats.org/officeDocument/2006/relationships/slideMaster" Target="../slideMasters/slideMaster1.xml" /></Relationships>
</file>

<file path=ppt/slideLayouts/_rels/slideLayout12.xml.rels>&#65279;<?xml version="1.0" encoding="utf-8" standalone="yes"?><Relationships xmlns="http://schemas.openxmlformats.org/package/2006/relationships"><Relationship Id="rId1" Type="http://schemas.openxmlformats.org/officeDocument/2006/relationships/tags" Target="../tags/tag63.xml" /><Relationship Id="rId2" Type="http://schemas.openxmlformats.org/officeDocument/2006/relationships/tags" Target="../tags/tag64.xml" /><Relationship Id="rId3" Type="http://schemas.openxmlformats.org/officeDocument/2006/relationships/tags" Target="../tags/tag65.xml" /><Relationship Id="rId4" Type="http://schemas.openxmlformats.org/officeDocument/2006/relationships/tags" Target="../tags/tag66.xml" /><Relationship Id="rId5" Type="http://schemas.openxmlformats.org/officeDocument/2006/relationships/slideMaster" Target="../slideMasters/slideMaster2.xml" /></Relationships>
</file>

<file path=ppt/slideLayouts/_rels/slideLayout13.xml.rels>&#65279;<?xml version="1.0" encoding="utf-8" standalone="yes"?><Relationships xmlns="http://schemas.openxmlformats.org/package/2006/relationships"><Relationship Id="rId1" Type="http://schemas.openxmlformats.org/officeDocument/2006/relationships/tags" Target="../tags/tag67.xml" /><Relationship Id="rId2" Type="http://schemas.openxmlformats.org/officeDocument/2006/relationships/tags" Target="../tags/tag68.xml" /><Relationship Id="rId3" Type="http://schemas.openxmlformats.org/officeDocument/2006/relationships/tags" Target="../tags/tag69.xml" /><Relationship Id="rId4" Type="http://schemas.openxmlformats.org/officeDocument/2006/relationships/slideMaster" Target="../slideMasters/slideMaster2.xml" /></Relationships>
</file>

<file path=ppt/slideLayouts/_rels/slideLayout14.xml.rels>&#65279;<?xml version="1.0" encoding="utf-8" standalone="yes"?><Relationships xmlns="http://schemas.openxmlformats.org/package/2006/relationships"><Relationship Id="rId1" Type="http://schemas.openxmlformats.org/officeDocument/2006/relationships/tags" Target="../tags/tag70.xml" /><Relationship Id="rId2" Type="http://schemas.openxmlformats.org/officeDocument/2006/relationships/tags" Target="../tags/tag71.xml" /><Relationship Id="rId3" Type="http://schemas.openxmlformats.org/officeDocument/2006/relationships/tags" Target="../tags/tag72.xml" /><Relationship Id="rId4" Type="http://schemas.openxmlformats.org/officeDocument/2006/relationships/tags" Target="../tags/tag73.xml" /><Relationship Id="rId5" Type="http://schemas.openxmlformats.org/officeDocument/2006/relationships/tags" Target="../tags/tag74.xml" /><Relationship Id="rId6" Type="http://schemas.openxmlformats.org/officeDocument/2006/relationships/slideMaster" Target="../slideMasters/slideMaster2.xml" /></Relationships>
</file>

<file path=ppt/slideLayouts/_rels/slideLayout2.xml.rels>&#65279;<?xml version="1.0" encoding="utf-8" standalone="yes"?><Relationships xmlns="http://schemas.openxmlformats.org/package/2006/relationships"><Relationship Id="rId1" Type="http://schemas.openxmlformats.org/officeDocument/2006/relationships/tags" Target="../tags/tag6.xml" /><Relationship Id="rId2" Type="http://schemas.openxmlformats.org/officeDocument/2006/relationships/tags" Target="../tags/tag7.xml" /><Relationship Id="rId3" Type="http://schemas.openxmlformats.org/officeDocument/2006/relationships/tags" Target="../tags/tag8.xml" /><Relationship Id="rId4" Type="http://schemas.openxmlformats.org/officeDocument/2006/relationships/tags" Target="../tags/tag9.xml" /><Relationship Id="rId5" Type="http://schemas.openxmlformats.org/officeDocument/2006/relationships/tags" Target="../tags/tag10.xml" /><Relationship Id="rId6"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tags" Target="../tags/tag11.xml" /><Relationship Id="rId2" Type="http://schemas.openxmlformats.org/officeDocument/2006/relationships/tags" Target="../tags/tag12.xml" /><Relationship Id="rId3" Type="http://schemas.openxmlformats.org/officeDocument/2006/relationships/tags" Target="../tags/tag13.xml" /><Relationship Id="rId4" Type="http://schemas.openxmlformats.org/officeDocument/2006/relationships/tags" Target="../tags/tag14.xml" /><Relationship Id="rId5" Type="http://schemas.openxmlformats.org/officeDocument/2006/relationships/tags" Target="../tags/tag15.xml" /><Relationship Id="rId6"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tags" Target="../tags/tag16.xml" /><Relationship Id="rId2" Type="http://schemas.openxmlformats.org/officeDocument/2006/relationships/tags" Target="../tags/tag17.xml" /><Relationship Id="rId3" Type="http://schemas.openxmlformats.org/officeDocument/2006/relationships/tags" Target="../tags/tag18.xml" /><Relationship Id="rId4" Type="http://schemas.openxmlformats.org/officeDocument/2006/relationships/tags" Target="../tags/tag19.xml" /><Relationship Id="rId5" Type="http://schemas.openxmlformats.org/officeDocument/2006/relationships/tags" Target="../tags/tag20.xml" /><Relationship Id="rId6" Type="http://schemas.openxmlformats.org/officeDocument/2006/relationships/tags" Target="../tags/tag21.xml" /><Relationship Id="rId7"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tags" Target="../tags/tag22.xml" /><Relationship Id="rId2" Type="http://schemas.openxmlformats.org/officeDocument/2006/relationships/tags" Target="../tags/tag23.xml" /><Relationship Id="rId3" Type="http://schemas.openxmlformats.org/officeDocument/2006/relationships/tags" Target="../tags/tag24.xml" /><Relationship Id="rId4" Type="http://schemas.openxmlformats.org/officeDocument/2006/relationships/tags" Target="../tags/tag25.xml" /><Relationship Id="rId5" Type="http://schemas.openxmlformats.org/officeDocument/2006/relationships/tags" Target="../tags/tag26.xml" /><Relationship Id="rId6" Type="http://schemas.openxmlformats.org/officeDocument/2006/relationships/tags" Target="../tags/tag27.xml" /><Relationship Id="rId7" Type="http://schemas.openxmlformats.org/officeDocument/2006/relationships/tags" Target="../tags/tag28.xml" /><Relationship Id="rId8" Type="http://schemas.openxmlformats.org/officeDocument/2006/relationships/tags" Target="../tags/tag29.xml" /><Relationship Id="rId9"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tags" Target="../tags/tag30.xml" /><Relationship Id="rId2" Type="http://schemas.openxmlformats.org/officeDocument/2006/relationships/tags" Target="../tags/tag31.xml" /><Relationship Id="rId3" Type="http://schemas.openxmlformats.org/officeDocument/2006/relationships/tags" Target="../tags/tag32.xml" /><Relationship Id="rId4" Type="http://schemas.openxmlformats.org/officeDocument/2006/relationships/tags" Target="../tags/tag33.xml" /><Relationship Id="rId5"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tags" Target="../tags/tag34.xml" /><Relationship Id="rId2" Type="http://schemas.openxmlformats.org/officeDocument/2006/relationships/tags" Target="../tags/tag35.xml" /><Relationship Id="rId3" Type="http://schemas.openxmlformats.org/officeDocument/2006/relationships/tags" Target="../tags/tag36.xml" /><Relationship Id="rId4"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tags" Target="../tags/tag37.xml" /><Relationship Id="rId2" Type="http://schemas.openxmlformats.org/officeDocument/2006/relationships/tags" Target="../tags/tag38.xml" /><Relationship Id="rId3" Type="http://schemas.openxmlformats.org/officeDocument/2006/relationships/tags" Target="../tags/tag39.xml" /><Relationship Id="rId4" Type="http://schemas.openxmlformats.org/officeDocument/2006/relationships/tags" Target="../tags/tag40.xml" /><Relationship Id="rId5" Type="http://schemas.openxmlformats.org/officeDocument/2006/relationships/tags" Target="../tags/tag41.xml" /><Relationship Id="rId6" Type="http://schemas.openxmlformats.org/officeDocument/2006/relationships/tags" Target="../tags/tag42.xml" /><Relationship Id="rId7"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tags" Target="../tags/tag43.xml" /><Relationship Id="rId2" Type="http://schemas.openxmlformats.org/officeDocument/2006/relationships/tags" Target="../tags/tag44.xml" /><Relationship Id="rId3" Type="http://schemas.openxmlformats.org/officeDocument/2006/relationships/tags" Target="../tags/tag45.xml" /><Relationship Id="rId4" Type="http://schemas.openxmlformats.org/officeDocument/2006/relationships/tags" Target="../tags/tag46.xml" /><Relationship Id="rId5" Type="http://schemas.openxmlformats.org/officeDocument/2006/relationships/tags" Target="../tags/tag47.xml" /><Relationship Id="rId6"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custDataLst>
              <p:tags r:id="rId1"/>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custDataLst>
              <p:tags r:id="rId2"/>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内容">
    <p:spTree>
      <p:nvGrpSpPr>
        <p:cNvPr id="1" name=""/>
        <p:cNvGrpSpPr/>
        <p:nvPr/>
      </p:nvGrpSpPr>
      <p:grpSpPr>
        <a:xfrm>
          <a:off x="0" y="0"/>
          <a: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
            </a:fld>
            <a:endParaRPr lang="zh-CN" altLang="en-US"/>
          </a:p>
        </p:txBody>
      </p:sp>
      <p:sp>
        <p:nvSpPr>
          <p:cNvPr id="7" name="内容占位符 6"/>
          <p:cNvSpPr>
            <a:spLocks noGrp="1"/>
          </p:cNvSpPr>
          <p:nvPr>
            <p:ph sz="quarter" idx="13"/>
            <p:custDataLst>
              <p:tags r:id="rId4"/>
            </p:custDataLst>
          </p:nvPr>
        </p:nvSpPr>
        <p:spPr>
          <a:xfrm>
            <a:off x="608400" y="774000"/>
            <a:ext cx="10972800" cy="5482800"/>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末尾幻灯片">
    <p:spTree>
      <p:nvGrpSpPr>
        <p:cNvPr id="1" name=""/>
        <p:cNvGrpSpPr/>
        <p:nvPr/>
      </p:nvGrpSpPr>
      <p:grpSpPr>
        <a:xfrm>
          <a:off x="0" y="0"/>
          <a: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
            </a:fld>
            <a:endParaRPr lang="zh-CN" altLang="en-US"/>
          </a:p>
        </p:txBody>
      </p:sp>
      <p:sp>
        <p:nvSpPr>
          <p:cNvPr id="2" name="标题 1"/>
          <p:cNvSpPr>
            <a:spLocks noGrp="1"/>
          </p:cNvSpPr>
          <p:nvPr>
            <p:ph type="title" hasCustomPrompt="1"/>
            <p:custDataLst>
              <p:tags r:id="rId4"/>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5"/>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a:t>单击此处编辑母版文本样式</a:t>
            </a:r>
            <a:endParaRPr lang="zh-CN" altLang="en-US"/>
          </a:p>
        </p:txBody>
      </p:sp>
    </p:spTree>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custDataLst>
              <p:tags r:id="rId1"/>
            </p:custDataLst>
          </p:nvPr>
        </p:nvSpPr>
        <p:spPr/>
        <p:txBody>
          <a:bodyPr wrap="square">
            <a:normAutofit/>
          </a:bodyPr>
          <a:lstStyle/>
          <a:p>
            <a:r>
              <a:rPr lang="zh-CN" altLang="en-US"/>
              <a:t>单击此处编辑母版标题样式</a:t>
            </a:r>
            <a:endParaRPr lang="zh-CN" altLang="en-US"/>
          </a:p>
        </p:txBody>
      </p:sp>
      <p:sp>
        <p:nvSpPr>
          <p:cNvPr id="3" name="日期占位符 2"/>
          <p:cNvSpPr>
            <a:spLocks noGrp="1"/>
          </p:cNvSpPr>
          <p:nvPr>
            <p:ph type="dt" sz="half" idx="10"/>
            <p:custDataLst>
              <p:tags r:id="rId2"/>
            </p:custDataLst>
          </p:nvPr>
        </p:nvSpPr>
        <p:spPr/>
        <p:txBody>
          <a:bodyPr wrap="square">
            <a:normAutofit/>
          </a:bodyPr>
          <a:lstStyle/>
          <a:p>
            <a:fld id="{5592522B-0F24-4480-B9DD-A9474A6880D6}" type="datetimeFigureOut">
              <a:rPr lang="zh-CN" altLang="en-US" smtClean="0"/>
              <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wrap="square">
            <a:normAutofit/>
          </a:bodyPr>
          <a:lstStyle/>
          <a:p>
            <a:fld id="{BE5F26B5-172A-4DC2-B0B7-181CFC56B87C}" type="slidenum">
              <a:rPr lang="zh-CN" altLang="en-US" smtClean="0"/>
              <a:t>0</a:t>
            </a:fld>
            <a:endParaRPr lang="zh-CN" altLang="en-US"/>
          </a:p>
        </p:txBody>
      </p:sp>
    </p:spTree>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custDataLst>
              <p:tags r:id="rId1"/>
            </p:custDataLst>
          </p:nvPr>
        </p:nvSpPr>
        <p:spPr/>
        <p:txBody>
          <a:bodyPr wrap="square">
            <a:normAutofit/>
          </a:bodyPr>
          <a:lstStyle/>
          <a:p>
            <a:fld id="{5592522B-0F24-4480-B9DD-A9474A6880D6}" type="datetimeFigureOut">
              <a:rPr lang="zh-CN" altLang="en-US" smtClean="0"/>
              <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wrap="square">
            <a:normAutofit/>
          </a:bodyPr>
          <a:lstStyle/>
          <a:p>
            <a:fld id="{BE5F26B5-172A-4DC2-B0B7-181CFC56B87C}" type="slidenum">
              <a:rPr lang="zh-CN" altLang="en-US" smtClean="0"/>
              <a:t>0</a:t>
            </a:fld>
            <a:endParaRPr lang="zh-CN" altLang="en-US"/>
          </a:p>
        </p:txBody>
      </p:sp>
    </p:spTree>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和副标题">
    <p:spTree>
      <p:nvGrpSpPr>
        <p:cNvPr id="1" name=""/>
        <p:cNvGrpSpPr/>
        <p:nvPr/>
      </p:nvGrpSpPr>
      <p:grpSpPr>
        <a:xfrm>
          <a:off x="0" y="0"/>
          <a:ext cx="0" cy="0"/>
        </a:xfrm>
      </p:grpSpPr>
      <p:sp>
        <p:nvSpPr>
          <p:cNvPr id="3" name="文本占位符 2"/>
          <p:cNvSpPr>
            <a:spLocks noGrp="1"/>
          </p:cNvSpPr>
          <p:nvPr>
            <p:ph type="body" idx="1" hasCustomPrompt="1"/>
            <p:custDataLst>
              <p:tags r:id="rId1"/>
            </p:custDataLst>
          </p:nvPr>
        </p:nvSpPr>
        <p:spPr>
          <a:xfrm>
            <a:off x="695960" y="1301750"/>
            <a:ext cx="10799088" cy="405553"/>
          </a:xfrm>
        </p:spPr>
        <p:txBody>
          <a:bodyPr wrap="square" anchor="t">
            <a:norm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zh-CN" altLang="en-US"/>
              <a:t>单击此处编辑副标题</a:t>
            </a:r>
            <a:endParaRPr lang="zh-CN" altLang="en-US"/>
          </a:p>
        </p:txBody>
      </p:sp>
      <p:sp>
        <p:nvSpPr>
          <p:cNvPr id="7" name="日期占位符 3"/>
          <p:cNvSpPr>
            <a:spLocks noGrp="1"/>
          </p:cNvSpPr>
          <p:nvPr>
            <p:ph type="dt" sz="half" idx="10"/>
            <p:custDataLst>
              <p:tags r:id="rId2"/>
            </p:custDataLst>
          </p:nvPr>
        </p:nvSpPr>
        <p:spPr/>
        <p:txBody>
          <a:bodyPr wrap="square">
            <a:normAutofit/>
          </a:bodyPr>
          <a:lstStyle/>
          <a:p>
            <a:fld id="{5592522B-0F24-4480-B9DD-A9474A6880D6}" type="datetimeFigureOut">
              <a:rPr lang="zh-CN" altLang="en-US" smtClean="0"/>
              <a:t/>
            </a:fld>
            <a:endParaRPr lang="zh-CN" altLang="en-US"/>
          </a:p>
        </p:txBody>
      </p:sp>
      <p:sp>
        <p:nvSpPr>
          <p:cNvPr id="8" name="页脚占位符 4"/>
          <p:cNvSpPr>
            <a:spLocks noGrp="1"/>
          </p:cNvSpPr>
          <p:nvPr>
            <p:ph type="ftr" sz="quarter" idx="11"/>
            <p:custDataLst>
              <p:tags r:id="rId3"/>
            </p:custDataLst>
          </p:nvPr>
        </p:nvSpPr>
        <p:spPr/>
        <p:txBody>
          <a:bodyPr/>
          <a:lstStyle/>
          <a:p>
            <a:endParaRPr lang="zh-CN" altLang="en-US"/>
          </a:p>
        </p:txBody>
      </p:sp>
      <p:sp>
        <p:nvSpPr>
          <p:cNvPr id="9" name="灯片编号占位符 5"/>
          <p:cNvSpPr>
            <a:spLocks noGrp="1"/>
          </p:cNvSpPr>
          <p:nvPr>
            <p:ph type="sldNum" sz="quarter" idx="12"/>
            <p:custDataLst>
              <p:tags r:id="rId4"/>
            </p:custDataLst>
          </p:nvPr>
        </p:nvSpPr>
        <p:spPr/>
        <p:txBody>
          <a:bodyPr wrap="square">
            <a:normAutofit/>
          </a:bodyPr>
          <a:lstStyle/>
          <a:p>
            <a:fld id="{BE5F26B5-172A-4DC2-B0B7-181CFC56B87C}" type="slidenum">
              <a:rPr lang="zh-CN" altLang="en-US" smtClean="0"/>
              <a:t>0</a:t>
            </a:fld>
            <a:endParaRPr lang="zh-CN" altLang="en-US"/>
          </a:p>
        </p:txBody>
      </p:sp>
      <p:sp>
        <p:nvSpPr>
          <p:cNvPr id="4" name="标题 3"/>
          <p:cNvSpPr>
            <a:spLocks noGrp="1"/>
          </p:cNvSpPr>
          <p:nvPr>
            <p:ph type="title"/>
            <p:custDataLst>
              <p:tags r:id="rId5"/>
            </p:custDataLst>
          </p:nvPr>
        </p:nvSpPr>
        <p:spPr/>
        <p:txBody>
          <a:bodyPr/>
          <a:lstStyle/>
          <a:p>
            <a:r>
              <a:rPr lang="zh-CN" altLang="en-US"/>
              <a:t>单击此处编辑母版标题样式</a:t>
            </a:r>
            <a:endParaRPr lang="zh-CN" altLang="en-US"/>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2"/>
            </p:custDataLst>
          </p:nvPr>
        </p:nvSpPr>
        <p:spPr>
          <a:xfrm>
            <a:off x="608400" y="1490400"/>
            <a:ext cx="10969200" cy="47592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hasCustomPrompt="1"/>
            <p:custDataLst>
              <p:tags r:id="rId1"/>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a:t>单击此处编辑标题</a:t>
            </a:r>
            <a:endParaRPr lang="zh-CN" altLang="en-US"/>
          </a:p>
        </p:txBody>
      </p:sp>
      <p:sp>
        <p:nvSpPr>
          <p:cNvPr id="3" name="文本占位符 2"/>
          <p:cNvSpPr>
            <a:spLocks noGrp="1"/>
          </p:cNvSpPr>
          <p:nvPr>
            <p:ph type="body" idx="1" hasCustomPrompt="1"/>
            <p:custDataLst>
              <p:tags r:id="rId2"/>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单击此处编辑文本</a:t>
            </a:r>
            <a:endParaRPr lang="zh-CN" altLang="en-US"/>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2"/>
            </p:custDataLst>
          </p:nvPr>
        </p:nvSpPr>
        <p:spPr>
          <a:xfrm>
            <a:off x="608400" y="1501200"/>
            <a:ext cx="5176800" cy="47484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custDataLst>
              <p:tags r:id="rId3"/>
            </p:custDataLst>
          </p:nvPr>
        </p:nvSpPr>
        <p:spPr>
          <a:xfrm>
            <a:off x="6411600" y="1501200"/>
            <a:ext cx="5176800" cy="4748400"/>
          </a:xfrm>
        </p:spPr>
        <p:txBody>
          <a:bodyPr lIns="90000" tIns="46800" rIns="90000" bIns="4680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2"/>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endParaRPr lang="zh-CN" altLang="en-US"/>
          </a:p>
        </p:txBody>
      </p:sp>
      <p:sp>
        <p:nvSpPr>
          <p:cNvPr id="4" name="内容占位符 3"/>
          <p:cNvSpPr>
            <a:spLocks noGrp="1"/>
          </p:cNvSpPr>
          <p:nvPr>
            <p:ph sz="half" idx="2"/>
            <p:custDataLst>
              <p:tags r:id="rId3"/>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4"/>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a:p>
        </p:txBody>
      </p:sp>
      <p:sp>
        <p:nvSpPr>
          <p:cNvPr id="6" name="内容占位符 5"/>
          <p:cNvSpPr>
            <a:spLocks noGrp="1"/>
          </p:cNvSpPr>
          <p:nvPr>
            <p:ph sz="quarter" idx="4"/>
            <p:custDataLst>
              <p:tags r:id="rId5"/>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图片与标题">
    <p:spTree>
      <p:nvGrpSpPr>
        <p:cNvPr id="1" name=""/>
        <p:cNvGrpSpPr/>
        <p:nvPr/>
      </p:nvGrpSpPr>
      <p:grpSpPr>
        <a:xfrm>
          <a:off x="0" y="0"/>
          <a:ext cx="0" cy="0"/>
        </a:xfrm>
      </p:grpSpPr>
      <p:sp>
        <p:nvSpPr>
          <p:cNvPr id="3" name="图片占位符 2"/>
          <p:cNvSpPr>
            <a:spLocks noGrp="1"/>
          </p:cNvSpPr>
          <p:nvPr>
            <p:ph type="pic" idx="1"/>
            <p:custDataLst>
              <p:tags r:id="rId1"/>
            </p:custDataLst>
          </p:nvPr>
        </p:nvSpPr>
        <p:spPr>
          <a:xfrm>
            <a:off x="608400" y="1555200"/>
            <a:ext cx="5233077" cy="4608000"/>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2"/>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
            </a:fld>
            <a:endParaRPr lang="zh-CN" altLang="en-US"/>
          </a:p>
        </p:txBody>
      </p:sp>
      <p:sp>
        <p:nvSpPr>
          <p:cNvPr id="6" name="页脚占位符 5"/>
          <p:cNvSpPr>
            <a:spLocks noGrp="1"/>
          </p:cNvSpPr>
          <p:nvPr>
            <p:ph type="ftr" sz="quarter" idx="11"/>
            <p:custDataLst>
              <p:tags r:id="rId4"/>
            </p:custDataLst>
          </p:nvPr>
        </p:nvSpPr>
        <p:spPr/>
        <p:txBody>
          <a:bodyPr/>
          <a:lstStyle/>
          <a:p>
            <a:endParaRPr lang="zh-CN" altLang="en-US"/>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
            </a:fld>
            <a:endParaRPr lang="zh-CN" altLang="en-US"/>
          </a:p>
        </p:txBody>
      </p:sp>
      <p:sp>
        <p:nvSpPr>
          <p:cNvPr id="9" name="标题 8"/>
          <p:cNvSpPr>
            <a:spLocks noGrp="1"/>
          </p:cNvSpPr>
          <p:nvPr>
            <p:ph type="title"/>
            <p:custDataLst>
              <p:tags r:id="rId6"/>
            </p:custDataLst>
          </p:nvPr>
        </p:nvSpPr>
        <p:spPr/>
        <p:txBody>
          <a:bodyPr/>
          <a:lstStyle/>
          <a:p>
            <a:r>
              <a:rPr lang="zh-CN" altLang="en-US"/>
              <a:t>单击此处编辑母版标题样式</a:t>
            </a:r>
            <a:endParaRPr lang="zh-CN" altLang="en-US"/>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spTree>
      <p:nvGrpSpPr>
        <p:cNvPr id="1" name=""/>
        <p:cNvGrpSpPr/>
        <p:nvPr/>
      </p:nvGrpSpPr>
      <p:grpSpPr>
        <a:xfrm>
          <a:off x="0" y="0"/>
          <a:ext cx="0" cy="0"/>
        </a:xfrm>
      </p:grpSpPr>
      <p:sp>
        <p:nvSpPr>
          <p:cNvPr id="2" name="竖排标题 1"/>
          <p:cNvSpPr>
            <a:spLocks noGrp="1"/>
          </p:cNvSpPr>
          <p:nvPr>
            <p:ph type="title" orient="vert" hasCustomPrompt="1"/>
            <p:custDataLst>
              <p:tags r:id="rId1"/>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2"/>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ags" Target="../tags/tag57.xml" /><Relationship Id="rId13" Type="http://schemas.openxmlformats.org/officeDocument/2006/relationships/tags" Target="../tags/tag58.xml" /><Relationship Id="rId14" Type="http://schemas.openxmlformats.org/officeDocument/2006/relationships/tags" Target="../tags/tag59.xml" /><Relationship Id="rId15" Type="http://schemas.openxmlformats.org/officeDocument/2006/relationships/tags" Target="../tags/tag60.xml" /><Relationship Id="rId16" Type="http://schemas.openxmlformats.org/officeDocument/2006/relationships/tags" Target="../tags/tag61.xml" /><Relationship Id="rId17" Type="http://schemas.openxmlformats.org/officeDocument/2006/relationships/image" Target="file:///D:\qq&#25991;&#20214;\712321467\Image\C2C\Image2\%7b75232B38-A165-1FB7-499C-2E1C792CACB5%7d.png" TargetMode="External" /><Relationship Id="rId18" Type="http://schemas.openxmlformats.org/officeDocument/2006/relationships/image" Target="../media/image1.png" /><Relationship Id="rId19" Type="http://schemas.openxmlformats.org/officeDocument/2006/relationships/image" Target="../media/image2.png" /><Relationship Id="rId2" Type="http://schemas.openxmlformats.org/officeDocument/2006/relationships/slideLayout" Target="../slideLayouts/slideLayout2.xml" /><Relationship Id="rId20" Type="http://schemas.openxmlformats.org/officeDocument/2006/relationships/tags" Target="../tags/tag62.xml" /><Relationship Id="rId21" Type="http://schemas.openxmlformats.org/officeDocument/2006/relationships/theme" Target="../theme/theme1.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_rels/slideMaster2.xml.rels>&#65279;<?xml version="1.0" encoding="utf-8" standalone="yes"?><Relationships xmlns="http://schemas.openxmlformats.org/package/2006/relationships"><Relationship Id="rId1" Type="http://schemas.openxmlformats.org/officeDocument/2006/relationships/slideLayout" Target="../slideLayouts/slideLayout12.xml" /><Relationship Id="rId10" Type="http://schemas.openxmlformats.org/officeDocument/2006/relationships/image" Target="file:///D:\qq&#25991;&#20214;\712321467\Image\C2C\Image2\%7b75232B38-A165-1FB7-499C-2E1C792CACB5%7d.png" TargetMode="External" /><Relationship Id="rId11" Type="http://schemas.openxmlformats.org/officeDocument/2006/relationships/image" Target="../media/image1.png" /><Relationship Id="rId12" Type="http://schemas.openxmlformats.org/officeDocument/2006/relationships/image" Target="../media/image2.png" /><Relationship Id="rId13" Type="http://schemas.openxmlformats.org/officeDocument/2006/relationships/theme" Target="../theme/theme2.xml" /><Relationship Id="rId2" Type="http://schemas.openxmlformats.org/officeDocument/2006/relationships/slideLayout" Target="../slideLayouts/slideLayout13.xml" /><Relationship Id="rId3" Type="http://schemas.openxmlformats.org/officeDocument/2006/relationships/slideLayout" Target="../slideLayouts/slideLayout14.xml" /><Relationship Id="rId4" Type="http://schemas.openxmlformats.org/officeDocument/2006/relationships/tags" Target="../tags/tag75.xml" /><Relationship Id="rId5" Type="http://schemas.openxmlformats.org/officeDocument/2006/relationships/tags" Target="../tags/tag76.xml" /><Relationship Id="rId6" Type="http://schemas.openxmlformats.org/officeDocument/2006/relationships/tags" Target="../tags/tag77.xml" /><Relationship Id="rId7" Type="http://schemas.openxmlformats.org/officeDocument/2006/relationships/tags" Target="../tags/tag78.xml" /><Relationship Id="rId8" Type="http://schemas.openxmlformats.org/officeDocument/2006/relationships/tags" Target="../tags/tag79.xml" /><Relationship Id="rId9" Type="http://schemas.openxmlformats.org/officeDocument/2006/relationships/tags" Target="../tags/tag80.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rotWithShape="0">
          <a:blip r:embed="rId19">
            <a:alphaModFix amt="25000"/>
          </a:blip>
          <a:stretch>
            <a:fillRect/>
          </a:stretch>
        </a:blipFill>
        <a:effectLst/>
      </p:bgPr>
    </p:bg>
    <p:spTree>
      <p:nvGrpSpPr>
        <p:cNvPr id="1" name=""/>
        <p:cNvGrpSpPr/>
        <p:nvPr/>
      </p:nvGrpSpPr>
      <p:grpSpPr>
        <a:xfrm>
          <a:off x="0" y="0"/>
          <a: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a:t>单击此处编辑母版标题样式</a:t>
            </a:r>
            <a:endParaRPr lang="zh-CN" altLang="en-US"/>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t>0</a:t>
            </a:fld>
            <a:endParaRPr lang="zh-CN" altLang="en-US"/>
          </a:p>
        </p:txBody>
      </p:sp>
      <p:pic>
        <p:nvPicPr>
          <p:cNvPr id="7" name="图片 1073743875" descr="学科网 zxxk.com" title=""/>
          <p:cNvPicPr>
            <a:picLocks noChangeAspect="1"/>
          </p:cNvPicPr>
          <p:nvPr/>
        </p:nvPicPr>
        <p:blipFill>
          <a:blip r:embed="rId18" r:link="rId17"/>
          <a:stretch>
            <a:fillRect/>
          </a:stretch>
        </p:blipFill>
        <p:spPr>
          <a:xfrm>
            <a:off x="838200" y="365125"/>
            <a:ext cx="9525" cy="9525"/>
          </a:xfrm>
          <a:prstGeom prst="rect">
            <a:avLst/>
          </a:prstGeom>
          <a:noFill/>
          <a:ln>
            <a:noFill/>
            <a:miter lim="800000"/>
          </a:ln>
        </p:spPr>
      </p:pic>
    </p:spTree>
    <p:custDataLst>
      <p:tags r:id="rId20"/>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l" defTabSz="914400" rtl="0" eaLnBrk="1" fontAlgn="auto" latinLnBrk="0" hangingPunct="1">
        <a:lnSpc>
          <a:spcPct val="100000"/>
        </a:lnSpc>
        <a:spcBef>
          <a:spcPct val="0"/>
        </a:spcBef>
        <a:buNone/>
        <a:defRPr sz="3600" b="0"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ct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ct val="0"/>
        </a:spcBef>
        <a:spcAft>
          <a:spcPts val="600"/>
        </a:spcAft>
        <a:buFont typeface="Arial" panose="020b0604020202020204" pitchFamily="34" charset="0"/>
        <a:buChar char="●"/>
        <a:tabLst>
          <a:tab pos="1609725"/>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ct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ct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ct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rotWithShape="0">
          <a:blip r:embed="rId12">
            <a:alphaModFix amt="25000"/>
          </a:blip>
          <a:stretch>
            <a:fillRect/>
          </a:stretch>
        </a:blipFill>
        <a:effectLst/>
      </p:bgPr>
    </p:bg>
    <p:spTree>
      <p:nvGrpSpPr>
        <p:cNvPr id="1" name=""/>
        <p:cNvGrpSpPr/>
        <p:nvPr/>
      </p:nvGrpSpPr>
      <p:grpSpPr>
        <a:xfrm>
          <a:off x="0" y="0"/>
          <a:ext cx="0" cy="0"/>
        </a:xfrm>
      </p:grpSpPr>
      <p:sp>
        <p:nvSpPr>
          <p:cNvPr id="2" name="标题占位符 1"/>
          <p:cNvSpPr>
            <a:spLocks noGrp="1"/>
          </p:cNvSpPr>
          <p:nvPr>
            <p:ph type="title"/>
            <p:custDataLst>
              <p:tags r:id="rId4"/>
            </p:custDataLst>
          </p:nvPr>
        </p:nvSpPr>
        <p:spPr>
          <a:xfrm>
            <a:off x="695960" y="360000"/>
            <a:ext cx="10800000" cy="720000"/>
          </a:xfrm>
          <a:prstGeom prst="rect">
            <a:avLst/>
          </a:prstGeom>
        </p:spPr>
        <p:txBody>
          <a:bodyPr vert="horz" wrap="square" lIns="0" tIns="0" rIns="0" bIns="0" rtlCol="0" anchor="b">
            <a:normAutofit/>
          </a:bodyPr>
          <a:lstStyle/>
          <a:p>
            <a:r>
              <a:rPr lang="zh-CN" altLang="en-US"/>
              <a:t>单击此处编辑母版标题样式</a:t>
            </a:r>
            <a:endParaRPr lang="zh-CN" altLang="en-US"/>
          </a:p>
        </p:txBody>
      </p:sp>
      <p:sp>
        <p:nvSpPr>
          <p:cNvPr id="3" name="文本占位符 2"/>
          <p:cNvSpPr>
            <a:spLocks noGrp="1"/>
          </p:cNvSpPr>
          <p:nvPr>
            <p:ph type="body" idx="1"/>
            <p:custDataLst>
              <p:tags r:id="rId5"/>
            </p:custDataLst>
          </p:nvPr>
        </p:nvSpPr>
        <p:spPr>
          <a:xfrm>
            <a:off x="695960" y="1301749"/>
            <a:ext cx="10800000" cy="4873625"/>
          </a:xfrm>
          <a:prstGeom prst="rect">
            <a:avLst/>
          </a:prstGeom>
        </p:spPr>
        <p:txBody>
          <a:bodyPr vert="horz" wrap="square" lIns="0" tIns="0" rIns="0" bIns="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sym typeface="+mn-ea"/>
              </a:rPr>
              <a:t>第</a:t>
            </a:r>
            <a:r>
              <a:rPr lang="zh-CN" altLang="en-US"/>
              <a:t>三级</a:t>
            </a:r>
            <a:endParaRPr lang="zh-CN" altLang="en-US"/>
          </a:p>
          <a:p>
            <a:pPr lvl="3"/>
            <a:r>
              <a:rPr lang="zh-CN" altLang="en-US">
                <a:sym typeface="+mn-ea"/>
              </a:rPr>
              <a:t>第</a:t>
            </a:r>
            <a:r>
              <a:rPr lang="zh-CN" altLang="en-US"/>
              <a:t>四级</a:t>
            </a:r>
            <a:endParaRPr lang="zh-CN" altLang="en-US"/>
          </a:p>
          <a:p>
            <a:pPr lvl="4"/>
            <a:r>
              <a:rPr lang="zh-CN" altLang="en-US">
                <a:sym typeface="+mn-ea"/>
              </a:rPr>
              <a:t>第</a:t>
            </a:r>
            <a:r>
              <a:rPr lang="zh-CN" altLang="en-US"/>
              <a:t>五级</a:t>
            </a:r>
            <a:endParaRPr lang="zh-CN" altLang="en-US"/>
          </a:p>
        </p:txBody>
      </p:sp>
      <p:sp>
        <p:nvSpPr>
          <p:cNvPr id="4" name="日期占位符 3"/>
          <p:cNvSpPr>
            <a:spLocks noGrp="1"/>
          </p:cNvSpPr>
          <p:nvPr>
            <p:ph type="dt" sz="half" idx="2"/>
            <p:custDataLst>
              <p:tags r:id="rId6"/>
            </p:custDataLst>
          </p:nvPr>
        </p:nvSpPr>
        <p:spPr>
          <a:xfrm>
            <a:off x="695960" y="6356350"/>
            <a:ext cx="2743200" cy="365125"/>
          </a:xfrm>
          <a:prstGeom prst="rect">
            <a:avLst/>
          </a:prstGeom>
        </p:spPr>
        <p:txBody>
          <a:bodyPr vert="horz" wrap="square" lIns="91440" tIns="45720" rIns="91440" bIns="45720" rtlCol="0" anchor="ctr">
            <a:normAutofit/>
          </a:bodyPr>
          <a:lstStyle>
            <a:lvl1pPr algn="l">
              <a:defRPr sz="1200">
                <a:solidFill>
                  <a:schemeClr val="tx1">
                    <a:tint val="75000"/>
                  </a:schemeClr>
                </a:solidFill>
              </a:defRPr>
            </a:lvl1pPr>
          </a:lstStyle>
          <a:p>
            <a:fld id="{5592522B-0F24-4480-B9DD-A9474A6880D6}" type="datetimeFigureOut">
              <a:rPr lang="zh-CN" altLang="en-US" smtClean="0"/>
              <a:t/>
            </a:fld>
            <a:endParaRPr lang="zh-CN" altLang="en-US"/>
          </a:p>
        </p:txBody>
      </p:sp>
      <p:sp>
        <p:nvSpPr>
          <p:cNvPr id="5" name="页脚占位符 4"/>
          <p:cNvSpPr>
            <a:spLocks noGrp="1"/>
          </p:cNvSpPr>
          <p:nvPr>
            <p:ph type="ftr" sz="quarter" idx="3"/>
            <p:custDataLst>
              <p:tags r:id="rId7"/>
            </p:custDataLst>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custDataLst>
              <p:tags r:id="rId8"/>
            </p:custDataLst>
          </p:nvPr>
        </p:nvSpPr>
        <p:spPr>
          <a:xfrm>
            <a:off x="8753983" y="6356350"/>
            <a:ext cx="2743200" cy="365125"/>
          </a:xfrm>
          <a:prstGeom prst="rect">
            <a:avLst/>
          </a:prstGeom>
        </p:spPr>
        <p:txBody>
          <a:bodyPr vert="horz" wrap="square" lIns="91440" tIns="45720" rIns="91440" bIns="45720" rtlCol="0" anchor="ctr">
            <a:normAutofit/>
          </a:bodyPr>
          <a:lstStyle>
            <a:lvl1pPr algn="r">
              <a:defRPr sz="1200">
                <a:solidFill>
                  <a:schemeClr val="tx1">
                    <a:tint val="75000"/>
                  </a:schemeClr>
                </a:solidFill>
              </a:defRPr>
            </a:lvl1pPr>
          </a:lstStyle>
          <a:p>
            <a:fld id="{BE5F26B5-172A-4DC2-B0B7-181CFC56B87C}" type="slidenum">
              <a:rPr lang="zh-CN" altLang="en-US" smtClean="0"/>
              <a:t>0</a:t>
            </a:fld>
            <a:endParaRPr lang="zh-CN" altLang="en-US"/>
          </a:p>
        </p:txBody>
      </p:sp>
      <p:sp>
        <p:nvSpPr>
          <p:cNvPr id="8" name="KSO_TEMPLATE" hidden="1"/>
          <p:cNvSpPr/>
          <p:nvPr userDrawn="1">
            <p:custDataLst>
              <p:tags r:id="rId9"/>
            </p:custDataLst>
          </p:nvPr>
        </p:nvSpPr>
        <p:spPr>
          <a:xfrm flipH="1">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图片 1073743875" descr="学科网 zxxk.com" title=""/>
          <p:cNvPicPr>
            <a:picLocks noChangeAspect="1"/>
          </p:cNvPicPr>
          <p:nvPr/>
        </p:nvPicPr>
        <p:blipFill>
          <a:blip r:embed="rId11" r:link="rId10"/>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ransition/>
  <p:timing/>
  <p:txStyles>
    <p:titleStyle>
      <a:lvl1pPr algn="l" defTabSz="914400" rtl="0" eaLnBrk="1" latinLnBrk="0" hangingPunct="1">
        <a:lnSpc>
          <a:spcPct val="100000"/>
        </a:lnSpc>
        <a:spcBef>
          <a:spcPct val="0"/>
        </a:spcBef>
        <a:buNone/>
        <a:defRPr sz="3200" b="1" kern="1200">
          <a:solidFill>
            <a:schemeClr val="tx1"/>
          </a:solidFill>
          <a:latin typeface="+mj-lt"/>
          <a:ea typeface="+mj-ea"/>
          <a:cs typeface="+mj-cs"/>
        </a:defRPr>
      </a:lvl1pPr>
    </p:titleStyle>
    <p:bodyStyle>
      <a:lvl1pPr marL="228600" indent="-228600" algn="l" defTabSz="914400" rtl="0" eaLnBrk="1" latinLnBrk="0" hangingPunct="1">
        <a:lnSpc>
          <a:spcPct val="130000"/>
        </a:lnSpc>
        <a:spcBef>
          <a:spcPts val="1000"/>
        </a:spcBef>
        <a:buFont typeface="Arial" panose="020b0604020202020204" pitchFamily="34" charset="0"/>
        <a:buChar char="•"/>
        <a:defRPr sz="2400" kern="1200">
          <a:solidFill>
            <a:schemeClr val="tx1"/>
          </a:solidFill>
          <a:latin typeface="+mn-lt"/>
          <a:ea typeface="+mn-ea"/>
          <a:cs typeface="+mn-cs"/>
        </a:defRPr>
      </a:lvl1pPr>
      <a:lvl2pPr marL="538480" indent="-206375" algn="l" defTabSz="914400" rtl="0" eaLnBrk="1" latinLnBrk="0" hangingPunct="1">
        <a:lnSpc>
          <a:spcPct val="130000"/>
        </a:lnSpc>
        <a:spcBef>
          <a:spcPct val="0"/>
        </a:spcBef>
        <a:buFont typeface="Arial" panose="020b0604020202020204" pitchFamily="34" charset="0"/>
        <a:buChar char="•"/>
        <a:defRPr sz="2000" kern="1200">
          <a:solidFill>
            <a:schemeClr val="tx1">
              <a:lumMod val="65000"/>
              <a:lumOff val="35000"/>
            </a:schemeClr>
          </a:solidFill>
          <a:latin typeface="+mn-lt"/>
          <a:ea typeface="+mn-ea"/>
          <a:cs typeface="+mn-cs"/>
        </a:defRPr>
      </a:lvl2pPr>
      <a:lvl3pPr marL="798830" indent="-161925" algn="l" defTabSz="914400" rtl="0" eaLnBrk="1" latinLnBrk="0" hangingPunct="1">
        <a:lnSpc>
          <a:spcPct val="130000"/>
        </a:lnSpc>
        <a:spcBef>
          <a:spcPct val="0"/>
        </a:spcBef>
        <a:buFont typeface="Arial" panose="020b0604020202020204" pitchFamily="34" charset="0"/>
        <a:buChar char="•"/>
        <a:defRPr sz="1800" kern="1200">
          <a:solidFill>
            <a:schemeClr val="tx1">
              <a:lumMod val="65000"/>
              <a:lumOff val="35000"/>
            </a:schemeClr>
          </a:solidFill>
          <a:latin typeface="+mn-lt"/>
          <a:ea typeface="+mn-ea"/>
          <a:cs typeface="+mn-cs"/>
        </a:defRPr>
      </a:lvl3pPr>
      <a:lvl4pPr marL="1030605" indent="-149225" algn="l" defTabSz="914400" rtl="0" eaLnBrk="1" latinLnBrk="0" hangingPunct="1">
        <a:lnSpc>
          <a:spcPct val="130000"/>
        </a:lnSpc>
        <a:spcBef>
          <a:spcPct val="0"/>
        </a:spcBef>
        <a:buFont typeface="Arial" panose="020b0604020202020204" pitchFamily="34" charset="0"/>
        <a:buChar char="•"/>
        <a:defRPr sz="1600" kern="1200">
          <a:solidFill>
            <a:schemeClr val="tx1">
              <a:lumMod val="65000"/>
              <a:lumOff val="35000"/>
            </a:schemeClr>
          </a:solidFill>
          <a:latin typeface="+mn-lt"/>
          <a:ea typeface="+mn-ea"/>
          <a:cs typeface="+mn-cs"/>
        </a:defRPr>
      </a:lvl4pPr>
      <a:lvl5pPr marL="1235075" indent="-127000" algn="l" defTabSz="914400" rtl="0" eaLnBrk="1" latinLnBrk="0" hangingPunct="1">
        <a:lnSpc>
          <a:spcPct val="130000"/>
        </a:lnSpc>
        <a:spcBef>
          <a:spcPct val="0"/>
        </a:spcBef>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notesSlide" Target="../notesSlides/notesSlide1.xml" /><Relationship Id="rId3" Type="http://schemas.openxmlformats.org/officeDocument/2006/relationships/image" Target="../media/image3.png" /><Relationship Id="rId4" Type="http://schemas.openxmlformats.org/officeDocument/2006/relationships/tags" Target="../tags/tag81.xml" /><Relationship Id="rId5" Type="http://schemas.openxmlformats.org/officeDocument/2006/relationships/image" Target="../media/image4.png" /><Relationship Id="rId6" Type="http://schemas.openxmlformats.org/officeDocument/2006/relationships/image" Target="../media/image2.png" /><Relationship Id="rId7" Type="http://schemas.openxmlformats.org/officeDocument/2006/relationships/tags" Target="../tags/tag82.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notesSlide" Target="../notesSlides/notesSlide10.xml" /><Relationship Id="rId3" Type="http://schemas.openxmlformats.org/officeDocument/2006/relationships/tags" Target="../tags/tag149.xml" /><Relationship Id="rId4" Type="http://schemas.openxmlformats.org/officeDocument/2006/relationships/tags" Target="../tags/tag150.xml" /><Relationship Id="rId5" Type="http://schemas.openxmlformats.org/officeDocument/2006/relationships/tags" Target="../tags/tag151.xml" /><Relationship Id="rId6" Type="http://schemas.openxmlformats.org/officeDocument/2006/relationships/tags" Target="../tags/tag152.xml" /><Relationship Id="rId7" Type="http://schemas.openxmlformats.org/officeDocument/2006/relationships/tags" Target="../tags/tag153.xml" /><Relationship Id="rId8" Type="http://schemas.openxmlformats.org/officeDocument/2006/relationships/tags" Target="../tags/tag154.xml" /><Relationship Id="rId9" Type="http://schemas.openxmlformats.org/officeDocument/2006/relationships/tags" Target="../tags/tag155.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notesSlide" Target="../notesSlides/notesSlide11.xml" /><Relationship Id="rId3" Type="http://schemas.openxmlformats.org/officeDocument/2006/relationships/tags" Target="../tags/tag156.xml" /><Relationship Id="rId4" Type="http://schemas.openxmlformats.org/officeDocument/2006/relationships/tags" Target="../tags/tag157.xml" /><Relationship Id="rId5" Type="http://schemas.openxmlformats.org/officeDocument/2006/relationships/tags" Target="../tags/tag158.xml" /><Relationship Id="rId6" Type="http://schemas.openxmlformats.org/officeDocument/2006/relationships/tags" Target="../tags/tag159.xml" /><Relationship Id="rId7" Type="http://schemas.openxmlformats.org/officeDocument/2006/relationships/tags" Target="../tags/tag160.xml" /><Relationship Id="rId8" Type="http://schemas.openxmlformats.org/officeDocument/2006/relationships/image" Target="../media/image10.jpeg" /><Relationship Id="rId9" Type="http://schemas.openxmlformats.org/officeDocument/2006/relationships/tags" Target="../tags/tag161.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notesSlide" Target="../notesSlides/notesSlide12.xml" /><Relationship Id="rId3" Type="http://schemas.openxmlformats.org/officeDocument/2006/relationships/tags" Target="../tags/tag162.xml" /><Relationship Id="rId4" Type="http://schemas.openxmlformats.org/officeDocument/2006/relationships/tags" Target="../tags/tag163.xml" /><Relationship Id="rId5" Type="http://schemas.openxmlformats.org/officeDocument/2006/relationships/tags" Target="../tags/tag164.xml" /><Relationship Id="rId6" Type="http://schemas.openxmlformats.org/officeDocument/2006/relationships/tags" Target="../tags/tag165.xml" /><Relationship Id="rId7" Type="http://schemas.openxmlformats.org/officeDocument/2006/relationships/tags" Target="../tags/tag166.xml" /><Relationship Id="rId8" Type="http://schemas.openxmlformats.org/officeDocument/2006/relationships/image" Target="../media/image6.jpeg" /><Relationship Id="rId9" Type="http://schemas.openxmlformats.org/officeDocument/2006/relationships/tags" Target="../tags/tag167.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notesSlide" Target="../notesSlides/notesSlide13.xml" /><Relationship Id="rId3" Type="http://schemas.openxmlformats.org/officeDocument/2006/relationships/tags" Target="../tags/tag168.xml" /><Relationship Id="rId4" Type="http://schemas.openxmlformats.org/officeDocument/2006/relationships/tags" Target="../tags/tag169.xml" /><Relationship Id="rId5" Type="http://schemas.openxmlformats.org/officeDocument/2006/relationships/image" Target="../media/image11.jpeg" /><Relationship Id="rId6" Type="http://schemas.openxmlformats.org/officeDocument/2006/relationships/tags" Target="../tags/tag170.xml" /><Relationship Id="rId7" Type="http://schemas.openxmlformats.org/officeDocument/2006/relationships/tags" Target="../tags/tag171.xml" /><Relationship Id="rId8" Type="http://schemas.openxmlformats.org/officeDocument/2006/relationships/tags" Target="../tags/tag172.xml" /><Relationship Id="rId9" Type="http://schemas.openxmlformats.org/officeDocument/2006/relationships/tags" Target="../tags/tag173.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notesSlide" Target="../notesSlides/notesSlide14.xml" /><Relationship Id="rId3" Type="http://schemas.openxmlformats.org/officeDocument/2006/relationships/tags" Target="../tags/tag174.xml" /><Relationship Id="rId4" Type="http://schemas.openxmlformats.org/officeDocument/2006/relationships/tags" Target="../tags/tag175.xml" /><Relationship Id="rId5" Type="http://schemas.openxmlformats.org/officeDocument/2006/relationships/tags" Target="../tags/tag176.xml" /><Relationship Id="rId6" Type="http://schemas.openxmlformats.org/officeDocument/2006/relationships/tags" Target="../tags/tag177.xml" /><Relationship Id="rId7" Type="http://schemas.openxmlformats.org/officeDocument/2006/relationships/tags" Target="../tags/tag178.xml" /><Relationship Id="rId8" Type="http://schemas.openxmlformats.org/officeDocument/2006/relationships/tags" Target="../tags/tag179.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notesSlide" Target="../notesSlides/notesSlide15.xml" /><Relationship Id="rId3" Type="http://schemas.openxmlformats.org/officeDocument/2006/relationships/tags" Target="../tags/tag180.xml" /><Relationship Id="rId4" Type="http://schemas.openxmlformats.org/officeDocument/2006/relationships/tags" Target="../tags/tag181.xml" /><Relationship Id="rId5" Type="http://schemas.openxmlformats.org/officeDocument/2006/relationships/tags" Target="../tags/tag182.xml" /><Relationship Id="rId6" Type="http://schemas.openxmlformats.org/officeDocument/2006/relationships/tags" Target="../tags/tag183.xml" /><Relationship Id="rId7" Type="http://schemas.openxmlformats.org/officeDocument/2006/relationships/tags" Target="../tags/tag184.xml" /><Relationship Id="rId8" Type="http://schemas.openxmlformats.org/officeDocument/2006/relationships/tags" Target="../tags/tag185.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notesSlide" Target="../notesSlides/notesSlide16.xml" /><Relationship Id="rId3" Type="http://schemas.openxmlformats.org/officeDocument/2006/relationships/tags" Target="../tags/tag186.xml" /><Relationship Id="rId4" Type="http://schemas.openxmlformats.org/officeDocument/2006/relationships/tags" Target="../tags/tag187.xml" /><Relationship Id="rId5" Type="http://schemas.openxmlformats.org/officeDocument/2006/relationships/tags" Target="../tags/tag188.xml" /><Relationship Id="rId6" Type="http://schemas.openxmlformats.org/officeDocument/2006/relationships/tags" Target="../tags/tag189.xml" /><Relationship Id="rId7" Type="http://schemas.openxmlformats.org/officeDocument/2006/relationships/tags" Target="../tags/tag190.xml" /><Relationship Id="rId8" Type="http://schemas.openxmlformats.org/officeDocument/2006/relationships/tags" Target="../tags/tag191.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notesSlide" Target="../notesSlides/notesSlide17.xml" /><Relationship Id="rId3" Type="http://schemas.openxmlformats.org/officeDocument/2006/relationships/tags" Target="../tags/tag192.xml" /><Relationship Id="rId4" Type="http://schemas.openxmlformats.org/officeDocument/2006/relationships/tags" Target="../tags/tag193.xml" /><Relationship Id="rId5" Type="http://schemas.openxmlformats.org/officeDocument/2006/relationships/tags" Target="../tags/tag194.xml" /><Relationship Id="rId6" Type="http://schemas.openxmlformats.org/officeDocument/2006/relationships/tags" Target="../tags/tag195.xml" /><Relationship Id="rId7" Type="http://schemas.openxmlformats.org/officeDocument/2006/relationships/tags" Target="../tags/tag196.xml" /><Relationship Id="rId8" Type="http://schemas.openxmlformats.org/officeDocument/2006/relationships/tags" Target="../tags/tag197.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notesSlide" Target="../notesSlides/notesSlide18.xml" /><Relationship Id="rId3" Type="http://schemas.openxmlformats.org/officeDocument/2006/relationships/tags" Target="../tags/tag198.xml" /><Relationship Id="rId4" Type="http://schemas.openxmlformats.org/officeDocument/2006/relationships/tags" Target="../tags/tag199.xml" /><Relationship Id="rId5" Type="http://schemas.openxmlformats.org/officeDocument/2006/relationships/tags" Target="../tags/tag200.xml" /><Relationship Id="rId6" Type="http://schemas.openxmlformats.org/officeDocument/2006/relationships/tags" Target="../tags/tag201.xml" /><Relationship Id="rId7" Type="http://schemas.openxmlformats.org/officeDocument/2006/relationships/tags" Target="../tags/tag202.xml" /><Relationship Id="rId8" Type="http://schemas.openxmlformats.org/officeDocument/2006/relationships/tags" Target="../tags/tag203.xm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notesSlide" Target="../notesSlides/notesSlide19.xml" /><Relationship Id="rId3" Type="http://schemas.openxmlformats.org/officeDocument/2006/relationships/tags" Target="../tags/tag204.xml" /><Relationship Id="rId4" Type="http://schemas.openxmlformats.org/officeDocument/2006/relationships/tags" Target="../tags/tag205.xml" /><Relationship Id="rId5" Type="http://schemas.openxmlformats.org/officeDocument/2006/relationships/tags" Target="../tags/tag206.xml" /><Relationship Id="rId6" Type="http://schemas.openxmlformats.org/officeDocument/2006/relationships/tags" Target="../tags/tag207.xml" /><Relationship Id="rId7" Type="http://schemas.openxmlformats.org/officeDocument/2006/relationships/tags" Target="../tags/tag208.xml" /><Relationship Id="rId8" Type="http://schemas.openxmlformats.org/officeDocument/2006/relationships/tags" Target="../tags/tag209.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notesSlide" Target="../notesSlides/notesSlide2.xml" /><Relationship Id="rId3" Type="http://schemas.openxmlformats.org/officeDocument/2006/relationships/tags" Target="../tags/tag83.xml" /><Relationship Id="rId4" Type="http://schemas.openxmlformats.org/officeDocument/2006/relationships/tags" Target="../tags/tag84.xml" /><Relationship Id="rId5" Type="http://schemas.openxmlformats.org/officeDocument/2006/relationships/tags" Target="../tags/tag85.xml" /><Relationship Id="rId6" Type="http://schemas.openxmlformats.org/officeDocument/2006/relationships/tags" Target="../tags/tag86.xml" /><Relationship Id="rId7" Type="http://schemas.openxmlformats.org/officeDocument/2006/relationships/image" Target="../media/image5.jpeg" /><Relationship Id="rId8" Type="http://schemas.openxmlformats.org/officeDocument/2006/relationships/tags" Target="../tags/tag87.xm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notesSlide" Target="../notesSlides/notesSlide20.xml" /><Relationship Id="rId3" Type="http://schemas.openxmlformats.org/officeDocument/2006/relationships/tags" Target="../tags/tag210.xml" /><Relationship Id="rId4" Type="http://schemas.openxmlformats.org/officeDocument/2006/relationships/tags" Target="../tags/tag211.xml" /><Relationship Id="rId5" Type="http://schemas.openxmlformats.org/officeDocument/2006/relationships/tags" Target="../tags/tag212.xml" /><Relationship Id="rId6" Type="http://schemas.openxmlformats.org/officeDocument/2006/relationships/tags" Target="../tags/tag213.xml" /><Relationship Id="rId7" Type="http://schemas.openxmlformats.org/officeDocument/2006/relationships/tags" Target="../tags/tag214.xml" /><Relationship Id="rId8" Type="http://schemas.openxmlformats.org/officeDocument/2006/relationships/tags" Target="../tags/tag215.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notesSlide" Target="../notesSlides/notesSlide21.xml" /><Relationship Id="rId3" Type="http://schemas.openxmlformats.org/officeDocument/2006/relationships/tags" Target="../tags/tag216.xml" /><Relationship Id="rId4" Type="http://schemas.openxmlformats.org/officeDocument/2006/relationships/tags" Target="../tags/tag217.xml" /><Relationship Id="rId5" Type="http://schemas.openxmlformats.org/officeDocument/2006/relationships/tags" Target="../tags/tag218.xml" /><Relationship Id="rId6" Type="http://schemas.openxmlformats.org/officeDocument/2006/relationships/tags" Target="../tags/tag219.xml" /><Relationship Id="rId7" Type="http://schemas.openxmlformats.org/officeDocument/2006/relationships/tags" Target="../tags/tag220.xml" /><Relationship Id="rId8" Type="http://schemas.openxmlformats.org/officeDocument/2006/relationships/tags" Target="../tags/tag221.xm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notesSlide" Target="../notesSlides/notesSlide22.xml" /><Relationship Id="rId3" Type="http://schemas.openxmlformats.org/officeDocument/2006/relationships/tags" Target="../tags/tag222.xml" /><Relationship Id="rId4" Type="http://schemas.openxmlformats.org/officeDocument/2006/relationships/tags" Target="../tags/tag223.xml" /><Relationship Id="rId5" Type="http://schemas.openxmlformats.org/officeDocument/2006/relationships/tags" Target="../tags/tag224.xml" /><Relationship Id="rId6" Type="http://schemas.openxmlformats.org/officeDocument/2006/relationships/tags" Target="../tags/tag225.xml" /><Relationship Id="rId7" Type="http://schemas.openxmlformats.org/officeDocument/2006/relationships/tags" Target="../tags/tag226.xml" /><Relationship Id="rId8" Type="http://schemas.openxmlformats.org/officeDocument/2006/relationships/tags" Target="../tags/tag227.xm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notesSlide" Target="../notesSlides/notesSlide23.xml" /><Relationship Id="rId3" Type="http://schemas.openxmlformats.org/officeDocument/2006/relationships/tags" Target="../tags/tag228.xml" /><Relationship Id="rId4" Type="http://schemas.openxmlformats.org/officeDocument/2006/relationships/tags" Target="../tags/tag229.xml" /><Relationship Id="rId5" Type="http://schemas.openxmlformats.org/officeDocument/2006/relationships/tags" Target="../tags/tag230.xml" /><Relationship Id="rId6" Type="http://schemas.openxmlformats.org/officeDocument/2006/relationships/tags" Target="../tags/tag231.xml" /><Relationship Id="rId7" Type="http://schemas.openxmlformats.org/officeDocument/2006/relationships/tags" Target="../tags/tag232.xml" /><Relationship Id="rId8" Type="http://schemas.openxmlformats.org/officeDocument/2006/relationships/tags" Target="../tags/tag233.xm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notesSlide" Target="../notesSlides/notesSlide24.xml" /><Relationship Id="rId3" Type="http://schemas.openxmlformats.org/officeDocument/2006/relationships/tags" Target="../tags/tag234.xml" /><Relationship Id="rId4" Type="http://schemas.openxmlformats.org/officeDocument/2006/relationships/tags" Target="../tags/tag235.xml" /><Relationship Id="rId5" Type="http://schemas.openxmlformats.org/officeDocument/2006/relationships/tags" Target="../tags/tag236.xml" /><Relationship Id="rId6" Type="http://schemas.openxmlformats.org/officeDocument/2006/relationships/tags" Target="../tags/tag237.xml" /><Relationship Id="rId7" Type="http://schemas.openxmlformats.org/officeDocument/2006/relationships/tags" Target="../tags/tag238.xml" /><Relationship Id="rId8" Type="http://schemas.openxmlformats.org/officeDocument/2006/relationships/tags" Target="../tags/tag239.xm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notesSlide" Target="../notesSlides/notesSlide25.xml" /><Relationship Id="rId3" Type="http://schemas.openxmlformats.org/officeDocument/2006/relationships/tags" Target="../tags/tag240.xml" /><Relationship Id="rId4" Type="http://schemas.openxmlformats.org/officeDocument/2006/relationships/tags" Target="../tags/tag241.xml" /><Relationship Id="rId5" Type="http://schemas.openxmlformats.org/officeDocument/2006/relationships/tags" Target="../tags/tag242.xml" /><Relationship Id="rId6" Type="http://schemas.openxmlformats.org/officeDocument/2006/relationships/tags" Target="../tags/tag243.xml" /><Relationship Id="rId7" Type="http://schemas.openxmlformats.org/officeDocument/2006/relationships/tags" Target="../tags/tag244.xml" /><Relationship Id="rId8" Type="http://schemas.openxmlformats.org/officeDocument/2006/relationships/tags" Target="../tags/tag245.xm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notesSlide" Target="../notesSlides/notesSlide26.xml" /><Relationship Id="rId3" Type="http://schemas.openxmlformats.org/officeDocument/2006/relationships/tags" Target="../tags/tag246.xml" /><Relationship Id="rId4" Type="http://schemas.openxmlformats.org/officeDocument/2006/relationships/tags" Target="../tags/tag247.xml" /><Relationship Id="rId5" Type="http://schemas.openxmlformats.org/officeDocument/2006/relationships/tags" Target="../tags/tag248.xml" /><Relationship Id="rId6" Type="http://schemas.openxmlformats.org/officeDocument/2006/relationships/tags" Target="../tags/tag249.xml" /><Relationship Id="rId7" Type="http://schemas.openxmlformats.org/officeDocument/2006/relationships/tags" Target="../tags/tag250.xml" /><Relationship Id="rId8" Type="http://schemas.openxmlformats.org/officeDocument/2006/relationships/tags" Target="../tags/tag251.xml"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notesSlide" Target="../notesSlides/notesSlide27.xml" /><Relationship Id="rId3" Type="http://schemas.openxmlformats.org/officeDocument/2006/relationships/tags" Target="../tags/tag252.xml" /><Relationship Id="rId4" Type="http://schemas.openxmlformats.org/officeDocument/2006/relationships/tags" Target="../tags/tag253.xml" /><Relationship Id="rId5" Type="http://schemas.openxmlformats.org/officeDocument/2006/relationships/tags" Target="../tags/tag254.xml" /><Relationship Id="rId6" Type="http://schemas.openxmlformats.org/officeDocument/2006/relationships/tags" Target="../tags/tag255.xml" /><Relationship Id="rId7" Type="http://schemas.openxmlformats.org/officeDocument/2006/relationships/tags" Target="../tags/tag256.xml" /><Relationship Id="rId8" Type="http://schemas.openxmlformats.org/officeDocument/2006/relationships/tags" Target="../tags/tag257.xml"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notesSlide" Target="../notesSlides/notesSlide28.xml" /><Relationship Id="rId3" Type="http://schemas.openxmlformats.org/officeDocument/2006/relationships/tags" Target="../tags/tag258.xml" /><Relationship Id="rId4" Type="http://schemas.openxmlformats.org/officeDocument/2006/relationships/tags" Target="../tags/tag259.xml" /><Relationship Id="rId5" Type="http://schemas.openxmlformats.org/officeDocument/2006/relationships/tags" Target="../tags/tag260.xml" /><Relationship Id="rId6" Type="http://schemas.openxmlformats.org/officeDocument/2006/relationships/tags" Target="../tags/tag261.xml" /><Relationship Id="rId7" Type="http://schemas.openxmlformats.org/officeDocument/2006/relationships/tags" Target="../tags/tag262.xml" /><Relationship Id="rId8" Type="http://schemas.openxmlformats.org/officeDocument/2006/relationships/tags" Target="../tags/tag263.xml"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notesSlide" Target="../notesSlides/notesSlide29.xml" /><Relationship Id="rId3" Type="http://schemas.openxmlformats.org/officeDocument/2006/relationships/tags" Target="../tags/tag264.xml" /><Relationship Id="rId4" Type="http://schemas.openxmlformats.org/officeDocument/2006/relationships/tags" Target="../tags/tag265.xml" /><Relationship Id="rId5" Type="http://schemas.openxmlformats.org/officeDocument/2006/relationships/tags" Target="../tags/tag266.xml" /><Relationship Id="rId6" Type="http://schemas.openxmlformats.org/officeDocument/2006/relationships/tags" Target="../tags/tag267.xml" /><Relationship Id="rId7" Type="http://schemas.openxmlformats.org/officeDocument/2006/relationships/tags" Target="../tags/tag268.xml" /><Relationship Id="rId8" Type="http://schemas.openxmlformats.org/officeDocument/2006/relationships/tags" Target="../tags/tag269.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notesSlide" Target="../notesSlides/notesSlide3.xml" /><Relationship Id="rId3" Type="http://schemas.openxmlformats.org/officeDocument/2006/relationships/tags" Target="../tags/tag88.xml" /><Relationship Id="rId4" Type="http://schemas.openxmlformats.org/officeDocument/2006/relationships/tags" Target="../tags/tag89.xml" /><Relationship Id="rId5" Type="http://schemas.openxmlformats.org/officeDocument/2006/relationships/tags" Target="../tags/tag90.xml" /><Relationship Id="rId6" Type="http://schemas.openxmlformats.org/officeDocument/2006/relationships/tags" Target="../tags/tag91.xml" /><Relationship Id="rId7" Type="http://schemas.openxmlformats.org/officeDocument/2006/relationships/tags" Target="../tags/tag92.xml" /><Relationship Id="rId8" Type="http://schemas.openxmlformats.org/officeDocument/2006/relationships/image" Target="../media/image6.jpeg" /><Relationship Id="rId9" Type="http://schemas.openxmlformats.org/officeDocument/2006/relationships/tags" Target="../tags/tag93.xml"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notesSlide" Target="../notesSlides/notesSlide30.xml" /><Relationship Id="rId3" Type="http://schemas.openxmlformats.org/officeDocument/2006/relationships/tags" Target="../tags/tag270.xml" /><Relationship Id="rId4" Type="http://schemas.openxmlformats.org/officeDocument/2006/relationships/image" Target="../media/image6.jpeg" /><Relationship Id="rId5" Type="http://schemas.openxmlformats.org/officeDocument/2006/relationships/tags" Target="../tags/tag271.xml" /><Relationship Id="rId6" Type="http://schemas.openxmlformats.org/officeDocument/2006/relationships/tags" Target="../tags/tag272.xml" /><Relationship Id="rId7" Type="http://schemas.openxmlformats.org/officeDocument/2006/relationships/tags" Target="../tags/tag273.xml" /><Relationship Id="rId8" Type="http://schemas.openxmlformats.org/officeDocument/2006/relationships/tags" Target="../tags/tag274.xml" /><Relationship Id="rId9" Type="http://schemas.openxmlformats.org/officeDocument/2006/relationships/tags" Target="../tags/tag275.xml" /></Relationships>
</file>

<file path=ppt/slides/_rels/slide31.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notesSlide" Target="../notesSlides/notesSlide31.xml" /><Relationship Id="rId3" Type="http://schemas.openxmlformats.org/officeDocument/2006/relationships/tags" Target="../tags/tag276.xml" /><Relationship Id="rId4" Type="http://schemas.openxmlformats.org/officeDocument/2006/relationships/tags" Target="../tags/tag277.xml" /><Relationship Id="rId5" Type="http://schemas.openxmlformats.org/officeDocument/2006/relationships/tags" Target="../tags/tag278.xml" /><Relationship Id="rId6" Type="http://schemas.openxmlformats.org/officeDocument/2006/relationships/tags" Target="../tags/tag279.xml" /><Relationship Id="rId7" Type="http://schemas.openxmlformats.org/officeDocument/2006/relationships/tags" Target="../tags/tag280.xml" /></Relationships>
</file>

<file path=ppt/slides/_rels/slide32.xml.rels>&#65279;<?xml version="1.0" encoding="utf-8" standalone="yes"?><Relationships xmlns="http://schemas.openxmlformats.org/package/2006/relationships"><Relationship Id="rId1" Type="http://schemas.openxmlformats.org/officeDocument/2006/relationships/slideLayout" Target="../slideLayouts/slideLayout12.xml" /><Relationship Id="rId10" Type="http://schemas.openxmlformats.org/officeDocument/2006/relationships/tags" Target="../tags/tag286.xml" /><Relationship Id="rId2" Type="http://schemas.openxmlformats.org/officeDocument/2006/relationships/notesSlide" Target="../notesSlides/notesSlide32.xml" /><Relationship Id="rId3" Type="http://schemas.openxmlformats.org/officeDocument/2006/relationships/tags" Target="../tags/tag281.xml" /><Relationship Id="rId4" Type="http://schemas.openxmlformats.org/officeDocument/2006/relationships/image" Target="../media/image6.jpeg" /><Relationship Id="rId5" Type="http://schemas.openxmlformats.org/officeDocument/2006/relationships/tags" Target="../tags/tag282.xml" /><Relationship Id="rId6" Type="http://schemas.openxmlformats.org/officeDocument/2006/relationships/tags" Target="../tags/tag283.xml" /><Relationship Id="rId7" Type="http://schemas.openxmlformats.org/officeDocument/2006/relationships/tags" Target="../tags/tag284.xml" /><Relationship Id="rId8" Type="http://schemas.openxmlformats.org/officeDocument/2006/relationships/tags" Target="../tags/tag285.xml" /><Relationship Id="rId9" Type="http://schemas.openxmlformats.org/officeDocument/2006/relationships/image" Target="../media/image12.png" /></Relationships>
</file>

<file path=ppt/slides/_rels/slide33.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notesSlide" Target="../notesSlides/notesSlide33.xml" /><Relationship Id="rId3" Type="http://schemas.openxmlformats.org/officeDocument/2006/relationships/tags" Target="../tags/tag287.xml" /><Relationship Id="rId4" Type="http://schemas.openxmlformats.org/officeDocument/2006/relationships/tags" Target="../tags/tag288.xml" /><Relationship Id="rId5" Type="http://schemas.openxmlformats.org/officeDocument/2006/relationships/tags" Target="../tags/tag289.xml" /><Relationship Id="rId6" Type="http://schemas.openxmlformats.org/officeDocument/2006/relationships/tags" Target="../tags/tag290.xml" /><Relationship Id="rId7" Type="http://schemas.openxmlformats.org/officeDocument/2006/relationships/tags" Target="../tags/tag291.xml" /></Relationships>
</file>

<file path=ppt/slides/_rels/slide34.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notesSlide" Target="../notesSlides/notesSlide34.xml" /><Relationship Id="rId3" Type="http://schemas.openxmlformats.org/officeDocument/2006/relationships/image" Target="../media/image3.png" /><Relationship Id="rId4" Type="http://schemas.openxmlformats.org/officeDocument/2006/relationships/tags" Target="../tags/tag292.xml" /><Relationship Id="rId5" Type="http://schemas.openxmlformats.org/officeDocument/2006/relationships/image" Target="../media/image13.png" /><Relationship Id="rId6" Type="http://schemas.openxmlformats.org/officeDocument/2006/relationships/image" Target="../media/image2.png" /><Relationship Id="rId7" Type="http://schemas.openxmlformats.org/officeDocument/2006/relationships/tags" Target="../tags/tag293.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2.xml" /><Relationship Id="rId10" Type="http://schemas.openxmlformats.org/officeDocument/2006/relationships/tags" Target="../tags/tag101.xml" /><Relationship Id="rId11" Type="http://schemas.openxmlformats.org/officeDocument/2006/relationships/tags" Target="../tags/tag102.xml" /><Relationship Id="rId12" Type="http://schemas.openxmlformats.org/officeDocument/2006/relationships/tags" Target="../tags/tag103.xml" /><Relationship Id="rId13" Type="http://schemas.openxmlformats.org/officeDocument/2006/relationships/tags" Target="../tags/tag104.xml" /><Relationship Id="rId14" Type="http://schemas.openxmlformats.org/officeDocument/2006/relationships/tags" Target="../tags/tag105.xml" /><Relationship Id="rId15" Type="http://schemas.openxmlformats.org/officeDocument/2006/relationships/tags" Target="../tags/tag106.xml" /><Relationship Id="rId16" Type="http://schemas.openxmlformats.org/officeDocument/2006/relationships/tags" Target="../tags/tag107.xml" /><Relationship Id="rId17" Type="http://schemas.openxmlformats.org/officeDocument/2006/relationships/tags" Target="../tags/tag108.xml" /><Relationship Id="rId18" Type="http://schemas.openxmlformats.org/officeDocument/2006/relationships/tags" Target="../tags/tag109.xml" /><Relationship Id="rId19" Type="http://schemas.openxmlformats.org/officeDocument/2006/relationships/image" Target="../media/image7.jpeg" /><Relationship Id="rId2" Type="http://schemas.openxmlformats.org/officeDocument/2006/relationships/notesSlide" Target="../notesSlides/notesSlide4.xml" /><Relationship Id="rId20" Type="http://schemas.openxmlformats.org/officeDocument/2006/relationships/tags" Target="../tags/tag110.xml" /><Relationship Id="rId21" Type="http://schemas.openxmlformats.org/officeDocument/2006/relationships/tags" Target="../tags/tag111.xml" /><Relationship Id="rId3" Type="http://schemas.openxmlformats.org/officeDocument/2006/relationships/tags" Target="../tags/tag94.xml" /><Relationship Id="rId4" Type="http://schemas.openxmlformats.org/officeDocument/2006/relationships/tags" Target="../tags/tag95.xml" /><Relationship Id="rId5" Type="http://schemas.openxmlformats.org/officeDocument/2006/relationships/tags" Target="../tags/tag96.xml" /><Relationship Id="rId6" Type="http://schemas.openxmlformats.org/officeDocument/2006/relationships/tags" Target="../tags/tag97.xml" /><Relationship Id="rId7" Type="http://schemas.openxmlformats.org/officeDocument/2006/relationships/tags" Target="../tags/tag98.xml" /><Relationship Id="rId8" Type="http://schemas.openxmlformats.org/officeDocument/2006/relationships/tags" Target="../tags/tag99.xml" /><Relationship Id="rId9" Type="http://schemas.openxmlformats.org/officeDocument/2006/relationships/tags" Target="../tags/tag100.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notesSlide" Target="../notesSlides/notesSlide5.xml" /><Relationship Id="rId3" Type="http://schemas.openxmlformats.org/officeDocument/2006/relationships/tags" Target="../tags/tag112.xml" /><Relationship Id="rId4" Type="http://schemas.openxmlformats.org/officeDocument/2006/relationships/image" Target="../media/image6.jpeg" /><Relationship Id="rId5" Type="http://schemas.openxmlformats.org/officeDocument/2006/relationships/tags" Target="../tags/tag113.xml" /><Relationship Id="rId6" Type="http://schemas.openxmlformats.org/officeDocument/2006/relationships/tags" Target="../tags/tag114.xml" /><Relationship Id="rId7" Type="http://schemas.openxmlformats.org/officeDocument/2006/relationships/tags" Target="../tags/tag115.xml" /><Relationship Id="rId8" Type="http://schemas.openxmlformats.org/officeDocument/2006/relationships/tags" Target="../tags/tag116.xml" /><Relationship Id="rId9" Type="http://schemas.openxmlformats.org/officeDocument/2006/relationships/tags" Target="../tags/tag117.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2.xml" /><Relationship Id="rId10" Type="http://schemas.openxmlformats.org/officeDocument/2006/relationships/tags" Target="../tags/tag125.xml" /><Relationship Id="rId11" Type="http://schemas.openxmlformats.org/officeDocument/2006/relationships/tags" Target="../tags/tag126.xml" /><Relationship Id="rId12" Type="http://schemas.openxmlformats.org/officeDocument/2006/relationships/tags" Target="../tags/tag127.xml" /><Relationship Id="rId13" Type="http://schemas.openxmlformats.org/officeDocument/2006/relationships/image" Target="../media/image8.jpeg" /><Relationship Id="rId14" Type="http://schemas.openxmlformats.org/officeDocument/2006/relationships/tags" Target="../tags/tag128.xml" /><Relationship Id="rId2" Type="http://schemas.openxmlformats.org/officeDocument/2006/relationships/notesSlide" Target="../notesSlides/notesSlide6.xml" /><Relationship Id="rId3" Type="http://schemas.openxmlformats.org/officeDocument/2006/relationships/tags" Target="../tags/tag118.xml" /><Relationship Id="rId4" Type="http://schemas.openxmlformats.org/officeDocument/2006/relationships/tags" Target="../tags/tag119.xml" /><Relationship Id="rId5" Type="http://schemas.openxmlformats.org/officeDocument/2006/relationships/tags" Target="../tags/tag120.xml" /><Relationship Id="rId6" Type="http://schemas.openxmlformats.org/officeDocument/2006/relationships/tags" Target="../tags/tag121.xml" /><Relationship Id="rId7" Type="http://schemas.openxmlformats.org/officeDocument/2006/relationships/tags" Target="../tags/tag122.xml" /><Relationship Id="rId8" Type="http://schemas.openxmlformats.org/officeDocument/2006/relationships/tags" Target="../tags/tag123.xml" /><Relationship Id="rId9" Type="http://schemas.openxmlformats.org/officeDocument/2006/relationships/tags" Target="../tags/tag124.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notesSlide" Target="../notesSlides/notesSlide7.xml" /><Relationship Id="rId3" Type="http://schemas.openxmlformats.org/officeDocument/2006/relationships/tags" Target="../tags/tag129.xml" /><Relationship Id="rId4" Type="http://schemas.openxmlformats.org/officeDocument/2006/relationships/image" Target="../media/image6.jpeg" /><Relationship Id="rId5" Type="http://schemas.openxmlformats.org/officeDocument/2006/relationships/tags" Target="../tags/tag130.xml" /><Relationship Id="rId6" Type="http://schemas.openxmlformats.org/officeDocument/2006/relationships/tags" Target="../tags/tag131.xml" /><Relationship Id="rId7" Type="http://schemas.openxmlformats.org/officeDocument/2006/relationships/tags" Target="../tags/tag132.xml" /><Relationship Id="rId8" Type="http://schemas.openxmlformats.org/officeDocument/2006/relationships/tags" Target="../tags/tag133.xml" /><Relationship Id="rId9" Type="http://schemas.openxmlformats.org/officeDocument/2006/relationships/tags" Target="../tags/tag134.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2.xml" /><Relationship Id="rId10" Type="http://schemas.openxmlformats.org/officeDocument/2006/relationships/tags" Target="../tags/tag141.xml" /><Relationship Id="rId2" Type="http://schemas.openxmlformats.org/officeDocument/2006/relationships/notesSlide" Target="../notesSlides/notesSlide8.xml" /><Relationship Id="rId3" Type="http://schemas.openxmlformats.org/officeDocument/2006/relationships/tags" Target="../tags/tag135.xml" /><Relationship Id="rId4" Type="http://schemas.openxmlformats.org/officeDocument/2006/relationships/tags" Target="../tags/tag136.xml" /><Relationship Id="rId5" Type="http://schemas.openxmlformats.org/officeDocument/2006/relationships/tags" Target="../tags/tag137.xml" /><Relationship Id="rId6" Type="http://schemas.openxmlformats.org/officeDocument/2006/relationships/tags" Target="../tags/tag138.xml" /><Relationship Id="rId7" Type="http://schemas.openxmlformats.org/officeDocument/2006/relationships/image" Target="../media/image9.jpeg" /><Relationship Id="rId8" Type="http://schemas.openxmlformats.org/officeDocument/2006/relationships/tags" Target="../tags/tag139.xml" /><Relationship Id="rId9" Type="http://schemas.openxmlformats.org/officeDocument/2006/relationships/tags" Target="../tags/tag140.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notesSlide" Target="../notesSlides/notesSlide9.xml" /><Relationship Id="rId3" Type="http://schemas.openxmlformats.org/officeDocument/2006/relationships/tags" Target="../tags/tag142.xml" /><Relationship Id="rId4" Type="http://schemas.openxmlformats.org/officeDocument/2006/relationships/tags" Target="../tags/tag143.xml" /><Relationship Id="rId5" Type="http://schemas.openxmlformats.org/officeDocument/2006/relationships/tags" Target="../tags/tag144.xml" /><Relationship Id="rId6" Type="http://schemas.openxmlformats.org/officeDocument/2006/relationships/tags" Target="../tags/tag145.xml" /><Relationship Id="rId7" Type="http://schemas.openxmlformats.org/officeDocument/2006/relationships/tags" Target="../tags/tag146.xml" /><Relationship Id="rId8" Type="http://schemas.openxmlformats.org/officeDocument/2006/relationships/tags" Target="../tags/tag147.xml" /><Relationship Id="rId9" Type="http://schemas.openxmlformats.org/officeDocument/2006/relationships/tags" Target="../tags/tag148.xm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blipFill rotWithShape="0">
          <a:blip r:embed="rId6">
            <a:alphaModFix amt="73000"/>
          </a:blip>
          <a:stretch>
            <a:fillRect/>
          </a:stretch>
        </a:blipFill>
        <a:effectLst/>
      </p:bgPr>
    </p:bg>
    <p:spTree>
      <p:nvGrpSpPr>
        <p:cNvPr id="1" name=""/>
        <p:cNvGrpSpPr/>
        <p:nvPr/>
      </p:nvGrpSpPr>
      <p:grpSpPr>
        <a:xfrm>
          <a:off x="0" y="0"/>
          <a:ext cx="0" cy="0"/>
        </a:xfrm>
      </p:grpSpPr>
      <p:sp>
        <p:nvSpPr>
          <p:cNvPr id="3" name="圆角矩形 2" title=""/>
          <p:cNvSpPr/>
          <p:nvPr/>
        </p:nvSpPr>
        <p:spPr>
          <a:xfrm>
            <a:off x="1758950" y="2219960"/>
            <a:ext cx="8632190" cy="2047240"/>
          </a:xfrm>
          <a:prstGeom prst="roundRect">
            <a:avLst/>
          </a:prstGeom>
          <a:solidFill>
            <a:srgbClr val="87A7C4">
              <a:alpha val="73000"/>
            </a:srgb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pic>
        <p:nvPicPr>
          <p:cNvPr id="26" name="图片 25" title=""/>
          <p:cNvPicPr>
            <a:picLocks noChangeAspect="1"/>
          </p:cNvPicPr>
          <p:nvPr userDrawn="1">
            <p:custDataLst>
              <p:tags r:id="rId4"/>
            </p:custDataLst>
          </p:nvPr>
        </p:nvPicPr>
        <p:blipFill>
          <a:blip r:embed="rId3"/>
          <a:stretch>
            <a:fillRect/>
          </a:stretch>
        </p:blipFill>
        <p:spPr>
          <a:xfrm>
            <a:off x="267335" y="262890"/>
            <a:ext cx="1640840" cy="520700"/>
          </a:xfrm>
          <a:prstGeom prst="rect">
            <a:avLst/>
          </a:prstGeom>
        </p:spPr>
      </p:pic>
      <p:pic>
        <p:nvPicPr>
          <p:cNvPr id="6" name="图片 5" title=""/>
          <p:cNvPicPr>
            <a:picLocks noChangeAspect="1"/>
          </p:cNvPicPr>
          <p:nvPr/>
        </p:nvPicPr>
        <p:blipFill>
          <a:blip r:embed="rId5"/>
          <a:stretch>
            <a:fillRect/>
          </a:stretch>
        </p:blipFill>
        <p:spPr>
          <a:xfrm>
            <a:off x="2070100" y="2324100"/>
            <a:ext cx="8051800" cy="1943100"/>
          </a:xfrm>
          <a:prstGeom prst="rect">
            <a:avLst/>
          </a:prstGeom>
        </p:spPr>
      </p:pic>
    </p:spTree>
    <p:custDataLst>
      <p:tags r:id="rId7"/>
    </p:custDataLst>
  </p:cSld>
  <p:clrMapOvr>
    <a:masterClrMapping/>
  </p:clrMapOvr>
  <p:transition/>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4" name="矩形 1" title=""/>
          <p:cNvSpPr/>
          <p:nvPr>
            <p:custDataLst>
              <p:tags r:id="rId3"/>
            </p:custDataLst>
          </p:nvPr>
        </p:nvSpPr>
        <p:spPr>
          <a:xfrm>
            <a:off x="480060" y="1088390"/>
            <a:ext cx="11212195" cy="5414645"/>
          </a:xfrm>
          <a:prstGeom prst="roundRect">
            <a:avLst>
              <a:gd name="adj" fmla="val 7370"/>
            </a:avLst>
          </a:prstGeom>
          <a:solidFill>
            <a:schemeClr val="bg1">
              <a:alpha val="96000"/>
            </a:schemeClr>
          </a:solidFill>
          <a:ln w="1270" cap="flat" cmpd="thickThin">
            <a:solidFill>
              <a:srgbClr val="87A7C4">
                <a:alpha val="66000"/>
              </a:srgb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nvGrpSpPr>
          <p:cNvPr id="10" name="组合 9" title=""/>
          <p:cNvGrpSpPr/>
          <p:nvPr/>
        </p:nvGrpSpPr>
        <p:grpSpPr>
          <a:xfrm>
            <a:off x="-35" y="178435"/>
            <a:ext cx="2839720" cy="629920"/>
            <a:chOff x="-22" y="599"/>
            <a:chExt cx="4472" cy="992"/>
          </a:xfrm>
        </p:grpSpPr>
        <p:sp>
          <p:nvSpPr>
            <p:cNvPr id="6" name="剪去单角的矩形 5"/>
            <p:cNvSpPr/>
            <p:nvPr>
              <p:custDataLst>
                <p:tags r:id="rId4"/>
              </p:custDataLst>
            </p:nvPr>
          </p:nvSpPr>
          <p:spPr>
            <a:xfrm>
              <a:off x="314" y="599"/>
              <a:ext cx="4136" cy="991"/>
            </a:xfrm>
            <a:prstGeom prst="snip1Rect">
              <a:avLst/>
            </a:prstGeom>
            <a:solidFill>
              <a:srgbClr val="87A7C4"/>
            </a:solidFill>
          </p:spPr>
          <p:style>
            <a:lnRef idx="0">
              <a:srgbClr val="FFFFFF"/>
            </a:lnRef>
            <a:fillRef idx="1">
              <a:schemeClr val="accent1"/>
            </a:fillRef>
            <a:effectRef idx="0">
              <a:srgbClr val="FFFFFF"/>
            </a:effectRef>
            <a:fontRef idx="minor">
              <a:schemeClr val="lt1"/>
            </a:fontRef>
          </p:style>
          <p:txBody>
            <a:bodyPr rtlCol="0" anchor="ctr"/>
            <a:lstStyle/>
            <a:p>
              <a:pPr algn="ctr"/>
              <a:endParaRPr lang="zh-CN" altLang="en-US">
                <a:solidFill>
                  <a:schemeClr val="bg2"/>
                </a:solidFill>
              </a:endParaRPr>
            </a:p>
          </p:txBody>
        </p:sp>
        <p:sp>
          <p:nvSpPr>
            <p:cNvPr id="1048593" name="文本框 11"/>
            <p:cNvSpPr txBox="1"/>
            <p:nvPr>
              <p:custDataLst>
                <p:tags r:id="rId5"/>
              </p:custDataLst>
            </p:nvPr>
          </p:nvSpPr>
          <p:spPr>
            <a:xfrm>
              <a:off x="539" y="672"/>
              <a:ext cx="3762" cy="919"/>
            </a:xfrm>
            <a:prstGeom prst="rect">
              <a:avLst/>
            </a:prstGeom>
            <a:noFill/>
          </p:spPr>
          <p:txBody>
            <a:bodyPr wrap="square" rtlCol="0">
              <a:spAutoFit/>
            </a:bodyPr>
            <a:lstStyle/>
            <a:p>
              <a:pPr lvl="0" algn="dist">
                <a:buClrTx/>
                <a:buSzTx/>
                <a:buFontTx/>
              </a:pPr>
              <a:r>
                <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rPr>
                <a:t>教学过程</a:t>
              </a:r>
              <a:endPar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endParaRPr>
            </a:p>
          </p:txBody>
        </p:sp>
        <p:sp>
          <p:nvSpPr>
            <p:cNvPr id="7" name="矩形 6"/>
            <p:cNvSpPr/>
            <p:nvPr>
              <p:custDataLst>
                <p:tags r:id="rId6"/>
              </p:custDataLst>
            </p:nvPr>
          </p:nvSpPr>
          <p:spPr>
            <a:xfrm>
              <a:off x="-22" y="599"/>
              <a:ext cx="229" cy="991"/>
            </a:xfrm>
            <a:prstGeom prst="rect">
              <a:avLst/>
            </a:prstGeom>
            <a:solidFill>
              <a:srgbClr val="87A7C4"/>
            </a:solidFill>
          </p:spPr>
          <p:style>
            <a:lnRef idx="0">
              <a:srgbClr val="FFFFFF"/>
            </a:lnRef>
            <a:fillRef idx="1">
              <a:schemeClr val="accent1"/>
            </a:fillRef>
            <a:effectRef idx="0">
              <a:srgbClr val="FFFFFF"/>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sp>
        <p:nvSpPr>
          <p:cNvPr id="17" name="标题 16" title=""/>
          <p:cNvSpPr>
            <a:spLocks noGrp="1"/>
          </p:cNvSpPr>
          <p:nvPr>
            <p:ph type="title"/>
            <p:custDataLst>
              <p:tags r:id="rId7"/>
            </p:custDataLst>
          </p:nvPr>
        </p:nvSpPr>
        <p:spPr>
          <a:xfrm>
            <a:off x="1066800" y="1088345"/>
            <a:ext cx="10800000" cy="720000"/>
          </a:xfrm>
        </p:spPr>
        <p:txBody>
          <a:bodyPr>
            <a:normAutofit/>
          </a:bodyPr>
          <a:lstStyle/>
          <a:p>
            <a:r>
              <a:rPr lang="zh-CN" altLang="en-US"/>
              <a:t>学习任务一：了解文体知识</a:t>
            </a:r>
            <a:endParaRPr lang="zh-CN" altLang="en-US"/>
          </a:p>
        </p:txBody>
      </p:sp>
      <p:sp>
        <p:nvSpPr>
          <p:cNvPr id="8" name="矩形 7" title=""/>
          <p:cNvSpPr/>
          <p:nvPr>
            <p:custDataLst>
              <p:tags r:id="rId8"/>
            </p:custDataLst>
          </p:nvPr>
        </p:nvSpPr>
        <p:spPr>
          <a:xfrm>
            <a:off x="1066165" y="1808480"/>
            <a:ext cx="10112375" cy="4591050"/>
          </a:xfrm>
          <a:prstGeom prst="rect">
            <a:avLst/>
          </a:prstGeom>
          <a:noFill/>
        </p:spPr>
        <p:txBody>
          <a:bodyPr wrap="square" lIns="0" tIns="0" rIns="0" bIns="0" rtlCol="0" anchor="t" anchorCtr="0">
            <a:noAutofit/>
          </a:bodyPr>
          <a:lstStyle/>
          <a:p>
            <a:pPr algn="just">
              <a:lnSpc>
                <a:spcPct val="130000"/>
              </a:lnSpc>
              <a:spcBef>
                <a:spcPct val="0"/>
              </a:spcBef>
              <a:spcAft>
                <a:spcPct val="0"/>
              </a:spcAft>
            </a:pPr>
            <a:r>
              <a:rPr lang="en-US" altLang="zh-CN" sz="2600" kern="0">
                <a:ln>
                  <a:noFill/>
                  <a:prstDash val="sysDot"/>
                </a:ln>
                <a:solidFill>
                  <a:schemeClr val="tx1"/>
                </a:solidFill>
                <a:latin typeface="楷体" panose="02010609060101010101" charset="-122"/>
                <a:ea typeface="楷体" panose="02010609060101010101" charset="-122"/>
                <a:cs typeface="楷体" panose="02010609060101010101" charset="-122"/>
              </a:rPr>
              <a:t>2.</a:t>
            </a:r>
            <a:r>
              <a:rPr lang="zh-CN" altLang="en-US" sz="2600" kern="0">
                <a:ln>
                  <a:noFill/>
                  <a:prstDash val="sysDot"/>
                </a:ln>
                <a:solidFill>
                  <a:schemeClr val="tx1"/>
                </a:solidFill>
                <a:latin typeface="楷体" panose="02010609060101010101" charset="-122"/>
                <a:ea typeface="楷体" panose="02010609060101010101" charset="-122"/>
                <a:cs typeface="楷体" panose="02010609060101010101" charset="-122"/>
              </a:rPr>
              <a:t>《实践是检验真理的唯一标准》这篇文章从文体来看是什么？高中已学课文中有没有与其文体相同的文章？</a:t>
            </a:r>
            <a:endParaRPr lang="zh-CN" altLang="en-US" sz="2600" kern="0">
              <a:ln>
                <a:noFill/>
                <a:prstDash val="sysDot"/>
              </a:ln>
              <a:solidFill>
                <a:schemeClr val="tx1"/>
              </a:solidFill>
              <a:latin typeface="楷体" panose="02010609060101010101" charset="-122"/>
              <a:ea typeface="楷体" panose="02010609060101010101" charset="-122"/>
              <a:cs typeface="楷体" panose="02010609060101010101" charset="-122"/>
            </a:endParaRPr>
          </a:p>
          <a:p>
            <a:pPr algn="just">
              <a:lnSpc>
                <a:spcPct val="130000"/>
              </a:lnSpc>
              <a:spcBef>
                <a:spcPct val="0"/>
              </a:spcBef>
              <a:spcAft>
                <a:spcPct val="0"/>
              </a:spcAft>
            </a:pPr>
            <a:r>
              <a:rPr lang="zh-CN" altLang="en-US" sz="2600" kern="0">
                <a:ln>
                  <a:noFill/>
                  <a:prstDash val="sysDot"/>
                </a:ln>
                <a:solidFill>
                  <a:schemeClr val="tx1"/>
                </a:solidFill>
                <a:latin typeface="楷体" panose="02010609060101010101" charset="-122"/>
                <a:ea typeface="楷体" panose="02010609060101010101" charset="-122"/>
                <a:cs typeface="楷体" panose="02010609060101010101" charset="-122"/>
              </a:rPr>
              <a:t>新闻评论，作为对最新发生的新闻事件提出深刻见解和独到观点的文体，它不仅承载着对当前具有广泛关注度的新闻事件和重大社会问题的深入剖析，而且在阐述观点、传递信息的同时，展现出其独特的针对性和指导性。作为论说文的一种，新闻评论融合了政论文的批判精神与新闻报道的时效性，其主要特征包括：</a:t>
            </a:r>
            <a:r>
              <a:rPr lang="zh-CN" altLang="en-US" sz="2600" b="1" kern="0">
                <a:ln>
                  <a:noFill/>
                  <a:prstDash val="sysDot"/>
                </a:ln>
                <a:solidFill>
                  <a:schemeClr val="accent5">
                    <a:lumMod val="50000"/>
                  </a:schemeClr>
                </a:solidFill>
                <a:latin typeface="楷体" panose="02010609060101010101" charset="-122"/>
                <a:ea typeface="楷体" panose="02010609060101010101" charset="-122"/>
                <a:cs typeface="楷体" panose="02010609060101010101" charset="-122"/>
              </a:rPr>
              <a:t>时效性</a:t>
            </a:r>
            <a:r>
              <a:rPr lang="en-US" altLang="zh-CN" sz="2600" b="1" kern="0">
                <a:ln>
                  <a:noFill/>
                  <a:prstDash val="sysDot"/>
                </a:ln>
                <a:solidFill>
                  <a:schemeClr val="accent5">
                    <a:lumMod val="50000"/>
                  </a:schemeClr>
                </a:solidFill>
                <a:latin typeface="楷体" panose="02010609060101010101" charset="-122"/>
                <a:ea typeface="楷体" panose="02010609060101010101" charset="-122"/>
                <a:cs typeface="楷体" panose="02010609060101010101" charset="-122"/>
              </a:rPr>
              <a:t>——</a:t>
            </a:r>
            <a:r>
              <a:rPr lang="zh-CN" altLang="en-US" sz="2600" b="1" kern="0">
                <a:ln>
                  <a:noFill/>
                  <a:prstDash val="sysDot"/>
                </a:ln>
                <a:solidFill>
                  <a:schemeClr val="accent5">
                    <a:lumMod val="50000"/>
                  </a:schemeClr>
                </a:solidFill>
                <a:latin typeface="楷体" panose="02010609060101010101" charset="-122"/>
                <a:ea typeface="楷体" panose="02010609060101010101" charset="-122"/>
                <a:cs typeface="楷体" panose="02010609060101010101" charset="-122"/>
              </a:rPr>
              <a:t>紧跟时事脉搏，事实性</a:t>
            </a:r>
            <a:r>
              <a:rPr lang="en-US" altLang="zh-CN" sz="2600" b="1" kern="0">
                <a:ln>
                  <a:noFill/>
                  <a:prstDash val="sysDot"/>
                </a:ln>
                <a:solidFill>
                  <a:schemeClr val="accent5">
                    <a:lumMod val="50000"/>
                  </a:schemeClr>
                </a:solidFill>
                <a:latin typeface="楷体" panose="02010609060101010101" charset="-122"/>
                <a:ea typeface="楷体" panose="02010609060101010101" charset="-122"/>
                <a:cs typeface="楷体" panose="02010609060101010101" charset="-122"/>
              </a:rPr>
              <a:t>——</a:t>
            </a:r>
            <a:r>
              <a:rPr lang="zh-CN" altLang="en-US" sz="2600" b="1" kern="0">
                <a:ln>
                  <a:noFill/>
                  <a:prstDash val="sysDot"/>
                </a:ln>
                <a:solidFill>
                  <a:schemeClr val="accent5">
                    <a:lumMod val="50000"/>
                  </a:schemeClr>
                </a:solidFill>
                <a:latin typeface="楷体" panose="02010609060101010101" charset="-122"/>
                <a:ea typeface="楷体" panose="02010609060101010101" charset="-122"/>
                <a:cs typeface="楷体" panose="02010609060101010101" charset="-122"/>
              </a:rPr>
              <a:t>基于客观事实，倾向性</a:t>
            </a:r>
            <a:r>
              <a:rPr lang="en-US" altLang="zh-CN" sz="2600" b="1" kern="0">
                <a:ln>
                  <a:noFill/>
                  <a:prstDash val="sysDot"/>
                </a:ln>
                <a:solidFill>
                  <a:schemeClr val="accent5">
                    <a:lumMod val="50000"/>
                  </a:schemeClr>
                </a:solidFill>
                <a:latin typeface="楷体" panose="02010609060101010101" charset="-122"/>
                <a:ea typeface="楷体" panose="02010609060101010101" charset="-122"/>
                <a:cs typeface="楷体" panose="02010609060101010101" charset="-122"/>
              </a:rPr>
              <a:t>——</a:t>
            </a:r>
            <a:r>
              <a:rPr lang="zh-CN" altLang="en-US" sz="2600" b="1" kern="0">
                <a:ln>
                  <a:noFill/>
                  <a:prstDash val="sysDot"/>
                </a:ln>
                <a:solidFill>
                  <a:schemeClr val="accent5">
                    <a:lumMod val="50000"/>
                  </a:schemeClr>
                </a:solidFill>
                <a:latin typeface="楷体" panose="02010609060101010101" charset="-122"/>
                <a:ea typeface="楷体" panose="02010609060101010101" charset="-122"/>
                <a:cs typeface="楷体" panose="02010609060101010101" charset="-122"/>
              </a:rPr>
              <a:t>明确立场观点，以及公众性</a:t>
            </a:r>
            <a:r>
              <a:rPr lang="en-US" altLang="zh-CN" sz="2600" b="1" kern="0">
                <a:ln>
                  <a:noFill/>
                  <a:prstDash val="sysDot"/>
                </a:ln>
                <a:solidFill>
                  <a:schemeClr val="accent5">
                    <a:lumMod val="50000"/>
                  </a:schemeClr>
                </a:solidFill>
                <a:latin typeface="楷体" panose="02010609060101010101" charset="-122"/>
                <a:ea typeface="楷体" panose="02010609060101010101" charset="-122"/>
                <a:cs typeface="楷体" panose="02010609060101010101" charset="-122"/>
              </a:rPr>
              <a:t>——</a:t>
            </a:r>
            <a:r>
              <a:rPr lang="zh-CN" altLang="en-US" sz="2600" b="1" kern="0">
                <a:ln>
                  <a:noFill/>
                  <a:prstDash val="sysDot"/>
                </a:ln>
                <a:solidFill>
                  <a:schemeClr val="accent5">
                    <a:lumMod val="50000"/>
                  </a:schemeClr>
                </a:solidFill>
                <a:latin typeface="楷体" panose="02010609060101010101" charset="-122"/>
                <a:ea typeface="楷体" panose="02010609060101010101" charset="-122"/>
                <a:cs typeface="楷体" panose="02010609060101010101" charset="-122"/>
              </a:rPr>
              <a:t>面向广大读者群体。</a:t>
            </a:r>
            <a:endParaRPr lang="zh-CN" altLang="en-US" sz="2600" b="1" kern="0">
              <a:ln>
                <a:noFill/>
                <a:prstDash val="sysDot"/>
              </a:ln>
              <a:solidFill>
                <a:schemeClr val="accent5">
                  <a:lumMod val="50000"/>
                </a:schemeClr>
              </a:solidFill>
              <a:latin typeface="楷体" panose="02010609060101010101" charset="-122"/>
              <a:ea typeface="楷体" panose="02010609060101010101" charset="-122"/>
              <a:cs typeface="楷体" panose="02010609060101010101" charset="-122"/>
            </a:endParaRPr>
          </a:p>
          <a:p>
            <a:pPr algn="just">
              <a:lnSpc>
                <a:spcPct val="130000"/>
              </a:lnSpc>
              <a:spcBef>
                <a:spcPct val="0"/>
              </a:spcBef>
              <a:spcAft>
                <a:spcPct val="0"/>
              </a:spcAft>
            </a:pPr>
            <a:endParaRPr lang="zh-CN" altLang="en-US" sz="2600" b="1" kern="0">
              <a:ln>
                <a:noFill/>
                <a:prstDash val="sysDot"/>
              </a:ln>
              <a:solidFill>
                <a:schemeClr val="accent5">
                  <a:lumMod val="50000"/>
                </a:schemeClr>
              </a:solidFill>
              <a:latin typeface="楷体" panose="02010609060101010101" charset="-122"/>
              <a:ea typeface="楷体" panose="02010609060101010101" charset="-122"/>
              <a:cs typeface="楷体" panose="02010609060101010101" charset="-122"/>
            </a:endParaRPr>
          </a:p>
        </p:txBody>
      </p:sp>
      <p:sp>
        <p:nvSpPr>
          <p:cNvPr id="2" name="文本框 1" title=""/>
          <p:cNvSpPr txBox="1"/>
          <p:nvPr/>
        </p:nvSpPr>
        <p:spPr>
          <a:xfrm>
            <a:off x="1066165" y="4074160"/>
            <a:ext cx="10111740" cy="1383665"/>
          </a:xfrm>
          <a:prstGeom prst="rect">
            <a:avLst/>
          </a:prstGeom>
          <a:solidFill>
            <a:schemeClr val="accent1">
              <a:lumMod val="20000"/>
              <a:lumOff val="80000"/>
            </a:schemeClr>
          </a:solidFill>
        </p:spPr>
        <p:txBody>
          <a:bodyPr wrap="square" rtlCol="0" anchor="t">
            <a:spAutoFit/>
          </a:bodyPr>
          <a:lstStyle/>
          <a:p>
            <a:pPr algn="ctr">
              <a:lnSpc>
                <a:spcPct val="150000"/>
              </a:lnSpc>
            </a:pPr>
            <a:r>
              <a:rPr lang="zh-CN" altLang="en-US" sz="2800" b="1">
                <a:latin typeface="黑体" panose="02010609060101010101" charset="-122"/>
                <a:ea typeface="黑体" panose="02010609060101010101" charset="-122"/>
                <a:cs typeface="黑体" panose="02010609060101010101" charset="-122"/>
              </a:rPr>
              <a:t>必修上册第</a:t>
            </a:r>
            <a:r>
              <a:rPr lang="en-US" altLang="zh-CN" sz="2800" b="1">
                <a:latin typeface="黑体" panose="02010609060101010101" charset="-122"/>
                <a:ea typeface="黑体" panose="02010609060101010101" charset="-122"/>
                <a:cs typeface="黑体" panose="02010609060101010101" charset="-122"/>
              </a:rPr>
              <a:t>2</a:t>
            </a:r>
            <a:r>
              <a:rPr lang="zh-CN" altLang="en-US" sz="2800" b="1">
                <a:latin typeface="黑体" panose="02010609060101010101" charset="-122"/>
                <a:ea typeface="黑体" panose="02010609060101010101" charset="-122"/>
                <a:cs typeface="黑体" panose="02010609060101010101" charset="-122"/>
              </a:rPr>
              <a:t>单元第</a:t>
            </a:r>
            <a:r>
              <a:rPr lang="en-US" altLang="zh-CN" sz="2800" b="1">
                <a:latin typeface="黑体" panose="02010609060101010101" charset="-122"/>
                <a:ea typeface="黑体" panose="02010609060101010101" charset="-122"/>
                <a:cs typeface="黑体" panose="02010609060101010101" charset="-122"/>
              </a:rPr>
              <a:t>5</a:t>
            </a:r>
            <a:r>
              <a:rPr lang="zh-CN" altLang="en-US" sz="2800" b="1">
                <a:latin typeface="黑体" panose="02010609060101010101" charset="-122"/>
                <a:ea typeface="黑体" panose="02010609060101010101" charset="-122"/>
                <a:cs typeface="黑体" panose="02010609060101010101" charset="-122"/>
              </a:rPr>
              <a:t>课，《以工匠精神雕琢时代品质》与本文是同样的文体，同属于新闻评论。</a:t>
            </a:r>
            <a:endParaRPr lang="zh-CN" altLang="en-US" sz="2800" b="1">
              <a:latin typeface="黑体" panose="02010609060101010101" charset="-122"/>
              <a:ea typeface="黑体" panose="02010609060101010101" charset="-122"/>
              <a:cs typeface="黑体" panose="02010609060101010101" charset="-122"/>
            </a:endParaRPr>
          </a:p>
        </p:txBody>
      </p:sp>
    </p:spTree>
    <p:custDataLst>
      <p:tags r:id="rId9"/>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4" name="矩形 1" title=""/>
          <p:cNvSpPr/>
          <p:nvPr>
            <p:custDataLst>
              <p:tags r:id="rId3"/>
            </p:custDataLst>
          </p:nvPr>
        </p:nvSpPr>
        <p:spPr>
          <a:xfrm>
            <a:off x="480060" y="1088390"/>
            <a:ext cx="11212195" cy="5414645"/>
          </a:xfrm>
          <a:prstGeom prst="roundRect">
            <a:avLst>
              <a:gd name="adj" fmla="val 7370"/>
            </a:avLst>
          </a:prstGeom>
          <a:solidFill>
            <a:schemeClr val="bg1">
              <a:alpha val="96000"/>
            </a:schemeClr>
          </a:solidFill>
          <a:ln w="1270" cap="flat" cmpd="thickThin">
            <a:solidFill>
              <a:srgbClr val="87A7C4">
                <a:alpha val="66000"/>
              </a:srgb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nvGrpSpPr>
          <p:cNvPr id="10" name="组合 9" title=""/>
          <p:cNvGrpSpPr/>
          <p:nvPr/>
        </p:nvGrpSpPr>
        <p:grpSpPr>
          <a:xfrm>
            <a:off x="-35" y="178435"/>
            <a:ext cx="2839720" cy="629920"/>
            <a:chOff x="-22" y="599"/>
            <a:chExt cx="4472" cy="992"/>
          </a:xfrm>
        </p:grpSpPr>
        <p:sp>
          <p:nvSpPr>
            <p:cNvPr id="6" name="剪去单角的矩形 5"/>
            <p:cNvSpPr/>
            <p:nvPr>
              <p:custDataLst>
                <p:tags r:id="rId4"/>
              </p:custDataLst>
            </p:nvPr>
          </p:nvSpPr>
          <p:spPr>
            <a:xfrm>
              <a:off x="314" y="599"/>
              <a:ext cx="4136" cy="991"/>
            </a:xfrm>
            <a:prstGeom prst="snip1Rect">
              <a:avLst/>
            </a:prstGeom>
            <a:solidFill>
              <a:srgbClr val="87A7C4"/>
            </a:solidFill>
          </p:spPr>
          <p:style>
            <a:lnRef idx="0">
              <a:srgbClr val="FFFFFF"/>
            </a:lnRef>
            <a:fillRef idx="1">
              <a:schemeClr val="accent1"/>
            </a:fillRef>
            <a:effectRef idx="0">
              <a:srgbClr val="FFFFFF"/>
            </a:effectRef>
            <a:fontRef idx="minor">
              <a:schemeClr val="lt1"/>
            </a:fontRef>
          </p:style>
          <p:txBody>
            <a:bodyPr rtlCol="0" anchor="ctr"/>
            <a:lstStyle/>
            <a:p>
              <a:pPr algn="ctr"/>
              <a:endParaRPr lang="zh-CN" altLang="en-US">
                <a:solidFill>
                  <a:schemeClr val="bg2"/>
                </a:solidFill>
              </a:endParaRPr>
            </a:p>
          </p:txBody>
        </p:sp>
        <p:sp>
          <p:nvSpPr>
            <p:cNvPr id="1048593" name="文本框 11"/>
            <p:cNvSpPr txBox="1"/>
            <p:nvPr>
              <p:custDataLst>
                <p:tags r:id="rId5"/>
              </p:custDataLst>
            </p:nvPr>
          </p:nvSpPr>
          <p:spPr>
            <a:xfrm>
              <a:off x="539" y="672"/>
              <a:ext cx="3762" cy="919"/>
            </a:xfrm>
            <a:prstGeom prst="rect">
              <a:avLst/>
            </a:prstGeom>
            <a:noFill/>
          </p:spPr>
          <p:txBody>
            <a:bodyPr wrap="square" rtlCol="0">
              <a:spAutoFit/>
            </a:bodyPr>
            <a:lstStyle/>
            <a:p>
              <a:pPr lvl="0" algn="dist">
                <a:buClrTx/>
                <a:buSzTx/>
                <a:buFontTx/>
              </a:pPr>
              <a:r>
                <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rPr>
                <a:t>教学过程</a:t>
              </a:r>
              <a:endPar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endParaRPr>
            </a:p>
          </p:txBody>
        </p:sp>
        <p:sp>
          <p:nvSpPr>
            <p:cNvPr id="7" name="矩形 6"/>
            <p:cNvSpPr/>
            <p:nvPr>
              <p:custDataLst>
                <p:tags r:id="rId6"/>
              </p:custDataLst>
            </p:nvPr>
          </p:nvSpPr>
          <p:spPr>
            <a:xfrm>
              <a:off x="-22" y="599"/>
              <a:ext cx="229" cy="991"/>
            </a:xfrm>
            <a:prstGeom prst="rect">
              <a:avLst/>
            </a:prstGeom>
            <a:solidFill>
              <a:srgbClr val="87A7C4"/>
            </a:solidFill>
          </p:spPr>
          <p:style>
            <a:lnRef idx="0">
              <a:srgbClr val="FFFFFF"/>
            </a:lnRef>
            <a:fillRef idx="1">
              <a:schemeClr val="accent1"/>
            </a:fillRef>
            <a:effectRef idx="0">
              <a:srgbClr val="FFFFFF"/>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sp>
        <p:nvSpPr>
          <p:cNvPr id="17" name="标题 16" title=""/>
          <p:cNvSpPr>
            <a:spLocks noGrp="1"/>
          </p:cNvSpPr>
          <p:nvPr>
            <p:ph type="title"/>
            <p:custDataLst>
              <p:tags r:id="rId7"/>
            </p:custDataLst>
          </p:nvPr>
        </p:nvSpPr>
        <p:spPr>
          <a:xfrm>
            <a:off x="1066800" y="1088345"/>
            <a:ext cx="10800000" cy="720000"/>
          </a:xfrm>
        </p:spPr>
        <p:txBody>
          <a:bodyPr>
            <a:normAutofit/>
          </a:bodyPr>
          <a:lstStyle/>
          <a:p>
            <a:r>
              <a:rPr lang="zh-CN" altLang="en-US"/>
              <a:t>学习任务二：了解背景知识</a:t>
            </a:r>
            <a:endParaRPr lang="zh-CN" altLang="en-US"/>
          </a:p>
        </p:txBody>
      </p:sp>
      <p:sp>
        <p:nvSpPr>
          <p:cNvPr id="3" name="内容占位符 2" title=""/>
          <p:cNvSpPr>
            <a:spLocks noGrp="1"/>
          </p:cNvSpPr>
          <p:nvPr>
            <p:ph idx="1"/>
          </p:nvPr>
        </p:nvSpPr>
        <p:spPr>
          <a:xfrm>
            <a:off x="1066800" y="1957070"/>
            <a:ext cx="6287135" cy="4900930"/>
          </a:xfrm>
          <a:noFill/>
        </p:spPr>
        <p:txBody>
          <a:bodyPr wrap="square" lIns="0" tIns="0" rIns="0" bIns="0" rtlCol="0" anchor="t" anchorCtr="0">
            <a:noAutofit/>
          </a:bodyPr>
          <a:lstStyle/>
          <a:p>
            <a:pPr marL="0" lvl="1" indent="0" algn="just" fontAlgn="auto">
              <a:lnSpc>
                <a:spcPct val="120000"/>
              </a:lnSpc>
              <a:buNone/>
            </a:pPr>
            <a:r>
              <a:rPr sz="2400">
                <a:solidFill>
                  <a:schemeClr val="tx1"/>
                </a:solidFill>
                <a:latin typeface="楷体" panose="02010609060101010101" charset="-122"/>
                <a:ea typeface="楷体" panose="02010609060101010101" charset="-122"/>
                <a:cs typeface="楷体" panose="02010609060101010101" charset="-122"/>
                <a:sym typeface="+mn-ea"/>
              </a:rPr>
              <a:t>1976年10月，中央政治局一举粉碎“四人帮”，结束了延续10年之久的“文化大革命”。人心思变，百业待举，党面临着各个领域全面拨乱反正的任务。但是，这一进程受到“两个凡是”（即“凡是毛主席作出的决策，我们都坚决维护；凡是毛主席的指示，我们都始终不渝地遵循”）错误方针的严重阻碍。针对这种状况，邓小平多次旗帜鲜明地提出，“两个凡是”不符合马克思主义，人们要完整准确地理解毛泽东思想。</a:t>
            </a:r>
            <a:endParaRPr sz="2400">
              <a:solidFill>
                <a:schemeClr val="tx1"/>
              </a:solidFill>
              <a:latin typeface="楷体" panose="02010609060101010101" charset="-122"/>
              <a:ea typeface="楷体" panose="02010609060101010101" charset="-122"/>
              <a:cs typeface="楷体" panose="02010609060101010101" charset="-122"/>
              <a:sym typeface="+mn-ea"/>
            </a:endParaRPr>
          </a:p>
        </p:txBody>
      </p:sp>
      <p:pic>
        <p:nvPicPr>
          <p:cNvPr id="5" name="图片 4" title=""/>
          <p:cNvPicPr>
            <a:picLocks noChangeAspect="1"/>
          </p:cNvPicPr>
          <p:nvPr/>
        </p:nvPicPr>
        <p:blipFill>
          <a:blip r:embed="rId8"/>
          <a:stretch>
            <a:fillRect/>
          </a:stretch>
        </p:blipFill>
        <p:spPr>
          <a:xfrm>
            <a:off x="7513955" y="1957070"/>
            <a:ext cx="3739515" cy="2288540"/>
          </a:xfrm>
          <a:prstGeom prst="roundRect">
            <a:avLst/>
          </a:prstGeom>
        </p:spPr>
      </p:pic>
    </p:spTree>
    <p:custDataLst>
      <p:tags r:id="rId9"/>
    </p:custDataLst>
  </p:cSld>
  <p:clrMapOvr>
    <a:masterClrMapping/>
  </p:clrMapOvr>
  <p:transition/>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4" name="矩形 1" title=""/>
          <p:cNvSpPr/>
          <p:nvPr>
            <p:custDataLst>
              <p:tags r:id="rId3"/>
            </p:custDataLst>
          </p:nvPr>
        </p:nvSpPr>
        <p:spPr>
          <a:xfrm>
            <a:off x="480060" y="1088390"/>
            <a:ext cx="11212195" cy="5414645"/>
          </a:xfrm>
          <a:prstGeom prst="roundRect">
            <a:avLst>
              <a:gd name="adj" fmla="val 7370"/>
            </a:avLst>
          </a:prstGeom>
          <a:solidFill>
            <a:schemeClr val="bg1">
              <a:alpha val="96000"/>
            </a:schemeClr>
          </a:solidFill>
          <a:ln w="1270" cap="flat" cmpd="thickThin">
            <a:solidFill>
              <a:srgbClr val="87A7C4">
                <a:alpha val="66000"/>
              </a:srgb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nvGrpSpPr>
          <p:cNvPr id="10" name="组合 9" title=""/>
          <p:cNvGrpSpPr/>
          <p:nvPr/>
        </p:nvGrpSpPr>
        <p:grpSpPr>
          <a:xfrm>
            <a:off x="-35" y="178435"/>
            <a:ext cx="2839720" cy="629920"/>
            <a:chOff x="-22" y="599"/>
            <a:chExt cx="4472" cy="992"/>
          </a:xfrm>
        </p:grpSpPr>
        <p:sp>
          <p:nvSpPr>
            <p:cNvPr id="6" name="剪去单角的矩形 5"/>
            <p:cNvSpPr/>
            <p:nvPr>
              <p:custDataLst>
                <p:tags r:id="rId4"/>
              </p:custDataLst>
            </p:nvPr>
          </p:nvSpPr>
          <p:spPr>
            <a:xfrm>
              <a:off x="314" y="599"/>
              <a:ext cx="4136" cy="991"/>
            </a:xfrm>
            <a:prstGeom prst="snip1Rect">
              <a:avLst/>
            </a:prstGeom>
            <a:solidFill>
              <a:srgbClr val="87A7C4"/>
            </a:solidFill>
          </p:spPr>
          <p:style>
            <a:lnRef idx="0">
              <a:srgbClr val="FFFFFF"/>
            </a:lnRef>
            <a:fillRef idx="1">
              <a:schemeClr val="accent1"/>
            </a:fillRef>
            <a:effectRef idx="0">
              <a:srgbClr val="FFFFFF"/>
            </a:effectRef>
            <a:fontRef idx="minor">
              <a:schemeClr val="lt1"/>
            </a:fontRef>
          </p:style>
          <p:txBody>
            <a:bodyPr rtlCol="0" anchor="ctr"/>
            <a:lstStyle/>
            <a:p>
              <a:pPr algn="ctr"/>
              <a:endParaRPr lang="zh-CN" altLang="en-US">
                <a:solidFill>
                  <a:schemeClr val="bg2"/>
                </a:solidFill>
              </a:endParaRPr>
            </a:p>
          </p:txBody>
        </p:sp>
        <p:sp>
          <p:nvSpPr>
            <p:cNvPr id="1048593" name="文本框 11"/>
            <p:cNvSpPr txBox="1"/>
            <p:nvPr>
              <p:custDataLst>
                <p:tags r:id="rId5"/>
              </p:custDataLst>
            </p:nvPr>
          </p:nvSpPr>
          <p:spPr>
            <a:xfrm>
              <a:off x="539" y="672"/>
              <a:ext cx="3762" cy="919"/>
            </a:xfrm>
            <a:prstGeom prst="rect">
              <a:avLst/>
            </a:prstGeom>
            <a:noFill/>
          </p:spPr>
          <p:txBody>
            <a:bodyPr wrap="square" rtlCol="0">
              <a:spAutoFit/>
            </a:bodyPr>
            <a:lstStyle/>
            <a:p>
              <a:pPr lvl="0" algn="dist">
                <a:buClrTx/>
                <a:buSzTx/>
                <a:buFontTx/>
              </a:pPr>
              <a:r>
                <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rPr>
                <a:t>教学过程</a:t>
              </a:r>
              <a:endPar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endParaRPr>
            </a:p>
          </p:txBody>
        </p:sp>
        <p:sp>
          <p:nvSpPr>
            <p:cNvPr id="7" name="矩形 6"/>
            <p:cNvSpPr/>
            <p:nvPr>
              <p:custDataLst>
                <p:tags r:id="rId6"/>
              </p:custDataLst>
            </p:nvPr>
          </p:nvSpPr>
          <p:spPr>
            <a:xfrm>
              <a:off x="-22" y="599"/>
              <a:ext cx="229" cy="991"/>
            </a:xfrm>
            <a:prstGeom prst="rect">
              <a:avLst/>
            </a:prstGeom>
            <a:solidFill>
              <a:srgbClr val="87A7C4"/>
            </a:solidFill>
          </p:spPr>
          <p:style>
            <a:lnRef idx="0">
              <a:srgbClr val="FFFFFF"/>
            </a:lnRef>
            <a:fillRef idx="1">
              <a:schemeClr val="accent1"/>
            </a:fillRef>
            <a:effectRef idx="0">
              <a:srgbClr val="FFFFFF"/>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sp>
        <p:nvSpPr>
          <p:cNvPr id="17" name="标题 16" title=""/>
          <p:cNvSpPr>
            <a:spLocks noGrp="1"/>
          </p:cNvSpPr>
          <p:nvPr>
            <p:ph type="title"/>
            <p:custDataLst>
              <p:tags r:id="rId7"/>
            </p:custDataLst>
          </p:nvPr>
        </p:nvSpPr>
        <p:spPr>
          <a:xfrm>
            <a:off x="1066800" y="1088345"/>
            <a:ext cx="10800000" cy="720000"/>
          </a:xfrm>
        </p:spPr>
        <p:txBody>
          <a:bodyPr>
            <a:normAutofit/>
          </a:bodyPr>
          <a:lstStyle/>
          <a:p>
            <a:r>
              <a:rPr lang="zh-CN" altLang="en-US"/>
              <a:t>学习任务二：了解背景知识</a:t>
            </a:r>
            <a:endParaRPr lang="zh-CN" altLang="en-US"/>
          </a:p>
        </p:txBody>
      </p:sp>
      <p:sp>
        <p:nvSpPr>
          <p:cNvPr id="3" name="内容占位符 2" title=""/>
          <p:cNvSpPr>
            <a:spLocks noGrp="1"/>
          </p:cNvSpPr>
          <p:nvPr>
            <p:ph idx="1"/>
          </p:nvPr>
        </p:nvSpPr>
        <p:spPr>
          <a:xfrm>
            <a:off x="1066800" y="1957070"/>
            <a:ext cx="6207125" cy="4900930"/>
          </a:xfrm>
          <a:noFill/>
        </p:spPr>
        <p:txBody>
          <a:bodyPr wrap="square" lIns="0" tIns="0" rIns="0" bIns="0" rtlCol="0" anchor="t" anchorCtr="0">
            <a:noAutofit/>
          </a:bodyPr>
          <a:lstStyle/>
          <a:p>
            <a:pPr marL="0" lvl="1" indent="0" algn="just" fontAlgn="auto">
              <a:lnSpc>
                <a:spcPct val="120000"/>
              </a:lnSpc>
              <a:buNone/>
            </a:pPr>
            <a:r>
              <a:rPr lang="en-US" altLang="zh-CN" sz="2300">
                <a:solidFill>
                  <a:schemeClr val="tx1"/>
                </a:solidFill>
                <a:latin typeface="楷体" panose="02010609060101010101" charset="-122"/>
                <a:ea typeface="楷体" panose="02010609060101010101" charset="-122"/>
                <a:cs typeface="楷体" panose="02010609060101010101" charset="-122"/>
              </a:rPr>
              <a:t>1977</a:t>
            </a:r>
            <a:r>
              <a:rPr lang="zh-CN" altLang="en-US" sz="2300">
                <a:solidFill>
                  <a:schemeClr val="tx1"/>
                </a:solidFill>
                <a:latin typeface="楷体" panose="02010609060101010101" charset="-122"/>
                <a:ea typeface="楷体" panose="02010609060101010101" charset="-122"/>
                <a:cs typeface="楷体" panose="02010609060101010101" charset="-122"/>
              </a:rPr>
              <a:t>年</a:t>
            </a:r>
            <a:r>
              <a:rPr lang="en-US" altLang="zh-CN" sz="2300">
                <a:solidFill>
                  <a:schemeClr val="tx1"/>
                </a:solidFill>
                <a:latin typeface="楷体" panose="02010609060101010101" charset="-122"/>
                <a:ea typeface="楷体" panose="02010609060101010101" charset="-122"/>
                <a:cs typeface="楷体" panose="02010609060101010101" charset="-122"/>
              </a:rPr>
              <a:t>7</a:t>
            </a:r>
            <a:r>
              <a:rPr lang="zh-CN" altLang="en-US" sz="2300">
                <a:solidFill>
                  <a:schemeClr val="tx1"/>
                </a:solidFill>
                <a:latin typeface="楷体" panose="02010609060101010101" charset="-122"/>
                <a:ea typeface="楷体" panose="02010609060101010101" charset="-122"/>
                <a:cs typeface="楷体" panose="02010609060101010101" charset="-122"/>
              </a:rPr>
              <a:t>月，历史性的转折点在党的十届三中全会上绽放光芒，邓小平同志的领导职务得以全面恢复。与此同时，其他老一辈无产阶级革命家以及众多资深同志，从各自独特的视角出发，共同呼吁恢复和弘扬党的实事求是的优良传统。他们强调，必须正确认识和处理理论与实践的关系，坚持实践是检验真理的唯一标准。这一倡议迅速引发了全国范围内的真理标准问题大讨论，激发了全党全国人民的思想解放和理论创新，为改革开放和现代化建设奠定了坚实的思想基础。</a:t>
            </a:r>
            <a:endParaRPr lang="zh-CN" altLang="en-US" sz="2300">
              <a:solidFill>
                <a:schemeClr val="tx1"/>
              </a:solidFill>
              <a:latin typeface="楷体" panose="02010609060101010101" charset="-122"/>
              <a:ea typeface="楷体" panose="02010609060101010101" charset="-122"/>
              <a:cs typeface="楷体" panose="02010609060101010101" charset="-122"/>
            </a:endParaRPr>
          </a:p>
        </p:txBody>
      </p:sp>
      <p:pic>
        <p:nvPicPr>
          <p:cNvPr id="2" name="图片 1" title=""/>
          <p:cNvPicPr>
            <a:picLocks noChangeAspect="1"/>
          </p:cNvPicPr>
          <p:nvPr/>
        </p:nvPicPr>
        <p:blipFill>
          <a:blip r:embed="rId8"/>
          <a:stretch>
            <a:fillRect/>
          </a:stretch>
        </p:blipFill>
        <p:spPr>
          <a:xfrm>
            <a:off x="7457440" y="2202180"/>
            <a:ext cx="3954780" cy="3187065"/>
          </a:xfrm>
          <a:prstGeom prst="ellipse">
            <a:avLst/>
          </a:prstGeom>
        </p:spPr>
      </p:pic>
    </p:spTree>
    <p:custDataLst>
      <p:tags r:id="rId9"/>
    </p:custDataLst>
  </p:cSld>
  <p:clrMapOvr>
    <a:masterClrMapping/>
  </p:clrMapOvr>
  <p:transition/>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4" name="矩形 1" title=""/>
          <p:cNvSpPr/>
          <p:nvPr>
            <p:custDataLst>
              <p:tags r:id="rId3"/>
            </p:custDataLst>
          </p:nvPr>
        </p:nvSpPr>
        <p:spPr>
          <a:xfrm>
            <a:off x="480060" y="1088390"/>
            <a:ext cx="11212195" cy="5414645"/>
          </a:xfrm>
          <a:prstGeom prst="roundRect">
            <a:avLst>
              <a:gd name="adj" fmla="val 7370"/>
            </a:avLst>
          </a:prstGeom>
          <a:solidFill>
            <a:schemeClr val="bg1">
              <a:alpha val="96000"/>
            </a:schemeClr>
          </a:solidFill>
          <a:ln w="1270" cap="flat" cmpd="thickThin">
            <a:solidFill>
              <a:srgbClr val="87A7C4">
                <a:alpha val="66000"/>
              </a:srgb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17" name="标题 16" title=""/>
          <p:cNvSpPr>
            <a:spLocks noGrp="1"/>
          </p:cNvSpPr>
          <p:nvPr>
            <p:ph type="title"/>
            <p:custDataLst>
              <p:tags r:id="rId4"/>
            </p:custDataLst>
          </p:nvPr>
        </p:nvSpPr>
        <p:spPr>
          <a:xfrm>
            <a:off x="1066800" y="1088345"/>
            <a:ext cx="10800000" cy="720000"/>
          </a:xfrm>
        </p:spPr>
        <p:txBody>
          <a:bodyPr>
            <a:normAutofit/>
          </a:bodyPr>
          <a:lstStyle/>
          <a:p>
            <a:r>
              <a:rPr lang="zh-CN" altLang="en-US"/>
              <a:t>学习任务二：了解背景知识</a:t>
            </a:r>
            <a:endParaRPr lang="zh-CN" altLang="en-US"/>
          </a:p>
        </p:txBody>
      </p:sp>
      <p:sp>
        <p:nvSpPr>
          <p:cNvPr id="3" name="内容占位符 2" title=""/>
          <p:cNvSpPr>
            <a:spLocks noGrp="1"/>
          </p:cNvSpPr>
          <p:nvPr>
            <p:ph idx="1"/>
          </p:nvPr>
        </p:nvSpPr>
        <p:spPr>
          <a:xfrm>
            <a:off x="1066800" y="1957070"/>
            <a:ext cx="6207125" cy="4900930"/>
          </a:xfrm>
          <a:noFill/>
        </p:spPr>
        <p:txBody>
          <a:bodyPr wrap="square" lIns="0" tIns="0" rIns="0" bIns="0" rtlCol="0" anchor="t" anchorCtr="0">
            <a:noAutofit/>
          </a:bodyPr>
          <a:lstStyle/>
          <a:p>
            <a:pPr marL="0" lvl="1" indent="0" algn="just" fontAlgn="auto">
              <a:lnSpc>
                <a:spcPct val="120000"/>
              </a:lnSpc>
              <a:buNone/>
            </a:pPr>
            <a:r>
              <a:rPr lang="en-US" altLang="zh-CN" sz="2300">
                <a:solidFill>
                  <a:schemeClr val="tx1"/>
                </a:solidFill>
                <a:latin typeface="楷体" panose="02010609060101010101" charset="-122"/>
                <a:ea typeface="楷体" panose="02010609060101010101" charset="-122"/>
                <a:cs typeface="楷体" panose="02010609060101010101" charset="-122"/>
              </a:rPr>
              <a:t>1978</a:t>
            </a:r>
            <a:r>
              <a:rPr lang="zh-CN" altLang="en-US" sz="2300">
                <a:solidFill>
                  <a:schemeClr val="tx1"/>
                </a:solidFill>
                <a:latin typeface="楷体" panose="02010609060101010101" charset="-122"/>
                <a:ea typeface="楷体" panose="02010609060101010101" charset="-122"/>
                <a:cs typeface="楷体" panose="02010609060101010101" charset="-122"/>
              </a:rPr>
              <a:t>年</a:t>
            </a:r>
            <a:r>
              <a:rPr lang="en-US" altLang="zh-CN" sz="2300">
                <a:solidFill>
                  <a:schemeClr val="tx1"/>
                </a:solidFill>
                <a:latin typeface="楷体" panose="02010609060101010101" charset="-122"/>
                <a:ea typeface="楷体" panose="02010609060101010101" charset="-122"/>
                <a:cs typeface="楷体" panose="02010609060101010101" charset="-122"/>
              </a:rPr>
              <a:t>5</a:t>
            </a:r>
            <a:r>
              <a:rPr lang="zh-CN" altLang="en-US" sz="2300">
                <a:solidFill>
                  <a:schemeClr val="tx1"/>
                </a:solidFill>
                <a:latin typeface="楷体" panose="02010609060101010101" charset="-122"/>
                <a:ea typeface="楷体" panose="02010609060101010101" charset="-122"/>
                <a:cs typeface="楷体" panose="02010609060101010101" charset="-122"/>
              </a:rPr>
              <a:t>月</a:t>
            </a:r>
            <a:r>
              <a:rPr lang="en-US" altLang="zh-CN" sz="2300">
                <a:solidFill>
                  <a:schemeClr val="tx1"/>
                </a:solidFill>
                <a:latin typeface="楷体" panose="02010609060101010101" charset="-122"/>
                <a:ea typeface="楷体" panose="02010609060101010101" charset="-122"/>
                <a:cs typeface="楷体" panose="02010609060101010101" charset="-122"/>
              </a:rPr>
              <a:t>10</a:t>
            </a:r>
            <a:r>
              <a:rPr lang="zh-CN" altLang="en-US" sz="2300">
                <a:solidFill>
                  <a:schemeClr val="tx1"/>
                </a:solidFill>
                <a:latin typeface="楷体" panose="02010609060101010101" charset="-122"/>
                <a:ea typeface="楷体" panose="02010609060101010101" charset="-122"/>
                <a:cs typeface="楷体" panose="02010609060101010101" charset="-122"/>
              </a:rPr>
              <a:t>日，一个历史性的时刻，中央党校的内部刊物《理论动态》刊登了一篇具有划时代意义的文章</a:t>
            </a:r>
            <a:r>
              <a:rPr lang="en-US" altLang="zh-CN" sz="2300">
                <a:solidFill>
                  <a:schemeClr val="tx1"/>
                </a:solidFill>
                <a:latin typeface="楷体" panose="02010609060101010101" charset="-122"/>
                <a:ea typeface="楷体" panose="02010609060101010101" charset="-122"/>
                <a:cs typeface="楷体" panose="02010609060101010101" charset="-122"/>
              </a:rPr>
              <a:t>——</a:t>
            </a:r>
            <a:r>
              <a:rPr lang="zh-CN" altLang="en-US" sz="2300">
                <a:solidFill>
                  <a:schemeClr val="tx1"/>
                </a:solidFill>
                <a:latin typeface="楷体" panose="02010609060101010101" charset="-122"/>
                <a:ea typeface="楷体" panose="02010609060101010101" charset="-122"/>
                <a:cs typeface="楷体" panose="02010609060101010101" charset="-122"/>
              </a:rPr>
              <a:t>《实践是检验真理的唯一标准》。文章的影响力迅速扩散，仅隔一日，即</a:t>
            </a:r>
            <a:r>
              <a:rPr lang="en-US" altLang="zh-CN" sz="2300">
                <a:solidFill>
                  <a:schemeClr val="tx1"/>
                </a:solidFill>
                <a:latin typeface="楷体" panose="02010609060101010101" charset="-122"/>
                <a:ea typeface="楷体" panose="02010609060101010101" charset="-122"/>
                <a:cs typeface="楷体" panose="02010609060101010101" charset="-122"/>
              </a:rPr>
              <a:t>5</a:t>
            </a:r>
            <a:r>
              <a:rPr lang="zh-CN" altLang="en-US" sz="2300">
                <a:solidFill>
                  <a:schemeClr val="tx1"/>
                </a:solidFill>
                <a:latin typeface="楷体" panose="02010609060101010101" charset="-122"/>
                <a:ea typeface="楷体" panose="02010609060101010101" charset="-122"/>
                <a:cs typeface="楷体" panose="02010609060101010101" charset="-122"/>
              </a:rPr>
              <a:t>月</a:t>
            </a:r>
            <a:r>
              <a:rPr lang="en-US" altLang="zh-CN" sz="2300">
                <a:solidFill>
                  <a:schemeClr val="tx1"/>
                </a:solidFill>
                <a:latin typeface="楷体" panose="02010609060101010101" charset="-122"/>
                <a:ea typeface="楷体" panose="02010609060101010101" charset="-122"/>
                <a:cs typeface="楷体" panose="02010609060101010101" charset="-122"/>
              </a:rPr>
              <a:t>11</a:t>
            </a:r>
            <a:r>
              <a:rPr lang="zh-CN" altLang="en-US" sz="2300">
                <a:solidFill>
                  <a:schemeClr val="tx1"/>
                </a:solidFill>
                <a:latin typeface="楷体" panose="02010609060101010101" charset="-122"/>
                <a:ea typeface="楷体" panose="02010609060101010101" charset="-122"/>
                <a:cs typeface="楷体" panose="02010609060101010101" charset="-122"/>
              </a:rPr>
              <a:t>日，它以特约评论员的名义在《光明日报》上公开发表，犹如一颗重磅炸弹，在中国社会的湖面上激起了千层浪花。这篇文章不仅引发了全国范围内的真理标准问题大讨论，更对中国社会的发展产生了深远而持久的影响，它如同一盏明灯，照亮了思想解放的道路，让无数人感到振奋和安心。</a:t>
            </a:r>
            <a:endParaRPr lang="zh-CN" altLang="en-US" sz="2300">
              <a:solidFill>
                <a:schemeClr val="tx1"/>
              </a:solidFill>
              <a:latin typeface="楷体" panose="02010609060101010101" charset="-122"/>
              <a:ea typeface="楷体" panose="02010609060101010101" charset="-122"/>
              <a:cs typeface="楷体" panose="02010609060101010101" charset="-122"/>
            </a:endParaRPr>
          </a:p>
        </p:txBody>
      </p:sp>
      <p:pic>
        <p:nvPicPr>
          <p:cNvPr id="5" name="图片 4" title=""/>
          <p:cNvPicPr>
            <a:picLocks noChangeAspect="1"/>
          </p:cNvPicPr>
          <p:nvPr/>
        </p:nvPicPr>
        <p:blipFill>
          <a:blip r:embed="rId5"/>
          <a:srcRect l="12462" t="24430" r="34" b="10886"/>
          <a:stretch>
            <a:fillRect/>
          </a:stretch>
        </p:blipFill>
        <p:spPr>
          <a:xfrm>
            <a:off x="7480935" y="2523490"/>
            <a:ext cx="3709035" cy="2433955"/>
          </a:xfrm>
          <a:prstGeom prst="roundRect">
            <a:avLst/>
          </a:prstGeom>
        </p:spPr>
      </p:pic>
      <p:grpSp>
        <p:nvGrpSpPr>
          <p:cNvPr id="2" name="组合 1" title=""/>
          <p:cNvGrpSpPr/>
          <p:nvPr/>
        </p:nvGrpSpPr>
        <p:grpSpPr>
          <a:xfrm>
            <a:off x="-35" y="178435"/>
            <a:ext cx="2839720" cy="629920"/>
            <a:chOff x="-22" y="599"/>
            <a:chExt cx="4472" cy="992"/>
          </a:xfrm>
        </p:grpSpPr>
        <p:sp>
          <p:nvSpPr>
            <p:cNvPr id="8" name="剪去单角的矩形 7"/>
            <p:cNvSpPr/>
            <p:nvPr>
              <p:custDataLst>
                <p:tags r:id="rId6"/>
              </p:custDataLst>
            </p:nvPr>
          </p:nvSpPr>
          <p:spPr>
            <a:xfrm>
              <a:off x="314" y="599"/>
              <a:ext cx="4136" cy="991"/>
            </a:xfrm>
            <a:prstGeom prst="snip1Rect">
              <a:avLst/>
            </a:prstGeom>
            <a:solidFill>
              <a:srgbClr val="87A7C4"/>
            </a:solidFill>
          </p:spPr>
          <p:style>
            <a:lnRef idx="0">
              <a:srgbClr val="FFFFFF"/>
            </a:lnRef>
            <a:fillRef idx="1">
              <a:schemeClr val="accent1"/>
            </a:fillRef>
            <a:effectRef idx="0">
              <a:srgbClr val="FFFFFF"/>
            </a:effectRef>
            <a:fontRef idx="minor">
              <a:schemeClr val="lt1"/>
            </a:fontRef>
          </p:style>
          <p:txBody>
            <a:bodyPr rtlCol="0" anchor="ctr"/>
            <a:lstStyle/>
            <a:p>
              <a:pPr algn="ctr"/>
              <a:endParaRPr lang="zh-CN" altLang="en-US">
                <a:solidFill>
                  <a:schemeClr val="bg2"/>
                </a:solidFill>
              </a:endParaRPr>
            </a:p>
          </p:txBody>
        </p:sp>
        <p:sp>
          <p:nvSpPr>
            <p:cNvPr id="9" name="文本框 11"/>
            <p:cNvSpPr txBox="1"/>
            <p:nvPr>
              <p:custDataLst>
                <p:tags r:id="rId7"/>
              </p:custDataLst>
            </p:nvPr>
          </p:nvSpPr>
          <p:spPr>
            <a:xfrm>
              <a:off x="539" y="672"/>
              <a:ext cx="3762" cy="919"/>
            </a:xfrm>
            <a:prstGeom prst="rect">
              <a:avLst/>
            </a:prstGeom>
            <a:noFill/>
          </p:spPr>
          <p:txBody>
            <a:bodyPr wrap="square" rtlCol="0">
              <a:spAutoFit/>
            </a:bodyPr>
            <a:lstStyle/>
            <a:p>
              <a:pPr lvl="0" algn="dist">
                <a:buClrTx/>
                <a:buSzTx/>
                <a:buFontTx/>
              </a:pPr>
              <a:r>
                <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rPr>
                <a:t>教学过程</a:t>
              </a:r>
              <a:endPar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endParaRPr>
            </a:p>
          </p:txBody>
        </p:sp>
        <p:sp>
          <p:nvSpPr>
            <p:cNvPr id="11" name="矩形 10"/>
            <p:cNvSpPr/>
            <p:nvPr>
              <p:custDataLst>
                <p:tags r:id="rId8"/>
              </p:custDataLst>
            </p:nvPr>
          </p:nvSpPr>
          <p:spPr>
            <a:xfrm>
              <a:off x="-22" y="599"/>
              <a:ext cx="229" cy="991"/>
            </a:xfrm>
            <a:prstGeom prst="rect">
              <a:avLst/>
            </a:prstGeom>
            <a:solidFill>
              <a:srgbClr val="87A7C4"/>
            </a:solidFill>
          </p:spPr>
          <p:style>
            <a:lnRef idx="0">
              <a:srgbClr val="FFFFFF"/>
            </a:lnRef>
            <a:fillRef idx="1">
              <a:schemeClr val="accent1"/>
            </a:fillRef>
            <a:effectRef idx="0">
              <a:srgbClr val="FFFFFF"/>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spTree>
    <p:custDataLst>
      <p:tags r:id="rId9"/>
    </p:custDataLst>
  </p:cSld>
  <p:clrMapOvr>
    <a:masterClrMapping/>
  </p:clrMapOvr>
  <p:transition/>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4" name="矩形 1" title=""/>
          <p:cNvSpPr/>
          <p:nvPr>
            <p:custDataLst>
              <p:tags r:id="rId3"/>
            </p:custDataLst>
          </p:nvPr>
        </p:nvSpPr>
        <p:spPr>
          <a:xfrm>
            <a:off x="480060" y="1088390"/>
            <a:ext cx="11212195" cy="5414645"/>
          </a:xfrm>
          <a:prstGeom prst="roundRect">
            <a:avLst>
              <a:gd name="adj" fmla="val 7370"/>
            </a:avLst>
          </a:prstGeom>
          <a:solidFill>
            <a:schemeClr val="bg1">
              <a:alpha val="96000"/>
            </a:schemeClr>
          </a:solidFill>
          <a:ln w="1270" cap="flat" cmpd="thickThin">
            <a:solidFill>
              <a:srgbClr val="87A7C4">
                <a:alpha val="66000"/>
              </a:srgb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17" name="标题 16" title=""/>
          <p:cNvSpPr>
            <a:spLocks noGrp="1"/>
          </p:cNvSpPr>
          <p:nvPr>
            <p:ph type="title"/>
            <p:custDataLst>
              <p:tags r:id="rId4"/>
            </p:custDataLst>
          </p:nvPr>
        </p:nvSpPr>
        <p:spPr>
          <a:xfrm>
            <a:off x="1066800" y="1088345"/>
            <a:ext cx="10800000" cy="720000"/>
          </a:xfrm>
        </p:spPr>
        <p:txBody>
          <a:bodyPr>
            <a:normAutofit/>
          </a:bodyPr>
          <a:lstStyle/>
          <a:p>
            <a:r>
              <a:rPr lang="zh-CN" altLang="en-US"/>
              <a:t>学习任务三：解读标题</a:t>
            </a:r>
            <a:endParaRPr lang="zh-CN" altLang="en-US"/>
          </a:p>
        </p:txBody>
      </p:sp>
      <p:sp>
        <p:nvSpPr>
          <p:cNvPr id="2" name="内容占位符 1" title=""/>
          <p:cNvSpPr>
            <a:spLocks noGrp="1"/>
          </p:cNvSpPr>
          <p:nvPr>
            <p:ph idx="1"/>
          </p:nvPr>
        </p:nvSpPr>
        <p:spPr>
          <a:xfrm>
            <a:off x="997585" y="1978025"/>
            <a:ext cx="10095865" cy="4873625"/>
          </a:xfrm>
        </p:spPr>
        <p:txBody>
          <a:bodyPr>
            <a:normAutofit/>
          </a:bodyPr>
          <a:lstStyle/>
          <a:p>
            <a:pPr marL="0" lvl="1" indent="-514350" algn="just" fontAlgn="auto">
              <a:lnSpc>
                <a:spcPct val="150000"/>
              </a:lnSpc>
              <a:buFont typeface="+mj-ea"/>
              <a:buAutoNum type="circleNumDbPlain"/>
            </a:pPr>
            <a:r>
              <a:rPr lang="zh-CN" altLang="en-US" sz="2600">
                <a:solidFill>
                  <a:schemeClr val="tx1"/>
                </a:solidFill>
                <a:latin typeface="楷体" panose="02010609060101010101" charset="-122"/>
                <a:ea typeface="楷体" panose="02010609060101010101" charset="-122"/>
                <a:cs typeface="楷体" panose="02010609060101010101" charset="-122"/>
              </a:rPr>
              <a:t>“实践”，即对社会与自然进行有意识的改造活动。</a:t>
            </a:r>
            <a:endParaRPr lang="zh-CN" altLang="en-US" sz="2600">
              <a:solidFill>
                <a:schemeClr val="tx1"/>
              </a:solidFill>
              <a:latin typeface="楷体" panose="02010609060101010101" charset="-122"/>
              <a:ea typeface="楷体" panose="02010609060101010101" charset="-122"/>
              <a:cs typeface="楷体" panose="02010609060101010101" charset="-122"/>
            </a:endParaRPr>
          </a:p>
          <a:p>
            <a:pPr marL="0" lvl="1" indent="-514350" algn="just" fontAlgn="auto">
              <a:lnSpc>
                <a:spcPct val="150000"/>
              </a:lnSpc>
              <a:buFont typeface="+mj-ea"/>
              <a:buAutoNum type="circleNumDbPlain"/>
            </a:pPr>
            <a:r>
              <a:rPr lang="zh-CN" altLang="en-US" sz="2600">
                <a:solidFill>
                  <a:schemeClr val="tx1"/>
                </a:solidFill>
                <a:latin typeface="楷体" panose="02010609060101010101" charset="-122"/>
                <a:ea typeface="楷体" panose="02010609060101010101" charset="-122"/>
                <a:cs typeface="楷体" panose="02010609060101010101" charset="-122"/>
              </a:rPr>
              <a:t>“检验”，检查并验证。</a:t>
            </a:r>
            <a:endParaRPr lang="zh-CN" altLang="en-US" sz="2600">
              <a:solidFill>
                <a:schemeClr val="tx1"/>
              </a:solidFill>
              <a:latin typeface="楷体" panose="02010609060101010101" charset="-122"/>
              <a:ea typeface="楷体" panose="02010609060101010101" charset="-122"/>
              <a:cs typeface="楷体" panose="02010609060101010101" charset="-122"/>
            </a:endParaRPr>
          </a:p>
          <a:p>
            <a:pPr marL="0" lvl="1" indent="-514350" algn="just" fontAlgn="auto">
              <a:lnSpc>
                <a:spcPct val="150000"/>
              </a:lnSpc>
              <a:buFont typeface="+mj-ea"/>
              <a:buAutoNum type="circleNumDbPlain"/>
            </a:pPr>
            <a:r>
              <a:rPr lang="zh-CN" altLang="en-US" sz="2600">
                <a:solidFill>
                  <a:schemeClr val="tx1"/>
                </a:solidFill>
                <a:latin typeface="楷体" panose="02010609060101010101" charset="-122"/>
                <a:ea typeface="楷体" panose="02010609060101010101" charset="-122"/>
                <a:cs typeface="楷体" panose="02010609060101010101" charset="-122"/>
              </a:rPr>
              <a:t>“真理”，人们对客观世界及其规律的准确理解与认知。</a:t>
            </a:r>
            <a:endParaRPr lang="zh-CN" altLang="en-US" sz="2600">
              <a:solidFill>
                <a:schemeClr val="tx1"/>
              </a:solidFill>
              <a:latin typeface="楷体" panose="02010609060101010101" charset="-122"/>
              <a:ea typeface="楷体" panose="02010609060101010101" charset="-122"/>
              <a:cs typeface="楷体" panose="02010609060101010101" charset="-122"/>
            </a:endParaRPr>
          </a:p>
          <a:p>
            <a:pPr marL="0" lvl="1" indent="-514350" algn="just" fontAlgn="auto">
              <a:lnSpc>
                <a:spcPct val="150000"/>
              </a:lnSpc>
              <a:buFont typeface="+mj-ea"/>
              <a:buAutoNum type="circleNumDbPlain"/>
            </a:pPr>
            <a:r>
              <a:rPr lang="zh-CN" altLang="en-US" sz="2600">
                <a:solidFill>
                  <a:schemeClr val="tx1"/>
                </a:solidFill>
                <a:latin typeface="楷体" panose="02010609060101010101" charset="-122"/>
                <a:ea typeface="楷体" panose="02010609060101010101" charset="-122"/>
                <a:cs typeface="楷体" panose="02010609060101010101" charset="-122"/>
              </a:rPr>
              <a:t>“唯一”，强调了“实践”这一核心准则的重要性和崇高地</a:t>
            </a:r>
            <a:r>
              <a:rPr lang="en-US" altLang="zh-CN" sz="2600">
                <a:solidFill>
                  <a:schemeClr val="tx1"/>
                </a:solidFill>
                <a:latin typeface="楷体" panose="02010609060101010101" charset="-122"/>
                <a:ea typeface="楷体" panose="02010609060101010101" charset="-122"/>
                <a:cs typeface="楷体" panose="02010609060101010101" charset="-122"/>
              </a:rPr>
              <a:t> </a:t>
            </a:r>
            <a:r>
              <a:rPr lang="zh-CN" altLang="en-US" sz="2600">
                <a:solidFill>
                  <a:schemeClr val="tx1"/>
                </a:solidFill>
                <a:latin typeface="楷体" panose="02010609060101010101" charset="-122"/>
                <a:ea typeface="楷体" panose="02010609060101010101" charset="-122"/>
                <a:cs typeface="楷体" panose="02010609060101010101" charset="-122"/>
              </a:rPr>
              <a:t>位。</a:t>
            </a:r>
            <a:endParaRPr lang="zh-CN" altLang="en-US" sz="2600">
              <a:solidFill>
                <a:schemeClr val="tx1"/>
              </a:solidFill>
              <a:latin typeface="楷体" panose="02010609060101010101" charset="-122"/>
              <a:ea typeface="楷体" panose="02010609060101010101" charset="-122"/>
              <a:cs typeface="楷体" panose="02010609060101010101" charset="-122"/>
            </a:endParaRPr>
          </a:p>
          <a:p>
            <a:pPr marL="0" lvl="1" indent="-514350" algn="just" fontAlgn="auto">
              <a:lnSpc>
                <a:spcPct val="150000"/>
              </a:lnSpc>
              <a:buFont typeface="+mj-ea"/>
              <a:buAutoNum type="circleNumDbPlain"/>
            </a:pPr>
            <a:r>
              <a:rPr lang="zh-CN" altLang="en-US" sz="2600">
                <a:solidFill>
                  <a:schemeClr val="tx1"/>
                </a:solidFill>
                <a:latin typeface="楷体" panose="02010609060101010101" charset="-122"/>
                <a:ea typeface="楷体" panose="02010609060101010101" charset="-122"/>
                <a:cs typeface="楷体" panose="02010609060101010101" charset="-122"/>
              </a:rPr>
              <a:t>“标准”，对反复出现的事物和概念所制定的统一标准。</a:t>
            </a:r>
            <a:endParaRPr lang="zh-CN" altLang="en-US" sz="2600">
              <a:solidFill>
                <a:schemeClr val="tx1"/>
              </a:solidFill>
              <a:latin typeface="楷体" panose="02010609060101010101" charset="-122"/>
              <a:ea typeface="楷体" panose="02010609060101010101" charset="-122"/>
              <a:cs typeface="楷体" panose="02010609060101010101" charset="-122"/>
            </a:endParaRPr>
          </a:p>
        </p:txBody>
      </p:sp>
      <p:grpSp>
        <p:nvGrpSpPr>
          <p:cNvPr id="3" name="组合 2" title=""/>
          <p:cNvGrpSpPr/>
          <p:nvPr/>
        </p:nvGrpSpPr>
        <p:grpSpPr>
          <a:xfrm>
            <a:off x="-35" y="178435"/>
            <a:ext cx="2839720" cy="629920"/>
            <a:chOff x="-22" y="599"/>
            <a:chExt cx="4472" cy="992"/>
          </a:xfrm>
        </p:grpSpPr>
        <p:sp>
          <p:nvSpPr>
            <p:cNvPr id="5" name="剪去单角的矩形 4"/>
            <p:cNvSpPr/>
            <p:nvPr>
              <p:custDataLst>
                <p:tags r:id="rId5"/>
              </p:custDataLst>
            </p:nvPr>
          </p:nvSpPr>
          <p:spPr>
            <a:xfrm>
              <a:off x="314" y="599"/>
              <a:ext cx="4136" cy="991"/>
            </a:xfrm>
            <a:prstGeom prst="snip1Rect">
              <a:avLst/>
            </a:prstGeom>
            <a:solidFill>
              <a:srgbClr val="87A7C4"/>
            </a:solidFill>
          </p:spPr>
          <p:style>
            <a:lnRef idx="0">
              <a:srgbClr val="FFFFFF"/>
            </a:lnRef>
            <a:fillRef idx="1">
              <a:schemeClr val="accent1"/>
            </a:fillRef>
            <a:effectRef idx="0">
              <a:srgbClr val="FFFFFF"/>
            </a:effectRef>
            <a:fontRef idx="minor">
              <a:schemeClr val="lt1"/>
            </a:fontRef>
          </p:style>
          <p:txBody>
            <a:bodyPr rtlCol="0" anchor="ctr"/>
            <a:lstStyle/>
            <a:p>
              <a:pPr algn="ctr"/>
              <a:endParaRPr lang="zh-CN" altLang="en-US">
                <a:solidFill>
                  <a:schemeClr val="bg2"/>
                </a:solidFill>
              </a:endParaRPr>
            </a:p>
          </p:txBody>
        </p:sp>
        <p:sp>
          <p:nvSpPr>
            <p:cNvPr id="8" name="文本框 11"/>
            <p:cNvSpPr txBox="1"/>
            <p:nvPr>
              <p:custDataLst>
                <p:tags r:id="rId6"/>
              </p:custDataLst>
            </p:nvPr>
          </p:nvSpPr>
          <p:spPr>
            <a:xfrm>
              <a:off x="539" y="672"/>
              <a:ext cx="3762" cy="919"/>
            </a:xfrm>
            <a:prstGeom prst="rect">
              <a:avLst/>
            </a:prstGeom>
            <a:noFill/>
          </p:spPr>
          <p:txBody>
            <a:bodyPr wrap="square" rtlCol="0">
              <a:spAutoFit/>
            </a:bodyPr>
            <a:lstStyle/>
            <a:p>
              <a:pPr lvl="0" algn="dist">
                <a:buClrTx/>
                <a:buSzTx/>
                <a:buFontTx/>
              </a:pPr>
              <a:r>
                <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rPr>
                <a:t>教学过程</a:t>
              </a:r>
              <a:endPar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endParaRPr>
            </a:p>
          </p:txBody>
        </p:sp>
        <p:sp>
          <p:nvSpPr>
            <p:cNvPr id="9" name="矩形 8"/>
            <p:cNvSpPr/>
            <p:nvPr>
              <p:custDataLst>
                <p:tags r:id="rId7"/>
              </p:custDataLst>
            </p:nvPr>
          </p:nvSpPr>
          <p:spPr>
            <a:xfrm>
              <a:off x="-22" y="599"/>
              <a:ext cx="229" cy="991"/>
            </a:xfrm>
            <a:prstGeom prst="rect">
              <a:avLst/>
            </a:prstGeom>
            <a:solidFill>
              <a:srgbClr val="87A7C4"/>
            </a:solidFill>
          </p:spPr>
          <p:style>
            <a:lnRef idx="0">
              <a:srgbClr val="FFFFFF"/>
            </a:lnRef>
            <a:fillRef idx="1">
              <a:schemeClr val="accent1"/>
            </a:fillRef>
            <a:effectRef idx="0">
              <a:srgbClr val="FFFFFF"/>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spTree>
    <p:custDataLst>
      <p:tags r:id="rId8"/>
    </p:custDataLst>
  </p:cSld>
  <p:clrMapOvr>
    <a:masterClrMapping/>
  </p:clrMapOvr>
  <p:transition/>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4" name="矩形 1" title=""/>
          <p:cNvSpPr/>
          <p:nvPr>
            <p:custDataLst>
              <p:tags r:id="rId3"/>
            </p:custDataLst>
          </p:nvPr>
        </p:nvSpPr>
        <p:spPr>
          <a:xfrm>
            <a:off x="480060" y="1088390"/>
            <a:ext cx="11212195" cy="5414645"/>
          </a:xfrm>
          <a:prstGeom prst="roundRect">
            <a:avLst>
              <a:gd name="adj" fmla="val 7370"/>
            </a:avLst>
          </a:prstGeom>
          <a:solidFill>
            <a:schemeClr val="bg1">
              <a:alpha val="96000"/>
            </a:schemeClr>
          </a:solidFill>
          <a:ln w="1270" cap="flat" cmpd="thickThin">
            <a:solidFill>
              <a:srgbClr val="87A7C4">
                <a:alpha val="66000"/>
              </a:srgb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17" name="标题 16" title=""/>
          <p:cNvSpPr>
            <a:spLocks noGrp="1"/>
          </p:cNvSpPr>
          <p:nvPr>
            <p:ph type="title"/>
            <p:custDataLst>
              <p:tags r:id="rId4"/>
            </p:custDataLst>
          </p:nvPr>
        </p:nvSpPr>
        <p:spPr>
          <a:xfrm>
            <a:off x="1066800" y="1088345"/>
            <a:ext cx="10800000" cy="720000"/>
          </a:xfrm>
        </p:spPr>
        <p:txBody>
          <a:bodyPr>
            <a:normAutofit/>
          </a:bodyPr>
          <a:lstStyle/>
          <a:p>
            <a:r>
              <a:rPr lang="zh-CN" altLang="en-US"/>
              <a:t>学习任务四：梳理文章</a:t>
            </a:r>
            <a:endParaRPr lang="zh-CN" altLang="en-US"/>
          </a:p>
        </p:txBody>
      </p:sp>
      <p:sp>
        <p:nvSpPr>
          <p:cNvPr id="3" name="内容占位符 2" title=""/>
          <p:cNvSpPr>
            <a:spLocks noGrp="1"/>
          </p:cNvSpPr>
          <p:nvPr>
            <p:ph idx="1"/>
          </p:nvPr>
        </p:nvSpPr>
        <p:spPr>
          <a:xfrm>
            <a:off x="1066800" y="2016125"/>
            <a:ext cx="10107295" cy="4873625"/>
          </a:xfrm>
        </p:spPr>
        <p:txBody>
          <a:bodyPr>
            <a:normAutofit/>
          </a:bodyPr>
          <a:lstStyle/>
          <a:p>
            <a:pPr marL="0" lvl="1" indent="0" algn="just" fontAlgn="auto">
              <a:buNone/>
            </a:pPr>
            <a:r>
              <a:rPr lang="zh-CN" altLang="en-US" sz="2800">
                <a:solidFill>
                  <a:schemeClr val="tx1"/>
                </a:solidFill>
                <a:latin typeface="黑体" panose="02010609060101010101" charset="-122"/>
                <a:ea typeface="黑体" panose="02010609060101010101" charset="-122"/>
                <a:cs typeface="黑体" panose="02010609060101010101" charset="-122"/>
              </a:rPr>
              <a:t>1.本文共计6250字，初次阅读这篇篇幅较长的文章时，我们如何迅速地提炼出文章的核心论点呢？各位同学，你们有什么高效的策略吗？</a:t>
            </a:r>
            <a:endParaRPr lang="zh-CN" altLang="en-US" sz="2800">
              <a:solidFill>
                <a:schemeClr val="tx1"/>
              </a:solidFill>
              <a:latin typeface="黑体" panose="02010609060101010101" charset="-122"/>
              <a:ea typeface="黑体" panose="02010609060101010101" charset="-122"/>
              <a:cs typeface="黑体" panose="02010609060101010101" charset="-122"/>
            </a:endParaRPr>
          </a:p>
          <a:p>
            <a:pPr marL="0" lvl="1" indent="0" algn="just" fontAlgn="auto">
              <a:buNone/>
            </a:pPr>
            <a:endParaRPr lang="zh-CN" altLang="en-US" sz="2800">
              <a:solidFill>
                <a:schemeClr val="tx1"/>
              </a:solidFill>
              <a:latin typeface="黑体" panose="02010609060101010101" charset="-122"/>
              <a:ea typeface="黑体" panose="02010609060101010101" charset="-122"/>
              <a:cs typeface="黑体" panose="02010609060101010101" charset="-122"/>
            </a:endParaRPr>
          </a:p>
          <a:p>
            <a:pPr marL="0" lvl="1" indent="0" algn="just" fontAlgn="auto">
              <a:buNone/>
            </a:pPr>
            <a:r>
              <a:rPr lang="zh-CN" altLang="en-US" sz="2800" b="1">
                <a:solidFill>
                  <a:srgbClr val="C00000"/>
                </a:solidFill>
                <a:latin typeface="楷体" panose="02010609060101010101" charset="-122"/>
                <a:ea typeface="楷体" panose="02010609060101010101" charset="-122"/>
                <a:cs typeface="黑体" panose="02010609060101010101" charset="-122"/>
              </a:rPr>
              <a:t>抓住文章的大标题和四个章节的小标题，标题即论点</a:t>
            </a:r>
            <a:endParaRPr lang="zh-CN" altLang="en-US" sz="2800" b="1">
              <a:solidFill>
                <a:srgbClr val="C00000"/>
              </a:solidFill>
              <a:latin typeface="楷体" panose="02010609060101010101" charset="-122"/>
              <a:ea typeface="楷体" panose="02010609060101010101" charset="-122"/>
              <a:cs typeface="黑体" panose="02010609060101010101" charset="-122"/>
            </a:endParaRPr>
          </a:p>
        </p:txBody>
      </p:sp>
      <p:grpSp>
        <p:nvGrpSpPr>
          <p:cNvPr id="2" name="组合 1" title=""/>
          <p:cNvGrpSpPr/>
          <p:nvPr/>
        </p:nvGrpSpPr>
        <p:grpSpPr>
          <a:xfrm>
            <a:off x="-35" y="178435"/>
            <a:ext cx="2839720" cy="629920"/>
            <a:chOff x="-22" y="599"/>
            <a:chExt cx="4472" cy="992"/>
          </a:xfrm>
        </p:grpSpPr>
        <p:sp>
          <p:nvSpPr>
            <p:cNvPr id="5" name="剪去单角的矩形 4"/>
            <p:cNvSpPr/>
            <p:nvPr>
              <p:custDataLst>
                <p:tags r:id="rId5"/>
              </p:custDataLst>
            </p:nvPr>
          </p:nvSpPr>
          <p:spPr>
            <a:xfrm>
              <a:off x="314" y="599"/>
              <a:ext cx="4136" cy="991"/>
            </a:xfrm>
            <a:prstGeom prst="snip1Rect">
              <a:avLst/>
            </a:prstGeom>
            <a:solidFill>
              <a:srgbClr val="87A7C4"/>
            </a:solidFill>
          </p:spPr>
          <p:style>
            <a:lnRef idx="0">
              <a:srgbClr val="FFFFFF"/>
            </a:lnRef>
            <a:fillRef idx="1">
              <a:schemeClr val="accent1"/>
            </a:fillRef>
            <a:effectRef idx="0">
              <a:srgbClr val="FFFFFF"/>
            </a:effectRef>
            <a:fontRef idx="minor">
              <a:schemeClr val="lt1"/>
            </a:fontRef>
          </p:style>
          <p:txBody>
            <a:bodyPr rtlCol="0" anchor="ctr"/>
            <a:lstStyle/>
            <a:p>
              <a:pPr algn="ctr"/>
              <a:endParaRPr lang="zh-CN" altLang="en-US">
                <a:solidFill>
                  <a:schemeClr val="bg2"/>
                </a:solidFill>
              </a:endParaRPr>
            </a:p>
          </p:txBody>
        </p:sp>
        <p:sp>
          <p:nvSpPr>
            <p:cNvPr id="8" name="文本框 11"/>
            <p:cNvSpPr txBox="1"/>
            <p:nvPr>
              <p:custDataLst>
                <p:tags r:id="rId6"/>
              </p:custDataLst>
            </p:nvPr>
          </p:nvSpPr>
          <p:spPr>
            <a:xfrm>
              <a:off x="539" y="672"/>
              <a:ext cx="3762" cy="919"/>
            </a:xfrm>
            <a:prstGeom prst="rect">
              <a:avLst/>
            </a:prstGeom>
            <a:noFill/>
          </p:spPr>
          <p:txBody>
            <a:bodyPr wrap="square" rtlCol="0">
              <a:spAutoFit/>
            </a:bodyPr>
            <a:lstStyle/>
            <a:p>
              <a:pPr lvl="0" algn="dist">
                <a:buClrTx/>
                <a:buSzTx/>
                <a:buFontTx/>
              </a:pPr>
              <a:r>
                <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rPr>
                <a:t>教学过程</a:t>
              </a:r>
              <a:endPar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endParaRPr>
            </a:p>
          </p:txBody>
        </p:sp>
        <p:sp>
          <p:nvSpPr>
            <p:cNvPr id="9" name="矩形 8"/>
            <p:cNvSpPr/>
            <p:nvPr>
              <p:custDataLst>
                <p:tags r:id="rId7"/>
              </p:custDataLst>
            </p:nvPr>
          </p:nvSpPr>
          <p:spPr>
            <a:xfrm>
              <a:off x="-22" y="599"/>
              <a:ext cx="229" cy="991"/>
            </a:xfrm>
            <a:prstGeom prst="rect">
              <a:avLst/>
            </a:prstGeom>
            <a:solidFill>
              <a:srgbClr val="87A7C4"/>
            </a:solidFill>
          </p:spPr>
          <p:style>
            <a:lnRef idx="0">
              <a:srgbClr val="FFFFFF"/>
            </a:lnRef>
            <a:fillRef idx="1">
              <a:schemeClr val="accent1"/>
            </a:fillRef>
            <a:effectRef idx="0">
              <a:srgbClr val="FFFFFF"/>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spTree>
    <p:custDataLst>
      <p:tags r:id="rId8"/>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4" name="矩形 1" title=""/>
          <p:cNvSpPr/>
          <p:nvPr>
            <p:custDataLst>
              <p:tags r:id="rId3"/>
            </p:custDataLst>
          </p:nvPr>
        </p:nvSpPr>
        <p:spPr>
          <a:xfrm>
            <a:off x="480060" y="1088390"/>
            <a:ext cx="11212195" cy="5414645"/>
          </a:xfrm>
          <a:prstGeom prst="roundRect">
            <a:avLst>
              <a:gd name="adj" fmla="val 7370"/>
            </a:avLst>
          </a:prstGeom>
          <a:solidFill>
            <a:schemeClr val="bg1">
              <a:alpha val="96000"/>
            </a:schemeClr>
          </a:solidFill>
          <a:ln w="1270" cap="flat" cmpd="thickThin">
            <a:solidFill>
              <a:srgbClr val="87A7C4">
                <a:alpha val="66000"/>
              </a:srgb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17" name="标题 16" title=""/>
          <p:cNvSpPr>
            <a:spLocks noGrp="1"/>
          </p:cNvSpPr>
          <p:nvPr>
            <p:ph type="title"/>
            <p:custDataLst>
              <p:tags r:id="rId4"/>
            </p:custDataLst>
          </p:nvPr>
        </p:nvSpPr>
        <p:spPr>
          <a:xfrm>
            <a:off x="1066800" y="1088345"/>
            <a:ext cx="10800000" cy="720000"/>
          </a:xfrm>
        </p:spPr>
        <p:txBody>
          <a:bodyPr>
            <a:normAutofit/>
          </a:bodyPr>
          <a:lstStyle/>
          <a:p>
            <a:r>
              <a:rPr lang="zh-CN" altLang="en-US"/>
              <a:t>学习任务四：梳理文章</a:t>
            </a:r>
            <a:endParaRPr lang="zh-CN" altLang="en-US"/>
          </a:p>
        </p:txBody>
      </p:sp>
      <p:sp>
        <p:nvSpPr>
          <p:cNvPr id="3" name="内容占位符 2" title=""/>
          <p:cNvSpPr>
            <a:spLocks noGrp="1"/>
          </p:cNvSpPr>
          <p:nvPr>
            <p:ph idx="1"/>
          </p:nvPr>
        </p:nvSpPr>
        <p:spPr>
          <a:xfrm>
            <a:off x="1066800" y="2016125"/>
            <a:ext cx="10107295" cy="4873625"/>
          </a:xfrm>
        </p:spPr>
        <p:txBody>
          <a:bodyPr>
            <a:normAutofit/>
          </a:bodyPr>
          <a:lstStyle/>
          <a:p>
            <a:pPr marL="0" lvl="1" indent="0" algn="just" fontAlgn="auto">
              <a:buNone/>
            </a:pPr>
            <a:r>
              <a:rPr lang="en-US" altLang="zh-CN" sz="2800">
                <a:solidFill>
                  <a:schemeClr val="tx1"/>
                </a:solidFill>
                <a:latin typeface="黑体" panose="02010609060101010101" charset="-122"/>
                <a:ea typeface="黑体" panose="02010609060101010101" charset="-122"/>
                <a:cs typeface="黑体" panose="02010609060101010101" charset="-122"/>
              </a:rPr>
              <a:t>2.</a:t>
            </a:r>
            <a:r>
              <a:rPr lang="zh-CN" altLang="en-US" sz="2800">
                <a:solidFill>
                  <a:schemeClr val="tx1"/>
                </a:solidFill>
                <a:latin typeface="黑体" panose="02010609060101010101" charset="-122"/>
                <a:ea typeface="黑体" panose="02010609060101010101" charset="-122"/>
                <a:cs typeface="黑体" panose="02010609060101010101" charset="-122"/>
              </a:rPr>
              <a:t>大家觉得这四个小标题的内容能调换位置吗？为什么？</a:t>
            </a:r>
            <a:endParaRPr lang="zh-CN" altLang="en-US" sz="2800">
              <a:solidFill>
                <a:schemeClr val="tx1"/>
              </a:solidFill>
              <a:latin typeface="黑体" panose="02010609060101010101" charset="-122"/>
              <a:ea typeface="黑体" panose="02010609060101010101" charset="-122"/>
              <a:cs typeface="黑体" panose="02010609060101010101" charset="-122"/>
            </a:endParaRPr>
          </a:p>
          <a:p>
            <a:pPr marL="0" lvl="1" indent="0" algn="just" fontAlgn="auto">
              <a:buNone/>
            </a:pPr>
            <a:endParaRPr lang="zh-CN" altLang="en-US" sz="2800">
              <a:solidFill>
                <a:schemeClr val="tx1"/>
              </a:solidFill>
              <a:latin typeface="黑体" panose="02010609060101010101" charset="-122"/>
              <a:ea typeface="黑体" panose="02010609060101010101" charset="-122"/>
              <a:cs typeface="黑体" panose="02010609060101010101" charset="-122"/>
            </a:endParaRPr>
          </a:p>
          <a:p>
            <a:pPr marL="0" lvl="1" indent="0" algn="just" fontAlgn="auto">
              <a:buNone/>
            </a:pPr>
            <a:r>
              <a:rPr lang="zh-CN" altLang="en-US" sz="2800" b="1">
                <a:solidFill>
                  <a:srgbClr val="C00000"/>
                </a:solidFill>
                <a:latin typeface="楷体" panose="02010609060101010101" charset="-122"/>
                <a:ea typeface="楷体" panose="02010609060101010101" charset="-122"/>
                <a:cs typeface="楷体" panose="02010609060101010101" charset="-122"/>
              </a:rPr>
              <a:t>不能调换位置。</a:t>
            </a:r>
            <a:endParaRPr lang="zh-CN" altLang="en-US" sz="2800" b="1">
              <a:solidFill>
                <a:srgbClr val="C00000"/>
              </a:solidFill>
              <a:latin typeface="楷体" panose="02010609060101010101" charset="-122"/>
              <a:ea typeface="楷体" panose="02010609060101010101" charset="-122"/>
              <a:cs typeface="楷体" panose="02010609060101010101" charset="-122"/>
            </a:endParaRPr>
          </a:p>
          <a:p>
            <a:pPr marL="0" lvl="1" indent="0" algn="just" fontAlgn="auto">
              <a:buNone/>
            </a:pPr>
            <a:r>
              <a:rPr lang="zh-CN" altLang="en-US" sz="2800" b="1">
                <a:solidFill>
                  <a:srgbClr val="C00000"/>
                </a:solidFill>
                <a:latin typeface="楷体" panose="02010609060101010101" charset="-122"/>
                <a:ea typeface="楷体" panose="02010609060101010101" charset="-122"/>
                <a:cs typeface="楷体" panose="02010609060101010101" charset="-122"/>
              </a:rPr>
              <a:t>本文通过四个部分，从多重视角深入剖析核心论点，遵循</a:t>
            </a:r>
            <a:r>
              <a:rPr lang="en-US" altLang="zh-CN" sz="2800" b="1">
                <a:solidFill>
                  <a:srgbClr val="C00000"/>
                </a:solidFill>
                <a:latin typeface="楷体" panose="02010609060101010101" charset="-122"/>
                <a:ea typeface="楷体" panose="02010609060101010101" charset="-122"/>
                <a:cs typeface="楷体" panose="02010609060101010101" charset="-122"/>
              </a:rPr>
              <a:t>“</a:t>
            </a:r>
            <a:r>
              <a:rPr lang="zh-CN" altLang="en-US" sz="2800" b="1">
                <a:solidFill>
                  <a:srgbClr val="C00000"/>
                </a:solidFill>
                <a:latin typeface="楷体" panose="02010609060101010101" charset="-122"/>
                <a:ea typeface="楷体" panose="02010609060101010101" charset="-122"/>
                <a:cs typeface="楷体" panose="02010609060101010101" charset="-122"/>
              </a:rPr>
              <a:t>定义</a:t>
            </a:r>
            <a:r>
              <a:rPr lang="en-US" altLang="zh-CN" sz="2800" b="1">
                <a:solidFill>
                  <a:srgbClr val="C00000"/>
                </a:solidFill>
                <a:latin typeface="楷体" panose="02010609060101010101" charset="-122"/>
                <a:ea typeface="楷体" panose="02010609060101010101" charset="-122"/>
                <a:cs typeface="楷体" panose="02010609060101010101" charset="-122"/>
              </a:rPr>
              <a:t>—</a:t>
            </a:r>
            <a:r>
              <a:rPr lang="zh-CN" altLang="en-US" sz="2800" b="1">
                <a:solidFill>
                  <a:srgbClr val="C00000"/>
                </a:solidFill>
                <a:latin typeface="楷体" panose="02010609060101010101" charset="-122"/>
                <a:ea typeface="楷体" panose="02010609060101010101" charset="-122"/>
                <a:cs typeface="楷体" panose="02010609060101010101" charset="-122"/>
              </a:rPr>
              <a:t>原因</a:t>
            </a:r>
            <a:r>
              <a:rPr lang="en-US" altLang="zh-CN" sz="2800" b="1">
                <a:solidFill>
                  <a:srgbClr val="C00000"/>
                </a:solidFill>
                <a:latin typeface="楷体" panose="02010609060101010101" charset="-122"/>
                <a:ea typeface="楷体" panose="02010609060101010101" charset="-122"/>
                <a:cs typeface="楷体" panose="02010609060101010101" charset="-122"/>
              </a:rPr>
              <a:t>—</a:t>
            </a:r>
            <a:r>
              <a:rPr lang="zh-CN" altLang="en-US" sz="2800" b="1">
                <a:solidFill>
                  <a:srgbClr val="C00000"/>
                </a:solidFill>
                <a:latin typeface="楷体" panose="02010609060101010101" charset="-122"/>
                <a:ea typeface="楷体" panose="02010609060101010101" charset="-122"/>
                <a:cs typeface="楷体" panose="02010609060101010101" charset="-122"/>
              </a:rPr>
              <a:t>对策</a:t>
            </a:r>
            <a:r>
              <a:rPr lang="en-US" altLang="zh-CN" sz="2800" b="1">
                <a:solidFill>
                  <a:srgbClr val="C00000"/>
                </a:solidFill>
                <a:latin typeface="楷体" panose="02010609060101010101" charset="-122"/>
                <a:ea typeface="楷体" panose="02010609060101010101" charset="-122"/>
                <a:cs typeface="楷体" panose="02010609060101010101" charset="-122"/>
              </a:rPr>
              <a:t>”</a:t>
            </a:r>
            <a:r>
              <a:rPr lang="zh-CN" altLang="en-US" sz="2800" b="1">
                <a:solidFill>
                  <a:srgbClr val="C00000"/>
                </a:solidFill>
                <a:latin typeface="楷体" panose="02010609060101010101" charset="-122"/>
                <a:ea typeface="楷体" panose="02010609060101010101" charset="-122"/>
                <a:cs typeface="楷体" panose="02010609060101010101" charset="-122"/>
              </a:rPr>
              <a:t>的认知框架，逐步推进，展现出严谨的逻辑结构和合理的论证过程，各部分顺序不可颠倒。</a:t>
            </a:r>
            <a:endParaRPr lang="zh-CN" altLang="en-US" sz="2800" b="1">
              <a:solidFill>
                <a:srgbClr val="C00000"/>
              </a:solidFill>
              <a:latin typeface="楷体" panose="02010609060101010101" charset="-122"/>
              <a:ea typeface="楷体" panose="02010609060101010101" charset="-122"/>
              <a:cs typeface="楷体" panose="02010609060101010101" charset="-122"/>
            </a:endParaRPr>
          </a:p>
        </p:txBody>
      </p:sp>
      <p:grpSp>
        <p:nvGrpSpPr>
          <p:cNvPr id="2" name="组合 1" title=""/>
          <p:cNvGrpSpPr/>
          <p:nvPr/>
        </p:nvGrpSpPr>
        <p:grpSpPr>
          <a:xfrm>
            <a:off x="-35" y="178435"/>
            <a:ext cx="2839720" cy="629920"/>
            <a:chOff x="-22" y="599"/>
            <a:chExt cx="4472" cy="992"/>
          </a:xfrm>
        </p:grpSpPr>
        <p:sp>
          <p:nvSpPr>
            <p:cNvPr id="5" name="剪去单角的矩形 4"/>
            <p:cNvSpPr/>
            <p:nvPr>
              <p:custDataLst>
                <p:tags r:id="rId5"/>
              </p:custDataLst>
            </p:nvPr>
          </p:nvSpPr>
          <p:spPr>
            <a:xfrm>
              <a:off x="314" y="599"/>
              <a:ext cx="4136" cy="991"/>
            </a:xfrm>
            <a:prstGeom prst="snip1Rect">
              <a:avLst/>
            </a:prstGeom>
            <a:solidFill>
              <a:srgbClr val="87A7C4"/>
            </a:solidFill>
          </p:spPr>
          <p:style>
            <a:lnRef idx="0">
              <a:srgbClr val="FFFFFF"/>
            </a:lnRef>
            <a:fillRef idx="1">
              <a:schemeClr val="accent1"/>
            </a:fillRef>
            <a:effectRef idx="0">
              <a:srgbClr val="FFFFFF"/>
            </a:effectRef>
            <a:fontRef idx="minor">
              <a:schemeClr val="lt1"/>
            </a:fontRef>
          </p:style>
          <p:txBody>
            <a:bodyPr rtlCol="0" anchor="ctr"/>
            <a:lstStyle/>
            <a:p>
              <a:pPr algn="ctr"/>
              <a:endParaRPr lang="zh-CN" altLang="en-US">
                <a:solidFill>
                  <a:schemeClr val="bg2"/>
                </a:solidFill>
              </a:endParaRPr>
            </a:p>
          </p:txBody>
        </p:sp>
        <p:sp>
          <p:nvSpPr>
            <p:cNvPr id="8" name="文本框 11"/>
            <p:cNvSpPr txBox="1"/>
            <p:nvPr>
              <p:custDataLst>
                <p:tags r:id="rId6"/>
              </p:custDataLst>
            </p:nvPr>
          </p:nvSpPr>
          <p:spPr>
            <a:xfrm>
              <a:off x="539" y="672"/>
              <a:ext cx="3762" cy="919"/>
            </a:xfrm>
            <a:prstGeom prst="rect">
              <a:avLst/>
            </a:prstGeom>
            <a:noFill/>
          </p:spPr>
          <p:txBody>
            <a:bodyPr wrap="square" rtlCol="0">
              <a:spAutoFit/>
            </a:bodyPr>
            <a:lstStyle/>
            <a:p>
              <a:pPr lvl="0" algn="dist">
                <a:buClrTx/>
                <a:buSzTx/>
                <a:buFontTx/>
              </a:pPr>
              <a:r>
                <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rPr>
                <a:t>教学过程</a:t>
              </a:r>
              <a:endPar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endParaRPr>
            </a:p>
          </p:txBody>
        </p:sp>
        <p:sp>
          <p:nvSpPr>
            <p:cNvPr id="9" name="矩形 8"/>
            <p:cNvSpPr/>
            <p:nvPr>
              <p:custDataLst>
                <p:tags r:id="rId7"/>
              </p:custDataLst>
            </p:nvPr>
          </p:nvSpPr>
          <p:spPr>
            <a:xfrm>
              <a:off x="-22" y="599"/>
              <a:ext cx="229" cy="991"/>
            </a:xfrm>
            <a:prstGeom prst="rect">
              <a:avLst/>
            </a:prstGeom>
            <a:solidFill>
              <a:srgbClr val="87A7C4"/>
            </a:solidFill>
          </p:spPr>
          <p:style>
            <a:lnRef idx="0">
              <a:srgbClr val="FFFFFF"/>
            </a:lnRef>
            <a:fillRef idx="1">
              <a:schemeClr val="accent1"/>
            </a:fillRef>
            <a:effectRef idx="0">
              <a:srgbClr val="FFFFFF"/>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spTree>
    <p:custDataLst>
      <p:tags r:id="rId8"/>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00"/>
                                        <p:tgtEl>
                                          <p:spTgt spid="3">
                                            <p:txEl>
                                              <p:pRg st="2" end="2"/>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wipe(down)">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4" name="矩形 1" title=""/>
          <p:cNvSpPr/>
          <p:nvPr>
            <p:custDataLst>
              <p:tags r:id="rId3"/>
            </p:custDataLst>
          </p:nvPr>
        </p:nvSpPr>
        <p:spPr>
          <a:xfrm>
            <a:off x="480060" y="1088390"/>
            <a:ext cx="11212195" cy="5414645"/>
          </a:xfrm>
          <a:prstGeom prst="roundRect">
            <a:avLst>
              <a:gd name="adj" fmla="val 7370"/>
            </a:avLst>
          </a:prstGeom>
          <a:solidFill>
            <a:schemeClr val="bg1">
              <a:alpha val="96000"/>
            </a:schemeClr>
          </a:solidFill>
          <a:ln w="1270" cap="flat" cmpd="thickThin">
            <a:solidFill>
              <a:srgbClr val="87A7C4">
                <a:alpha val="66000"/>
              </a:srgb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17" name="标题 16" title=""/>
          <p:cNvSpPr>
            <a:spLocks noGrp="1"/>
          </p:cNvSpPr>
          <p:nvPr>
            <p:ph type="title"/>
            <p:custDataLst>
              <p:tags r:id="rId4"/>
            </p:custDataLst>
          </p:nvPr>
        </p:nvSpPr>
        <p:spPr>
          <a:xfrm>
            <a:off x="1066800" y="1088345"/>
            <a:ext cx="10800000" cy="720000"/>
          </a:xfrm>
        </p:spPr>
        <p:txBody>
          <a:bodyPr>
            <a:normAutofit/>
          </a:bodyPr>
          <a:lstStyle/>
          <a:p>
            <a:r>
              <a:rPr lang="zh-CN" altLang="en-US"/>
              <a:t>学习任务四：梳理文章</a:t>
            </a:r>
            <a:endParaRPr lang="zh-CN" altLang="en-US"/>
          </a:p>
        </p:txBody>
      </p:sp>
      <p:sp>
        <p:nvSpPr>
          <p:cNvPr id="3" name="内容占位符 2" title=""/>
          <p:cNvSpPr>
            <a:spLocks noGrp="1"/>
          </p:cNvSpPr>
          <p:nvPr>
            <p:ph idx="1"/>
          </p:nvPr>
        </p:nvSpPr>
        <p:spPr>
          <a:xfrm>
            <a:off x="974725" y="1934845"/>
            <a:ext cx="10287000" cy="4873625"/>
          </a:xfrm>
        </p:spPr>
        <p:txBody>
          <a:bodyPr>
            <a:normAutofit/>
          </a:bodyPr>
          <a:lstStyle/>
          <a:p>
            <a:pPr marL="0" lvl="1" indent="0" algn="just" fontAlgn="auto">
              <a:lnSpc>
                <a:spcPct val="120000"/>
              </a:lnSpc>
              <a:spcAft>
                <a:spcPct val="0"/>
              </a:spcAft>
              <a:buNone/>
            </a:pPr>
            <a:r>
              <a:rPr lang="zh-CN" altLang="en-US" sz="2400">
                <a:solidFill>
                  <a:srgbClr val="C00000"/>
                </a:solidFill>
                <a:latin typeface="楷体" panose="02010609060101010101" charset="-122"/>
                <a:ea typeface="楷体" panose="02010609060101010101" charset="-122"/>
                <a:cs typeface="楷体" panose="02010609060101010101" charset="-122"/>
              </a:rPr>
              <a:t>首章开篇立论，提出</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实践乃检验真理之唯一准则</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，并详尽阐述此观点之合理性。立论章节应置于文首，以奠定全文基础。</a:t>
            </a:r>
            <a:endParaRPr lang="zh-CN" altLang="en-US" sz="2400">
              <a:solidFill>
                <a:srgbClr val="C00000"/>
              </a:solidFill>
              <a:latin typeface="楷体" panose="02010609060101010101" charset="-122"/>
              <a:ea typeface="楷体" panose="02010609060101010101" charset="-122"/>
              <a:cs typeface="楷体" panose="02010609060101010101" charset="-122"/>
            </a:endParaRPr>
          </a:p>
          <a:p>
            <a:pPr marL="0" lvl="1" indent="0" algn="just" fontAlgn="auto">
              <a:lnSpc>
                <a:spcPct val="120000"/>
              </a:lnSpc>
              <a:spcAft>
                <a:spcPct val="0"/>
              </a:spcAft>
              <a:buNone/>
            </a:pPr>
            <a:r>
              <a:rPr lang="zh-CN" altLang="en-US" sz="2400">
                <a:solidFill>
                  <a:srgbClr val="C00000"/>
                </a:solidFill>
                <a:latin typeface="楷体" panose="02010609060101010101" charset="-122"/>
                <a:ea typeface="楷体" panose="02010609060101010101" charset="-122"/>
                <a:cs typeface="楷体" panose="02010609060101010101" charset="-122"/>
              </a:rPr>
              <a:t>次章进一步强化</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实践乃检验真理之唯一准则</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的合理性。前两章紧密相连，共同论证为何</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实践乃检验真理之唯一准则</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这一观点成立。</a:t>
            </a:r>
            <a:endParaRPr lang="zh-CN" altLang="en-US" sz="2400">
              <a:solidFill>
                <a:srgbClr val="C00000"/>
              </a:solidFill>
              <a:latin typeface="楷体" panose="02010609060101010101" charset="-122"/>
              <a:ea typeface="楷体" panose="02010609060101010101" charset="-122"/>
              <a:cs typeface="楷体" panose="02010609060101010101" charset="-122"/>
            </a:endParaRPr>
          </a:p>
          <a:p>
            <a:pPr marL="0" lvl="1" indent="0" algn="just" fontAlgn="auto">
              <a:lnSpc>
                <a:spcPct val="120000"/>
              </a:lnSpc>
              <a:spcAft>
                <a:spcPct val="0"/>
              </a:spcAft>
              <a:buNone/>
            </a:pPr>
            <a:r>
              <a:rPr lang="zh-CN" altLang="en-US" sz="2400">
                <a:solidFill>
                  <a:srgbClr val="C00000"/>
                </a:solidFill>
                <a:latin typeface="楷体" panose="02010609060101010101" charset="-122"/>
                <a:ea typeface="楷体" panose="02010609060101010101" charset="-122"/>
                <a:cs typeface="楷体" panose="02010609060101010101" charset="-122"/>
              </a:rPr>
              <a:t>第三章列举诸多典型实例，向读者展示即便是普通个体亦应效仿革命导师，将</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实践乃检验真理之唯一准则</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付诸实践。此章节内容不仅为</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实践乃检验真理之唯一准则</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这一核心论点提供论据支持，亦解答了实践之具体方法。</a:t>
            </a:r>
            <a:endParaRPr lang="zh-CN" altLang="en-US" sz="2400">
              <a:solidFill>
                <a:srgbClr val="C00000"/>
              </a:solidFill>
              <a:latin typeface="楷体" panose="02010609060101010101" charset="-122"/>
              <a:ea typeface="楷体" panose="02010609060101010101" charset="-122"/>
              <a:cs typeface="楷体" panose="02010609060101010101" charset="-122"/>
            </a:endParaRPr>
          </a:p>
          <a:p>
            <a:pPr marL="0" lvl="1" indent="0" algn="just" fontAlgn="auto">
              <a:lnSpc>
                <a:spcPct val="120000"/>
              </a:lnSpc>
              <a:spcAft>
                <a:spcPct val="0"/>
              </a:spcAft>
              <a:buNone/>
            </a:pPr>
            <a:r>
              <a:rPr lang="zh-CN" altLang="en-US" sz="2400">
                <a:solidFill>
                  <a:srgbClr val="C00000"/>
                </a:solidFill>
                <a:latin typeface="楷体" panose="02010609060101010101" charset="-122"/>
                <a:ea typeface="楷体" panose="02010609060101010101" charset="-122"/>
                <a:cs typeface="楷体" panose="02010609060101010101" charset="-122"/>
              </a:rPr>
              <a:t>末章得出结论：一切理论均需持续接受实践的检验。此结论不仅进一步证实了检验真理的唯一标准为实践，同时也解答了在理论与实践面临新挑战时，我们应如何应对的问题。</a:t>
            </a:r>
            <a:endParaRPr lang="zh-CN" altLang="en-US" sz="2400">
              <a:solidFill>
                <a:srgbClr val="C00000"/>
              </a:solidFill>
              <a:latin typeface="楷体" panose="02010609060101010101" charset="-122"/>
              <a:ea typeface="楷体" panose="02010609060101010101" charset="-122"/>
              <a:cs typeface="楷体" panose="02010609060101010101" charset="-122"/>
            </a:endParaRPr>
          </a:p>
          <a:p>
            <a:pPr marL="0" lvl="1" indent="0" algn="just" fontAlgn="auto">
              <a:buNone/>
            </a:pPr>
            <a:endParaRPr lang="zh-CN" altLang="en-US" sz="2400">
              <a:solidFill>
                <a:srgbClr val="C00000"/>
              </a:solidFill>
              <a:latin typeface="楷体" panose="02010609060101010101" charset="-122"/>
              <a:ea typeface="楷体" panose="02010609060101010101" charset="-122"/>
              <a:cs typeface="楷体" panose="02010609060101010101" charset="-122"/>
            </a:endParaRPr>
          </a:p>
        </p:txBody>
      </p:sp>
      <p:grpSp>
        <p:nvGrpSpPr>
          <p:cNvPr id="2" name="组合 1" title=""/>
          <p:cNvGrpSpPr/>
          <p:nvPr/>
        </p:nvGrpSpPr>
        <p:grpSpPr>
          <a:xfrm>
            <a:off x="-35" y="178435"/>
            <a:ext cx="2839720" cy="629920"/>
            <a:chOff x="-22" y="599"/>
            <a:chExt cx="4472" cy="992"/>
          </a:xfrm>
        </p:grpSpPr>
        <p:sp>
          <p:nvSpPr>
            <p:cNvPr id="5" name="剪去单角的矩形 4"/>
            <p:cNvSpPr/>
            <p:nvPr>
              <p:custDataLst>
                <p:tags r:id="rId5"/>
              </p:custDataLst>
            </p:nvPr>
          </p:nvSpPr>
          <p:spPr>
            <a:xfrm>
              <a:off x="314" y="599"/>
              <a:ext cx="4136" cy="991"/>
            </a:xfrm>
            <a:prstGeom prst="snip1Rect">
              <a:avLst/>
            </a:prstGeom>
            <a:solidFill>
              <a:srgbClr val="87A7C4"/>
            </a:solidFill>
          </p:spPr>
          <p:style>
            <a:lnRef idx="0">
              <a:srgbClr val="FFFFFF"/>
            </a:lnRef>
            <a:fillRef idx="1">
              <a:schemeClr val="accent1"/>
            </a:fillRef>
            <a:effectRef idx="0">
              <a:srgbClr val="FFFFFF"/>
            </a:effectRef>
            <a:fontRef idx="minor">
              <a:schemeClr val="lt1"/>
            </a:fontRef>
          </p:style>
          <p:txBody>
            <a:bodyPr rtlCol="0" anchor="ctr"/>
            <a:lstStyle/>
            <a:p>
              <a:pPr algn="ctr"/>
              <a:endParaRPr lang="zh-CN" altLang="en-US">
                <a:solidFill>
                  <a:schemeClr val="bg2"/>
                </a:solidFill>
              </a:endParaRPr>
            </a:p>
          </p:txBody>
        </p:sp>
        <p:sp>
          <p:nvSpPr>
            <p:cNvPr id="8" name="文本框 11"/>
            <p:cNvSpPr txBox="1"/>
            <p:nvPr>
              <p:custDataLst>
                <p:tags r:id="rId6"/>
              </p:custDataLst>
            </p:nvPr>
          </p:nvSpPr>
          <p:spPr>
            <a:xfrm>
              <a:off x="539" y="672"/>
              <a:ext cx="3762" cy="919"/>
            </a:xfrm>
            <a:prstGeom prst="rect">
              <a:avLst/>
            </a:prstGeom>
            <a:noFill/>
          </p:spPr>
          <p:txBody>
            <a:bodyPr wrap="square" rtlCol="0">
              <a:spAutoFit/>
            </a:bodyPr>
            <a:lstStyle/>
            <a:p>
              <a:pPr lvl="0" algn="dist">
                <a:buClrTx/>
                <a:buSzTx/>
                <a:buFontTx/>
              </a:pPr>
              <a:r>
                <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rPr>
                <a:t>教学过程</a:t>
              </a:r>
              <a:endPar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endParaRPr>
            </a:p>
          </p:txBody>
        </p:sp>
        <p:sp>
          <p:nvSpPr>
            <p:cNvPr id="9" name="矩形 8"/>
            <p:cNvSpPr/>
            <p:nvPr>
              <p:custDataLst>
                <p:tags r:id="rId7"/>
              </p:custDataLst>
            </p:nvPr>
          </p:nvSpPr>
          <p:spPr>
            <a:xfrm>
              <a:off x="-22" y="599"/>
              <a:ext cx="229" cy="991"/>
            </a:xfrm>
            <a:prstGeom prst="rect">
              <a:avLst/>
            </a:prstGeom>
            <a:solidFill>
              <a:srgbClr val="87A7C4"/>
            </a:solidFill>
          </p:spPr>
          <p:style>
            <a:lnRef idx="0">
              <a:srgbClr val="FFFFFF"/>
            </a:lnRef>
            <a:fillRef idx="1">
              <a:schemeClr val="accent1"/>
            </a:fillRef>
            <a:effectRef idx="0">
              <a:srgbClr val="FFFFFF"/>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spTree>
    <p:custDataLst>
      <p:tags r:id="rId8"/>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4" name="矩形 1" title=""/>
          <p:cNvSpPr/>
          <p:nvPr>
            <p:custDataLst>
              <p:tags r:id="rId3"/>
            </p:custDataLst>
          </p:nvPr>
        </p:nvSpPr>
        <p:spPr>
          <a:xfrm>
            <a:off x="480060" y="1088390"/>
            <a:ext cx="11212195" cy="5414645"/>
          </a:xfrm>
          <a:prstGeom prst="roundRect">
            <a:avLst>
              <a:gd name="adj" fmla="val 7370"/>
            </a:avLst>
          </a:prstGeom>
          <a:solidFill>
            <a:schemeClr val="bg1">
              <a:alpha val="96000"/>
            </a:schemeClr>
          </a:solidFill>
          <a:ln w="1270" cap="flat" cmpd="thickThin">
            <a:solidFill>
              <a:srgbClr val="87A7C4">
                <a:alpha val="66000"/>
              </a:srgb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17" name="标题 16" title=""/>
          <p:cNvSpPr>
            <a:spLocks noGrp="1"/>
          </p:cNvSpPr>
          <p:nvPr>
            <p:ph type="title"/>
            <p:custDataLst>
              <p:tags r:id="rId4"/>
            </p:custDataLst>
          </p:nvPr>
        </p:nvSpPr>
        <p:spPr>
          <a:xfrm>
            <a:off x="1066800" y="1088345"/>
            <a:ext cx="10800000" cy="720000"/>
          </a:xfrm>
        </p:spPr>
        <p:txBody>
          <a:bodyPr>
            <a:normAutofit/>
          </a:bodyPr>
          <a:lstStyle/>
          <a:p>
            <a:r>
              <a:rPr lang="zh-CN" altLang="en-US"/>
              <a:t>学习任务四：梳理文章</a:t>
            </a:r>
            <a:endParaRPr lang="zh-CN" altLang="en-US"/>
          </a:p>
        </p:txBody>
      </p:sp>
      <p:sp>
        <p:nvSpPr>
          <p:cNvPr id="3" name="内容占位符 2" title=""/>
          <p:cNvSpPr>
            <a:spLocks noGrp="1"/>
          </p:cNvSpPr>
          <p:nvPr>
            <p:ph idx="1"/>
          </p:nvPr>
        </p:nvSpPr>
        <p:spPr>
          <a:xfrm>
            <a:off x="1066800" y="1862455"/>
            <a:ext cx="10324465" cy="4873625"/>
          </a:xfrm>
        </p:spPr>
        <p:txBody>
          <a:bodyPr>
            <a:normAutofit lnSpcReduction="10000"/>
          </a:bodyPr>
          <a:lstStyle/>
          <a:p>
            <a:pPr marL="0" lvl="1" indent="0" algn="just" fontAlgn="auto">
              <a:buNone/>
            </a:pPr>
            <a:r>
              <a:rPr lang="en-US" altLang="zh-CN" sz="2800">
                <a:solidFill>
                  <a:schemeClr val="tx1"/>
                </a:solidFill>
                <a:latin typeface="黑体" panose="02010609060101010101" charset="-122"/>
                <a:ea typeface="黑体" panose="02010609060101010101" charset="-122"/>
                <a:cs typeface="黑体" panose="02010609060101010101" charset="-122"/>
              </a:rPr>
              <a:t>3.</a:t>
            </a:r>
            <a:r>
              <a:rPr lang="zh-CN" altLang="en-US" sz="2800">
                <a:solidFill>
                  <a:schemeClr val="tx1"/>
                </a:solidFill>
                <a:latin typeface="黑体" panose="02010609060101010101" charset="-122"/>
                <a:ea typeface="黑体" panose="02010609060101010101" charset="-122"/>
                <a:cs typeface="黑体" panose="02010609060101010101" charset="-122"/>
              </a:rPr>
              <a:t>全文的论证思路是怎样的？</a:t>
            </a:r>
            <a:endParaRPr lang="zh-CN" altLang="en-US"/>
          </a:p>
          <a:p>
            <a:pPr marL="0" lvl="1" indent="0" algn="just" fontAlgn="auto">
              <a:buNone/>
            </a:pPr>
            <a:r>
              <a:rPr lang="zh-CN" altLang="en-US" sz="2400">
                <a:solidFill>
                  <a:srgbClr val="C00000"/>
                </a:solidFill>
                <a:latin typeface="楷体" panose="02010609060101010101" charset="-122"/>
                <a:ea typeface="楷体" panose="02010609060101010101" charset="-122"/>
                <a:cs typeface="楷体" panose="02010609060101010101" charset="-122"/>
              </a:rPr>
              <a:t>导语：点明意图，写作动因</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揭批</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四人帮</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，肃清流毒</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拨乱反正。</a:t>
            </a:r>
            <a:endParaRPr lang="zh-CN" altLang="en-US" sz="2400">
              <a:solidFill>
                <a:srgbClr val="C00000"/>
              </a:solidFill>
              <a:latin typeface="楷体" panose="02010609060101010101" charset="-122"/>
              <a:ea typeface="楷体" panose="02010609060101010101" charset="-122"/>
              <a:cs typeface="楷体" panose="02010609060101010101" charset="-122"/>
            </a:endParaRPr>
          </a:p>
          <a:p>
            <a:pPr marL="0" lvl="1" indent="0" algn="just" fontAlgn="auto">
              <a:buNone/>
            </a:pPr>
            <a:r>
              <a:rPr lang="zh-CN" altLang="en-US" sz="2400">
                <a:solidFill>
                  <a:srgbClr val="C00000"/>
                </a:solidFill>
                <a:latin typeface="楷体" panose="02010609060101010101" charset="-122"/>
                <a:ea typeface="楷体" panose="02010609060101010101" charset="-122"/>
                <a:cs typeface="楷体" panose="02010609060101010101" charset="-122"/>
              </a:rPr>
              <a:t>第一节：理论推导，阐释观点</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我们坚信，检验真理的唯一标准，必须是社会实践的严苛考验。</a:t>
            </a:r>
            <a:endParaRPr lang="zh-CN" altLang="en-US" sz="2400">
              <a:solidFill>
                <a:srgbClr val="C00000"/>
              </a:solidFill>
              <a:latin typeface="楷体" panose="02010609060101010101" charset="-122"/>
              <a:ea typeface="楷体" panose="02010609060101010101" charset="-122"/>
              <a:cs typeface="楷体" panose="02010609060101010101" charset="-122"/>
            </a:endParaRPr>
          </a:p>
          <a:p>
            <a:pPr marL="0" lvl="1" indent="0" algn="just" fontAlgn="auto">
              <a:buNone/>
            </a:pPr>
            <a:r>
              <a:rPr lang="zh-CN" altLang="en-US" sz="2400">
                <a:solidFill>
                  <a:srgbClr val="C00000"/>
                </a:solidFill>
                <a:latin typeface="楷体" panose="02010609060101010101" charset="-122"/>
                <a:ea typeface="楷体" panose="02010609060101010101" charset="-122"/>
                <a:cs typeface="楷体" panose="02010609060101010101" charset="-122"/>
              </a:rPr>
              <a:t>第二节：明确立场，强化论证</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这一理念，正是马克思主义哲学中最为根本的原则之一。</a:t>
            </a:r>
            <a:endParaRPr lang="zh-CN" altLang="en-US" sz="2400">
              <a:solidFill>
                <a:srgbClr val="C00000"/>
              </a:solidFill>
              <a:latin typeface="楷体" panose="02010609060101010101" charset="-122"/>
              <a:ea typeface="楷体" panose="02010609060101010101" charset="-122"/>
              <a:cs typeface="楷体" panose="02010609060101010101" charset="-122"/>
            </a:endParaRPr>
          </a:p>
          <a:p>
            <a:pPr marL="0" lvl="1" indent="0" algn="just" fontAlgn="auto">
              <a:buNone/>
            </a:pPr>
            <a:r>
              <a:rPr lang="zh-CN" altLang="en-US" sz="2400">
                <a:solidFill>
                  <a:srgbClr val="C00000"/>
                </a:solidFill>
                <a:latin typeface="楷体" panose="02010609060101010101" charset="-122"/>
                <a:ea typeface="楷体" panose="02010609060101010101" charset="-122"/>
                <a:cs typeface="楷体" panose="02010609060101010101" charset="-122"/>
              </a:rPr>
              <a:t>第三节：典型事例，深化论证</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历史上的革命导师们，正是以实践为镜，不断检验和证实真理的典范。</a:t>
            </a:r>
            <a:endParaRPr lang="zh-CN" altLang="en-US" sz="2400">
              <a:solidFill>
                <a:srgbClr val="C00000"/>
              </a:solidFill>
              <a:latin typeface="楷体" panose="02010609060101010101" charset="-122"/>
              <a:ea typeface="楷体" panose="02010609060101010101" charset="-122"/>
              <a:cs typeface="楷体" panose="02010609060101010101" charset="-122"/>
            </a:endParaRPr>
          </a:p>
          <a:p>
            <a:pPr marL="0" lvl="1" indent="0" algn="just" fontAlgn="auto">
              <a:buNone/>
            </a:pPr>
            <a:r>
              <a:rPr lang="zh-CN" altLang="en-US" sz="2400">
                <a:solidFill>
                  <a:srgbClr val="C00000"/>
                </a:solidFill>
                <a:latin typeface="楷体" panose="02010609060101010101" charset="-122"/>
                <a:ea typeface="楷体" panose="02010609060101010101" charset="-122"/>
                <a:cs typeface="楷体" panose="02010609060101010101" charset="-122"/>
              </a:rPr>
              <a:t>第四节：给出结论，强调意图</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因此，任何理论的真理性，都必须不断地在实践中得到验证和升华。</a:t>
            </a:r>
            <a:endParaRPr lang="zh-CN" altLang="en-US" sz="2400">
              <a:solidFill>
                <a:srgbClr val="C00000"/>
              </a:solidFill>
              <a:latin typeface="楷体" panose="02010609060101010101" charset="-122"/>
              <a:ea typeface="楷体" panose="02010609060101010101" charset="-122"/>
              <a:cs typeface="楷体" panose="02010609060101010101" charset="-122"/>
            </a:endParaRPr>
          </a:p>
        </p:txBody>
      </p:sp>
      <p:grpSp>
        <p:nvGrpSpPr>
          <p:cNvPr id="2" name="组合 1" title=""/>
          <p:cNvGrpSpPr/>
          <p:nvPr/>
        </p:nvGrpSpPr>
        <p:grpSpPr>
          <a:xfrm>
            <a:off x="-35" y="178435"/>
            <a:ext cx="2839720" cy="629920"/>
            <a:chOff x="-22" y="599"/>
            <a:chExt cx="4472" cy="992"/>
          </a:xfrm>
        </p:grpSpPr>
        <p:sp>
          <p:nvSpPr>
            <p:cNvPr id="5" name="剪去单角的矩形 4"/>
            <p:cNvSpPr/>
            <p:nvPr>
              <p:custDataLst>
                <p:tags r:id="rId5"/>
              </p:custDataLst>
            </p:nvPr>
          </p:nvSpPr>
          <p:spPr>
            <a:xfrm>
              <a:off x="314" y="599"/>
              <a:ext cx="4136" cy="991"/>
            </a:xfrm>
            <a:prstGeom prst="snip1Rect">
              <a:avLst/>
            </a:prstGeom>
            <a:solidFill>
              <a:srgbClr val="87A7C4"/>
            </a:solidFill>
          </p:spPr>
          <p:style>
            <a:lnRef idx="0">
              <a:srgbClr val="FFFFFF"/>
            </a:lnRef>
            <a:fillRef idx="1">
              <a:schemeClr val="accent1"/>
            </a:fillRef>
            <a:effectRef idx="0">
              <a:srgbClr val="FFFFFF"/>
            </a:effectRef>
            <a:fontRef idx="minor">
              <a:schemeClr val="lt1"/>
            </a:fontRef>
          </p:style>
          <p:txBody>
            <a:bodyPr rtlCol="0" anchor="ctr"/>
            <a:lstStyle/>
            <a:p>
              <a:pPr algn="ctr"/>
              <a:endParaRPr lang="zh-CN" altLang="en-US">
                <a:solidFill>
                  <a:schemeClr val="bg2"/>
                </a:solidFill>
              </a:endParaRPr>
            </a:p>
          </p:txBody>
        </p:sp>
        <p:sp>
          <p:nvSpPr>
            <p:cNvPr id="8" name="文本框 11"/>
            <p:cNvSpPr txBox="1"/>
            <p:nvPr>
              <p:custDataLst>
                <p:tags r:id="rId6"/>
              </p:custDataLst>
            </p:nvPr>
          </p:nvSpPr>
          <p:spPr>
            <a:xfrm>
              <a:off x="539" y="672"/>
              <a:ext cx="3762" cy="919"/>
            </a:xfrm>
            <a:prstGeom prst="rect">
              <a:avLst/>
            </a:prstGeom>
            <a:noFill/>
          </p:spPr>
          <p:txBody>
            <a:bodyPr wrap="square" rtlCol="0">
              <a:spAutoFit/>
            </a:bodyPr>
            <a:lstStyle/>
            <a:p>
              <a:pPr lvl="0" algn="dist">
                <a:buClrTx/>
                <a:buSzTx/>
                <a:buFontTx/>
              </a:pPr>
              <a:r>
                <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rPr>
                <a:t>教学过程</a:t>
              </a:r>
              <a:endPar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endParaRPr>
            </a:p>
          </p:txBody>
        </p:sp>
        <p:sp>
          <p:nvSpPr>
            <p:cNvPr id="9" name="矩形 8"/>
            <p:cNvSpPr/>
            <p:nvPr>
              <p:custDataLst>
                <p:tags r:id="rId7"/>
              </p:custDataLst>
            </p:nvPr>
          </p:nvSpPr>
          <p:spPr>
            <a:xfrm>
              <a:off x="-22" y="599"/>
              <a:ext cx="229" cy="991"/>
            </a:xfrm>
            <a:prstGeom prst="rect">
              <a:avLst/>
            </a:prstGeom>
            <a:solidFill>
              <a:srgbClr val="87A7C4"/>
            </a:solidFill>
          </p:spPr>
          <p:style>
            <a:lnRef idx="0">
              <a:srgbClr val="FFFFFF"/>
            </a:lnRef>
            <a:fillRef idx="1">
              <a:schemeClr val="accent1"/>
            </a:fillRef>
            <a:effectRef idx="0">
              <a:srgbClr val="FFFFFF"/>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spTree>
    <p:custDataLst>
      <p:tags r:id="rId8"/>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down)">
                                      <p:cBhvr>
                                        <p:cTn id="10" dur="500"/>
                                        <p:tgtEl>
                                          <p:spTgt spid="3">
                                            <p:txEl>
                                              <p:pRg st="2" end="2"/>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wipe(down)">
                                      <p:cBhvr>
                                        <p:cTn id="13" dur="500"/>
                                        <p:tgtEl>
                                          <p:spTgt spid="3">
                                            <p:txEl>
                                              <p:pRg st="3" end="3"/>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wipe(down)">
                                      <p:cBhvr>
                                        <p:cTn id="16" dur="500"/>
                                        <p:tgtEl>
                                          <p:spTgt spid="3">
                                            <p:txEl>
                                              <p:pRg st="4" end="4"/>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wipe(down)">
                                      <p:cBhvr>
                                        <p:cTn id="1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4" name="矩形 1" title=""/>
          <p:cNvSpPr/>
          <p:nvPr>
            <p:custDataLst>
              <p:tags r:id="rId3"/>
            </p:custDataLst>
          </p:nvPr>
        </p:nvSpPr>
        <p:spPr>
          <a:xfrm>
            <a:off x="480060" y="1088390"/>
            <a:ext cx="11212195" cy="5414645"/>
          </a:xfrm>
          <a:prstGeom prst="roundRect">
            <a:avLst>
              <a:gd name="adj" fmla="val 7370"/>
            </a:avLst>
          </a:prstGeom>
          <a:solidFill>
            <a:schemeClr val="bg1">
              <a:alpha val="96000"/>
            </a:schemeClr>
          </a:solidFill>
          <a:ln w="1270" cap="flat" cmpd="thickThin">
            <a:solidFill>
              <a:srgbClr val="87A7C4">
                <a:alpha val="66000"/>
              </a:srgb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17" name="标题 16" title=""/>
          <p:cNvSpPr>
            <a:spLocks noGrp="1"/>
          </p:cNvSpPr>
          <p:nvPr>
            <p:ph type="title"/>
            <p:custDataLst>
              <p:tags r:id="rId4"/>
            </p:custDataLst>
          </p:nvPr>
        </p:nvSpPr>
        <p:spPr>
          <a:xfrm>
            <a:off x="1066800" y="1088345"/>
            <a:ext cx="10800000" cy="720000"/>
          </a:xfrm>
        </p:spPr>
        <p:txBody>
          <a:bodyPr>
            <a:normAutofit/>
          </a:bodyPr>
          <a:lstStyle/>
          <a:p>
            <a:r>
              <a:rPr lang="zh-CN" altLang="en-US"/>
              <a:t>学习任务四：梳理文章</a:t>
            </a:r>
            <a:endParaRPr lang="zh-CN" altLang="en-US"/>
          </a:p>
        </p:txBody>
      </p:sp>
      <p:sp>
        <p:nvSpPr>
          <p:cNvPr id="3" name="内容占位符 2" title=""/>
          <p:cNvSpPr>
            <a:spLocks noGrp="1"/>
          </p:cNvSpPr>
          <p:nvPr>
            <p:ph idx="1"/>
          </p:nvPr>
        </p:nvSpPr>
        <p:spPr>
          <a:xfrm>
            <a:off x="1066800" y="1862455"/>
            <a:ext cx="10324465" cy="4873625"/>
          </a:xfrm>
        </p:spPr>
        <p:txBody>
          <a:bodyPr>
            <a:normAutofit fontScale="90000"/>
          </a:bodyPr>
          <a:lstStyle/>
          <a:p>
            <a:pPr marL="0" lvl="1" indent="0" algn="just" fontAlgn="auto">
              <a:buNone/>
            </a:pPr>
            <a:r>
              <a:rPr lang="en-US" altLang="zh-CN" sz="3110">
                <a:solidFill>
                  <a:schemeClr val="tx1"/>
                </a:solidFill>
                <a:latin typeface="黑体" panose="02010609060101010101" charset="-122"/>
                <a:ea typeface="黑体" panose="02010609060101010101" charset="-122"/>
                <a:cs typeface="黑体" panose="02010609060101010101" charset="-122"/>
              </a:rPr>
              <a:t>4.</a:t>
            </a:r>
            <a:r>
              <a:rPr lang="zh-CN" altLang="en-US" sz="3110">
                <a:solidFill>
                  <a:schemeClr val="tx1"/>
                </a:solidFill>
                <a:latin typeface="黑体" panose="02010609060101010101" charset="-122"/>
                <a:ea typeface="黑体" panose="02010609060101010101" charset="-122"/>
                <a:cs typeface="黑体" panose="02010609060101010101" charset="-122"/>
              </a:rPr>
              <a:t>分析第一部分的论证思路。</a:t>
            </a:r>
            <a:endParaRPr lang="zh-CN" altLang="en-US" sz="3110">
              <a:solidFill>
                <a:schemeClr val="tx1"/>
              </a:solidFill>
              <a:latin typeface="黑体" panose="02010609060101010101" charset="-122"/>
              <a:ea typeface="黑体" panose="02010609060101010101" charset="-122"/>
              <a:cs typeface="黑体" panose="02010609060101010101" charset="-122"/>
            </a:endParaRPr>
          </a:p>
          <a:p>
            <a:pPr marL="0" lvl="1" indent="0" algn="just" fontAlgn="auto">
              <a:buNone/>
            </a:pPr>
            <a:r>
              <a:rPr lang="en-US" altLang="en-US" sz="2555">
                <a:solidFill>
                  <a:srgbClr val="C00000"/>
                </a:solidFill>
                <a:latin typeface="楷体" panose="02010609060101010101" charset="-122"/>
                <a:ea typeface="楷体" panose="02010609060101010101" charset="-122"/>
                <a:cs typeface="楷体" panose="02010609060101010101" charset="-122"/>
              </a:rPr>
              <a:t>①</a:t>
            </a:r>
            <a:r>
              <a:rPr lang="zh-CN" altLang="en-US" sz="2555">
                <a:solidFill>
                  <a:srgbClr val="C00000"/>
                </a:solidFill>
                <a:latin typeface="楷体" panose="02010609060101010101" charset="-122"/>
                <a:ea typeface="楷体" panose="02010609060101010101" charset="-122"/>
                <a:cs typeface="楷体" panose="02010609060101010101" charset="-122"/>
              </a:rPr>
              <a:t>借鉴《马克思恩格斯选集》中的经典理论，深入探讨</a:t>
            </a:r>
            <a:r>
              <a:rPr lang="en-US" altLang="zh-CN" sz="2555">
                <a:solidFill>
                  <a:srgbClr val="C00000"/>
                </a:solidFill>
                <a:latin typeface="楷体" panose="02010609060101010101" charset="-122"/>
                <a:ea typeface="楷体" panose="02010609060101010101" charset="-122"/>
                <a:cs typeface="楷体" panose="02010609060101010101" charset="-122"/>
              </a:rPr>
              <a:t>“</a:t>
            </a:r>
            <a:r>
              <a:rPr lang="zh-CN" altLang="en-US" sz="2555">
                <a:solidFill>
                  <a:srgbClr val="C00000"/>
                </a:solidFill>
                <a:latin typeface="楷体" panose="02010609060101010101" charset="-122"/>
                <a:ea typeface="楷体" panose="02010609060101010101" charset="-122"/>
                <a:cs typeface="楷体" panose="02010609060101010101" charset="-122"/>
              </a:rPr>
              <a:t>一个理论是否真实地反映了客观实际，并成为真理，其唯一的评判标准是社会实践</a:t>
            </a:r>
            <a:r>
              <a:rPr lang="en-US" altLang="zh-CN" sz="2555">
                <a:solidFill>
                  <a:srgbClr val="C00000"/>
                </a:solidFill>
                <a:latin typeface="楷体" panose="02010609060101010101" charset="-122"/>
                <a:ea typeface="楷体" panose="02010609060101010101" charset="-122"/>
                <a:cs typeface="楷体" panose="02010609060101010101" charset="-122"/>
              </a:rPr>
              <a:t>”</a:t>
            </a:r>
            <a:r>
              <a:rPr lang="zh-CN" altLang="en-US" sz="2555">
                <a:solidFill>
                  <a:srgbClr val="C00000"/>
                </a:solidFill>
                <a:latin typeface="楷体" panose="02010609060101010101" charset="-122"/>
                <a:ea typeface="楷体" panose="02010609060101010101" charset="-122"/>
                <a:cs typeface="楷体" panose="02010609060101010101" charset="-122"/>
              </a:rPr>
              <a:t>的深刻论断。</a:t>
            </a:r>
            <a:endParaRPr lang="zh-CN" altLang="en-US" sz="2555">
              <a:solidFill>
                <a:srgbClr val="C00000"/>
              </a:solidFill>
              <a:latin typeface="楷体" panose="02010609060101010101" charset="-122"/>
              <a:ea typeface="楷体" panose="02010609060101010101" charset="-122"/>
              <a:cs typeface="楷体" panose="02010609060101010101" charset="-122"/>
            </a:endParaRPr>
          </a:p>
          <a:p>
            <a:pPr marL="0" lvl="1" indent="0" algn="just" fontAlgn="auto">
              <a:buNone/>
            </a:pPr>
            <a:r>
              <a:rPr lang="en-US" altLang="en-US" sz="2555">
                <a:solidFill>
                  <a:srgbClr val="C00000"/>
                </a:solidFill>
                <a:latin typeface="楷体" panose="02010609060101010101" charset="-122"/>
                <a:ea typeface="楷体" panose="02010609060101010101" charset="-122"/>
                <a:cs typeface="楷体" panose="02010609060101010101" charset="-122"/>
              </a:rPr>
              <a:t>②</a:t>
            </a:r>
            <a:r>
              <a:rPr lang="zh-CN" altLang="en-US" sz="2555">
                <a:solidFill>
                  <a:srgbClr val="C00000"/>
                </a:solidFill>
                <a:latin typeface="楷体" panose="02010609060101010101" charset="-122"/>
                <a:ea typeface="楷体" panose="02010609060101010101" charset="-122"/>
                <a:cs typeface="楷体" panose="02010609060101010101" charset="-122"/>
              </a:rPr>
              <a:t>继而援引毛泽东的精辟见解，强调</a:t>
            </a:r>
            <a:r>
              <a:rPr lang="en-US" altLang="zh-CN" sz="2555">
                <a:solidFill>
                  <a:srgbClr val="C00000"/>
                </a:solidFill>
                <a:latin typeface="楷体" panose="02010609060101010101" charset="-122"/>
                <a:ea typeface="楷体" panose="02010609060101010101" charset="-122"/>
                <a:cs typeface="楷体" panose="02010609060101010101" charset="-122"/>
              </a:rPr>
              <a:t>“</a:t>
            </a:r>
            <a:r>
              <a:rPr lang="zh-CN" altLang="en-US" sz="2555">
                <a:solidFill>
                  <a:srgbClr val="C00000"/>
                </a:solidFill>
                <a:latin typeface="楷体" panose="02010609060101010101" charset="-122"/>
                <a:ea typeface="楷体" panose="02010609060101010101" charset="-122"/>
                <a:cs typeface="楷体" panose="02010609060101010101" charset="-122"/>
              </a:rPr>
              <a:t>实践不仅是检验真理的试金石，更是唯一不可替代的准则</a:t>
            </a:r>
            <a:r>
              <a:rPr lang="en-US" altLang="zh-CN" sz="2555">
                <a:solidFill>
                  <a:srgbClr val="C00000"/>
                </a:solidFill>
                <a:latin typeface="楷体" panose="02010609060101010101" charset="-122"/>
                <a:ea typeface="楷体" panose="02010609060101010101" charset="-122"/>
                <a:cs typeface="楷体" panose="02010609060101010101" charset="-122"/>
              </a:rPr>
              <a:t>”</a:t>
            </a:r>
            <a:r>
              <a:rPr lang="zh-CN" altLang="en-US" sz="2555">
                <a:solidFill>
                  <a:srgbClr val="C00000"/>
                </a:solidFill>
                <a:latin typeface="楷体" panose="02010609060101010101" charset="-122"/>
                <a:ea typeface="楷体" panose="02010609060101010101" charset="-122"/>
                <a:cs typeface="楷体" panose="02010609060101010101" charset="-122"/>
              </a:rPr>
              <a:t>。</a:t>
            </a:r>
            <a:endParaRPr lang="zh-CN" altLang="en-US" sz="2555">
              <a:solidFill>
                <a:srgbClr val="C00000"/>
              </a:solidFill>
              <a:latin typeface="楷体" panose="02010609060101010101" charset="-122"/>
              <a:ea typeface="楷体" panose="02010609060101010101" charset="-122"/>
              <a:cs typeface="楷体" panose="02010609060101010101" charset="-122"/>
            </a:endParaRPr>
          </a:p>
          <a:p>
            <a:pPr marL="0" lvl="1" indent="0" algn="just" fontAlgn="auto">
              <a:buNone/>
            </a:pPr>
            <a:r>
              <a:rPr lang="en-US" altLang="en-US" sz="2555">
                <a:solidFill>
                  <a:srgbClr val="C00000"/>
                </a:solidFill>
                <a:latin typeface="楷体" panose="02010609060101010101" charset="-122"/>
                <a:ea typeface="楷体" panose="02010609060101010101" charset="-122"/>
                <a:cs typeface="楷体" panose="02010609060101010101" charset="-122"/>
              </a:rPr>
              <a:t>③</a:t>
            </a:r>
            <a:r>
              <a:rPr lang="zh-CN" altLang="en-US" sz="2555">
                <a:solidFill>
                  <a:srgbClr val="C00000"/>
                </a:solidFill>
                <a:latin typeface="楷体" panose="02010609060101010101" charset="-122"/>
                <a:ea typeface="楷体" panose="02010609060101010101" charset="-122"/>
                <a:cs typeface="楷体" panose="02010609060101010101" charset="-122"/>
              </a:rPr>
              <a:t>紧随其后，通过门捷列夫巧妙构建元素周期表、哥白尼关于太阳系的学说得到证实的生动案例，阐释</a:t>
            </a:r>
            <a:r>
              <a:rPr lang="en-US" altLang="zh-CN" sz="2555">
                <a:solidFill>
                  <a:srgbClr val="C00000"/>
                </a:solidFill>
                <a:latin typeface="楷体" panose="02010609060101010101" charset="-122"/>
                <a:ea typeface="楷体" panose="02010609060101010101" charset="-122"/>
                <a:cs typeface="楷体" panose="02010609060101010101" charset="-122"/>
              </a:rPr>
              <a:t>“</a:t>
            </a:r>
            <a:r>
              <a:rPr lang="zh-CN" altLang="en-US" sz="2555">
                <a:solidFill>
                  <a:srgbClr val="C00000"/>
                </a:solidFill>
                <a:latin typeface="楷体" panose="02010609060101010101" charset="-122"/>
                <a:ea typeface="楷体" panose="02010609060101010101" charset="-122"/>
                <a:cs typeface="楷体" panose="02010609060101010101" charset="-122"/>
              </a:rPr>
              <a:t>唯有实践，方能彻底完成检验真理的神圣使命</a:t>
            </a:r>
            <a:r>
              <a:rPr lang="en-US" altLang="zh-CN" sz="2555">
                <a:solidFill>
                  <a:srgbClr val="C00000"/>
                </a:solidFill>
                <a:latin typeface="楷体" panose="02010609060101010101" charset="-122"/>
                <a:ea typeface="楷体" panose="02010609060101010101" charset="-122"/>
                <a:cs typeface="楷体" panose="02010609060101010101" charset="-122"/>
              </a:rPr>
              <a:t>”</a:t>
            </a:r>
            <a:r>
              <a:rPr lang="zh-CN" altLang="en-US" sz="2555">
                <a:solidFill>
                  <a:srgbClr val="C00000"/>
                </a:solidFill>
                <a:latin typeface="楷体" panose="02010609060101010101" charset="-122"/>
                <a:ea typeface="楷体" panose="02010609060101010101" charset="-122"/>
                <a:cs typeface="楷体" panose="02010609060101010101" charset="-122"/>
              </a:rPr>
              <a:t>。</a:t>
            </a:r>
            <a:endParaRPr lang="zh-CN" altLang="en-US" sz="2555">
              <a:solidFill>
                <a:srgbClr val="C00000"/>
              </a:solidFill>
              <a:latin typeface="楷体" panose="02010609060101010101" charset="-122"/>
              <a:ea typeface="楷体" panose="02010609060101010101" charset="-122"/>
              <a:cs typeface="楷体" panose="02010609060101010101" charset="-122"/>
            </a:endParaRPr>
          </a:p>
          <a:p>
            <a:pPr marL="0" lvl="1" indent="0" algn="just" fontAlgn="auto">
              <a:buNone/>
            </a:pPr>
            <a:r>
              <a:rPr lang="en-US" altLang="en-US" sz="2555">
                <a:solidFill>
                  <a:srgbClr val="C00000"/>
                </a:solidFill>
                <a:latin typeface="楷体" panose="02010609060101010101" charset="-122"/>
                <a:ea typeface="楷体" panose="02010609060101010101" charset="-122"/>
                <a:cs typeface="楷体" panose="02010609060101010101" charset="-122"/>
              </a:rPr>
              <a:t>④</a:t>
            </a:r>
            <a:r>
              <a:rPr lang="zh-CN" altLang="en-US" sz="2555">
                <a:solidFill>
                  <a:srgbClr val="C00000"/>
                </a:solidFill>
                <a:latin typeface="楷体" panose="02010609060101010101" charset="-122"/>
                <a:ea typeface="楷体" panose="02010609060101010101" charset="-122"/>
                <a:cs typeface="楷体" panose="02010609060101010101" charset="-122"/>
              </a:rPr>
              <a:t>最终，结合马克思主义被广泛认可为真理的历史事实，以及国际共产主义运动史、中国革命实践中的具体实例，进一步证实</a:t>
            </a:r>
            <a:r>
              <a:rPr lang="en-US" altLang="zh-CN" sz="2555">
                <a:solidFill>
                  <a:srgbClr val="C00000"/>
                </a:solidFill>
                <a:latin typeface="楷体" panose="02010609060101010101" charset="-122"/>
                <a:ea typeface="楷体" panose="02010609060101010101" charset="-122"/>
                <a:cs typeface="楷体" panose="02010609060101010101" charset="-122"/>
              </a:rPr>
              <a:t>“</a:t>
            </a:r>
            <a:r>
              <a:rPr lang="zh-CN" altLang="en-US" sz="2555">
                <a:solidFill>
                  <a:srgbClr val="C00000"/>
                </a:solidFill>
                <a:latin typeface="楷体" panose="02010609060101010101" charset="-122"/>
                <a:ea typeface="楷体" panose="02010609060101010101" charset="-122"/>
                <a:cs typeface="楷体" panose="02010609060101010101" charset="-122"/>
              </a:rPr>
              <a:t>检验真理的唯一标准，非社会实践莫属</a:t>
            </a:r>
            <a:r>
              <a:rPr lang="en-US" altLang="zh-CN" sz="2555">
                <a:solidFill>
                  <a:srgbClr val="C00000"/>
                </a:solidFill>
                <a:latin typeface="楷体" panose="02010609060101010101" charset="-122"/>
                <a:ea typeface="楷体" panose="02010609060101010101" charset="-122"/>
                <a:cs typeface="楷体" panose="02010609060101010101" charset="-122"/>
              </a:rPr>
              <a:t>”</a:t>
            </a:r>
            <a:r>
              <a:rPr lang="zh-CN" altLang="en-US" sz="2555">
                <a:solidFill>
                  <a:srgbClr val="C00000"/>
                </a:solidFill>
                <a:latin typeface="楷体" panose="02010609060101010101" charset="-122"/>
                <a:ea typeface="楷体" panose="02010609060101010101" charset="-122"/>
                <a:cs typeface="楷体" panose="02010609060101010101" charset="-122"/>
              </a:rPr>
              <a:t>。</a:t>
            </a:r>
            <a:endParaRPr lang="zh-CN" altLang="en-US" sz="2555">
              <a:solidFill>
                <a:srgbClr val="C00000"/>
              </a:solidFill>
              <a:latin typeface="楷体" panose="02010609060101010101" charset="-122"/>
              <a:ea typeface="楷体" panose="02010609060101010101" charset="-122"/>
              <a:cs typeface="楷体" panose="02010609060101010101" charset="-122"/>
            </a:endParaRPr>
          </a:p>
          <a:p>
            <a:pPr marL="0" lvl="1" indent="0" algn="just" fontAlgn="auto">
              <a:buNone/>
            </a:pPr>
            <a:endParaRPr lang="zh-CN" altLang="en-US" sz="2555">
              <a:solidFill>
                <a:srgbClr val="C00000"/>
              </a:solidFill>
              <a:latin typeface="楷体" panose="02010609060101010101" charset="-122"/>
              <a:ea typeface="楷体" panose="02010609060101010101" charset="-122"/>
              <a:cs typeface="楷体" panose="02010609060101010101" charset="-122"/>
            </a:endParaRPr>
          </a:p>
        </p:txBody>
      </p:sp>
      <p:grpSp>
        <p:nvGrpSpPr>
          <p:cNvPr id="2" name="组合 1" title=""/>
          <p:cNvGrpSpPr/>
          <p:nvPr/>
        </p:nvGrpSpPr>
        <p:grpSpPr>
          <a:xfrm>
            <a:off x="-35" y="178435"/>
            <a:ext cx="2839720" cy="629920"/>
            <a:chOff x="-22" y="599"/>
            <a:chExt cx="4472" cy="992"/>
          </a:xfrm>
        </p:grpSpPr>
        <p:sp>
          <p:nvSpPr>
            <p:cNvPr id="5" name="剪去单角的矩形 4"/>
            <p:cNvSpPr/>
            <p:nvPr>
              <p:custDataLst>
                <p:tags r:id="rId5"/>
              </p:custDataLst>
            </p:nvPr>
          </p:nvSpPr>
          <p:spPr>
            <a:xfrm>
              <a:off x="314" y="599"/>
              <a:ext cx="4136" cy="991"/>
            </a:xfrm>
            <a:prstGeom prst="snip1Rect">
              <a:avLst/>
            </a:prstGeom>
            <a:solidFill>
              <a:srgbClr val="87A7C4"/>
            </a:solidFill>
          </p:spPr>
          <p:style>
            <a:lnRef idx="0">
              <a:srgbClr val="FFFFFF"/>
            </a:lnRef>
            <a:fillRef idx="1">
              <a:schemeClr val="accent1"/>
            </a:fillRef>
            <a:effectRef idx="0">
              <a:srgbClr val="FFFFFF"/>
            </a:effectRef>
            <a:fontRef idx="minor">
              <a:schemeClr val="lt1"/>
            </a:fontRef>
          </p:style>
          <p:txBody>
            <a:bodyPr rtlCol="0" anchor="ctr"/>
            <a:lstStyle/>
            <a:p>
              <a:pPr algn="ctr"/>
              <a:endParaRPr lang="zh-CN" altLang="en-US">
                <a:solidFill>
                  <a:schemeClr val="bg2"/>
                </a:solidFill>
              </a:endParaRPr>
            </a:p>
          </p:txBody>
        </p:sp>
        <p:sp>
          <p:nvSpPr>
            <p:cNvPr id="8" name="文本框 11"/>
            <p:cNvSpPr txBox="1"/>
            <p:nvPr>
              <p:custDataLst>
                <p:tags r:id="rId6"/>
              </p:custDataLst>
            </p:nvPr>
          </p:nvSpPr>
          <p:spPr>
            <a:xfrm>
              <a:off x="539" y="672"/>
              <a:ext cx="3762" cy="919"/>
            </a:xfrm>
            <a:prstGeom prst="rect">
              <a:avLst/>
            </a:prstGeom>
            <a:noFill/>
          </p:spPr>
          <p:txBody>
            <a:bodyPr wrap="square" rtlCol="0">
              <a:spAutoFit/>
            </a:bodyPr>
            <a:lstStyle/>
            <a:p>
              <a:pPr lvl="0" algn="dist">
                <a:buClrTx/>
                <a:buSzTx/>
                <a:buFontTx/>
              </a:pPr>
              <a:r>
                <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rPr>
                <a:t>教学过程</a:t>
              </a:r>
              <a:endPar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endParaRPr>
            </a:p>
          </p:txBody>
        </p:sp>
        <p:sp>
          <p:nvSpPr>
            <p:cNvPr id="9" name="矩形 8"/>
            <p:cNvSpPr/>
            <p:nvPr>
              <p:custDataLst>
                <p:tags r:id="rId7"/>
              </p:custDataLst>
            </p:nvPr>
          </p:nvSpPr>
          <p:spPr>
            <a:xfrm>
              <a:off x="-22" y="599"/>
              <a:ext cx="229" cy="991"/>
            </a:xfrm>
            <a:prstGeom prst="rect">
              <a:avLst/>
            </a:prstGeom>
            <a:solidFill>
              <a:srgbClr val="87A7C4"/>
            </a:solidFill>
          </p:spPr>
          <p:style>
            <a:lnRef idx="0">
              <a:srgbClr val="FFFFFF"/>
            </a:lnRef>
            <a:fillRef idx="1">
              <a:schemeClr val="accent1"/>
            </a:fillRef>
            <a:effectRef idx="0">
              <a:srgbClr val="FFFFFF"/>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spTree>
    <p:custDataLst>
      <p:tags r:id="rId8"/>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down)">
                                      <p:cBhvr>
                                        <p:cTn id="10" dur="500"/>
                                        <p:tgtEl>
                                          <p:spTgt spid="3">
                                            <p:txEl>
                                              <p:pRg st="2" end="2"/>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wipe(down)">
                                      <p:cBhvr>
                                        <p:cTn id="13" dur="500"/>
                                        <p:tgtEl>
                                          <p:spTgt spid="3">
                                            <p:txEl>
                                              <p:pRg st="3" end="3"/>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wipe(down)">
                                      <p:cBhvr>
                                        <p:cTn id="1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4" name="矩形 1" title=""/>
          <p:cNvSpPr/>
          <p:nvPr>
            <p:custDataLst>
              <p:tags r:id="rId3"/>
            </p:custDataLst>
          </p:nvPr>
        </p:nvSpPr>
        <p:spPr>
          <a:xfrm>
            <a:off x="480060" y="1088390"/>
            <a:ext cx="11212195" cy="5414645"/>
          </a:xfrm>
          <a:prstGeom prst="roundRect">
            <a:avLst>
              <a:gd name="adj" fmla="val 7370"/>
            </a:avLst>
          </a:prstGeom>
          <a:solidFill>
            <a:schemeClr val="bg1">
              <a:alpha val="96000"/>
            </a:schemeClr>
          </a:solidFill>
          <a:ln w="1270" cap="flat" cmpd="thickThin">
            <a:solidFill>
              <a:srgbClr val="87A7C4">
                <a:alpha val="66000"/>
              </a:srgb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nvGrpSpPr>
          <p:cNvPr id="10" name="组合 9" title=""/>
          <p:cNvGrpSpPr/>
          <p:nvPr/>
        </p:nvGrpSpPr>
        <p:grpSpPr>
          <a:xfrm>
            <a:off x="-35" y="178435"/>
            <a:ext cx="2313940" cy="629920"/>
            <a:chOff x="-22" y="599"/>
            <a:chExt cx="3644" cy="992"/>
          </a:xfrm>
        </p:grpSpPr>
        <p:sp>
          <p:nvSpPr>
            <p:cNvPr id="6" name="剪去单角的矩形 5"/>
            <p:cNvSpPr/>
            <p:nvPr>
              <p:custDataLst>
                <p:tags r:id="rId4"/>
              </p:custDataLst>
            </p:nvPr>
          </p:nvSpPr>
          <p:spPr>
            <a:xfrm>
              <a:off x="314" y="599"/>
              <a:ext cx="3308" cy="991"/>
            </a:xfrm>
            <a:prstGeom prst="snip1Rect">
              <a:avLst/>
            </a:prstGeom>
            <a:solidFill>
              <a:srgbClr val="87A7C4"/>
            </a:solidFill>
          </p:spPr>
          <p:style>
            <a:lnRef idx="0">
              <a:srgbClr val="FFFFFF"/>
            </a:lnRef>
            <a:fillRef idx="1">
              <a:schemeClr val="accent1"/>
            </a:fillRef>
            <a:effectRef idx="0">
              <a:srgbClr val="FFFFFF"/>
            </a:effectRef>
            <a:fontRef idx="minor">
              <a:schemeClr val="lt1"/>
            </a:fontRef>
          </p:style>
          <p:txBody>
            <a:bodyPr rtlCol="0" anchor="ctr"/>
            <a:lstStyle/>
            <a:p>
              <a:pPr algn="ctr"/>
              <a:endParaRPr lang="zh-CN" altLang="en-US">
                <a:solidFill>
                  <a:schemeClr val="bg2"/>
                </a:solidFill>
              </a:endParaRPr>
            </a:p>
          </p:txBody>
        </p:sp>
        <p:sp>
          <p:nvSpPr>
            <p:cNvPr id="1048593" name="文本框 11"/>
            <p:cNvSpPr txBox="1"/>
            <p:nvPr>
              <p:custDataLst>
                <p:tags r:id="rId5"/>
              </p:custDataLst>
            </p:nvPr>
          </p:nvSpPr>
          <p:spPr>
            <a:xfrm>
              <a:off x="539" y="672"/>
              <a:ext cx="2972" cy="919"/>
            </a:xfrm>
            <a:prstGeom prst="rect">
              <a:avLst/>
            </a:prstGeom>
            <a:noFill/>
          </p:spPr>
          <p:txBody>
            <a:bodyPr wrap="square" rtlCol="0">
              <a:spAutoFit/>
            </a:bodyPr>
            <a:lstStyle/>
            <a:p>
              <a:pPr lvl="0" algn="dist">
                <a:buClrTx/>
                <a:buSzTx/>
                <a:buFontTx/>
              </a:pPr>
              <a:r>
                <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rPr>
                <a:t>目录</a:t>
              </a:r>
              <a:endPar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endParaRPr>
            </a:p>
          </p:txBody>
        </p:sp>
        <p:sp>
          <p:nvSpPr>
            <p:cNvPr id="7" name="矩形 6"/>
            <p:cNvSpPr/>
            <p:nvPr>
              <p:custDataLst>
                <p:tags r:id="rId6"/>
              </p:custDataLst>
            </p:nvPr>
          </p:nvSpPr>
          <p:spPr>
            <a:xfrm>
              <a:off x="-22" y="599"/>
              <a:ext cx="229" cy="991"/>
            </a:xfrm>
            <a:prstGeom prst="rect">
              <a:avLst/>
            </a:prstGeom>
            <a:solidFill>
              <a:srgbClr val="87A7C4"/>
            </a:solidFill>
          </p:spPr>
          <p:style>
            <a:lnRef idx="0">
              <a:srgbClr val="FFFFFF"/>
            </a:lnRef>
            <a:fillRef idx="1">
              <a:schemeClr val="accent1"/>
            </a:fillRef>
            <a:effectRef idx="0">
              <a:srgbClr val="FFFFFF"/>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sp>
        <p:nvSpPr>
          <p:cNvPr id="5" name="文本框 4" title=""/>
          <p:cNvSpPr txBox="1"/>
          <p:nvPr/>
        </p:nvSpPr>
        <p:spPr>
          <a:xfrm>
            <a:off x="1048385" y="1517650"/>
            <a:ext cx="5293360" cy="4246245"/>
          </a:xfrm>
          <a:prstGeom prst="rect">
            <a:avLst/>
          </a:prstGeom>
          <a:noFill/>
        </p:spPr>
        <p:txBody>
          <a:bodyPr wrap="square" rtlCol="0" anchor="t">
            <a:spAutoFit/>
          </a:bodyPr>
          <a:lstStyle/>
          <a:p>
            <a:pPr marL="857250" indent="-857250">
              <a:lnSpc>
                <a:spcPct val="150000"/>
              </a:lnSpc>
              <a:buFont typeface="+mj-ea"/>
              <a:buAutoNum type="ea1JpnChsDbPeriod"/>
            </a:pPr>
            <a:r>
              <a:rPr lang="zh-CN" altLang="en-US" sz="3600" b="1">
                <a:latin typeface="黑体" panose="02010609060101010101" charset="-122"/>
                <a:ea typeface="黑体" panose="02010609060101010101" charset="-122"/>
              </a:rPr>
              <a:t>教学目标</a:t>
            </a:r>
            <a:endParaRPr lang="zh-CN" altLang="en-US" sz="3600" b="1">
              <a:latin typeface="黑体" panose="02010609060101010101" charset="-122"/>
              <a:ea typeface="黑体" panose="02010609060101010101" charset="-122"/>
            </a:endParaRPr>
          </a:p>
          <a:p>
            <a:pPr marL="857250" indent="-857250">
              <a:lnSpc>
                <a:spcPct val="150000"/>
              </a:lnSpc>
              <a:buFont typeface="+mj-ea"/>
              <a:buAutoNum type="ea1JpnChsDbPeriod"/>
            </a:pPr>
            <a:r>
              <a:rPr lang="zh-CN" altLang="en-US" sz="3600" b="1">
                <a:latin typeface="黑体" panose="02010609060101010101" charset="-122"/>
                <a:ea typeface="黑体" panose="02010609060101010101" charset="-122"/>
              </a:rPr>
              <a:t>教学重难点</a:t>
            </a:r>
            <a:endParaRPr lang="zh-CN" altLang="en-US" sz="3600" b="1">
              <a:latin typeface="黑体" panose="02010609060101010101" charset="-122"/>
              <a:ea typeface="黑体" panose="02010609060101010101" charset="-122"/>
            </a:endParaRPr>
          </a:p>
          <a:p>
            <a:pPr marL="857250" indent="-857250">
              <a:lnSpc>
                <a:spcPct val="150000"/>
              </a:lnSpc>
              <a:buFont typeface="+mj-ea"/>
              <a:buAutoNum type="ea1JpnChsDbPeriod"/>
            </a:pPr>
            <a:r>
              <a:rPr lang="zh-CN" altLang="en-US" sz="3600" b="1">
                <a:latin typeface="黑体" panose="02010609060101010101" charset="-122"/>
                <a:ea typeface="黑体" panose="02010609060101010101" charset="-122"/>
              </a:rPr>
              <a:t>教学过程</a:t>
            </a:r>
            <a:endParaRPr lang="zh-CN" altLang="en-US" sz="3600" b="1">
              <a:latin typeface="黑体" panose="02010609060101010101" charset="-122"/>
              <a:ea typeface="黑体" panose="02010609060101010101" charset="-122"/>
            </a:endParaRPr>
          </a:p>
          <a:p>
            <a:pPr marL="857250" indent="-857250">
              <a:lnSpc>
                <a:spcPct val="150000"/>
              </a:lnSpc>
              <a:buFont typeface="+mj-ea"/>
              <a:buAutoNum type="ea1JpnChsDbPeriod"/>
            </a:pPr>
            <a:r>
              <a:rPr lang="zh-CN" altLang="en-US" sz="3600" b="1">
                <a:latin typeface="黑体" panose="02010609060101010101" charset="-122"/>
                <a:ea typeface="黑体" panose="02010609060101010101" charset="-122"/>
              </a:rPr>
              <a:t>教学总结</a:t>
            </a:r>
            <a:endParaRPr lang="zh-CN" altLang="en-US" sz="3600" b="1">
              <a:latin typeface="黑体" panose="02010609060101010101" charset="-122"/>
              <a:ea typeface="黑体" panose="02010609060101010101" charset="-122"/>
            </a:endParaRPr>
          </a:p>
          <a:p>
            <a:pPr marL="857250" indent="-857250">
              <a:lnSpc>
                <a:spcPct val="150000"/>
              </a:lnSpc>
              <a:buFont typeface="+mj-ea"/>
              <a:buAutoNum type="ea1JpnChsDbPeriod"/>
            </a:pPr>
            <a:r>
              <a:rPr lang="zh-CN" altLang="en-US" sz="3600" b="1">
                <a:latin typeface="黑体" panose="02010609060101010101" charset="-122"/>
                <a:ea typeface="黑体" panose="02010609060101010101" charset="-122"/>
              </a:rPr>
              <a:t>拓展思考</a:t>
            </a:r>
            <a:endParaRPr lang="zh-CN" altLang="en-US" sz="3600" b="1">
              <a:latin typeface="黑体" panose="02010609060101010101" charset="-122"/>
              <a:ea typeface="黑体" panose="02010609060101010101" charset="-122"/>
            </a:endParaRPr>
          </a:p>
        </p:txBody>
      </p:sp>
      <p:pic>
        <p:nvPicPr>
          <p:cNvPr id="9" name="图片 8" title=""/>
          <p:cNvPicPr>
            <a:picLocks noChangeAspect="1"/>
          </p:cNvPicPr>
          <p:nvPr/>
        </p:nvPicPr>
        <p:blipFill>
          <a:blip r:embed="rId7"/>
          <a:stretch>
            <a:fillRect/>
          </a:stretch>
        </p:blipFill>
        <p:spPr>
          <a:xfrm>
            <a:off x="5200650" y="1703070"/>
            <a:ext cx="5853430" cy="4185285"/>
          </a:xfrm>
          <a:prstGeom prst="roundRect">
            <a:avLst/>
          </a:prstGeom>
        </p:spPr>
      </p:pic>
    </p:spTree>
    <p:custDataLst>
      <p:tags r:id="rId8"/>
    </p:custDataLst>
  </p:cSld>
  <p:clrMapOvr>
    <a:masterClrMapping/>
  </p:clrMapOvr>
  <p:transition/>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4" name="矩形 1" title=""/>
          <p:cNvSpPr/>
          <p:nvPr>
            <p:custDataLst>
              <p:tags r:id="rId3"/>
            </p:custDataLst>
          </p:nvPr>
        </p:nvSpPr>
        <p:spPr>
          <a:xfrm>
            <a:off x="480060" y="1088390"/>
            <a:ext cx="11212195" cy="5414645"/>
          </a:xfrm>
          <a:prstGeom prst="roundRect">
            <a:avLst>
              <a:gd name="adj" fmla="val 7370"/>
            </a:avLst>
          </a:prstGeom>
          <a:solidFill>
            <a:schemeClr val="bg1">
              <a:alpha val="96000"/>
            </a:schemeClr>
          </a:solidFill>
          <a:ln w="1270" cap="flat" cmpd="thickThin">
            <a:solidFill>
              <a:srgbClr val="87A7C4">
                <a:alpha val="66000"/>
              </a:srgb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17" name="标题 16" title=""/>
          <p:cNvSpPr>
            <a:spLocks noGrp="1"/>
          </p:cNvSpPr>
          <p:nvPr>
            <p:ph type="title"/>
            <p:custDataLst>
              <p:tags r:id="rId4"/>
            </p:custDataLst>
          </p:nvPr>
        </p:nvSpPr>
        <p:spPr>
          <a:xfrm>
            <a:off x="1066800" y="1088345"/>
            <a:ext cx="10800000" cy="720000"/>
          </a:xfrm>
        </p:spPr>
        <p:txBody>
          <a:bodyPr>
            <a:normAutofit/>
          </a:bodyPr>
          <a:lstStyle/>
          <a:p>
            <a:r>
              <a:rPr lang="zh-CN" altLang="en-US"/>
              <a:t>学习任务四：梳理文章</a:t>
            </a:r>
            <a:endParaRPr lang="zh-CN" altLang="en-US"/>
          </a:p>
        </p:txBody>
      </p:sp>
      <p:sp>
        <p:nvSpPr>
          <p:cNvPr id="3" name="内容占位符 2" title=""/>
          <p:cNvSpPr>
            <a:spLocks noGrp="1"/>
          </p:cNvSpPr>
          <p:nvPr>
            <p:ph idx="1"/>
          </p:nvPr>
        </p:nvSpPr>
        <p:spPr>
          <a:xfrm>
            <a:off x="1066800" y="1862455"/>
            <a:ext cx="10324465" cy="4873625"/>
          </a:xfrm>
        </p:spPr>
        <p:txBody>
          <a:bodyPr>
            <a:normAutofit lnSpcReduction="10000"/>
          </a:bodyPr>
          <a:lstStyle/>
          <a:p>
            <a:pPr marL="0" lvl="1" indent="0" algn="just" fontAlgn="auto">
              <a:buNone/>
            </a:pPr>
            <a:r>
              <a:rPr lang="en-US" altLang="zh-CN" sz="2800">
                <a:solidFill>
                  <a:schemeClr val="tx1"/>
                </a:solidFill>
                <a:latin typeface="黑体" panose="02010609060101010101" charset="-122"/>
                <a:ea typeface="黑体" panose="02010609060101010101" charset="-122"/>
                <a:cs typeface="黑体" panose="02010609060101010101" charset="-122"/>
              </a:rPr>
              <a:t>5.</a:t>
            </a:r>
            <a:r>
              <a:rPr lang="zh-CN" altLang="en-US" sz="2800">
                <a:solidFill>
                  <a:schemeClr val="tx1"/>
                </a:solidFill>
                <a:latin typeface="黑体" panose="02010609060101010101" charset="-122"/>
                <a:ea typeface="黑体" panose="02010609060101010101" charset="-122"/>
                <a:cs typeface="黑体" panose="02010609060101010101" charset="-122"/>
              </a:rPr>
              <a:t>分析第二部分的论证思路。</a:t>
            </a:r>
            <a:endParaRPr lang="zh-CN" altLang="en-US" sz="2800">
              <a:solidFill>
                <a:schemeClr val="tx1"/>
              </a:solidFill>
              <a:latin typeface="黑体" panose="02010609060101010101" charset="-122"/>
              <a:ea typeface="黑体" panose="02010609060101010101" charset="-122"/>
              <a:cs typeface="黑体" panose="02010609060101010101" charset="-122"/>
            </a:endParaRPr>
          </a:p>
          <a:p>
            <a:pPr marL="0" lvl="1" indent="0" algn="just" fontAlgn="auto">
              <a:buNone/>
            </a:pPr>
            <a:r>
              <a:rPr lang="en-US" altLang="zh-CN" sz="2400">
                <a:solidFill>
                  <a:srgbClr val="C00000"/>
                </a:solidFill>
                <a:latin typeface="楷体" panose="02010609060101010101" charset="-122"/>
                <a:ea typeface="楷体" panose="02010609060101010101" charset="-122"/>
                <a:cs typeface="楷体" panose="02010609060101010101" charset="-122"/>
              </a:rPr>
              <a:t>  </a:t>
            </a:r>
            <a:r>
              <a:rPr lang="zh-CN" altLang="en-US" sz="2400">
                <a:solidFill>
                  <a:srgbClr val="C00000"/>
                </a:solidFill>
                <a:latin typeface="楷体" panose="02010609060101010101" charset="-122"/>
                <a:ea typeface="楷体" panose="02010609060101010101" charset="-122"/>
                <a:cs typeface="楷体" panose="02010609060101010101" charset="-122"/>
              </a:rPr>
              <a:t>首先，我们需辩证地探讨</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坚持实践是检验真理的唯一标准</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这一命题，是否真的会削弱理论的深远意义。在此过程中，我们将深入分析实践与理论之间的关系，以及实践检验在理论发展中的核心作用。</a:t>
            </a:r>
            <a:endParaRPr lang="zh-CN" altLang="en-US" sz="2400">
              <a:solidFill>
                <a:srgbClr val="C00000"/>
              </a:solidFill>
              <a:latin typeface="楷体" panose="02010609060101010101" charset="-122"/>
              <a:ea typeface="楷体" panose="02010609060101010101" charset="-122"/>
              <a:cs typeface="楷体" panose="02010609060101010101" charset="-122"/>
            </a:endParaRPr>
          </a:p>
          <a:p>
            <a:pPr marL="0" lvl="1" indent="0" algn="just" fontAlgn="auto">
              <a:buNone/>
            </a:pPr>
            <a:r>
              <a:rPr lang="en-US" altLang="zh-CN" sz="2400">
                <a:solidFill>
                  <a:srgbClr val="C00000"/>
                </a:solidFill>
                <a:latin typeface="楷体" panose="02010609060101010101" charset="-122"/>
                <a:ea typeface="楷体" panose="02010609060101010101" charset="-122"/>
                <a:cs typeface="楷体" panose="02010609060101010101" charset="-122"/>
              </a:rPr>
              <a:t>  </a:t>
            </a:r>
            <a:r>
              <a:rPr lang="zh-CN" altLang="en-US" sz="2400">
                <a:solidFill>
                  <a:srgbClr val="C00000"/>
                </a:solidFill>
                <a:latin typeface="楷体" panose="02010609060101010101" charset="-122"/>
                <a:ea typeface="楷体" panose="02010609060101010101" charset="-122"/>
                <a:cs typeface="楷体" panose="02010609060101010101" charset="-122"/>
              </a:rPr>
              <a:t>接着，我们将从反面论证的角度出发，揭示</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四人帮</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如何出于篡党夺权的反革命目的，宣扬各种唯心论的先验论观点，反对</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实践是检验真理的唯一标准</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，并以此为靶子，展开批判，从而揭示其错误本质。</a:t>
            </a:r>
            <a:endParaRPr lang="zh-CN" altLang="en-US" sz="2400">
              <a:solidFill>
                <a:srgbClr val="C00000"/>
              </a:solidFill>
              <a:latin typeface="楷体" panose="02010609060101010101" charset="-122"/>
              <a:ea typeface="楷体" panose="02010609060101010101" charset="-122"/>
              <a:cs typeface="楷体" panose="02010609060101010101" charset="-122"/>
            </a:endParaRPr>
          </a:p>
          <a:p>
            <a:pPr marL="0" lvl="1" indent="0" algn="just" fontAlgn="auto">
              <a:buNone/>
            </a:pPr>
            <a:r>
              <a:rPr lang="en-US" altLang="zh-CN" sz="2400">
                <a:solidFill>
                  <a:srgbClr val="C00000"/>
                </a:solidFill>
                <a:latin typeface="楷体" panose="02010609060101010101" charset="-122"/>
                <a:ea typeface="楷体" panose="02010609060101010101" charset="-122"/>
                <a:cs typeface="楷体" panose="02010609060101010101" charset="-122"/>
              </a:rPr>
              <a:t>  </a:t>
            </a:r>
            <a:r>
              <a:rPr lang="zh-CN" altLang="en-US" sz="2400">
                <a:solidFill>
                  <a:srgbClr val="C00000"/>
                </a:solidFill>
                <a:latin typeface="楷体" panose="02010609060101010101" charset="-122"/>
                <a:ea typeface="楷体" panose="02010609060101010101" charset="-122"/>
                <a:cs typeface="楷体" panose="02010609060101010101" charset="-122"/>
              </a:rPr>
              <a:t>最后，我们将重申并强调</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坚持实践是检验真理的唯一标准</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的重要性，这不仅是坚持马克思主义的体现，也是坚持辩证唯物主义的必然要求，它对于理论与实践的结合具有不可替代的指导意义。</a:t>
            </a:r>
            <a:endParaRPr lang="zh-CN" altLang="en-US" sz="2400">
              <a:solidFill>
                <a:srgbClr val="C00000"/>
              </a:solidFill>
              <a:latin typeface="楷体" panose="02010609060101010101" charset="-122"/>
              <a:ea typeface="楷体" panose="02010609060101010101" charset="-122"/>
              <a:cs typeface="楷体" panose="02010609060101010101" charset="-122"/>
            </a:endParaRPr>
          </a:p>
        </p:txBody>
      </p:sp>
      <p:grpSp>
        <p:nvGrpSpPr>
          <p:cNvPr id="2" name="组合 1" title=""/>
          <p:cNvGrpSpPr/>
          <p:nvPr/>
        </p:nvGrpSpPr>
        <p:grpSpPr>
          <a:xfrm>
            <a:off x="-35" y="178435"/>
            <a:ext cx="2839720" cy="629920"/>
            <a:chOff x="-22" y="599"/>
            <a:chExt cx="4472" cy="992"/>
          </a:xfrm>
        </p:grpSpPr>
        <p:sp>
          <p:nvSpPr>
            <p:cNvPr id="5" name="剪去单角的矩形 4"/>
            <p:cNvSpPr/>
            <p:nvPr>
              <p:custDataLst>
                <p:tags r:id="rId5"/>
              </p:custDataLst>
            </p:nvPr>
          </p:nvSpPr>
          <p:spPr>
            <a:xfrm>
              <a:off x="314" y="599"/>
              <a:ext cx="4136" cy="991"/>
            </a:xfrm>
            <a:prstGeom prst="snip1Rect">
              <a:avLst/>
            </a:prstGeom>
            <a:solidFill>
              <a:srgbClr val="87A7C4"/>
            </a:solidFill>
          </p:spPr>
          <p:style>
            <a:lnRef idx="0">
              <a:srgbClr val="FFFFFF"/>
            </a:lnRef>
            <a:fillRef idx="1">
              <a:schemeClr val="accent1"/>
            </a:fillRef>
            <a:effectRef idx="0">
              <a:srgbClr val="FFFFFF"/>
            </a:effectRef>
            <a:fontRef idx="minor">
              <a:schemeClr val="lt1"/>
            </a:fontRef>
          </p:style>
          <p:txBody>
            <a:bodyPr rtlCol="0" anchor="ctr"/>
            <a:lstStyle/>
            <a:p>
              <a:pPr algn="ctr"/>
              <a:endParaRPr lang="zh-CN" altLang="en-US">
                <a:solidFill>
                  <a:schemeClr val="bg2"/>
                </a:solidFill>
              </a:endParaRPr>
            </a:p>
          </p:txBody>
        </p:sp>
        <p:sp>
          <p:nvSpPr>
            <p:cNvPr id="8" name="文本框 11"/>
            <p:cNvSpPr txBox="1"/>
            <p:nvPr>
              <p:custDataLst>
                <p:tags r:id="rId6"/>
              </p:custDataLst>
            </p:nvPr>
          </p:nvSpPr>
          <p:spPr>
            <a:xfrm>
              <a:off x="539" y="672"/>
              <a:ext cx="3762" cy="919"/>
            </a:xfrm>
            <a:prstGeom prst="rect">
              <a:avLst/>
            </a:prstGeom>
            <a:noFill/>
          </p:spPr>
          <p:txBody>
            <a:bodyPr wrap="square" rtlCol="0">
              <a:spAutoFit/>
            </a:bodyPr>
            <a:lstStyle/>
            <a:p>
              <a:pPr lvl="0" algn="dist">
                <a:buClrTx/>
                <a:buSzTx/>
                <a:buFontTx/>
              </a:pPr>
              <a:r>
                <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rPr>
                <a:t>教学过程</a:t>
              </a:r>
              <a:endPar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endParaRPr>
            </a:p>
          </p:txBody>
        </p:sp>
        <p:sp>
          <p:nvSpPr>
            <p:cNvPr id="9" name="矩形 8"/>
            <p:cNvSpPr/>
            <p:nvPr>
              <p:custDataLst>
                <p:tags r:id="rId7"/>
              </p:custDataLst>
            </p:nvPr>
          </p:nvSpPr>
          <p:spPr>
            <a:xfrm>
              <a:off x="-22" y="599"/>
              <a:ext cx="229" cy="991"/>
            </a:xfrm>
            <a:prstGeom prst="rect">
              <a:avLst/>
            </a:prstGeom>
            <a:solidFill>
              <a:srgbClr val="87A7C4"/>
            </a:solidFill>
          </p:spPr>
          <p:style>
            <a:lnRef idx="0">
              <a:srgbClr val="FFFFFF"/>
            </a:lnRef>
            <a:fillRef idx="1">
              <a:schemeClr val="accent1"/>
            </a:fillRef>
            <a:effectRef idx="0">
              <a:srgbClr val="FFFFFF"/>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spTree>
    <p:custDataLst>
      <p:tags r:id="rId8"/>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down)">
                                      <p:cBhvr>
                                        <p:cTn id="10" dur="500"/>
                                        <p:tgtEl>
                                          <p:spTgt spid="3">
                                            <p:txEl>
                                              <p:pRg st="2" end="2"/>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wipe(down)">
                                      <p:cBhvr>
                                        <p:cTn id="1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4" name="矩形 1" title=""/>
          <p:cNvSpPr/>
          <p:nvPr>
            <p:custDataLst>
              <p:tags r:id="rId3"/>
            </p:custDataLst>
          </p:nvPr>
        </p:nvSpPr>
        <p:spPr>
          <a:xfrm>
            <a:off x="480060" y="1088390"/>
            <a:ext cx="11212195" cy="5414645"/>
          </a:xfrm>
          <a:prstGeom prst="roundRect">
            <a:avLst>
              <a:gd name="adj" fmla="val 7370"/>
            </a:avLst>
          </a:prstGeom>
          <a:solidFill>
            <a:schemeClr val="bg1">
              <a:alpha val="96000"/>
            </a:schemeClr>
          </a:solidFill>
          <a:ln w="1270" cap="flat" cmpd="thickThin">
            <a:solidFill>
              <a:srgbClr val="87A7C4">
                <a:alpha val="66000"/>
              </a:srgb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17" name="标题 16" title=""/>
          <p:cNvSpPr>
            <a:spLocks noGrp="1"/>
          </p:cNvSpPr>
          <p:nvPr>
            <p:ph type="title"/>
            <p:custDataLst>
              <p:tags r:id="rId4"/>
            </p:custDataLst>
          </p:nvPr>
        </p:nvSpPr>
        <p:spPr>
          <a:xfrm>
            <a:off x="1066800" y="1088345"/>
            <a:ext cx="10800000" cy="720000"/>
          </a:xfrm>
        </p:spPr>
        <p:txBody>
          <a:bodyPr>
            <a:normAutofit/>
          </a:bodyPr>
          <a:lstStyle/>
          <a:p>
            <a:r>
              <a:rPr lang="zh-CN" altLang="en-US"/>
              <a:t>学习任务四：梳理文章</a:t>
            </a:r>
            <a:endParaRPr lang="zh-CN" altLang="en-US"/>
          </a:p>
        </p:txBody>
      </p:sp>
      <p:sp>
        <p:nvSpPr>
          <p:cNvPr id="3" name="内容占位符 2" title=""/>
          <p:cNvSpPr>
            <a:spLocks noGrp="1"/>
          </p:cNvSpPr>
          <p:nvPr>
            <p:ph idx="1"/>
          </p:nvPr>
        </p:nvSpPr>
        <p:spPr>
          <a:xfrm>
            <a:off x="1066800" y="1862455"/>
            <a:ext cx="10324465" cy="4873625"/>
          </a:xfrm>
        </p:spPr>
        <p:txBody>
          <a:bodyPr>
            <a:normAutofit lnSpcReduction="10000"/>
          </a:bodyPr>
          <a:lstStyle/>
          <a:p>
            <a:pPr marL="0" lvl="1" indent="0" algn="just" fontAlgn="auto">
              <a:buNone/>
            </a:pPr>
            <a:r>
              <a:rPr lang="en-US" altLang="zh-CN" sz="2800">
                <a:solidFill>
                  <a:schemeClr val="tx1"/>
                </a:solidFill>
                <a:latin typeface="黑体" panose="02010609060101010101" charset="-122"/>
                <a:ea typeface="黑体" panose="02010609060101010101" charset="-122"/>
                <a:cs typeface="黑体" panose="02010609060101010101" charset="-122"/>
              </a:rPr>
              <a:t>6.</a:t>
            </a:r>
            <a:r>
              <a:rPr lang="zh-CN" altLang="en-US" sz="2800">
                <a:solidFill>
                  <a:schemeClr val="tx1"/>
                </a:solidFill>
                <a:latin typeface="黑体" panose="02010609060101010101" charset="-122"/>
                <a:ea typeface="黑体" panose="02010609060101010101" charset="-122"/>
                <a:cs typeface="黑体" panose="02010609060101010101" charset="-122"/>
              </a:rPr>
              <a:t>分析第三部分的论证思路。</a:t>
            </a:r>
            <a:endParaRPr lang="zh-CN" altLang="en-US" sz="2800">
              <a:solidFill>
                <a:schemeClr val="tx1"/>
              </a:solidFill>
              <a:latin typeface="黑体" panose="02010609060101010101" charset="-122"/>
              <a:ea typeface="黑体" panose="02010609060101010101" charset="-122"/>
              <a:cs typeface="黑体" panose="02010609060101010101" charset="-122"/>
            </a:endParaRPr>
          </a:p>
          <a:p>
            <a:pPr marL="0" lvl="1" indent="0" algn="just" fontAlgn="auto">
              <a:lnSpc>
                <a:spcPct val="150000"/>
              </a:lnSpc>
              <a:buNone/>
            </a:pPr>
            <a:r>
              <a:rPr lang="zh-CN" altLang="en-US" sz="2400">
                <a:solidFill>
                  <a:srgbClr val="C00000"/>
                </a:solidFill>
                <a:latin typeface="楷体" panose="02010609060101010101" charset="-122"/>
                <a:ea typeface="楷体" panose="02010609060101010101" charset="-122"/>
              </a:rPr>
              <a:t>马克思与恩格斯对《共产党宣言》的不断修订和完善，展现了革命导师们不仅提出了实践是检验真理的唯一标准，更身体力行地将这一原则应用于所有理论，包括他们自己所提出的理论。</a:t>
            </a:r>
            <a:endParaRPr lang="zh-CN" altLang="en-US" sz="2400">
              <a:solidFill>
                <a:srgbClr val="C00000"/>
              </a:solidFill>
              <a:latin typeface="楷体" panose="02010609060101010101" charset="-122"/>
              <a:ea typeface="楷体" panose="02010609060101010101" charset="-122"/>
            </a:endParaRPr>
          </a:p>
          <a:p>
            <a:pPr marL="0" lvl="1" indent="0" algn="just" fontAlgn="auto">
              <a:lnSpc>
                <a:spcPct val="150000"/>
              </a:lnSpc>
              <a:buNone/>
            </a:pPr>
            <a:r>
              <a:rPr lang="zh-CN" altLang="en-US" sz="2400">
                <a:solidFill>
                  <a:srgbClr val="C00000"/>
                </a:solidFill>
                <a:latin typeface="楷体" panose="02010609060101010101" charset="-122"/>
                <a:ea typeface="楷体" panose="02010609060101010101" charset="-122"/>
              </a:rPr>
              <a:t>毛泽东在编辑《中国农村的社会主义高潮》一书时，多次亲自撰写按语，这一事例进一步证明了革命领袖们始终如一地要求，必须不断地用革命实践来检验自己提出的理论和路线。</a:t>
            </a:r>
            <a:endParaRPr lang="zh-CN" altLang="en-US" sz="2400">
              <a:solidFill>
                <a:srgbClr val="C00000"/>
              </a:solidFill>
              <a:latin typeface="楷体" panose="02010609060101010101" charset="-122"/>
              <a:ea typeface="楷体" panose="02010609060101010101" charset="-122"/>
            </a:endParaRPr>
          </a:p>
        </p:txBody>
      </p:sp>
      <p:grpSp>
        <p:nvGrpSpPr>
          <p:cNvPr id="2" name="组合 1" title=""/>
          <p:cNvGrpSpPr/>
          <p:nvPr/>
        </p:nvGrpSpPr>
        <p:grpSpPr>
          <a:xfrm>
            <a:off x="-35" y="178435"/>
            <a:ext cx="2839720" cy="629920"/>
            <a:chOff x="-22" y="599"/>
            <a:chExt cx="4472" cy="992"/>
          </a:xfrm>
        </p:grpSpPr>
        <p:sp>
          <p:nvSpPr>
            <p:cNvPr id="5" name="剪去单角的矩形 4"/>
            <p:cNvSpPr/>
            <p:nvPr>
              <p:custDataLst>
                <p:tags r:id="rId5"/>
              </p:custDataLst>
            </p:nvPr>
          </p:nvSpPr>
          <p:spPr>
            <a:xfrm>
              <a:off x="314" y="599"/>
              <a:ext cx="4136" cy="991"/>
            </a:xfrm>
            <a:prstGeom prst="snip1Rect">
              <a:avLst/>
            </a:prstGeom>
            <a:solidFill>
              <a:srgbClr val="87A7C4"/>
            </a:solidFill>
          </p:spPr>
          <p:style>
            <a:lnRef idx="0">
              <a:srgbClr val="FFFFFF"/>
            </a:lnRef>
            <a:fillRef idx="1">
              <a:schemeClr val="accent1"/>
            </a:fillRef>
            <a:effectRef idx="0">
              <a:srgbClr val="FFFFFF"/>
            </a:effectRef>
            <a:fontRef idx="minor">
              <a:schemeClr val="lt1"/>
            </a:fontRef>
          </p:style>
          <p:txBody>
            <a:bodyPr rtlCol="0" anchor="ctr"/>
            <a:lstStyle/>
            <a:p>
              <a:pPr algn="ctr"/>
              <a:endParaRPr lang="zh-CN" altLang="en-US">
                <a:solidFill>
                  <a:schemeClr val="bg2"/>
                </a:solidFill>
              </a:endParaRPr>
            </a:p>
          </p:txBody>
        </p:sp>
        <p:sp>
          <p:nvSpPr>
            <p:cNvPr id="8" name="文本框 11"/>
            <p:cNvSpPr txBox="1"/>
            <p:nvPr>
              <p:custDataLst>
                <p:tags r:id="rId6"/>
              </p:custDataLst>
            </p:nvPr>
          </p:nvSpPr>
          <p:spPr>
            <a:xfrm>
              <a:off x="539" y="672"/>
              <a:ext cx="3762" cy="919"/>
            </a:xfrm>
            <a:prstGeom prst="rect">
              <a:avLst/>
            </a:prstGeom>
            <a:noFill/>
          </p:spPr>
          <p:txBody>
            <a:bodyPr wrap="square" rtlCol="0">
              <a:spAutoFit/>
            </a:bodyPr>
            <a:lstStyle/>
            <a:p>
              <a:pPr lvl="0" algn="dist">
                <a:buClrTx/>
                <a:buSzTx/>
                <a:buFontTx/>
              </a:pPr>
              <a:r>
                <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rPr>
                <a:t>教学过程</a:t>
              </a:r>
              <a:endPar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endParaRPr>
            </a:p>
          </p:txBody>
        </p:sp>
        <p:sp>
          <p:nvSpPr>
            <p:cNvPr id="9" name="矩形 8"/>
            <p:cNvSpPr/>
            <p:nvPr>
              <p:custDataLst>
                <p:tags r:id="rId7"/>
              </p:custDataLst>
            </p:nvPr>
          </p:nvSpPr>
          <p:spPr>
            <a:xfrm>
              <a:off x="-22" y="599"/>
              <a:ext cx="229" cy="991"/>
            </a:xfrm>
            <a:prstGeom prst="rect">
              <a:avLst/>
            </a:prstGeom>
            <a:solidFill>
              <a:srgbClr val="87A7C4"/>
            </a:solidFill>
          </p:spPr>
          <p:style>
            <a:lnRef idx="0">
              <a:srgbClr val="FFFFFF"/>
            </a:lnRef>
            <a:fillRef idx="1">
              <a:schemeClr val="accent1"/>
            </a:fillRef>
            <a:effectRef idx="0">
              <a:srgbClr val="FFFFFF"/>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spTree>
    <p:custDataLst>
      <p:tags r:id="rId8"/>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down)">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4" name="矩形 1" title=""/>
          <p:cNvSpPr/>
          <p:nvPr>
            <p:custDataLst>
              <p:tags r:id="rId3"/>
            </p:custDataLst>
          </p:nvPr>
        </p:nvSpPr>
        <p:spPr>
          <a:xfrm>
            <a:off x="480060" y="1088390"/>
            <a:ext cx="11212195" cy="5414645"/>
          </a:xfrm>
          <a:prstGeom prst="roundRect">
            <a:avLst>
              <a:gd name="adj" fmla="val 7370"/>
            </a:avLst>
          </a:prstGeom>
          <a:solidFill>
            <a:schemeClr val="bg1">
              <a:alpha val="96000"/>
            </a:schemeClr>
          </a:solidFill>
          <a:ln w="1270" cap="flat" cmpd="thickThin">
            <a:solidFill>
              <a:srgbClr val="87A7C4">
                <a:alpha val="66000"/>
              </a:srgb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17" name="标题 16" title=""/>
          <p:cNvSpPr>
            <a:spLocks noGrp="1"/>
          </p:cNvSpPr>
          <p:nvPr>
            <p:ph type="title"/>
            <p:custDataLst>
              <p:tags r:id="rId4"/>
            </p:custDataLst>
          </p:nvPr>
        </p:nvSpPr>
        <p:spPr>
          <a:xfrm>
            <a:off x="1066800" y="1088345"/>
            <a:ext cx="10800000" cy="720000"/>
          </a:xfrm>
        </p:spPr>
        <p:txBody>
          <a:bodyPr>
            <a:normAutofit/>
          </a:bodyPr>
          <a:lstStyle/>
          <a:p>
            <a:r>
              <a:rPr lang="zh-CN" altLang="en-US"/>
              <a:t>学习任务四：梳理文章</a:t>
            </a:r>
            <a:endParaRPr lang="zh-CN" altLang="en-US"/>
          </a:p>
        </p:txBody>
      </p:sp>
      <p:sp>
        <p:nvSpPr>
          <p:cNvPr id="3" name="内容占位符 2" title=""/>
          <p:cNvSpPr>
            <a:spLocks noGrp="1"/>
          </p:cNvSpPr>
          <p:nvPr>
            <p:ph idx="1"/>
          </p:nvPr>
        </p:nvSpPr>
        <p:spPr>
          <a:xfrm>
            <a:off x="1066800" y="1862455"/>
            <a:ext cx="10066020" cy="4873625"/>
          </a:xfrm>
        </p:spPr>
        <p:txBody>
          <a:bodyPr>
            <a:normAutofit lnSpcReduction="10000"/>
          </a:bodyPr>
          <a:lstStyle/>
          <a:p>
            <a:pPr marL="0" lvl="1" indent="0" algn="just" fontAlgn="auto">
              <a:buNone/>
            </a:pPr>
            <a:r>
              <a:rPr lang="en-US" altLang="zh-CN" sz="2800">
                <a:solidFill>
                  <a:schemeClr val="tx1"/>
                </a:solidFill>
                <a:latin typeface="黑体" panose="02010609060101010101" charset="-122"/>
                <a:ea typeface="黑体" panose="02010609060101010101" charset="-122"/>
                <a:cs typeface="黑体" panose="02010609060101010101" charset="-122"/>
              </a:rPr>
              <a:t>7.</a:t>
            </a:r>
            <a:r>
              <a:rPr lang="zh-CN" altLang="en-US" sz="2800">
                <a:solidFill>
                  <a:schemeClr val="tx1"/>
                </a:solidFill>
                <a:latin typeface="黑体" panose="02010609060101010101" charset="-122"/>
                <a:ea typeface="黑体" panose="02010609060101010101" charset="-122"/>
                <a:cs typeface="黑体" panose="02010609060101010101" charset="-122"/>
              </a:rPr>
              <a:t>怎样才是对待马克思主义的正确态度？</a:t>
            </a:r>
            <a:r>
              <a:rPr lang="en-US" altLang="zh-CN" sz="2800">
                <a:solidFill>
                  <a:schemeClr val="tx1"/>
                </a:solidFill>
                <a:latin typeface="黑体" panose="02010609060101010101" charset="-122"/>
                <a:ea typeface="黑体" panose="02010609060101010101" charset="-122"/>
                <a:cs typeface="黑体" panose="02010609060101010101" charset="-122"/>
              </a:rPr>
              <a:t> </a:t>
            </a:r>
            <a:r>
              <a:rPr lang="en-US" altLang="en-US" sz="2800">
                <a:solidFill>
                  <a:schemeClr val="tx1"/>
                </a:solidFill>
                <a:latin typeface="黑体" panose="02010609060101010101" charset="-122"/>
                <a:ea typeface="黑体" panose="02010609060101010101" charset="-122"/>
                <a:cs typeface="黑体" panose="02010609060101010101" charset="-122"/>
              </a:rPr>
              <a:t> </a:t>
            </a:r>
            <a:r>
              <a:rPr lang="en-US" altLang="zh-CN" sz="2800">
                <a:solidFill>
                  <a:schemeClr val="tx1"/>
                </a:solidFill>
                <a:latin typeface="黑体" panose="02010609060101010101" charset="-122"/>
                <a:ea typeface="黑体" panose="02010609060101010101" charset="-122"/>
                <a:cs typeface="黑体" panose="02010609060101010101" charset="-122"/>
              </a:rPr>
              <a:t> </a:t>
            </a:r>
            <a:r>
              <a:rPr lang="en-US" altLang="en-US"/>
              <a:t> </a:t>
            </a:r>
            <a:endParaRPr lang="en-US" altLang="en-US"/>
          </a:p>
          <a:p>
            <a:pPr marL="0" lvl="1" indent="0" algn="just" fontAlgn="auto">
              <a:lnSpc>
                <a:spcPct val="150000"/>
              </a:lnSpc>
              <a:buNone/>
            </a:pPr>
            <a:r>
              <a:rPr lang="zh-CN" altLang="en-US" sz="2400">
                <a:solidFill>
                  <a:srgbClr val="C00000"/>
                </a:solidFill>
                <a:latin typeface="楷体" panose="02010609060101010101" charset="-122"/>
                <a:ea typeface="楷体" panose="02010609060101010101" charset="-122"/>
              </a:rPr>
              <a:t>本文强调，作为共产党人，我们必须肩负起历史赋予的责任与勇气，积极投身于生动而真实的社会生活之中，深入探究现实世界的确凿事实，以及在新的实践过程中涌现出的种种新问题。唯有如此，我们才能逐步摆脱必然王国的束缚，迈向自由王国的境界，并且顺利地开启并完成新的伟大长征。</a:t>
            </a:r>
            <a:endParaRPr lang="zh-CN" altLang="en-US" sz="2400">
              <a:solidFill>
                <a:srgbClr val="C00000"/>
              </a:solidFill>
              <a:latin typeface="楷体" panose="02010609060101010101" charset="-122"/>
              <a:ea typeface="楷体" panose="02010609060101010101" charset="-122"/>
            </a:endParaRPr>
          </a:p>
        </p:txBody>
      </p:sp>
      <p:grpSp>
        <p:nvGrpSpPr>
          <p:cNvPr id="2" name="组合 1" title=""/>
          <p:cNvGrpSpPr/>
          <p:nvPr/>
        </p:nvGrpSpPr>
        <p:grpSpPr>
          <a:xfrm>
            <a:off x="-35" y="178435"/>
            <a:ext cx="2839720" cy="629920"/>
            <a:chOff x="-22" y="599"/>
            <a:chExt cx="4472" cy="992"/>
          </a:xfrm>
        </p:grpSpPr>
        <p:sp>
          <p:nvSpPr>
            <p:cNvPr id="5" name="剪去单角的矩形 4"/>
            <p:cNvSpPr/>
            <p:nvPr>
              <p:custDataLst>
                <p:tags r:id="rId5"/>
              </p:custDataLst>
            </p:nvPr>
          </p:nvSpPr>
          <p:spPr>
            <a:xfrm>
              <a:off x="314" y="599"/>
              <a:ext cx="4136" cy="991"/>
            </a:xfrm>
            <a:prstGeom prst="snip1Rect">
              <a:avLst/>
            </a:prstGeom>
            <a:solidFill>
              <a:srgbClr val="87A7C4"/>
            </a:solidFill>
          </p:spPr>
          <p:style>
            <a:lnRef idx="0">
              <a:srgbClr val="FFFFFF"/>
            </a:lnRef>
            <a:fillRef idx="1">
              <a:schemeClr val="accent1"/>
            </a:fillRef>
            <a:effectRef idx="0">
              <a:srgbClr val="FFFFFF"/>
            </a:effectRef>
            <a:fontRef idx="minor">
              <a:schemeClr val="lt1"/>
            </a:fontRef>
          </p:style>
          <p:txBody>
            <a:bodyPr rtlCol="0" anchor="ctr"/>
            <a:lstStyle/>
            <a:p>
              <a:pPr algn="ctr"/>
              <a:endParaRPr lang="zh-CN" altLang="en-US">
                <a:solidFill>
                  <a:schemeClr val="bg2"/>
                </a:solidFill>
              </a:endParaRPr>
            </a:p>
          </p:txBody>
        </p:sp>
        <p:sp>
          <p:nvSpPr>
            <p:cNvPr id="8" name="文本框 11"/>
            <p:cNvSpPr txBox="1"/>
            <p:nvPr>
              <p:custDataLst>
                <p:tags r:id="rId6"/>
              </p:custDataLst>
            </p:nvPr>
          </p:nvSpPr>
          <p:spPr>
            <a:xfrm>
              <a:off x="539" y="672"/>
              <a:ext cx="3762" cy="919"/>
            </a:xfrm>
            <a:prstGeom prst="rect">
              <a:avLst/>
            </a:prstGeom>
            <a:noFill/>
          </p:spPr>
          <p:txBody>
            <a:bodyPr wrap="square" rtlCol="0">
              <a:spAutoFit/>
            </a:bodyPr>
            <a:lstStyle/>
            <a:p>
              <a:pPr lvl="0" algn="dist">
                <a:buClrTx/>
                <a:buSzTx/>
                <a:buFontTx/>
              </a:pPr>
              <a:r>
                <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rPr>
                <a:t>教学过程</a:t>
              </a:r>
              <a:endPar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endParaRPr>
            </a:p>
          </p:txBody>
        </p:sp>
        <p:sp>
          <p:nvSpPr>
            <p:cNvPr id="9" name="矩形 8"/>
            <p:cNvSpPr/>
            <p:nvPr>
              <p:custDataLst>
                <p:tags r:id="rId7"/>
              </p:custDataLst>
            </p:nvPr>
          </p:nvSpPr>
          <p:spPr>
            <a:xfrm>
              <a:off x="-22" y="599"/>
              <a:ext cx="229" cy="991"/>
            </a:xfrm>
            <a:prstGeom prst="rect">
              <a:avLst/>
            </a:prstGeom>
            <a:solidFill>
              <a:srgbClr val="87A7C4"/>
            </a:solidFill>
          </p:spPr>
          <p:style>
            <a:lnRef idx="0">
              <a:srgbClr val="FFFFFF"/>
            </a:lnRef>
            <a:fillRef idx="1">
              <a:schemeClr val="accent1"/>
            </a:fillRef>
            <a:effectRef idx="0">
              <a:srgbClr val="FFFFFF"/>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spTree>
    <p:custDataLst>
      <p:tags r:id="rId8"/>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4" name="矩形 1" title=""/>
          <p:cNvSpPr/>
          <p:nvPr>
            <p:custDataLst>
              <p:tags r:id="rId3"/>
            </p:custDataLst>
          </p:nvPr>
        </p:nvSpPr>
        <p:spPr>
          <a:xfrm>
            <a:off x="480060" y="1088390"/>
            <a:ext cx="11212195" cy="5414645"/>
          </a:xfrm>
          <a:prstGeom prst="roundRect">
            <a:avLst>
              <a:gd name="adj" fmla="val 7370"/>
            </a:avLst>
          </a:prstGeom>
          <a:solidFill>
            <a:schemeClr val="bg1">
              <a:alpha val="96000"/>
            </a:schemeClr>
          </a:solidFill>
          <a:ln w="1270" cap="flat" cmpd="thickThin">
            <a:solidFill>
              <a:srgbClr val="87A7C4">
                <a:alpha val="66000"/>
              </a:srgb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17" name="标题 16" title=""/>
          <p:cNvSpPr>
            <a:spLocks noGrp="1"/>
          </p:cNvSpPr>
          <p:nvPr>
            <p:ph type="title"/>
            <p:custDataLst>
              <p:tags r:id="rId4"/>
            </p:custDataLst>
          </p:nvPr>
        </p:nvSpPr>
        <p:spPr>
          <a:xfrm>
            <a:off x="1066800" y="1088345"/>
            <a:ext cx="10800000" cy="720000"/>
          </a:xfrm>
        </p:spPr>
        <p:txBody>
          <a:bodyPr>
            <a:normAutofit/>
          </a:bodyPr>
          <a:lstStyle/>
          <a:p>
            <a:r>
              <a:rPr lang="zh-CN" altLang="en-US"/>
              <a:t>学习任务四：梳理文章</a:t>
            </a:r>
            <a:endParaRPr lang="zh-CN" altLang="en-US"/>
          </a:p>
        </p:txBody>
      </p:sp>
      <p:sp>
        <p:nvSpPr>
          <p:cNvPr id="3" name="内容占位符 2" title=""/>
          <p:cNvSpPr>
            <a:spLocks noGrp="1"/>
          </p:cNvSpPr>
          <p:nvPr>
            <p:ph idx="1"/>
          </p:nvPr>
        </p:nvSpPr>
        <p:spPr>
          <a:xfrm>
            <a:off x="1066800" y="1862455"/>
            <a:ext cx="10356215" cy="4873625"/>
          </a:xfrm>
        </p:spPr>
        <p:txBody>
          <a:bodyPr>
            <a:normAutofit fontScale="90000" lnSpcReduction="20000"/>
          </a:bodyPr>
          <a:lstStyle/>
          <a:p>
            <a:pPr marL="0" lvl="1" indent="0" algn="just" fontAlgn="auto">
              <a:buNone/>
            </a:pPr>
            <a:r>
              <a:rPr lang="en-US" altLang="zh-CN" sz="3110">
                <a:solidFill>
                  <a:schemeClr val="tx1"/>
                </a:solidFill>
                <a:latin typeface="黑体" panose="02010609060101010101" charset="-122"/>
                <a:ea typeface="黑体" panose="02010609060101010101" charset="-122"/>
                <a:cs typeface="黑体" panose="02010609060101010101" charset="-122"/>
              </a:rPr>
              <a:t>8.</a:t>
            </a:r>
            <a:r>
              <a:rPr lang="zh-CN" altLang="en-US" sz="3110">
                <a:solidFill>
                  <a:schemeClr val="tx1"/>
                </a:solidFill>
                <a:latin typeface="黑体" panose="02010609060101010101" charset="-122"/>
                <a:ea typeface="黑体" panose="02010609060101010101" charset="-122"/>
                <a:cs typeface="黑体" panose="02010609060101010101" charset="-122"/>
              </a:rPr>
              <a:t>本文论证的突出特点是破立结合，请全文分析。</a:t>
            </a:r>
            <a:r>
              <a:rPr lang="en-US" altLang="en-US" sz="3110">
                <a:solidFill>
                  <a:schemeClr val="tx1"/>
                </a:solidFill>
                <a:latin typeface="黑体" panose="02010609060101010101" charset="-122"/>
                <a:ea typeface="黑体" panose="02010609060101010101" charset="-122"/>
                <a:cs typeface="黑体" panose="02010609060101010101" charset="-122"/>
              </a:rPr>
              <a:t> </a:t>
            </a:r>
            <a:r>
              <a:rPr lang="en-US" altLang="zh-CN" sz="3110">
                <a:solidFill>
                  <a:schemeClr val="tx1"/>
                </a:solidFill>
                <a:latin typeface="黑体" panose="02010609060101010101" charset="-122"/>
                <a:ea typeface="黑体" panose="02010609060101010101" charset="-122"/>
                <a:cs typeface="黑体" panose="02010609060101010101" charset="-122"/>
              </a:rPr>
              <a:t> </a:t>
            </a:r>
            <a:r>
              <a:rPr lang="en-US" altLang="en-US" sz="3110">
                <a:latin typeface="黑体" panose="02010609060101010101" charset="-122"/>
                <a:ea typeface="黑体" panose="02010609060101010101" charset="-122"/>
                <a:cs typeface="黑体" panose="02010609060101010101" charset="-122"/>
              </a:rPr>
              <a:t> </a:t>
            </a:r>
            <a:endParaRPr lang="en-US" altLang="en-US" sz="3110">
              <a:latin typeface="黑体" panose="02010609060101010101" charset="-122"/>
              <a:ea typeface="黑体" panose="02010609060101010101" charset="-122"/>
              <a:cs typeface="黑体" panose="02010609060101010101" charset="-122"/>
            </a:endParaRPr>
          </a:p>
          <a:p>
            <a:pPr marL="0" lvl="1" indent="0" algn="just" fontAlgn="auto">
              <a:lnSpc>
                <a:spcPct val="130000"/>
              </a:lnSpc>
              <a:spcAft>
                <a:spcPct val="0"/>
              </a:spcAft>
              <a:buNone/>
            </a:pPr>
            <a:r>
              <a:rPr lang="en-US" altLang="en-US" sz="2665">
                <a:solidFill>
                  <a:srgbClr val="C00000"/>
                </a:solidFill>
                <a:latin typeface="楷体" panose="02010609060101010101" charset="-122"/>
                <a:ea typeface="楷体" panose="02010609060101010101" charset="-122"/>
                <a:cs typeface="楷体" panose="02010609060101010101" charset="-122"/>
              </a:rPr>
              <a:t>①</a:t>
            </a:r>
            <a:r>
              <a:rPr lang="zh-CN" altLang="en-US" sz="2665">
                <a:solidFill>
                  <a:srgbClr val="C00000"/>
                </a:solidFill>
                <a:latin typeface="楷体" panose="02010609060101010101" charset="-122"/>
                <a:ea typeface="楷体" panose="02010609060101010101" charset="-122"/>
                <a:cs typeface="楷体" panose="02010609060101010101" charset="-122"/>
              </a:rPr>
              <a:t>第一段：在对部分同志的</a:t>
            </a:r>
            <a:r>
              <a:rPr lang="en-US" altLang="zh-CN" sz="2665">
                <a:solidFill>
                  <a:srgbClr val="C00000"/>
                </a:solidFill>
                <a:latin typeface="楷体" panose="02010609060101010101" charset="-122"/>
                <a:ea typeface="楷体" panose="02010609060101010101" charset="-122"/>
                <a:cs typeface="楷体" panose="02010609060101010101" charset="-122"/>
              </a:rPr>
              <a:t>“</a:t>
            </a:r>
            <a:r>
              <a:rPr lang="zh-CN" altLang="en-US" sz="2665">
                <a:solidFill>
                  <a:srgbClr val="C00000"/>
                </a:solidFill>
                <a:latin typeface="楷体" panose="02010609060101010101" charset="-122"/>
                <a:ea typeface="楷体" panose="02010609060101010101" charset="-122"/>
                <a:cs typeface="楷体" panose="02010609060101010101" charset="-122"/>
              </a:rPr>
              <a:t>忧虑</a:t>
            </a:r>
            <a:r>
              <a:rPr lang="en-US" altLang="zh-CN" sz="2665">
                <a:solidFill>
                  <a:srgbClr val="C00000"/>
                </a:solidFill>
                <a:latin typeface="楷体" panose="02010609060101010101" charset="-122"/>
                <a:ea typeface="楷体" panose="02010609060101010101" charset="-122"/>
                <a:cs typeface="楷体" panose="02010609060101010101" charset="-122"/>
              </a:rPr>
              <a:t>”</a:t>
            </a:r>
            <a:r>
              <a:rPr lang="zh-CN" altLang="en-US" sz="2665">
                <a:solidFill>
                  <a:srgbClr val="C00000"/>
                </a:solidFill>
                <a:latin typeface="楷体" panose="02010609060101010101" charset="-122"/>
                <a:ea typeface="楷体" panose="02010609060101010101" charset="-122"/>
                <a:cs typeface="楷体" panose="02010609060101010101" charset="-122"/>
              </a:rPr>
              <a:t>进行否定的基础上，我们进一步强调坚持实践是检验真理的唯一标准，以此来捍卫真正的科学精神，使我们的观点更加鲜明和坚定。</a:t>
            </a:r>
            <a:endParaRPr lang="zh-CN" altLang="en-US" sz="2665">
              <a:solidFill>
                <a:srgbClr val="C00000"/>
              </a:solidFill>
              <a:latin typeface="楷体" panose="02010609060101010101" charset="-122"/>
              <a:ea typeface="楷体" panose="02010609060101010101" charset="-122"/>
              <a:cs typeface="楷体" panose="02010609060101010101" charset="-122"/>
            </a:endParaRPr>
          </a:p>
          <a:p>
            <a:pPr marL="0" lvl="1" indent="0" algn="just" fontAlgn="auto">
              <a:lnSpc>
                <a:spcPct val="130000"/>
              </a:lnSpc>
              <a:spcAft>
                <a:spcPct val="0"/>
              </a:spcAft>
              <a:buNone/>
            </a:pPr>
            <a:r>
              <a:rPr lang="en-US" altLang="en-US" sz="2665">
                <a:solidFill>
                  <a:srgbClr val="C00000"/>
                </a:solidFill>
                <a:latin typeface="楷体" panose="02010609060101010101" charset="-122"/>
                <a:ea typeface="楷体" panose="02010609060101010101" charset="-122"/>
                <a:cs typeface="楷体" panose="02010609060101010101" charset="-122"/>
              </a:rPr>
              <a:t>②</a:t>
            </a:r>
            <a:r>
              <a:rPr lang="zh-CN" altLang="en-US" sz="2665">
                <a:solidFill>
                  <a:srgbClr val="C00000"/>
                </a:solidFill>
                <a:latin typeface="楷体" panose="02010609060101010101" charset="-122"/>
                <a:ea typeface="楷体" panose="02010609060101010101" charset="-122"/>
                <a:cs typeface="楷体" panose="02010609060101010101" charset="-122"/>
              </a:rPr>
              <a:t>第二、三段：第二段中，我们详细列举了</a:t>
            </a:r>
            <a:r>
              <a:rPr lang="en-US" altLang="zh-CN" sz="2665">
                <a:solidFill>
                  <a:srgbClr val="C00000"/>
                </a:solidFill>
                <a:latin typeface="楷体" panose="02010609060101010101" charset="-122"/>
                <a:ea typeface="楷体" panose="02010609060101010101" charset="-122"/>
                <a:cs typeface="楷体" panose="02010609060101010101" charset="-122"/>
              </a:rPr>
              <a:t>“</a:t>
            </a:r>
            <a:r>
              <a:rPr lang="zh-CN" altLang="en-US" sz="2665">
                <a:solidFill>
                  <a:srgbClr val="C00000"/>
                </a:solidFill>
                <a:latin typeface="楷体" panose="02010609060101010101" charset="-122"/>
                <a:ea typeface="楷体" panose="02010609060101010101" charset="-122"/>
                <a:cs typeface="楷体" panose="02010609060101010101" charset="-122"/>
              </a:rPr>
              <a:t>四人帮</a:t>
            </a:r>
            <a:r>
              <a:rPr lang="en-US" altLang="zh-CN" sz="2665">
                <a:solidFill>
                  <a:srgbClr val="C00000"/>
                </a:solidFill>
                <a:latin typeface="楷体" panose="02010609060101010101" charset="-122"/>
                <a:ea typeface="楷体" panose="02010609060101010101" charset="-122"/>
                <a:cs typeface="楷体" panose="02010609060101010101" charset="-122"/>
              </a:rPr>
              <a:t>”</a:t>
            </a:r>
            <a:r>
              <a:rPr lang="zh-CN" altLang="en-US" sz="2665">
                <a:solidFill>
                  <a:srgbClr val="C00000"/>
                </a:solidFill>
                <a:latin typeface="楷体" panose="02010609060101010101" charset="-122"/>
                <a:ea typeface="楷体" panose="02010609060101010101" charset="-122"/>
                <a:cs typeface="楷体" panose="02010609060101010101" charset="-122"/>
              </a:rPr>
              <a:t>的种种荒谬论调，从反面论证了实践才是检验真理的唯一标准；紧接着，在第三段中，我们正面阐述了马克思主义作为真理的实质，它不仅能够指导实践，而且我们应当深入掌握其精神内核。</a:t>
            </a:r>
            <a:endParaRPr lang="zh-CN" altLang="en-US" sz="2665">
              <a:solidFill>
                <a:srgbClr val="C00000"/>
              </a:solidFill>
              <a:latin typeface="楷体" panose="02010609060101010101" charset="-122"/>
              <a:ea typeface="楷体" panose="02010609060101010101" charset="-122"/>
              <a:cs typeface="楷体" panose="02010609060101010101" charset="-122"/>
            </a:endParaRPr>
          </a:p>
          <a:p>
            <a:pPr marL="0" lvl="1" indent="0" algn="just" fontAlgn="auto">
              <a:lnSpc>
                <a:spcPct val="130000"/>
              </a:lnSpc>
              <a:spcAft>
                <a:spcPct val="0"/>
              </a:spcAft>
              <a:buNone/>
            </a:pPr>
            <a:r>
              <a:rPr lang="en-US" altLang="en-US" sz="2665">
                <a:solidFill>
                  <a:srgbClr val="C00000"/>
                </a:solidFill>
                <a:latin typeface="楷体" panose="02010609060101010101" charset="-122"/>
                <a:ea typeface="楷体" panose="02010609060101010101" charset="-122"/>
                <a:cs typeface="楷体" panose="02010609060101010101" charset="-122"/>
              </a:rPr>
              <a:t>③</a:t>
            </a:r>
            <a:r>
              <a:rPr lang="zh-CN" altLang="en-US" sz="2665">
                <a:solidFill>
                  <a:srgbClr val="C00000"/>
                </a:solidFill>
                <a:latin typeface="楷体" panose="02010609060101010101" charset="-122"/>
                <a:ea typeface="楷体" panose="02010609060101010101" charset="-122"/>
                <a:cs typeface="楷体" panose="02010609060101010101" charset="-122"/>
              </a:rPr>
              <a:t>第四段：首先指出部分同志的某些观点，随后我们进行深入解释和反驳。马克思主义之所以能够证明修正主义的错误，正是因为它是源自革命斗争的实践，并且在实践中得到了验证的真理。</a:t>
            </a:r>
            <a:endParaRPr lang="zh-CN" altLang="en-US" sz="2665">
              <a:solidFill>
                <a:srgbClr val="C00000"/>
              </a:solidFill>
              <a:latin typeface="楷体" panose="02010609060101010101" charset="-122"/>
              <a:ea typeface="楷体" panose="02010609060101010101" charset="-122"/>
              <a:cs typeface="楷体" panose="02010609060101010101" charset="-122"/>
            </a:endParaRPr>
          </a:p>
          <a:p>
            <a:pPr marL="0" lvl="1" indent="0" algn="just" fontAlgn="auto">
              <a:lnSpc>
                <a:spcPct val="150000"/>
              </a:lnSpc>
              <a:buNone/>
            </a:pPr>
            <a:endParaRPr lang="zh-CN" altLang="en-US" sz="2665">
              <a:solidFill>
                <a:srgbClr val="C00000"/>
              </a:solidFill>
              <a:latin typeface="楷体" panose="02010609060101010101" charset="-122"/>
              <a:ea typeface="楷体" panose="02010609060101010101" charset="-122"/>
              <a:cs typeface="楷体" panose="02010609060101010101" charset="-122"/>
            </a:endParaRPr>
          </a:p>
        </p:txBody>
      </p:sp>
      <p:grpSp>
        <p:nvGrpSpPr>
          <p:cNvPr id="2" name="组合 1" title=""/>
          <p:cNvGrpSpPr/>
          <p:nvPr/>
        </p:nvGrpSpPr>
        <p:grpSpPr>
          <a:xfrm>
            <a:off x="-35" y="178435"/>
            <a:ext cx="2839720" cy="629920"/>
            <a:chOff x="-22" y="599"/>
            <a:chExt cx="4472" cy="992"/>
          </a:xfrm>
        </p:grpSpPr>
        <p:sp>
          <p:nvSpPr>
            <p:cNvPr id="5" name="剪去单角的矩形 4"/>
            <p:cNvSpPr/>
            <p:nvPr>
              <p:custDataLst>
                <p:tags r:id="rId5"/>
              </p:custDataLst>
            </p:nvPr>
          </p:nvSpPr>
          <p:spPr>
            <a:xfrm>
              <a:off x="314" y="599"/>
              <a:ext cx="4136" cy="991"/>
            </a:xfrm>
            <a:prstGeom prst="snip1Rect">
              <a:avLst/>
            </a:prstGeom>
            <a:solidFill>
              <a:srgbClr val="87A7C4"/>
            </a:solidFill>
          </p:spPr>
          <p:style>
            <a:lnRef idx="0">
              <a:srgbClr val="FFFFFF"/>
            </a:lnRef>
            <a:fillRef idx="1">
              <a:schemeClr val="accent1"/>
            </a:fillRef>
            <a:effectRef idx="0">
              <a:srgbClr val="FFFFFF"/>
            </a:effectRef>
            <a:fontRef idx="minor">
              <a:schemeClr val="lt1"/>
            </a:fontRef>
          </p:style>
          <p:txBody>
            <a:bodyPr rtlCol="0" anchor="ctr"/>
            <a:lstStyle/>
            <a:p>
              <a:pPr algn="ctr"/>
              <a:endParaRPr lang="zh-CN" altLang="en-US">
                <a:solidFill>
                  <a:schemeClr val="bg2"/>
                </a:solidFill>
              </a:endParaRPr>
            </a:p>
          </p:txBody>
        </p:sp>
        <p:sp>
          <p:nvSpPr>
            <p:cNvPr id="8" name="文本框 11"/>
            <p:cNvSpPr txBox="1"/>
            <p:nvPr>
              <p:custDataLst>
                <p:tags r:id="rId6"/>
              </p:custDataLst>
            </p:nvPr>
          </p:nvSpPr>
          <p:spPr>
            <a:xfrm>
              <a:off x="539" y="672"/>
              <a:ext cx="3762" cy="919"/>
            </a:xfrm>
            <a:prstGeom prst="rect">
              <a:avLst/>
            </a:prstGeom>
            <a:noFill/>
          </p:spPr>
          <p:txBody>
            <a:bodyPr wrap="square" rtlCol="0">
              <a:spAutoFit/>
            </a:bodyPr>
            <a:lstStyle/>
            <a:p>
              <a:pPr lvl="0" algn="dist">
                <a:buClrTx/>
                <a:buSzTx/>
                <a:buFontTx/>
              </a:pPr>
              <a:r>
                <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rPr>
                <a:t>教学过程</a:t>
              </a:r>
              <a:endPar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endParaRPr>
            </a:p>
          </p:txBody>
        </p:sp>
        <p:sp>
          <p:nvSpPr>
            <p:cNvPr id="9" name="矩形 8"/>
            <p:cNvSpPr/>
            <p:nvPr>
              <p:custDataLst>
                <p:tags r:id="rId7"/>
              </p:custDataLst>
            </p:nvPr>
          </p:nvSpPr>
          <p:spPr>
            <a:xfrm>
              <a:off x="-22" y="599"/>
              <a:ext cx="229" cy="991"/>
            </a:xfrm>
            <a:prstGeom prst="rect">
              <a:avLst/>
            </a:prstGeom>
            <a:solidFill>
              <a:srgbClr val="87A7C4"/>
            </a:solidFill>
          </p:spPr>
          <p:style>
            <a:lnRef idx="0">
              <a:srgbClr val="FFFFFF"/>
            </a:lnRef>
            <a:fillRef idx="1">
              <a:schemeClr val="accent1"/>
            </a:fillRef>
            <a:effectRef idx="0">
              <a:srgbClr val="FFFFFF"/>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spTree>
    <p:custDataLst>
      <p:tags r:id="rId8"/>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down)">
                                      <p:cBhvr>
                                        <p:cTn id="10" dur="500"/>
                                        <p:tgtEl>
                                          <p:spTgt spid="3">
                                            <p:txEl>
                                              <p:pRg st="2" end="2"/>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wipe(down)">
                                      <p:cBhvr>
                                        <p:cTn id="1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4" name="矩形 1" title=""/>
          <p:cNvSpPr/>
          <p:nvPr>
            <p:custDataLst>
              <p:tags r:id="rId3"/>
            </p:custDataLst>
          </p:nvPr>
        </p:nvSpPr>
        <p:spPr>
          <a:xfrm>
            <a:off x="480060" y="1088390"/>
            <a:ext cx="11212195" cy="5414645"/>
          </a:xfrm>
          <a:prstGeom prst="roundRect">
            <a:avLst>
              <a:gd name="adj" fmla="val 7370"/>
            </a:avLst>
          </a:prstGeom>
          <a:solidFill>
            <a:schemeClr val="bg1">
              <a:alpha val="96000"/>
            </a:schemeClr>
          </a:solidFill>
          <a:ln w="1270" cap="flat" cmpd="thickThin">
            <a:solidFill>
              <a:srgbClr val="87A7C4">
                <a:alpha val="66000"/>
              </a:srgb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17" name="标题 16" title=""/>
          <p:cNvSpPr>
            <a:spLocks noGrp="1"/>
          </p:cNvSpPr>
          <p:nvPr>
            <p:ph type="title"/>
            <p:custDataLst>
              <p:tags r:id="rId4"/>
            </p:custDataLst>
          </p:nvPr>
        </p:nvSpPr>
        <p:spPr>
          <a:xfrm>
            <a:off x="1066800" y="1088345"/>
            <a:ext cx="10800000" cy="720000"/>
          </a:xfrm>
        </p:spPr>
        <p:txBody>
          <a:bodyPr>
            <a:normAutofit/>
          </a:bodyPr>
          <a:lstStyle/>
          <a:p>
            <a:r>
              <a:rPr lang="zh-CN" altLang="en-US"/>
              <a:t>学习任务五：分析论证方法及论证语言</a:t>
            </a:r>
            <a:endParaRPr lang="zh-CN" altLang="en-US"/>
          </a:p>
        </p:txBody>
      </p:sp>
      <p:sp>
        <p:nvSpPr>
          <p:cNvPr id="3" name="内容占位符 2" title=""/>
          <p:cNvSpPr>
            <a:spLocks noGrp="1"/>
          </p:cNvSpPr>
          <p:nvPr>
            <p:ph idx="1"/>
          </p:nvPr>
        </p:nvSpPr>
        <p:spPr>
          <a:xfrm>
            <a:off x="1066800" y="1862455"/>
            <a:ext cx="10091420" cy="4873625"/>
          </a:xfrm>
        </p:spPr>
        <p:txBody>
          <a:bodyPr>
            <a:normAutofit/>
          </a:bodyPr>
          <a:lstStyle/>
          <a:p>
            <a:pPr marL="0" lvl="1" indent="0" algn="just" fontAlgn="auto">
              <a:buNone/>
            </a:pPr>
            <a:r>
              <a:rPr lang="en-US" altLang="zh-CN" sz="2800">
                <a:solidFill>
                  <a:schemeClr val="tx1"/>
                </a:solidFill>
                <a:latin typeface="黑体" panose="02010609060101010101" charset="-122"/>
                <a:ea typeface="黑体" panose="02010609060101010101" charset="-122"/>
                <a:cs typeface="黑体" panose="02010609060101010101" charset="-122"/>
              </a:rPr>
              <a:t>1.</a:t>
            </a:r>
            <a:r>
              <a:rPr lang="zh-CN" altLang="en-US" sz="2800">
                <a:solidFill>
                  <a:schemeClr val="tx1"/>
                </a:solidFill>
                <a:latin typeface="黑体" panose="02010609060101010101" charset="-122"/>
                <a:ea typeface="黑体" panose="02010609060101010101" charset="-122"/>
                <a:cs typeface="黑体" panose="02010609060101010101" charset="-122"/>
              </a:rPr>
              <a:t>文章综合运用了哪些论证方法？有什么作用？请分析。</a:t>
            </a:r>
            <a:r>
              <a:rPr lang="en-US" altLang="en-US" sz="3110">
                <a:solidFill>
                  <a:schemeClr val="tx1"/>
                </a:solidFill>
                <a:latin typeface="黑体" panose="02010609060101010101" charset="-122"/>
                <a:ea typeface="黑体" panose="02010609060101010101" charset="-122"/>
                <a:cs typeface="黑体" panose="02010609060101010101" charset="-122"/>
              </a:rPr>
              <a:t> </a:t>
            </a:r>
            <a:r>
              <a:rPr lang="en-US" altLang="zh-CN" sz="3110">
                <a:solidFill>
                  <a:schemeClr val="tx1"/>
                </a:solidFill>
                <a:latin typeface="黑体" panose="02010609060101010101" charset="-122"/>
                <a:ea typeface="黑体" panose="02010609060101010101" charset="-122"/>
                <a:cs typeface="黑体" panose="02010609060101010101" charset="-122"/>
              </a:rPr>
              <a:t> </a:t>
            </a:r>
            <a:r>
              <a:rPr lang="en-US" altLang="en-US" sz="3110">
                <a:latin typeface="黑体" panose="02010609060101010101" charset="-122"/>
                <a:ea typeface="黑体" panose="02010609060101010101" charset="-122"/>
                <a:cs typeface="黑体" panose="02010609060101010101" charset="-122"/>
              </a:rPr>
              <a:t> </a:t>
            </a:r>
            <a:endParaRPr lang="en-US" altLang="en-US" sz="3110">
              <a:latin typeface="黑体" panose="02010609060101010101" charset="-122"/>
              <a:ea typeface="黑体" panose="02010609060101010101" charset="-122"/>
              <a:cs typeface="黑体" panose="02010609060101010101" charset="-122"/>
            </a:endParaRPr>
          </a:p>
          <a:p>
            <a:pPr marL="0" lvl="1" indent="0" algn="just" fontAlgn="auto">
              <a:lnSpc>
                <a:spcPct val="130000"/>
              </a:lnSpc>
              <a:spcAft>
                <a:spcPct val="0"/>
              </a:spcAft>
              <a:buNone/>
            </a:pPr>
            <a:endParaRPr lang="en-US" altLang="en-US" sz="2800">
              <a:solidFill>
                <a:srgbClr val="C00000"/>
              </a:solidFill>
              <a:latin typeface="楷体" panose="02010609060101010101" charset="-122"/>
              <a:ea typeface="楷体" panose="02010609060101010101" charset="-122"/>
            </a:endParaRPr>
          </a:p>
          <a:p>
            <a:pPr marL="0" lvl="1" indent="0" algn="just" fontAlgn="auto">
              <a:lnSpc>
                <a:spcPct val="130000"/>
              </a:lnSpc>
              <a:spcAft>
                <a:spcPct val="0"/>
              </a:spcAft>
              <a:buNone/>
            </a:pPr>
            <a:r>
              <a:rPr lang="en-US" altLang="en-US" sz="2800">
                <a:solidFill>
                  <a:srgbClr val="C00000"/>
                </a:solidFill>
                <a:latin typeface="楷体" panose="02010609060101010101" charset="-122"/>
                <a:ea typeface="楷体" panose="02010609060101010101" charset="-122"/>
              </a:rPr>
              <a:t>①</a:t>
            </a:r>
            <a:r>
              <a:rPr lang="zh-CN" altLang="en-US" sz="2800">
                <a:solidFill>
                  <a:srgbClr val="C00000"/>
                </a:solidFill>
                <a:latin typeface="楷体" panose="02010609060101010101" charset="-122"/>
                <a:ea typeface="楷体" panose="02010609060101010101" charset="-122"/>
              </a:rPr>
              <a:t>引用论证。在探讨理论深度时，文章广泛援引了《马克思恩格斯选集》、《实践论》、《列宁选集》以及《毛泽东选集》等革命导师的经典著作中的核心论断，部分引用甚至精确到卷次和页码，彰显了学术研究的严谨态度。这些引文的准确性和权威性，为文章的观点提供了坚实而不可辩驳的支撑。</a:t>
            </a:r>
            <a:endParaRPr lang="zh-CN" altLang="en-US" sz="2800">
              <a:solidFill>
                <a:srgbClr val="C00000"/>
              </a:solidFill>
              <a:latin typeface="楷体" panose="02010609060101010101" charset="-122"/>
              <a:ea typeface="楷体" panose="02010609060101010101" charset="-122"/>
            </a:endParaRPr>
          </a:p>
          <a:p>
            <a:pPr marL="0" lvl="1" indent="0" algn="just" fontAlgn="auto">
              <a:lnSpc>
                <a:spcPct val="150000"/>
              </a:lnSpc>
              <a:buNone/>
            </a:pPr>
            <a:endParaRPr lang="zh-CN" altLang="en-US" sz="2800">
              <a:solidFill>
                <a:srgbClr val="C00000"/>
              </a:solidFill>
              <a:latin typeface="楷体" panose="02010609060101010101" charset="-122"/>
              <a:ea typeface="楷体" panose="02010609060101010101" charset="-122"/>
            </a:endParaRPr>
          </a:p>
        </p:txBody>
      </p:sp>
      <p:grpSp>
        <p:nvGrpSpPr>
          <p:cNvPr id="2" name="组合 1" title=""/>
          <p:cNvGrpSpPr/>
          <p:nvPr/>
        </p:nvGrpSpPr>
        <p:grpSpPr>
          <a:xfrm>
            <a:off x="-35" y="178435"/>
            <a:ext cx="2839720" cy="629920"/>
            <a:chOff x="-22" y="599"/>
            <a:chExt cx="4472" cy="992"/>
          </a:xfrm>
        </p:grpSpPr>
        <p:sp>
          <p:nvSpPr>
            <p:cNvPr id="5" name="剪去单角的矩形 4"/>
            <p:cNvSpPr/>
            <p:nvPr>
              <p:custDataLst>
                <p:tags r:id="rId5"/>
              </p:custDataLst>
            </p:nvPr>
          </p:nvSpPr>
          <p:spPr>
            <a:xfrm>
              <a:off x="314" y="599"/>
              <a:ext cx="4136" cy="991"/>
            </a:xfrm>
            <a:prstGeom prst="snip1Rect">
              <a:avLst/>
            </a:prstGeom>
            <a:solidFill>
              <a:srgbClr val="87A7C4"/>
            </a:solidFill>
          </p:spPr>
          <p:style>
            <a:lnRef idx="0">
              <a:srgbClr val="FFFFFF"/>
            </a:lnRef>
            <a:fillRef idx="1">
              <a:schemeClr val="accent1"/>
            </a:fillRef>
            <a:effectRef idx="0">
              <a:srgbClr val="FFFFFF"/>
            </a:effectRef>
            <a:fontRef idx="minor">
              <a:schemeClr val="lt1"/>
            </a:fontRef>
          </p:style>
          <p:txBody>
            <a:bodyPr rtlCol="0" anchor="ctr"/>
            <a:lstStyle/>
            <a:p>
              <a:pPr algn="ctr"/>
              <a:endParaRPr lang="zh-CN" altLang="en-US">
                <a:solidFill>
                  <a:schemeClr val="bg2"/>
                </a:solidFill>
              </a:endParaRPr>
            </a:p>
          </p:txBody>
        </p:sp>
        <p:sp>
          <p:nvSpPr>
            <p:cNvPr id="8" name="文本框 11"/>
            <p:cNvSpPr txBox="1"/>
            <p:nvPr>
              <p:custDataLst>
                <p:tags r:id="rId6"/>
              </p:custDataLst>
            </p:nvPr>
          </p:nvSpPr>
          <p:spPr>
            <a:xfrm>
              <a:off x="539" y="672"/>
              <a:ext cx="3762" cy="919"/>
            </a:xfrm>
            <a:prstGeom prst="rect">
              <a:avLst/>
            </a:prstGeom>
            <a:noFill/>
          </p:spPr>
          <p:txBody>
            <a:bodyPr wrap="square" rtlCol="0">
              <a:spAutoFit/>
            </a:bodyPr>
            <a:lstStyle/>
            <a:p>
              <a:pPr lvl="0" algn="dist">
                <a:buClrTx/>
                <a:buSzTx/>
                <a:buFontTx/>
              </a:pPr>
              <a:r>
                <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rPr>
                <a:t>教学过程</a:t>
              </a:r>
              <a:endPar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endParaRPr>
            </a:p>
          </p:txBody>
        </p:sp>
        <p:sp>
          <p:nvSpPr>
            <p:cNvPr id="9" name="矩形 8"/>
            <p:cNvSpPr/>
            <p:nvPr>
              <p:custDataLst>
                <p:tags r:id="rId7"/>
              </p:custDataLst>
            </p:nvPr>
          </p:nvSpPr>
          <p:spPr>
            <a:xfrm>
              <a:off x="-22" y="599"/>
              <a:ext cx="229" cy="991"/>
            </a:xfrm>
            <a:prstGeom prst="rect">
              <a:avLst/>
            </a:prstGeom>
            <a:solidFill>
              <a:srgbClr val="87A7C4"/>
            </a:solidFill>
          </p:spPr>
          <p:style>
            <a:lnRef idx="0">
              <a:srgbClr val="FFFFFF"/>
            </a:lnRef>
            <a:fillRef idx="1">
              <a:schemeClr val="accent1"/>
            </a:fillRef>
            <a:effectRef idx="0">
              <a:srgbClr val="FFFFFF"/>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spTree>
    <p:custDataLst>
      <p:tags r:id="rId8"/>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4" name="矩形 1" title=""/>
          <p:cNvSpPr/>
          <p:nvPr>
            <p:custDataLst>
              <p:tags r:id="rId3"/>
            </p:custDataLst>
          </p:nvPr>
        </p:nvSpPr>
        <p:spPr>
          <a:xfrm>
            <a:off x="480060" y="1088390"/>
            <a:ext cx="11212195" cy="5414645"/>
          </a:xfrm>
          <a:prstGeom prst="roundRect">
            <a:avLst>
              <a:gd name="adj" fmla="val 7370"/>
            </a:avLst>
          </a:prstGeom>
          <a:solidFill>
            <a:schemeClr val="bg1">
              <a:alpha val="96000"/>
            </a:schemeClr>
          </a:solidFill>
          <a:ln w="1270" cap="flat" cmpd="thickThin">
            <a:solidFill>
              <a:srgbClr val="87A7C4">
                <a:alpha val="66000"/>
              </a:srgb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17" name="标题 16" title=""/>
          <p:cNvSpPr>
            <a:spLocks noGrp="1"/>
          </p:cNvSpPr>
          <p:nvPr>
            <p:ph type="title"/>
            <p:custDataLst>
              <p:tags r:id="rId4"/>
            </p:custDataLst>
          </p:nvPr>
        </p:nvSpPr>
        <p:spPr>
          <a:xfrm>
            <a:off x="1066800" y="1088345"/>
            <a:ext cx="10800000" cy="720000"/>
          </a:xfrm>
        </p:spPr>
        <p:txBody>
          <a:bodyPr>
            <a:normAutofit/>
          </a:bodyPr>
          <a:lstStyle/>
          <a:p>
            <a:r>
              <a:rPr lang="zh-CN" altLang="en-US"/>
              <a:t>学习任务五：分析论证方法及论证语言</a:t>
            </a:r>
            <a:endParaRPr lang="zh-CN" altLang="en-US"/>
          </a:p>
        </p:txBody>
      </p:sp>
      <p:sp>
        <p:nvSpPr>
          <p:cNvPr id="3" name="内容占位符 2" title=""/>
          <p:cNvSpPr>
            <a:spLocks noGrp="1"/>
          </p:cNvSpPr>
          <p:nvPr>
            <p:ph idx="1"/>
          </p:nvPr>
        </p:nvSpPr>
        <p:spPr>
          <a:xfrm>
            <a:off x="1066800" y="1862455"/>
            <a:ext cx="10091420" cy="4873625"/>
          </a:xfrm>
        </p:spPr>
        <p:txBody>
          <a:bodyPr>
            <a:normAutofit/>
          </a:bodyPr>
          <a:lstStyle/>
          <a:p>
            <a:pPr marL="0" lvl="1" indent="0" algn="just" fontAlgn="auto">
              <a:buNone/>
            </a:pPr>
            <a:r>
              <a:rPr lang="en-US" altLang="zh-CN" sz="2800">
                <a:solidFill>
                  <a:schemeClr val="tx1"/>
                </a:solidFill>
                <a:latin typeface="黑体" panose="02010609060101010101" charset="-122"/>
                <a:ea typeface="黑体" panose="02010609060101010101" charset="-122"/>
                <a:cs typeface="黑体" panose="02010609060101010101" charset="-122"/>
              </a:rPr>
              <a:t>1.</a:t>
            </a:r>
            <a:r>
              <a:rPr lang="zh-CN" altLang="en-US" sz="2800">
                <a:solidFill>
                  <a:schemeClr val="tx1"/>
                </a:solidFill>
                <a:latin typeface="黑体" panose="02010609060101010101" charset="-122"/>
                <a:ea typeface="黑体" panose="02010609060101010101" charset="-122"/>
                <a:cs typeface="黑体" panose="02010609060101010101" charset="-122"/>
              </a:rPr>
              <a:t>文章综合运用了哪些论证方法？有什么作用？请分析。</a:t>
            </a:r>
            <a:r>
              <a:rPr lang="en-US" altLang="en-US" sz="3110">
                <a:solidFill>
                  <a:schemeClr val="tx1"/>
                </a:solidFill>
                <a:latin typeface="黑体" panose="02010609060101010101" charset="-122"/>
                <a:ea typeface="黑体" panose="02010609060101010101" charset="-122"/>
                <a:cs typeface="黑体" panose="02010609060101010101" charset="-122"/>
              </a:rPr>
              <a:t> </a:t>
            </a:r>
            <a:r>
              <a:rPr lang="en-US" altLang="zh-CN" sz="3110">
                <a:solidFill>
                  <a:schemeClr val="tx1"/>
                </a:solidFill>
                <a:latin typeface="黑体" panose="02010609060101010101" charset="-122"/>
                <a:ea typeface="黑体" panose="02010609060101010101" charset="-122"/>
                <a:cs typeface="黑体" panose="02010609060101010101" charset="-122"/>
              </a:rPr>
              <a:t> </a:t>
            </a:r>
            <a:r>
              <a:rPr lang="en-US" altLang="en-US" sz="3110">
                <a:latin typeface="黑体" panose="02010609060101010101" charset="-122"/>
                <a:ea typeface="黑体" panose="02010609060101010101" charset="-122"/>
                <a:cs typeface="黑体" panose="02010609060101010101" charset="-122"/>
              </a:rPr>
              <a:t> </a:t>
            </a:r>
            <a:endParaRPr lang="en-US" altLang="en-US" sz="3110">
              <a:latin typeface="黑体" panose="02010609060101010101" charset="-122"/>
              <a:ea typeface="黑体" panose="02010609060101010101" charset="-122"/>
              <a:cs typeface="黑体" panose="02010609060101010101" charset="-122"/>
            </a:endParaRPr>
          </a:p>
          <a:p>
            <a:pPr marL="0" lvl="1" indent="0" algn="just" fontAlgn="auto">
              <a:lnSpc>
                <a:spcPct val="130000"/>
              </a:lnSpc>
              <a:spcAft>
                <a:spcPct val="0"/>
              </a:spcAft>
              <a:buNone/>
            </a:pPr>
            <a:endParaRPr lang="en-US" altLang="en-US" sz="2800">
              <a:solidFill>
                <a:srgbClr val="C00000"/>
              </a:solidFill>
              <a:latin typeface="楷体" panose="02010609060101010101" charset="-122"/>
              <a:ea typeface="楷体" panose="02010609060101010101" charset="-122"/>
            </a:endParaRPr>
          </a:p>
          <a:p>
            <a:pPr marL="0" lvl="1" indent="0" algn="just" fontAlgn="auto">
              <a:lnSpc>
                <a:spcPct val="130000"/>
              </a:lnSpc>
              <a:spcAft>
                <a:spcPct val="0"/>
              </a:spcAft>
              <a:buNone/>
            </a:pPr>
            <a:r>
              <a:rPr lang="en-US" altLang="en-US" sz="2800">
                <a:solidFill>
                  <a:srgbClr val="C00000"/>
                </a:solidFill>
                <a:latin typeface="楷体" panose="02010609060101010101" charset="-122"/>
                <a:ea typeface="楷体" panose="02010609060101010101" charset="-122"/>
              </a:rPr>
              <a:t>②</a:t>
            </a:r>
            <a:r>
              <a:rPr lang="zh-CN" altLang="en-US" sz="2800">
                <a:solidFill>
                  <a:srgbClr val="C00000"/>
                </a:solidFill>
                <a:latin typeface="楷体" panose="02010609060101010101" charset="-122"/>
                <a:ea typeface="楷体" panose="02010609060101010101" charset="-122"/>
              </a:rPr>
              <a:t>举例论证。为增强论述的生动性和说服力，文章巧妙地选取了门捷列夫构建元素周期表、哥白尼提出革命性的太阳系学说等科学史上的重大事件，以及革命导师的光辉事迹作为例证。这些案例的典型性和代表性，使得文章的论点更加有力，令人信服。</a:t>
            </a:r>
            <a:endParaRPr lang="zh-CN" altLang="en-US" sz="2800">
              <a:solidFill>
                <a:srgbClr val="C00000"/>
              </a:solidFill>
              <a:latin typeface="楷体" panose="02010609060101010101" charset="-122"/>
              <a:ea typeface="楷体" panose="02010609060101010101" charset="-122"/>
            </a:endParaRPr>
          </a:p>
          <a:p>
            <a:pPr marL="0" lvl="1" indent="0" algn="just" fontAlgn="auto">
              <a:lnSpc>
                <a:spcPct val="130000"/>
              </a:lnSpc>
              <a:spcAft>
                <a:spcPct val="0"/>
              </a:spcAft>
              <a:buNone/>
            </a:pPr>
            <a:endParaRPr lang="zh-CN" altLang="en-US"/>
          </a:p>
          <a:p>
            <a:pPr marL="0" lvl="1" indent="0" algn="just" fontAlgn="auto">
              <a:lnSpc>
                <a:spcPct val="150000"/>
              </a:lnSpc>
              <a:buNone/>
            </a:pPr>
            <a:endParaRPr lang="zh-CN" altLang="en-US" sz="2800">
              <a:solidFill>
                <a:srgbClr val="C00000"/>
              </a:solidFill>
              <a:latin typeface="楷体" panose="02010609060101010101" charset="-122"/>
              <a:ea typeface="楷体" panose="02010609060101010101" charset="-122"/>
            </a:endParaRPr>
          </a:p>
        </p:txBody>
      </p:sp>
      <p:grpSp>
        <p:nvGrpSpPr>
          <p:cNvPr id="2" name="组合 1" title=""/>
          <p:cNvGrpSpPr/>
          <p:nvPr/>
        </p:nvGrpSpPr>
        <p:grpSpPr>
          <a:xfrm>
            <a:off x="-35" y="178435"/>
            <a:ext cx="2839720" cy="629920"/>
            <a:chOff x="-22" y="599"/>
            <a:chExt cx="4472" cy="992"/>
          </a:xfrm>
        </p:grpSpPr>
        <p:sp>
          <p:nvSpPr>
            <p:cNvPr id="5" name="剪去单角的矩形 4"/>
            <p:cNvSpPr/>
            <p:nvPr>
              <p:custDataLst>
                <p:tags r:id="rId5"/>
              </p:custDataLst>
            </p:nvPr>
          </p:nvSpPr>
          <p:spPr>
            <a:xfrm>
              <a:off x="314" y="599"/>
              <a:ext cx="4136" cy="991"/>
            </a:xfrm>
            <a:prstGeom prst="snip1Rect">
              <a:avLst/>
            </a:prstGeom>
            <a:solidFill>
              <a:srgbClr val="87A7C4"/>
            </a:solidFill>
          </p:spPr>
          <p:style>
            <a:lnRef idx="0">
              <a:srgbClr val="FFFFFF"/>
            </a:lnRef>
            <a:fillRef idx="1">
              <a:schemeClr val="accent1"/>
            </a:fillRef>
            <a:effectRef idx="0">
              <a:srgbClr val="FFFFFF"/>
            </a:effectRef>
            <a:fontRef idx="minor">
              <a:schemeClr val="lt1"/>
            </a:fontRef>
          </p:style>
          <p:txBody>
            <a:bodyPr rtlCol="0" anchor="ctr"/>
            <a:lstStyle/>
            <a:p>
              <a:pPr algn="ctr"/>
              <a:endParaRPr lang="zh-CN" altLang="en-US">
                <a:solidFill>
                  <a:schemeClr val="bg2"/>
                </a:solidFill>
              </a:endParaRPr>
            </a:p>
          </p:txBody>
        </p:sp>
        <p:sp>
          <p:nvSpPr>
            <p:cNvPr id="8" name="文本框 11"/>
            <p:cNvSpPr txBox="1"/>
            <p:nvPr>
              <p:custDataLst>
                <p:tags r:id="rId6"/>
              </p:custDataLst>
            </p:nvPr>
          </p:nvSpPr>
          <p:spPr>
            <a:xfrm>
              <a:off x="539" y="672"/>
              <a:ext cx="3762" cy="919"/>
            </a:xfrm>
            <a:prstGeom prst="rect">
              <a:avLst/>
            </a:prstGeom>
            <a:noFill/>
          </p:spPr>
          <p:txBody>
            <a:bodyPr wrap="square" rtlCol="0">
              <a:spAutoFit/>
            </a:bodyPr>
            <a:lstStyle/>
            <a:p>
              <a:pPr lvl="0" algn="dist">
                <a:buClrTx/>
                <a:buSzTx/>
                <a:buFontTx/>
              </a:pPr>
              <a:r>
                <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rPr>
                <a:t>教学过程</a:t>
              </a:r>
              <a:endPar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endParaRPr>
            </a:p>
          </p:txBody>
        </p:sp>
        <p:sp>
          <p:nvSpPr>
            <p:cNvPr id="9" name="矩形 8"/>
            <p:cNvSpPr/>
            <p:nvPr>
              <p:custDataLst>
                <p:tags r:id="rId7"/>
              </p:custDataLst>
            </p:nvPr>
          </p:nvSpPr>
          <p:spPr>
            <a:xfrm>
              <a:off x="-22" y="599"/>
              <a:ext cx="229" cy="991"/>
            </a:xfrm>
            <a:prstGeom prst="rect">
              <a:avLst/>
            </a:prstGeom>
            <a:solidFill>
              <a:srgbClr val="87A7C4"/>
            </a:solidFill>
          </p:spPr>
          <p:style>
            <a:lnRef idx="0">
              <a:srgbClr val="FFFFFF"/>
            </a:lnRef>
            <a:fillRef idx="1">
              <a:schemeClr val="accent1"/>
            </a:fillRef>
            <a:effectRef idx="0">
              <a:srgbClr val="FFFFFF"/>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spTree>
    <p:custDataLst>
      <p:tags r:id="rId8"/>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4" name="矩形 1" title=""/>
          <p:cNvSpPr/>
          <p:nvPr>
            <p:custDataLst>
              <p:tags r:id="rId3"/>
            </p:custDataLst>
          </p:nvPr>
        </p:nvSpPr>
        <p:spPr>
          <a:xfrm>
            <a:off x="480060" y="1088390"/>
            <a:ext cx="11212195" cy="5414645"/>
          </a:xfrm>
          <a:prstGeom prst="roundRect">
            <a:avLst>
              <a:gd name="adj" fmla="val 7370"/>
            </a:avLst>
          </a:prstGeom>
          <a:solidFill>
            <a:schemeClr val="bg1">
              <a:alpha val="96000"/>
            </a:schemeClr>
          </a:solidFill>
          <a:ln w="1270" cap="flat" cmpd="thickThin">
            <a:solidFill>
              <a:srgbClr val="87A7C4">
                <a:alpha val="66000"/>
              </a:srgb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17" name="标题 16" title=""/>
          <p:cNvSpPr>
            <a:spLocks noGrp="1"/>
          </p:cNvSpPr>
          <p:nvPr>
            <p:ph type="title"/>
            <p:custDataLst>
              <p:tags r:id="rId4"/>
            </p:custDataLst>
          </p:nvPr>
        </p:nvSpPr>
        <p:spPr>
          <a:xfrm>
            <a:off x="1066800" y="1088345"/>
            <a:ext cx="10800000" cy="720000"/>
          </a:xfrm>
        </p:spPr>
        <p:txBody>
          <a:bodyPr>
            <a:normAutofit/>
          </a:bodyPr>
          <a:lstStyle/>
          <a:p>
            <a:r>
              <a:rPr lang="zh-CN" altLang="en-US"/>
              <a:t>学习任务五：分析论证方法及论证语言</a:t>
            </a:r>
            <a:endParaRPr lang="zh-CN" altLang="en-US"/>
          </a:p>
        </p:txBody>
      </p:sp>
      <p:sp>
        <p:nvSpPr>
          <p:cNvPr id="3" name="内容占位符 2" title=""/>
          <p:cNvSpPr>
            <a:spLocks noGrp="1"/>
          </p:cNvSpPr>
          <p:nvPr>
            <p:ph idx="1"/>
          </p:nvPr>
        </p:nvSpPr>
        <p:spPr>
          <a:xfrm>
            <a:off x="1066800" y="1862455"/>
            <a:ext cx="10091420" cy="4873625"/>
          </a:xfrm>
        </p:spPr>
        <p:txBody>
          <a:bodyPr>
            <a:normAutofit/>
          </a:bodyPr>
          <a:lstStyle/>
          <a:p>
            <a:pPr marL="0" lvl="1" indent="0" algn="just" fontAlgn="auto">
              <a:buNone/>
            </a:pPr>
            <a:r>
              <a:rPr lang="en-US" altLang="zh-CN" sz="2800">
                <a:solidFill>
                  <a:schemeClr val="tx1"/>
                </a:solidFill>
                <a:latin typeface="黑体" panose="02010609060101010101" charset="-122"/>
                <a:ea typeface="黑体" panose="02010609060101010101" charset="-122"/>
                <a:cs typeface="黑体" panose="02010609060101010101" charset="-122"/>
              </a:rPr>
              <a:t>1.</a:t>
            </a:r>
            <a:r>
              <a:rPr lang="zh-CN" altLang="en-US" sz="2800">
                <a:solidFill>
                  <a:schemeClr val="tx1"/>
                </a:solidFill>
                <a:latin typeface="黑体" panose="02010609060101010101" charset="-122"/>
                <a:ea typeface="黑体" panose="02010609060101010101" charset="-122"/>
                <a:cs typeface="黑体" panose="02010609060101010101" charset="-122"/>
              </a:rPr>
              <a:t>文章综合运用了哪些论证方法？有什么作用？请分析。</a:t>
            </a:r>
            <a:r>
              <a:rPr lang="en-US" altLang="en-US" sz="3110">
                <a:solidFill>
                  <a:schemeClr val="tx1"/>
                </a:solidFill>
                <a:latin typeface="黑体" panose="02010609060101010101" charset="-122"/>
                <a:ea typeface="黑体" panose="02010609060101010101" charset="-122"/>
                <a:cs typeface="黑体" panose="02010609060101010101" charset="-122"/>
              </a:rPr>
              <a:t> </a:t>
            </a:r>
            <a:r>
              <a:rPr lang="en-US" altLang="zh-CN" sz="3110">
                <a:solidFill>
                  <a:schemeClr val="tx1"/>
                </a:solidFill>
                <a:latin typeface="黑体" panose="02010609060101010101" charset="-122"/>
                <a:ea typeface="黑体" panose="02010609060101010101" charset="-122"/>
                <a:cs typeface="黑体" panose="02010609060101010101" charset="-122"/>
              </a:rPr>
              <a:t> </a:t>
            </a:r>
            <a:r>
              <a:rPr lang="en-US" altLang="en-US" sz="3110">
                <a:latin typeface="黑体" panose="02010609060101010101" charset="-122"/>
                <a:ea typeface="黑体" panose="02010609060101010101" charset="-122"/>
                <a:cs typeface="黑体" panose="02010609060101010101" charset="-122"/>
              </a:rPr>
              <a:t> </a:t>
            </a:r>
            <a:endParaRPr lang="en-US" altLang="en-US" sz="3110">
              <a:latin typeface="黑体" panose="02010609060101010101" charset="-122"/>
              <a:ea typeface="黑体" panose="02010609060101010101" charset="-122"/>
              <a:cs typeface="黑体" panose="02010609060101010101" charset="-122"/>
            </a:endParaRPr>
          </a:p>
          <a:p>
            <a:pPr marL="0" lvl="1" indent="0" algn="just" fontAlgn="auto">
              <a:lnSpc>
                <a:spcPct val="130000"/>
              </a:lnSpc>
              <a:spcAft>
                <a:spcPct val="0"/>
              </a:spcAft>
              <a:buNone/>
            </a:pPr>
            <a:endParaRPr lang="en-US" altLang="en-US" sz="2800">
              <a:solidFill>
                <a:srgbClr val="C00000"/>
              </a:solidFill>
              <a:latin typeface="楷体" panose="02010609060101010101" charset="-122"/>
              <a:ea typeface="楷体" panose="02010609060101010101" charset="-122"/>
            </a:endParaRPr>
          </a:p>
          <a:p>
            <a:pPr marL="0" lvl="1" indent="0" algn="just" fontAlgn="auto">
              <a:lnSpc>
                <a:spcPct val="130000"/>
              </a:lnSpc>
              <a:spcAft>
                <a:spcPct val="0"/>
              </a:spcAft>
              <a:buNone/>
            </a:pPr>
            <a:r>
              <a:rPr lang="en-US" altLang="en-US" sz="2800">
                <a:solidFill>
                  <a:srgbClr val="C00000"/>
                </a:solidFill>
                <a:latin typeface="楷体" panose="02010609060101010101" charset="-122"/>
                <a:ea typeface="楷体" panose="02010609060101010101" charset="-122"/>
                <a:cs typeface="楷体" panose="02010609060101010101" charset="-122"/>
                <a:sym typeface="+mn-ea"/>
              </a:rPr>
              <a:t>③</a:t>
            </a:r>
            <a:r>
              <a:rPr lang="zh-CN" altLang="en-US" sz="2800">
                <a:solidFill>
                  <a:srgbClr val="C00000"/>
                </a:solidFill>
                <a:latin typeface="楷体" panose="02010609060101010101" charset="-122"/>
                <a:ea typeface="楷体" panose="02010609060101010101" charset="-122"/>
                <a:cs typeface="楷体" panose="02010609060101010101" charset="-122"/>
                <a:sym typeface="+mn-ea"/>
              </a:rPr>
              <a:t>对比论证。文章通过对比</a:t>
            </a:r>
            <a:r>
              <a:rPr lang="en-US" altLang="zh-CN" sz="2800">
                <a:solidFill>
                  <a:srgbClr val="C00000"/>
                </a:solidFill>
                <a:latin typeface="楷体" panose="02010609060101010101" charset="-122"/>
                <a:ea typeface="楷体" panose="02010609060101010101" charset="-122"/>
                <a:cs typeface="楷体" panose="02010609060101010101" charset="-122"/>
                <a:sym typeface="+mn-ea"/>
              </a:rPr>
              <a:t>“</a:t>
            </a:r>
            <a:r>
              <a:rPr lang="zh-CN" altLang="en-US" sz="2800">
                <a:solidFill>
                  <a:srgbClr val="C00000"/>
                </a:solidFill>
                <a:latin typeface="楷体" panose="02010609060101010101" charset="-122"/>
                <a:ea typeface="楷体" panose="02010609060101010101" charset="-122"/>
                <a:cs typeface="楷体" panose="02010609060101010101" charset="-122"/>
                <a:sym typeface="+mn-ea"/>
              </a:rPr>
              <a:t>四人帮</a:t>
            </a:r>
            <a:r>
              <a:rPr lang="en-US" altLang="zh-CN" sz="2800">
                <a:solidFill>
                  <a:srgbClr val="C00000"/>
                </a:solidFill>
                <a:latin typeface="楷体" panose="02010609060101010101" charset="-122"/>
                <a:ea typeface="楷体" panose="02010609060101010101" charset="-122"/>
                <a:cs typeface="楷体" panose="02010609060101010101" charset="-122"/>
                <a:sym typeface="+mn-ea"/>
              </a:rPr>
              <a:t>”</a:t>
            </a:r>
            <a:r>
              <a:rPr lang="zh-CN" altLang="en-US" sz="2800">
                <a:solidFill>
                  <a:srgbClr val="C00000"/>
                </a:solidFill>
                <a:latin typeface="楷体" panose="02010609060101010101" charset="-122"/>
                <a:ea typeface="楷体" panose="02010609060101010101" charset="-122"/>
                <a:cs typeface="楷体" panose="02010609060101010101" charset="-122"/>
                <a:sym typeface="+mn-ea"/>
              </a:rPr>
              <a:t>所宣扬的唯心主义谬论的破灭与马列主义、毛泽东思想的旺盛生命力，形成了一正一反的强烈对比。这种对比不仅突出了</a:t>
            </a:r>
            <a:r>
              <a:rPr lang="en-US" altLang="zh-CN" sz="2800">
                <a:solidFill>
                  <a:srgbClr val="C00000"/>
                </a:solidFill>
                <a:latin typeface="楷体" panose="02010609060101010101" charset="-122"/>
                <a:ea typeface="楷体" panose="02010609060101010101" charset="-122"/>
                <a:cs typeface="楷体" panose="02010609060101010101" charset="-122"/>
                <a:sym typeface="+mn-ea"/>
              </a:rPr>
              <a:t>“</a:t>
            </a:r>
            <a:r>
              <a:rPr lang="zh-CN" altLang="en-US" sz="2800">
                <a:solidFill>
                  <a:srgbClr val="C00000"/>
                </a:solidFill>
                <a:latin typeface="楷体" panose="02010609060101010101" charset="-122"/>
                <a:ea typeface="楷体" panose="02010609060101010101" charset="-122"/>
                <a:cs typeface="楷体" panose="02010609060101010101" charset="-122"/>
                <a:sym typeface="+mn-ea"/>
              </a:rPr>
              <a:t>实践是检验真理的唯一标准</a:t>
            </a:r>
            <a:r>
              <a:rPr lang="en-US" altLang="zh-CN" sz="2800">
                <a:solidFill>
                  <a:srgbClr val="C00000"/>
                </a:solidFill>
                <a:latin typeface="楷体" panose="02010609060101010101" charset="-122"/>
                <a:ea typeface="楷体" panose="02010609060101010101" charset="-122"/>
                <a:cs typeface="楷体" panose="02010609060101010101" charset="-122"/>
                <a:sym typeface="+mn-ea"/>
              </a:rPr>
              <a:t>”</a:t>
            </a:r>
            <a:r>
              <a:rPr lang="zh-CN" altLang="en-US" sz="2800">
                <a:solidFill>
                  <a:srgbClr val="C00000"/>
                </a:solidFill>
                <a:latin typeface="楷体" panose="02010609060101010101" charset="-122"/>
                <a:ea typeface="楷体" panose="02010609060101010101" charset="-122"/>
                <a:cs typeface="楷体" panose="02010609060101010101" charset="-122"/>
                <a:sym typeface="+mn-ea"/>
              </a:rPr>
              <a:t>这一核心论点的正确性，而且深刻揭示了理论与实践相结合的重要性。</a:t>
            </a:r>
            <a:endParaRPr lang="zh-CN" altLang="en-US" sz="2800">
              <a:solidFill>
                <a:srgbClr val="C00000"/>
              </a:solidFill>
              <a:latin typeface="楷体" panose="02010609060101010101" charset="-122"/>
              <a:ea typeface="楷体" panose="02010609060101010101" charset="-122"/>
              <a:cs typeface="楷体" panose="02010609060101010101" charset="-122"/>
              <a:sym typeface="+mn-ea"/>
            </a:endParaRPr>
          </a:p>
        </p:txBody>
      </p:sp>
      <p:grpSp>
        <p:nvGrpSpPr>
          <p:cNvPr id="2" name="组合 1" title=""/>
          <p:cNvGrpSpPr/>
          <p:nvPr/>
        </p:nvGrpSpPr>
        <p:grpSpPr>
          <a:xfrm>
            <a:off x="-35" y="178435"/>
            <a:ext cx="2839720" cy="629920"/>
            <a:chOff x="-22" y="599"/>
            <a:chExt cx="4472" cy="992"/>
          </a:xfrm>
        </p:grpSpPr>
        <p:sp>
          <p:nvSpPr>
            <p:cNvPr id="5" name="剪去单角的矩形 4"/>
            <p:cNvSpPr/>
            <p:nvPr>
              <p:custDataLst>
                <p:tags r:id="rId5"/>
              </p:custDataLst>
            </p:nvPr>
          </p:nvSpPr>
          <p:spPr>
            <a:xfrm>
              <a:off x="314" y="599"/>
              <a:ext cx="4136" cy="991"/>
            </a:xfrm>
            <a:prstGeom prst="snip1Rect">
              <a:avLst/>
            </a:prstGeom>
            <a:solidFill>
              <a:srgbClr val="87A7C4"/>
            </a:solidFill>
          </p:spPr>
          <p:style>
            <a:lnRef idx="0">
              <a:srgbClr val="FFFFFF"/>
            </a:lnRef>
            <a:fillRef idx="1">
              <a:schemeClr val="accent1"/>
            </a:fillRef>
            <a:effectRef idx="0">
              <a:srgbClr val="FFFFFF"/>
            </a:effectRef>
            <a:fontRef idx="minor">
              <a:schemeClr val="lt1"/>
            </a:fontRef>
          </p:style>
          <p:txBody>
            <a:bodyPr rtlCol="0" anchor="ctr"/>
            <a:lstStyle/>
            <a:p>
              <a:pPr algn="ctr"/>
              <a:endParaRPr lang="zh-CN" altLang="en-US">
                <a:solidFill>
                  <a:schemeClr val="bg2"/>
                </a:solidFill>
              </a:endParaRPr>
            </a:p>
          </p:txBody>
        </p:sp>
        <p:sp>
          <p:nvSpPr>
            <p:cNvPr id="8" name="文本框 11"/>
            <p:cNvSpPr txBox="1"/>
            <p:nvPr>
              <p:custDataLst>
                <p:tags r:id="rId6"/>
              </p:custDataLst>
            </p:nvPr>
          </p:nvSpPr>
          <p:spPr>
            <a:xfrm>
              <a:off x="539" y="672"/>
              <a:ext cx="3762" cy="919"/>
            </a:xfrm>
            <a:prstGeom prst="rect">
              <a:avLst/>
            </a:prstGeom>
            <a:noFill/>
          </p:spPr>
          <p:txBody>
            <a:bodyPr wrap="square" rtlCol="0">
              <a:spAutoFit/>
            </a:bodyPr>
            <a:lstStyle/>
            <a:p>
              <a:pPr lvl="0" algn="dist">
                <a:buClrTx/>
                <a:buSzTx/>
                <a:buFontTx/>
              </a:pPr>
              <a:r>
                <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rPr>
                <a:t>教学过程</a:t>
              </a:r>
              <a:endPar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endParaRPr>
            </a:p>
          </p:txBody>
        </p:sp>
        <p:sp>
          <p:nvSpPr>
            <p:cNvPr id="9" name="矩形 8"/>
            <p:cNvSpPr/>
            <p:nvPr>
              <p:custDataLst>
                <p:tags r:id="rId7"/>
              </p:custDataLst>
            </p:nvPr>
          </p:nvSpPr>
          <p:spPr>
            <a:xfrm>
              <a:off x="-22" y="599"/>
              <a:ext cx="229" cy="991"/>
            </a:xfrm>
            <a:prstGeom prst="rect">
              <a:avLst/>
            </a:prstGeom>
            <a:solidFill>
              <a:srgbClr val="87A7C4"/>
            </a:solidFill>
          </p:spPr>
          <p:style>
            <a:lnRef idx="0">
              <a:srgbClr val="FFFFFF"/>
            </a:lnRef>
            <a:fillRef idx="1">
              <a:schemeClr val="accent1"/>
            </a:fillRef>
            <a:effectRef idx="0">
              <a:srgbClr val="FFFFFF"/>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spTree>
    <p:custDataLst>
      <p:tags r:id="rId8"/>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4" name="矩形 1" title=""/>
          <p:cNvSpPr/>
          <p:nvPr>
            <p:custDataLst>
              <p:tags r:id="rId3"/>
            </p:custDataLst>
          </p:nvPr>
        </p:nvSpPr>
        <p:spPr>
          <a:xfrm>
            <a:off x="480060" y="1088390"/>
            <a:ext cx="11212195" cy="5414645"/>
          </a:xfrm>
          <a:prstGeom prst="roundRect">
            <a:avLst>
              <a:gd name="adj" fmla="val 7370"/>
            </a:avLst>
          </a:prstGeom>
          <a:solidFill>
            <a:schemeClr val="bg1">
              <a:alpha val="96000"/>
            </a:schemeClr>
          </a:solidFill>
          <a:ln w="1270" cap="flat" cmpd="thickThin">
            <a:solidFill>
              <a:srgbClr val="87A7C4">
                <a:alpha val="66000"/>
              </a:srgb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17" name="标题 16" title=""/>
          <p:cNvSpPr>
            <a:spLocks noGrp="1"/>
          </p:cNvSpPr>
          <p:nvPr>
            <p:ph type="title"/>
            <p:custDataLst>
              <p:tags r:id="rId4"/>
            </p:custDataLst>
          </p:nvPr>
        </p:nvSpPr>
        <p:spPr>
          <a:xfrm>
            <a:off x="1066800" y="1088345"/>
            <a:ext cx="10800000" cy="720000"/>
          </a:xfrm>
        </p:spPr>
        <p:txBody>
          <a:bodyPr>
            <a:normAutofit/>
          </a:bodyPr>
          <a:lstStyle/>
          <a:p>
            <a:r>
              <a:rPr lang="zh-CN" altLang="en-US"/>
              <a:t>学习任务五：分析论证方法及论证语言</a:t>
            </a:r>
            <a:endParaRPr lang="zh-CN" altLang="en-US"/>
          </a:p>
        </p:txBody>
      </p:sp>
      <p:sp>
        <p:nvSpPr>
          <p:cNvPr id="3" name="内容占位符 2" title=""/>
          <p:cNvSpPr>
            <a:spLocks noGrp="1"/>
          </p:cNvSpPr>
          <p:nvPr>
            <p:ph idx="1"/>
          </p:nvPr>
        </p:nvSpPr>
        <p:spPr>
          <a:xfrm>
            <a:off x="1066800" y="1862455"/>
            <a:ext cx="10217785" cy="4873625"/>
          </a:xfrm>
        </p:spPr>
        <p:txBody>
          <a:bodyPr>
            <a:normAutofit fontScale="90000" lnSpcReduction="10000"/>
          </a:bodyPr>
          <a:lstStyle/>
          <a:p>
            <a:pPr marL="0" lvl="1" indent="0" algn="just" fontAlgn="auto">
              <a:buNone/>
            </a:pPr>
            <a:r>
              <a:rPr lang="en-US" altLang="zh-CN" sz="3110">
                <a:solidFill>
                  <a:schemeClr val="tx1"/>
                </a:solidFill>
                <a:latin typeface="黑体" panose="02010609060101010101" charset="-122"/>
                <a:ea typeface="黑体" panose="02010609060101010101" charset="-122"/>
                <a:cs typeface="黑体" panose="02010609060101010101" charset="-122"/>
              </a:rPr>
              <a:t>2.</a:t>
            </a:r>
            <a:r>
              <a:rPr lang="zh-CN" altLang="en-US" sz="3110">
                <a:solidFill>
                  <a:schemeClr val="tx1"/>
                </a:solidFill>
                <a:latin typeface="黑体" panose="02010609060101010101" charset="-122"/>
                <a:ea typeface="黑体" panose="02010609060101010101" charset="-122"/>
                <a:cs typeface="黑体" panose="02010609060101010101" charset="-122"/>
              </a:rPr>
              <a:t>议论文的语言要讲究准确性、鲜明性、生动性等。请结合本文分析。</a:t>
            </a:r>
            <a:endParaRPr lang="zh-CN" altLang="en-US" sz="2800">
              <a:solidFill>
                <a:schemeClr val="tx1"/>
              </a:solidFill>
              <a:latin typeface="黑体" panose="02010609060101010101" charset="-122"/>
              <a:ea typeface="黑体" panose="02010609060101010101" charset="-122"/>
              <a:cs typeface="黑体" panose="02010609060101010101" charset="-122"/>
            </a:endParaRPr>
          </a:p>
          <a:p>
            <a:pPr marL="0" lvl="1" indent="0" algn="just" fontAlgn="auto">
              <a:buNone/>
            </a:pPr>
            <a:r>
              <a:rPr lang="en-US" altLang="en-US" sz="2665">
                <a:solidFill>
                  <a:srgbClr val="C00000"/>
                </a:solidFill>
                <a:latin typeface="楷体" panose="02010609060101010101" charset="-122"/>
                <a:ea typeface="楷体" panose="02010609060101010101" charset="-122"/>
                <a:cs typeface="楷体" panose="02010609060101010101" charset="-122"/>
              </a:rPr>
              <a:t>①</a:t>
            </a:r>
            <a:r>
              <a:rPr lang="zh-CN" altLang="en-US" sz="2665">
                <a:solidFill>
                  <a:srgbClr val="C00000"/>
                </a:solidFill>
                <a:latin typeface="楷体" panose="02010609060101010101" charset="-122"/>
                <a:ea typeface="楷体" panose="02010609060101010101" charset="-122"/>
                <a:cs typeface="楷体" panose="02010609060101010101" charset="-122"/>
              </a:rPr>
              <a:t>准确性。文章在遣词造句上需恰如其分，实事求是地反映客观现实，确保每一个概念和描述都精确无误。</a:t>
            </a:r>
            <a:endParaRPr lang="zh-CN" altLang="en-US" sz="2665">
              <a:solidFill>
                <a:srgbClr val="C00000"/>
              </a:solidFill>
              <a:latin typeface="楷体" panose="02010609060101010101" charset="-122"/>
              <a:ea typeface="楷体" panose="02010609060101010101" charset="-122"/>
              <a:cs typeface="楷体" panose="02010609060101010101" charset="-122"/>
            </a:endParaRPr>
          </a:p>
          <a:p>
            <a:pPr marL="0" lvl="1" indent="0" algn="just" fontAlgn="auto">
              <a:buNone/>
            </a:pPr>
            <a:r>
              <a:rPr lang="zh-CN" altLang="en-US" sz="2665">
                <a:solidFill>
                  <a:srgbClr val="C00000"/>
                </a:solidFill>
                <a:latin typeface="楷体" panose="02010609060101010101" charset="-122"/>
                <a:ea typeface="楷体" panose="02010609060101010101" charset="-122"/>
                <a:cs typeface="楷体" panose="02010609060101010101" charset="-122"/>
              </a:rPr>
              <a:t>例如，在表述</a:t>
            </a:r>
            <a:r>
              <a:rPr lang="en-US" altLang="zh-CN" sz="2665">
                <a:solidFill>
                  <a:srgbClr val="C00000"/>
                </a:solidFill>
                <a:latin typeface="楷体" panose="02010609060101010101" charset="-122"/>
                <a:ea typeface="楷体" panose="02010609060101010101" charset="-122"/>
                <a:cs typeface="楷体" panose="02010609060101010101" charset="-122"/>
              </a:rPr>
              <a:t>“</a:t>
            </a:r>
            <a:r>
              <a:rPr lang="zh-CN" altLang="en-US" sz="2665">
                <a:solidFill>
                  <a:srgbClr val="C00000"/>
                </a:solidFill>
                <a:latin typeface="楷体" panose="02010609060101010101" charset="-122"/>
                <a:ea typeface="楷体" panose="02010609060101010101" charset="-122"/>
                <a:cs typeface="楷体" panose="02010609060101010101" charset="-122"/>
              </a:rPr>
              <a:t>这个标准也是这样的</a:t>
            </a:r>
            <a:r>
              <a:rPr lang="en-US" altLang="zh-CN" sz="2665">
                <a:solidFill>
                  <a:srgbClr val="C00000"/>
                </a:solidFill>
                <a:latin typeface="楷体" panose="02010609060101010101" charset="-122"/>
                <a:ea typeface="楷体" panose="02010609060101010101" charset="-122"/>
                <a:cs typeface="楷体" panose="02010609060101010101" charset="-122"/>
              </a:rPr>
              <a:t>‘</a:t>
            </a:r>
            <a:r>
              <a:rPr lang="zh-CN" altLang="en-US" sz="2665">
                <a:solidFill>
                  <a:srgbClr val="C00000"/>
                </a:solidFill>
                <a:latin typeface="楷体" panose="02010609060101010101" charset="-122"/>
                <a:ea typeface="楷体" panose="02010609060101010101" charset="-122"/>
                <a:cs typeface="楷体" panose="02010609060101010101" charset="-122"/>
              </a:rPr>
              <a:t>不确定</a:t>
            </a:r>
            <a:r>
              <a:rPr lang="en-US" altLang="zh-CN" sz="2665">
                <a:solidFill>
                  <a:srgbClr val="C00000"/>
                </a:solidFill>
                <a:latin typeface="楷体" panose="02010609060101010101" charset="-122"/>
                <a:ea typeface="楷体" panose="02010609060101010101" charset="-122"/>
                <a:cs typeface="楷体" panose="02010609060101010101" charset="-122"/>
              </a:rPr>
              <a:t>’</a:t>
            </a:r>
            <a:r>
              <a:rPr lang="zh-CN" altLang="en-US" sz="2665">
                <a:solidFill>
                  <a:srgbClr val="C00000"/>
                </a:solidFill>
                <a:latin typeface="楷体" panose="02010609060101010101" charset="-122"/>
                <a:ea typeface="楷体" panose="02010609060101010101" charset="-122"/>
                <a:cs typeface="楷体" panose="02010609060101010101" charset="-122"/>
              </a:rPr>
              <a:t>，以便不至于使人的知识变成</a:t>
            </a:r>
            <a:r>
              <a:rPr lang="en-US" altLang="zh-CN" sz="2665">
                <a:solidFill>
                  <a:srgbClr val="C00000"/>
                </a:solidFill>
                <a:latin typeface="楷体" panose="02010609060101010101" charset="-122"/>
                <a:ea typeface="楷体" panose="02010609060101010101" charset="-122"/>
                <a:cs typeface="楷体" panose="02010609060101010101" charset="-122"/>
              </a:rPr>
              <a:t>‘</a:t>
            </a:r>
            <a:r>
              <a:rPr lang="zh-CN" altLang="en-US" sz="2665">
                <a:solidFill>
                  <a:srgbClr val="C00000"/>
                </a:solidFill>
                <a:latin typeface="楷体" panose="02010609060101010101" charset="-122"/>
                <a:ea typeface="楷体" panose="02010609060101010101" charset="-122"/>
                <a:cs typeface="楷体" panose="02010609060101010101" charset="-122"/>
              </a:rPr>
              <a:t>绝对</a:t>
            </a:r>
            <a:r>
              <a:rPr lang="en-US" altLang="zh-CN" sz="2665">
                <a:solidFill>
                  <a:srgbClr val="C00000"/>
                </a:solidFill>
                <a:latin typeface="楷体" panose="02010609060101010101" charset="-122"/>
                <a:ea typeface="楷体" panose="02010609060101010101" charset="-122"/>
                <a:cs typeface="楷体" panose="02010609060101010101" charset="-122"/>
              </a:rPr>
              <a:t>’</a:t>
            </a:r>
            <a:r>
              <a:rPr lang="zh-CN" altLang="en-US" sz="2665">
                <a:solidFill>
                  <a:srgbClr val="C00000"/>
                </a:solidFill>
                <a:latin typeface="楷体" panose="02010609060101010101" charset="-122"/>
                <a:ea typeface="楷体" panose="02010609060101010101" charset="-122"/>
                <a:cs typeface="楷体" panose="02010609060101010101" charset="-122"/>
              </a:rPr>
              <a:t>，同时它又是这样的确定，以便同唯心主义和不可知论的一切变种进行无情的斗争</a:t>
            </a:r>
            <a:r>
              <a:rPr lang="en-US" altLang="zh-CN" sz="2665">
                <a:solidFill>
                  <a:srgbClr val="C00000"/>
                </a:solidFill>
                <a:latin typeface="楷体" panose="02010609060101010101" charset="-122"/>
                <a:ea typeface="楷体" panose="02010609060101010101" charset="-122"/>
                <a:cs typeface="楷体" panose="02010609060101010101" charset="-122"/>
              </a:rPr>
              <a:t>”</a:t>
            </a:r>
            <a:r>
              <a:rPr lang="zh-CN" altLang="en-US" sz="2665">
                <a:solidFill>
                  <a:srgbClr val="C00000"/>
                </a:solidFill>
                <a:latin typeface="楷体" panose="02010609060101010101" charset="-122"/>
                <a:ea typeface="楷体" panose="02010609060101010101" charset="-122"/>
                <a:cs typeface="楷体" panose="02010609060101010101" charset="-122"/>
              </a:rPr>
              <a:t>时，</a:t>
            </a:r>
            <a:r>
              <a:rPr lang="en-US" altLang="zh-CN" sz="2665">
                <a:solidFill>
                  <a:srgbClr val="C00000"/>
                </a:solidFill>
                <a:latin typeface="楷体" panose="02010609060101010101" charset="-122"/>
                <a:ea typeface="楷体" panose="02010609060101010101" charset="-122"/>
                <a:cs typeface="楷体" panose="02010609060101010101" charset="-122"/>
              </a:rPr>
              <a:t>“</a:t>
            </a:r>
            <a:r>
              <a:rPr lang="zh-CN" altLang="en-US" sz="2665">
                <a:solidFill>
                  <a:srgbClr val="C00000"/>
                </a:solidFill>
                <a:latin typeface="楷体" panose="02010609060101010101" charset="-122"/>
                <a:ea typeface="楷体" panose="02010609060101010101" charset="-122"/>
                <a:cs typeface="楷体" panose="02010609060101010101" charset="-122"/>
              </a:rPr>
              <a:t>不确定</a:t>
            </a:r>
            <a:r>
              <a:rPr lang="en-US" altLang="zh-CN" sz="2665">
                <a:solidFill>
                  <a:srgbClr val="C00000"/>
                </a:solidFill>
                <a:latin typeface="楷体" panose="02010609060101010101" charset="-122"/>
                <a:ea typeface="楷体" panose="02010609060101010101" charset="-122"/>
                <a:cs typeface="楷体" panose="02010609060101010101" charset="-122"/>
              </a:rPr>
              <a:t>”</a:t>
            </a:r>
            <a:r>
              <a:rPr lang="zh-CN" altLang="en-US" sz="2665">
                <a:solidFill>
                  <a:srgbClr val="C00000"/>
                </a:solidFill>
                <a:latin typeface="楷体" panose="02010609060101010101" charset="-122"/>
                <a:ea typeface="楷体" panose="02010609060101010101" charset="-122"/>
                <a:cs typeface="楷体" panose="02010609060101010101" charset="-122"/>
              </a:rPr>
              <a:t>一词揭示了实践的不断演进性，意味着在特定历史阶段，对于某些思想和理论我们尚无法提供完全的证明，对于错误的思想亦无法彻底驳斥；而</a:t>
            </a:r>
            <a:r>
              <a:rPr lang="en-US" altLang="zh-CN" sz="2665">
                <a:solidFill>
                  <a:srgbClr val="C00000"/>
                </a:solidFill>
                <a:latin typeface="楷体" panose="02010609060101010101" charset="-122"/>
                <a:ea typeface="楷体" panose="02010609060101010101" charset="-122"/>
                <a:cs typeface="楷体" panose="02010609060101010101" charset="-122"/>
              </a:rPr>
              <a:t>“</a:t>
            </a:r>
            <a:r>
              <a:rPr lang="zh-CN" altLang="en-US" sz="2665">
                <a:solidFill>
                  <a:srgbClr val="C00000"/>
                </a:solidFill>
                <a:latin typeface="楷体" panose="02010609060101010101" charset="-122"/>
                <a:ea typeface="楷体" panose="02010609060101010101" charset="-122"/>
                <a:cs typeface="楷体" panose="02010609060101010101" charset="-122"/>
              </a:rPr>
              <a:t>确定</a:t>
            </a:r>
            <a:r>
              <a:rPr lang="en-US" altLang="zh-CN" sz="2665">
                <a:solidFill>
                  <a:srgbClr val="C00000"/>
                </a:solidFill>
                <a:latin typeface="楷体" panose="02010609060101010101" charset="-122"/>
                <a:ea typeface="楷体" panose="02010609060101010101" charset="-122"/>
                <a:cs typeface="楷体" panose="02010609060101010101" charset="-122"/>
              </a:rPr>
              <a:t>”</a:t>
            </a:r>
            <a:r>
              <a:rPr lang="zh-CN" altLang="en-US" sz="2665">
                <a:solidFill>
                  <a:srgbClr val="C00000"/>
                </a:solidFill>
                <a:latin typeface="楷体" panose="02010609060101010101" charset="-122"/>
                <a:ea typeface="楷体" panose="02010609060101010101" charset="-122"/>
                <a:cs typeface="楷体" panose="02010609060101010101" charset="-122"/>
              </a:rPr>
              <a:t>则强调了实践作为检验真理的唯一准则，预示着随着时间的推移，实践终将揭示并驳倒所有错误的思想和理论。</a:t>
            </a:r>
            <a:r>
              <a:rPr lang="en-US" altLang="en-US" sz="2665">
                <a:solidFill>
                  <a:srgbClr val="C00000"/>
                </a:solidFill>
                <a:latin typeface="楷体" panose="02010609060101010101" charset="-122"/>
                <a:ea typeface="楷体" panose="02010609060101010101" charset="-122"/>
                <a:cs typeface="楷体" panose="02010609060101010101" charset="-122"/>
              </a:rPr>
              <a:t> </a:t>
            </a:r>
            <a:r>
              <a:rPr lang="en-US" altLang="zh-CN" sz="2665">
                <a:solidFill>
                  <a:srgbClr val="C00000"/>
                </a:solidFill>
                <a:latin typeface="楷体" panose="02010609060101010101" charset="-122"/>
                <a:ea typeface="楷体" panose="02010609060101010101" charset="-122"/>
                <a:cs typeface="楷体" panose="02010609060101010101" charset="-122"/>
              </a:rPr>
              <a:t> </a:t>
            </a:r>
            <a:endParaRPr lang="en-US" altLang="zh-CN" sz="2665">
              <a:solidFill>
                <a:srgbClr val="C00000"/>
              </a:solidFill>
              <a:latin typeface="楷体" panose="02010609060101010101" charset="-122"/>
              <a:ea typeface="楷体" panose="02010609060101010101" charset="-122"/>
              <a:cs typeface="楷体" panose="02010609060101010101" charset="-122"/>
              <a:sym typeface="+mn-ea"/>
            </a:endParaRPr>
          </a:p>
        </p:txBody>
      </p:sp>
      <p:grpSp>
        <p:nvGrpSpPr>
          <p:cNvPr id="2" name="组合 1" title=""/>
          <p:cNvGrpSpPr/>
          <p:nvPr/>
        </p:nvGrpSpPr>
        <p:grpSpPr>
          <a:xfrm>
            <a:off x="-35" y="178435"/>
            <a:ext cx="2839720" cy="629920"/>
            <a:chOff x="-22" y="599"/>
            <a:chExt cx="4472" cy="992"/>
          </a:xfrm>
        </p:grpSpPr>
        <p:sp>
          <p:nvSpPr>
            <p:cNvPr id="5" name="剪去单角的矩形 4"/>
            <p:cNvSpPr/>
            <p:nvPr>
              <p:custDataLst>
                <p:tags r:id="rId5"/>
              </p:custDataLst>
            </p:nvPr>
          </p:nvSpPr>
          <p:spPr>
            <a:xfrm>
              <a:off x="314" y="599"/>
              <a:ext cx="4136" cy="991"/>
            </a:xfrm>
            <a:prstGeom prst="snip1Rect">
              <a:avLst/>
            </a:prstGeom>
            <a:solidFill>
              <a:srgbClr val="87A7C4"/>
            </a:solidFill>
          </p:spPr>
          <p:style>
            <a:lnRef idx="0">
              <a:srgbClr val="FFFFFF"/>
            </a:lnRef>
            <a:fillRef idx="1">
              <a:schemeClr val="accent1"/>
            </a:fillRef>
            <a:effectRef idx="0">
              <a:srgbClr val="FFFFFF"/>
            </a:effectRef>
            <a:fontRef idx="minor">
              <a:schemeClr val="lt1"/>
            </a:fontRef>
          </p:style>
          <p:txBody>
            <a:bodyPr rtlCol="0" anchor="ctr"/>
            <a:lstStyle/>
            <a:p>
              <a:pPr algn="ctr"/>
              <a:endParaRPr lang="zh-CN" altLang="en-US">
                <a:solidFill>
                  <a:schemeClr val="bg2"/>
                </a:solidFill>
              </a:endParaRPr>
            </a:p>
          </p:txBody>
        </p:sp>
        <p:sp>
          <p:nvSpPr>
            <p:cNvPr id="8" name="文本框 11"/>
            <p:cNvSpPr txBox="1"/>
            <p:nvPr>
              <p:custDataLst>
                <p:tags r:id="rId6"/>
              </p:custDataLst>
            </p:nvPr>
          </p:nvSpPr>
          <p:spPr>
            <a:xfrm>
              <a:off x="539" y="672"/>
              <a:ext cx="3762" cy="919"/>
            </a:xfrm>
            <a:prstGeom prst="rect">
              <a:avLst/>
            </a:prstGeom>
            <a:noFill/>
          </p:spPr>
          <p:txBody>
            <a:bodyPr wrap="square" rtlCol="0">
              <a:spAutoFit/>
            </a:bodyPr>
            <a:lstStyle/>
            <a:p>
              <a:pPr lvl="0" algn="dist">
                <a:buClrTx/>
                <a:buSzTx/>
                <a:buFontTx/>
              </a:pPr>
              <a:r>
                <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rPr>
                <a:t>教学过程</a:t>
              </a:r>
              <a:endPar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endParaRPr>
            </a:p>
          </p:txBody>
        </p:sp>
        <p:sp>
          <p:nvSpPr>
            <p:cNvPr id="9" name="矩形 8"/>
            <p:cNvSpPr/>
            <p:nvPr>
              <p:custDataLst>
                <p:tags r:id="rId7"/>
              </p:custDataLst>
            </p:nvPr>
          </p:nvSpPr>
          <p:spPr>
            <a:xfrm>
              <a:off x="-22" y="599"/>
              <a:ext cx="229" cy="991"/>
            </a:xfrm>
            <a:prstGeom prst="rect">
              <a:avLst/>
            </a:prstGeom>
            <a:solidFill>
              <a:srgbClr val="87A7C4"/>
            </a:solidFill>
          </p:spPr>
          <p:style>
            <a:lnRef idx="0">
              <a:srgbClr val="FFFFFF"/>
            </a:lnRef>
            <a:fillRef idx="1">
              <a:schemeClr val="accent1"/>
            </a:fillRef>
            <a:effectRef idx="0">
              <a:srgbClr val="FFFFFF"/>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spTree>
    <p:custDataLst>
      <p:tags r:id="rId8"/>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down)">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4" name="矩形 1" title=""/>
          <p:cNvSpPr/>
          <p:nvPr>
            <p:custDataLst>
              <p:tags r:id="rId3"/>
            </p:custDataLst>
          </p:nvPr>
        </p:nvSpPr>
        <p:spPr>
          <a:xfrm>
            <a:off x="480060" y="1088390"/>
            <a:ext cx="11212195" cy="5414645"/>
          </a:xfrm>
          <a:prstGeom prst="roundRect">
            <a:avLst>
              <a:gd name="adj" fmla="val 7370"/>
            </a:avLst>
          </a:prstGeom>
          <a:solidFill>
            <a:schemeClr val="bg1">
              <a:alpha val="96000"/>
            </a:schemeClr>
          </a:solidFill>
          <a:ln w="1270" cap="flat" cmpd="thickThin">
            <a:solidFill>
              <a:srgbClr val="87A7C4">
                <a:alpha val="66000"/>
              </a:srgb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17" name="标题 16" title=""/>
          <p:cNvSpPr>
            <a:spLocks noGrp="1"/>
          </p:cNvSpPr>
          <p:nvPr>
            <p:ph type="title"/>
            <p:custDataLst>
              <p:tags r:id="rId4"/>
            </p:custDataLst>
          </p:nvPr>
        </p:nvSpPr>
        <p:spPr>
          <a:xfrm>
            <a:off x="1066800" y="1088345"/>
            <a:ext cx="10800000" cy="720000"/>
          </a:xfrm>
        </p:spPr>
        <p:txBody>
          <a:bodyPr>
            <a:normAutofit/>
          </a:bodyPr>
          <a:lstStyle/>
          <a:p>
            <a:r>
              <a:rPr lang="zh-CN" altLang="en-US"/>
              <a:t>学习任务五：分析论证方法及论证语言</a:t>
            </a:r>
            <a:endParaRPr lang="zh-CN" altLang="en-US"/>
          </a:p>
        </p:txBody>
      </p:sp>
      <p:sp>
        <p:nvSpPr>
          <p:cNvPr id="3" name="内容占位符 2" title=""/>
          <p:cNvSpPr>
            <a:spLocks noGrp="1"/>
          </p:cNvSpPr>
          <p:nvPr>
            <p:ph idx="1"/>
          </p:nvPr>
        </p:nvSpPr>
        <p:spPr>
          <a:xfrm>
            <a:off x="1066800" y="1862455"/>
            <a:ext cx="10217785" cy="4873625"/>
          </a:xfrm>
        </p:spPr>
        <p:txBody>
          <a:bodyPr>
            <a:normAutofit/>
          </a:bodyPr>
          <a:lstStyle/>
          <a:p>
            <a:pPr marL="0" lvl="1" indent="0" algn="just" fontAlgn="auto">
              <a:buNone/>
            </a:pPr>
            <a:r>
              <a:rPr lang="en-US" altLang="zh-CN" sz="2800">
                <a:solidFill>
                  <a:schemeClr val="tx1"/>
                </a:solidFill>
                <a:latin typeface="黑体" panose="02010609060101010101" charset="-122"/>
                <a:ea typeface="黑体" panose="02010609060101010101" charset="-122"/>
                <a:cs typeface="黑体" panose="02010609060101010101" charset="-122"/>
              </a:rPr>
              <a:t>2.</a:t>
            </a:r>
            <a:r>
              <a:rPr lang="zh-CN" altLang="en-US" sz="2800">
                <a:solidFill>
                  <a:schemeClr val="tx1"/>
                </a:solidFill>
                <a:latin typeface="黑体" panose="02010609060101010101" charset="-122"/>
                <a:ea typeface="黑体" panose="02010609060101010101" charset="-122"/>
                <a:cs typeface="黑体" panose="02010609060101010101" charset="-122"/>
              </a:rPr>
              <a:t>议论文的语言要讲究准确性、鲜明性、生动性等。请结合本文分析。</a:t>
            </a:r>
            <a:endParaRPr lang="zh-CN" altLang="en-US" sz="2800">
              <a:solidFill>
                <a:schemeClr val="tx1"/>
              </a:solidFill>
              <a:latin typeface="黑体" panose="02010609060101010101" charset="-122"/>
              <a:ea typeface="黑体" panose="02010609060101010101" charset="-122"/>
              <a:cs typeface="黑体" panose="02010609060101010101" charset="-122"/>
            </a:endParaRPr>
          </a:p>
          <a:p>
            <a:pPr marL="0" lvl="1" indent="0" algn="just" fontAlgn="auto">
              <a:buNone/>
            </a:pPr>
            <a:r>
              <a:rPr lang="en-US" altLang="en-US" sz="2400">
                <a:solidFill>
                  <a:srgbClr val="C00000"/>
                </a:solidFill>
                <a:latin typeface="楷体" panose="02010609060101010101" charset="-122"/>
                <a:ea typeface="楷体" panose="02010609060101010101" charset="-122"/>
                <a:cs typeface="楷体" panose="02010609060101010101" charset="-122"/>
              </a:rPr>
              <a:t>②</a:t>
            </a:r>
            <a:r>
              <a:rPr lang="zh-CN" altLang="en-US" sz="2400">
                <a:solidFill>
                  <a:srgbClr val="C00000"/>
                </a:solidFill>
                <a:latin typeface="楷体" panose="02010609060101010101" charset="-122"/>
                <a:ea typeface="楷体" panose="02010609060101010101" charset="-122"/>
                <a:cs typeface="楷体" panose="02010609060101010101" charset="-122"/>
              </a:rPr>
              <a:t>鲜明性。在阐述马列主义、毛泽东思想的核心原则时，本文旗帜鲜明，运用了大量表达明确立场的词汇来强化论点。例如，在标题</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实践是检验真理的唯一标准</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中，</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唯一</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一词，凸显了其独一无二的地位，明确指出</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检验真理的标准</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除了</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实践</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之外，别无他途。此外，文章中的用词还带有浓厚的情感色彩，或褒或贬，情感表达清晰明确。例如，在批判</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四人帮</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的种种荒谬理论时，使用了</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炮制</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伪造</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胡诌</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虚构</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等词汇，将鄙夷与唾弃的情感表达得淋漓尽致。</a:t>
            </a:r>
            <a:r>
              <a:rPr lang="en-US" altLang="en-US" sz="2665">
                <a:solidFill>
                  <a:srgbClr val="C00000"/>
                </a:solidFill>
                <a:latin typeface="楷体" panose="02010609060101010101" charset="-122"/>
                <a:ea typeface="楷体" panose="02010609060101010101" charset="-122"/>
                <a:cs typeface="楷体" panose="02010609060101010101" charset="-122"/>
              </a:rPr>
              <a:t> </a:t>
            </a:r>
            <a:r>
              <a:rPr lang="en-US" altLang="zh-CN" sz="2665">
                <a:solidFill>
                  <a:srgbClr val="C00000"/>
                </a:solidFill>
                <a:latin typeface="楷体" panose="02010609060101010101" charset="-122"/>
                <a:ea typeface="楷体" panose="02010609060101010101" charset="-122"/>
                <a:cs typeface="楷体" panose="02010609060101010101" charset="-122"/>
              </a:rPr>
              <a:t> </a:t>
            </a:r>
            <a:endParaRPr lang="en-US" altLang="zh-CN" sz="2665">
              <a:solidFill>
                <a:srgbClr val="C00000"/>
              </a:solidFill>
              <a:latin typeface="楷体" panose="02010609060101010101" charset="-122"/>
              <a:ea typeface="楷体" panose="02010609060101010101" charset="-122"/>
              <a:cs typeface="楷体" panose="02010609060101010101" charset="-122"/>
              <a:sym typeface="+mn-ea"/>
            </a:endParaRPr>
          </a:p>
        </p:txBody>
      </p:sp>
      <p:grpSp>
        <p:nvGrpSpPr>
          <p:cNvPr id="2" name="组合 1" title=""/>
          <p:cNvGrpSpPr/>
          <p:nvPr/>
        </p:nvGrpSpPr>
        <p:grpSpPr>
          <a:xfrm>
            <a:off x="-35" y="178435"/>
            <a:ext cx="2839720" cy="629920"/>
            <a:chOff x="-22" y="599"/>
            <a:chExt cx="4472" cy="992"/>
          </a:xfrm>
        </p:grpSpPr>
        <p:sp>
          <p:nvSpPr>
            <p:cNvPr id="5" name="剪去单角的矩形 4"/>
            <p:cNvSpPr/>
            <p:nvPr>
              <p:custDataLst>
                <p:tags r:id="rId5"/>
              </p:custDataLst>
            </p:nvPr>
          </p:nvSpPr>
          <p:spPr>
            <a:xfrm>
              <a:off x="314" y="599"/>
              <a:ext cx="4136" cy="991"/>
            </a:xfrm>
            <a:prstGeom prst="snip1Rect">
              <a:avLst/>
            </a:prstGeom>
            <a:solidFill>
              <a:srgbClr val="87A7C4"/>
            </a:solidFill>
          </p:spPr>
          <p:style>
            <a:lnRef idx="0">
              <a:srgbClr val="FFFFFF"/>
            </a:lnRef>
            <a:fillRef idx="1">
              <a:schemeClr val="accent1"/>
            </a:fillRef>
            <a:effectRef idx="0">
              <a:srgbClr val="FFFFFF"/>
            </a:effectRef>
            <a:fontRef idx="minor">
              <a:schemeClr val="lt1"/>
            </a:fontRef>
          </p:style>
          <p:txBody>
            <a:bodyPr rtlCol="0" anchor="ctr"/>
            <a:lstStyle/>
            <a:p>
              <a:pPr algn="ctr"/>
              <a:endParaRPr lang="zh-CN" altLang="en-US">
                <a:solidFill>
                  <a:schemeClr val="bg2"/>
                </a:solidFill>
              </a:endParaRPr>
            </a:p>
          </p:txBody>
        </p:sp>
        <p:sp>
          <p:nvSpPr>
            <p:cNvPr id="8" name="文本框 11"/>
            <p:cNvSpPr txBox="1"/>
            <p:nvPr>
              <p:custDataLst>
                <p:tags r:id="rId6"/>
              </p:custDataLst>
            </p:nvPr>
          </p:nvSpPr>
          <p:spPr>
            <a:xfrm>
              <a:off x="539" y="672"/>
              <a:ext cx="3762" cy="919"/>
            </a:xfrm>
            <a:prstGeom prst="rect">
              <a:avLst/>
            </a:prstGeom>
            <a:noFill/>
          </p:spPr>
          <p:txBody>
            <a:bodyPr wrap="square" rtlCol="0">
              <a:spAutoFit/>
            </a:bodyPr>
            <a:lstStyle/>
            <a:p>
              <a:pPr lvl="0" algn="dist">
                <a:buClrTx/>
                <a:buSzTx/>
                <a:buFontTx/>
              </a:pPr>
              <a:r>
                <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rPr>
                <a:t>教学过程</a:t>
              </a:r>
              <a:endPar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endParaRPr>
            </a:p>
          </p:txBody>
        </p:sp>
        <p:sp>
          <p:nvSpPr>
            <p:cNvPr id="9" name="矩形 8"/>
            <p:cNvSpPr/>
            <p:nvPr>
              <p:custDataLst>
                <p:tags r:id="rId7"/>
              </p:custDataLst>
            </p:nvPr>
          </p:nvSpPr>
          <p:spPr>
            <a:xfrm>
              <a:off x="-22" y="599"/>
              <a:ext cx="229" cy="991"/>
            </a:xfrm>
            <a:prstGeom prst="rect">
              <a:avLst/>
            </a:prstGeom>
            <a:solidFill>
              <a:srgbClr val="87A7C4"/>
            </a:solidFill>
          </p:spPr>
          <p:style>
            <a:lnRef idx="0">
              <a:srgbClr val="FFFFFF"/>
            </a:lnRef>
            <a:fillRef idx="1">
              <a:schemeClr val="accent1"/>
            </a:fillRef>
            <a:effectRef idx="0">
              <a:srgbClr val="FFFFFF"/>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spTree>
    <p:custDataLst>
      <p:tags r:id="rId8"/>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4" name="矩形 1" title=""/>
          <p:cNvSpPr/>
          <p:nvPr>
            <p:custDataLst>
              <p:tags r:id="rId3"/>
            </p:custDataLst>
          </p:nvPr>
        </p:nvSpPr>
        <p:spPr>
          <a:xfrm>
            <a:off x="480060" y="1088390"/>
            <a:ext cx="11212195" cy="5414645"/>
          </a:xfrm>
          <a:prstGeom prst="roundRect">
            <a:avLst>
              <a:gd name="adj" fmla="val 7370"/>
            </a:avLst>
          </a:prstGeom>
          <a:solidFill>
            <a:schemeClr val="bg1">
              <a:alpha val="96000"/>
            </a:schemeClr>
          </a:solidFill>
          <a:ln w="1270" cap="flat" cmpd="thickThin">
            <a:solidFill>
              <a:srgbClr val="87A7C4">
                <a:alpha val="66000"/>
              </a:srgb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17" name="标题 16" title=""/>
          <p:cNvSpPr>
            <a:spLocks noGrp="1"/>
          </p:cNvSpPr>
          <p:nvPr>
            <p:ph type="title"/>
            <p:custDataLst>
              <p:tags r:id="rId4"/>
            </p:custDataLst>
          </p:nvPr>
        </p:nvSpPr>
        <p:spPr>
          <a:xfrm>
            <a:off x="1066800" y="1088345"/>
            <a:ext cx="10800000" cy="720000"/>
          </a:xfrm>
        </p:spPr>
        <p:txBody>
          <a:bodyPr>
            <a:normAutofit/>
          </a:bodyPr>
          <a:lstStyle/>
          <a:p>
            <a:r>
              <a:rPr lang="zh-CN" altLang="en-US"/>
              <a:t>学习任务五：分析论证方法及论证语言</a:t>
            </a:r>
            <a:endParaRPr lang="zh-CN" altLang="en-US"/>
          </a:p>
        </p:txBody>
      </p:sp>
      <p:sp>
        <p:nvSpPr>
          <p:cNvPr id="3" name="内容占位符 2" title=""/>
          <p:cNvSpPr>
            <a:spLocks noGrp="1"/>
          </p:cNvSpPr>
          <p:nvPr>
            <p:ph idx="1"/>
          </p:nvPr>
        </p:nvSpPr>
        <p:spPr>
          <a:xfrm>
            <a:off x="1066800" y="1984375"/>
            <a:ext cx="10217785" cy="4873625"/>
          </a:xfrm>
        </p:spPr>
        <p:txBody>
          <a:bodyPr>
            <a:normAutofit/>
          </a:bodyPr>
          <a:lstStyle/>
          <a:p>
            <a:pPr marL="0" lvl="1" indent="0" algn="just" fontAlgn="auto">
              <a:buNone/>
            </a:pPr>
            <a:r>
              <a:rPr lang="en-US" altLang="en-US" sz="2400">
                <a:solidFill>
                  <a:srgbClr val="C00000"/>
                </a:solidFill>
                <a:latin typeface="楷体" panose="02010609060101010101" charset="-122"/>
                <a:ea typeface="楷体" panose="02010609060101010101" charset="-122"/>
                <a:cs typeface="楷体" panose="02010609060101010101" charset="-122"/>
              </a:rPr>
              <a:t>③</a:t>
            </a:r>
            <a:r>
              <a:rPr lang="zh-CN" altLang="en-US" sz="2400">
                <a:solidFill>
                  <a:srgbClr val="C00000"/>
                </a:solidFill>
                <a:latin typeface="楷体" panose="02010609060101010101" charset="-122"/>
                <a:ea typeface="楷体" panose="02010609060101010101" charset="-122"/>
                <a:cs typeface="楷体" panose="02010609060101010101" charset="-122"/>
              </a:rPr>
              <a:t>生动性。本文的语言生动而形象。例如，在批判</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四人帮</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的荒谬理论时，用</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五花八门</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来形容他们理论的繁杂无章，用</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一个个都像肥皂泡那样很快破灭了</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来比喻他们理论的脆弱与失败，用</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自吹自擂</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来描绘他们不遗余力地宣扬自己谬论的滑稽丑态。再如，文章在结尾强调新时期的任务时提到</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躺在马列主义、毛泽东思想的现成条文上，甚至拿现成的公式去限制、宰割、裁剪无限丰富的飞速发展的革命实践，这种态度是错误的</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躺在</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宰割</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裁剪</a:t>
            </a:r>
            <a:r>
              <a:rPr lang="en-US" altLang="zh-CN" sz="2400">
                <a:solidFill>
                  <a:srgbClr val="C00000"/>
                </a:solidFill>
                <a:latin typeface="楷体" panose="02010609060101010101" charset="-122"/>
                <a:ea typeface="楷体" panose="02010609060101010101" charset="-122"/>
                <a:cs typeface="楷体" panose="02010609060101010101" charset="-122"/>
              </a:rPr>
              <a:t>”</a:t>
            </a:r>
            <a:r>
              <a:rPr lang="zh-CN" altLang="en-US" sz="2400">
                <a:solidFill>
                  <a:srgbClr val="C00000"/>
                </a:solidFill>
                <a:latin typeface="楷体" panose="02010609060101010101" charset="-122"/>
                <a:ea typeface="楷体" panose="02010609060101010101" charset="-122"/>
                <a:cs typeface="楷体" panose="02010609060101010101" charset="-122"/>
              </a:rPr>
              <a:t>等词语生动形象，深刻讽刺了那些脱离实践、固步自封、思想僵化的所谓马克思主义者。</a:t>
            </a:r>
            <a:r>
              <a:rPr lang="en-US" altLang="en-US" sz="2400">
                <a:solidFill>
                  <a:srgbClr val="C00000"/>
                </a:solidFill>
                <a:latin typeface="楷体" panose="02010609060101010101" charset="-122"/>
                <a:ea typeface="楷体" panose="02010609060101010101" charset="-122"/>
                <a:cs typeface="楷体" panose="02010609060101010101" charset="-122"/>
              </a:rPr>
              <a:t> </a:t>
            </a:r>
            <a:r>
              <a:rPr lang="en-US" altLang="zh-CN" sz="2400">
                <a:solidFill>
                  <a:srgbClr val="C00000"/>
                </a:solidFill>
                <a:latin typeface="楷体" panose="02010609060101010101" charset="-122"/>
                <a:ea typeface="楷体" panose="02010609060101010101" charset="-122"/>
                <a:cs typeface="楷体" panose="02010609060101010101" charset="-122"/>
              </a:rPr>
              <a:t> </a:t>
            </a:r>
            <a:endParaRPr lang="en-US" altLang="zh-CN" sz="2400">
              <a:solidFill>
                <a:srgbClr val="C00000"/>
              </a:solidFill>
              <a:latin typeface="楷体" panose="02010609060101010101" charset="-122"/>
              <a:ea typeface="楷体" panose="02010609060101010101" charset="-122"/>
              <a:cs typeface="楷体" panose="02010609060101010101" charset="-122"/>
              <a:sym typeface="+mn-ea"/>
            </a:endParaRPr>
          </a:p>
        </p:txBody>
      </p:sp>
      <p:grpSp>
        <p:nvGrpSpPr>
          <p:cNvPr id="2" name="组合 1" title=""/>
          <p:cNvGrpSpPr/>
          <p:nvPr/>
        </p:nvGrpSpPr>
        <p:grpSpPr>
          <a:xfrm>
            <a:off x="-35" y="178435"/>
            <a:ext cx="2839720" cy="629920"/>
            <a:chOff x="-22" y="599"/>
            <a:chExt cx="4472" cy="992"/>
          </a:xfrm>
        </p:grpSpPr>
        <p:sp>
          <p:nvSpPr>
            <p:cNvPr id="5" name="剪去单角的矩形 4"/>
            <p:cNvSpPr/>
            <p:nvPr>
              <p:custDataLst>
                <p:tags r:id="rId5"/>
              </p:custDataLst>
            </p:nvPr>
          </p:nvSpPr>
          <p:spPr>
            <a:xfrm>
              <a:off x="314" y="599"/>
              <a:ext cx="4136" cy="991"/>
            </a:xfrm>
            <a:prstGeom prst="snip1Rect">
              <a:avLst/>
            </a:prstGeom>
            <a:solidFill>
              <a:srgbClr val="87A7C4"/>
            </a:solidFill>
          </p:spPr>
          <p:style>
            <a:lnRef idx="0">
              <a:srgbClr val="FFFFFF"/>
            </a:lnRef>
            <a:fillRef idx="1">
              <a:schemeClr val="accent1"/>
            </a:fillRef>
            <a:effectRef idx="0">
              <a:srgbClr val="FFFFFF"/>
            </a:effectRef>
            <a:fontRef idx="minor">
              <a:schemeClr val="lt1"/>
            </a:fontRef>
          </p:style>
          <p:txBody>
            <a:bodyPr rtlCol="0" anchor="ctr"/>
            <a:lstStyle/>
            <a:p>
              <a:pPr algn="ctr"/>
              <a:endParaRPr lang="zh-CN" altLang="en-US">
                <a:solidFill>
                  <a:schemeClr val="bg2"/>
                </a:solidFill>
              </a:endParaRPr>
            </a:p>
          </p:txBody>
        </p:sp>
        <p:sp>
          <p:nvSpPr>
            <p:cNvPr id="8" name="文本框 11"/>
            <p:cNvSpPr txBox="1"/>
            <p:nvPr>
              <p:custDataLst>
                <p:tags r:id="rId6"/>
              </p:custDataLst>
            </p:nvPr>
          </p:nvSpPr>
          <p:spPr>
            <a:xfrm>
              <a:off x="539" y="672"/>
              <a:ext cx="3762" cy="919"/>
            </a:xfrm>
            <a:prstGeom prst="rect">
              <a:avLst/>
            </a:prstGeom>
            <a:noFill/>
          </p:spPr>
          <p:txBody>
            <a:bodyPr wrap="square" rtlCol="0">
              <a:spAutoFit/>
            </a:bodyPr>
            <a:lstStyle/>
            <a:p>
              <a:pPr lvl="0" algn="dist">
                <a:buClrTx/>
                <a:buSzTx/>
                <a:buFontTx/>
              </a:pPr>
              <a:r>
                <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rPr>
                <a:t>教学过程</a:t>
              </a:r>
              <a:endPar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endParaRPr>
            </a:p>
          </p:txBody>
        </p:sp>
        <p:sp>
          <p:nvSpPr>
            <p:cNvPr id="9" name="矩形 8"/>
            <p:cNvSpPr/>
            <p:nvPr>
              <p:custDataLst>
                <p:tags r:id="rId7"/>
              </p:custDataLst>
            </p:nvPr>
          </p:nvSpPr>
          <p:spPr>
            <a:xfrm>
              <a:off x="-22" y="599"/>
              <a:ext cx="229" cy="991"/>
            </a:xfrm>
            <a:prstGeom prst="rect">
              <a:avLst/>
            </a:prstGeom>
            <a:solidFill>
              <a:srgbClr val="87A7C4"/>
            </a:solidFill>
          </p:spPr>
          <p:style>
            <a:lnRef idx="0">
              <a:srgbClr val="FFFFFF"/>
            </a:lnRef>
            <a:fillRef idx="1">
              <a:schemeClr val="accent1"/>
            </a:fillRef>
            <a:effectRef idx="0">
              <a:srgbClr val="FFFFFF"/>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spTree>
    <p:custDataLst>
      <p:tags r:id="rId8"/>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4" name="矩形 1" title=""/>
          <p:cNvSpPr/>
          <p:nvPr>
            <p:custDataLst>
              <p:tags r:id="rId3"/>
            </p:custDataLst>
          </p:nvPr>
        </p:nvSpPr>
        <p:spPr>
          <a:xfrm>
            <a:off x="480060" y="1088390"/>
            <a:ext cx="11212195" cy="5414645"/>
          </a:xfrm>
          <a:prstGeom prst="roundRect">
            <a:avLst>
              <a:gd name="adj" fmla="val 7370"/>
            </a:avLst>
          </a:prstGeom>
          <a:solidFill>
            <a:schemeClr val="bg1">
              <a:alpha val="96000"/>
            </a:schemeClr>
          </a:solidFill>
          <a:ln w="1270" cap="flat" cmpd="thickThin">
            <a:solidFill>
              <a:srgbClr val="87A7C4">
                <a:alpha val="66000"/>
              </a:srgb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nvGrpSpPr>
          <p:cNvPr id="10" name="组合 9" title=""/>
          <p:cNvGrpSpPr/>
          <p:nvPr/>
        </p:nvGrpSpPr>
        <p:grpSpPr>
          <a:xfrm>
            <a:off x="-35" y="178435"/>
            <a:ext cx="2651125" cy="629920"/>
            <a:chOff x="-22" y="599"/>
            <a:chExt cx="4175" cy="992"/>
          </a:xfrm>
        </p:grpSpPr>
        <p:sp>
          <p:nvSpPr>
            <p:cNvPr id="6" name="剪去单角的矩形 5"/>
            <p:cNvSpPr/>
            <p:nvPr>
              <p:custDataLst>
                <p:tags r:id="rId4"/>
              </p:custDataLst>
            </p:nvPr>
          </p:nvSpPr>
          <p:spPr>
            <a:xfrm>
              <a:off x="314" y="599"/>
              <a:ext cx="3839" cy="991"/>
            </a:xfrm>
            <a:prstGeom prst="snip1Rect">
              <a:avLst/>
            </a:prstGeom>
            <a:solidFill>
              <a:srgbClr val="87A7C4"/>
            </a:solidFill>
          </p:spPr>
          <p:style>
            <a:lnRef idx="0">
              <a:srgbClr val="FFFFFF"/>
            </a:lnRef>
            <a:fillRef idx="1">
              <a:schemeClr val="accent1"/>
            </a:fillRef>
            <a:effectRef idx="0">
              <a:srgbClr val="FFFFFF"/>
            </a:effectRef>
            <a:fontRef idx="minor">
              <a:schemeClr val="lt1"/>
            </a:fontRef>
          </p:style>
          <p:txBody>
            <a:bodyPr rtlCol="0" anchor="ctr"/>
            <a:lstStyle/>
            <a:p>
              <a:pPr algn="ctr"/>
              <a:endParaRPr lang="zh-CN" altLang="en-US">
                <a:solidFill>
                  <a:schemeClr val="bg2"/>
                </a:solidFill>
              </a:endParaRPr>
            </a:p>
          </p:txBody>
        </p:sp>
        <p:sp>
          <p:nvSpPr>
            <p:cNvPr id="1048593" name="文本框 11"/>
            <p:cNvSpPr txBox="1"/>
            <p:nvPr>
              <p:custDataLst>
                <p:tags r:id="rId5"/>
              </p:custDataLst>
            </p:nvPr>
          </p:nvSpPr>
          <p:spPr>
            <a:xfrm>
              <a:off x="539" y="672"/>
              <a:ext cx="3394" cy="919"/>
            </a:xfrm>
            <a:prstGeom prst="rect">
              <a:avLst/>
            </a:prstGeom>
            <a:noFill/>
          </p:spPr>
          <p:txBody>
            <a:bodyPr wrap="square" rtlCol="0">
              <a:spAutoFit/>
            </a:bodyPr>
            <a:lstStyle/>
            <a:p>
              <a:pPr lvl="0" algn="dist">
                <a:buClrTx/>
                <a:buSzTx/>
                <a:buFontTx/>
              </a:pPr>
              <a:r>
                <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rPr>
                <a:t>教学目标</a:t>
              </a:r>
              <a:endPar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endParaRPr>
            </a:p>
          </p:txBody>
        </p:sp>
        <p:sp>
          <p:nvSpPr>
            <p:cNvPr id="7" name="矩形 6"/>
            <p:cNvSpPr/>
            <p:nvPr>
              <p:custDataLst>
                <p:tags r:id="rId6"/>
              </p:custDataLst>
            </p:nvPr>
          </p:nvSpPr>
          <p:spPr>
            <a:xfrm>
              <a:off x="-22" y="599"/>
              <a:ext cx="229" cy="991"/>
            </a:xfrm>
            <a:prstGeom prst="rect">
              <a:avLst/>
            </a:prstGeom>
            <a:solidFill>
              <a:srgbClr val="87A7C4"/>
            </a:solidFill>
          </p:spPr>
          <p:style>
            <a:lnRef idx="0">
              <a:srgbClr val="FFFFFF"/>
            </a:lnRef>
            <a:fillRef idx="1">
              <a:schemeClr val="accent1"/>
            </a:fillRef>
            <a:effectRef idx="0">
              <a:srgbClr val="FFFFFF"/>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sp>
        <p:nvSpPr>
          <p:cNvPr id="2" name="标题" title=""/>
          <p:cNvSpPr>
            <a:spLocks noGrp="1"/>
          </p:cNvSpPr>
          <p:nvPr>
            <p:ph type="title"/>
            <p:custDataLst>
              <p:tags r:id="rId7"/>
            </p:custDataLst>
          </p:nvPr>
        </p:nvSpPr>
        <p:spPr>
          <a:xfrm>
            <a:off x="1719580" y="1510030"/>
            <a:ext cx="8743950" cy="1426210"/>
          </a:xfrm>
        </p:spPr>
        <p:txBody>
          <a:bodyPr anchor="ctr" anchorCtr="0"/>
          <a:lstStyle/>
          <a:p>
            <a:pPr algn="ctr"/>
            <a:r>
              <a:rPr lang="en-US" altLang="zh-CN" sz="5400">
                <a:latin typeface="黑体" panose="02010609060101010101" charset="-122"/>
                <a:ea typeface="黑体" panose="02010609060101010101" charset="-122"/>
              </a:rPr>
              <a:t>01.</a:t>
            </a:r>
            <a:r>
              <a:rPr lang="zh-CN" altLang="en-US" sz="5400">
                <a:latin typeface="黑体" panose="02010609060101010101" charset="-122"/>
                <a:ea typeface="黑体" panose="02010609060101010101" charset="-122"/>
              </a:rPr>
              <a:t>教学目标</a:t>
            </a:r>
            <a:endParaRPr lang="zh-CN" altLang="en-US" sz="5400">
              <a:latin typeface="黑体" panose="02010609060101010101" charset="-122"/>
              <a:ea typeface="黑体" panose="02010609060101010101" charset="-122"/>
            </a:endParaRPr>
          </a:p>
        </p:txBody>
      </p:sp>
      <p:pic>
        <p:nvPicPr>
          <p:cNvPr id="3" name="图片 2" title=""/>
          <p:cNvPicPr>
            <a:picLocks noChangeAspect="1"/>
          </p:cNvPicPr>
          <p:nvPr/>
        </p:nvPicPr>
        <p:blipFill>
          <a:blip r:embed="rId8"/>
          <a:stretch>
            <a:fillRect/>
          </a:stretch>
        </p:blipFill>
        <p:spPr>
          <a:xfrm>
            <a:off x="2745105" y="2058035"/>
            <a:ext cx="6605905" cy="4827905"/>
          </a:xfrm>
          <a:prstGeom prst="rect">
            <a:avLst/>
          </a:prstGeom>
          <a:effectLst>
            <a:softEdge rad="1270000"/>
          </a:effectLst>
        </p:spPr>
      </p:pic>
    </p:spTree>
    <p:custDataLst>
      <p:tags r:id="rId9"/>
    </p:custDataLst>
  </p:cSld>
  <p:clrMapOvr>
    <a:masterClrMapping/>
  </p:clrMapOvr>
  <p:transition/>
  <p:timing/>
</p:sld>
</file>

<file path=ppt/slides/slide3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4" name="矩形 1" title=""/>
          <p:cNvSpPr/>
          <p:nvPr>
            <p:custDataLst>
              <p:tags r:id="rId3"/>
            </p:custDataLst>
          </p:nvPr>
        </p:nvSpPr>
        <p:spPr>
          <a:xfrm>
            <a:off x="480060" y="1088390"/>
            <a:ext cx="11212195" cy="5414645"/>
          </a:xfrm>
          <a:prstGeom prst="roundRect">
            <a:avLst>
              <a:gd name="adj" fmla="val 7370"/>
            </a:avLst>
          </a:prstGeom>
          <a:solidFill>
            <a:schemeClr val="bg1">
              <a:alpha val="96000"/>
            </a:schemeClr>
          </a:solidFill>
          <a:ln w="1270" cap="flat" cmpd="thickThin">
            <a:solidFill>
              <a:srgbClr val="87A7C4">
                <a:alpha val="66000"/>
              </a:srgb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pic>
        <p:nvPicPr>
          <p:cNvPr id="3" name="图片 2" title=""/>
          <p:cNvPicPr>
            <a:picLocks noChangeAspect="1"/>
          </p:cNvPicPr>
          <p:nvPr/>
        </p:nvPicPr>
        <p:blipFill>
          <a:blip r:embed="rId4"/>
          <a:stretch>
            <a:fillRect/>
          </a:stretch>
        </p:blipFill>
        <p:spPr>
          <a:xfrm>
            <a:off x="2745105" y="2058035"/>
            <a:ext cx="6605905" cy="4827905"/>
          </a:xfrm>
          <a:prstGeom prst="rect">
            <a:avLst/>
          </a:prstGeom>
          <a:effectLst>
            <a:softEdge rad="1270000"/>
          </a:effectLst>
        </p:spPr>
      </p:pic>
      <p:sp>
        <p:nvSpPr>
          <p:cNvPr id="2" name="标题" title=""/>
          <p:cNvSpPr>
            <a:spLocks noGrp="1"/>
          </p:cNvSpPr>
          <p:nvPr>
            <p:ph type="title"/>
            <p:custDataLst>
              <p:tags r:id="rId5"/>
            </p:custDataLst>
          </p:nvPr>
        </p:nvSpPr>
        <p:spPr>
          <a:xfrm>
            <a:off x="1719580" y="1510030"/>
            <a:ext cx="8743950" cy="1426210"/>
          </a:xfrm>
        </p:spPr>
        <p:txBody>
          <a:bodyPr anchor="ctr" anchorCtr="0"/>
          <a:lstStyle/>
          <a:p>
            <a:pPr algn="ctr"/>
            <a:r>
              <a:rPr lang="en-US" altLang="zh-CN" sz="5400">
                <a:latin typeface="黑体" panose="02010609060101010101" charset="-122"/>
                <a:ea typeface="黑体" panose="02010609060101010101" charset="-122"/>
              </a:rPr>
              <a:t>04.</a:t>
            </a:r>
            <a:r>
              <a:rPr lang="zh-CN" altLang="en-US" sz="5400">
                <a:latin typeface="黑体" panose="02010609060101010101" charset="-122"/>
                <a:ea typeface="黑体" panose="02010609060101010101" charset="-122"/>
              </a:rPr>
              <a:t>教学总结</a:t>
            </a:r>
            <a:endParaRPr lang="zh-CN" altLang="en-US" sz="5400">
              <a:latin typeface="黑体" panose="02010609060101010101" charset="-122"/>
              <a:ea typeface="黑体" panose="02010609060101010101" charset="-122"/>
            </a:endParaRPr>
          </a:p>
        </p:txBody>
      </p:sp>
      <p:grpSp>
        <p:nvGrpSpPr>
          <p:cNvPr id="5" name="组合 4" title=""/>
          <p:cNvGrpSpPr/>
          <p:nvPr/>
        </p:nvGrpSpPr>
        <p:grpSpPr>
          <a:xfrm>
            <a:off x="-35" y="178435"/>
            <a:ext cx="2839720" cy="629920"/>
            <a:chOff x="-22" y="599"/>
            <a:chExt cx="4472" cy="992"/>
          </a:xfrm>
        </p:grpSpPr>
        <p:sp>
          <p:nvSpPr>
            <p:cNvPr id="8" name="剪去单角的矩形 7"/>
            <p:cNvSpPr/>
            <p:nvPr>
              <p:custDataLst>
                <p:tags r:id="rId6"/>
              </p:custDataLst>
            </p:nvPr>
          </p:nvSpPr>
          <p:spPr>
            <a:xfrm>
              <a:off x="314" y="599"/>
              <a:ext cx="4136" cy="991"/>
            </a:xfrm>
            <a:prstGeom prst="snip1Rect">
              <a:avLst/>
            </a:prstGeom>
            <a:solidFill>
              <a:srgbClr val="87A7C4"/>
            </a:solidFill>
          </p:spPr>
          <p:style>
            <a:lnRef idx="0">
              <a:srgbClr val="FFFFFF"/>
            </a:lnRef>
            <a:fillRef idx="1">
              <a:schemeClr val="accent1"/>
            </a:fillRef>
            <a:effectRef idx="0">
              <a:srgbClr val="FFFFFF"/>
            </a:effectRef>
            <a:fontRef idx="minor">
              <a:schemeClr val="lt1"/>
            </a:fontRef>
          </p:style>
          <p:txBody>
            <a:bodyPr rtlCol="0" anchor="ctr"/>
            <a:lstStyle/>
            <a:p>
              <a:pPr algn="ctr"/>
              <a:endParaRPr lang="zh-CN" altLang="en-US">
                <a:solidFill>
                  <a:schemeClr val="bg2"/>
                </a:solidFill>
              </a:endParaRPr>
            </a:p>
          </p:txBody>
        </p:sp>
        <p:sp>
          <p:nvSpPr>
            <p:cNvPr id="9" name="文本框 11"/>
            <p:cNvSpPr txBox="1"/>
            <p:nvPr>
              <p:custDataLst>
                <p:tags r:id="rId7"/>
              </p:custDataLst>
            </p:nvPr>
          </p:nvSpPr>
          <p:spPr>
            <a:xfrm>
              <a:off x="539" y="672"/>
              <a:ext cx="3762" cy="919"/>
            </a:xfrm>
            <a:prstGeom prst="rect">
              <a:avLst/>
            </a:prstGeom>
            <a:noFill/>
          </p:spPr>
          <p:txBody>
            <a:bodyPr wrap="square" rtlCol="0">
              <a:spAutoFit/>
            </a:bodyPr>
            <a:lstStyle/>
            <a:p>
              <a:pPr lvl="0" algn="dist">
                <a:buClrTx/>
                <a:buSzTx/>
                <a:buFontTx/>
              </a:pPr>
              <a:r>
                <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rPr>
                <a:t>教学总结</a:t>
              </a:r>
              <a:endPar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endParaRPr>
            </a:p>
          </p:txBody>
        </p:sp>
        <p:sp>
          <p:nvSpPr>
            <p:cNvPr id="11" name="矩形 10"/>
            <p:cNvSpPr/>
            <p:nvPr>
              <p:custDataLst>
                <p:tags r:id="rId8"/>
              </p:custDataLst>
            </p:nvPr>
          </p:nvSpPr>
          <p:spPr>
            <a:xfrm>
              <a:off x="-22" y="599"/>
              <a:ext cx="229" cy="991"/>
            </a:xfrm>
            <a:prstGeom prst="rect">
              <a:avLst/>
            </a:prstGeom>
            <a:solidFill>
              <a:srgbClr val="87A7C4"/>
            </a:solidFill>
          </p:spPr>
          <p:style>
            <a:lnRef idx="0">
              <a:srgbClr val="FFFFFF"/>
            </a:lnRef>
            <a:fillRef idx="1">
              <a:schemeClr val="accent1"/>
            </a:fillRef>
            <a:effectRef idx="0">
              <a:srgbClr val="FFFFFF"/>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spTree>
    <p:custDataLst>
      <p:tags r:id="rId9"/>
    </p:custDataLst>
  </p:cSld>
  <p:clrMapOvr>
    <a:masterClrMapping/>
  </p:clrMapOvr>
  <p:transition/>
  <p:timing/>
</p:sld>
</file>

<file path=ppt/slides/slide3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4" name="矩形 1" title=""/>
          <p:cNvSpPr/>
          <p:nvPr>
            <p:custDataLst>
              <p:tags r:id="rId3"/>
            </p:custDataLst>
          </p:nvPr>
        </p:nvSpPr>
        <p:spPr>
          <a:xfrm>
            <a:off x="389890" y="1024890"/>
            <a:ext cx="11212195" cy="5414645"/>
          </a:xfrm>
          <a:prstGeom prst="roundRect">
            <a:avLst>
              <a:gd name="adj" fmla="val 7370"/>
            </a:avLst>
          </a:prstGeom>
          <a:solidFill>
            <a:schemeClr val="bg1">
              <a:alpha val="96000"/>
            </a:schemeClr>
          </a:solidFill>
          <a:ln w="1270" cap="flat" cmpd="thickThin">
            <a:solidFill>
              <a:srgbClr val="87A7C4">
                <a:alpha val="66000"/>
              </a:srgb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8" name="内容占位符 7" title=""/>
          <p:cNvSpPr>
            <a:spLocks noGrp="1"/>
          </p:cNvSpPr>
          <p:nvPr>
            <p:ph idx="1"/>
          </p:nvPr>
        </p:nvSpPr>
        <p:spPr>
          <a:xfrm>
            <a:off x="680085" y="1153795"/>
            <a:ext cx="10440035" cy="5565140"/>
          </a:xfrm>
        </p:spPr>
        <p:txBody>
          <a:bodyPr>
            <a:noAutofit/>
          </a:bodyPr>
          <a:lstStyle/>
          <a:p>
            <a:pPr marL="0" lvl="1" indent="0" algn="just" fontAlgn="auto">
              <a:lnSpc>
                <a:spcPct val="160000"/>
              </a:lnSpc>
              <a:buNone/>
            </a:pPr>
            <a:r>
              <a:rPr lang="zh-CN" altLang="en-US" sz="2600">
                <a:solidFill>
                  <a:schemeClr val="tx1"/>
                </a:solidFill>
                <a:latin typeface="黑体" panose="02010609060101010101" charset="-122"/>
                <a:ea typeface="黑体" panose="02010609060101010101" charset="-122"/>
                <a:cs typeface="黑体" panose="02010609060101010101" charset="-122"/>
              </a:rPr>
              <a:t>通过学习，我们理解</a:t>
            </a:r>
            <a:r>
              <a:rPr lang="en-US" altLang="zh-CN" sz="2600">
                <a:solidFill>
                  <a:schemeClr val="tx1"/>
                </a:solidFill>
                <a:latin typeface="黑体" panose="02010609060101010101" charset="-122"/>
                <a:ea typeface="黑体" panose="02010609060101010101" charset="-122"/>
                <a:cs typeface="黑体" panose="02010609060101010101" charset="-122"/>
              </a:rPr>
              <a:t>“</a:t>
            </a:r>
            <a:r>
              <a:rPr lang="zh-CN" altLang="en-US" sz="2600">
                <a:solidFill>
                  <a:schemeClr val="tx1"/>
                </a:solidFill>
                <a:latin typeface="黑体" panose="02010609060101010101" charset="-122"/>
                <a:ea typeface="黑体" panose="02010609060101010101" charset="-122"/>
                <a:cs typeface="黑体" panose="02010609060101010101" charset="-122"/>
              </a:rPr>
              <a:t>实践是检验真理的唯一标准</a:t>
            </a:r>
            <a:r>
              <a:rPr lang="en-US" altLang="zh-CN" sz="2600">
                <a:solidFill>
                  <a:schemeClr val="tx1"/>
                </a:solidFill>
                <a:latin typeface="黑体" panose="02010609060101010101" charset="-122"/>
                <a:ea typeface="黑体" panose="02010609060101010101" charset="-122"/>
                <a:cs typeface="黑体" panose="02010609060101010101" charset="-122"/>
              </a:rPr>
              <a:t>”</a:t>
            </a:r>
            <a:r>
              <a:rPr lang="zh-CN" altLang="en-US" sz="2600">
                <a:solidFill>
                  <a:schemeClr val="tx1"/>
                </a:solidFill>
                <a:latin typeface="黑体" panose="02010609060101010101" charset="-122"/>
                <a:ea typeface="黑体" panose="02010609060101010101" charset="-122"/>
                <a:cs typeface="黑体" panose="02010609060101010101" charset="-122"/>
              </a:rPr>
              <a:t>这句话的两层含义：</a:t>
            </a:r>
            <a:endParaRPr lang="zh-CN" altLang="en-US" sz="2600">
              <a:solidFill>
                <a:schemeClr val="tx1"/>
              </a:solidFill>
              <a:latin typeface="黑体" panose="02010609060101010101" charset="-122"/>
              <a:ea typeface="黑体" panose="02010609060101010101" charset="-122"/>
              <a:cs typeface="黑体" panose="02010609060101010101" charset="-122"/>
            </a:endParaRPr>
          </a:p>
          <a:p>
            <a:pPr lvl="1" algn="just">
              <a:lnSpc>
                <a:spcPct val="160000"/>
              </a:lnSpc>
              <a:buFont typeface="Wingdings" panose="05000000000000000000" charset="0"/>
              <a:buChar char="n"/>
            </a:pPr>
            <a:r>
              <a:rPr lang="zh-CN" altLang="en-US" sz="2600">
                <a:solidFill>
                  <a:schemeClr val="accent4">
                    <a:lumMod val="50000"/>
                  </a:schemeClr>
                </a:solidFill>
                <a:latin typeface="楷体" panose="02010609060101010101" charset="-122"/>
                <a:ea typeface="楷体" panose="02010609060101010101" charset="-122"/>
                <a:cs typeface="黑体" panose="02010609060101010101" charset="-122"/>
              </a:rPr>
              <a:t>第一层：人类的认识归根到底都必须经过实践的检验，一切正确的认识终将被实践肯定，一切错误的认识终将被实践推翻。（绝对性）</a:t>
            </a:r>
            <a:endParaRPr lang="zh-CN" altLang="en-US" sz="2600">
              <a:solidFill>
                <a:schemeClr val="accent4">
                  <a:lumMod val="50000"/>
                </a:schemeClr>
              </a:solidFill>
              <a:latin typeface="楷体" panose="02010609060101010101" charset="-122"/>
              <a:ea typeface="楷体" panose="02010609060101010101" charset="-122"/>
              <a:cs typeface="黑体" panose="02010609060101010101" charset="-122"/>
            </a:endParaRPr>
          </a:p>
          <a:p>
            <a:pPr lvl="1" algn="just">
              <a:lnSpc>
                <a:spcPct val="160000"/>
              </a:lnSpc>
              <a:buFont typeface="Wingdings" panose="05000000000000000000" charset="0"/>
              <a:buChar char="n"/>
            </a:pPr>
            <a:r>
              <a:rPr lang="zh-CN" altLang="en-US" sz="2600">
                <a:solidFill>
                  <a:schemeClr val="accent4">
                    <a:lumMod val="50000"/>
                  </a:schemeClr>
                </a:solidFill>
                <a:latin typeface="楷体" panose="02010609060101010101" charset="-122"/>
                <a:ea typeface="楷体" panose="02010609060101010101" charset="-122"/>
                <a:cs typeface="黑体" panose="02010609060101010101" charset="-122"/>
              </a:rPr>
              <a:t>第二层：实践检验真理又是一个渐进的过程，每一个历史阶段的实践不能完全证实或驳倒当时的一切学说，但终将证实，因为会有新的实践来证实。（相对性）</a:t>
            </a:r>
            <a:endParaRPr lang="zh-CN" altLang="en-US" sz="2600">
              <a:solidFill>
                <a:schemeClr val="accent4">
                  <a:lumMod val="50000"/>
                </a:schemeClr>
              </a:solidFill>
              <a:latin typeface="楷体" panose="02010609060101010101" charset="-122"/>
              <a:ea typeface="楷体" panose="02010609060101010101" charset="-122"/>
              <a:cs typeface="黑体" panose="02010609060101010101" charset="-122"/>
            </a:endParaRPr>
          </a:p>
        </p:txBody>
      </p:sp>
      <p:grpSp>
        <p:nvGrpSpPr>
          <p:cNvPr id="5" name="组合 4" title=""/>
          <p:cNvGrpSpPr/>
          <p:nvPr/>
        </p:nvGrpSpPr>
        <p:grpSpPr>
          <a:xfrm>
            <a:off x="-35" y="178435"/>
            <a:ext cx="2839720" cy="629920"/>
            <a:chOff x="-22" y="599"/>
            <a:chExt cx="4472" cy="992"/>
          </a:xfrm>
        </p:grpSpPr>
        <p:sp>
          <p:nvSpPr>
            <p:cNvPr id="2" name="剪去单角的矩形 1"/>
            <p:cNvSpPr/>
            <p:nvPr>
              <p:custDataLst>
                <p:tags r:id="rId4"/>
              </p:custDataLst>
            </p:nvPr>
          </p:nvSpPr>
          <p:spPr>
            <a:xfrm>
              <a:off x="314" y="599"/>
              <a:ext cx="4136" cy="991"/>
            </a:xfrm>
            <a:prstGeom prst="snip1Rect">
              <a:avLst/>
            </a:prstGeom>
            <a:solidFill>
              <a:srgbClr val="87A7C4"/>
            </a:solidFill>
          </p:spPr>
          <p:style>
            <a:lnRef idx="0">
              <a:srgbClr val="FFFFFF"/>
            </a:lnRef>
            <a:fillRef idx="1">
              <a:schemeClr val="accent1"/>
            </a:fillRef>
            <a:effectRef idx="0">
              <a:srgbClr val="FFFFFF"/>
            </a:effectRef>
            <a:fontRef idx="minor">
              <a:schemeClr val="lt1"/>
            </a:fontRef>
          </p:style>
          <p:txBody>
            <a:bodyPr rtlCol="0" anchor="ctr"/>
            <a:lstStyle/>
            <a:p>
              <a:pPr algn="ctr"/>
              <a:endParaRPr lang="zh-CN" altLang="en-US">
                <a:solidFill>
                  <a:schemeClr val="bg2"/>
                </a:solidFill>
              </a:endParaRPr>
            </a:p>
          </p:txBody>
        </p:sp>
        <p:sp>
          <p:nvSpPr>
            <p:cNvPr id="9" name="文本框 11"/>
            <p:cNvSpPr txBox="1"/>
            <p:nvPr>
              <p:custDataLst>
                <p:tags r:id="rId5"/>
              </p:custDataLst>
            </p:nvPr>
          </p:nvSpPr>
          <p:spPr>
            <a:xfrm>
              <a:off x="539" y="672"/>
              <a:ext cx="3762" cy="919"/>
            </a:xfrm>
            <a:prstGeom prst="rect">
              <a:avLst/>
            </a:prstGeom>
            <a:noFill/>
          </p:spPr>
          <p:txBody>
            <a:bodyPr wrap="square" rtlCol="0">
              <a:spAutoFit/>
            </a:bodyPr>
            <a:lstStyle/>
            <a:p>
              <a:pPr lvl="0" algn="dist">
                <a:buClrTx/>
                <a:buSzTx/>
                <a:buFontTx/>
              </a:pPr>
              <a:r>
                <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rPr>
                <a:t>教学总结</a:t>
              </a:r>
              <a:endPar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endParaRPr>
            </a:p>
          </p:txBody>
        </p:sp>
        <p:sp>
          <p:nvSpPr>
            <p:cNvPr id="11" name="矩形 10"/>
            <p:cNvSpPr/>
            <p:nvPr>
              <p:custDataLst>
                <p:tags r:id="rId6"/>
              </p:custDataLst>
            </p:nvPr>
          </p:nvSpPr>
          <p:spPr>
            <a:xfrm>
              <a:off x="-22" y="599"/>
              <a:ext cx="229" cy="991"/>
            </a:xfrm>
            <a:prstGeom prst="rect">
              <a:avLst/>
            </a:prstGeom>
            <a:solidFill>
              <a:srgbClr val="87A7C4"/>
            </a:solidFill>
          </p:spPr>
          <p:style>
            <a:lnRef idx="0">
              <a:srgbClr val="FFFFFF"/>
            </a:lnRef>
            <a:fillRef idx="1">
              <a:schemeClr val="accent1"/>
            </a:fillRef>
            <a:effectRef idx="0">
              <a:srgbClr val="FFFFFF"/>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spTree>
    <p:custDataLst>
      <p:tags r:id="rId7"/>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wipe(down)">
                                      <p:cBhvr>
                                        <p:cTn id="7" dur="500"/>
                                        <p:tgtEl>
                                          <p:spTgt spid="8">
                                            <p:txEl>
                                              <p:pRg st="1" end="1"/>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8">
                                            <p:txEl>
                                              <p:pRg st="2" end="2"/>
                                            </p:txEl>
                                          </p:spTgt>
                                        </p:tgtEl>
                                        <p:attrNameLst>
                                          <p:attrName>style.visibility</p:attrName>
                                        </p:attrNameLst>
                                      </p:cBhvr>
                                      <p:to>
                                        <p:strVal val="visible"/>
                                      </p:to>
                                    </p:set>
                                    <p:animEffect transition="in" filter="wipe(down)">
                                      <p:cBhvr>
                                        <p:cTn id="10"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4" name="矩形 1" title=""/>
          <p:cNvSpPr/>
          <p:nvPr>
            <p:custDataLst>
              <p:tags r:id="rId3"/>
            </p:custDataLst>
          </p:nvPr>
        </p:nvSpPr>
        <p:spPr>
          <a:xfrm>
            <a:off x="480060" y="1088390"/>
            <a:ext cx="11212195" cy="5414645"/>
          </a:xfrm>
          <a:prstGeom prst="roundRect">
            <a:avLst>
              <a:gd name="adj" fmla="val 7370"/>
            </a:avLst>
          </a:prstGeom>
          <a:solidFill>
            <a:schemeClr val="bg1">
              <a:alpha val="96000"/>
            </a:schemeClr>
          </a:solidFill>
          <a:ln w="1270" cap="flat" cmpd="thickThin">
            <a:solidFill>
              <a:srgbClr val="87A7C4">
                <a:alpha val="66000"/>
              </a:srgb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pic>
        <p:nvPicPr>
          <p:cNvPr id="3" name="图片 2" title=""/>
          <p:cNvPicPr>
            <a:picLocks noChangeAspect="1"/>
          </p:cNvPicPr>
          <p:nvPr/>
        </p:nvPicPr>
        <p:blipFill>
          <a:blip r:embed="rId4"/>
          <a:stretch>
            <a:fillRect/>
          </a:stretch>
        </p:blipFill>
        <p:spPr>
          <a:xfrm>
            <a:off x="2745105" y="2058035"/>
            <a:ext cx="6605905" cy="4827905"/>
          </a:xfrm>
          <a:prstGeom prst="rect">
            <a:avLst/>
          </a:prstGeom>
          <a:effectLst>
            <a:softEdge rad="1270000"/>
          </a:effectLst>
        </p:spPr>
      </p:pic>
      <p:sp>
        <p:nvSpPr>
          <p:cNvPr id="2" name="标题" title=""/>
          <p:cNvSpPr>
            <a:spLocks noGrp="1"/>
          </p:cNvSpPr>
          <p:nvPr>
            <p:ph type="title"/>
            <p:custDataLst>
              <p:tags r:id="rId5"/>
            </p:custDataLst>
          </p:nvPr>
        </p:nvSpPr>
        <p:spPr>
          <a:xfrm>
            <a:off x="1719580" y="1510030"/>
            <a:ext cx="8743950" cy="1426210"/>
          </a:xfrm>
        </p:spPr>
        <p:txBody>
          <a:bodyPr anchor="ctr" anchorCtr="0"/>
          <a:lstStyle/>
          <a:p>
            <a:pPr algn="ctr"/>
            <a:r>
              <a:rPr lang="en-US" altLang="zh-CN" sz="5400">
                <a:latin typeface="黑体" panose="02010609060101010101" charset="-122"/>
                <a:ea typeface="黑体" panose="02010609060101010101" charset="-122"/>
              </a:rPr>
              <a:t>05.</a:t>
            </a:r>
            <a:r>
              <a:rPr lang="zh-CN" altLang="en-US" sz="5400">
                <a:latin typeface="黑体" panose="02010609060101010101" charset="-122"/>
                <a:ea typeface="黑体" panose="02010609060101010101" charset="-122"/>
              </a:rPr>
              <a:t>拓展思考</a:t>
            </a:r>
            <a:endParaRPr lang="zh-CN" altLang="en-US" sz="5400">
              <a:latin typeface="黑体" panose="02010609060101010101" charset="-122"/>
              <a:ea typeface="黑体" panose="02010609060101010101" charset="-122"/>
            </a:endParaRPr>
          </a:p>
        </p:txBody>
      </p:sp>
      <p:grpSp>
        <p:nvGrpSpPr>
          <p:cNvPr id="5" name="组合 4" title=""/>
          <p:cNvGrpSpPr/>
          <p:nvPr/>
        </p:nvGrpSpPr>
        <p:grpSpPr>
          <a:xfrm>
            <a:off x="-35" y="178435"/>
            <a:ext cx="2839720" cy="629920"/>
            <a:chOff x="-22" y="599"/>
            <a:chExt cx="4472" cy="992"/>
          </a:xfrm>
        </p:grpSpPr>
        <p:sp>
          <p:nvSpPr>
            <p:cNvPr id="8" name="剪去单角的矩形 7"/>
            <p:cNvSpPr/>
            <p:nvPr>
              <p:custDataLst>
                <p:tags r:id="rId6"/>
              </p:custDataLst>
            </p:nvPr>
          </p:nvSpPr>
          <p:spPr>
            <a:xfrm>
              <a:off x="314" y="599"/>
              <a:ext cx="4136" cy="991"/>
            </a:xfrm>
            <a:prstGeom prst="snip1Rect">
              <a:avLst/>
            </a:prstGeom>
            <a:solidFill>
              <a:srgbClr val="87A7C4"/>
            </a:solidFill>
          </p:spPr>
          <p:style>
            <a:lnRef idx="0">
              <a:srgbClr val="FFFFFF"/>
            </a:lnRef>
            <a:fillRef idx="1">
              <a:schemeClr val="accent1"/>
            </a:fillRef>
            <a:effectRef idx="0">
              <a:srgbClr val="FFFFFF"/>
            </a:effectRef>
            <a:fontRef idx="minor">
              <a:schemeClr val="lt1"/>
            </a:fontRef>
          </p:style>
          <p:txBody>
            <a:bodyPr rtlCol="0" anchor="ctr"/>
            <a:lstStyle/>
            <a:p>
              <a:pPr algn="ctr"/>
              <a:endParaRPr lang="zh-CN" altLang="en-US">
                <a:solidFill>
                  <a:schemeClr val="bg2"/>
                </a:solidFill>
              </a:endParaRPr>
            </a:p>
          </p:txBody>
        </p:sp>
        <p:sp>
          <p:nvSpPr>
            <p:cNvPr id="9" name="文本框 11"/>
            <p:cNvSpPr txBox="1"/>
            <p:nvPr>
              <p:custDataLst>
                <p:tags r:id="rId7"/>
              </p:custDataLst>
            </p:nvPr>
          </p:nvSpPr>
          <p:spPr>
            <a:xfrm>
              <a:off x="539" y="672"/>
              <a:ext cx="3762" cy="919"/>
            </a:xfrm>
            <a:prstGeom prst="rect">
              <a:avLst/>
            </a:prstGeom>
            <a:noFill/>
          </p:spPr>
          <p:txBody>
            <a:bodyPr wrap="square" rtlCol="0">
              <a:spAutoFit/>
            </a:bodyPr>
            <a:lstStyle/>
            <a:p>
              <a:pPr lvl="0" algn="dist">
                <a:buClrTx/>
                <a:buSzTx/>
                <a:buFontTx/>
              </a:pPr>
              <a:r>
                <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rPr>
                <a:t>拓展思考</a:t>
              </a:r>
              <a:endPar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endParaRPr>
            </a:p>
          </p:txBody>
        </p:sp>
        <p:sp>
          <p:nvSpPr>
            <p:cNvPr id="11" name="矩形 10"/>
            <p:cNvSpPr/>
            <p:nvPr>
              <p:custDataLst>
                <p:tags r:id="rId8"/>
              </p:custDataLst>
            </p:nvPr>
          </p:nvSpPr>
          <p:spPr>
            <a:xfrm>
              <a:off x="-22" y="599"/>
              <a:ext cx="229" cy="991"/>
            </a:xfrm>
            <a:prstGeom prst="rect">
              <a:avLst/>
            </a:prstGeom>
            <a:solidFill>
              <a:srgbClr val="87A7C4"/>
            </a:solidFill>
          </p:spPr>
          <p:style>
            <a:lnRef idx="0">
              <a:srgbClr val="FFFFFF"/>
            </a:lnRef>
            <a:fillRef idx="1">
              <a:schemeClr val="accent1"/>
            </a:fillRef>
            <a:effectRef idx="0">
              <a:srgbClr val="FFFFFF"/>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pic>
        <p:nvPicPr>
          <p:cNvPr id="6" name="Picture 6"/>
          <p:cNvPicPr>
            <a:picLocks noChangeAspect="1"/>
          </p:cNvPicPr>
          <p:nvPr/>
        </p:nvPicPr>
        <p:blipFill>
          <a:blip r:embed="rId9"/>
          <a:stretch>
            <a:fillRect/>
          </a:stretch>
        </p:blipFill>
        <p:spPr>
          <a:xfrm flipH="1">
            <a:off x="11214100" y="12522200"/>
            <a:ext cx="0" cy="0"/>
          </a:xfrm>
          <a:prstGeom prst="rect">
            <a:avLst/>
          </a:prstGeom>
          <a:ln>
            <a:noFill/>
          </a:ln>
        </p:spPr>
      </p:pic>
    </p:spTree>
    <p:custDataLst>
      <p:tags r:id="rId10"/>
    </p:custDataLst>
  </p:cSld>
  <p:clrMapOvr>
    <a:masterClrMapping/>
  </p:clrMapOvr>
  <p:transition/>
  <p:timing/>
</p:sld>
</file>

<file path=ppt/slides/slide3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4" name="矩形 1" title=""/>
          <p:cNvSpPr/>
          <p:nvPr>
            <p:custDataLst>
              <p:tags r:id="rId3"/>
            </p:custDataLst>
          </p:nvPr>
        </p:nvSpPr>
        <p:spPr>
          <a:xfrm>
            <a:off x="480060" y="1088390"/>
            <a:ext cx="11212195" cy="5414645"/>
          </a:xfrm>
          <a:prstGeom prst="roundRect">
            <a:avLst>
              <a:gd name="adj" fmla="val 7370"/>
            </a:avLst>
          </a:prstGeom>
          <a:solidFill>
            <a:schemeClr val="bg1">
              <a:alpha val="96000"/>
            </a:schemeClr>
          </a:solidFill>
          <a:ln w="1270" cap="flat" cmpd="thickThin">
            <a:solidFill>
              <a:srgbClr val="87A7C4">
                <a:alpha val="66000"/>
              </a:srgb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8" name="内容占位符 7" title=""/>
          <p:cNvSpPr>
            <a:spLocks noGrp="1"/>
          </p:cNvSpPr>
          <p:nvPr>
            <p:ph idx="1"/>
          </p:nvPr>
        </p:nvSpPr>
        <p:spPr>
          <a:xfrm>
            <a:off x="832485" y="1233805"/>
            <a:ext cx="10556875" cy="5565140"/>
          </a:xfrm>
        </p:spPr>
        <p:txBody>
          <a:bodyPr>
            <a:noAutofit/>
          </a:bodyPr>
          <a:lstStyle/>
          <a:p>
            <a:pPr marL="0" lvl="1" indent="0" algn="just" fontAlgn="auto">
              <a:lnSpc>
                <a:spcPct val="150000"/>
              </a:lnSpc>
              <a:buNone/>
            </a:pPr>
            <a:r>
              <a:rPr lang="zh-CN" altLang="en-US" sz="2200">
                <a:solidFill>
                  <a:schemeClr val="tx1"/>
                </a:solidFill>
                <a:latin typeface="黑体" panose="02010609060101010101" charset="-122"/>
                <a:ea typeface="黑体" panose="02010609060101010101" charset="-122"/>
              </a:rPr>
              <a:t>有人认为，马克思列宁主义、毛泽东思想已经被历史和实践证明是颠扑不破的真理，无需进一步的实践证明。你认为呢？</a:t>
            </a:r>
            <a:endParaRPr lang="zh-CN" altLang="en-US" sz="2200">
              <a:solidFill>
                <a:schemeClr val="tx1"/>
              </a:solidFill>
              <a:latin typeface="黑体" panose="02010609060101010101" charset="-122"/>
              <a:ea typeface="黑体" panose="02010609060101010101" charset="-122"/>
            </a:endParaRPr>
          </a:p>
          <a:p>
            <a:pPr marL="0" lvl="1" indent="0" algn="just" fontAlgn="auto">
              <a:lnSpc>
                <a:spcPct val="150000"/>
              </a:lnSpc>
              <a:buNone/>
            </a:pPr>
            <a:r>
              <a:rPr lang="en-US" altLang="en-US" sz="2200">
                <a:solidFill>
                  <a:srgbClr val="C00000"/>
                </a:solidFill>
                <a:latin typeface="楷体" panose="02010609060101010101" charset="-122"/>
                <a:ea typeface="楷体" panose="02010609060101010101" charset="-122"/>
              </a:rPr>
              <a:t>①</a:t>
            </a:r>
            <a:r>
              <a:rPr lang="zh-CN" altLang="en-US" sz="2200">
                <a:solidFill>
                  <a:srgbClr val="C00000"/>
                </a:solidFill>
                <a:latin typeface="楷体" panose="02010609060101010101" charset="-122"/>
                <a:ea typeface="楷体" panose="02010609060101010101" charset="-122"/>
              </a:rPr>
              <a:t>马列主义、毛泽东思想之所以被承认是颠扑不破的真理，正是千百万人民群众长期实践证明的结果。</a:t>
            </a:r>
            <a:endParaRPr lang="zh-CN" altLang="en-US" sz="2200">
              <a:solidFill>
                <a:srgbClr val="C00000"/>
              </a:solidFill>
              <a:latin typeface="楷体" panose="02010609060101010101" charset="-122"/>
              <a:ea typeface="楷体" panose="02010609060101010101" charset="-122"/>
            </a:endParaRPr>
          </a:p>
          <a:p>
            <a:pPr marL="0" lvl="1" indent="0" algn="just" fontAlgn="auto">
              <a:lnSpc>
                <a:spcPct val="150000"/>
              </a:lnSpc>
              <a:buNone/>
            </a:pPr>
            <a:r>
              <a:rPr lang="en-US" altLang="en-US" sz="2200">
                <a:solidFill>
                  <a:srgbClr val="C00000"/>
                </a:solidFill>
                <a:latin typeface="楷体" panose="02010609060101010101" charset="-122"/>
                <a:ea typeface="楷体" panose="02010609060101010101" charset="-122"/>
              </a:rPr>
              <a:t>②</a:t>
            </a:r>
            <a:r>
              <a:rPr lang="zh-CN" altLang="en-US" sz="2200">
                <a:solidFill>
                  <a:srgbClr val="C00000"/>
                </a:solidFill>
                <a:latin typeface="楷体" panose="02010609060101010101" charset="-122"/>
                <a:ea typeface="楷体" panose="02010609060101010101" charset="-122"/>
              </a:rPr>
              <a:t>马列主义、毛泽东思想是用来指导人们实践的，而实践是不断发展的，新事物、新问题会层出不穷，马列主义、毛泽东思想在指导新的实践的过程中，需要不断总结新的理论，与时俱进。而这些新理论正确与否，只能在实践中检验。</a:t>
            </a:r>
            <a:endParaRPr lang="zh-CN" altLang="en-US" sz="2200">
              <a:solidFill>
                <a:srgbClr val="C00000"/>
              </a:solidFill>
              <a:latin typeface="楷体" panose="02010609060101010101" charset="-122"/>
              <a:ea typeface="楷体" panose="02010609060101010101" charset="-122"/>
            </a:endParaRPr>
          </a:p>
          <a:p>
            <a:pPr marL="0" lvl="1" indent="0" algn="just" fontAlgn="auto">
              <a:lnSpc>
                <a:spcPct val="150000"/>
              </a:lnSpc>
              <a:buNone/>
            </a:pPr>
            <a:r>
              <a:rPr lang="en-US" altLang="en-US" sz="2200">
                <a:solidFill>
                  <a:srgbClr val="C00000"/>
                </a:solidFill>
                <a:latin typeface="楷体" panose="02010609060101010101" charset="-122"/>
                <a:ea typeface="楷体" panose="02010609060101010101" charset="-122"/>
              </a:rPr>
              <a:t>③</a:t>
            </a:r>
            <a:r>
              <a:rPr lang="zh-CN" altLang="en-US" sz="2200">
                <a:solidFill>
                  <a:srgbClr val="C00000"/>
                </a:solidFill>
                <a:latin typeface="楷体" panose="02010609060101010101" charset="-122"/>
                <a:ea typeface="楷体" panose="02010609060101010101" charset="-122"/>
              </a:rPr>
              <a:t>作为检验真理的唯一标准的实践，具有绝对性和相对性，而绝对性和相对性是辩证统一的。马列主义、毛泽东思想必须永远地、不断地接受实践的检验，并在此过程中不断得到补充、丰富或纠正，才能永远保持活力。</a:t>
            </a:r>
            <a:endParaRPr lang="zh-CN" altLang="en-US" sz="2200">
              <a:solidFill>
                <a:srgbClr val="C00000"/>
              </a:solidFill>
              <a:latin typeface="楷体" panose="02010609060101010101" charset="-122"/>
              <a:ea typeface="楷体" panose="02010609060101010101" charset="-122"/>
            </a:endParaRPr>
          </a:p>
        </p:txBody>
      </p:sp>
      <p:grpSp>
        <p:nvGrpSpPr>
          <p:cNvPr id="5" name="组合 4" title=""/>
          <p:cNvGrpSpPr/>
          <p:nvPr/>
        </p:nvGrpSpPr>
        <p:grpSpPr>
          <a:xfrm>
            <a:off x="-35" y="178435"/>
            <a:ext cx="2839720" cy="629920"/>
            <a:chOff x="-22" y="599"/>
            <a:chExt cx="4472" cy="992"/>
          </a:xfrm>
        </p:grpSpPr>
        <p:sp>
          <p:nvSpPr>
            <p:cNvPr id="2" name="剪去单角的矩形 1"/>
            <p:cNvSpPr/>
            <p:nvPr>
              <p:custDataLst>
                <p:tags r:id="rId4"/>
              </p:custDataLst>
            </p:nvPr>
          </p:nvSpPr>
          <p:spPr>
            <a:xfrm>
              <a:off x="314" y="599"/>
              <a:ext cx="4136" cy="991"/>
            </a:xfrm>
            <a:prstGeom prst="snip1Rect">
              <a:avLst/>
            </a:prstGeom>
            <a:solidFill>
              <a:srgbClr val="87A7C4"/>
            </a:solidFill>
          </p:spPr>
          <p:style>
            <a:lnRef idx="0">
              <a:srgbClr val="FFFFFF"/>
            </a:lnRef>
            <a:fillRef idx="1">
              <a:schemeClr val="accent1"/>
            </a:fillRef>
            <a:effectRef idx="0">
              <a:srgbClr val="FFFFFF"/>
            </a:effectRef>
            <a:fontRef idx="minor">
              <a:schemeClr val="lt1"/>
            </a:fontRef>
          </p:style>
          <p:txBody>
            <a:bodyPr rtlCol="0" anchor="ctr"/>
            <a:lstStyle/>
            <a:p>
              <a:pPr algn="ctr"/>
              <a:endParaRPr lang="zh-CN" altLang="en-US">
                <a:solidFill>
                  <a:schemeClr val="bg2"/>
                </a:solidFill>
              </a:endParaRPr>
            </a:p>
          </p:txBody>
        </p:sp>
        <p:sp>
          <p:nvSpPr>
            <p:cNvPr id="9" name="文本框 11"/>
            <p:cNvSpPr txBox="1"/>
            <p:nvPr>
              <p:custDataLst>
                <p:tags r:id="rId5"/>
              </p:custDataLst>
            </p:nvPr>
          </p:nvSpPr>
          <p:spPr>
            <a:xfrm>
              <a:off x="539" y="672"/>
              <a:ext cx="3762" cy="919"/>
            </a:xfrm>
            <a:prstGeom prst="rect">
              <a:avLst/>
            </a:prstGeom>
            <a:noFill/>
          </p:spPr>
          <p:txBody>
            <a:bodyPr wrap="square" rtlCol="0">
              <a:spAutoFit/>
            </a:bodyPr>
            <a:lstStyle/>
            <a:p>
              <a:pPr lvl="0" algn="dist">
                <a:buClrTx/>
                <a:buSzTx/>
                <a:buFontTx/>
              </a:pPr>
              <a:r>
                <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rPr>
                <a:t>拓展思考</a:t>
              </a:r>
              <a:endPar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endParaRPr>
            </a:p>
          </p:txBody>
        </p:sp>
        <p:sp>
          <p:nvSpPr>
            <p:cNvPr id="11" name="矩形 10"/>
            <p:cNvSpPr/>
            <p:nvPr>
              <p:custDataLst>
                <p:tags r:id="rId6"/>
              </p:custDataLst>
            </p:nvPr>
          </p:nvSpPr>
          <p:spPr>
            <a:xfrm>
              <a:off x="-22" y="599"/>
              <a:ext cx="229" cy="991"/>
            </a:xfrm>
            <a:prstGeom prst="rect">
              <a:avLst/>
            </a:prstGeom>
            <a:solidFill>
              <a:srgbClr val="87A7C4"/>
            </a:solidFill>
          </p:spPr>
          <p:style>
            <a:lnRef idx="0">
              <a:srgbClr val="FFFFFF"/>
            </a:lnRef>
            <a:fillRef idx="1">
              <a:schemeClr val="accent1"/>
            </a:fillRef>
            <a:effectRef idx="0">
              <a:srgbClr val="FFFFFF"/>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spTree>
    <p:custDataLst>
      <p:tags r:id="rId7"/>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wipe(down)">
                                      <p:cBhvr>
                                        <p:cTn id="7" dur="500"/>
                                        <p:tgtEl>
                                          <p:spTgt spid="8">
                                            <p:txEl>
                                              <p:pRg st="1" end="1"/>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8">
                                            <p:txEl>
                                              <p:pRg st="2" end="2"/>
                                            </p:txEl>
                                          </p:spTgt>
                                        </p:tgtEl>
                                        <p:attrNameLst>
                                          <p:attrName>style.visibility</p:attrName>
                                        </p:attrNameLst>
                                      </p:cBhvr>
                                      <p:to>
                                        <p:strVal val="visible"/>
                                      </p:to>
                                    </p:set>
                                    <p:animEffect transition="in" filter="wipe(down)">
                                      <p:cBhvr>
                                        <p:cTn id="10" dur="500"/>
                                        <p:tgtEl>
                                          <p:spTgt spid="8">
                                            <p:txEl>
                                              <p:pRg st="2" end="2"/>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animEffect transition="in" filter="wipe(down)">
                                      <p:cBhvr>
                                        <p:cTn id="13" dur="5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blipFill rotWithShape="0">
          <a:blip r:embed="rId6">
            <a:alphaModFix amt="73000"/>
          </a:blip>
          <a:stretch>
            <a:fillRect/>
          </a:stretch>
        </a:blipFill>
        <a:effectLst/>
      </p:bgPr>
    </p:bg>
    <p:spTree>
      <p:nvGrpSpPr>
        <p:cNvPr id="1" name=""/>
        <p:cNvGrpSpPr/>
        <p:nvPr/>
      </p:nvGrpSpPr>
      <p:grpSpPr>
        <a:xfrm>
          <a:off x="0" y="0"/>
          <a:ext cx="0" cy="0"/>
        </a:xfrm>
      </p:grpSpPr>
      <p:pic>
        <p:nvPicPr>
          <p:cNvPr id="26" name="图片 25" title=""/>
          <p:cNvPicPr>
            <a:picLocks noChangeAspect="1"/>
          </p:cNvPicPr>
          <p:nvPr userDrawn="1">
            <p:custDataLst>
              <p:tags r:id="rId4"/>
            </p:custDataLst>
          </p:nvPr>
        </p:nvPicPr>
        <p:blipFill>
          <a:blip r:embed="rId3"/>
          <a:stretch>
            <a:fillRect/>
          </a:stretch>
        </p:blipFill>
        <p:spPr>
          <a:xfrm>
            <a:off x="267335" y="262890"/>
            <a:ext cx="1640840" cy="520700"/>
          </a:xfrm>
          <a:prstGeom prst="rect">
            <a:avLst/>
          </a:prstGeom>
        </p:spPr>
      </p:pic>
      <p:sp>
        <p:nvSpPr>
          <p:cNvPr id="6" name="圆角矩形 5" title=""/>
          <p:cNvSpPr/>
          <p:nvPr/>
        </p:nvSpPr>
        <p:spPr>
          <a:xfrm>
            <a:off x="1758950" y="2219960"/>
            <a:ext cx="8632190" cy="2047240"/>
          </a:xfrm>
          <a:prstGeom prst="roundRect">
            <a:avLst/>
          </a:prstGeom>
          <a:solidFill>
            <a:srgbClr val="87A7C4">
              <a:alpha val="73000"/>
            </a:srgb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pic>
        <p:nvPicPr>
          <p:cNvPr id="8" name="图片 7" title=""/>
          <p:cNvPicPr>
            <a:picLocks noChangeAspect="1"/>
          </p:cNvPicPr>
          <p:nvPr/>
        </p:nvPicPr>
        <p:blipFill>
          <a:blip r:embed="rId5"/>
          <a:stretch>
            <a:fillRect/>
          </a:stretch>
        </p:blipFill>
        <p:spPr>
          <a:xfrm>
            <a:off x="2482850" y="2582545"/>
            <a:ext cx="7226300" cy="1485900"/>
          </a:xfrm>
          <a:prstGeom prst="rect">
            <a:avLst/>
          </a:prstGeom>
        </p:spPr>
      </p:pic>
    </p:spTree>
    <p:custDataLst>
      <p:tags r:id="rId7"/>
    </p:custDataLst>
  </p:cSld>
  <p:clrMapOvr>
    <a:masterClrMapping/>
  </p:clrMapOvr>
  <p:transition/>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4" name="矩形 1" title=""/>
          <p:cNvSpPr/>
          <p:nvPr>
            <p:custDataLst>
              <p:tags r:id="rId3"/>
            </p:custDataLst>
          </p:nvPr>
        </p:nvSpPr>
        <p:spPr>
          <a:xfrm>
            <a:off x="480060" y="1088390"/>
            <a:ext cx="11212195" cy="5414645"/>
          </a:xfrm>
          <a:prstGeom prst="roundRect">
            <a:avLst>
              <a:gd name="adj" fmla="val 7370"/>
            </a:avLst>
          </a:prstGeom>
          <a:solidFill>
            <a:schemeClr val="bg1">
              <a:alpha val="96000"/>
            </a:schemeClr>
          </a:solidFill>
          <a:ln w="1270" cap="flat" cmpd="thickThin">
            <a:solidFill>
              <a:srgbClr val="87A7C4">
                <a:alpha val="66000"/>
              </a:srgb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nvGrpSpPr>
          <p:cNvPr id="10" name="组合 9" title=""/>
          <p:cNvGrpSpPr/>
          <p:nvPr/>
        </p:nvGrpSpPr>
        <p:grpSpPr>
          <a:xfrm>
            <a:off x="-35" y="178435"/>
            <a:ext cx="2651125" cy="629920"/>
            <a:chOff x="-22" y="599"/>
            <a:chExt cx="4175" cy="992"/>
          </a:xfrm>
        </p:grpSpPr>
        <p:sp>
          <p:nvSpPr>
            <p:cNvPr id="6" name="剪去单角的矩形 5"/>
            <p:cNvSpPr/>
            <p:nvPr>
              <p:custDataLst>
                <p:tags r:id="rId4"/>
              </p:custDataLst>
            </p:nvPr>
          </p:nvSpPr>
          <p:spPr>
            <a:xfrm>
              <a:off x="314" y="599"/>
              <a:ext cx="3839" cy="991"/>
            </a:xfrm>
            <a:prstGeom prst="snip1Rect">
              <a:avLst/>
            </a:prstGeom>
            <a:solidFill>
              <a:srgbClr val="87A7C4"/>
            </a:solidFill>
          </p:spPr>
          <p:style>
            <a:lnRef idx="0">
              <a:srgbClr val="FFFFFF"/>
            </a:lnRef>
            <a:fillRef idx="1">
              <a:schemeClr val="accent1"/>
            </a:fillRef>
            <a:effectRef idx="0">
              <a:srgbClr val="FFFFFF"/>
            </a:effectRef>
            <a:fontRef idx="minor">
              <a:schemeClr val="lt1"/>
            </a:fontRef>
          </p:style>
          <p:txBody>
            <a:bodyPr rtlCol="0" anchor="ctr"/>
            <a:lstStyle/>
            <a:p>
              <a:pPr algn="ctr"/>
              <a:endParaRPr lang="zh-CN" altLang="en-US">
                <a:solidFill>
                  <a:schemeClr val="bg2"/>
                </a:solidFill>
              </a:endParaRPr>
            </a:p>
          </p:txBody>
        </p:sp>
        <p:sp>
          <p:nvSpPr>
            <p:cNvPr id="1048593" name="文本框 11"/>
            <p:cNvSpPr txBox="1"/>
            <p:nvPr>
              <p:custDataLst>
                <p:tags r:id="rId5"/>
              </p:custDataLst>
            </p:nvPr>
          </p:nvSpPr>
          <p:spPr>
            <a:xfrm>
              <a:off x="539" y="672"/>
              <a:ext cx="3394" cy="919"/>
            </a:xfrm>
            <a:prstGeom prst="rect">
              <a:avLst/>
            </a:prstGeom>
            <a:noFill/>
          </p:spPr>
          <p:txBody>
            <a:bodyPr wrap="square" rtlCol="0">
              <a:spAutoFit/>
            </a:bodyPr>
            <a:lstStyle/>
            <a:p>
              <a:pPr lvl="0" algn="dist">
                <a:buClrTx/>
                <a:buSzTx/>
                <a:buFontTx/>
              </a:pPr>
              <a:r>
                <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rPr>
                <a:t>教学目标</a:t>
              </a:r>
              <a:endPar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endParaRPr>
            </a:p>
          </p:txBody>
        </p:sp>
        <p:sp>
          <p:nvSpPr>
            <p:cNvPr id="7" name="矩形 6"/>
            <p:cNvSpPr/>
            <p:nvPr>
              <p:custDataLst>
                <p:tags r:id="rId6"/>
              </p:custDataLst>
            </p:nvPr>
          </p:nvSpPr>
          <p:spPr>
            <a:xfrm>
              <a:off x="-22" y="599"/>
              <a:ext cx="229" cy="991"/>
            </a:xfrm>
            <a:prstGeom prst="rect">
              <a:avLst/>
            </a:prstGeom>
            <a:solidFill>
              <a:srgbClr val="87A7C4"/>
            </a:solidFill>
          </p:spPr>
          <p:style>
            <a:lnRef idx="0">
              <a:srgbClr val="FFFFFF"/>
            </a:lnRef>
            <a:fillRef idx="1">
              <a:schemeClr val="accent1"/>
            </a:fillRef>
            <a:effectRef idx="0">
              <a:srgbClr val="FFFFFF"/>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sp>
        <p:nvSpPr>
          <p:cNvPr id="5" name="圆角矩形 4" title=""/>
          <p:cNvSpPr/>
          <p:nvPr>
            <p:custDataLst>
              <p:tags r:id="rId7"/>
            </p:custDataLst>
          </p:nvPr>
        </p:nvSpPr>
        <p:spPr>
          <a:xfrm>
            <a:off x="1335721" y="1474231"/>
            <a:ext cx="6729240" cy="1044000"/>
          </a:xfrm>
          <a:prstGeom prst="roundRect">
            <a:avLst>
              <a:gd name="adj" fmla="val 19464"/>
            </a:avLst>
          </a:prstGeom>
          <a:gradFill>
            <a:gsLst>
              <a:gs pos="9000">
                <a:schemeClr val="accent1">
                  <a:lumMod val="60000"/>
                  <a:lumOff val="40000"/>
                </a:schemeClr>
              </a:gs>
              <a:gs pos="100000">
                <a:schemeClr val="accent1">
                  <a:lumMod val="20000"/>
                  <a:lumOff val="80000"/>
                  <a:alpha val="0"/>
                </a:schemeClr>
              </a:gs>
            </a:gsLst>
            <a:lin ang="186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sz="1600">
              <a:sym typeface="+mn-ea"/>
            </a:endParaRPr>
          </a:p>
        </p:txBody>
      </p:sp>
      <p:sp>
        <p:nvSpPr>
          <p:cNvPr id="8" name="圆角矩形 7" title=""/>
          <p:cNvSpPr/>
          <p:nvPr>
            <p:custDataLst>
              <p:tags r:id="rId8"/>
            </p:custDataLst>
          </p:nvPr>
        </p:nvSpPr>
        <p:spPr>
          <a:xfrm>
            <a:off x="1335721" y="2673746"/>
            <a:ext cx="6729240" cy="1044000"/>
          </a:xfrm>
          <a:prstGeom prst="roundRect">
            <a:avLst>
              <a:gd name="adj" fmla="val 19464"/>
            </a:avLst>
          </a:prstGeom>
          <a:gradFill>
            <a:gsLst>
              <a:gs pos="9000">
                <a:schemeClr val="accent1">
                  <a:lumMod val="60000"/>
                  <a:lumOff val="40000"/>
                </a:schemeClr>
              </a:gs>
              <a:gs pos="100000">
                <a:schemeClr val="accent1">
                  <a:lumMod val="20000"/>
                  <a:lumOff val="80000"/>
                  <a:alpha val="0"/>
                </a:schemeClr>
              </a:gs>
            </a:gsLst>
            <a:lin ang="186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sz="1600">
              <a:sym typeface="+mn-ea"/>
            </a:endParaRPr>
          </a:p>
        </p:txBody>
      </p:sp>
      <p:sp>
        <p:nvSpPr>
          <p:cNvPr id="12" name="圆角矩形 11" title=""/>
          <p:cNvSpPr/>
          <p:nvPr>
            <p:custDataLst>
              <p:tags r:id="rId9"/>
            </p:custDataLst>
          </p:nvPr>
        </p:nvSpPr>
        <p:spPr>
          <a:xfrm>
            <a:off x="1335721" y="3873897"/>
            <a:ext cx="6729240" cy="1044000"/>
          </a:xfrm>
          <a:prstGeom prst="roundRect">
            <a:avLst>
              <a:gd name="adj" fmla="val 19464"/>
            </a:avLst>
          </a:prstGeom>
          <a:gradFill>
            <a:gsLst>
              <a:gs pos="9000">
                <a:schemeClr val="accent1">
                  <a:lumMod val="60000"/>
                  <a:lumOff val="40000"/>
                </a:schemeClr>
              </a:gs>
              <a:gs pos="100000">
                <a:schemeClr val="accent1">
                  <a:lumMod val="20000"/>
                  <a:lumOff val="80000"/>
                  <a:alpha val="0"/>
                </a:schemeClr>
              </a:gs>
            </a:gsLst>
            <a:lin ang="186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sz="1600">
              <a:sym typeface="+mn-ea"/>
            </a:endParaRPr>
          </a:p>
        </p:txBody>
      </p:sp>
      <p:sp>
        <p:nvSpPr>
          <p:cNvPr id="11" name="圆角矩形 10" title=""/>
          <p:cNvSpPr/>
          <p:nvPr>
            <p:custDataLst>
              <p:tags r:id="rId10"/>
            </p:custDataLst>
          </p:nvPr>
        </p:nvSpPr>
        <p:spPr>
          <a:xfrm>
            <a:off x="1335721" y="5074047"/>
            <a:ext cx="6729240" cy="1044000"/>
          </a:xfrm>
          <a:prstGeom prst="roundRect">
            <a:avLst>
              <a:gd name="adj" fmla="val 19464"/>
            </a:avLst>
          </a:prstGeom>
          <a:gradFill>
            <a:gsLst>
              <a:gs pos="9000">
                <a:schemeClr val="accent1">
                  <a:lumMod val="60000"/>
                  <a:lumOff val="40000"/>
                </a:schemeClr>
              </a:gs>
              <a:gs pos="100000">
                <a:schemeClr val="accent1">
                  <a:lumMod val="20000"/>
                  <a:lumOff val="80000"/>
                  <a:alpha val="0"/>
                </a:schemeClr>
              </a:gs>
            </a:gsLst>
            <a:lin ang="186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sz="1600">
              <a:sym typeface="+mn-ea"/>
            </a:endParaRPr>
          </a:p>
        </p:txBody>
      </p:sp>
      <p:sp>
        <p:nvSpPr>
          <p:cNvPr id="14" name="圆角矩形 35" title=""/>
          <p:cNvSpPr/>
          <p:nvPr>
            <p:custDataLst>
              <p:tags r:id="rId11"/>
            </p:custDataLst>
          </p:nvPr>
        </p:nvSpPr>
        <p:spPr>
          <a:xfrm>
            <a:off x="919480" y="1671955"/>
            <a:ext cx="2141220" cy="647700"/>
          </a:xfrm>
          <a:prstGeom prst="roundRect">
            <a:avLst>
              <a:gd name="adj" fmla="val 15679"/>
            </a:avLst>
          </a:prstGeom>
          <a:solidFill>
            <a:srgbClr val="0070C0"/>
          </a:solidFill>
        </p:spPr>
        <p:style>
          <a:lnRef idx="0">
            <a:srgbClr val="FFFFFF"/>
          </a:lnRef>
          <a:fillRef idx="1">
            <a:schemeClr val="accent1"/>
          </a:fillRef>
          <a:effectRef idx="1">
            <a:schemeClr val="accent1"/>
          </a:effectRef>
          <a:fontRef idx="minor">
            <a:schemeClr val="lt1"/>
          </a:fontRef>
        </p:style>
        <p:txBody>
          <a:bodyPr wrap="square" lIns="0" tIns="0" rIns="0" bIns="0" rtlCol="0" anchor="ctr">
            <a:noAutofit/>
          </a:bodyPr>
          <a:lstStyle/>
          <a:p>
            <a:pPr algn="ctr">
              <a:spcBef>
                <a:spcPct val="0"/>
              </a:spcBef>
              <a:spcAft>
                <a:spcPct val="0"/>
              </a:spcAft>
            </a:pPr>
            <a:r>
              <a:rPr lang="zh-CN" altLang="en-US" sz="2000" b="1">
                <a:solidFill>
                  <a:schemeClr val="bg1"/>
                </a:solidFill>
                <a:latin typeface="黑体" panose="02010609060101010101" charset="-122"/>
                <a:ea typeface="黑体" panose="02010609060101010101" charset="-122"/>
                <a:cs typeface="黑体" panose="02010609060101010101" charset="-122"/>
                <a:sym typeface="+mn-ea"/>
              </a:rPr>
              <a:t>1.语言建构与运用</a:t>
            </a:r>
            <a:endParaRPr lang="zh-CN" altLang="en-US" sz="2000" b="1">
              <a:solidFill>
                <a:schemeClr val="bg1"/>
              </a:solidFill>
              <a:latin typeface="黑体" panose="02010609060101010101" charset="-122"/>
              <a:ea typeface="黑体" panose="02010609060101010101" charset="-122"/>
              <a:cs typeface="黑体" panose="02010609060101010101" charset="-122"/>
              <a:sym typeface="+mn-ea"/>
            </a:endParaRPr>
          </a:p>
        </p:txBody>
      </p:sp>
      <p:sp>
        <p:nvSpPr>
          <p:cNvPr id="16" name="圆角矩形 35" title=""/>
          <p:cNvSpPr/>
          <p:nvPr>
            <p:custDataLst>
              <p:tags r:id="rId12"/>
            </p:custDataLst>
          </p:nvPr>
        </p:nvSpPr>
        <p:spPr>
          <a:xfrm>
            <a:off x="919480" y="5271770"/>
            <a:ext cx="2141220" cy="647700"/>
          </a:xfrm>
          <a:prstGeom prst="roundRect">
            <a:avLst>
              <a:gd name="adj" fmla="val 15679"/>
            </a:avLst>
          </a:prstGeom>
          <a:solidFill>
            <a:srgbClr val="0070C0"/>
          </a:solidFill>
        </p:spPr>
        <p:style>
          <a:lnRef idx="0">
            <a:srgbClr val="FFFFFF"/>
          </a:lnRef>
          <a:fillRef idx="1">
            <a:schemeClr val="accent1"/>
          </a:fillRef>
          <a:effectRef idx="1">
            <a:schemeClr val="accent1"/>
          </a:effectRef>
          <a:fontRef idx="minor">
            <a:schemeClr val="lt1"/>
          </a:fontRef>
        </p:style>
        <p:txBody>
          <a:bodyPr vertOverflow="overflow" horzOverflow="overflow" vert="horz" wrap="square" lIns="0" tIns="0" rIns="0" bIns="0" numCol="1" spcCol="0" rtlCol="0" fromWordArt="0" anchor="ctr" anchorCtr="0" forceAA="0" compatLnSpc="1">
            <a:noAutofit/>
          </a:bodyPr>
          <a:lstStyle/>
          <a:p>
            <a:pPr lvl="0" algn="ctr">
              <a:buClrTx/>
              <a:buSzTx/>
              <a:buFontTx/>
            </a:pPr>
            <a:r>
              <a:rPr lang="zh-CN" altLang="en-US" sz="2000" b="1">
                <a:solidFill>
                  <a:schemeClr val="bg1"/>
                </a:solidFill>
                <a:latin typeface="黑体" panose="02010609060101010101" charset="-122"/>
                <a:ea typeface="黑体" panose="02010609060101010101" charset="-122"/>
                <a:cs typeface="黑体" panose="02010609060101010101" charset="-122"/>
                <a:sym typeface="+mn-ea"/>
              </a:rPr>
              <a:t>4.文化传承与理解</a:t>
            </a:r>
            <a:endParaRPr lang="zh-CN" altLang="en-US" sz="2000" b="1">
              <a:solidFill>
                <a:schemeClr val="bg1"/>
              </a:solidFill>
              <a:latin typeface="黑体" panose="02010609060101010101" charset="-122"/>
              <a:ea typeface="黑体" panose="02010609060101010101" charset="-122"/>
              <a:cs typeface="黑体" panose="02010609060101010101" charset="-122"/>
              <a:sym typeface="+mn-ea"/>
            </a:endParaRPr>
          </a:p>
        </p:txBody>
      </p:sp>
      <p:sp>
        <p:nvSpPr>
          <p:cNvPr id="18" name="圆角矩形 35" title=""/>
          <p:cNvSpPr/>
          <p:nvPr>
            <p:custDataLst>
              <p:tags r:id="rId13"/>
            </p:custDataLst>
          </p:nvPr>
        </p:nvSpPr>
        <p:spPr>
          <a:xfrm>
            <a:off x="919480" y="4072255"/>
            <a:ext cx="2141220" cy="647700"/>
          </a:xfrm>
          <a:prstGeom prst="roundRect">
            <a:avLst>
              <a:gd name="adj" fmla="val 15679"/>
            </a:avLst>
          </a:prstGeom>
          <a:solidFill>
            <a:srgbClr val="0070C0"/>
          </a:solidFill>
        </p:spPr>
        <p:style>
          <a:lnRef idx="0">
            <a:srgbClr val="FFFFFF"/>
          </a:lnRef>
          <a:fillRef idx="1">
            <a:schemeClr val="accent1"/>
          </a:fillRef>
          <a:effectRef idx="1">
            <a:schemeClr val="accent1"/>
          </a:effectRef>
          <a:fontRef idx="minor">
            <a:schemeClr val="lt1"/>
          </a:fontRef>
        </p:style>
        <p:txBody>
          <a:bodyPr vertOverflow="overflow" horzOverflow="overflow" vert="horz" wrap="square" lIns="0" tIns="0" rIns="0" bIns="0" numCol="1" spcCol="0" rtlCol="0" fromWordArt="0" anchor="ctr" anchorCtr="0" forceAA="0" compatLnSpc="1">
            <a:noAutofit/>
          </a:bodyPr>
          <a:lstStyle/>
          <a:p>
            <a:pPr lvl="0" algn="ctr">
              <a:buClrTx/>
              <a:buSzTx/>
              <a:buFontTx/>
            </a:pPr>
            <a:r>
              <a:rPr lang="zh-CN" altLang="en-US" sz="2000" b="1">
                <a:solidFill>
                  <a:schemeClr val="bg1"/>
                </a:solidFill>
                <a:latin typeface="黑体" panose="02010609060101010101" charset="-122"/>
                <a:ea typeface="黑体" panose="02010609060101010101" charset="-122"/>
                <a:cs typeface="黑体" panose="02010609060101010101" charset="-122"/>
                <a:sym typeface="+mn-ea"/>
              </a:rPr>
              <a:t>3.审美鉴赏与创造</a:t>
            </a:r>
            <a:endParaRPr lang="zh-CN" altLang="en-US" sz="2000" b="1">
              <a:solidFill>
                <a:schemeClr val="bg1"/>
              </a:solidFill>
              <a:latin typeface="黑体" panose="02010609060101010101" charset="-122"/>
              <a:ea typeface="黑体" panose="02010609060101010101" charset="-122"/>
              <a:cs typeface="黑体" panose="02010609060101010101" charset="-122"/>
              <a:sym typeface="+mn-ea"/>
            </a:endParaRPr>
          </a:p>
        </p:txBody>
      </p:sp>
      <p:sp>
        <p:nvSpPr>
          <p:cNvPr id="19" name="圆角矩形 35" title=""/>
          <p:cNvSpPr/>
          <p:nvPr>
            <p:custDataLst>
              <p:tags r:id="rId14"/>
            </p:custDataLst>
          </p:nvPr>
        </p:nvSpPr>
        <p:spPr>
          <a:xfrm>
            <a:off x="919480" y="2872105"/>
            <a:ext cx="2141220" cy="647700"/>
          </a:xfrm>
          <a:prstGeom prst="roundRect">
            <a:avLst>
              <a:gd name="adj" fmla="val 15679"/>
            </a:avLst>
          </a:prstGeom>
          <a:solidFill>
            <a:srgbClr val="0070C0"/>
          </a:solidFill>
        </p:spPr>
        <p:style>
          <a:lnRef idx="0">
            <a:srgbClr val="FFFFFF"/>
          </a:lnRef>
          <a:fillRef idx="1">
            <a:schemeClr val="accent1"/>
          </a:fillRef>
          <a:effectRef idx="1">
            <a:schemeClr val="accent1"/>
          </a:effectRef>
          <a:fontRef idx="minor">
            <a:schemeClr val="lt1"/>
          </a:fontRef>
        </p:style>
        <p:txBody>
          <a:bodyPr vertOverflow="overflow" horzOverflow="overflow" vert="horz" wrap="square" lIns="0" tIns="0" rIns="0" bIns="0" numCol="1" spcCol="0" rtlCol="0" fromWordArt="0" anchor="ctr" anchorCtr="0" forceAA="0" compatLnSpc="1">
            <a:noAutofit/>
          </a:bodyPr>
          <a:lstStyle/>
          <a:p>
            <a:pPr lvl="0" algn="ctr">
              <a:buClrTx/>
              <a:buSzTx/>
              <a:buFontTx/>
            </a:pPr>
            <a:r>
              <a:rPr lang="zh-CN" altLang="en-US" sz="2000" b="1">
                <a:solidFill>
                  <a:schemeClr val="bg1"/>
                </a:solidFill>
                <a:latin typeface="黑体" panose="02010609060101010101" charset="-122"/>
                <a:ea typeface="黑体" panose="02010609060101010101" charset="-122"/>
                <a:cs typeface="黑体" panose="02010609060101010101" charset="-122"/>
                <a:sym typeface="+mn-ea"/>
              </a:rPr>
              <a:t>2.思维发展与提升</a:t>
            </a:r>
            <a:endParaRPr lang="zh-CN" altLang="en-US" sz="2000" b="1">
              <a:solidFill>
                <a:schemeClr val="bg1"/>
              </a:solidFill>
              <a:latin typeface="黑体" panose="02010609060101010101" charset="-122"/>
              <a:ea typeface="黑体" panose="02010609060101010101" charset="-122"/>
              <a:cs typeface="黑体" panose="02010609060101010101" charset="-122"/>
              <a:sym typeface="+mn-ea"/>
            </a:endParaRPr>
          </a:p>
        </p:txBody>
      </p:sp>
      <p:sp>
        <p:nvSpPr>
          <p:cNvPr id="20" name="矩形 19" title=""/>
          <p:cNvSpPr/>
          <p:nvPr>
            <p:custDataLst>
              <p:tags r:id="rId15"/>
            </p:custDataLst>
          </p:nvPr>
        </p:nvSpPr>
        <p:spPr>
          <a:xfrm>
            <a:off x="3328987" y="1474231"/>
            <a:ext cx="4655859" cy="1043999"/>
          </a:xfrm>
          <a:prstGeom prst="rect">
            <a:avLst/>
          </a:prstGeom>
          <a:noFill/>
        </p:spPr>
        <p:txBody>
          <a:bodyPr wrap="square" lIns="0" tIns="0" rIns="0" bIns="0" rtlCol="0" anchor="ctr" anchorCtr="0">
            <a:noAutofit/>
          </a:bodyPr>
          <a:lstStyle/>
          <a:p>
            <a:pPr algn="just" fontAlgn="b">
              <a:lnSpc>
                <a:spcPct val="120000"/>
              </a:lnSpc>
              <a:spcBef>
                <a:spcPct val="0"/>
              </a:spcBef>
              <a:spcAft>
                <a:spcPct val="0"/>
              </a:spcAft>
            </a:pPr>
            <a:r>
              <a:rPr lang="zh-CN" altLang="en-US" sz="2400" b="1">
                <a:solidFill>
                  <a:schemeClr val="tx1">
                    <a:lumMod val="85000"/>
                    <a:lumOff val="15000"/>
                  </a:schemeClr>
                </a:solidFill>
                <a:latin typeface="楷体" panose="02010609060101010101" charset="-122"/>
                <a:ea typeface="楷体" panose="02010609060101010101" charset="-122"/>
                <a:cs typeface="+mn-ea"/>
              </a:rPr>
              <a:t>深入剖析文本，领会其核心观点的深邃内涵，从而把握其精髓所在。</a:t>
            </a:r>
            <a:endParaRPr lang="zh-CN" altLang="en-US" sz="2400" b="1">
              <a:solidFill>
                <a:schemeClr val="tx1">
                  <a:lumMod val="85000"/>
                  <a:lumOff val="15000"/>
                </a:schemeClr>
              </a:solidFill>
              <a:latin typeface="楷体" panose="02010609060101010101" charset="-122"/>
              <a:ea typeface="楷体" panose="02010609060101010101" charset="-122"/>
              <a:cs typeface="+mn-ea"/>
            </a:endParaRPr>
          </a:p>
        </p:txBody>
      </p:sp>
      <p:sp>
        <p:nvSpPr>
          <p:cNvPr id="21" name="矩形 20" title=""/>
          <p:cNvSpPr/>
          <p:nvPr>
            <p:custDataLst>
              <p:tags r:id="rId16"/>
            </p:custDataLst>
          </p:nvPr>
        </p:nvSpPr>
        <p:spPr>
          <a:xfrm>
            <a:off x="3328987" y="2673746"/>
            <a:ext cx="4655859" cy="1043999"/>
          </a:xfrm>
          <a:prstGeom prst="rect">
            <a:avLst/>
          </a:prstGeom>
          <a:noFill/>
        </p:spPr>
        <p:txBody>
          <a:bodyPr wrap="square" lIns="0" tIns="0" rIns="0" bIns="0" rtlCol="0" anchor="ctr" anchorCtr="0">
            <a:noAutofit/>
          </a:bodyPr>
          <a:lstStyle/>
          <a:p>
            <a:pPr algn="just" fontAlgn="b">
              <a:lnSpc>
                <a:spcPct val="120000"/>
              </a:lnSpc>
              <a:spcBef>
                <a:spcPct val="0"/>
              </a:spcBef>
              <a:spcAft>
                <a:spcPct val="0"/>
              </a:spcAft>
            </a:pPr>
            <a:r>
              <a:rPr lang="zh-CN" altLang="en-US" sz="2400" b="1">
                <a:solidFill>
                  <a:schemeClr val="tx1">
                    <a:lumMod val="85000"/>
                    <a:lumOff val="15000"/>
                  </a:schemeClr>
                </a:solidFill>
                <a:latin typeface="楷体" panose="02010609060101010101" charset="-122"/>
                <a:ea typeface="楷体" panose="02010609060101010101" charset="-122"/>
                <a:cs typeface="+mn-ea"/>
              </a:rPr>
              <a:t>深入剖析论证结构，掌握文章中论证技巧的精髓。</a:t>
            </a:r>
            <a:endParaRPr lang="zh-CN" altLang="en-US" sz="2400" b="1">
              <a:solidFill>
                <a:schemeClr val="tx1">
                  <a:lumMod val="85000"/>
                  <a:lumOff val="15000"/>
                </a:schemeClr>
              </a:solidFill>
              <a:latin typeface="楷体" panose="02010609060101010101" charset="-122"/>
              <a:ea typeface="楷体" panose="02010609060101010101" charset="-122"/>
              <a:cs typeface="+mn-ea"/>
            </a:endParaRPr>
          </a:p>
        </p:txBody>
      </p:sp>
      <p:sp>
        <p:nvSpPr>
          <p:cNvPr id="22" name="矩形 21" title=""/>
          <p:cNvSpPr/>
          <p:nvPr>
            <p:custDataLst>
              <p:tags r:id="rId17"/>
            </p:custDataLst>
          </p:nvPr>
        </p:nvSpPr>
        <p:spPr>
          <a:xfrm>
            <a:off x="3328987" y="3873897"/>
            <a:ext cx="4655859" cy="1044000"/>
          </a:xfrm>
          <a:prstGeom prst="rect">
            <a:avLst/>
          </a:prstGeom>
          <a:noFill/>
        </p:spPr>
        <p:txBody>
          <a:bodyPr wrap="square" lIns="0" tIns="0" rIns="0" bIns="0" rtlCol="0" anchor="ctr" anchorCtr="0">
            <a:noAutofit/>
          </a:bodyPr>
          <a:lstStyle/>
          <a:p>
            <a:pPr algn="just" fontAlgn="b">
              <a:lnSpc>
                <a:spcPct val="120000"/>
              </a:lnSpc>
              <a:spcBef>
                <a:spcPct val="0"/>
              </a:spcBef>
              <a:spcAft>
                <a:spcPct val="0"/>
              </a:spcAft>
            </a:pPr>
            <a:r>
              <a:rPr lang="zh-CN" altLang="en-US" sz="2400" b="1">
                <a:solidFill>
                  <a:schemeClr val="tx1">
                    <a:lumMod val="85000"/>
                    <a:lumOff val="15000"/>
                  </a:schemeClr>
                </a:solidFill>
                <a:latin typeface="楷体" panose="02010609060101010101" charset="-122"/>
                <a:ea typeface="楷体" panose="02010609060101010101" charset="-122"/>
                <a:cs typeface="+mn-ea"/>
              </a:rPr>
              <a:t>学习论证技巧。</a:t>
            </a:r>
            <a:endParaRPr lang="zh-CN" altLang="en-US" sz="2400" b="1">
              <a:solidFill>
                <a:schemeClr val="tx1">
                  <a:lumMod val="85000"/>
                  <a:lumOff val="15000"/>
                </a:schemeClr>
              </a:solidFill>
              <a:latin typeface="楷体" panose="02010609060101010101" charset="-122"/>
              <a:ea typeface="楷体" panose="02010609060101010101" charset="-122"/>
              <a:cs typeface="+mn-ea"/>
            </a:endParaRPr>
          </a:p>
        </p:txBody>
      </p:sp>
      <p:sp>
        <p:nvSpPr>
          <p:cNvPr id="23" name="矩形 22" title=""/>
          <p:cNvSpPr/>
          <p:nvPr>
            <p:custDataLst>
              <p:tags r:id="rId18"/>
            </p:custDataLst>
          </p:nvPr>
        </p:nvSpPr>
        <p:spPr>
          <a:xfrm>
            <a:off x="3328987" y="5074047"/>
            <a:ext cx="4655859" cy="1044000"/>
          </a:xfrm>
          <a:prstGeom prst="rect">
            <a:avLst/>
          </a:prstGeom>
          <a:noFill/>
        </p:spPr>
        <p:txBody>
          <a:bodyPr wrap="square" lIns="0" tIns="0" rIns="0" bIns="0" rtlCol="0" anchor="ctr" anchorCtr="0">
            <a:noAutofit/>
          </a:bodyPr>
          <a:lstStyle/>
          <a:p>
            <a:pPr algn="just" fontAlgn="b">
              <a:lnSpc>
                <a:spcPct val="120000"/>
              </a:lnSpc>
              <a:spcBef>
                <a:spcPct val="0"/>
              </a:spcBef>
              <a:spcAft>
                <a:spcPct val="0"/>
              </a:spcAft>
            </a:pPr>
            <a:r>
              <a:rPr lang="zh-CN" altLang="en-US" sz="2400" b="1">
                <a:solidFill>
                  <a:schemeClr val="tx1">
                    <a:lumMod val="85000"/>
                    <a:lumOff val="15000"/>
                  </a:schemeClr>
                </a:solidFill>
                <a:latin typeface="楷体" panose="02010609060101010101" charset="-122"/>
                <a:ea typeface="楷体" panose="02010609060101010101" charset="-122"/>
                <a:cs typeface="+mn-ea"/>
              </a:rPr>
              <a:t>结合背景，了解观点历史与现实意义。</a:t>
            </a:r>
            <a:endParaRPr lang="zh-CN" altLang="en-US" sz="2400" b="1">
              <a:solidFill>
                <a:schemeClr val="tx1">
                  <a:lumMod val="85000"/>
                  <a:lumOff val="15000"/>
                </a:schemeClr>
              </a:solidFill>
              <a:latin typeface="楷体" panose="02010609060101010101" charset="-122"/>
              <a:ea typeface="楷体" panose="02010609060101010101" charset="-122"/>
              <a:cs typeface="+mn-ea"/>
            </a:endParaRPr>
          </a:p>
        </p:txBody>
      </p:sp>
      <p:pic>
        <p:nvPicPr>
          <p:cNvPr id="15" name="图片 14" title=""/>
          <p:cNvPicPr>
            <a:picLocks noChangeAspect="1"/>
          </p:cNvPicPr>
          <p:nvPr>
            <p:custDataLst>
              <p:tags r:id="rId20"/>
            </p:custDataLst>
          </p:nvPr>
        </p:nvPicPr>
        <p:blipFill>
          <a:blip r:embed="rId19"/>
          <a:stretch>
            <a:fillRect/>
          </a:stretch>
        </p:blipFill>
        <p:spPr>
          <a:xfrm>
            <a:off x="8065135" y="2794000"/>
            <a:ext cx="3321050" cy="2243455"/>
          </a:xfrm>
          <a:prstGeom prst="ellipse">
            <a:avLst/>
          </a:prstGeom>
        </p:spPr>
      </p:pic>
    </p:spTree>
    <p:custDataLst>
      <p:tags r:id="rId2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strVal val="#ppt_w*0.05"/>
                                          </p:val>
                                        </p:tav>
                                        <p:tav tm="100000">
                                          <p:val>
                                            <p:strVal val="#ppt_w"/>
                                          </p:val>
                                        </p:tav>
                                      </p:tavLst>
                                    </p:anim>
                                    <p:anim calcmode="lin" valueType="num">
                                      <p:cBhvr>
                                        <p:cTn id="8" dur="500" fill="hold"/>
                                        <p:tgtEl>
                                          <p:spTgt spid="5"/>
                                        </p:tgtEl>
                                        <p:attrNameLst>
                                          <p:attrName>ppt_h</p:attrName>
                                        </p:attrNameLst>
                                      </p:cBhvr>
                                      <p:tavLst>
                                        <p:tav tm="0">
                                          <p:val>
                                            <p:strVal val="#ppt_h"/>
                                          </p:val>
                                        </p:tav>
                                        <p:tav tm="100000">
                                          <p:val>
                                            <p:strVal val="#ppt_h"/>
                                          </p:val>
                                        </p:tav>
                                      </p:tavLst>
                                    </p:anim>
                                    <p:anim calcmode="lin" valueType="num">
                                      <p:cBhvr>
                                        <p:cTn id="9" dur="500" fill="hold"/>
                                        <p:tgtEl>
                                          <p:spTgt spid="5"/>
                                        </p:tgtEl>
                                        <p:attrNameLst>
                                          <p:attrName>ppt_x</p:attrName>
                                        </p:attrNameLst>
                                      </p:cBhvr>
                                      <p:tavLst>
                                        <p:tav tm="0">
                                          <p:val>
                                            <p:strVal val="#ppt_x-.2"/>
                                          </p:val>
                                        </p:tav>
                                        <p:tav tm="100000">
                                          <p:val>
                                            <p:strVal val="#ppt_x"/>
                                          </p:val>
                                        </p:tav>
                                      </p:tavLst>
                                    </p:anim>
                                    <p:anim calcmode="lin" valueType="num">
                                      <p:cBhvr>
                                        <p:cTn id="10" dur="500" fill="hold"/>
                                        <p:tgtEl>
                                          <p:spTgt spid="5"/>
                                        </p:tgtEl>
                                        <p:attrNameLst>
                                          <p:attrName>ppt_y</p:attrName>
                                        </p:attrNameLst>
                                      </p:cBhvr>
                                      <p:tavLst>
                                        <p:tav tm="0">
                                          <p:val>
                                            <p:strVal val="#ppt_y"/>
                                          </p:val>
                                        </p:tav>
                                        <p:tav tm="100000">
                                          <p:val>
                                            <p:strVal val="#ppt_y"/>
                                          </p:val>
                                        </p:tav>
                                      </p:tavLst>
                                    </p:anim>
                                    <p:animEffect transition="in" filter="fade">
                                      <p:cBhvr>
                                        <p:cTn id="11" dur="500"/>
                                        <p:tgtEl>
                                          <p:spTgt spid="5"/>
                                        </p:tgtEl>
                                      </p:cBhvr>
                                    </p:animEffect>
                                  </p:childTnLst>
                                </p:cTn>
                              </p:par>
                              <p:par>
                                <p:cTn id="12" presetID="54" presetClass="entr" presetSubtype="0" accel="100000" fill="hold" grpId="0" nodeType="withEffect">
                                  <p:stCondLst>
                                    <p:cond delay="0"/>
                                  </p:stCondLst>
                                  <p:childTnLst>
                                    <p:set>
                                      <p:cBhvr>
                                        <p:cTn id="13" dur="1" fill="hold">
                                          <p:stCondLst>
                                            <p:cond delay="0"/>
                                          </p:stCondLst>
                                        </p:cTn>
                                        <p:tgtEl>
                                          <p:spTgt spid="14"/>
                                        </p:tgtEl>
                                        <p:attrNameLst>
                                          <p:attrName>style.visibility</p:attrName>
                                        </p:attrNameLst>
                                      </p:cBhvr>
                                      <p:to>
                                        <p:strVal val="visible"/>
                                      </p:to>
                                    </p:set>
                                    <p:anim calcmode="lin" valueType="num">
                                      <p:cBhvr>
                                        <p:cTn id="14" dur="500" fill="hold"/>
                                        <p:tgtEl>
                                          <p:spTgt spid="14"/>
                                        </p:tgtEl>
                                        <p:attrNameLst>
                                          <p:attrName>ppt_w</p:attrName>
                                        </p:attrNameLst>
                                      </p:cBhvr>
                                      <p:tavLst>
                                        <p:tav tm="0">
                                          <p:val>
                                            <p:strVal val="#ppt_w*0.05"/>
                                          </p:val>
                                        </p:tav>
                                        <p:tav tm="100000">
                                          <p:val>
                                            <p:strVal val="#ppt_w"/>
                                          </p:val>
                                        </p:tav>
                                      </p:tavLst>
                                    </p:anim>
                                    <p:anim calcmode="lin" valueType="num">
                                      <p:cBhvr>
                                        <p:cTn id="15" dur="500" fill="hold"/>
                                        <p:tgtEl>
                                          <p:spTgt spid="14"/>
                                        </p:tgtEl>
                                        <p:attrNameLst>
                                          <p:attrName>ppt_h</p:attrName>
                                        </p:attrNameLst>
                                      </p:cBhvr>
                                      <p:tavLst>
                                        <p:tav tm="0">
                                          <p:val>
                                            <p:strVal val="#ppt_h"/>
                                          </p:val>
                                        </p:tav>
                                        <p:tav tm="100000">
                                          <p:val>
                                            <p:strVal val="#ppt_h"/>
                                          </p:val>
                                        </p:tav>
                                      </p:tavLst>
                                    </p:anim>
                                    <p:anim calcmode="lin" valueType="num">
                                      <p:cBhvr>
                                        <p:cTn id="16" dur="500" fill="hold"/>
                                        <p:tgtEl>
                                          <p:spTgt spid="14"/>
                                        </p:tgtEl>
                                        <p:attrNameLst>
                                          <p:attrName>ppt_x</p:attrName>
                                        </p:attrNameLst>
                                      </p:cBhvr>
                                      <p:tavLst>
                                        <p:tav tm="0">
                                          <p:val>
                                            <p:strVal val="#ppt_x-.2"/>
                                          </p:val>
                                        </p:tav>
                                        <p:tav tm="100000">
                                          <p:val>
                                            <p:strVal val="#ppt_x"/>
                                          </p:val>
                                        </p:tav>
                                      </p:tavLst>
                                    </p:anim>
                                    <p:anim calcmode="lin" valueType="num">
                                      <p:cBhvr>
                                        <p:cTn id="17" dur="500" fill="hold"/>
                                        <p:tgtEl>
                                          <p:spTgt spid="14"/>
                                        </p:tgtEl>
                                        <p:attrNameLst>
                                          <p:attrName>ppt_y</p:attrName>
                                        </p:attrNameLst>
                                      </p:cBhvr>
                                      <p:tavLst>
                                        <p:tav tm="0">
                                          <p:val>
                                            <p:strVal val="#ppt_y"/>
                                          </p:val>
                                        </p:tav>
                                        <p:tav tm="100000">
                                          <p:val>
                                            <p:strVal val="#ppt_y"/>
                                          </p:val>
                                        </p:tav>
                                      </p:tavLst>
                                    </p:anim>
                                    <p:animEffect transition="in" filter="fade">
                                      <p:cBhvr>
                                        <p:cTn id="18" dur="500"/>
                                        <p:tgtEl>
                                          <p:spTgt spid="14"/>
                                        </p:tgtEl>
                                      </p:cBhvr>
                                    </p:animEffect>
                                  </p:childTnLst>
                                </p:cTn>
                              </p:par>
                              <p:par>
                                <p:cTn id="19" presetID="54" presetClass="entr" presetSubtype="0" accel="100000" fill="hold" grpId="0" nodeType="with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500" fill="hold"/>
                                        <p:tgtEl>
                                          <p:spTgt spid="20"/>
                                        </p:tgtEl>
                                        <p:attrNameLst>
                                          <p:attrName>ppt_w</p:attrName>
                                        </p:attrNameLst>
                                      </p:cBhvr>
                                      <p:tavLst>
                                        <p:tav tm="0">
                                          <p:val>
                                            <p:strVal val="#ppt_w*0.05"/>
                                          </p:val>
                                        </p:tav>
                                        <p:tav tm="100000">
                                          <p:val>
                                            <p:strVal val="#ppt_w"/>
                                          </p:val>
                                        </p:tav>
                                      </p:tavLst>
                                    </p:anim>
                                    <p:anim calcmode="lin" valueType="num">
                                      <p:cBhvr>
                                        <p:cTn id="22" dur="500" fill="hold"/>
                                        <p:tgtEl>
                                          <p:spTgt spid="20"/>
                                        </p:tgtEl>
                                        <p:attrNameLst>
                                          <p:attrName>ppt_h</p:attrName>
                                        </p:attrNameLst>
                                      </p:cBhvr>
                                      <p:tavLst>
                                        <p:tav tm="0">
                                          <p:val>
                                            <p:strVal val="#ppt_h"/>
                                          </p:val>
                                        </p:tav>
                                        <p:tav tm="100000">
                                          <p:val>
                                            <p:strVal val="#ppt_h"/>
                                          </p:val>
                                        </p:tav>
                                      </p:tavLst>
                                    </p:anim>
                                    <p:anim calcmode="lin" valueType="num">
                                      <p:cBhvr>
                                        <p:cTn id="23" dur="500" fill="hold"/>
                                        <p:tgtEl>
                                          <p:spTgt spid="20"/>
                                        </p:tgtEl>
                                        <p:attrNameLst>
                                          <p:attrName>ppt_x</p:attrName>
                                        </p:attrNameLst>
                                      </p:cBhvr>
                                      <p:tavLst>
                                        <p:tav tm="0">
                                          <p:val>
                                            <p:strVal val="#ppt_x-.2"/>
                                          </p:val>
                                        </p:tav>
                                        <p:tav tm="100000">
                                          <p:val>
                                            <p:strVal val="#ppt_x"/>
                                          </p:val>
                                        </p:tav>
                                      </p:tavLst>
                                    </p:anim>
                                    <p:anim calcmode="lin" valueType="num">
                                      <p:cBhvr>
                                        <p:cTn id="24" dur="500" fill="hold"/>
                                        <p:tgtEl>
                                          <p:spTgt spid="20"/>
                                        </p:tgtEl>
                                        <p:attrNameLst>
                                          <p:attrName>ppt_y</p:attrName>
                                        </p:attrNameLst>
                                      </p:cBhvr>
                                      <p:tavLst>
                                        <p:tav tm="0">
                                          <p:val>
                                            <p:strVal val="#ppt_y"/>
                                          </p:val>
                                        </p:tav>
                                        <p:tav tm="100000">
                                          <p:val>
                                            <p:strVal val="#ppt_y"/>
                                          </p:val>
                                        </p:tav>
                                      </p:tavLst>
                                    </p:anim>
                                    <p:animEffect transition="in" filter="fade">
                                      <p:cBhvr>
                                        <p:cTn id="25" dur="500"/>
                                        <p:tgtEl>
                                          <p:spTgt spid="20"/>
                                        </p:tgtEl>
                                      </p:cBhvr>
                                    </p:animEffect>
                                  </p:childTnLst>
                                </p:cTn>
                              </p:par>
                            </p:childTnLst>
                          </p:cTn>
                        </p:par>
                      </p:childTnLst>
                    </p:cTn>
                  </p:par>
                  <p:par>
                    <p:cTn id="26" fill="hold" nodeType="clickPar">
                      <p:stCondLst>
                        <p:cond delay="indefinite"/>
                      </p:stCondLst>
                      <p:childTnLst>
                        <p:par>
                          <p:cTn id="27" fill="hold">
                            <p:stCondLst>
                              <p:cond delay="0"/>
                            </p:stCondLst>
                            <p:childTnLst>
                              <p:par>
                                <p:cTn id="28" presetID="54" presetClass="entr" presetSubtype="0" accel="100000"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p:cTn id="30" dur="500" fill="hold"/>
                                        <p:tgtEl>
                                          <p:spTgt spid="8"/>
                                        </p:tgtEl>
                                        <p:attrNameLst>
                                          <p:attrName>ppt_w</p:attrName>
                                        </p:attrNameLst>
                                      </p:cBhvr>
                                      <p:tavLst>
                                        <p:tav tm="0">
                                          <p:val>
                                            <p:strVal val="#ppt_w*0.05"/>
                                          </p:val>
                                        </p:tav>
                                        <p:tav tm="100000">
                                          <p:val>
                                            <p:strVal val="#ppt_w"/>
                                          </p:val>
                                        </p:tav>
                                      </p:tavLst>
                                    </p:anim>
                                    <p:anim calcmode="lin" valueType="num">
                                      <p:cBhvr>
                                        <p:cTn id="31" dur="500" fill="hold"/>
                                        <p:tgtEl>
                                          <p:spTgt spid="8"/>
                                        </p:tgtEl>
                                        <p:attrNameLst>
                                          <p:attrName>ppt_h</p:attrName>
                                        </p:attrNameLst>
                                      </p:cBhvr>
                                      <p:tavLst>
                                        <p:tav tm="0">
                                          <p:val>
                                            <p:strVal val="#ppt_h"/>
                                          </p:val>
                                        </p:tav>
                                        <p:tav tm="100000">
                                          <p:val>
                                            <p:strVal val="#ppt_h"/>
                                          </p:val>
                                        </p:tav>
                                      </p:tavLst>
                                    </p:anim>
                                    <p:anim calcmode="lin" valueType="num">
                                      <p:cBhvr>
                                        <p:cTn id="32" dur="500" fill="hold"/>
                                        <p:tgtEl>
                                          <p:spTgt spid="8"/>
                                        </p:tgtEl>
                                        <p:attrNameLst>
                                          <p:attrName>ppt_x</p:attrName>
                                        </p:attrNameLst>
                                      </p:cBhvr>
                                      <p:tavLst>
                                        <p:tav tm="0">
                                          <p:val>
                                            <p:strVal val="#ppt_x-.2"/>
                                          </p:val>
                                        </p:tav>
                                        <p:tav tm="100000">
                                          <p:val>
                                            <p:strVal val="#ppt_x"/>
                                          </p:val>
                                        </p:tav>
                                      </p:tavLst>
                                    </p:anim>
                                    <p:anim calcmode="lin" valueType="num">
                                      <p:cBhvr>
                                        <p:cTn id="33" dur="500" fill="hold"/>
                                        <p:tgtEl>
                                          <p:spTgt spid="8"/>
                                        </p:tgtEl>
                                        <p:attrNameLst>
                                          <p:attrName>ppt_y</p:attrName>
                                        </p:attrNameLst>
                                      </p:cBhvr>
                                      <p:tavLst>
                                        <p:tav tm="0">
                                          <p:val>
                                            <p:strVal val="#ppt_y"/>
                                          </p:val>
                                        </p:tav>
                                        <p:tav tm="100000">
                                          <p:val>
                                            <p:strVal val="#ppt_y"/>
                                          </p:val>
                                        </p:tav>
                                      </p:tavLst>
                                    </p:anim>
                                    <p:animEffect transition="in" filter="fade">
                                      <p:cBhvr>
                                        <p:cTn id="34" dur="500"/>
                                        <p:tgtEl>
                                          <p:spTgt spid="8"/>
                                        </p:tgtEl>
                                      </p:cBhvr>
                                    </p:animEffect>
                                  </p:childTnLst>
                                </p:cTn>
                              </p:par>
                              <p:par>
                                <p:cTn id="35" presetID="54" presetClass="entr" presetSubtype="0" accel="100000" fill="hold" grpId="0" nodeType="withEffect">
                                  <p:stCondLst>
                                    <p:cond delay="0"/>
                                  </p:stCondLst>
                                  <p:childTnLst>
                                    <p:set>
                                      <p:cBhvr>
                                        <p:cTn id="36" dur="1" fill="hold">
                                          <p:stCondLst>
                                            <p:cond delay="0"/>
                                          </p:stCondLst>
                                        </p:cTn>
                                        <p:tgtEl>
                                          <p:spTgt spid="19"/>
                                        </p:tgtEl>
                                        <p:attrNameLst>
                                          <p:attrName>style.visibility</p:attrName>
                                        </p:attrNameLst>
                                      </p:cBhvr>
                                      <p:to>
                                        <p:strVal val="visible"/>
                                      </p:to>
                                    </p:set>
                                    <p:anim calcmode="lin" valueType="num">
                                      <p:cBhvr>
                                        <p:cTn id="37" dur="500" fill="hold"/>
                                        <p:tgtEl>
                                          <p:spTgt spid="19"/>
                                        </p:tgtEl>
                                        <p:attrNameLst>
                                          <p:attrName>ppt_w</p:attrName>
                                        </p:attrNameLst>
                                      </p:cBhvr>
                                      <p:tavLst>
                                        <p:tav tm="0">
                                          <p:val>
                                            <p:strVal val="#ppt_w*0.05"/>
                                          </p:val>
                                        </p:tav>
                                        <p:tav tm="100000">
                                          <p:val>
                                            <p:strVal val="#ppt_w"/>
                                          </p:val>
                                        </p:tav>
                                      </p:tavLst>
                                    </p:anim>
                                    <p:anim calcmode="lin" valueType="num">
                                      <p:cBhvr>
                                        <p:cTn id="38" dur="500" fill="hold"/>
                                        <p:tgtEl>
                                          <p:spTgt spid="19"/>
                                        </p:tgtEl>
                                        <p:attrNameLst>
                                          <p:attrName>ppt_h</p:attrName>
                                        </p:attrNameLst>
                                      </p:cBhvr>
                                      <p:tavLst>
                                        <p:tav tm="0">
                                          <p:val>
                                            <p:strVal val="#ppt_h"/>
                                          </p:val>
                                        </p:tav>
                                        <p:tav tm="100000">
                                          <p:val>
                                            <p:strVal val="#ppt_h"/>
                                          </p:val>
                                        </p:tav>
                                      </p:tavLst>
                                    </p:anim>
                                    <p:anim calcmode="lin" valueType="num">
                                      <p:cBhvr>
                                        <p:cTn id="39" dur="500" fill="hold"/>
                                        <p:tgtEl>
                                          <p:spTgt spid="19"/>
                                        </p:tgtEl>
                                        <p:attrNameLst>
                                          <p:attrName>ppt_x</p:attrName>
                                        </p:attrNameLst>
                                      </p:cBhvr>
                                      <p:tavLst>
                                        <p:tav tm="0">
                                          <p:val>
                                            <p:strVal val="#ppt_x-.2"/>
                                          </p:val>
                                        </p:tav>
                                        <p:tav tm="100000">
                                          <p:val>
                                            <p:strVal val="#ppt_x"/>
                                          </p:val>
                                        </p:tav>
                                      </p:tavLst>
                                    </p:anim>
                                    <p:anim calcmode="lin" valueType="num">
                                      <p:cBhvr>
                                        <p:cTn id="40" dur="500" fill="hold"/>
                                        <p:tgtEl>
                                          <p:spTgt spid="19"/>
                                        </p:tgtEl>
                                        <p:attrNameLst>
                                          <p:attrName>ppt_y</p:attrName>
                                        </p:attrNameLst>
                                      </p:cBhvr>
                                      <p:tavLst>
                                        <p:tav tm="0">
                                          <p:val>
                                            <p:strVal val="#ppt_y"/>
                                          </p:val>
                                        </p:tav>
                                        <p:tav tm="100000">
                                          <p:val>
                                            <p:strVal val="#ppt_y"/>
                                          </p:val>
                                        </p:tav>
                                      </p:tavLst>
                                    </p:anim>
                                    <p:animEffect transition="in" filter="fade">
                                      <p:cBhvr>
                                        <p:cTn id="41" dur="500"/>
                                        <p:tgtEl>
                                          <p:spTgt spid="19"/>
                                        </p:tgtEl>
                                      </p:cBhvr>
                                    </p:animEffect>
                                  </p:childTnLst>
                                </p:cTn>
                              </p:par>
                              <p:par>
                                <p:cTn id="42" presetID="54" presetClass="entr" presetSubtype="0" accel="100000" fill="hold" grpId="0" nodeType="withEffect">
                                  <p:stCondLst>
                                    <p:cond delay="0"/>
                                  </p:stCondLst>
                                  <p:childTnLst>
                                    <p:set>
                                      <p:cBhvr>
                                        <p:cTn id="43" dur="1" fill="hold">
                                          <p:stCondLst>
                                            <p:cond delay="0"/>
                                          </p:stCondLst>
                                        </p:cTn>
                                        <p:tgtEl>
                                          <p:spTgt spid="21"/>
                                        </p:tgtEl>
                                        <p:attrNameLst>
                                          <p:attrName>style.visibility</p:attrName>
                                        </p:attrNameLst>
                                      </p:cBhvr>
                                      <p:to>
                                        <p:strVal val="visible"/>
                                      </p:to>
                                    </p:set>
                                    <p:anim calcmode="lin" valueType="num">
                                      <p:cBhvr>
                                        <p:cTn id="44" dur="500" fill="hold"/>
                                        <p:tgtEl>
                                          <p:spTgt spid="21"/>
                                        </p:tgtEl>
                                        <p:attrNameLst>
                                          <p:attrName>ppt_w</p:attrName>
                                        </p:attrNameLst>
                                      </p:cBhvr>
                                      <p:tavLst>
                                        <p:tav tm="0">
                                          <p:val>
                                            <p:strVal val="#ppt_w*0.05"/>
                                          </p:val>
                                        </p:tav>
                                        <p:tav tm="100000">
                                          <p:val>
                                            <p:strVal val="#ppt_w"/>
                                          </p:val>
                                        </p:tav>
                                      </p:tavLst>
                                    </p:anim>
                                    <p:anim calcmode="lin" valueType="num">
                                      <p:cBhvr>
                                        <p:cTn id="45" dur="500" fill="hold"/>
                                        <p:tgtEl>
                                          <p:spTgt spid="21"/>
                                        </p:tgtEl>
                                        <p:attrNameLst>
                                          <p:attrName>ppt_h</p:attrName>
                                        </p:attrNameLst>
                                      </p:cBhvr>
                                      <p:tavLst>
                                        <p:tav tm="0">
                                          <p:val>
                                            <p:strVal val="#ppt_h"/>
                                          </p:val>
                                        </p:tav>
                                        <p:tav tm="100000">
                                          <p:val>
                                            <p:strVal val="#ppt_h"/>
                                          </p:val>
                                        </p:tav>
                                      </p:tavLst>
                                    </p:anim>
                                    <p:anim calcmode="lin" valueType="num">
                                      <p:cBhvr>
                                        <p:cTn id="46" dur="500" fill="hold"/>
                                        <p:tgtEl>
                                          <p:spTgt spid="21"/>
                                        </p:tgtEl>
                                        <p:attrNameLst>
                                          <p:attrName>ppt_x</p:attrName>
                                        </p:attrNameLst>
                                      </p:cBhvr>
                                      <p:tavLst>
                                        <p:tav tm="0">
                                          <p:val>
                                            <p:strVal val="#ppt_x-.2"/>
                                          </p:val>
                                        </p:tav>
                                        <p:tav tm="100000">
                                          <p:val>
                                            <p:strVal val="#ppt_x"/>
                                          </p:val>
                                        </p:tav>
                                      </p:tavLst>
                                    </p:anim>
                                    <p:anim calcmode="lin" valueType="num">
                                      <p:cBhvr>
                                        <p:cTn id="47" dur="500" fill="hold"/>
                                        <p:tgtEl>
                                          <p:spTgt spid="21"/>
                                        </p:tgtEl>
                                        <p:attrNameLst>
                                          <p:attrName>ppt_y</p:attrName>
                                        </p:attrNameLst>
                                      </p:cBhvr>
                                      <p:tavLst>
                                        <p:tav tm="0">
                                          <p:val>
                                            <p:strVal val="#ppt_y"/>
                                          </p:val>
                                        </p:tav>
                                        <p:tav tm="100000">
                                          <p:val>
                                            <p:strVal val="#ppt_y"/>
                                          </p:val>
                                        </p:tav>
                                      </p:tavLst>
                                    </p:anim>
                                    <p:animEffect transition="in" filter="fade">
                                      <p:cBhvr>
                                        <p:cTn id="48" dur="500"/>
                                        <p:tgtEl>
                                          <p:spTgt spid="21"/>
                                        </p:tgtEl>
                                      </p:cBhvr>
                                    </p:animEffect>
                                  </p:childTnLst>
                                </p:cTn>
                              </p:par>
                            </p:childTnLst>
                          </p:cTn>
                        </p:par>
                      </p:childTnLst>
                    </p:cTn>
                  </p:par>
                  <p:par>
                    <p:cTn id="49" fill="hold" nodeType="clickPar">
                      <p:stCondLst>
                        <p:cond delay="indefinite"/>
                      </p:stCondLst>
                      <p:childTnLst>
                        <p:par>
                          <p:cTn id="50" fill="hold">
                            <p:stCondLst>
                              <p:cond delay="0"/>
                            </p:stCondLst>
                            <p:childTnLst>
                              <p:par>
                                <p:cTn id="51" presetID="54" presetClass="entr" presetSubtype="0" accel="100000" fill="hold" grpId="0" nodeType="clickEffect">
                                  <p:stCondLst>
                                    <p:cond delay="0"/>
                                  </p:stCondLst>
                                  <p:childTnLst>
                                    <p:set>
                                      <p:cBhvr>
                                        <p:cTn id="52" dur="1" fill="hold">
                                          <p:stCondLst>
                                            <p:cond delay="0"/>
                                          </p:stCondLst>
                                        </p:cTn>
                                        <p:tgtEl>
                                          <p:spTgt spid="12"/>
                                        </p:tgtEl>
                                        <p:attrNameLst>
                                          <p:attrName>style.visibility</p:attrName>
                                        </p:attrNameLst>
                                      </p:cBhvr>
                                      <p:to>
                                        <p:strVal val="visible"/>
                                      </p:to>
                                    </p:set>
                                    <p:anim calcmode="lin" valueType="num">
                                      <p:cBhvr>
                                        <p:cTn id="53" dur="500" fill="hold"/>
                                        <p:tgtEl>
                                          <p:spTgt spid="12"/>
                                        </p:tgtEl>
                                        <p:attrNameLst>
                                          <p:attrName>ppt_w</p:attrName>
                                        </p:attrNameLst>
                                      </p:cBhvr>
                                      <p:tavLst>
                                        <p:tav tm="0">
                                          <p:val>
                                            <p:strVal val="#ppt_w*0.05"/>
                                          </p:val>
                                        </p:tav>
                                        <p:tav tm="100000">
                                          <p:val>
                                            <p:strVal val="#ppt_w"/>
                                          </p:val>
                                        </p:tav>
                                      </p:tavLst>
                                    </p:anim>
                                    <p:anim calcmode="lin" valueType="num">
                                      <p:cBhvr>
                                        <p:cTn id="54" dur="500" fill="hold"/>
                                        <p:tgtEl>
                                          <p:spTgt spid="12"/>
                                        </p:tgtEl>
                                        <p:attrNameLst>
                                          <p:attrName>ppt_h</p:attrName>
                                        </p:attrNameLst>
                                      </p:cBhvr>
                                      <p:tavLst>
                                        <p:tav tm="0">
                                          <p:val>
                                            <p:strVal val="#ppt_h"/>
                                          </p:val>
                                        </p:tav>
                                        <p:tav tm="100000">
                                          <p:val>
                                            <p:strVal val="#ppt_h"/>
                                          </p:val>
                                        </p:tav>
                                      </p:tavLst>
                                    </p:anim>
                                    <p:anim calcmode="lin" valueType="num">
                                      <p:cBhvr>
                                        <p:cTn id="55" dur="500" fill="hold"/>
                                        <p:tgtEl>
                                          <p:spTgt spid="12"/>
                                        </p:tgtEl>
                                        <p:attrNameLst>
                                          <p:attrName>ppt_x</p:attrName>
                                        </p:attrNameLst>
                                      </p:cBhvr>
                                      <p:tavLst>
                                        <p:tav tm="0">
                                          <p:val>
                                            <p:strVal val="#ppt_x-.2"/>
                                          </p:val>
                                        </p:tav>
                                        <p:tav tm="100000">
                                          <p:val>
                                            <p:strVal val="#ppt_x"/>
                                          </p:val>
                                        </p:tav>
                                      </p:tavLst>
                                    </p:anim>
                                    <p:anim calcmode="lin" valueType="num">
                                      <p:cBhvr>
                                        <p:cTn id="56" dur="500" fill="hold"/>
                                        <p:tgtEl>
                                          <p:spTgt spid="12"/>
                                        </p:tgtEl>
                                        <p:attrNameLst>
                                          <p:attrName>ppt_y</p:attrName>
                                        </p:attrNameLst>
                                      </p:cBhvr>
                                      <p:tavLst>
                                        <p:tav tm="0">
                                          <p:val>
                                            <p:strVal val="#ppt_y"/>
                                          </p:val>
                                        </p:tav>
                                        <p:tav tm="100000">
                                          <p:val>
                                            <p:strVal val="#ppt_y"/>
                                          </p:val>
                                        </p:tav>
                                      </p:tavLst>
                                    </p:anim>
                                    <p:animEffect transition="in" filter="fade">
                                      <p:cBhvr>
                                        <p:cTn id="57" dur="500"/>
                                        <p:tgtEl>
                                          <p:spTgt spid="12"/>
                                        </p:tgtEl>
                                      </p:cBhvr>
                                    </p:animEffect>
                                  </p:childTnLst>
                                </p:cTn>
                              </p:par>
                              <p:par>
                                <p:cTn id="58" presetID="54" presetClass="entr" presetSubtype="0" accel="100000" fill="hold" grpId="0" nodeType="withEffect">
                                  <p:stCondLst>
                                    <p:cond delay="0"/>
                                  </p:stCondLst>
                                  <p:childTnLst>
                                    <p:set>
                                      <p:cBhvr>
                                        <p:cTn id="59" dur="1" fill="hold">
                                          <p:stCondLst>
                                            <p:cond delay="0"/>
                                          </p:stCondLst>
                                        </p:cTn>
                                        <p:tgtEl>
                                          <p:spTgt spid="18"/>
                                        </p:tgtEl>
                                        <p:attrNameLst>
                                          <p:attrName>style.visibility</p:attrName>
                                        </p:attrNameLst>
                                      </p:cBhvr>
                                      <p:to>
                                        <p:strVal val="visible"/>
                                      </p:to>
                                    </p:set>
                                    <p:anim calcmode="lin" valueType="num">
                                      <p:cBhvr>
                                        <p:cTn id="60" dur="500" fill="hold"/>
                                        <p:tgtEl>
                                          <p:spTgt spid="18"/>
                                        </p:tgtEl>
                                        <p:attrNameLst>
                                          <p:attrName>ppt_w</p:attrName>
                                        </p:attrNameLst>
                                      </p:cBhvr>
                                      <p:tavLst>
                                        <p:tav tm="0">
                                          <p:val>
                                            <p:strVal val="#ppt_w*0.05"/>
                                          </p:val>
                                        </p:tav>
                                        <p:tav tm="100000">
                                          <p:val>
                                            <p:strVal val="#ppt_w"/>
                                          </p:val>
                                        </p:tav>
                                      </p:tavLst>
                                    </p:anim>
                                    <p:anim calcmode="lin" valueType="num">
                                      <p:cBhvr>
                                        <p:cTn id="61" dur="500" fill="hold"/>
                                        <p:tgtEl>
                                          <p:spTgt spid="18"/>
                                        </p:tgtEl>
                                        <p:attrNameLst>
                                          <p:attrName>ppt_h</p:attrName>
                                        </p:attrNameLst>
                                      </p:cBhvr>
                                      <p:tavLst>
                                        <p:tav tm="0">
                                          <p:val>
                                            <p:strVal val="#ppt_h"/>
                                          </p:val>
                                        </p:tav>
                                        <p:tav tm="100000">
                                          <p:val>
                                            <p:strVal val="#ppt_h"/>
                                          </p:val>
                                        </p:tav>
                                      </p:tavLst>
                                    </p:anim>
                                    <p:anim calcmode="lin" valueType="num">
                                      <p:cBhvr>
                                        <p:cTn id="62" dur="500" fill="hold"/>
                                        <p:tgtEl>
                                          <p:spTgt spid="18"/>
                                        </p:tgtEl>
                                        <p:attrNameLst>
                                          <p:attrName>ppt_x</p:attrName>
                                        </p:attrNameLst>
                                      </p:cBhvr>
                                      <p:tavLst>
                                        <p:tav tm="0">
                                          <p:val>
                                            <p:strVal val="#ppt_x-.2"/>
                                          </p:val>
                                        </p:tav>
                                        <p:tav tm="100000">
                                          <p:val>
                                            <p:strVal val="#ppt_x"/>
                                          </p:val>
                                        </p:tav>
                                      </p:tavLst>
                                    </p:anim>
                                    <p:anim calcmode="lin" valueType="num">
                                      <p:cBhvr>
                                        <p:cTn id="63" dur="500" fill="hold"/>
                                        <p:tgtEl>
                                          <p:spTgt spid="18"/>
                                        </p:tgtEl>
                                        <p:attrNameLst>
                                          <p:attrName>ppt_y</p:attrName>
                                        </p:attrNameLst>
                                      </p:cBhvr>
                                      <p:tavLst>
                                        <p:tav tm="0">
                                          <p:val>
                                            <p:strVal val="#ppt_y"/>
                                          </p:val>
                                        </p:tav>
                                        <p:tav tm="100000">
                                          <p:val>
                                            <p:strVal val="#ppt_y"/>
                                          </p:val>
                                        </p:tav>
                                      </p:tavLst>
                                    </p:anim>
                                    <p:animEffect transition="in" filter="fade">
                                      <p:cBhvr>
                                        <p:cTn id="64" dur="500"/>
                                        <p:tgtEl>
                                          <p:spTgt spid="18"/>
                                        </p:tgtEl>
                                      </p:cBhvr>
                                    </p:animEffect>
                                  </p:childTnLst>
                                </p:cTn>
                              </p:par>
                              <p:par>
                                <p:cTn id="65" presetID="54" presetClass="entr" presetSubtype="0" accel="100000" fill="hold" grpId="0" nodeType="withEffect">
                                  <p:stCondLst>
                                    <p:cond delay="0"/>
                                  </p:stCondLst>
                                  <p:childTnLst>
                                    <p:set>
                                      <p:cBhvr>
                                        <p:cTn id="66" dur="1" fill="hold">
                                          <p:stCondLst>
                                            <p:cond delay="0"/>
                                          </p:stCondLst>
                                        </p:cTn>
                                        <p:tgtEl>
                                          <p:spTgt spid="22"/>
                                        </p:tgtEl>
                                        <p:attrNameLst>
                                          <p:attrName>style.visibility</p:attrName>
                                        </p:attrNameLst>
                                      </p:cBhvr>
                                      <p:to>
                                        <p:strVal val="visible"/>
                                      </p:to>
                                    </p:set>
                                    <p:anim calcmode="lin" valueType="num">
                                      <p:cBhvr>
                                        <p:cTn id="67" dur="500" fill="hold"/>
                                        <p:tgtEl>
                                          <p:spTgt spid="22"/>
                                        </p:tgtEl>
                                        <p:attrNameLst>
                                          <p:attrName>ppt_w</p:attrName>
                                        </p:attrNameLst>
                                      </p:cBhvr>
                                      <p:tavLst>
                                        <p:tav tm="0">
                                          <p:val>
                                            <p:strVal val="#ppt_w*0.05"/>
                                          </p:val>
                                        </p:tav>
                                        <p:tav tm="100000">
                                          <p:val>
                                            <p:strVal val="#ppt_w"/>
                                          </p:val>
                                        </p:tav>
                                      </p:tavLst>
                                    </p:anim>
                                    <p:anim calcmode="lin" valueType="num">
                                      <p:cBhvr>
                                        <p:cTn id="68" dur="500" fill="hold"/>
                                        <p:tgtEl>
                                          <p:spTgt spid="22"/>
                                        </p:tgtEl>
                                        <p:attrNameLst>
                                          <p:attrName>ppt_h</p:attrName>
                                        </p:attrNameLst>
                                      </p:cBhvr>
                                      <p:tavLst>
                                        <p:tav tm="0">
                                          <p:val>
                                            <p:strVal val="#ppt_h"/>
                                          </p:val>
                                        </p:tav>
                                        <p:tav tm="100000">
                                          <p:val>
                                            <p:strVal val="#ppt_h"/>
                                          </p:val>
                                        </p:tav>
                                      </p:tavLst>
                                    </p:anim>
                                    <p:anim calcmode="lin" valueType="num">
                                      <p:cBhvr>
                                        <p:cTn id="69" dur="500" fill="hold"/>
                                        <p:tgtEl>
                                          <p:spTgt spid="22"/>
                                        </p:tgtEl>
                                        <p:attrNameLst>
                                          <p:attrName>ppt_x</p:attrName>
                                        </p:attrNameLst>
                                      </p:cBhvr>
                                      <p:tavLst>
                                        <p:tav tm="0">
                                          <p:val>
                                            <p:strVal val="#ppt_x-.2"/>
                                          </p:val>
                                        </p:tav>
                                        <p:tav tm="100000">
                                          <p:val>
                                            <p:strVal val="#ppt_x"/>
                                          </p:val>
                                        </p:tav>
                                      </p:tavLst>
                                    </p:anim>
                                    <p:anim calcmode="lin" valueType="num">
                                      <p:cBhvr>
                                        <p:cTn id="70" dur="500" fill="hold"/>
                                        <p:tgtEl>
                                          <p:spTgt spid="22"/>
                                        </p:tgtEl>
                                        <p:attrNameLst>
                                          <p:attrName>ppt_y</p:attrName>
                                        </p:attrNameLst>
                                      </p:cBhvr>
                                      <p:tavLst>
                                        <p:tav tm="0">
                                          <p:val>
                                            <p:strVal val="#ppt_y"/>
                                          </p:val>
                                        </p:tav>
                                        <p:tav tm="100000">
                                          <p:val>
                                            <p:strVal val="#ppt_y"/>
                                          </p:val>
                                        </p:tav>
                                      </p:tavLst>
                                    </p:anim>
                                    <p:animEffect transition="in" filter="fade">
                                      <p:cBhvr>
                                        <p:cTn id="71" dur="500"/>
                                        <p:tgtEl>
                                          <p:spTgt spid="22"/>
                                        </p:tgtEl>
                                      </p:cBhvr>
                                    </p:animEffect>
                                  </p:childTnLst>
                                </p:cTn>
                              </p:par>
                            </p:childTnLst>
                          </p:cTn>
                        </p:par>
                      </p:childTnLst>
                    </p:cTn>
                  </p:par>
                  <p:par>
                    <p:cTn id="72" fill="hold" nodeType="clickPar">
                      <p:stCondLst>
                        <p:cond delay="indefinite"/>
                      </p:stCondLst>
                      <p:childTnLst>
                        <p:par>
                          <p:cTn id="73" fill="hold">
                            <p:stCondLst>
                              <p:cond delay="0"/>
                            </p:stCondLst>
                            <p:childTnLst>
                              <p:par>
                                <p:cTn id="74" presetID="54" presetClass="entr" presetSubtype="0" accel="100000" fill="hold" grpId="0" nodeType="clickEffect">
                                  <p:stCondLst>
                                    <p:cond delay="0"/>
                                  </p:stCondLst>
                                  <p:childTnLst>
                                    <p:set>
                                      <p:cBhvr>
                                        <p:cTn id="75" dur="1" fill="hold">
                                          <p:stCondLst>
                                            <p:cond delay="0"/>
                                          </p:stCondLst>
                                        </p:cTn>
                                        <p:tgtEl>
                                          <p:spTgt spid="11"/>
                                        </p:tgtEl>
                                        <p:attrNameLst>
                                          <p:attrName>style.visibility</p:attrName>
                                        </p:attrNameLst>
                                      </p:cBhvr>
                                      <p:to>
                                        <p:strVal val="visible"/>
                                      </p:to>
                                    </p:set>
                                    <p:anim calcmode="lin" valueType="num">
                                      <p:cBhvr>
                                        <p:cTn id="76" dur="500" fill="hold"/>
                                        <p:tgtEl>
                                          <p:spTgt spid="11"/>
                                        </p:tgtEl>
                                        <p:attrNameLst>
                                          <p:attrName>ppt_w</p:attrName>
                                        </p:attrNameLst>
                                      </p:cBhvr>
                                      <p:tavLst>
                                        <p:tav tm="0">
                                          <p:val>
                                            <p:strVal val="#ppt_w*0.05"/>
                                          </p:val>
                                        </p:tav>
                                        <p:tav tm="100000">
                                          <p:val>
                                            <p:strVal val="#ppt_w"/>
                                          </p:val>
                                        </p:tav>
                                      </p:tavLst>
                                    </p:anim>
                                    <p:anim calcmode="lin" valueType="num">
                                      <p:cBhvr>
                                        <p:cTn id="77" dur="500" fill="hold"/>
                                        <p:tgtEl>
                                          <p:spTgt spid="11"/>
                                        </p:tgtEl>
                                        <p:attrNameLst>
                                          <p:attrName>ppt_h</p:attrName>
                                        </p:attrNameLst>
                                      </p:cBhvr>
                                      <p:tavLst>
                                        <p:tav tm="0">
                                          <p:val>
                                            <p:strVal val="#ppt_h"/>
                                          </p:val>
                                        </p:tav>
                                        <p:tav tm="100000">
                                          <p:val>
                                            <p:strVal val="#ppt_h"/>
                                          </p:val>
                                        </p:tav>
                                      </p:tavLst>
                                    </p:anim>
                                    <p:anim calcmode="lin" valueType="num">
                                      <p:cBhvr>
                                        <p:cTn id="78" dur="500" fill="hold"/>
                                        <p:tgtEl>
                                          <p:spTgt spid="11"/>
                                        </p:tgtEl>
                                        <p:attrNameLst>
                                          <p:attrName>ppt_x</p:attrName>
                                        </p:attrNameLst>
                                      </p:cBhvr>
                                      <p:tavLst>
                                        <p:tav tm="0">
                                          <p:val>
                                            <p:strVal val="#ppt_x-.2"/>
                                          </p:val>
                                        </p:tav>
                                        <p:tav tm="100000">
                                          <p:val>
                                            <p:strVal val="#ppt_x"/>
                                          </p:val>
                                        </p:tav>
                                      </p:tavLst>
                                    </p:anim>
                                    <p:anim calcmode="lin" valueType="num">
                                      <p:cBhvr>
                                        <p:cTn id="79" dur="500" fill="hold"/>
                                        <p:tgtEl>
                                          <p:spTgt spid="11"/>
                                        </p:tgtEl>
                                        <p:attrNameLst>
                                          <p:attrName>ppt_y</p:attrName>
                                        </p:attrNameLst>
                                      </p:cBhvr>
                                      <p:tavLst>
                                        <p:tav tm="0">
                                          <p:val>
                                            <p:strVal val="#ppt_y"/>
                                          </p:val>
                                        </p:tav>
                                        <p:tav tm="100000">
                                          <p:val>
                                            <p:strVal val="#ppt_y"/>
                                          </p:val>
                                        </p:tav>
                                      </p:tavLst>
                                    </p:anim>
                                    <p:animEffect transition="in" filter="fade">
                                      <p:cBhvr>
                                        <p:cTn id="80" dur="500"/>
                                        <p:tgtEl>
                                          <p:spTgt spid="11"/>
                                        </p:tgtEl>
                                      </p:cBhvr>
                                    </p:animEffect>
                                  </p:childTnLst>
                                </p:cTn>
                              </p:par>
                              <p:par>
                                <p:cTn id="81" presetID="54" presetClass="entr" presetSubtype="0" accel="100000" fill="hold" grpId="0" nodeType="withEffect">
                                  <p:stCondLst>
                                    <p:cond delay="0"/>
                                  </p:stCondLst>
                                  <p:childTnLst>
                                    <p:set>
                                      <p:cBhvr>
                                        <p:cTn id="82" dur="1" fill="hold">
                                          <p:stCondLst>
                                            <p:cond delay="0"/>
                                          </p:stCondLst>
                                        </p:cTn>
                                        <p:tgtEl>
                                          <p:spTgt spid="16"/>
                                        </p:tgtEl>
                                        <p:attrNameLst>
                                          <p:attrName>style.visibility</p:attrName>
                                        </p:attrNameLst>
                                      </p:cBhvr>
                                      <p:to>
                                        <p:strVal val="visible"/>
                                      </p:to>
                                    </p:set>
                                    <p:anim calcmode="lin" valueType="num">
                                      <p:cBhvr>
                                        <p:cTn id="83" dur="500" fill="hold"/>
                                        <p:tgtEl>
                                          <p:spTgt spid="16"/>
                                        </p:tgtEl>
                                        <p:attrNameLst>
                                          <p:attrName>ppt_w</p:attrName>
                                        </p:attrNameLst>
                                      </p:cBhvr>
                                      <p:tavLst>
                                        <p:tav tm="0">
                                          <p:val>
                                            <p:strVal val="#ppt_w*0.05"/>
                                          </p:val>
                                        </p:tav>
                                        <p:tav tm="100000">
                                          <p:val>
                                            <p:strVal val="#ppt_w"/>
                                          </p:val>
                                        </p:tav>
                                      </p:tavLst>
                                    </p:anim>
                                    <p:anim calcmode="lin" valueType="num">
                                      <p:cBhvr>
                                        <p:cTn id="84" dur="500" fill="hold"/>
                                        <p:tgtEl>
                                          <p:spTgt spid="16"/>
                                        </p:tgtEl>
                                        <p:attrNameLst>
                                          <p:attrName>ppt_h</p:attrName>
                                        </p:attrNameLst>
                                      </p:cBhvr>
                                      <p:tavLst>
                                        <p:tav tm="0">
                                          <p:val>
                                            <p:strVal val="#ppt_h"/>
                                          </p:val>
                                        </p:tav>
                                        <p:tav tm="100000">
                                          <p:val>
                                            <p:strVal val="#ppt_h"/>
                                          </p:val>
                                        </p:tav>
                                      </p:tavLst>
                                    </p:anim>
                                    <p:anim calcmode="lin" valueType="num">
                                      <p:cBhvr>
                                        <p:cTn id="85" dur="500" fill="hold"/>
                                        <p:tgtEl>
                                          <p:spTgt spid="16"/>
                                        </p:tgtEl>
                                        <p:attrNameLst>
                                          <p:attrName>ppt_x</p:attrName>
                                        </p:attrNameLst>
                                      </p:cBhvr>
                                      <p:tavLst>
                                        <p:tav tm="0">
                                          <p:val>
                                            <p:strVal val="#ppt_x-.2"/>
                                          </p:val>
                                        </p:tav>
                                        <p:tav tm="100000">
                                          <p:val>
                                            <p:strVal val="#ppt_x"/>
                                          </p:val>
                                        </p:tav>
                                      </p:tavLst>
                                    </p:anim>
                                    <p:anim calcmode="lin" valueType="num">
                                      <p:cBhvr>
                                        <p:cTn id="86" dur="500" fill="hold"/>
                                        <p:tgtEl>
                                          <p:spTgt spid="16"/>
                                        </p:tgtEl>
                                        <p:attrNameLst>
                                          <p:attrName>ppt_y</p:attrName>
                                        </p:attrNameLst>
                                      </p:cBhvr>
                                      <p:tavLst>
                                        <p:tav tm="0">
                                          <p:val>
                                            <p:strVal val="#ppt_y"/>
                                          </p:val>
                                        </p:tav>
                                        <p:tav tm="100000">
                                          <p:val>
                                            <p:strVal val="#ppt_y"/>
                                          </p:val>
                                        </p:tav>
                                      </p:tavLst>
                                    </p:anim>
                                    <p:animEffect transition="in" filter="fade">
                                      <p:cBhvr>
                                        <p:cTn id="87" dur="500"/>
                                        <p:tgtEl>
                                          <p:spTgt spid="16"/>
                                        </p:tgtEl>
                                      </p:cBhvr>
                                    </p:animEffect>
                                  </p:childTnLst>
                                </p:cTn>
                              </p:par>
                              <p:par>
                                <p:cTn id="88" presetID="54" presetClass="entr" presetSubtype="0" accel="100000" fill="hold" grpId="0" nodeType="withEffect">
                                  <p:stCondLst>
                                    <p:cond delay="0"/>
                                  </p:stCondLst>
                                  <p:childTnLst>
                                    <p:set>
                                      <p:cBhvr>
                                        <p:cTn id="89" dur="1" fill="hold">
                                          <p:stCondLst>
                                            <p:cond delay="0"/>
                                          </p:stCondLst>
                                        </p:cTn>
                                        <p:tgtEl>
                                          <p:spTgt spid="23"/>
                                        </p:tgtEl>
                                        <p:attrNameLst>
                                          <p:attrName>style.visibility</p:attrName>
                                        </p:attrNameLst>
                                      </p:cBhvr>
                                      <p:to>
                                        <p:strVal val="visible"/>
                                      </p:to>
                                    </p:set>
                                    <p:anim calcmode="lin" valueType="num">
                                      <p:cBhvr>
                                        <p:cTn id="90" dur="500" fill="hold"/>
                                        <p:tgtEl>
                                          <p:spTgt spid="23"/>
                                        </p:tgtEl>
                                        <p:attrNameLst>
                                          <p:attrName>ppt_w</p:attrName>
                                        </p:attrNameLst>
                                      </p:cBhvr>
                                      <p:tavLst>
                                        <p:tav tm="0">
                                          <p:val>
                                            <p:strVal val="#ppt_w*0.05"/>
                                          </p:val>
                                        </p:tav>
                                        <p:tav tm="100000">
                                          <p:val>
                                            <p:strVal val="#ppt_w"/>
                                          </p:val>
                                        </p:tav>
                                      </p:tavLst>
                                    </p:anim>
                                    <p:anim calcmode="lin" valueType="num">
                                      <p:cBhvr>
                                        <p:cTn id="91" dur="500" fill="hold"/>
                                        <p:tgtEl>
                                          <p:spTgt spid="23"/>
                                        </p:tgtEl>
                                        <p:attrNameLst>
                                          <p:attrName>ppt_h</p:attrName>
                                        </p:attrNameLst>
                                      </p:cBhvr>
                                      <p:tavLst>
                                        <p:tav tm="0">
                                          <p:val>
                                            <p:strVal val="#ppt_h"/>
                                          </p:val>
                                        </p:tav>
                                        <p:tav tm="100000">
                                          <p:val>
                                            <p:strVal val="#ppt_h"/>
                                          </p:val>
                                        </p:tav>
                                      </p:tavLst>
                                    </p:anim>
                                    <p:anim calcmode="lin" valueType="num">
                                      <p:cBhvr>
                                        <p:cTn id="92" dur="500" fill="hold"/>
                                        <p:tgtEl>
                                          <p:spTgt spid="23"/>
                                        </p:tgtEl>
                                        <p:attrNameLst>
                                          <p:attrName>ppt_x</p:attrName>
                                        </p:attrNameLst>
                                      </p:cBhvr>
                                      <p:tavLst>
                                        <p:tav tm="0">
                                          <p:val>
                                            <p:strVal val="#ppt_x-.2"/>
                                          </p:val>
                                        </p:tav>
                                        <p:tav tm="100000">
                                          <p:val>
                                            <p:strVal val="#ppt_x"/>
                                          </p:val>
                                        </p:tav>
                                      </p:tavLst>
                                    </p:anim>
                                    <p:anim calcmode="lin" valueType="num">
                                      <p:cBhvr>
                                        <p:cTn id="93" dur="500" fill="hold"/>
                                        <p:tgtEl>
                                          <p:spTgt spid="23"/>
                                        </p:tgtEl>
                                        <p:attrNameLst>
                                          <p:attrName>ppt_y</p:attrName>
                                        </p:attrNameLst>
                                      </p:cBhvr>
                                      <p:tavLst>
                                        <p:tav tm="0">
                                          <p:val>
                                            <p:strVal val="#ppt_y"/>
                                          </p:val>
                                        </p:tav>
                                        <p:tav tm="100000">
                                          <p:val>
                                            <p:strVal val="#ppt_y"/>
                                          </p:val>
                                        </p:tav>
                                      </p:tavLst>
                                    </p:anim>
                                    <p:animEffect transition="in" filter="fade">
                                      <p:cBhvr>
                                        <p:cTn id="94"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4" grpId="0" animBg="1"/>
      <p:bldP spid="20" grpId="0"/>
      <p:bldP spid="8" grpId="0" animBg="1"/>
      <p:bldP spid="19" grpId="0" animBg="1"/>
      <p:bldP spid="21" grpId="0"/>
      <p:bldP spid="12" grpId="0" animBg="1"/>
      <p:bldP spid="18" grpId="0" animBg="1"/>
      <p:bldP spid="22" grpId="0"/>
      <p:bldP spid="11" grpId="0" animBg="1"/>
      <p:bldP spid="16" grpId="0" animBg="1"/>
      <p:bldP spid="23" grpId="0"/>
    </p:bldLst>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4" name="矩形 1" title=""/>
          <p:cNvSpPr/>
          <p:nvPr>
            <p:custDataLst>
              <p:tags r:id="rId3"/>
            </p:custDataLst>
          </p:nvPr>
        </p:nvSpPr>
        <p:spPr>
          <a:xfrm>
            <a:off x="480060" y="1088390"/>
            <a:ext cx="11212195" cy="5414645"/>
          </a:xfrm>
          <a:prstGeom prst="roundRect">
            <a:avLst>
              <a:gd name="adj" fmla="val 7370"/>
            </a:avLst>
          </a:prstGeom>
          <a:solidFill>
            <a:schemeClr val="bg1">
              <a:alpha val="96000"/>
            </a:schemeClr>
          </a:solidFill>
          <a:ln w="1270" cap="flat" cmpd="thickThin">
            <a:solidFill>
              <a:srgbClr val="87A7C4">
                <a:alpha val="66000"/>
              </a:srgb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pic>
        <p:nvPicPr>
          <p:cNvPr id="3" name="图片 2" title=""/>
          <p:cNvPicPr>
            <a:picLocks noChangeAspect="1"/>
          </p:cNvPicPr>
          <p:nvPr/>
        </p:nvPicPr>
        <p:blipFill>
          <a:blip r:embed="rId4"/>
          <a:stretch>
            <a:fillRect/>
          </a:stretch>
        </p:blipFill>
        <p:spPr>
          <a:xfrm>
            <a:off x="2745105" y="2058035"/>
            <a:ext cx="6605905" cy="4827905"/>
          </a:xfrm>
          <a:prstGeom prst="rect">
            <a:avLst/>
          </a:prstGeom>
          <a:effectLst>
            <a:softEdge rad="1270000"/>
          </a:effectLst>
        </p:spPr>
      </p:pic>
      <p:grpSp>
        <p:nvGrpSpPr>
          <p:cNvPr id="10" name="组合 9" title=""/>
          <p:cNvGrpSpPr/>
          <p:nvPr/>
        </p:nvGrpSpPr>
        <p:grpSpPr>
          <a:xfrm>
            <a:off x="-35" y="178435"/>
            <a:ext cx="2839720" cy="629920"/>
            <a:chOff x="-22" y="599"/>
            <a:chExt cx="4472" cy="992"/>
          </a:xfrm>
        </p:grpSpPr>
        <p:sp>
          <p:nvSpPr>
            <p:cNvPr id="6" name="剪去单角的矩形 5"/>
            <p:cNvSpPr/>
            <p:nvPr>
              <p:custDataLst>
                <p:tags r:id="rId5"/>
              </p:custDataLst>
            </p:nvPr>
          </p:nvSpPr>
          <p:spPr>
            <a:xfrm>
              <a:off x="314" y="599"/>
              <a:ext cx="4136" cy="991"/>
            </a:xfrm>
            <a:prstGeom prst="snip1Rect">
              <a:avLst/>
            </a:prstGeom>
            <a:solidFill>
              <a:srgbClr val="87A7C4"/>
            </a:solidFill>
          </p:spPr>
          <p:style>
            <a:lnRef idx="0">
              <a:srgbClr val="FFFFFF"/>
            </a:lnRef>
            <a:fillRef idx="1">
              <a:schemeClr val="accent1"/>
            </a:fillRef>
            <a:effectRef idx="0">
              <a:srgbClr val="FFFFFF"/>
            </a:effectRef>
            <a:fontRef idx="minor">
              <a:schemeClr val="lt1"/>
            </a:fontRef>
          </p:style>
          <p:txBody>
            <a:bodyPr rtlCol="0" anchor="ctr"/>
            <a:lstStyle/>
            <a:p>
              <a:pPr algn="ctr"/>
              <a:endParaRPr lang="zh-CN" altLang="en-US">
                <a:solidFill>
                  <a:schemeClr val="bg2"/>
                </a:solidFill>
              </a:endParaRPr>
            </a:p>
          </p:txBody>
        </p:sp>
        <p:sp>
          <p:nvSpPr>
            <p:cNvPr id="1048593" name="文本框 11"/>
            <p:cNvSpPr txBox="1"/>
            <p:nvPr>
              <p:custDataLst>
                <p:tags r:id="rId6"/>
              </p:custDataLst>
            </p:nvPr>
          </p:nvSpPr>
          <p:spPr>
            <a:xfrm>
              <a:off x="539" y="672"/>
              <a:ext cx="3762" cy="919"/>
            </a:xfrm>
            <a:prstGeom prst="rect">
              <a:avLst/>
            </a:prstGeom>
            <a:noFill/>
          </p:spPr>
          <p:txBody>
            <a:bodyPr wrap="square" rtlCol="0">
              <a:spAutoFit/>
            </a:bodyPr>
            <a:lstStyle/>
            <a:p>
              <a:pPr lvl="0" algn="dist">
                <a:buClrTx/>
                <a:buSzTx/>
                <a:buFontTx/>
              </a:pPr>
              <a:r>
                <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rPr>
                <a:t>教学重难点</a:t>
              </a:r>
              <a:endPar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endParaRPr>
            </a:p>
          </p:txBody>
        </p:sp>
        <p:sp>
          <p:nvSpPr>
            <p:cNvPr id="7" name="矩形 6"/>
            <p:cNvSpPr/>
            <p:nvPr>
              <p:custDataLst>
                <p:tags r:id="rId7"/>
              </p:custDataLst>
            </p:nvPr>
          </p:nvSpPr>
          <p:spPr>
            <a:xfrm>
              <a:off x="-22" y="599"/>
              <a:ext cx="229" cy="991"/>
            </a:xfrm>
            <a:prstGeom prst="rect">
              <a:avLst/>
            </a:prstGeom>
            <a:solidFill>
              <a:srgbClr val="87A7C4"/>
            </a:solidFill>
          </p:spPr>
          <p:style>
            <a:lnRef idx="0">
              <a:srgbClr val="FFFFFF"/>
            </a:lnRef>
            <a:fillRef idx="1">
              <a:schemeClr val="accent1"/>
            </a:fillRef>
            <a:effectRef idx="0">
              <a:srgbClr val="FFFFFF"/>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sp>
        <p:nvSpPr>
          <p:cNvPr id="2" name="标题" title=""/>
          <p:cNvSpPr>
            <a:spLocks noGrp="1"/>
          </p:cNvSpPr>
          <p:nvPr>
            <p:ph type="title"/>
            <p:custDataLst>
              <p:tags r:id="rId8"/>
            </p:custDataLst>
          </p:nvPr>
        </p:nvSpPr>
        <p:spPr>
          <a:xfrm>
            <a:off x="1719580" y="1510030"/>
            <a:ext cx="8743950" cy="1426210"/>
          </a:xfrm>
        </p:spPr>
        <p:txBody>
          <a:bodyPr anchor="ctr" anchorCtr="0"/>
          <a:lstStyle/>
          <a:p>
            <a:pPr algn="ctr"/>
            <a:r>
              <a:rPr lang="en-US" altLang="zh-CN" sz="5400">
                <a:latin typeface="黑体" panose="02010609060101010101" charset="-122"/>
                <a:ea typeface="黑体" panose="02010609060101010101" charset="-122"/>
              </a:rPr>
              <a:t>02.</a:t>
            </a:r>
            <a:r>
              <a:rPr lang="zh-CN" altLang="en-US" sz="5400">
                <a:latin typeface="黑体" panose="02010609060101010101" charset="-122"/>
                <a:ea typeface="黑体" panose="02010609060101010101" charset="-122"/>
              </a:rPr>
              <a:t>教学重难点</a:t>
            </a:r>
            <a:endParaRPr lang="zh-CN" altLang="en-US" sz="5400">
              <a:latin typeface="黑体" panose="02010609060101010101" charset="-122"/>
              <a:ea typeface="黑体" panose="02010609060101010101" charset="-122"/>
            </a:endParaRPr>
          </a:p>
        </p:txBody>
      </p:sp>
    </p:spTree>
    <p:custDataLst>
      <p:tags r:id="rId9"/>
    </p:custDataLst>
  </p:cSld>
  <p:clrMapOvr>
    <a:masterClrMapping/>
  </p:clrMapOvr>
  <p:transition/>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4" name="矩形 1" title=""/>
          <p:cNvSpPr/>
          <p:nvPr>
            <p:custDataLst>
              <p:tags r:id="rId3"/>
            </p:custDataLst>
          </p:nvPr>
        </p:nvSpPr>
        <p:spPr>
          <a:xfrm>
            <a:off x="480060" y="1088390"/>
            <a:ext cx="11212195" cy="5414645"/>
          </a:xfrm>
          <a:prstGeom prst="roundRect">
            <a:avLst>
              <a:gd name="adj" fmla="val 7370"/>
            </a:avLst>
          </a:prstGeom>
          <a:solidFill>
            <a:schemeClr val="bg1">
              <a:alpha val="96000"/>
            </a:schemeClr>
          </a:solidFill>
          <a:ln w="1270" cap="flat" cmpd="thickThin">
            <a:solidFill>
              <a:srgbClr val="87A7C4">
                <a:alpha val="66000"/>
              </a:srgb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nvGrpSpPr>
          <p:cNvPr id="10" name="组合 9" title=""/>
          <p:cNvGrpSpPr/>
          <p:nvPr/>
        </p:nvGrpSpPr>
        <p:grpSpPr>
          <a:xfrm>
            <a:off x="-35" y="178435"/>
            <a:ext cx="2839720" cy="629920"/>
            <a:chOff x="-22" y="599"/>
            <a:chExt cx="4472" cy="992"/>
          </a:xfrm>
        </p:grpSpPr>
        <p:sp>
          <p:nvSpPr>
            <p:cNvPr id="6" name="剪去单角的矩形 5"/>
            <p:cNvSpPr/>
            <p:nvPr>
              <p:custDataLst>
                <p:tags r:id="rId4"/>
              </p:custDataLst>
            </p:nvPr>
          </p:nvSpPr>
          <p:spPr>
            <a:xfrm>
              <a:off x="314" y="599"/>
              <a:ext cx="4136" cy="991"/>
            </a:xfrm>
            <a:prstGeom prst="snip1Rect">
              <a:avLst/>
            </a:prstGeom>
            <a:solidFill>
              <a:srgbClr val="87A7C4"/>
            </a:solidFill>
          </p:spPr>
          <p:style>
            <a:lnRef idx="0">
              <a:srgbClr val="FFFFFF"/>
            </a:lnRef>
            <a:fillRef idx="1">
              <a:schemeClr val="accent1"/>
            </a:fillRef>
            <a:effectRef idx="0">
              <a:srgbClr val="FFFFFF"/>
            </a:effectRef>
            <a:fontRef idx="minor">
              <a:schemeClr val="lt1"/>
            </a:fontRef>
          </p:style>
          <p:txBody>
            <a:bodyPr rtlCol="0" anchor="ctr"/>
            <a:lstStyle/>
            <a:p>
              <a:pPr algn="ctr"/>
              <a:endParaRPr lang="zh-CN" altLang="en-US">
                <a:solidFill>
                  <a:schemeClr val="bg2"/>
                </a:solidFill>
              </a:endParaRPr>
            </a:p>
          </p:txBody>
        </p:sp>
        <p:sp>
          <p:nvSpPr>
            <p:cNvPr id="1048593" name="文本框 11"/>
            <p:cNvSpPr txBox="1"/>
            <p:nvPr>
              <p:custDataLst>
                <p:tags r:id="rId5"/>
              </p:custDataLst>
            </p:nvPr>
          </p:nvSpPr>
          <p:spPr>
            <a:xfrm>
              <a:off x="539" y="672"/>
              <a:ext cx="3762" cy="919"/>
            </a:xfrm>
            <a:prstGeom prst="rect">
              <a:avLst/>
            </a:prstGeom>
            <a:noFill/>
          </p:spPr>
          <p:txBody>
            <a:bodyPr wrap="square" rtlCol="0">
              <a:spAutoFit/>
            </a:bodyPr>
            <a:lstStyle/>
            <a:p>
              <a:pPr lvl="0" algn="dist">
                <a:buClrTx/>
                <a:buSzTx/>
                <a:buFontTx/>
              </a:pPr>
              <a:r>
                <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rPr>
                <a:t>教学重难点</a:t>
              </a:r>
              <a:endPar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endParaRPr>
            </a:p>
          </p:txBody>
        </p:sp>
        <p:sp>
          <p:nvSpPr>
            <p:cNvPr id="7" name="矩形 6"/>
            <p:cNvSpPr/>
            <p:nvPr>
              <p:custDataLst>
                <p:tags r:id="rId6"/>
              </p:custDataLst>
            </p:nvPr>
          </p:nvSpPr>
          <p:spPr>
            <a:xfrm>
              <a:off x="-22" y="599"/>
              <a:ext cx="229" cy="991"/>
            </a:xfrm>
            <a:prstGeom prst="rect">
              <a:avLst/>
            </a:prstGeom>
            <a:solidFill>
              <a:srgbClr val="87A7C4"/>
            </a:solidFill>
          </p:spPr>
          <p:style>
            <a:lnRef idx="0">
              <a:srgbClr val="FFFFFF"/>
            </a:lnRef>
            <a:fillRef idx="1">
              <a:schemeClr val="accent1"/>
            </a:fillRef>
            <a:effectRef idx="0">
              <a:srgbClr val="FFFFFF"/>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sp>
        <p:nvSpPr>
          <p:cNvPr id="9" name="对象1" title=""/>
          <p:cNvSpPr/>
          <p:nvPr>
            <p:custDataLst>
              <p:tags r:id="rId7"/>
            </p:custDataLst>
          </p:nvPr>
        </p:nvSpPr>
        <p:spPr>
          <a:xfrm>
            <a:off x="3708208" y="2077663"/>
            <a:ext cx="7450886" cy="1293255"/>
          </a:xfrm>
          <a:custGeom>
            <a:gdLst>
              <a:gd name="connsiteX0" fmla="*/ 1233102 w 7588182"/>
              <a:gd name="connsiteY0" fmla="*/ 1280160 h 1280160"/>
              <a:gd name="connsiteX1" fmla="*/ 1196526 w 7588182"/>
              <a:gd name="connsiteY1" fmla="*/ 1261872 h 1280160"/>
              <a:gd name="connsiteX2" fmla="*/ 1178238 w 7588182"/>
              <a:gd name="connsiteY2" fmla="*/ 1252728 h 1280160"/>
              <a:gd name="connsiteX3" fmla="*/ 16950 w 7588182"/>
              <a:gd name="connsiteY3" fmla="*/ 82296 h 1280160"/>
              <a:gd name="connsiteX4" fmla="*/ 53526 w 7588182"/>
              <a:gd name="connsiteY4" fmla="*/ 0 h 1280160"/>
              <a:gd name="connsiteX5" fmla="*/ 7398879 w 7588182"/>
              <a:gd name="connsiteY5" fmla="*/ 0 h 1280160"/>
              <a:gd name="connsiteX6" fmla="*/ 7588182 w 7588182"/>
              <a:gd name="connsiteY6" fmla="*/ 54864 h 1280160"/>
              <a:gd name="connsiteX7" fmla="*/ 7588182 w 7588182"/>
              <a:gd name="connsiteY7" fmla="*/ 1234440 h 1280160"/>
              <a:gd name="connsiteX8" fmla="*/ 7542462 w 7588182"/>
              <a:gd name="connsiteY8" fmla="*/ 1280160 h 1280160"/>
              <a:gd name="connsiteX9" fmla="*/ 1233102 w 7588182"/>
              <a:gd name="connsiteY9" fmla="*/ 1280160 h 1280160"/>
              <a:gd name="connsiteX0-1" fmla="*/ 1233102 w 7588182"/>
              <a:gd name="connsiteY0-2" fmla="*/ 1280160 h 1280160"/>
              <a:gd name="connsiteX1-3" fmla="*/ 1196526 w 7588182"/>
              <a:gd name="connsiteY1-4" fmla="*/ 1261872 h 1280160"/>
              <a:gd name="connsiteX2-5" fmla="*/ 1178238 w 7588182"/>
              <a:gd name="connsiteY2-6" fmla="*/ 1252728 h 1280160"/>
              <a:gd name="connsiteX3-7" fmla="*/ 16950 w 7588182"/>
              <a:gd name="connsiteY3-8" fmla="*/ 82296 h 1280160"/>
              <a:gd name="connsiteX4-9" fmla="*/ 53526 w 7588182"/>
              <a:gd name="connsiteY4-10" fmla="*/ 0 h 1280160"/>
              <a:gd name="connsiteX5-11" fmla="*/ 7398879 w 7588182"/>
              <a:gd name="connsiteY5-12" fmla="*/ 0 h 1280160"/>
              <a:gd name="connsiteX6-13" fmla="*/ 7421928 w 7588182"/>
              <a:gd name="connsiteY6-14" fmla="*/ 77535 h 1280160"/>
              <a:gd name="connsiteX7-15" fmla="*/ 7588182 w 7588182"/>
              <a:gd name="connsiteY7-16" fmla="*/ 1234440 h 1280160"/>
              <a:gd name="connsiteX8-17" fmla="*/ 7542462 w 7588182"/>
              <a:gd name="connsiteY8-18" fmla="*/ 1280160 h 1280160"/>
              <a:gd name="connsiteX9-19" fmla="*/ 1233102 w 7588182"/>
              <a:gd name="connsiteY9-20" fmla="*/ 1280160 h 1280160"/>
              <a:gd name="connsiteX0-21" fmla="*/ 1233102 w 7545854"/>
              <a:gd name="connsiteY0-22" fmla="*/ 1280160 h 1280160"/>
              <a:gd name="connsiteX1-23" fmla="*/ 1196526 w 7545854"/>
              <a:gd name="connsiteY1-24" fmla="*/ 1261872 h 1280160"/>
              <a:gd name="connsiteX2-25" fmla="*/ 1178238 w 7545854"/>
              <a:gd name="connsiteY2-26" fmla="*/ 1252728 h 1280160"/>
              <a:gd name="connsiteX3-27" fmla="*/ 16950 w 7545854"/>
              <a:gd name="connsiteY3-28" fmla="*/ 82296 h 1280160"/>
              <a:gd name="connsiteX4-29" fmla="*/ 53526 w 7545854"/>
              <a:gd name="connsiteY4-30" fmla="*/ 0 h 1280160"/>
              <a:gd name="connsiteX5-31" fmla="*/ 7398879 w 7545854"/>
              <a:gd name="connsiteY5-32" fmla="*/ 0 h 1280160"/>
              <a:gd name="connsiteX6-33" fmla="*/ 7421928 w 7545854"/>
              <a:gd name="connsiteY6-34" fmla="*/ 77535 h 1280160"/>
              <a:gd name="connsiteX7-35" fmla="*/ 7421928 w 7545854"/>
              <a:gd name="connsiteY7-36" fmla="*/ 1158870 h 1280160"/>
              <a:gd name="connsiteX8-37" fmla="*/ 7542462 w 7545854"/>
              <a:gd name="connsiteY8-38" fmla="*/ 1280160 h 1280160"/>
              <a:gd name="connsiteX9-39" fmla="*/ 1233102 w 7545854"/>
              <a:gd name="connsiteY9-40" fmla="*/ 1280160 h 1280160"/>
              <a:gd name="connsiteX0-41" fmla="*/ 1233102 w 7428646"/>
              <a:gd name="connsiteY0-42" fmla="*/ 1280160 h 1287717"/>
              <a:gd name="connsiteX1-43" fmla="*/ 1196526 w 7428646"/>
              <a:gd name="connsiteY1-44" fmla="*/ 1261872 h 1287717"/>
              <a:gd name="connsiteX2-45" fmla="*/ 1178238 w 7428646"/>
              <a:gd name="connsiteY2-46" fmla="*/ 1252728 h 1287717"/>
              <a:gd name="connsiteX3-47" fmla="*/ 16950 w 7428646"/>
              <a:gd name="connsiteY3-48" fmla="*/ 82296 h 1287717"/>
              <a:gd name="connsiteX4-49" fmla="*/ 53526 w 7428646"/>
              <a:gd name="connsiteY4-50" fmla="*/ 0 h 1287717"/>
              <a:gd name="connsiteX5-51" fmla="*/ 7398879 w 7428646"/>
              <a:gd name="connsiteY5-52" fmla="*/ 0 h 1287717"/>
              <a:gd name="connsiteX6-53" fmla="*/ 7421928 w 7428646"/>
              <a:gd name="connsiteY6-54" fmla="*/ 77535 h 1287717"/>
              <a:gd name="connsiteX7-55" fmla="*/ 7421928 w 7428646"/>
              <a:gd name="connsiteY7-56" fmla="*/ 1158870 h 1287717"/>
              <a:gd name="connsiteX8-57" fmla="*/ 7413993 w 7428646"/>
              <a:gd name="connsiteY8-58" fmla="*/ 1287717 h 1287717"/>
              <a:gd name="connsiteX9-59" fmla="*/ 1233102 w 7428646"/>
              <a:gd name="connsiteY9-60" fmla="*/ 1280160 h 1287717"/>
            </a:gd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7428646" h="1287717">
                <a:moveTo>
                  <a:pt x="1233102" y="1280160"/>
                </a:moveTo>
                <a:cubicBezTo>
                  <a:pt x="1214814" y="1280160"/>
                  <a:pt x="1205670" y="1280160"/>
                  <a:pt x="1196526" y="1261872"/>
                </a:cubicBezTo>
                <a:cubicBezTo>
                  <a:pt x="1187382" y="1261872"/>
                  <a:pt x="1187382" y="1261872"/>
                  <a:pt x="1178238" y="1252728"/>
                </a:cubicBezTo>
                <a:lnTo>
                  <a:pt x="16950" y="82296"/>
                </a:lnTo>
                <a:cubicBezTo>
                  <a:pt x="-19626" y="54864"/>
                  <a:pt x="7806" y="0"/>
                  <a:pt x="53526" y="0"/>
                </a:cubicBezTo>
                <a:lnTo>
                  <a:pt x="7398879" y="0"/>
                </a:lnTo>
                <a:cubicBezTo>
                  <a:pt x="7426311" y="0"/>
                  <a:pt x="7421928" y="40959"/>
                  <a:pt x="7421928" y="77535"/>
                </a:cubicBezTo>
                <a:lnTo>
                  <a:pt x="7421928" y="1158870"/>
                </a:lnTo>
                <a:cubicBezTo>
                  <a:pt x="7421928" y="1186302"/>
                  <a:pt x="7441425" y="1287717"/>
                  <a:pt x="7413993" y="1287717"/>
                </a:cubicBezTo>
                <a:lnTo>
                  <a:pt x="1233102" y="1280160"/>
                </a:lnTo>
              </a:path>
            </a:pathLst>
          </a:custGeom>
          <a:noFill/>
          <a:ln w="12700">
            <a:gradFill>
              <a:gsLst>
                <a:gs pos="100000">
                  <a:schemeClr val="accent1">
                    <a:lumMod val="20000"/>
                    <a:lumOff val="80000"/>
                  </a:schemeClr>
                </a:gs>
                <a:gs pos="2000">
                  <a:schemeClr val="accent1">
                    <a:lumMod val="75000"/>
                  </a:schemeClr>
                </a:gs>
              </a:gsLst>
              <a:lin ang="0" scaled="0"/>
            </a:gradFill>
          </a:ln>
          <a:effec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square" lIns="1296000" tIns="0" rIns="0" bIns="0" numCol="1" spcCol="0" rtlCol="0" fromWordArt="0" anchor="ctr" anchorCtr="0" forceAA="0" compatLnSpc="1">
            <a:noAutofit/>
          </a:bodyPr>
          <a:lstStyle/>
          <a:p>
            <a:pPr indent="0" fontAlgn="auto">
              <a:lnSpc>
                <a:spcPct val="120000"/>
              </a:lnSpc>
              <a:spcBef>
                <a:spcPct val="0"/>
              </a:spcBef>
              <a:spcAft>
                <a:spcPct val="0"/>
              </a:spcAft>
            </a:pPr>
            <a:r>
              <a:rPr lang="zh-CN" altLang="en-US" sz="3000" b="1">
                <a:solidFill>
                  <a:schemeClr val="tx1">
                    <a:lumMod val="85000"/>
                    <a:lumOff val="15000"/>
                  </a:schemeClr>
                </a:solidFill>
                <a:latin typeface="黑体" panose="02010609060101010101" charset="-122"/>
                <a:ea typeface="黑体" panose="02010609060101010101" charset="-122"/>
                <a:cs typeface="黑体" panose="02010609060101010101" charset="-122"/>
                <a:sym typeface="+mn-ea"/>
              </a:rPr>
              <a:t>1. 深入剖析论证结构，掌握文章中论证思路</a:t>
            </a:r>
            <a:r>
              <a:rPr lang="zh-CN" altLang="en-US" sz="3000" b="1">
                <a:solidFill>
                  <a:schemeClr val="tx1">
                    <a:lumMod val="85000"/>
                    <a:lumOff val="15000"/>
                  </a:schemeClr>
                </a:solidFill>
                <a:latin typeface="+mn-ea"/>
                <a:cs typeface="+mn-ea"/>
                <a:sym typeface="+mn-ea"/>
              </a:rPr>
              <a:t>。</a:t>
            </a:r>
            <a:endParaRPr lang="zh-CN" altLang="en-US" sz="3000" b="1">
              <a:solidFill>
                <a:schemeClr val="tx1">
                  <a:lumMod val="85000"/>
                  <a:lumOff val="15000"/>
                </a:schemeClr>
              </a:solidFill>
              <a:latin typeface="+mn-ea"/>
              <a:cs typeface="+mn-ea"/>
              <a:sym typeface="+mn-ea"/>
            </a:endParaRPr>
          </a:p>
        </p:txBody>
      </p:sp>
      <p:sp>
        <p:nvSpPr>
          <p:cNvPr id="12" name="对象2" title=""/>
          <p:cNvSpPr/>
          <p:nvPr>
            <p:custDataLst>
              <p:tags r:id="rId8"/>
            </p:custDataLst>
          </p:nvPr>
        </p:nvSpPr>
        <p:spPr>
          <a:xfrm>
            <a:off x="3708206" y="4240469"/>
            <a:ext cx="7451564" cy="1285665"/>
          </a:xfrm>
          <a:custGeom>
            <a:gdLst>
              <a:gd name="connsiteX0" fmla="*/ 1233102 w 7588182"/>
              <a:gd name="connsiteY0" fmla="*/ 0 h 1280160"/>
              <a:gd name="connsiteX1" fmla="*/ 1196526 w 7588182"/>
              <a:gd name="connsiteY1" fmla="*/ 18288 h 1280160"/>
              <a:gd name="connsiteX2" fmla="*/ 1178238 w 7588182"/>
              <a:gd name="connsiteY2" fmla="*/ 27432 h 1280160"/>
              <a:gd name="connsiteX3" fmla="*/ 16950 w 7588182"/>
              <a:gd name="connsiteY3" fmla="*/ 1197864 h 1280160"/>
              <a:gd name="connsiteX4" fmla="*/ 53526 w 7588182"/>
              <a:gd name="connsiteY4" fmla="*/ 1280160 h 1280160"/>
              <a:gd name="connsiteX5" fmla="*/ 7542462 w 7588182"/>
              <a:gd name="connsiteY5" fmla="*/ 1280160 h 1280160"/>
              <a:gd name="connsiteX6" fmla="*/ 7588182 w 7588182"/>
              <a:gd name="connsiteY6" fmla="*/ 1234440 h 1280160"/>
              <a:gd name="connsiteX7" fmla="*/ 7588182 w 7588182"/>
              <a:gd name="connsiteY7" fmla="*/ 54864 h 1280160"/>
              <a:gd name="connsiteX8" fmla="*/ 7300637 w 7588182"/>
              <a:gd name="connsiteY8" fmla="*/ 0 h 1280160"/>
              <a:gd name="connsiteX9" fmla="*/ 1233102 w 7588182"/>
              <a:gd name="connsiteY9" fmla="*/ 0 h 1280160"/>
              <a:gd name="connsiteX0-1" fmla="*/ 1233102 w 7588182"/>
              <a:gd name="connsiteY0-2" fmla="*/ 0 h 1280160"/>
              <a:gd name="connsiteX1-3" fmla="*/ 1196526 w 7588182"/>
              <a:gd name="connsiteY1-4" fmla="*/ 18288 h 1280160"/>
              <a:gd name="connsiteX2-5" fmla="*/ 1178238 w 7588182"/>
              <a:gd name="connsiteY2-6" fmla="*/ 27432 h 1280160"/>
              <a:gd name="connsiteX3-7" fmla="*/ 16950 w 7588182"/>
              <a:gd name="connsiteY3-8" fmla="*/ 1197864 h 1280160"/>
              <a:gd name="connsiteX4-9" fmla="*/ 53526 w 7588182"/>
              <a:gd name="connsiteY4-10" fmla="*/ 1280160 h 1280160"/>
              <a:gd name="connsiteX5-11" fmla="*/ 7542462 w 7588182"/>
              <a:gd name="connsiteY5-12" fmla="*/ 1280160 h 1280160"/>
              <a:gd name="connsiteX6-13" fmla="*/ 7588182 w 7588182"/>
              <a:gd name="connsiteY6-14" fmla="*/ 1234440 h 1280160"/>
              <a:gd name="connsiteX7-15" fmla="*/ 7421928 w 7588182"/>
              <a:gd name="connsiteY7-16" fmla="*/ 77535 h 1280160"/>
              <a:gd name="connsiteX8-17" fmla="*/ 7300637 w 7588182"/>
              <a:gd name="connsiteY8-18" fmla="*/ 0 h 1280160"/>
              <a:gd name="connsiteX9-19" fmla="*/ 1233102 w 7588182"/>
              <a:gd name="connsiteY9-20" fmla="*/ 0 h 1280160"/>
              <a:gd name="connsiteX0-21" fmla="*/ 1233102 w 7546015"/>
              <a:gd name="connsiteY0-22" fmla="*/ 0 h 1280160"/>
              <a:gd name="connsiteX1-23" fmla="*/ 1196526 w 7546015"/>
              <a:gd name="connsiteY1-24" fmla="*/ 18288 h 1280160"/>
              <a:gd name="connsiteX2-25" fmla="*/ 1178238 w 7546015"/>
              <a:gd name="connsiteY2-26" fmla="*/ 27432 h 1280160"/>
              <a:gd name="connsiteX3-27" fmla="*/ 16950 w 7546015"/>
              <a:gd name="connsiteY3-28" fmla="*/ 1197864 h 1280160"/>
              <a:gd name="connsiteX4-29" fmla="*/ 53526 w 7546015"/>
              <a:gd name="connsiteY4-30" fmla="*/ 1280160 h 1280160"/>
              <a:gd name="connsiteX5-31" fmla="*/ 7542462 w 7546015"/>
              <a:gd name="connsiteY5-32" fmla="*/ 1280160 h 1280160"/>
              <a:gd name="connsiteX6-33" fmla="*/ 7429485 w 7546015"/>
              <a:gd name="connsiteY6-34" fmla="*/ 1241997 h 1280160"/>
              <a:gd name="connsiteX7-35" fmla="*/ 7421928 w 7546015"/>
              <a:gd name="connsiteY7-36" fmla="*/ 77535 h 1280160"/>
              <a:gd name="connsiteX8-37" fmla="*/ 7300637 w 7546015"/>
              <a:gd name="connsiteY8-38" fmla="*/ 0 h 1280160"/>
              <a:gd name="connsiteX9-39" fmla="*/ 1233102 w 7546015"/>
              <a:gd name="connsiteY9-40" fmla="*/ 0 h 1280160"/>
              <a:gd name="connsiteX0-41" fmla="*/ 1233102 w 7429485"/>
              <a:gd name="connsiteY0-42" fmla="*/ 0 h 1280160"/>
              <a:gd name="connsiteX1-43" fmla="*/ 1196526 w 7429485"/>
              <a:gd name="connsiteY1-44" fmla="*/ 18288 h 1280160"/>
              <a:gd name="connsiteX2-45" fmla="*/ 1178238 w 7429485"/>
              <a:gd name="connsiteY2-46" fmla="*/ 27432 h 1280160"/>
              <a:gd name="connsiteX3-47" fmla="*/ 16950 w 7429485"/>
              <a:gd name="connsiteY3-48" fmla="*/ 1197864 h 1280160"/>
              <a:gd name="connsiteX4-49" fmla="*/ 53526 w 7429485"/>
              <a:gd name="connsiteY4-50" fmla="*/ 1280160 h 1280160"/>
              <a:gd name="connsiteX5-51" fmla="*/ 7383765 w 7429485"/>
              <a:gd name="connsiteY5-52" fmla="*/ 1280160 h 1280160"/>
              <a:gd name="connsiteX6-53" fmla="*/ 7429485 w 7429485"/>
              <a:gd name="connsiteY6-54" fmla="*/ 1241997 h 1280160"/>
              <a:gd name="connsiteX7-55" fmla="*/ 7421928 w 7429485"/>
              <a:gd name="connsiteY7-56" fmla="*/ 77535 h 1280160"/>
              <a:gd name="connsiteX8-57" fmla="*/ 7300637 w 7429485"/>
              <a:gd name="connsiteY8-58" fmla="*/ 0 h 1280160"/>
              <a:gd name="connsiteX9-59" fmla="*/ 1233102 w 7429485"/>
              <a:gd name="connsiteY9-60" fmla="*/ 0 h 1280160"/>
            </a:gd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7429485" h="1280160">
                <a:moveTo>
                  <a:pt x="1233102" y="0"/>
                </a:moveTo>
                <a:cubicBezTo>
                  <a:pt x="1214814" y="0"/>
                  <a:pt x="1205670" y="9144"/>
                  <a:pt x="1196526" y="18288"/>
                </a:cubicBezTo>
                <a:cubicBezTo>
                  <a:pt x="1187382" y="18288"/>
                  <a:pt x="1187382" y="27432"/>
                  <a:pt x="1178238" y="27432"/>
                </a:cubicBezTo>
                <a:lnTo>
                  <a:pt x="16950" y="1197864"/>
                </a:lnTo>
                <a:cubicBezTo>
                  <a:pt x="-19626" y="1225296"/>
                  <a:pt x="7806" y="1280160"/>
                  <a:pt x="53526" y="1280160"/>
                </a:cubicBezTo>
                <a:lnTo>
                  <a:pt x="7383765" y="1280160"/>
                </a:lnTo>
                <a:cubicBezTo>
                  <a:pt x="7411197" y="1280160"/>
                  <a:pt x="7429485" y="1269429"/>
                  <a:pt x="7429485" y="1241997"/>
                </a:cubicBezTo>
                <a:lnTo>
                  <a:pt x="7421928" y="77535"/>
                </a:lnTo>
                <a:cubicBezTo>
                  <a:pt x="7421928" y="40959"/>
                  <a:pt x="7328069" y="0"/>
                  <a:pt x="7300637" y="0"/>
                </a:cubicBezTo>
                <a:lnTo>
                  <a:pt x="1233102" y="0"/>
                </a:lnTo>
              </a:path>
            </a:pathLst>
          </a:custGeom>
          <a:noFill/>
          <a:ln w="12700">
            <a:gradFill>
              <a:gsLst>
                <a:gs pos="100000">
                  <a:schemeClr val="accent1">
                    <a:lumMod val="20000"/>
                    <a:lumOff val="80000"/>
                  </a:schemeClr>
                </a:gs>
                <a:gs pos="2000">
                  <a:schemeClr val="accent1">
                    <a:lumMod val="75000"/>
                  </a:schemeClr>
                </a:gs>
              </a:gsLst>
              <a:lin ang="0" scaled="0"/>
            </a:gradFill>
          </a:ln>
          <a:effec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square" lIns="1296000" tIns="0" rIns="0" bIns="0" numCol="1" spcCol="0" rtlCol="0" fromWordArt="0" anchor="ctr" anchorCtr="0" forceAA="0" compatLnSpc="1">
            <a:noAutofit/>
          </a:bodyPr>
          <a:lstStyle/>
          <a:p>
            <a:pPr lvl="0" algn="l">
              <a:lnSpc>
                <a:spcPct val="120000"/>
              </a:lnSpc>
              <a:buClrTx/>
              <a:buSzTx/>
              <a:buFontTx/>
            </a:pPr>
            <a:r>
              <a:rPr lang="zh-CN" altLang="en-US" sz="3000" b="1">
                <a:solidFill>
                  <a:schemeClr val="tx1">
                    <a:lumMod val="85000"/>
                    <a:lumOff val="15000"/>
                  </a:schemeClr>
                </a:solidFill>
                <a:latin typeface="黑体" panose="02010609060101010101" charset="-122"/>
                <a:ea typeface="黑体" panose="02010609060101010101" charset="-122"/>
                <a:cs typeface="黑体" panose="02010609060101010101" charset="-122"/>
                <a:sym typeface="+mn-ea"/>
              </a:rPr>
              <a:t>2. 学习论证技巧。</a:t>
            </a:r>
            <a:endParaRPr lang="zh-CN" altLang="en-US" sz="3000" b="1">
              <a:solidFill>
                <a:schemeClr val="tx1">
                  <a:lumMod val="85000"/>
                  <a:lumOff val="15000"/>
                </a:schemeClr>
              </a:solidFill>
              <a:latin typeface="黑体" panose="02010609060101010101" charset="-122"/>
              <a:ea typeface="黑体" panose="02010609060101010101" charset="-122"/>
              <a:cs typeface="黑体" panose="02010609060101010101" charset="-122"/>
              <a:sym typeface="+mn-ea"/>
            </a:endParaRPr>
          </a:p>
        </p:txBody>
      </p:sp>
      <p:sp>
        <p:nvSpPr>
          <p:cNvPr id="15" name="对象3" title=""/>
          <p:cNvSpPr/>
          <p:nvPr>
            <p:custDataLst>
              <p:tags r:id="rId9"/>
            </p:custDataLst>
          </p:nvPr>
        </p:nvSpPr>
        <p:spPr>
          <a:xfrm>
            <a:off x="3416043" y="1705368"/>
            <a:ext cx="734666" cy="734666"/>
          </a:xfrm>
          <a:custGeom>
            <a:rect l="l" t="t" r="r" b="b"/>
            <a:pathLst>
              <a:path w="731520" h="731520">
                <a:moveTo>
                  <a:pt x="27432" y="292608"/>
                </a:moveTo>
                <a:cubicBezTo>
                  <a:pt x="-9144" y="329184"/>
                  <a:pt x="-9144" y="393192"/>
                  <a:pt x="27432" y="438912"/>
                </a:cubicBezTo>
                <a:lnTo>
                  <a:pt x="292608" y="694944"/>
                </a:lnTo>
                <a:cubicBezTo>
                  <a:pt x="329184" y="740664"/>
                  <a:pt x="393192" y="740664"/>
                  <a:pt x="438912" y="694944"/>
                </a:cubicBezTo>
                <a:lnTo>
                  <a:pt x="694944" y="438912"/>
                </a:lnTo>
                <a:cubicBezTo>
                  <a:pt x="740664" y="393192"/>
                  <a:pt x="740664" y="329184"/>
                  <a:pt x="694944" y="292608"/>
                </a:cubicBezTo>
                <a:lnTo>
                  <a:pt x="438912" y="27432"/>
                </a:lnTo>
                <a:cubicBezTo>
                  <a:pt x="393192" y="-9144"/>
                  <a:pt x="329184" y="-9144"/>
                  <a:pt x="292608" y="27432"/>
                </a:cubicBezTo>
                <a:lnTo>
                  <a:pt x="27432" y="292608"/>
                </a:lnTo>
              </a:path>
            </a:pathLst>
          </a:custGeom>
          <a:solidFill>
            <a:srgbClr val="0070C0"/>
          </a:solidFill>
          <a:ln w="25400">
            <a:noFill/>
          </a:ln>
          <a:effectLst/>
        </p:spPr>
        <p:style>
          <a:lnRef idx="2">
            <a:schemeClr val="accent1">
              <a:lumMod val="75000"/>
            </a:schemeClr>
          </a:lnRef>
          <a:fillRef idx="1">
            <a:schemeClr val="accent1"/>
          </a:fillRef>
          <a:effectRef idx="0">
            <a:srgbClr val="FFFFFF"/>
          </a:effectRef>
          <a:fontRef idx="minor">
            <a:schemeClr val="lt1"/>
          </a:fontRef>
        </p:style>
        <p:txBody>
          <a:bodyPr wrap="none" lIns="0" tIns="0" rIns="0" bIns="0" anchor="ctr">
            <a:noAutofit/>
          </a:bodyPr>
          <a:lstStyle/>
          <a:p>
            <a:pPr algn="ctr">
              <a:spcBef>
                <a:spcPct val="0"/>
              </a:spcBef>
              <a:spcAft>
                <a:spcPct val="0"/>
              </a:spcAft>
            </a:pPr>
            <a:r>
              <a:rPr lang="en-US" altLang="zh-CN" sz="2400" b="1">
                <a:latin typeface="+mn-ea"/>
                <a:cs typeface="+mn-ea"/>
                <a:sym typeface="+mn-ea"/>
              </a:rPr>
              <a:t>01</a:t>
            </a:r>
            <a:endParaRPr lang="en-US" altLang="zh-CN" sz="2400" b="1">
              <a:latin typeface="+mn-ea"/>
              <a:cs typeface="+mn-ea"/>
              <a:sym typeface="+mn-ea"/>
            </a:endParaRPr>
          </a:p>
        </p:txBody>
      </p:sp>
      <p:sp>
        <p:nvSpPr>
          <p:cNvPr id="14" name="对象4" title=""/>
          <p:cNvSpPr/>
          <p:nvPr>
            <p:custDataLst>
              <p:tags r:id="rId10"/>
            </p:custDataLst>
          </p:nvPr>
        </p:nvSpPr>
        <p:spPr>
          <a:xfrm>
            <a:off x="3416043" y="5071749"/>
            <a:ext cx="734666" cy="734666"/>
          </a:xfrm>
          <a:custGeom>
            <a:rect l="l" t="t" r="r" b="b"/>
            <a:pathLst>
              <a:path w="731520" h="731520">
                <a:moveTo>
                  <a:pt x="27432" y="292608"/>
                </a:moveTo>
                <a:cubicBezTo>
                  <a:pt x="-9144" y="329184"/>
                  <a:pt x="-9144" y="393192"/>
                  <a:pt x="27432" y="438912"/>
                </a:cubicBezTo>
                <a:lnTo>
                  <a:pt x="292608" y="694944"/>
                </a:lnTo>
                <a:cubicBezTo>
                  <a:pt x="329184" y="740664"/>
                  <a:pt x="393192" y="740664"/>
                  <a:pt x="438912" y="694944"/>
                </a:cubicBezTo>
                <a:lnTo>
                  <a:pt x="694944" y="438912"/>
                </a:lnTo>
                <a:cubicBezTo>
                  <a:pt x="740664" y="393192"/>
                  <a:pt x="740664" y="329184"/>
                  <a:pt x="694944" y="292608"/>
                </a:cubicBezTo>
                <a:lnTo>
                  <a:pt x="438912" y="27432"/>
                </a:lnTo>
                <a:cubicBezTo>
                  <a:pt x="393192" y="-9144"/>
                  <a:pt x="329184" y="-9144"/>
                  <a:pt x="292608" y="27432"/>
                </a:cubicBezTo>
                <a:lnTo>
                  <a:pt x="27432" y="292608"/>
                </a:lnTo>
              </a:path>
            </a:pathLst>
          </a:custGeom>
          <a:solidFill>
            <a:srgbClr val="0070C0"/>
          </a:solidFill>
          <a:ln w="25400">
            <a:noFill/>
          </a:ln>
          <a:effectLst/>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none" lIns="0" tIns="0" rIns="0" bIns="0" numCol="1" spcCol="0" rtlCol="0" fromWordArt="0" anchor="ctr" anchorCtr="0" forceAA="0" compatLnSpc="1">
            <a:noAutofit/>
          </a:bodyPr>
          <a:lstStyle/>
          <a:p>
            <a:pPr lvl="0" algn="ctr">
              <a:buClrTx/>
              <a:buSzTx/>
              <a:buFontTx/>
            </a:pPr>
            <a:r>
              <a:rPr lang="en-US" altLang="zh-CN" sz="2400" b="1">
                <a:latin typeface="+mn-ea"/>
                <a:cs typeface="+mn-ea"/>
                <a:sym typeface="+mn-ea"/>
              </a:rPr>
              <a:t>02</a:t>
            </a:r>
            <a:endParaRPr lang="en-US" altLang="zh-CN" sz="2400" b="1">
              <a:latin typeface="+mn-ea"/>
              <a:cs typeface="+mn-ea"/>
              <a:sym typeface="+mn-ea"/>
            </a:endParaRPr>
          </a:p>
        </p:txBody>
      </p:sp>
      <p:sp>
        <p:nvSpPr>
          <p:cNvPr id="16" name="对象6" title=""/>
          <p:cNvSpPr/>
          <p:nvPr>
            <p:custDataLst>
              <p:tags r:id="rId11"/>
            </p:custDataLst>
          </p:nvPr>
        </p:nvSpPr>
        <p:spPr>
          <a:xfrm>
            <a:off x="685800" y="1873250"/>
            <a:ext cx="3858895" cy="3728720"/>
          </a:xfrm>
          <a:custGeom>
            <a:rect l="l" t="t" r="r" b="b"/>
            <a:pathLst>
              <a:path w="4059936" h="4059936">
                <a:moveTo>
                  <a:pt x="137160" y="2359152"/>
                </a:moveTo>
                <a:cubicBezTo>
                  <a:pt x="-45720" y="2176272"/>
                  <a:pt x="-45720" y="1883664"/>
                  <a:pt x="137160" y="1700784"/>
                </a:cubicBezTo>
                <a:lnTo>
                  <a:pt x="1700784" y="137160"/>
                </a:lnTo>
                <a:cubicBezTo>
                  <a:pt x="1883664" y="-45720"/>
                  <a:pt x="2176272" y="-45720"/>
                  <a:pt x="2359152" y="137160"/>
                </a:cubicBezTo>
                <a:lnTo>
                  <a:pt x="3931920" y="1700784"/>
                </a:lnTo>
                <a:cubicBezTo>
                  <a:pt x="4105656" y="1883664"/>
                  <a:pt x="4105656" y="2176272"/>
                  <a:pt x="3931920" y="2359152"/>
                </a:cubicBezTo>
                <a:lnTo>
                  <a:pt x="2359152" y="3931920"/>
                </a:lnTo>
                <a:cubicBezTo>
                  <a:pt x="2176272" y="4105656"/>
                  <a:pt x="1883664" y="4105656"/>
                  <a:pt x="1700784" y="3931920"/>
                </a:cubicBezTo>
                <a:lnTo>
                  <a:pt x="137160" y="2359152"/>
                </a:lnTo>
              </a:path>
            </a:pathLst>
          </a:custGeom>
          <a:solidFill>
            <a:srgbClr val="87A7C4">
              <a:alpha val="15000"/>
            </a:srgbClr>
          </a:solidFill>
        </p:spPr>
        <p:txBody>
          <a:bodyPr lIns="0" tIns="0" rIns="0" bIns="0">
            <a:noAutofit/>
          </a:bodyPr>
          <a:lstStyle/>
          <a:p>
            <a:endParaRPr lang="zh-CN" altLang="en-US">
              <a:latin typeface="+mn-ea"/>
            </a:endParaRPr>
          </a:p>
        </p:txBody>
      </p:sp>
      <p:sp>
        <p:nvSpPr>
          <p:cNvPr id="17" name="对象12" title=""/>
          <p:cNvSpPr>
            <a:spLocks noChangeAspect="1"/>
          </p:cNvSpPr>
          <p:nvPr>
            <p:custDataLst>
              <p:tags r:id="rId12"/>
            </p:custDataLst>
          </p:nvPr>
        </p:nvSpPr>
        <p:spPr>
          <a:xfrm>
            <a:off x="1136650" y="2332990"/>
            <a:ext cx="2897505" cy="2846070"/>
          </a:xfrm>
          <a:custGeom>
            <a:rect l="l" t="t" r="r" b="b"/>
            <a:pathLst>
              <a:path w="2340864" h="2340864">
                <a:moveTo>
                  <a:pt x="987552" y="73152"/>
                </a:moveTo>
                <a:lnTo>
                  <a:pt x="73152" y="987552"/>
                </a:lnTo>
                <a:cubicBezTo>
                  <a:pt x="-27432" y="1088136"/>
                  <a:pt x="-27432" y="1252728"/>
                  <a:pt x="73152" y="1353312"/>
                </a:cubicBezTo>
                <a:lnTo>
                  <a:pt x="987552" y="2267712"/>
                </a:lnTo>
                <a:cubicBezTo>
                  <a:pt x="1088136" y="2368296"/>
                  <a:pt x="1252728" y="2368296"/>
                  <a:pt x="1353312" y="2267712"/>
                </a:cubicBezTo>
                <a:lnTo>
                  <a:pt x="2267712" y="1353312"/>
                </a:lnTo>
                <a:cubicBezTo>
                  <a:pt x="2368296" y="1252728"/>
                  <a:pt x="2368296" y="1088136"/>
                  <a:pt x="2267712" y="987552"/>
                </a:cubicBezTo>
                <a:lnTo>
                  <a:pt x="1353312" y="73152"/>
                </a:lnTo>
                <a:cubicBezTo>
                  <a:pt x="1252728" y="-27432"/>
                  <a:pt x="1088136" y="-27432"/>
                  <a:pt x="987552" y="73152"/>
                </a:cubicBezTo>
              </a:path>
            </a:pathLst>
          </a:custGeom>
          <a:noFill/>
          <a:ln w="53975">
            <a:solidFill>
              <a:schemeClr val="accent1">
                <a:lumMod val="60000"/>
                <a:lumOff val="40000"/>
              </a:schemeClr>
            </a:solidFill>
          </a:ln>
        </p:spPr>
        <p:txBody>
          <a:bodyPr wrap="square" lIns="360000" tIns="0" rIns="360000" bIns="0" anchor="ctr" anchorCtr="0">
            <a:noAutofit/>
          </a:bodyPr>
          <a:lstStyle/>
          <a:p>
            <a:pPr algn="ctr">
              <a:spcBef>
                <a:spcPct val="0"/>
              </a:spcBef>
              <a:spcAft>
                <a:spcPct val="0"/>
              </a:spcAft>
            </a:pPr>
            <a:r>
              <a:rPr lang="zh-CN" altLang="en-US" sz="2700" b="1">
                <a:solidFill>
                  <a:schemeClr val="accent1"/>
                </a:solidFill>
                <a:latin typeface="+mn-ea"/>
                <a:cs typeface="+mn-ea"/>
                <a:sym typeface="+mn-ea"/>
              </a:rPr>
              <a:t>添加项标题</a:t>
            </a:r>
            <a:endParaRPr lang="zh-CN" altLang="en-US" sz="2700" b="1">
              <a:solidFill>
                <a:schemeClr val="accent1"/>
              </a:solidFill>
              <a:latin typeface="+mn-ea"/>
              <a:cs typeface="+mn-ea"/>
              <a:sym typeface="+mn-ea"/>
            </a:endParaRPr>
          </a:p>
        </p:txBody>
      </p:sp>
      <p:pic>
        <p:nvPicPr>
          <p:cNvPr id="18" name="图片 17" title=""/>
          <p:cNvPicPr/>
          <p:nvPr/>
        </p:nvPicPr>
        <p:blipFill>
          <a:blip r:embed="rId13"/>
          <a:stretch>
            <a:fillRect/>
          </a:stretch>
        </p:blipFill>
        <p:spPr>
          <a:xfrm>
            <a:off x="1564006" y="3158332"/>
            <a:ext cx="1981199" cy="1195387"/>
          </a:xfrm>
          <a:prstGeom prst="roundRect">
            <a:avLst/>
          </a:prstGeom>
        </p:spPr>
      </p:pic>
    </p:spTree>
    <p:custDataLst>
      <p:tags r:id="rId14"/>
    </p:custDataLst>
  </p:cSld>
  <p:clrMapOvr>
    <a:masterClrMapping/>
  </p:clrMapOvr>
  <p:transition/>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4" name="矩形 1" title=""/>
          <p:cNvSpPr/>
          <p:nvPr>
            <p:custDataLst>
              <p:tags r:id="rId3"/>
            </p:custDataLst>
          </p:nvPr>
        </p:nvSpPr>
        <p:spPr>
          <a:xfrm>
            <a:off x="480060" y="1088390"/>
            <a:ext cx="11212195" cy="5414645"/>
          </a:xfrm>
          <a:prstGeom prst="roundRect">
            <a:avLst>
              <a:gd name="adj" fmla="val 7370"/>
            </a:avLst>
          </a:prstGeom>
          <a:solidFill>
            <a:schemeClr val="bg1">
              <a:alpha val="96000"/>
            </a:schemeClr>
          </a:solidFill>
          <a:ln w="1270" cap="flat" cmpd="thickThin">
            <a:solidFill>
              <a:srgbClr val="87A7C4">
                <a:alpha val="66000"/>
              </a:srgb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pic>
        <p:nvPicPr>
          <p:cNvPr id="3" name="图片 2" title=""/>
          <p:cNvPicPr>
            <a:picLocks noChangeAspect="1"/>
          </p:cNvPicPr>
          <p:nvPr/>
        </p:nvPicPr>
        <p:blipFill>
          <a:blip r:embed="rId4"/>
          <a:stretch>
            <a:fillRect/>
          </a:stretch>
        </p:blipFill>
        <p:spPr>
          <a:xfrm>
            <a:off x="2745105" y="2058035"/>
            <a:ext cx="6605905" cy="4827905"/>
          </a:xfrm>
          <a:prstGeom prst="rect">
            <a:avLst/>
          </a:prstGeom>
          <a:effectLst>
            <a:softEdge rad="1270000"/>
          </a:effectLst>
        </p:spPr>
      </p:pic>
      <p:grpSp>
        <p:nvGrpSpPr>
          <p:cNvPr id="10" name="组合 9" title=""/>
          <p:cNvGrpSpPr/>
          <p:nvPr/>
        </p:nvGrpSpPr>
        <p:grpSpPr>
          <a:xfrm>
            <a:off x="-35" y="178435"/>
            <a:ext cx="2839720" cy="629920"/>
            <a:chOff x="-22" y="599"/>
            <a:chExt cx="4472" cy="992"/>
          </a:xfrm>
        </p:grpSpPr>
        <p:sp>
          <p:nvSpPr>
            <p:cNvPr id="6" name="剪去单角的矩形 5"/>
            <p:cNvSpPr/>
            <p:nvPr>
              <p:custDataLst>
                <p:tags r:id="rId5"/>
              </p:custDataLst>
            </p:nvPr>
          </p:nvSpPr>
          <p:spPr>
            <a:xfrm>
              <a:off x="314" y="599"/>
              <a:ext cx="4136" cy="991"/>
            </a:xfrm>
            <a:prstGeom prst="snip1Rect">
              <a:avLst/>
            </a:prstGeom>
            <a:solidFill>
              <a:srgbClr val="87A7C4"/>
            </a:solidFill>
          </p:spPr>
          <p:style>
            <a:lnRef idx="0">
              <a:srgbClr val="FFFFFF"/>
            </a:lnRef>
            <a:fillRef idx="1">
              <a:schemeClr val="accent1"/>
            </a:fillRef>
            <a:effectRef idx="0">
              <a:srgbClr val="FFFFFF"/>
            </a:effectRef>
            <a:fontRef idx="minor">
              <a:schemeClr val="lt1"/>
            </a:fontRef>
          </p:style>
          <p:txBody>
            <a:bodyPr rtlCol="0" anchor="ctr"/>
            <a:lstStyle/>
            <a:p>
              <a:pPr algn="ctr"/>
              <a:endParaRPr lang="zh-CN" altLang="en-US">
                <a:solidFill>
                  <a:schemeClr val="bg2"/>
                </a:solidFill>
              </a:endParaRPr>
            </a:p>
          </p:txBody>
        </p:sp>
        <p:sp>
          <p:nvSpPr>
            <p:cNvPr id="1048593" name="文本框 11"/>
            <p:cNvSpPr txBox="1"/>
            <p:nvPr>
              <p:custDataLst>
                <p:tags r:id="rId6"/>
              </p:custDataLst>
            </p:nvPr>
          </p:nvSpPr>
          <p:spPr>
            <a:xfrm>
              <a:off x="539" y="672"/>
              <a:ext cx="3762" cy="919"/>
            </a:xfrm>
            <a:prstGeom prst="rect">
              <a:avLst/>
            </a:prstGeom>
            <a:noFill/>
          </p:spPr>
          <p:txBody>
            <a:bodyPr wrap="square" rtlCol="0">
              <a:spAutoFit/>
            </a:bodyPr>
            <a:lstStyle/>
            <a:p>
              <a:pPr lvl="0" algn="dist">
                <a:buClrTx/>
                <a:buSzTx/>
                <a:buFontTx/>
              </a:pPr>
              <a:r>
                <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rPr>
                <a:t>教学过程</a:t>
              </a:r>
              <a:endPar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endParaRPr>
            </a:p>
          </p:txBody>
        </p:sp>
        <p:sp>
          <p:nvSpPr>
            <p:cNvPr id="7" name="矩形 6"/>
            <p:cNvSpPr/>
            <p:nvPr>
              <p:custDataLst>
                <p:tags r:id="rId7"/>
              </p:custDataLst>
            </p:nvPr>
          </p:nvSpPr>
          <p:spPr>
            <a:xfrm>
              <a:off x="-22" y="599"/>
              <a:ext cx="229" cy="991"/>
            </a:xfrm>
            <a:prstGeom prst="rect">
              <a:avLst/>
            </a:prstGeom>
            <a:solidFill>
              <a:srgbClr val="87A7C4"/>
            </a:solidFill>
          </p:spPr>
          <p:style>
            <a:lnRef idx="0">
              <a:srgbClr val="FFFFFF"/>
            </a:lnRef>
            <a:fillRef idx="1">
              <a:schemeClr val="accent1"/>
            </a:fillRef>
            <a:effectRef idx="0">
              <a:srgbClr val="FFFFFF"/>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sp>
        <p:nvSpPr>
          <p:cNvPr id="2" name="标题" title=""/>
          <p:cNvSpPr>
            <a:spLocks noGrp="1"/>
          </p:cNvSpPr>
          <p:nvPr>
            <p:ph type="title"/>
            <p:custDataLst>
              <p:tags r:id="rId8"/>
            </p:custDataLst>
          </p:nvPr>
        </p:nvSpPr>
        <p:spPr>
          <a:xfrm>
            <a:off x="1719580" y="1510030"/>
            <a:ext cx="8743950" cy="1426210"/>
          </a:xfrm>
        </p:spPr>
        <p:txBody>
          <a:bodyPr anchor="ctr" anchorCtr="0"/>
          <a:lstStyle/>
          <a:p>
            <a:pPr algn="ctr"/>
            <a:r>
              <a:rPr lang="en-US" altLang="zh-CN" sz="5400">
                <a:latin typeface="黑体" panose="02010609060101010101" charset="-122"/>
                <a:ea typeface="黑体" panose="02010609060101010101" charset="-122"/>
              </a:rPr>
              <a:t>03.</a:t>
            </a:r>
            <a:r>
              <a:rPr lang="zh-CN" altLang="en-US" sz="5400">
                <a:latin typeface="黑体" panose="02010609060101010101" charset="-122"/>
                <a:ea typeface="黑体" panose="02010609060101010101" charset="-122"/>
              </a:rPr>
              <a:t>教学过程</a:t>
            </a:r>
            <a:endParaRPr lang="zh-CN" altLang="en-US" sz="5400">
              <a:latin typeface="黑体" panose="02010609060101010101" charset="-122"/>
              <a:ea typeface="黑体" panose="02010609060101010101" charset="-122"/>
            </a:endParaRPr>
          </a:p>
        </p:txBody>
      </p:sp>
    </p:spTree>
    <p:custDataLst>
      <p:tags r:id="rId9"/>
    </p:custDataLst>
  </p:cSld>
  <p:clrMapOvr>
    <a:masterClrMapping/>
  </p:clrMapOvr>
  <p:transition/>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4" name="矩形 1" title=""/>
          <p:cNvSpPr/>
          <p:nvPr>
            <p:custDataLst>
              <p:tags r:id="rId3"/>
            </p:custDataLst>
          </p:nvPr>
        </p:nvSpPr>
        <p:spPr>
          <a:xfrm>
            <a:off x="480060" y="1088390"/>
            <a:ext cx="11212195" cy="5414645"/>
          </a:xfrm>
          <a:prstGeom prst="roundRect">
            <a:avLst>
              <a:gd name="adj" fmla="val 7370"/>
            </a:avLst>
          </a:prstGeom>
          <a:solidFill>
            <a:schemeClr val="bg1">
              <a:alpha val="96000"/>
            </a:schemeClr>
          </a:solidFill>
          <a:ln w="1270" cap="flat" cmpd="thickThin">
            <a:solidFill>
              <a:srgbClr val="87A7C4">
                <a:alpha val="66000"/>
              </a:srgb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nvGrpSpPr>
          <p:cNvPr id="10" name="组合 9" title=""/>
          <p:cNvGrpSpPr/>
          <p:nvPr/>
        </p:nvGrpSpPr>
        <p:grpSpPr>
          <a:xfrm>
            <a:off x="-35" y="178435"/>
            <a:ext cx="2839720" cy="629920"/>
            <a:chOff x="-22" y="599"/>
            <a:chExt cx="4472" cy="992"/>
          </a:xfrm>
        </p:grpSpPr>
        <p:sp>
          <p:nvSpPr>
            <p:cNvPr id="6" name="剪去单角的矩形 5"/>
            <p:cNvSpPr/>
            <p:nvPr>
              <p:custDataLst>
                <p:tags r:id="rId4"/>
              </p:custDataLst>
            </p:nvPr>
          </p:nvSpPr>
          <p:spPr>
            <a:xfrm>
              <a:off x="314" y="599"/>
              <a:ext cx="4136" cy="991"/>
            </a:xfrm>
            <a:prstGeom prst="snip1Rect">
              <a:avLst/>
            </a:prstGeom>
            <a:solidFill>
              <a:srgbClr val="87A7C4"/>
            </a:solidFill>
          </p:spPr>
          <p:style>
            <a:lnRef idx="0">
              <a:srgbClr val="FFFFFF"/>
            </a:lnRef>
            <a:fillRef idx="1">
              <a:schemeClr val="accent1"/>
            </a:fillRef>
            <a:effectRef idx="0">
              <a:srgbClr val="FFFFFF"/>
            </a:effectRef>
            <a:fontRef idx="minor">
              <a:schemeClr val="lt1"/>
            </a:fontRef>
          </p:style>
          <p:txBody>
            <a:bodyPr rtlCol="0" anchor="ctr"/>
            <a:lstStyle/>
            <a:p>
              <a:pPr algn="ctr"/>
              <a:endParaRPr lang="zh-CN" altLang="en-US">
                <a:solidFill>
                  <a:schemeClr val="bg2"/>
                </a:solidFill>
              </a:endParaRPr>
            </a:p>
          </p:txBody>
        </p:sp>
        <p:sp>
          <p:nvSpPr>
            <p:cNvPr id="1048593" name="文本框 11"/>
            <p:cNvSpPr txBox="1"/>
            <p:nvPr>
              <p:custDataLst>
                <p:tags r:id="rId5"/>
              </p:custDataLst>
            </p:nvPr>
          </p:nvSpPr>
          <p:spPr>
            <a:xfrm>
              <a:off x="539" y="672"/>
              <a:ext cx="3762" cy="919"/>
            </a:xfrm>
            <a:prstGeom prst="rect">
              <a:avLst/>
            </a:prstGeom>
            <a:noFill/>
          </p:spPr>
          <p:txBody>
            <a:bodyPr wrap="square" rtlCol="0">
              <a:spAutoFit/>
            </a:bodyPr>
            <a:lstStyle/>
            <a:p>
              <a:pPr lvl="0" algn="dist">
                <a:buClrTx/>
                <a:buSzTx/>
                <a:buFontTx/>
              </a:pPr>
              <a:r>
                <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rPr>
                <a:t>教学过程</a:t>
              </a:r>
              <a:endPar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endParaRPr>
            </a:p>
          </p:txBody>
        </p:sp>
        <p:sp>
          <p:nvSpPr>
            <p:cNvPr id="7" name="矩形 6"/>
            <p:cNvSpPr/>
            <p:nvPr>
              <p:custDataLst>
                <p:tags r:id="rId6"/>
              </p:custDataLst>
            </p:nvPr>
          </p:nvSpPr>
          <p:spPr>
            <a:xfrm>
              <a:off x="-22" y="599"/>
              <a:ext cx="229" cy="991"/>
            </a:xfrm>
            <a:prstGeom prst="rect">
              <a:avLst/>
            </a:prstGeom>
            <a:solidFill>
              <a:srgbClr val="87A7C4"/>
            </a:solidFill>
          </p:spPr>
          <p:style>
            <a:lnRef idx="0">
              <a:srgbClr val="FFFFFF"/>
            </a:lnRef>
            <a:fillRef idx="1">
              <a:schemeClr val="accent1"/>
            </a:fillRef>
            <a:effectRef idx="0">
              <a:srgbClr val="FFFFFF"/>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pic>
        <p:nvPicPr>
          <p:cNvPr id="9" name="图片 8" title=""/>
          <p:cNvPicPr>
            <a:picLocks noChangeAspect="1"/>
          </p:cNvPicPr>
          <p:nvPr/>
        </p:nvPicPr>
        <p:blipFill>
          <a:blip r:embed="rId7">
            <a:alphaModFix amt="61000"/>
          </a:blip>
          <a:stretch>
            <a:fillRect/>
          </a:stretch>
        </p:blipFill>
        <p:spPr>
          <a:xfrm>
            <a:off x="6419215" y="3597275"/>
            <a:ext cx="4721225" cy="2852420"/>
          </a:xfrm>
          <a:prstGeom prst="rect">
            <a:avLst/>
          </a:prstGeom>
          <a:effectLst>
            <a:softEdge rad="1270000"/>
          </a:effectLst>
        </p:spPr>
      </p:pic>
      <p:sp>
        <p:nvSpPr>
          <p:cNvPr id="17" name="标题 16" title=""/>
          <p:cNvSpPr>
            <a:spLocks noGrp="1"/>
          </p:cNvSpPr>
          <p:nvPr>
            <p:ph type="title"/>
            <p:custDataLst>
              <p:tags r:id="rId8"/>
            </p:custDataLst>
          </p:nvPr>
        </p:nvSpPr>
        <p:spPr>
          <a:xfrm>
            <a:off x="1066800" y="1088345"/>
            <a:ext cx="10800000" cy="720000"/>
          </a:xfrm>
        </p:spPr>
        <p:txBody>
          <a:bodyPr/>
          <a:lstStyle/>
          <a:p>
            <a:r>
              <a:rPr lang="zh-CN" altLang="en-US">
                <a:latin typeface="黑体" panose="02010609060101010101" charset="-122"/>
                <a:ea typeface="黑体" panose="02010609060101010101" charset="-122"/>
              </a:rPr>
              <a:t>课堂导入</a:t>
            </a:r>
            <a:endParaRPr lang="zh-CN" altLang="en-US">
              <a:latin typeface="黑体" panose="02010609060101010101" charset="-122"/>
              <a:ea typeface="黑体" panose="02010609060101010101" charset="-122"/>
            </a:endParaRPr>
          </a:p>
        </p:txBody>
      </p:sp>
      <p:sp>
        <p:nvSpPr>
          <p:cNvPr id="8" name="矩形 7" title=""/>
          <p:cNvSpPr/>
          <p:nvPr>
            <p:custDataLst>
              <p:tags r:id="rId9"/>
            </p:custDataLst>
          </p:nvPr>
        </p:nvSpPr>
        <p:spPr>
          <a:xfrm>
            <a:off x="1066165" y="1911985"/>
            <a:ext cx="10011410" cy="4591050"/>
          </a:xfrm>
          <a:prstGeom prst="rect">
            <a:avLst/>
          </a:prstGeom>
          <a:noFill/>
        </p:spPr>
        <p:txBody>
          <a:bodyPr wrap="square" lIns="0" tIns="0" rIns="0" bIns="0" rtlCol="0" anchor="t" anchorCtr="0">
            <a:noAutofit/>
          </a:bodyPr>
          <a:lstStyle/>
          <a:p>
            <a:pPr algn="just">
              <a:lnSpc>
                <a:spcPct val="130000"/>
              </a:lnSpc>
              <a:spcBef>
                <a:spcPct val="0"/>
              </a:spcBef>
              <a:spcAft>
                <a:spcPct val="0"/>
              </a:spcAft>
            </a:pPr>
            <a:r>
              <a:rPr lang="zh-CN" altLang="en-US" sz="2600" kern="0">
                <a:ln>
                  <a:noFill/>
                  <a:prstDash val="sysDot"/>
                </a:ln>
                <a:solidFill>
                  <a:schemeClr val="tx1">
                    <a:lumMod val="85000"/>
                    <a:lumOff val="15000"/>
                  </a:schemeClr>
                </a:solidFill>
                <a:latin typeface="楷体" panose="02010609060101010101" charset="-122"/>
                <a:ea typeface="楷体" panose="02010609060101010101" charset="-122"/>
                <a:cs typeface="楷体" panose="02010609060101010101" charset="-122"/>
              </a:rPr>
              <a:t>《实践是检验真理的唯一标准》这篇具有划时代意义的文章，于1978年5月11日刊登在《光明日报》上，犹如一声春雷，震撼了沉寂已久的中国思想界。文章的发表，不仅在学术界引起了广泛而热烈的讨论，更在普通民众中激起了强烈反响和极大关注。随后，全国上下掀起了一场关于真理标准问题的深刻大讨论，这场讨论不仅是一场思想的碰撞，更是一次社会历史的深刻反思。它如同一股清新的春风，吹散了长期笼罩在人们心头的迷雾，让真理的光芒照亮了前行的道路，振奋了无数追求真理的心灵。</a:t>
            </a:r>
            <a:endParaRPr lang="zh-CN" altLang="en-US" sz="2600" kern="0">
              <a:ln>
                <a:noFill/>
                <a:prstDash val="sysDot"/>
              </a:ln>
              <a:solidFill>
                <a:schemeClr val="tx1">
                  <a:lumMod val="85000"/>
                  <a:lumOff val="15000"/>
                </a:schemeClr>
              </a:solidFill>
              <a:latin typeface="楷体" panose="02010609060101010101" charset="-122"/>
              <a:ea typeface="楷体" panose="02010609060101010101" charset="-122"/>
              <a:cs typeface="楷体" panose="02010609060101010101" charset="-122"/>
            </a:endParaRPr>
          </a:p>
        </p:txBody>
      </p:sp>
    </p:spTree>
    <p:custDataLst>
      <p:tags r:id="rId10"/>
    </p:custDataLst>
  </p:cSld>
  <p:clrMapOvr>
    <a:masterClrMapping/>
  </p:clrMapOvr>
  <p:transition/>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4" name="矩形 1" title=""/>
          <p:cNvSpPr/>
          <p:nvPr>
            <p:custDataLst>
              <p:tags r:id="rId3"/>
            </p:custDataLst>
          </p:nvPr>
        </p:nvSpPr>
        <p:spPr>
          <a:xfrm>
            <a:off x="480060" y="1088390"/>
            <a:ext cx="11212195" cy="5414645"/>
          </a:xfrm>
          <a:prstGeom prst="roundRect">
            <a:avLst>
              <a:gd name="adj" fmla="val 7370"/>
            </a:avLst>
          </a:prstGeom>
          <a:solidFill>
            <a:schemeClr val="bg1">
              <a:alpha val="96000"/>
            </a:schemeClr>
          </a:solidFill>
          <a:ln w="1270" cap="flat" cmpd="thickThin">
            <a:solidFill>
              <a:srgbClr val="87A7C4">
                <a:alpha val="66000"/>
              </a:srgb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nvGrpSpPr>
          <p:cNvPr id="10" name="组合 9" title=""/>
          <p:cNvGrpSpPr/>
          <p:nvPr/>
        </p:nvGrpSpPr>
        <p:grpSpPr>
          <a:xfrm>
            <a:off x="-35" y="178435"/>
            <a:ext cx="2839720" cy="629920"/>
            <a:chOff x="-22" y="599"/>
            <a:chExt cx="4472" cy="992"/>
          </a:xfrm>
        </p:grpSpPr>
        <p:sp>
          <p:nvSpPr>
            <p:cNvPr id="6" name="剪去单角的矩形 5"/>
            <p:cNvSpPr/>
            <p:nvPr>
              <p:custDataLst>
                <p:tags r:id="rId4"/>
              </p:custDataLst>
            </p:nvPr>
          </p:nvSpPr>
          <p:spPr>
            <a:xfrm>
              <a:off x="314" y="599"/>
              <a:ext cx="4136" cy="991"/>
            </a:xfrm>
            <a:prstGeom prst="snip1Rect">
              <a:avLst/>
            </a:prstGeom>
            <a:solidFill>
              <a:srgbClr val="87A7C4"/>
            </a:solidFill>
          </p:spPr>
          <p:style>
            <a:lnRef idx="0">
              <a:srgbClr val="FFFFFF"/>
            </a:lnRef>
            <a:fillRef idx="1">
              <a:schemeClr val="accent1"/>
            </a:fillRef>
            <a:effectRef idx="0">
              <a:srgbClr val="FFFFFF"/>
            </a:effectRef>
            <a:fontRef idx="minor">
              <a:schemeClr val="lt1"/>
            </a:fontRef>
          </p:style>
          <p:txBody>
            <a:bodyPr rtlCol="0" anchor="ctr"/>
            <a:lstStyle/>
            <a:p>
              <a:pPr algn="ctr"/>
              <a:endParaRPr lang="zh-CN" altLang="en-US">
                <a:solidFill>
                  <a:schemeClr val="bg2"/>
                </a:solidFill>
              </a:endParaRPr>
            </a:p>
          </p:txBody>
        </p:sp>
        <p:sp>
          <p:nvSpPr>
            <p:cNvPr id="1048593" name="文本框 11"/>
            <p:cNvSpPr txBox="1"/>
            <p:nvPr>
              <p:custDataLst>
                <p:tags r:id="rId5"/>
              </p:custDataLst>
            </p:nvPr>
          </p:nvSpPr>
          <p:spPr>
            <a:xfrm>
              <a:off x="539" y="672"/>
              <a:ext cx="3762" cy="919"/>
            </a:xfrm>
            <a:prstGeom prst="rect">
              <a:avLst/>
            </a:prstGeom>
            <a:noFill/>
          </p:spPr>
          <p:txBody>
            <a:bodyPr wrap="square" rtlCol="0">
              <a:spAutoFit/>
            </a:bodyPr>
            <a:lstStyle/>
            <a:p>
              <a:pPr lvl="0" algn="dist">
                <a:buClrTx/>
                <a:buSzTx/>
                <a:buFontTx/>
              </a:pPr>
              <a:r>
                <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rPr>
                <a:t>教学过程</a:t>
              </a:r>
              <a:endParaRPr lang="zh-CN" altLang="en-US" sz="3200" b="1">
                <a:solidFill>
                  <a:schemeClr val="bg1"/>
                </a:solidFill>
                <a:latin typeface="宋体" panose="02010600030101010101" pitchFamily="2" charset="-122"/>
                <a:ea typeface="宋体" panose="02010600030101010101" pitchFamily="2" charset="-122"/>
                <a:sym typeface="华康乾隆行楷 W7" panose="03000709000000000000" charset="-122"/>
              </a:endParaRPr>
            </a:p>
          </p:txBody>
        </p:sp>
        <p:sp>
          <p:nvSpPr>
            <p:cNvPr id="7" name="矩形 6"/>
            <p:cNvSpPr/>
            <p:nvPr>
              <p:custDataLst>
                <p:tags r:id="rId6"/>
              </p:custDataLst>
            </p:nvPr>
          </p:nvSpPr>
          <p:spPr>
            <a:xfrm>
              <a:off x="-22" y="599"/>
              <a:ext cx="229" cy="991"/>
            </a:xfrm>
            <a:prstGeom prst="rect">
              <a:avLst/>
            </a:prstGeom>
            <a:solidFill>
              <a:srgbClr val="87A7C4"/>
            </a:solidFill>
          </p:spPr>
          <p:style>
            <a:lnRef idx="0">
              <a:srgbClr val="FFFFFF"/>
            </a:lnRef>
            <a:fillRef idx="1">
              <a:schemeClr val="accent1"/>
            </a:fillRef>
            <a:effectRef idx="0">
              <a:srgbClr val="FFFFFF"/>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sp>
        <p:nvSpPr>
          <p:cNvPr id="17" name="标题 16" title=""/>
          <p:cNvSpPr>
            <a:spLocks noGrp="1"/>
          </p:cNvSpPr>
          <p:nvPr>
            <p:ph type="title"/>
            <p:custDataLst>
              <p:tags r:id="rId7"/>
            </p:custDataLst>
          </p:nvPr>
        </p:nvSpPr>
        <p:spPr>
          <a:xfrm>
            <a:off x="1066800" y="1088345"/>
            <a:ext cx="10800000" cy="720000"/>
          </a:xfrm>
        </p:spPr>
        <p:txBody>
          <a:bodyPr>
            <a:normAutofit/>
          </a:bodyPr>
          <a:lstStyle/>
          <a:p>
            <a:r>
              <a:rPr lang="zh-CN" altLang="en-US"/>
              <a:t>学习任务一：了解文体知识</a:t>
            </a:r>
            <a:endParaRPr lang="zh-CN" altLang="en-US"/>
          </a:p>
        </p:txBody>
      </p:sp>
      <p:sp>
        <p:nvSpPr>
          <p:cNvPr id="8" name="矩形 7" title=""/>
          <p:cNvSpPr/>
          <p:nvPr>
            <p:custDataLst>
              <p:tags r:id="rId8"/>
            </p:custDataLst>
          </p:nvPr>
        </p:nvSpPr>
        <p:spPr>
          <a:xfrm>
            <a:off x="1066165" y="1911985"/>
            <a:ext cx="10011410" cy="4591050"/>
          </a:xfrm>
          <a:prstGeom prst="rect">
            <a:avLst/>
          </a:prstGeom>
          <a:noFill/>
        </p:spPr>
        <p:txBody>
          <a:bodyPr wrap="square" lIns="0" tIns="0" rIns="0" bIns="0" rtlCol="0" anchor="t" anchorCtr="0">
            <a:noAutofit/>
          </a:bodyPr>
          <a:lstStyle/>
          <a:p>
            <a:pPr algn="just">
              <a:lnSpc>
                <a:spcPct val="130000"/>
              </a:lnSpc>
              <a:spcBef>
                <a:spcPct val="0"/>
              </a:spcBef>
              <a:spcAft>
                <a:spcPct val="0"/>
              </a:spcAft>
            </a:pPr>
            <a:r>
              <a:rPr lang="en-US" altLang="zh-CN" sz="2600" kern="0">
                <a:ln>
                  <a:noFill/>
                  <a:prstDash val="sysDot"/>
                </a:ln>
                <a:solidFill>
                  <a:schemeClr val="tx1">
                    <a:lumMod val="85000"/>
                    <a:lumOff val="15000"/>
                  </a:schemeClr>
                </a:solidFill>
                <a:latin typeface="楷体" panose="02010609060101010101" charset="-122"/>
                <a:ea typeface="楷体" panose="02010609060101010101" charset="-122"/>
                <a:cs typeface="楷体" panose="02010609060101010101" charset="-122"/>
              </a:rPr>
              <a:t>1. </a:t>
            </a:r>
            <a:r>
              <a:rPr lang="zh-CN" altLang="en-US" sz="2600" kern="0">
                <a:ln>
                  <a:noFill/>
                  <a:prstDash val="sysDot"/>
                </a:ln>
                <a:solidFill>
                  <a:schemeClr val="tx1">
                    <a:lumMod val="85000"/>
                    <a:lumOff val="15000"/>
                  </a:schemeClr>
                </a:solidFill>
                <a:latin typeface="楷体" panose="02010609060101010101" charset="-122"/>
                <a:ea typeface="楷体" panose="02010609060101010101" charset="-122"/>
                <a:cs typeface="楷体" panose="02010609060101010101" charset="-122"/>
              </a:rPr>
              <a:t>特约评论员文章</a:t>
            </a:r>
            <a:endParaRPr lang="zh-CN" altLang="en-US" sz="2600" kern="0">
              <a:ln>
                <a:noFill/>
                <a:prstDash val="sysDot"/>
              </a:ln>
              <a:solidFill>
                <a:schemeClr val="tx1">
                  <a:lumMod val="85000"/>
                  <a:lumOff val="15000"/>
                </a:schemeClr>
              </a:solidFill>
              <a:latin typeface="楷体" panose="02010609060101010101" charset="-122"/>
              <a:ea typeface="楷体" panose="02010609060101010101" charset="-122"/>
              <a:cs typeface="楷体" panose="02010609060101010101" charset="-122"/>
            </a:endParaRPr>
          </a:p>
          <a:p>
            <a:pPr algn="just">
              <a:lnSpc>
                <a:spcPct val="130000"/>
              </a:lnSpc>
              <a:spcBef>
                <a:spcPct val="0"/>
              </a:spcBef>
              <a:spcAft>
                <a:spcPct val="0"/>
              </a:spcAft>
            </a:pPr>
            <a:r>
              <a:rPr lang="zh-CN" altLang="en-US" sz="2600" kern="0">
                <a:ln>
                  <a:noFill/>
                  <a:prstDash val="sysDot"/>
                </a:ln>
                <a:solidFill>
                  <a:schemeClr val="tx1">
                    <a:lumMod val="85000"/>
                    <a:lumOff val="15000"/>
                  </a:schemeClr>
                </a:solidFill>
                <a:latin typeface="楷体" panose="02010609060101010101" charset="-122"/>
                <a:ea typeface="楷体" panose="02010609060101010101" charset="-122"/>
                <a:cs typeface="楷体" panose="02010609060101010101" charset="-122"/>
              </a:rPr>
              <a:t>概念：报刊中邀请权威专家针对某一核心理论或现实议题发表见解的评论文章，构成了评论员文章的一种特殊形式。这类文章通常聚焦于影响全局、具有重大意义的关键问题，它们不仅具有鲜明的专题性、深刻的理论性，还带有强烈的政论色彩。因此，它们往往能在社会上引起广泛关注和热烈讨论。</a:t>
            </a:r>
            <a:endParaRPr lang="zh-CN" altLang="en-US" sz="2600" kern="0">
              <a:ln>
                <a:noFill/>
                <a:prstDash val="sysDot"/>
              </a:ln>
              <a:solidFill>
                <a:schemeClr val="tx1">
                  <a:lumMod val="85000"/>
                  <a:lumOff val="15000"/>
                </a:schemeClr>
              </a:solidFill>
              <a:latin typeface="楷体" panose="02010609060101010101" charset="-122"/>
              <a:ea typeface="楷体" panose="02010609060101010101" charset="-122"/>
              <a:cs typeface="楷体" panose="02010609060101010101" charset="-122"/>
            </a:endParaRPr>
          </a:p>
          <a:p>
            <a:pPr algn="just">
              <a:lnSpc>
                <a:spcPct val="130000"/>
              </a:lnSpc>
              <a:spcBef>
                <a:spcPct val="0"/>
              </a:spcBef>
              <a:spcAft>
                <a:spcPct val="0"/>
              </a:spcAft>
            </a:pPr>
            <a:r>
              <a:rPr lang="zh-CN" altLang="en-US" sz="2600" b="1" kern="0">
                <a:ln>
                  <a:noFill/>
                  <a:prstDash val="sysDot"/>
                </a:ln>
                <a:solidFill>
                  <a:srgbClr val="C00000"/>
                </a:solidFill>
                <a:latin typeface="楷体" panose="02010609060101010101" charset="-122"/>
                <a:ea typeface="楷体" panose="02010609060101010101" charset="-122"/>
                <a:cs typeface="楷体" panose="02010609060101010101" charset="-122"/>
              </a:rPr>
              <a:t>特点：一般要求多侧面、多角度地展开论述，强调理论的系统性和严密性。</a:t>
            </a:r>
            <a:endParaRPr lang="zh-CN" altLang="en-US" sz="2600" b="1" kern="0">
              <a:ln>
                <a:noFill/>
                <a:prstDash val="sysDot"/>
              </a:ln>
              <a:solidFill>
                <a:srgbClr val="C00000"/>
              </a:solidFill>
              <a:latin typeface="楷体" panose="02010609060101010101" charset="-122"/>
              <a:ea typeface="楷体" panose="02010609060101010101" charset="-122"/>
              <a:cs typeface="楷体" panose="02010609060101010101" charset="-122"/>
            </a:endParaRPr>
          </a:p>
          <a:p>
            <a:pPr algn="just">
              <a:lnSpc>
                <a:spcPct val="130000"/>
              </a:lnSpc>
              <a:spcBef>
                <a:spcPct val="0"/>
              </a:spcBef>
              <a:spcAft>
                <a:spcPct val="0"/>
              </a:spcAft>
            </a:pPr>
            <a:endParaRPr lang="zh-CN" altLang="en-US" sz="2600" b="1" kern="0">
              <a:ln>
                <a:noFill/>
                <a:prstDash val="sysDot"/>
              </a:ln>
              <a:solidFill>
                <a:srgbClr val="C00000"/>
              </a:solidFill>
              <a:latin typeface="楷体" panose="02010609060101010101" charset="-122"/>
              <a:ea typeface="楷体" panose="02010609060101010101" charset="-122"/>
              <a:cs typeface="楷体" panose="02010609060101010101" charset="-122"/>
            </a:endParaRPr>
          </a:p>
        </p:txBody>
      </p:sp>
    </p:spTree>
    <p:custDataLst>
      <p:tags r:id="rId9"/>
    </p:custDataLst>
  </p:cSld>
  <p:clrMapOvr>
    <a:masterClrMapping/>
  </p:clrMapOvr>
  <p:transition/>
  <p:timing/>
</p:sld>
</file>

<file path=ppt/tags/tag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00.xml><?xml version="1.0" encoding="utf-8"?>
<p:tagLst xmlns:p="http://schemas.openxmlformats.org/presentationml/2006/main">
  <p:tag name="KSO_WM_DIAGRAM_COLOR_MATCH_VALUE" val="{&quot;shape&quot;:{&quot;fill&quot;:{&quot;gradient&quot;:[{&quot;brightness&quot;:0.800000011920929,&quot;colorType&quot;:1,&quot;foreColorIndex&quot;:5,&quot;pos&quot;:0,&quot;transparency&quot;:1},{&quot;brightness&quot;:0.800000011920929,&quot;colorType&quot;:1,&quot;foreColorIndex&quot;:5,&quot;pos&quot;:1,&quot;transparency&quot;:0.5600000023841858}],&quot;type&quot;:3},&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COLOR_TEXT_CAN_REMOVE" val="n"/>
  <p:tag name="KSO_WM_DIAGRAM_COLOR_TRICK" val="1"/>
  <p:tag name="KSO_WM_DIAGRAM_GROUP_CODE" val="l1-1"/>
  <p:tag name="KSO_WM_DIAGRAM_MAX_ITEMCNT" val="4"/>
  <p:tag name="KSO_WM_DIAGRAM_MIN_ITEMCNT" val="2"/>
  <p:tag name="KSO_WM_DIAGRAM_VERSION" val="3"/>
  <p:tag name="KSO_WM_DIAGRAM_VIRTUALLY_FRAME" val="{&quot;height&quot;:374.75480314960635,&quot;left&quot;:50.12488188976378,&quot;top&quot;:106.98118110236221,&quot;width&quot;:584.9114173228347}"/>
  <p:tag name="KSO_WM_TAG_VERSION" val="3.0"/>
  <p:tag name="KSO_WM_TEMPLATE_CATEGORY" val="diagram"/>
  <p:tag name="KSO_WM_TEMPLATE_INDEX" val="20231678"/>
  <p:tag name="KSO_WM_UNIT_COMPATIBLE" val="0"/>
  <p:tag name="KSO_WM_UNIT_DIAGRAM_ISNUMVISUAL" val="0"/>
  <p:tag name="KSO_WM_UNIT_DIAGRAM_ISREFERUNIT" val="0"/>
  <p:tag name="KSO_WM_UNIT_FILL_TYPE" val="3"/>
  <p:tag name="KSO_WM_UNIT_HIGHLIGHT" val="0"/>
  <p:tag name="KSO_WM_UNIT_ID" val="diagram20231678_3*l_h_i*1_3_1"/>
  <p:tag name="KSO_WM_UNIT_LAYERLEVEL" val="1_1_1"/>
  <p:tag name="KSO_WM_UNIT_TEXT_FILL_FORE_SCHEMECOLOR_INDEX" val="2"/>
  <p:tag name="KSO_WM_UNIT_TEXT_FILL_TYPE" val="1"/>
  <p:tag name="KSO_WM_UNIT_USESOURCEFORMAT_APPLY" val="0"/>
</p:tagLst>
</file>

<file path=ppt/tags/tag101.xml><?xml version="1.0" encoding="utf-8"?>
<p:tagLst xmlns:p="http://schemas.openxmlformats.org/presentationml/2006/main">
  <p:tag name="KSO_WM_DIAGRAM_COLOR_MATCH_VALUE" val="{&quot;shape&quot;:{&quot;fill&quot;:{&quot;gradient&quot;:[{&quot;brightness&quot;:0.800000011920929,&quot;colorType&quot;:1,&quot;foreColorIndex&quot;:5,&quot;pos&quot;:0,&quot;transparency&quot;:1},{&quot;brightness&quot;:0.800000011920929,&quot;colorType&quot;:1,&quot;foreColorIndex&quot;:5,&quot;pos&quot;:1,&quot;transparency&quot;:0.5600000023841858}],&quot;type&quot;:3},&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COLOR_TEXT_CAN_REMOVE" val="n"/>
  <p:tag name="KSO_WM_DIAGRAM_COLOR_TRICK" val="1"/>
  <p:tag name="KSO_WM_DIAGRAM_GROUP_CODE" val="l1-1"/>
  <p:tag name="KSO_WM_DIAGRAM_MAX_ITEMCNT" val="4"/>
  <p:tag name="KSO_WM_DIAGRAM_MIN_ITEMCNT" val="2"/>
  <p:tag name="KSO_WM_DIAGRAM_VERSION" val="3"/>
  <p:tag name="KSO_WM_DIAGRAM_VIRTUALLY_FRAME" val="{&quot;height&quot;:374.75480314960635,&quot;left&quot;:50.12488188976378,&quot;top&quot;:106.98118110236221,&quot;width&quot;:584.9114173228347}"/>
  <p:tag name="KSO_WM_TAG_VERSION" val="3.0"/>
  <p:tag name="KSO_WM_TEMPLATE_CATEGORY" val="diagram"/>
  <p:tag name="KSO_WM_TEMPLATE_INDEX" val="20231678"/>
  <p:tag name="KSO_WM_UNIT_COMPATIBLE" val="0"/>
  <p:tag name="KSO_WM_UNIT_DIAGRAM_ISNUMVISUAL" val="0"/>
  <p:tag name="KSO_WM_UNIT_DIAGRAM_ISREFERUNIT" val="0"/>
  <p:tag name="KSO_WM_UNIT_FILL_TYPE" val="3"/>
  <p:tag name="KSO_WM_UNIT_HIGHLIGHT" val="0"/>
  <p:tag name="KSO_WM_UNIT_ID" val="diagram20231678_3*l_h_i*1_4_1"/>
  <p:tag name="KSO_WM_UNIT_LAYERLEVEL" val="1_1_1"/>
  <p:tag name="KSO_WM_UNIT_TEXT_FILL_FORE_SCHEMECOLOR_INDEX" val="2"/>
  <p:tag name="KSO_WM_UNIT_TEXT_FILL_TYPE" val="1"/>
  <p:tag name="KSO_WM_UNIT_USESOURCEFORMAT_APPLY" val="0"/>
</p:tagLst>
</file>

<file path=ppt/tags/tag102.xml><?xml version="1.0" encoding="utf-8"?>
<p:tagLst xmlns:p="http://schemas.openxmlformats.org/presentationml/2006/main">
  <p:tag name="KSO_WM_DIAGRAM_COLOR_MATCH_VALUE" val="{&quot;shape&quot;:{&quot;fill&quot;:{&quot;solid&quot;:{&quot;brightness&quot;:0,&quot;colorType&quot;:1,&quot;foreColorIndex&quot;:5,&quot;transparency&quot;:0},&quot;type&quot;:1},&quot;glow&quot;:{&quot;colorType&quot;:0},&quot;line&quot;:{&quot;solidLine&quot;:{&quot;brightness&quot;:0.800000011920929,&quot;colorType&quot;:1,&quot;foreColorIndex&quot;:5,&quot;transparency&quot;:0},&quot;type&quot;:1},&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COLOR_TEXT_CAN_REMOVE" val="n"/>
  <p:tag name="KSO_WM_DIAGRAM_COLOR_TRICK" val="1"/>
  <p:tag name="KSO_WM_DIAGRAM_GROUP_CODE" val="l1-1"/>
  <p:tag name="KSO_WM_DIAGRAM_MAX_ITEMCNT" val="4"/>
  <p:tag name="KSO_WM_DIAGRAM_MIN_ITEMCNT" val="2"/>
  <p:tag name="KSO_WM_DIAGRAM_VERSION" val="3"/>
  <p:tag name="KSO_WM_DIAGRAM_VIRTUALLY_FRAME" val="{&quot;height&quot;:374.75480314960635,&quot;left&quot;:50.12488188976378,&quot;top&quot;:106.98118110236221,&quot;width&quot;:584.9114173228347}"/>
  <p:tag name="KSO_WM_TAG_VERSION" val="3.0"/>
  <p:tag name="KSO_WM_TEMPLATE_CATEGORY" val="diagram"/>
  <p:tag name="KSO_WM_TEMPLATE_INDEX" val="20231678"/>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231678_3*l_h_a*1_1_1"/>
  <p:tag name="KSO_WM_UNIT_ISCONTENTSTITLE" val="0"/>
  <p:tag name="KSO_WM_UNIT_ISNUMDGMTITLE" val="0"/>
  <p:tag name="KSO_WM_UNIT_LAYERLEVEL" val="1_1_1"/>
  <p:tag name="KSO_WM_UNIT_LINE_FILL_TYPE" val="2"/>
  <p:tag name="KSO_WM_UNIT_LINE_FORE_SCHEMECOLOR_INDEX" val="5"/>
  <p:tag name="KSO_WM_UNIT_NOCLEAR" val="0"/>
  <p:tag name="KSO_WM_UNIT_PRESET_TEXT" val="添加标题"/>
  <p:tag name="KSO_WM_UNIT_TEXT_FILL_FORE_SCHEMECOLOR_INDEX" val="1"/>
  <p:tag name="KSO_WM_UNIT_TEXT_FILL_TYPE" val="1"/>
  <p:tag name="KSO_WM_UNIT_TEXT_TYPE" val="1"/>
  <p:tag name="KSO_WM_UNIT_USESOURCEFORMAT_APPLY" val="0"/>
  <p:tag name="KSO_WM_UNIT_VALUE" val="10"/>
</p:tagLst>
</file>

<file path=ppt/tags/tag103.xml><?xml version="1.0" encoding="utf-8"?>
<p:tagLst xmlns:p="http://schemas.openxmlformats.org/presentationml/2006/main">
  <p:tag name="KSO_WM_DIAGRAM_COLOR_MATCH_VALUE" val="{&quot;shape&quot;:{&quot;fill&quot;:{&quot;solid&quot;:{&quot;brightness&quot;:0,&quot;colorType&quot;:1,&quot;foreColorIndex&quot;:5,&quot;transparency&quot;:0},&quot;type&quot;:1},&quot;glow&quot;:{&quot;colorType&quot;:0},&quot;line&quot;:{&quot;solidLine&quot;:{&quot;brightness&quot;:0.800000011920929,&quot;colorType&quot;:1,&quot;foreColorIndex&quot;:5,&quot;transparency&quot;:0},&quot;type&quot;:1},&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COLOR_TEXT_CAN_REMOVE" val="n"/>
  <p:tag name="KSO_WM_DIAGRAM_COLOR_TRICK" val="1"/>
  <p:tag name="KSO_WM_DIAGRAM_GROUP_CODE" val="l1-1"/>
  <p:tag name="KSO_WM_DIAGRAM_MAX_ITEMCNT" val="4"/>
  <p:tag name="KSO_WM_DIAGRAM_MIN_ITEMCNT" val="2"/>
  <p:tag name="KSO_WM_DIAGRAM_VERSION" val="3"/>
  <p:tag name="KSO_WM_DIAGRAM_VIRTUALLY_FRAME" val="{&quot;height&quot;:374.75480314960635,&quot;left&quot;:50.12488188976378,&quot;top&quot;:106.98118110236221,&quot;width&quot;:584.9114173228347}"/>
  <p:tag name="KSO_WM_TAG_VERSION" val="3.0"/>
  <p:tag name="KSO_WM_TEMPLATE_CATEGORY" val="diagram"/>
  <p:tag name="KSO_WM_TEMPLATE_INDEX" val="20231678"/>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231678_3*l_h_a*1_4_1"/>
  <p:tag name="KSO_WM_UNIT_ISCONTENTSTITLE" val="0"/>
  <p:tag name="KSO_WM_UNIT_ISNUMDGMTITLE" val="0"/>
  <p:tag name="KSO_WM_UNIT_LAYERLEVEL" val="1_1_1"/>
  <p:tag name="KSO_WM_UNIT_LINE_FILL_TYPE" val="2"/>
  <p:tag name="KSO_WM_UNIT_LINE_FORE_SCHEMECOLOR_INDEX" val="5"/>
  <p:tag name="KSO_WM_UNIT_NOCLEAR" val="0"/>
  <p:tag name="KSO_WM_UNIT_PRESET_TEXT" val="添加标题"/>
  <p:tag name="KSO_WM_UNIT_TEXT_FILL_FORE_SCHEMECOLOR_INDEX" val="1"/>
  <p:tag name="KSO_WM_UNIT_TEXT_FILL_TYPE" val="1"/>
  <p:tag name="KSO_WM_UNIT_TEXT_TYPE" val="1"/>
  <p:tag name="KSO_WM_UNIT_USESOURCEFORMAT_APPLY" val="0"/>
  <p:tag name="KSO_WM_UNIT_VALUE" val="10"/>
</p:tagLst>
</file>

<file path=ppt/tags/tag104.xml><?xml version="1.0" encoding="utf-8"?>
<p:tagLst xmlns:p="http://schemas.openxmlformats.org/presentationml/2006/main">
  <p:tag name="KSO_WM_DIAGRAM_COLOR_MATCH_VALUE" val="{&quot;shape&quot;:{&quot;fill&quot;:{&quot;solid&quot;:{&quot;brightness&quot;:0,&quot;colorType&quot;:1,&quot;foreColorIndex&quot;:5,&quot;transparency&quot;:0},&quot;type&quot;:1},&quot;glow&quot;:{&quot;colorType&quot;:0},&quot;line&quot;:{&quot;solidLine&quot;:{&quot;brightness&quot;:0.800000011920929,&quot;colorType&quot;:1,&quot;foreColorIndex&quot;:5,&quot;transparency&quot;:0},&quot;type&quot;:1},&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COLOR_TEXT_CAN_REMOVE" val="n"/>
  <p:tag name="KSO_WM_DIAGRAM_COLOR_TRICK" val="1"/>
  <p:tag name="KSO_WM_DIAGRAM_GROUP_CODE" val="l1-1"/>
  <p:tag name="KSO_WM_DIAGRAM_MAX_ITEMCNT" val="4"/>
  <p:tag name="KSO_WM_DIAGRAM_MIN_ITEMCNT" val="2"/>
  <p:tag name="KSO_WM_DIAGRAM_VERSION" val="3"/>
  <p:tag name="KSO_WM_DIAGRAM_VIRTUALLY_FRAME" val="{&quot;height&quot;:374.75480314960635,&quot;left&quot;:50.12488188976378,&quot;top&quot;:106.98118110236221,&quot;width&quot;:584.9114173228347}"/>
  <p:tag name="KSO_WM_TAG_VERSION" val="3.0"/>
  <p:tag name="KSO_WM_TEMPLATE_CATEGORY" val="diagram"/>
  <p:tag name="KSO_WM_TEMPLATE_INDEX" val="20231678"/>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231678_3*l_h_a*1_3_1"/>
  <p:tag name="KSO_WM_UNIT_ISCONTENTSTITLE" val="0"/>
  <p:tag name="KSO_WM_UNIT_ISNUMDGMTITLE" val="0"/>
  <p:tag name="KSO_WM_UNIT_LAYERLEVEL" val="1_1_1"/>
  <p:tag name="KSO_WM_UNIT_LINE_FILL_TYPE" val="2"/>
  <p:tag name="KSO_WM_UNIT_LINE_FORE_SCHEMECOLOR_INDEX" val="5"/>
  <p:tag name="KSO_WM_UNIT_NOCLEAR" val="0"/>
  <p:tag name="KSO_WM_UNIT_PRESET_TEXT" val="添加标题"/>
  <p:tag name="KSO_WM_UNIT_TEXT_FILL_FORE_SCHEMECOLOR_INDEX" val="1"/>
  <p:tag name="KSO_WM_UNIT_TEXT_FILL_TYPE" val="1"/>
  <p:tag name="KSO_WM_UNIT_TEXT_TYPE" val="1"/>
  <p:tag name="KSO_WM_UNIT_USESOURCEFORMAT_APPLY" val="0"/>
  <p:tag name="KSO_WM_UNIT_VALUE" val="10"/>
</p:tagLst>
</file>

<file path=ppt/tags/tag105.xml><?xml version="1.0" encoding="utf-8"?>
<p:tagLst xmlns:p="http://schemas.openxmlformats.org/presentationml/2006/main">
  <p:tag name="KSO_WM_DIAGRAM_COLOR_MATCH_VALUE" val="{&quot;shape&quot;:{&quot;fill&quot;:{&quot;solid&quot;:{&quot;brightness&quot;:0,&quot;colorType&quot;:1,&quot;foreColorIndex&quot;:5,&quot;transparency&quot;:0},&quot;type&quot;:1},&quot;glow&quot;:{&quot;colorType&quot;:0},&quot;line&quot;:{&quot;solidLine&quot;:{&quot;brightness&quot;:0.800000011920929,&quot;colorType&quot;:1,&quot;foreColorIndex&quot;:5,&quot;transparency&quot;:0},&quot;type&quot;:1},&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COLOR_TEXT_CAN_REMOVE" val="n"/>
  <p:tag name="KSO_WM_DIAGRAM_COLOR_TRICK" val="1"/>
  <p:tag name="KSO_WM_DIAGRAM_GROUP_CODE" val="l1-1"/>
  <p:tag name="KSO_WM_DIAGRAM_MAX_ITEMCNT" val="4"/>
  <p:tag name="KSO_WM_DIAGRAM_MIN_ITEMCNT" val="2"/>
  <p:tag name="KSO_WM_DIAGRAM_VERSION" val="3"/>
  <p:tag name="KSO_WM_DIAGRAM_VIRTUALLY_FRAME" val="{&quot;height&quot;:374.75480314960635,&quot;left&quot;:50.12488188976378,&quot;top&quot;:106.98118110236221,&quot;width&quot;:584.9114173228347}"/>
  <p:tag name="KSO_WM_TAG_VERSION" val="3.0"/>
  <p:tag name="KSO_WM_TEMPLATE_CATEGORY" val="diagram"/>
  <p:tag name="KSO_WM_TEMPLATE_INDEX" val="20231678"/>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231678_3*l_h_a*1_2_1"/>
  <p:tag name="KSO_WM_UNIT_ISCONTENTSTITLE" val="0"/>
  <p:tag name="KSO_WM_UNIT_ISNUMDGMTITLE" val="0"/>
  <p:tag name="KSO_WM_UNIT_LAYERLEVEL" val="1_1_1"/>
  <p:tag name="KSO_WM_UNIT_LINE_FILL_TYPE" val="2"/>
  <p:tag name="KSO_WM_UNIT_LINE_FORE_SCHEMECOLOR_INDEX" val="5"/>
  <p:tag name="KSO_WM_UNIT_NOCLEAR" val="0"/>
  <p:tag name="KSO_WM_UNIT_PRESET_TEXT" val="添加标题"/>
  <p:tag name="KSO_WM_UNIT_TEXT_FILL_FORE_SCHEMECOLOR_INDEX" val="1"/>
  <p:tag name="KSO_WM_UNIT_TEXT_FILL_TYPE" val="1"/>
  <p:tag name="KSO_WM_UNIT_TEXT_TYPE" val="1"/>
  <p:tag name="KSO_WM_UNIT_USESOURCEFORMAT_APPLY" val="0"/>
  <p:tag name="KSO_WM_UNIT_VALUE" val="10"/>
</p:tagLst>
</file>

<file path=ppt/tags/tag106.xml><?xml version="1.0" encoding="utf-8"?>
<p:tagLst xmlns:p="http://schemas.openxmlformats.org/presentationml/2006/main">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15000000596046448,&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DIAGRAM_COLOR_TEXT_CAN_REMOVE" val="n"/>
  <p:tag name="KSO_WM_DIAGRAM_COLOR_TRICK" val="1"/>
  <p:tag name="KSO_WM_DIAGRAM_GROUP_CODE" val="l1-1"/>
  <p:tag name="KSO_WM_DIAGRAM_MAX_ITEMCNT" val="4"/>
  <p:tag name="KSO_WM_DIAGRAM_MIN_ITEMCNT" val="2"/>
  <p:tag name="KSO_WM_DIAGRAM_VERSION" val="3"/>
  <p:tag name="KSO_WM_DIAGRAM_VIRTUALLY_FRAME" val="{&quot;height&quot;:374.75480314960635,&quot;left&quot;:50.12488188976378,&quot;top&quot;:106.98118110236221,&quot;width&quot;:584.9114173228347}"/>
  <p:tag name="KSO_WM_TAG_VERSION" val="3.0"/>
  <p:tag name="KSO_WM_TEMPLATE_CATEGORY" val="diagram"/>
  <p:tag name="KSO_WM_TEMPLATE_INDEX" val="20231678"/>
  <p:tag name="KSO_WM_UNIT_COMPATIBLE" val="0"/>
  <p:tag name="KSO_WM_UNIT_DIAGRAM_ISNUMVISUAL" val="0"/>
  <p:tag name="KSO_WM_UNIT_DIAGRAM_ISREFERUNIT" val="0"/>
  <p:tag name="KSO_WM_UNIT_HIGHLIGHT" val="0"/>
  <p:tag name="KSO_WM_UNIT_ID" val="diagram20231678_3*l_h_f*1_1_1"/>
  <p:tag name="KSO_WM_UNIT_LAYERLEVEL" val="1_1_1"/>
  <p:tag name="KSO_WM_UNIT_NOCLEAR" val="0"/>
  <p:tag name="KSO_WM_UNIT_PRESET_TEXT" val="单击此处输入(您的)智能图形项正文，文字是您思想的提炼，请尽量言简意赅的阐述观点。"/>
  <p:tag name="KSO_WM_UNIT_SUBTYPE" val="a"/>
  <p:tag name="KSO_WM_UNIT_TEXT_FILL_FORE_SCHEMECOLOR_INDEX" val="1"/>
  <p:tag name="KSO_WM_UNIT_TEXT_FILL_TYPE" val="1"/>
  <p:tag name="KSO_WM_UNIT_TEXT_TYPE" val="1"/>
  <p:tag name="KSO_WM_UNIT_USESOURCEFORMAT_APPLY" val="0"/>
  <p:tag name="KSO_WM_UNIT_VALUE" val="60"/>
</p:tagLst>
</file>

<file path=ppt/tags/tag107.xml><?xml version="1.0" encoding="utf-8"?>
<p:tagLst xmlns:p="http://schemas.openxmlformats.org/presentationml/2006/main">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15000000596046448,&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DIAGRAM_COLOR_TEXT_CAN_REMOVE" val="n"/>
  <p:tag name="KSO_WM_DIAGRAM_COLOR_TRICK" val="1"/>
  <p:tag name="KSO_WM_DIAGRAM_GROUP_CODE" val="l1-1"/>
  <p:tag name="KSO_WM_DIAGRAM_MAX_ITEMCNT" val="4"/>
  <p:tag name="KSO_WM_DIAGRAM_MIN_ITEMCNT" val="2"/>
  <p:tag name="KSO_WM_DIAGRAM_VERSION" val="3"/>
  <p:tag name="KSO_WM_DIAGRAM_VIRTUALLY_FRAME" val="{&quot;height&quot;:374.75480314960635,&quot;left&quot;:50.12488188976378,&quot;top&quot;:106.98118110236221,&quot;width&quot;:584.9114173228347}"/>
  <p:tag name="KSO_WM_TAG_VERSION" val="3.0"/>
  <p:tag name="KSO_WM_TEMPLATE_CATEGORY" val="diagram"/>
  <p:tag name="KSO_WM_TEMPLATE_INDEX" val="20231678"/>
  <p:tag name="KSO_WM_UNIT_COMPATIBLE" val="0"/>
  <p:tag name="KSO_WM_UNIT_DIAGRAM_ISNUMVISUAL" val="0"/>
  <p:tag name="KSO_WM_UNIT_DIAGRAM_ISREFERUNIT" val="0"/>
  <p:tag name="KSO_WM_UNIT_HIGHLIGHT" val="0"/>
  <p:tag name="KSO_WM_UNIT_ID" val="diagram20231678_3*l_h_f*1_2_1"/>
  <p:tag name="KSO_WM_UNIT_LAYERLEVEL" val="1_1_1"/>
  <p:tag name="KSO_WM_UNIT_NOCLEAR" val="0"/>
  <p:tag name="KSO_WM_UNIT_PRESET_TEXT" val="单击此处输入(您的)智能图形项正文，文字是您思想的提炼，请尽量言简意赅的阐述观点。"/>
  <p:tag name="KSO_WM_UNIT_SUBTYPE" val="a"/>
  <p:tag name="KSO_WM_UNIT_TEXT_FILL_FORE_SCHEMECOLOR_INDEX" val="1"/>
  <p:tag name="KSO_WM_UNIT_TEXT_FILL_TYPE" val="1"/>
  <p:tag name="KSO_WM_UNIT_TEXT_TYPE" val="1"/>
  <p:tag name="KSO_WM_UNIT_USESOURCEFORMAT_APPLY" val="0"/>
  <p:tag name="KSO_WM_UNIT_VALUE" val="60"/>
</p:tagLst>
</file>

<file path=ppt/tags/tag108.xml><?xml version="1.0" encoding="utf-8"?>
<p:tagLst xmlns:p="http://schemas.openxmlformats.org/presentationml/2006/main">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15000000596046448,&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DIAGRAM_COLOR_TEXT_CAN_REMOVE" val="n"/>
  <p:tag name="KSO_WM_DIAGRAM_COLOR_TRICK" val="1"/>
  <p:tag name="KSO_WM_DIAGRAM_GROUP_CODE" val="l1-1"/>
  <p:tag name="KSO_WM_DIAGRAM_MAX_ITEMCNT" val="4"/>
  <p:tag name="KSO_WM_DIAGRAM_MIN_ITEMCNT" val="2"/>
  <p:tag name="KSO_WM_DIAGRAM_VERSION" val="3"/>
  <p:tag name="KSO_WM_DIAGRAM_VIRTUALLY_FRAME" val="{&quot;height&quot;:374.75480314960635,&quot;left&quot;:50.12488188976378,&quot;top&quot;:106.98118110236221,&quot;width&quot;:584.9114173228347}"/>
  <p:tag name="KSO_WM_TAG_VERSION" val="3.0"/>
  <p:tag name="KSO_WM_TEMPLATE_CATEGORY" val="diagram"/>
  <p:tag name="KSO_WM_TEMPLATE_INDEX" val="20231678"/>
  <p:tag name="KSO_WM_UNIT_COMPATIBLE" val="0"/>
  <p:tag name="KSO_WM_UNIT_DIAGRAM_ISNUMVISUAL" val="0"/>
  <p:tag name="KSO_WM_UNIT_DIAGRAM_ISREFERUNIT" val="0"/>
  <p:tag name="KSO_WM_UNIT_HIGHLIGHT" val="0"/>
  <p:tag name="KSO_WM_UNIT_ID" val="diagram20231678_3*l_h_f*1_3_1"/>
  <p:tag name="KSO_WM_UNIT_LAYERLEVEL" val="1_1_1"/>
  <p:tag name="KSO_WM_UNIT_NOCLEAR" val="0"/>
  <p:tag name="KSO_WM_UNIT_PRESET_TEXT" val="单击此处输入(您的)智能图形项正文，文字是您思想的提炼，请尽量言简意赅的阐述观点。"/>
  <p:tag name="KSO_WM_UNIT_SUBTYPE" val="a"/>
  <p:tag name="KSO_WM_UNIT_TEXT_FILL_FORE_SCHEMECOLOR_INDEX" val="1"/>
  <p:tag name="KSO_WM_UNIT_TEXT_FILL_TYPE" val="1"/>
  <p:tag name="KSO_WM_UNIT_TEXT_TYPE" val="1"/>
  <p:tag name="KSO_WM_UNIT_USESOURCEFORMAT_APPLY" val="0"/>
  <p:tag name="KSO_WM_UNIT_VALUE" val="60"/>
</p:tagLst>
</file>

<file path=ppt/tags/tag109.xml><?xml version="1.0" encoding="utf-8"?>
<p:tagLst xmlns:p="http://schemas.openxmlformats.org/presentationml/2006/main">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15000000596046448,&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DIAGRAM_COLOR_TEXT_CAN_REMOVE" val="n"/>
  <p:tag name="KSO_WM_DIAGRAM_COLOR_TRICK" val="1"/>
  <p:tag name="KSO_WM_DIAGRAM_GROUP_CODE" val="l1-1"/>
  <p:tag name="KSO_WM_DIAGRAM_MAX_ITEMCNT" val="4"/>
  <p:tag name="KSO_WM_DIAGRAM_MIN_ITEMCNT" val="2"/>
  <p:tag name="KSO_WM_DIAGRAM_VERSION" val="3"/>
  <p:tag name="KSO_WM_DIAGRAM_VIRTUALLY_FRAME" val="{&quot;height&quot;:374.75480314960635,&quot;left&quot;:50.12488188976378,&quot;top&quot;:106.98118110236221,&quot;width&quot;:584.9114173228347}"/>
  <p:tag name="KSO_WM_TAG_VERSION" val="3.0"/>
  <p:tag name="KSO_WM_TEMPLATE_CATEGORY" val="diagram"/>
  <p:tag name="KSO_WM_TEMPLATE_INDEX" val="20231678"/>
  <p:tag name="KSO_WM_UNIT_COMPATIBLE" val="0"/>
  <p:tag name="KSO_WM_UNIT_DIAGRAM_ISNUMVISUAL" val="0"/>
  <p:tag name="KSO_WM_UNIT_DIAGRAM_ISREFERUNIT" val="0"/>
  <p:tag name="KSO_WM_UNIT_HIGHLIGHT" val="0"/>
  <p:tag name="KSO_WM_UNIT_ID" val="diagram20231678_3*l_h_f*1_4_1"/>
  <p:tag name="KSO_WM_UNIT_LAYERLEVEL" val="1_1_1"/>
  <p:tag name="KSO_WM_UNIT_NOCLEAR" val="0"/>
  <p:tag name="KSO_WM_UNIT_PRESET_TEXT" val="单击此处输入(您的)智能图形项正文，文字是您思想的提炼，请尽量言简意赅的阐述观点。"/>
  <p:tag name="KSO_WM_UNIT_SUBTYPE" val="a"/>
  <p:tag name="KSO_WM_UNIT_TEXT_FILL_FORE_SCHEMECOLOR_INDEX" val="1"/>
  <p:tag name="KSO_WM_UNIT_TEXT_FILL_TYPE" val="1"/>
  <p:tag name="KSO_WM_UNIT_TEXT_TYPE" val="1"/>
  <p:tag name="KSO_WM_UNIT_USESOURCEFORMAT_APPLY" val="0"/>
  <p:tag name="KSO_WM_UNIT_VALUE" val="60"/>
</p:tagLst>
</file>

<file path=ppt/tags/tag1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10.xml><?xml version="1.0" encoding="utf-8"?>
<p:tagLst xmlns:p="http://schemas.openxmlformats.org/presentationml/2006/main">
  <p:tag name="KSO_WM_UNIT_PLACING_PICTURE_USER_VIEWPORT" val="{&quot;height&quot;:4254,&quot;width&quot;:6298}"/>
</p:tagLst>
</file>

<file path=ppt/tags/tag111.xml><?xml version="1.0" encoding="utf-8"?>
<p:tagLst xmlns:p="http://schemas.openxmlformats.org/presentationml/2006/main">
  <p:tag name="KSO_WM_BEAUTIFY_FLAG" val="#wm#"/>
  <p:tag name="KSO_WM_DIAGRAM_GROUP_CODE" val="l1-1"/>
  <p:tag name="KSO_WM_SLIDE_DIAGTYPE" val="l"/>
  <p:tag name="KSO_WM_SLIDE_ID" val="custom20235033_1"/>
  <p:tag name="KSO_WM_SLIDE_INDEX" val="1"/>
  <p:tag name="KSO_WM_SLIDE_ITEM_CNT" val="3"/>
  <p:tag name="KSO_WM_SLIDE_LAYOUT" val="a_f_β_l"/>
  <p:tag name="KSO_WM_SLIDE_LAYOUT_CNT" val="1_1_1_1"/>
  <p:tag name="KSO_WM_SLIDE_POSITION" val="535.05*151.65"/>
  <p:tag name="KSO_WM_SLIDE_SIZE" val="368.65*347.85"/>
  <p:tag name="KSO_WM_SLIDE_SUBTYPE" val="picTxt"/>
  <p:tag name="KSO_WM_SLIDE_TYPE" val="text"/>
  <p:tag name="KSO_WM_SPECIAL_SOURCE" val="bdnull"/>
  <p:tag name="KSO_WM_TAG_VERSION" val="3.0"/>
  <p:tag name="KSO_WM_TEMPLATE_CATEGORY" val="custom"/>
  <p:tag name="KSO_WM_TEMPLATE_COLOR_TYPE" val="0"/>
  <p:tag name="KSO_WM_TEMPLATE_INDEX" val="20235033"/>
  <p:tag name="KSO_WM_TEMPLATE_MASTER_TYPE" val="0"/>
  <p:tag name="KSO_WM_TEMPLATE_SUBCATEGORY" val="0"/>
  <p:tag name="RESOURCE_RECORD_KEY" val="{&quot;13&quot;:[4563121],&quot;65&quot;:[20235033],&quot;70&quot;:[3321698,3314960,3315266,3321670]}"/>
</p:tagLst>
</file>

<file path=ppt/tags/tag112.xml><?xml version="1.0" encoding="utf-8"?>
<p:tagLst xmlns:p="http://schemas.openxmlformats.org/presentationml/2006/main">
  <p:tag name="KSO_WM_BEAUTIFY_FLAG" val=""/>
</p:tagLst>
</file>

<file path=ppt/tags/tag113.xml><?xml version="1.0" encoding="utf-8"?>
<p:tagLst xmlns:p="http://schemas.openxmlformats.org/presentationml/2006/main">
  <p:tag name="KSO_WM_BEAUTIFY_FLAG" val=""/>
</p:tagLst>
</file>

<file path=ppt/tags/tag114.xml><?xml version="1.0" encoding="utf-8"?>
<p:tagLst xmlns:p="http://schemas.openxmlformats.org/presentationml/2006/main">
  <p:tag name="KSO_WM_BEAUTIFY_FLAG" val=""/>
</p:tagLst>
</file>

<file path=ppt/tags/tag115.xml><?xml version="1.0" encoding="utf-8"?>
<p:tagLst xmlns:p="http://schemas.openxmlformats.org/presentationml/2006/main">
  <p:tag name="KSO_WM_BEAUTIFY_FLAG" val=""/>
</p:tagLst>
</file>

<file path=ppt/tags/tag116.xml><?xml version="1.0" encoding="utf-8"?>
<p:tagLst xmlns:p="http://schemas.openxmlformats.org/presentationml/2006/main">
  <p:tag name="KSO_WM_BEAUTIFY_FLAG" val="#wm#"/>
  <p:tag name="KSO_WM_TAG_VERSION" val="3.0"/>
  <p:tag name="KSO_WM_TEMPLATE_CATEGORY" val="custom"/>
  <p:tag name="KSO_WM_TEMPLATE_INDEX" val="20231586"/>
  <p:tag name="KSO_WM_UNIT_COMPATIBLE" val="0"/>
  <p:tag name="KSO_WM_UNIT_DIAGRAM_ISNUMVISUAL" val="0"/>
  <p:tag name="KSO_WM_UNIT_DIAGRAM_ISREFERUNIT" val="0"/>
  <p:tag name="KSO_WM_UNIT_HIGHLIGHT" val="0"/>
  <p:tag name="KSO_WM_UNIT_ID" val="custom20231586_7*a*1"/>
  <p:tag name="KSO_WM_UNIT_INDEX" val="1"/>
  <p:tag name="KSO_WM_UNIT_ISCONTENTSTITLE" val="0"/>
  <p:tag name="KSO_WM_UNIT_ISNUMDGMTITLE" val="0"/>
  <p:tag name="KSO_WM_UNIT_LAYERLEVEL" val="1"/>
  <p:tag name="KSO_WM_UNIT_NOCLEAR" val="0"/>
  <p:tag name="KSO_WM_UNIT_PRESET_TEXT" val="添加章节标题"/>
  <p:tag name="KSO_WM_UNIT_TEXT_TYPE" val="1"/>
  <p:tag name="KSO_WM_UNIT_TYPE" val="a"/>
  <p:tag name="KSO_WM_UNIT_VALUE" val="14"/>
</p:tagLst>
</file>

<file path=ppt/tags/tag117.xml><?xml version="1.0" encoding="utf-8"?>
<p:tagLst xmlns:p="http://schemas.openxmlformats.org/presentationml/2006/main">
  <p:tag name="KSO_WM_BEAUTIFY_FLAG" val="#wm#"/>
  <p:tag name="KSO_WM_DIAGRAM_GROUP_CODE" val="l1-1"/>
  <p:tag name="KSO_WM_SLIDE_DIAGTYPE" val="l"/>
  <p:tag name="KSO_WM_SLIDE_ID" val="custom20235033_1"/>
  <p:tag name="KSO_WM_SLIDE_INDEX" val="1"/>
  <p:tag name="KSO_WM_SLIDE_ITEM_CNT" val="3"/>
  <p:tag name="KSO_WM_SLIDE_LAYOUT" val="a_f_β_l"/>
  <p:tag name="KSO_WM_SLIDE_LAYOUT_CNT" val="1_1_1_1"/>
  <p:tag name="KSO_WM_SLIDE_POSITION" val="535.05*151.65"/>
  <p:tag name="KSO_WM_SLIDE_SIZE" val="368.65*347.85"/>
  <p:tag name="KSO_WM_SLIDE_SUBTYPE" val="picTxt"/>
  <p:tag name="KSO_WM_SLIDE_TYPE" val="text"/>
  <p:tag name="KSO_WM_SPECIAL_SOURCE" val="bdnull"/>
  <p:tag name="KSO_WM_TAG_VERSION" val="3.0"/>
  <p:tag name="KSO_WM_TEMPLATE_CATEGORY" val="custom"/>
  <p:tag name="KSO_WM_TEMPLATE_COLOR_TYPE" val="0"/>
  <p:tag name="KSO_WM_TEMPLATE_INDEX" val="20235033"/>
  <p:tag name="KSO_WM_TEMPLATE_MASTER_TYPE" val="0"/>
  <p:tag name="KSO_WM_TEMPLATE_SUBCATEGORY" val="0"/>
  <p:tag name="RESOURCE_RECORD_KEY" val="{&quot;13&quot;:[4563121],&quot;65&quot;:[20235033],&quot;70&quot;:[3321698,3314960,3315266,3321670]}"/>
</p:tagLst>
</file>

<file path=ppt/tags/tag118.xml><?xml version="1.0" encoding="utf-8"?>
<p:tagLst xmlns:p="http://schemas.openxmlformats.org/presentationml/2006/main">
  <p:tag name="KSO_WM_BEAUTIFY_FLAG" val=""/>
</p:tagLst>
</file>

<file path=ppt/tags/tag119.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20.xml><?xml version="1.0" encoding="utf-8"?>
<p:tagLst xmlns:p="http://schemas.openxmlformats.org/presentationml/2006/main">
  <p:tag name="KSO_WM_BEAUTIFY_FLAG" val=""/>
</p:tagLst>
</file>

<file path=ppt/tags/tag121.xml><?xml version="1.0" encoding="utf-8"?>
<p:tagLst xmlns:p="http://schemas.openxmlformats.org/presentationml/2006/main">
  <p:tag name="KSO_WM_BEAUTIFY_FLAG" val=""/>
</p:tagLst>
</file>

<file path=ppt/tags/tag122.xml><?xml version="1.0" encoding="utf-8"?>
<p:tagLst xmlns:p="http://schemas.openxmlformats.org/presentationml/2006/main">
  <p:tag name="KSO_WM_BEAUTIFY_FLAG" val="#wm#"/>
  <p:tag name="KSO_WM_DIAGRAM_COLOR_MATCH_VALUE" val="{&quot;shape&quot;:{&quot;fill&quot;:{&quot;type&quot;:0},&quot;glow&quot;:{&quot;colorType&quot;:0},&quot;line&quot;:{&quot;gradient&quot;:[{&quot;brightness&quot;:0.800000011920929,&quot;colorType&quot;:1,&quot;foreColorIndex&quot;:6,&quot;pos&quot;:1,&quot;transparency&quot;:1},{&quot;brightness&quot;:0,&quot;colorType&quot;:1,&quot;foreColorIndex&quot;:5,&quot;pos&quot;:0.019999999552965164,&quot;transparency&quot;:0}],&quot;type&quot;:2},&quot;shadow&quot;:{&quot;colorType&quot;:0},&quot;threeD&quot;:{&quot;curvedSurface&quot;:{&quot;brightness&quot;:0,&quot;colorType&quot;:2,&quot;rgb&quot;:&quot;#000000&quot;},&quot;depth&quot;:{&quot;colorType&quot;:0}}},&quot;text&quot;:{&quot;fill&quot;:{&quot;solid&quot;:{&quot;brightness&quot;:0.15000000596046448,&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DIAGRAM_COLOR_TEXT_CAN_REMOVE" val="n"/>
  <p:tag name="KSO_WM_DIAGRAM_COLOR_TRICK" val="1"/>
  <p:tag name="KSO_WM_DIAGRAM_GROUP_CODE" val="n1-1"/>
  <p:tag name="KSO_WM_DIAGRAM_MAX_ITEMCNT" val="6"/>
  <p:tag name="KSO_WM_DIAGRAM_MIN_ITEMCNT" val="2"/>
  <p:tag name="KSO_WM_DIAGRAM_VERSION" val="3"/>
  <p:tag name="KSO_WM_DIAGRAM_VIRTUALLY_FRAME" val="{&quot;height&quot;:351.6748962402344,&quot;left&quot;:53.99125984251968,&quot;top&quot;:129.86357550193006,&quot;width&quot;:853.7807874015749}"/>
  <p:tag name="KSO_WM_TAG_VERSION" val="3.0"/>
  <p:tag name="KSO_WM_TEMPLATE_CATEGORY" val="diagram"/>
  <p:tag name="KSO_WM_TEMPLATE_INDEX" val="20231636"/>
  <p:tag name="KSO_WM_UNIT_COMPATIBLE" val="0"/>
  <p:tag name="KSO_WM_UNIT_DIAGRAM_ISNUMVISUAL" val="0"/>
  <p:tag name="KSO_WM_UNIT_DIAGRAM_ISREFERUNIT" val="0"/>
  <p:tag name="KSO_WM_UNIT_FILL_TYPE" val="3"/>
  <p:tag name="KSO_WM_UNIT_HIGHLIGHT" val="0"/>
  <p:tag name="KSO_WM_UNIT_ID" val="diagram20231636_1*n_h_h_f*1_2_1_1"/>
  <p:tag name="KSO_WM_UNIT_INDEX" val="1_2_1_1"/>
  <p:tag name="KSO_WM_UNIT_LAYERLEVEL" val="1_1_1_1"/>
  <p:tag name="KSO_WM_UNIT_LINE_FORE_SCHEMECOLOR_INDEX" val="5"/>
  <p:tag name="KSO_WM_UNIT_NOCLEAR" val="0"/>
  <p:tag name="KSO_WM_UNIT_PRESET_TEXT" val="单击此处输入你的项正文，文字是您思想的提炼，请尽量言简意赅的阐述观点，单击此处输入你的项正文"/>
  <p:tag name="KSO_WM_UNIT_SUBTYPE" val="a"/>
  <p:tag name="KSO_WM_UNIT_TEXT_FILL_FORE_SCHEMECOLOR_INDEX" val="1"/>
  <p:tag name="KSO_WM_UNIT_TEXT_FILL_TYPE" val="1"/>
  <p:tag name="KSO_WM_UNIT_TEXT_TYPE" val="1"/>
  <p:tag name="KSO_WM_UNIT_TYPE" val="n_h_h_f"/>
  <p:tag name="KSO_WM_UNIT_USESOURCEFORMAT_APPLY" val="0"/>
  <p:tag name="KSO_WM_UNIT_VALUE" val="84"/>
</p:tagLst>
</file>

<file path=ppt/tags/tag123.xml><?xml version="1.0" encoding="utf-8"?>
<p:tagLst xmlns:p="http://schemas.openxmlformats.org/presentationml/2006/main">
  <p:tag name="KSO_WM_BEAUTIFY_FLAG" val="#wm#"/>
  <p:tag name="KSO_WM_DIAGRAM_COLOR_MATCH_VALUE" val="{&quot;shape&quot;:{&quot;fill&quot;:{&quot;type&quot;:0},&quot;glow&quot;:{&quot;colorType&quot;:0},&quot;line&quot;:{&quot;gradient&quot;:[{&quot;brightness&quot;:0.800000011920929,&quot;colorType&quot;:1,&quot;foreColorIndex&quot;:6,&quot;pos&quot;:1,&quot;transparency&quot;:1},{&quot;brightness&quot;:0,&quot;colorType&quot;:1,&quot;foreColorIndex&quot;:5,&quot;pos&quot;:0.019999999552965164,&quot;transparency&quot;:0}],&quot;type&quot;:2},&quot;shadow&quot;:{&quot;colorType&quot;:0},&quot;threeD&quot;:{&quot;curvedSurface&quot;:{&quot;brightness&quot;:0,&quot;colorType&quot;:2,&quot;rgb&quot;:&quot;#000000&quot;},&quot;depth&quot;:{&quot;colorType&quot;:0}}},&quot;text&quot;:{&quot;fill&quot;:{&quot;solid&quot;:{&quot;brightness&quot;:0.15000000596046448,&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DIAGRAM_COLOR_TEXT_CAN_REMOVE" val="n"/>
  <p:tag name="KSO_WM_DIAGRAM_COLOR_TRICK" val="1"/>
  <p:tag name="KSO_WM_DIAGRAM_GROUP_CODE" val="n1-1"/>
  <p:tag name="KSO_WM_DIAGRAM_MAX_ITEMCNT" val="6"/>
  <p:tag name="KSO_WM_DIAGRAM_MIN_ITEMCNT" val="2"/>
  <p:tag name="KSO_WM_DIAGRAM_VERSION" val="3"/>
  <p:tag name="KSO_WM_DIAGRAM_VIRTUALLY_FRAME" val="{&quot;height&quot;:351.6748962402344,&quot;left&quot;:53.99125984251968,&quot;top&quot;:129.86357550193006,&quot;width&quot;:853.7807874015749}"/>
  <p:tag name="KSO_WM_TAG_VERSION" val="3.0"/>
  <p:tag name="KSO_WM_TEMPLATE_CATEGORY" val="diagram"/>
  <p:tag name="KSO_WM_TEMPLATE_INDEX" val="20231636"/>
  <p:tag name="KSO_WM_UNIT_COMPATIBLE" val="0"/>
  <p:tag name="KSO_WM_UNIT_DIAGRAM_ISNUMVISUAL" val="0"/>
  <p:tag name="KSO_WM_UNIT_DIAGRAM_ISREFERUNIT" val="0"/>
  <p:tag name="KSO_WM_UNIT_FILL_TYPE" val="3"/>
  <p:tag name="KSO_WM_UNIT_HIGHLIGHT" val="0"/>
  <p:tag name="KSO_WM_UNIT_ID" val="diagram20231636_1*n_h_h_f*1_2_2_1"/>
  <p:tag name="KSO_WM_UNIT_INDEX" val="1_2_2_1"/>
  <p:tag name="KSO_WM_UNIT_LAYERLEVEL" val="1_1_1_1"/>
  <p:tag name="KSO_WM_UNIT_LINE_FORE_SCHEMECOLOR_INDEX" val="5"/>
  <p:tag name="KSO_WM_UNIT_NOCLEAR" val="0"/>
  <p:tag name="KSO_WM_UNIT_PRESET_TEXT" val="单击此处输入你的项正文，文字是您思想的提炼，请尽量言简意赅的阐述观点，单击此处输入你的项正文"/>
  <p:tag name="KSO_WM_UNIT_SUBTYPE" val="a"/>
  <p:tag name="KSO_WM_UNIT_TEXT_FILL_FORE_SCHEMECOLOR_INDEX" val="1"/>
  <p:tag name="KSO_WM_UNIT_TEXT_FILL_TYPE" val="1"/>
  <p:tag name="KSO_WM_UNIT_TEXT_TYPE" val="1"/>
  <p:tag name="KSO_WM_UNIT_TYPE" val="n_h_h_f"/>
  <p:tag name="KSO_WM_UNIT_USESOURCEFORMAT_APPLY" val="0"/>
  <p:tag name="KSO_WM_UNIT_VALUE" val="84"/>
</p:tagLst>
</file>

<file path=ppt/tags/tag124.xml><?xml version="1.0" encoding="utf-8"?>
<p:tagLst xmlns:p="http://schemas.openxmlformats.org/presentationml/2006/main">
  <p:tag name="KSO_WM_BEAUTIFY_FLAG" val="#wm#"/>
  <p:tag name="KSO_WM_DIAGRAM_COLOR_MATCH_VALUE" val="{&quot;shape&quot;:{&quot;fill&quot;:{&quot;solid&quot;:{&quot;brightness&quot;:0,&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COLOR_TEXT_CAN_REMOVE" val="n"/>
  <p:tag name="KSO_WM_DIAGRAM_COLOR_TRICK" val="1"/>
  <p:tag name="KSO_WM_DIAGRAM_GROUP_CODE" val="n1-1"/>
  <p:tag name="KSO_WM_DIAGRAM_MAX_ITEMCNT" val="6"/>
  <p:tag name="KSO_WM_DIAGRAM_MIN_ITEMCNT" val="2"/>
  <p:tag name="KSO_WM_DIAGRAM_VERSION" val="3"/>
  <p:tag name="KSO_WM_DIAGRAM_VIRTUALLY_FRAME" val="{&quot;height&quot;:351.6748962402344,&quot;left&quot;:53.99125984251968,&quot;top&quot;:129.86357550193006,&quot;width&quot;:853.7807874015749}"/>
  <p:tag name="KSO_WM_TAG_VERSION" val="3.0"/>
  <p:tag name="KSO_WM_TEMPLATE_CATEGORY" val="diagram"/>
  <p:tag name="KSO_WM_TEMPLATE_INDEX" val="20231636"/>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231636_1*n_h_h_i*1_2_1_2"/>
  <p:tag name="KSO_WM_UNIT_INDEX" val="1_2_1_2"/>
  <p:tag name="KSO_WM_UNIT_LAYERLEVEL" val="1_1_1_1"/>
  <p:tag name="KSO_WM_UNIT_SUBTYPE" val="d"/>
  <p:tag name="KSO_WM_UNIT_TEXT_FILL_FORE_SCHEMECOLOR_INDEX" val="1"/>
  <p:tag name="KSO_WM_UNIT_TEXT_FILL_FORE_SCHEMECOLOR_INDEX_BRIGHTNESS" val="0.15"/>
  <p:tag name="KSO_WM_UNIT_TEXT_FILL_TYPE" val="1"/>
  <p:tag name="KSO_WM_UNIT_TYPE" val="n_h_h_i"/>
  <p:tag name="KSO_WM_UNIT_USESOURCEFORMAT_APPLY" val="0"/>
</p:tagLst>
</file>

<file path=ppt/tags/tag125.xml><?xml version="1.0" encoding="utf-8"?>
<p:tagLst xmlns:p="http://schemas.openxmlformats.org/presentationml/2006/main">
  <p:tag name="KSO_WM_BEAUTIFY_FLAG" val="#wm#"/>
  <p:tag name="KSO_WM_DIAGRAM_COLOR_MATCH_VALUE" val="{&quot;shape&quot;:{&quot;fill&quot;:{&quot;solid&quot;:{&quot;brightness&quot;:0,&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COLOR_TEXT_CAN_REMOVE" val="n"/>
  <p:tag name="KSO_WM_DIAGRAM_COLOR_TRICK" val="1"/>
  <p:tag name="KSO_WM_DIAGRAM_GROUP_CODE" val="n1-1"/>
  <p:tag name="KSO_WM_DIAGRAM_MAX_ITEMCNT" val="6"/>
  <p:tag name="KSO_WM_DIAGRAM_MIN_ITEMCNT" val="2"/>
  <p:tag name="KSO_WM_DIAGRAM_VERSION" val="3"/>
  <p:tag name="KSO_WM_DIAGRAM_VIRTUALLY_FRAME" val="{&quot;height&quot;:351.6748962402344,&quot;left&quot;:53.99125984251968,&quot;top&quot;:129.86357550193006,&quot;width&quot;:853.7807874015749}"/>
  <p:tag name="KSO_WM_TAG_VERSION" val="3.0"/>
  <p:tag name="KSO_WM_TEMPLATE_CATEGORY" val="diagram"/>
  <p:tag name="KSO_WM_TEMPLATE_INDEX" val="20231636"/>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231636_1*n_h_h_i*1_2_2_1"/>
  <p:tag name="KSO_WM_UNIT_INDEX" val="1_2_2_1"/>
  <p:tag name="KSO_WM_UNIT_LAYERLEVEL" val="1_1_1_1"/>
  <p:tag name="KSO_WM_UNIT_SUBTYPE" val="d"/>
  <p:tag name="KSO_WM_UNIT_TEXT_FILL_FORE_SCHEMECOLOR_INDEX" val="1"/>
  <p:tag name="KSO_WM_UNIT_TEXT_FILL_FORE_SCHEMECOLOR_INDEX_BRIGHTNESS" val="0.15"/>
  <p:tag name="KSO_WM_UNIT_TEXT_FILL_TYPE" val="1"/>
  <p:tag name="KSO_WM_UNIT_TYPE" val="n_h_h_i"/>
  <p:tag name="KSO_WM_UNIT_USESOURCEFORMAT_APPLY" val="0"/>
</p:tagLst>
</file>

<file path=ppt/tags/tag126.xml><?xml version="1.0" encoding="utf-8"?>
<p:tagLst xmlns:p="http://schemas.openxmlformats.org/presentationml/2006/main">
  <p:tag name="KSO_WM_BEAUTIFY_FLAG" val="#wm#"/>
  <p:tag name="KSO_WM_DIAGRAM_COLOR_MATCH_VALUE" val="{&quot;shape&quot;:{&quot;fill&quot;:{&quot;solid&quot;:{&quot;brightness&quot;:0.699999988079071,&quot;colorType&quot;:1,&quot;foreColorIndex&quot;:5,&quot;transparency&quot;:0.8500000238418579},&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DIAGRAM_COLOR_TEXT_CAN_REMOVE" val="n"/>
  <p:tag name="KSO_WM_DIAGRAM_COLOR_TRICK" val="1"/>
  <p:tag name="KSO_WM_DIAGRAM_GROUP_CODE" val="n1-1"/>
  <p:tag name="KSO_WM_DIAGRAM_MAX_ITEMCNT" val="6"/>
  <p:tag name="KSO_WM_DIAGRAM_MIN_ITEMCNT" val="2"/>
  <p:tag name="KSO_WM_DIAGRAM_VERSION" val="3"/>
  <p:tag name="KSO_WM_DIAGRAM_VIRTUALLY_FRAME" val="{&quot;height&quot;:351.6748962402344,&quot;left&quot;:53.99125984251968,&quot;top&quot;:129.86357550193006,&quot;width&quot;:853.7807874015749}"/>
  <p:tag name="KSO_WM_TAG_VERSION" val="3.0"/>
  <p:tag name="KSO_WM_TEMPLATE_CATEGORY" val="diagram"/>
  <p:tag name="KSO_WM_TEMPLATE_INDEX" val="20231636"/>
  <p:tag name="KSO_WM_UNIT_COMPATIBLE" val="0"/>
  <p:tag name="KSO_WM_UNIT_DIAGRAM_ISNUMVISUAL" val="0"/>
  <p:tag name="KSO_WM_UNIT_DIAGRAM_ISREFERUNIT" val="0"/>
  <p:tag name="KSO_WM_UNIT_FILL_FORE_SCHEMECOLOR_INDEX" val="5"/>
  <p:tag name="KSO_WM_UNIT_FILL_FORE_SCHEMECOLOR_INDEX_BRIGHTNESS" val="0.7"/>
  <p:tag name="KSO_WM_UNIT_FILL_TYPE" val="1"/>
  <p:tag name="KSO_WM_UNIT_HIGHLIGHT" val="0"/>
  <p:tag name="KSO_WM_UNIT_ID" val="diagram20231636_1*n_h_i*1_1_3"/>
  <p:tag name="KSO_WM_UNIT_INDEX" val="1_1_3"/>
  <p:tag name="KSO_WM_UNIT_LAYERLEVEL" val="1_1_1"/>
  <p:tag name="KSO_WM_UNIT_TEXT_FILL_FORE_SCHEMECOLOR_INDEX" val="13"/>
  <p:tag name="KSO_WM_UNIT_TEXT_FILL_TYPE" val="1"/>
  <p:tag name="KSO_WM_UNIT_TYPE" val="n_h_i"/>
  <p:tag name="KSO_WM_UNIT_USESOURCEFORMAT_APPLY" val="0"/>
</p:tagLst>
</file>

<file path=ppt/tags/tag127.xml><?xml version="1.0" encoding="utf-8"?>
<p:tagLst xmlns:p="http://schemas.openxmlformats.org/presentationml/2006/main">
  <p:tag name="KSO_WM_BEAUTIFY_FLAG" val="#wm#"/>
  <p:tag name="KSO_WM_DIAGRAM_COLOR_MATCH_VALUE" val="{&quot;shape&quot;:{&quot;fill&quot;:{&quot;type&quot;:0},&quot;glow&quot;:{&quot;colorType&quot;:0},&quot;line&quot;:{&quot;solidLine&quot;:{&quot;brightness&quot;:0,&quot;colorType&quot;:1,&quot;foreColorIndex&quot;:5,&quot;transparency&quot;:0},&quot;type&quot;:1},&quot;shadow&quot;:{&quot;colorType&quot;:0},&quot;threeD&quot;:{&quot;curvedSurface&quot;:{&quot;brightness&quot;:0,&quot;colorType&quot;:2,&quot;rgb&quot;:&quot;#000000&quot;},&quot;depth&quot;:{&quot;colorType&quot;:0}}},&quot;text&quot;:{&quot;fill&quot;:{&quot;solid&quot;:{&quot;brightness&quot;:0,&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
  <p:tag name="KSO_WM_DIAGRAM_COLOR_TEXT_CAN_REMOVE" val="n"/>
  <p:tag name="KSO_WM_DIAGRAM_COLOR_TRICK" val="1"/>
  <p:tag name="KSO_WM_DIAGRAM_GROUP_CODE" val="n1-1"/>
  <p:tag name="KSO_WM_DIAGRAM_MAX_ITEMCNT" val="6"/>
  <p:tag name="KSO_WM_DIAGRAM_MIN_ITEMCNT" val="2"/>
  <p:tag name="KSO_WM_DIAGRAM_VERSION" val="3"/>
  <p:tag name="KSO_WM_DIAGRAM_VIRTUALLY_FRAME" val="{&quot;height&quot;:351.6748962402344,&quot;left&quot;:53.99125984251968,&quot;top&quot;:129.86357550193006,&quot;width&quot;:853.7807874015749}"/>
  <p:tag name="KSO_WM_TAG_VERSION" val="3.0"/>
  <p:tag name="KSO_WM_TEMPLATE_CATEGORY" val="diagram"/>
  <p:tag name="KSO_WM_TEMPLATE_INDEX" val="20231636"/>
  <p:tag name="KSO_WM_UNIT_COMPATIBLE" val="0"/>
  <p:tag name="KSO_WM_UNIT_DIAGRAM_ISNUMVISUAL" val="0"/>
  <p:tag name="KSO_WM_UNIT_DIAGRAM_ISREFERUNIT" val="0"/>
  <p:tag name="KSO_WM_UNIT_HIGHLIGHT" val="0"/>
  <p:tag name="KSO_WM_UNIT_ID" val="diagram20231636_1*n_h_a*1_1_1"/>
  <p:tag name="KSO_WM_UNIT_INDEX" val="1_1_1"/>
  <p:tag name="KSO_WM_UNIT_ISCONTENTSTITLE" val="0"/>
  <p:tag name="KSO_WM_UNIT_ISNUMDGMTITLE" val="0"/>
  <p:tag name="KSO_WM_UNIT_LAYERLEVEL" val="1_1_1"/>
  <p:tag name="KSO_WM_UNIT_LINE_FILL_TYPE" val="2"/>
  <p:tag name="KSO_WM_UNIT_LINE_FORE_SCHEMECOLOR_INDEX" val="5"/>
  <p:tag name="KSO_WM_UNIT_NOCLEAR" val="0"/>
  <p:tag name="KSO_WM_UNIT_PRESET_TEXT" val="添加项标题"/>
  <p:tag name="KSO_WM_UNIT_TEXT_FILL_FORE_SCHEMECOLOR_INDEX" val="1"/>
  <p:tag name="KSO_WM_UNIT_TEXT_FILL_TYPE" val="1"/>
  <p:tag name="KSO_WM_UNIT_TEXT_TYPE" val="1"/>
  <p:tag name="KSO_WM_UNIT_TYPE" val="n_h_a"/>
  <p:tag name="KSO_WM_UNIT_USESOURCEFORMAT_APPLY" val="0"/>
  <p:tag name="KSO_WM_UNIT_VALUE" val="70"/>
</p:tagLst>
</file>

<file path=ppt/tags/tag128.xml><?xml version="1.0" encoding="utf-8"?>
<p:tagLst xmlns:p="http://schemas.openxmlformats.org/presentationml/2006/main">
  <p:tag name="KSO_WM_BEAUTIFY_FLAG" val="#wm#"/>
  <p:tag name="KSO_WM_DIAGRAM_GROUP_CODE" val="l1-1"/>
  <p:tag name="KSO_WM_SLIDE_DIAGTYPE" val="l"/>
  <p:tag name="KSO_WM_SLIDE_ID" val="custom20235033_1"/>
  <p:tag name="KSO_WM_SLIDE_INDEX" val="1"/>
  <p:tag name="KSO_WM_SLIDE_ITEM_CNT" val="3"/>
  <p:tag name="KSO_WM_SLIDE_LAYOUT" val="a_f_β_l"/>
  <p:tag name="KSO_WM_SLIDE_LAYOUT_CNT" val="1_1_1_1"/>
  <p:tag name="KSO_WM_SLIDE_POSITION" val="535.05*151.65"/>
  <p:tag name="KSO_WM_SLIDE_SIZE" val="368.65*347.85"/>
  <p:tag name="KSO_WM_SLIDE_SUBTYPE" val="picTxt"/>
  <p:tag name="KSO_WM_SLIDE_TYPE" val="text"/>
  <p:tag name="KSO_WM_SPECIAL_SOURCE" val="bdnull"/>
  <p:tag name="KSO_WM_TAG_VERSION" val="3.0"/>
  <p:tag name="KSO_WM_TEMPLATE_CATEGORY" val="custom"/>
  <p:tag name="KSO_WM_TEMPLATE_COLOR_TYPE" val="0"/>
  <p:tag name="KSO_WM_TEMPLATE_INDEX" val="20235033"/>
  <p:tag name="KSO_WM_TEMPLATE_MASTER_TYPE" val="0"/>
  <p:tag name="KSO_WM_TEMPLATE_SUBCATEGORY" val="0"/>
  <p:tag name="RESOURCE_RECORD_KEY" val="{&quot;13&quot;:[4563121],&quot;65&quot;:[20235033],&quot;70&quot;:[3321698,3314960,3315266,3321670]}"/>
</p:tagLst>
</file>

<file path=ppt/tags/tag129.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30.xml><?xml version="1.0" encoding="utf-8"?>
<p:tagLst xmlns:p="http://schemas.openxmlformats.org/presentationml/2006/main">
  <p:tag name="KSO_WM_BEAUTIFY_FLAG" val=""/>
</p:tagLst>
</file>

<file path=ppt/tags/tag131.xml><?xml version="1.0" encoding="utf-8"?>
<p:tagLst xmlns:p="http://schemas.openxmlformats.org/presentationml/2006/main">
  <p:tag name="KSO_WM_BEAUTIFY_FLAG" val=""/>
</p:tagLst>
</file>

<file path=ppt/tags/tag132.xml><?xml version="1.0" encoding="utf-8"?>
<p:tagLst xmlns:p="http://schemas.openxmlformats.org/presentationml/2006/main">
  <p:tag name="KSO_WM_BEAUTIFY_FLAG" val=""/>
</p:tagLst>
</file>

<file path=ppt/tags/tag133.xml><?xml version="1.0" encoding="utf-8"?>
<p:tagLst xmlns:p="http://schemas.openxmlformats.org/presentationml/2006/main">
  <p:tag name="KSO_WM_BEAUTIFY_FLAG" val="#wm#"/>
  <p:tag name="KSO_WM_TAG_VERSION" val="3.0"/>
  <p:tag name="KSO_WM_TEMPLATE_CATEGORY" val="custom"/>
  <p:tag name="KSO_WM_TEMPLATE_INDEX" val="20231586"/>
  <p:tag name="KSO_WM_UNIT_COMPATIBLE" val="0"/>
  <p:tag name="KSO_WM_UNIT_DIAGRAM_ISNUMVISUAL" val="0"/>
  <p:tag name="KSO_WM_UNIT_DIAGRAM_ISREFERUNIT" val="0"/>
  <p:tag name="KSO_WM_UNIT_HIGHLIGHT" val="0"/>
  <p:tag name="KSO_WM_UNIT_ID" val="custom20231586_7*a*1"/>
  <p:tag name="KSO_WM_UNIT_INDEX" val="1"/>
  <p:tag name="KSO_WM_UNIT_ISCONTENTSTITLE" val="0"/>
  <p:tag name="KSO_WM_UNIT_ISNUMDGMTITLE" val="0"/>
  <p:tag name="KSO_WM_UNIT_LAYERLEVEL" val="1"/>
  <p:tag name="KSO_WM_UNIT_NOCLEAR" val="0"/>
  <p:tag name="KSO_WM_UNIT_PRESET_TEXT" val="添加章节标题"/>
  <p:tag name="KSO_WM_UNIT_TEXT_TYPE" val="1"/>
  <p:tag name="KSO_WM_UNIT_TYPE" val="a"/>
  <p:tag name="KSO_WM_UNIT_VALUE" val="14"/>
</p:tagLst>
</file>

<file path=ppt/tags/tag134.xml><?xml version="1.0" encoding="utf-8"?>
<p:tagLst xmlns:p="http://schemas.openxmlformats.org/presentationml/2006/main">
  <p:tag name="KSO_WM_BEAUTIFY_FLAG" val="#wm#"/>
  <p:tag name="KSO_WM_DIAGRAM_GROUP_CODE" val="l1-1"/>
  <p:tag name="KSO_WM_SLIDE_DIAGTYPE" val="l"/>
  <p:tag name="KSO_WM_SLIDE_ID" val="custom20235033_1"/>
  <p:tag name="KSO_WM_SLIDE_INDEX" val="1"/>
  <p:tag name="KSO_WM_SLIDE_ITEM_CNT" val="3"/>
  <p:tag name="KSO_WM_SLIDE_LAYOUT" val="a_f_β_l"/>
  <p:tag name="KSO_WM_SLIDE_LAYOUT_CNT" val="1_1_1_1"/>
  <p:tag name="KSO_WM_SLIDE_POSITION" val="535.05*151.65"/>
  <p:tag name="KSO_WM_SLIDE_SIZE" val="368.65*347.85"/>
  <p:tag name="KSO_WM_SLIDE_SUBTYPE" val="picTxt"/>
  <p:tag name="KSO_WM_SLIDE_TYPE" val="text"/>
  <p:tag name="KSO_WM_SPECIAL_SOURCE" val="bdnull"/>
  <p:tag name="KSO_WM_TAG_VERSION" val="3.0"/>
  <p:tag name="KSO_WM_TEMPLATE_CATEGORY" val="custom"/>
  <p:tag name="KSO_WM_TEMPLATE_COLOR_TYPE" val="0"/>
  <p:tag name="KSO_WM_TEMPLATE_INDEX" val="20235033"/>
  <p:tag name="KSO_WM_TEMPLATE_MASTER_TYPE" val="0"/>
  <p:tag name="KSO_WM_TEMPLATE_SUBCATEGORY" val="0"/>
  <p:tag name="RESOURCE_RECORD_KEY" val="{&quot;13&quot;:[4563121],&quot;65&quot;:[20235033],&quot;70&quot;:[3321698,3314960,3315266,3321670]}"/>
</p:tagLst>
</file>

<file path=ppt/tags/tag135.xml><?xml version="1.0" encoding="utf-8"?>
<p:tagLst xmlns:p="http://schemas.openxmlformats.org/presentationml/2006/main">
  <p:tag name="KSO_WM_BEAUTIFY_FLAG" val=""/>
</p:tagLst>
</file>

<file path=ppt/tags/tag136.xml><?xml version="1.0" encoding="utf-8"?>
<p:tagLst xmlns:p="http://schemas.openxmlformats.org/presentationml/2006/main">
  <p:tag name="KSO_WM_BEAUTIFY_FLAG" val=""/>
</p:tagLst>
</file>

<file path=ppt/tags/tag137.xml><?xml version="1.0" encoding="utf-8"?>
<p:tagLst xmlns:p="http://schemas.openxmlformats.org/presentationml/2006/main">
  <p:tag name="KSO_WM_BEAUTIFY_FLAG" val=""/>
</p:tagLst>
</file>

<file path=ppt/tags/tag138.xml><?xml version="1.0" encoding="utf-8"?>
<p:tagLst xmlns:p="http://schemas.openxmlformats.org/presentationml/2006/main">
  <p:tag name="KSO_WM_BEAUTIFY_FLAG" val=""/>
</p:tagLst>
</file>

<file path=ppt/tags/tag139.xml><?xml version="1.0" encoding="utf-8"?>
<p:tagLst xmlns:p="http://schemas.openxmlformats.org/presentationml/2006/main">
  <p:tag name="KSO_WM_BEAUTIFY_FLAG" val="#wm#"/>
  <p:tag name="KSO_WM_DIAGRAM_GROUP_CODE" val="l1-1"/>
  <p:tag name="KSO_WM_TAG_VERSION" val="3.0"/>
  <p:tag name="KSO_WM_TEMPLATE_CATEGORY" val="custom"/>
  <p:tag name="KSO_WM_TEMPLATE_INDEX" val="20233238"/>
  <p:tag name="KSO_WM_UNIT_COMPATIBLE" val="0"/>
  <p:tag name="KSO_WM_UNIT_DIAGRAM_ISNUMVISUAL" val="0"/>
  <p:tag name="KSO_WM_UNIT_DIAGRAM_ISREFERUNIT" val="0"/>
  <p:tag name="KSO_WM_UNIT_HIGHLIGHT" val="0"/>
  <p:tag name="KSO_WM_UNIT_ID" val="custom20233238_1*a*1"/>
  <p:tag name="KSO_WM_UNIT_INDEX" val="1"/>
  <p:tag name="KSO_WM_UNIT_ISCONTENTSTITLE" val="0"/>
  <p:tag name="KSO_WM_UNIT_ISNUMDGMTITLE" val="0"/>
  <p:tag name="KSO_WM_UNIT_LAYERLEVEL" val="1"/>
  <p:tag name="KSO_WM_UNIT_NOCLEAR" val="0"/>
  <p:tag name="KSO_WM_UNIT_PRESET_TEXT" val="单击此处添加标题"/>
  <p:tag name="KSO_WM_UNIT_TEXT_FILL_FORE_SCHEMECOLOR_INDEX" val="2"/>
  <p:tag name="KSO_WM_UNIT_TEXT_FILL_TYPE" val="1"/>
  <p:tag name="KSO_WM_UNIT_TYPE" val="a"/>
  <p:tag name="KSO_WM_UNIT_USESOURCEFORMAT_APPLY" val="0"/>
  <p:tag name="KSO_WM_UNIT_VALUE" val="30"/>
</p:tagLst>
</file>

<file path=ppt/tags/tag1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40.xml><?xml version="1.0" encoding="utf-8"?>
<p:tagLst xmlns:p="http://schemas.openxmlformats.org/presentationml/2006/main">
  <p:tag name="KSO_WM_BEAUTIFY_FLAG" val="#wm#"/>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15000000596046448,&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DIAGRAM_COLOR_TEXT_CAN_REMOVE" val="n"/>
  <p:tag name="KSO_WM_DIAGRAM_COLOR_TRICK" val="1"/>
  <p:tag name="KSO_WM_DIAGRAM_GROUP_CODE" val="l1-1"/>
  <p:tag name="KSO_WM_DIAGRAM_MAX_ITEMCNT" val="1"/>
  <p:tag name="KSO_WM_DIAGRAM_MIN_ITEMCNT" val="1"/>
  <p:tag name="KSO_WM_DIAGRAM_VERSION" val="3"/>
  <p:tag name="KSO_WM_DIAGRAM_VIRTUALLY_FRAME" val="{&quot;height&quot;:439.6,&quot;left&quot;:30.65,&quot;top&quot;:113.45,&quot;width&quot;:841.6}"/>
  <p:tag name="KSO_WM_TAG_VERSION" val="3.0"/>
  <p:tag name="KSO_WM_TEMPLATE_CATEGORY" val="diagram"/>
  <p:tag name="KSO_WM_TEMPLATE_INDEX" val="20233237"/>
  <p:tag name="KSO_WM_UNIT_COMPATIBLE" val="0"/>
  <p:tag name="KSO_WM_UNIT_DIAGRAM_ISNUMVISUAL" val="0"/>
  <p:tag name="KSO_WM_UNIT_DIAGRAM_ISREFERUNIT" val="0"/>
  <p:tag name="KSO_WM_UNIT_HIGHLIGHT" val="0"/>
  <p:tag name="KSO_WM_UNIT_ID" val="diagram20233237_1*l_h_f*1_1_1"/>
  <p:tag name="KSO_WM_UNIT_INDEX" val="1_1_1"/>
  <p:tag name="KSO_WM_UNIT_LAYERLEVEL" val="1_1_1"/>
  <p:tag name="KSO_WM_UNIT_NOCLEAR" val="0"/>
  <p:tag name="KSO_WM_UNIT_PRESET_TEXT" val="单击此处添加文本具体内容，简明扼要地阐述您的观点。根据需要可酌情增减文字，以便观者准确地理解您传达的思想。单击此处添加文本具体内容，简明扼要地阐述您的观点。根据需要可酌情增减文字，以便观者准确地理解您传达的思想。单击此处添加文本具体内容，简明扼要地阐述您的观点。根据需要可酌情增减文字，以便观者准确地理解您传达的思想。单击此处添加文本具体内容，简明扼要地阐述您的观点。根据需要可酌情增减文字，以便观者准确地理解您传达的思想。&#10;单击此处添加文本具体内容，简明扼要地阐述您的观点。根据需要可酌情增减文字，以便观者准确地理解您传达的思想。单击此处添加文本具体内容，简明扼要地阐述您的观点。根据需要可酌情增减文字，以便观者准确地理解您传达的思想。单击此处添加文本具体内容，简明扼要地阐述您的观点。根据需要可酌情增减文字，以便观者准确地理解您传达的思想。根据需要可酌情增减文字，以便观者准确地理解您传达的思想。"/>
  <p:tag name="KSO_WM_UNIT_SUBTYPE" val="a"/>
  <p:tag name="KSO_WM_UNIT_TEXT_FILL_FORE_SCHEMECOLOR_INDEX" val="1"/>
  <p:tag name="KSO_WM_UNIT_TEXT_FILL_FORE_SCHEMECOLOR_INDEX_BRIGHTNESS" val="0.15"/>
  <p:tag name="KSO_WM_UNIT_TEXT_FILL_TYPE" val="1"/>
  <p:tag name="KSO_WM_UNIT_TYPE" val="l_h_f"/>
  <p:tag name="KSO_WM_UNIT_USESOURCEFORMAT_APPLY" val="0"/>
  <p:tag name="KSO_WM_UNIT_VALUE" val="60"/>
</p:tagLst>
</file>

<file path=ppt/tags/tag141.xml><?xml version="1.0" encoding="utf-8"?>
<p:tagLst xmlns:p="http://schemas.openxmlformats.org/presentationml/2006/main">
  <p:tag name="KSO_WM_BEAUTIFY_FLAG" val="#wm#"/>
  <p:tag name="KSO_WM_DIAGRAM_GROUP_CODE" val="l1-1"/>
  <p:tag name="KSO_WM_SLIDE_DIAGTYPE" val="l"/>
  <p:tag name="KSO_WM_SLIDE_ID" val="custom20235033_1"/>
  <p:tag name="KSO_WM_SLIDE_INDEX" val="1"/>
  <p:tag name="KSO_WM_SLIDE_ITEM_CNT" val="3"/>
  <p:tag name="KSO_WM_SLIDE_LAYOUT" val="a_f_β_l"/>
  <p:tag name="KSO_WM_SLIDE_LAYOUT_CNT" val="1_1_1_1"/>
  <p:tag name="KSO_WM_SLIDE_POSITION" val="535.05*151.65"/>
  <p:tag name="KSO_WM_SLIDE_SIZE" val="368.65*347.85"/>
  <p:tag name="KSO_WM_SLIDE_SUBTYPE" val="picTxt"/>
  <p:tag name="KSO_WM_SLIDE_TYPE" val="text"/>
  <p:tag name="KSO_WM_SPECIAL_SOURCE" val="bdnull"/>
  <p:tag name="KSO_WM_TAG_VERSION" val="3.0"/>
  <p:tag name="KSO_WM_TEMPLATE_CATEGORY" val="custom"/>
  <p:tag name="KSO_WM_TEMPLATE_COLOR_TYPE" val="0"/>
  <p:tag name="KSO_WM_TEMPLATE_INDEX" val="20235033"/>
  <p:tag name="KSO_WM_TEMPLATE_MASTER_TYPE" val="0"/>
  <p:tag name="KSO_WM_TEMPLATE_SUBCATEGORY" val="0"/>
  <p:tag name="RESOURCE_RECORD_KEY" val="{&quot;13&quot;:[4563121],&quot;65&quot;:[20235033],&quot;70&quot;:[3321698,3314960,3315266,3321670]}"/>
</p:tagLst>
</file>

<file path=ppt/tags/tag142.xml><?xml version="1.0" encoding="utf-8"?>
<p:tagLst xmlns:p="http://schemas.openxmlformats.org/presentationml/2006/main">
  <p:tag name="KSO_WM_BEAUTIFY_FLAG" val=""/>
</p:tagLst>
</file>

<file path=ppt/tags/tag143.xml><?xml version="1.0" encoding="utf-8"?>
<p:tagLst xmlns:p="http://schemas.openxmlformats.org/presentationml/2006/main">
  <p:tag name="KSO_WM_BEAUTIFY_FLAG" val=""/>
</p:tagLst>
</file>

<file path=ppt/tags/tag144.xml><?xml version="1.0" encoding="utf-8"?>
<p:tagLst xmlns:p="http://schemas.openxmlformats.org/presentationml/2006/main">
  <p:tag name="KSO_WM_BEAUTIFY_FLAG" val=""/>
</p:tagLst>
</file>

<file path=ppt/tags/tag145.xml><?xml version="1.0" encoding="utf-8"?>
<p:tagLst xmlns:p="http://schemas.openxmlformats.org/presentationml/2006/main">
  <p:tag name="KSO_WM_BEAUTIFY_FLAG" val=""/>
</p:tagLst>
</file>

<file path=ppt/tags/tag146.xml><?xml version="1.0" encoding="utf-8"?>
<p:tagLst xmlns:p="http://schemas.openxmlformats.org/presentationml/2006/main">
  <p:tag name="KSO_WM_BEAUTIFY_FLAG" val="#wm#"/>
  <p:tag name="KSO_WM_DIAGRAM_GROUP_CODE" val="l1-1"/>
  <p:tag name="KSO_WM_TAG_VERSION" val="3.0"/>
  <p:tag name="KSO_WM_TEMPLATE_CATEGORY" val="custom"/>
  <p:tag name="KSO_WM_TEMPLATE_INDEX" val="20233238"/>
  <p:tag name="KSO_WM_UNIT_COMPATIBLE" val="0"/>
  <p:tag name="KSO_WM_UNIT_DIAGRAM_ISNUMVISUAL" val="0"/>
  <p:tag name="KSO_WM_UNIT_DIAGRAM_ISREFERUNIT" val="0"/>
  <p:tag name="KSO_WM_UNIT_HIGHLIGHT" val="0"/>
  <p:tag name="KSO_WM_UNIT_ID" val="custom20233238_1*a*1"/>
  <p:tag name="KSO_WM_UNIT_INDEX" val="1"/>
  <p:tag name="KSO_WM_UNIT_ISCONTENTSTITLE" val="0"/>
  <p:tag name="KSO_WM_UNIT_ISNUMDGMTITLE" val="0"/>
  <p:tag name="KSO_WM_UNIT_LAYERLEVEL" val="1"/>
  <p:tag name="KSO_WM_UNIT_NOCLEAR" val="0"/>
  <p:tag name="KSO_WM_UNIT_PRESET_TEXT" val="单击此处添加标题"/>
  <p:tag name="KSO_WM_UNIT_TEXT_FILL_FORE_SCHEMECOLOR_INDEX" val="2"/>
  <p:tag name="KSO_WM_UNIT_TEXT_FILL_TYPE" val="1"/>
  <p:tag name="KSO_WM_UNIT_TYPE" val="a"/>
  <p:tag name="KSO_WM_UNIT_USESOURCEFORMAT_APPLY" val="0"/>
  <p:tag name="KSO_WM_UNIT_VALUE" val="30"/>
</p:tagLst>
</file>

<file path=ppt/tags/tag147.xml><?xml version="1.0" encoding="utf-8"?>
<p:tagLst xmlns:p="http://schemas.openxmlformats.org/presentationml/2006/main">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15000000596046448,&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DIAGRAM_COLOR_TEXT_CAN_REMOVE" val="n"/>
  <p:tag name="KSO_WM_DIAGRAM_COLOR_TRICK" val="1"/>
  <p:tag name="KSO_WM_DIAGRAM_GROUP_CODE" val="l1-1"/>
  <p:tag name="KSO_WM_DIAGRAM_MAX_ITEMCNT" val="1"/>
  <p:tag name="KSO_WM_DIAGRAM_MIN_ITEMCNT" val="1"/>
  <p:tag name="KSO_WM_DIAGRAM_VERSION" val="3"/>
  <p:tag name="KSO_WM_DIAGRAM_VIRTUALLY_FRAME" val="{&quot;height&quot;:439.6,&quot;left&quot;:30.65,&quot;top&quot;:113.45,&quot;width&quot;:841.6}"/>
  <p:tag name="KSO_WM_TAG_VERSION" val="3.0"/>
  <p:tag name="KSO_WM_TEMPLATE_CATEGORY" val="diagram"/>
  <p:tag name="KSO_WM_TEMPLATE_INDEX" val="20233237"/>
  <p:tag name="KSO_WM_UNIT_COMPATIBLE" val="0"/>
  <p:tag name="KSO_WM_UNIT_DIAGRAM_ISNUMVISUAL" val="0"/>
  <p:tag name="KSO_WM_UNIT_DIAGRAM_ISREFERUNIT" val="0"/>
  <p:tag name="KSO_WM_UNIT_HIGHLIGHT" val="0"/>
  <p:tag name="KSO_WM_UNIT_ID" val="diagram20233237_1*l_h_f*1_1_1"/>
  <p:tag name="KSO_WM_UNIT_INDEX" val="1_1_1"/>
  <p:tag name="KSO_WM_UNIT_LAYERLEVEL" val="1_1_1"/>
  <p:tag name="KSO_WM_UNIT_NOCLEAR" val="0"/>
  <p:tag name="KSO_WM_UNIT_PRESET_TEXT" val="单击此处添加文本具体内容，简明扼要地阐述您的观点。根据需要可酌情增减文字，以便观者准确地理解您传达的思想。单击此处添加文本具体内容，简明扼要地阐述您的观点。根据需要可酌情增减文字，以便观者准确地理解您传达的思想。单击此处添加文本具体内容，简明扼要地阐述您的观点。根据需要可酌情增减文字，以便观者准确地理解您传达的思想。单击此处添加文本具体内容，简明扼要地阐述您的观点。根据需要可酌情增减文字，以便观者准确地理解您传达的思想。&#10;单击此处添加文本具体内容，简明扼要地阐述您的观点。根据需要可酌情增减文字，以便观者准确地理解您传达的思想。单击此处添加文本具体内容，简明扼要地阐述您的观点。根据需要可酌情增减文字，以便观者准确地理解您传达的思想。单击此处添加文本具体内容，简明扼要地阐述您的观点。根据需要可酌情增减文字，以便观者准确地理解您传达的思想。根据需要可酌情增减文字，以便观者准确地理解您传达的思想。"/>
  <p:tag name="KSO_WM_UNIT_SUBTYPE" val="a"/>
  <p:tag name="KSO_WM_UNIT_TEXT_FILL_FORE_SCHEMECOLOR_INDEX" val="1"/>
  <p:tag name="KSO_WM_UNIT_TEXT_FILL_FORE_SCHEMECOLOR_INDEX_BRIGHTNESS" val="0.15"/>
  <p:tag name="KSO_WM_UNIT_TEXT_FILL_TYPE" val="1"/>
  <p:tag name="KSO_WM_UNIT_TYPE" val="l_h_f"/>
  <p:tag name="KSO_WM_UNIT_USESOURCEFORMAT_APPLY" val="0"/>
  <p:tag name="KSO_WM_UNIT_VALUE" val="60"/>
</p:tagLst>
</file>

<file path=ppt/tags/tag148.xml><?xml version="1.0" encoding="utf-8"?>
<p:tagLst xmlns:p="http://schemas.openxmlformats.org/presentationml/2006/main">
  <p:tag name="KSO_WM_BEAUTIFY_FLAG" val="#wm#"/>
  <p:tag name="KSO_WM_DIAGRAM_GROUP_CODE" val="l1-1"/>
  <p:tag name="KSO_WM_SLIDE_DIAGTYPE" val="l"/>
  <p:tag name="KSO_WM_SLIDE_ID" val="custom20235033_1"/>
  <p:tag name="KSO_WM_SLIDE_INDEX" val="1"/>
  <p:tag name="KSO_WM_SLIDE_ITEM_CNT" val="3"/>
  <p:tag name="KSO_WM_SLIDE_LAYOUT" val="a_f_β_l"/>
  <p:tag name="KSO_WM_SLIDE_LAYOUT_CNT" val="1_1_1_1"/>
  <p:tag name="KSO_WM_SLIDE_POSITION" val="535.05*151.65"/>
  <p:tag name="KSO_WM_SLIDE_SIZE" val="368.65*347.85"/>
  <p:tag name="KSO_WM_SLIDE_SUBTYPE" val="picTxt"/>
  <p:tag name="KSO_WM_SLIDE_TYPE" val="text"/>
  <p:tag name="KSO_WM_SPECIAL_SOURCE" val="bdnull"/>
  <p:tag name="KSO_WM_TAG_VERSION" val="3.0"/>
  <p:tag name="KSO_WM_TEMPLATE_CATEGORY" val="custom"/>
  <p:tag name="KSO_WM_TEMPLATE_COLOR_TYPE" val="0"/>
  <p:tag name="KSO_WM_TEMPLATE_INDEX" val="20235033"/>
  <p:tag name="KSO_WM_TEMPLATE_MASTER_TYPE" val="0"/>
  <p:tag name="KSO_WM_TEMPLATE_SUBCATEGORY" val="0"/>
  <p:tag name="RESOURCE_RECORD_KEY" val="{&quot;13&quot;:[4563121],&quot;65&quot;:[20235033],&quot;70&quot;:[3321698,3314960,3315266,3321670]}"/>
</p:tagLst>
</file>

<file path=ppt/tags/tag149.xml><?xml version="1.0" encoding="utf-8"?>
<p:tagLst xmlns:p="http://schemas.openxmlformats.org/presentationml/2006/main">
  <p:tag name="KSO_WM_BEAUTIFY_FLAG" val=""/>
</p:tagLst>
</file>

<file path=ppt/tags/tag1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50.xml><?xml version="1.0" encoding="utf-8"?>
<p:tagLst xmlns:p="http://schemas.openxmlformats.org/presentationml/2006/main">
  <p:tag name="KSO_WM_BEAUTIFY_FLAG" val=""/>
</p:tagLst>
</file>

<file path=ppt/tags/tag151.xml><?xml version="1.0" encoding="utf-8"?>
<p:tagLst xmlns:p="http://schemas.openxmlformats.org/presentationml/2006/main">
  <p:tag name="KSO_WM_BEAUTIFY_FLAG" val=""/>
</p:tagLst>
</file>

<file path=ppt/tags/tag152.xml><?xml version="1.0" encoding="utf-8"?>
<p:tagLst xmlns:p="http://schemas.openxmlformats.org/presentationml/2006/main">
  <p:tag name="KSO_WM_BEAUTIFY_FLAG" val=""/>
</p:tagLst>
</file>

<file path=ppt/tags/tag153.xml><?xml version="1.0" encoding="utf-8"?>
<p:tagLst xmlns:p="http://schemas.openxmlformats.org/presentationml/2006/main">
  <p:tag name="KSO_WM_BEAUTIFY_FLAG" val="#wm#"/>
  <p:tag name="KSO_WM_DIAGRAM_GROUP_CODE" val="l1-1"/>
  <p:tag name="KSO_WM_TAG_VERSION" val="3.0"/>
  <p:tag name="KSO_WM_TEMPLATE_CATEGORY" val="custom"/>
  <p:tag name="KSO_WM_TEMPLATE_INDEX" val="20233238"/>
  <p:tag name="KSO_WM_UNIT_COMPATIBLE" val="0"/>
  <p:tag name="KSO_WM_UNIT_DIAGRAM_ISNUMVISUAL" val="0"/>
  <p:tag name="KSO_WM_UNIT_DIAGRAM_ISREFERUNIT" val="0"/>
  <p:tag name="KSO_WM_UNIT_HIGHLIGHT" val="0"/>
  <p:tag name="KSO_WM_UNIT_ID" val="custom20233238_1*a*1"/>
  <p:tag name="KSO_WM_UNIT_INDEX" val="1"/>
  <p:tag name="KSO_WM_UNIT_ISCONTENTSTITLE" val="0"/>
  <p:tag name="KSO_WM_UNIT_ISNUMDGMTITLE" val="0"/>
  <p:tag name="KSO_WM_UNIT_LAYERLEVEL" val="1"/>
  <p:tag name="KSO_WM_UNIT_NOCLEAR" val="0"/>
  <p:tag name="KSO_WM_UNIT_PRESET_TEXT" val="单击此处添加标题"/>
  <p:tag name="KSO_WM_UNIT_TEXT_FILL_FORE_SCHEMECOLOR_INDEX" val="2"/>
  <p:tag name="KSO_WM_UNIT_TEXT_FILL_TYPE" val="1"/>
  <p:tag name="KSO_WM_UNIT_TYPE" val="a"/>
  <p:tag name="KSO_WM_UNIT_USESOURCEFORMAT_APPLY" val="0"/>
  <p:tag name="KSO_WM_UNIT_VALUE" val="30"/>
</p:tagLst>
</file>

<file path=ppt/tags/tag154.xml><?xml version="1.0" encoding="utf-8"?>
<p:tagLst xmlns:p="http://schemas.openxmlformats.org/presentationml/2006/main">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15000000596046448,&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DIAGRAM_COLOR_TEXT_CAN_REMOVE" val="n"/>
  <p:tag name="KSO_WM_DIAGRAM_COLOR_TRICK" val="1"/>
  <p:tag name="KSO_WM_DIAGRAM_GROUP_CODE" val="l1-1"/>
  <p:tag name="KSO_WM_DIAGRAM_MAX_ITEMCNT" val="1"/>
  <p:tag name="KSO_WM_DIAGRAM_MIN_ITEMCNT" val="1"/>
  <p:tag name="KSO_WM_DIAGRAM_VERSION" val="3"/>
  <p:tag name="KSO_WM_DIAGRAM_VIRTUALLY_FRAME" val="{&quot;height&quot;:439.6,&quot;left&quot;:30.65,&quot;top&quot;:113.45,&quot;width&quot;:841.6}"/>
  <p:tag name="KSO_WM_TAG_VERSION" val="3.0"/>
  <p:tag name="KSO_WM_TEMPLATE_CATEGORY" val="diagram"/>
  <p:tag name="KSO_WM_TEMPLATE_INDEX" val="20233237"/>
  <p:tag name="KSO_WM_UNIT_COMPATIBLE" val="0"/>
  <p:tag name="KSO_WM_UNIT_DIAGRAM_ISNUMVISUAL" val="0"/>
  <p:tag name="KSO_WM_UNIT_DIAGRAM_ISREFERUNIT" val="0"/>
  <p:tag name="KSO_WM_UNIT_HIGHLIGHT" val="0"/>
  <p:tag name="KSO_WM_UNIT_ID" val="diagram20233237_1*l_h_f*1_1_1"/>
  <p:tag name="KSO_WM_UNIT_INDEX" val="1_1_1"/>
  <p:tag name="KSO_WM_UNIT_LAYERLEVEL" val="1_1_1"/>
  <p:tag name="KSO_WM_UNIT_NOCLEAR" val="0"/>
  <p:tag name="KSO_WM_UNIT_PRESET_TEXT" val="单击此处添加文本具体内容，简明扼要地阐述您的观点。根据需要可酌情增减文字，以便观者准确地理解您传达的思想。单击此处添加文本具体内容，简明扼要地阐述您的观点。根据需要可酌情增减文字，以便观者准确地理解您传达的思想。单击此处添加文本具体内容，简明扼要地阐述您的观点。根据需要可酌情增减文字，以便观者准确地理解您传达的思想。单击此处添加文本具体内容，简明扼要地阐述您的观点。根据需要可酌情增减文字，以便观者准确地理解您传达的思想。&#10;单击此处添加文本具体内容，简明扼要地阐述您的观点。根据需要可酌情增减文字，以便观者准确地理解您传达的思想。单击此处添加文本具体内容，简明扼要地阐述您的观点。根据需要可酌情增减文字，以便观者准确地理解您传达的思想。单击此处添加文本具体内容，简明扼要地阐述您的观点。根据需要可酌情增减文字，以便观者准确地理解您传达的思想。根据需要可酌情增减文字，以便观者准确地理解您传达的思想。"/>
  <p:tag name="KSO_WM_UNIT_SUBTYPE" val="a"/>
  <p:tag name="KSO_WM_UNIT_TEXT_FILL_FORE_SCHEMECOLOR_INDEX" val="1"/>
  <p:tag name="KSO_WM_UNIT_TEXT_FILL_FORE_SCHEMECOLOR_INDEX_BRIGHTNESS" val="0.15"/>
  <p:tag name="KSO_WM_UNIT_TEXT_FILL_TYPE" val="1"/>
  <p:tag name="KSO_WM_UNIT_TYPE" val="l_h_f"/>
  <p:tag name="KSO_WM_UNIT_USESOURCEFORMAT_APPLY" val="0"/>
  <p:tag name="KSO_WM_UNIT_VALUE" val="60"/>
</p:tagLst>
</file>

<file path=ppt/tags/tag155.xml><?xml version="1.0" encoding="utf-8"?>
<p:tagLst xmlns:p="http://schemas.openxmlformats.org/presentationml/2006/main">
  <p:tag name="KSO_WM_BEAUTIFY_FLAG" val="#wm#"/>
  <p:tag name="KSO_WM_DIAGRAM_GROUP_CODE" val="l1-1"/>
  <p:tag name="KSO_WM_SLIDE_DIAGTYPE" val="l"/>
  <p:tag name="KSO_WM_SLIDE_ID" val="custom20235033_1"/>
  <p:tag name="KSO_WM_SLIDE_INDEX" val="1"/>
  <p:tag name="KSO_WM_SLIDE_ITEM_CNT" val="3"/>
  <p:tag name="KSO_WM_SLIDE_LAYOUT" val="a_f_β_l"/>
  <p:tag name="KSO_WM_SLIDE_LAYOUT_CNT" val="1_1_1_1"/>
  <p:tag name="KSO_WM_SLIDE_POSITION" val="535.05*151.65"/>
  <p:tag name="KSO_WM_SLIDE_SIZE" val="368.65*347.85"/>
  <p:tag name="KSO_WM_SLIDE_SUBTYPE" val="picTxt"/>
  <p:tag name="KSO_WM_SLIDE_TYPE" val="text"/>
  <p:tag name="KSO_WM_SPECIAL_SOURCE" val="bdnull"/>
  <p:tag name="KSO_WM_TAG_VERSION" val="3.0"/>
  <p:tag name="KSO_WM_TEMPLATE_CATEGORY" val="custom"/>
  <p:tag name="KSO_WM_TEMPLATE_COLOR_TYPE" val="0"/>
  <p:tag name="KSO_WM_TEMPLATE_INDEX" val="20235033"/>
  <p:tag name="KSO_WM_TEMPLATE_MASTER_TYPE" val="0"/>
  <p:tag name="KSO_WM_TEMPLATE_SUBCATEGORY" val="0"/>
  <p:tag name="RESOURCE_RECORD_KEY" val="{&quot;13&quot;:[4563121],&quot;65&quot;:[20235033],&quot;70&quot;:[3321698,3314960,3315266,3321670]}"/>
</p:tagLst>
</file>

<file path=ppt/tags/tag156.xml><?xml version="1.0" encoding="utf-8"?>
<p:tagLst xmlns:p="http://schemas.openxmlformats.org/presentationml/2006/main">
  <p:tag name="KSO_WM_BEAUTIFY_FLAG" val=""/>
</p:tagLst>
</file>

<file path=ppt/tags/tag157.xml><?xml version="1.0" encoding="utf-8"?>
<p:tagLst xmlns:p="http://schemas.openxmlformats.org/presentationml/2006/main">
  <p:tag name="KSO_WM_BEAUTIFY_FLAG" val=""/>
</p:tagLst>
</file>

<file path=ppt/tags/tag158.xml><?xml version="1.0" encoding="utf-8"?>
<p:tagLst xmlns:p="http://schemas.openxmlformats.org/presentationml/2006/main">
  <p:tag name="KSO_WM_BEAUTIFY_FLAG" val=""/>
</p:tagLst>
</file>

<file path=ppt/tags/tag159.xml><?xml version="1.0" encoding="utf-8"?>
<p:tagLst xmlns:p="http://schemas.openxmlformats.org/presentationml/2006/main">
  <p:tag name="KSO_WM_BEAUTIFY_FLAG" val=""/>
</p:tagLst>
</file>

<file path=ppt/tags/tag1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60.xml><?xml version="1.0" encoding="utf-8"?>
<p:tagLst xmlns:p="http://schemas.openxmlformats.org/presentationml/2006/main">
  <p:tag name="KSO_WM_BEAUTIFY_FLAG" val="#wm#"/>
  <p:tag name="KSO_WM_DIAGRAM_GROUP_CODE" val="l1-1"/>
  <p:tag name="KSO_WM_TAG_VERSION" val="3.0"/>
  <p:tag name="KSO_WM_TEMPLATE_CATEGORY" val="custom"/>
  <p:tag name="KSO_WM_TEMPLATE_INDEX" val="20233238"/>
  <p:tag name="KSO_WM_UNIT_COMPATIBLE" val="0"/>
  <p:tag name="KSO_WM_UNIT_DIAGRAM_ISNUMVISUAL" val="0"/>
  <p:tag name="KSO_WM_UNIT_DIAGRAM_ISREFERUNIT" val="0"/>
  <p:tag name="KSO_WM_UNIT_HIGHLIGHT" val="0"/>
  <p:tag name="KSO_WM_UNIT_ID" val="custom20233238_1*a*1"/>
  <p:tag name="KSO_WM_UNIT_INDEX" val="1"/>
  <p:tag name="KSO_WM_UNIT_ISCONTENTSTITLE" val="0"/>
  <p:tag name="KSO_WM_UNIT_ISNUMDGMTITLE" val="0"/>
  <p:tag name="KSO_WM_UNIT_LAYERLEVEL" val="1"/>
  <p:tag name="KSO_WM_UNIT_NOCLEAR" val="0"/>
  <p:tag name="KSO_WM_UNIT_PRESET_TEXT" val="单击此处添加标题"/>
  <p:tag name="KSO_WM_UNIT_TEXT_FILL_FORE_SCHEMECOLOR_INDEX" val="2"/>
  <p:tag name="KSO_WM_UNIT_TEXT_FILL_TYPE" val="1"/>
  <p:tag name="KSO_WM_UNIT_TYPE" val="a"/>
  <p:tag name="KSO_WM_UNIT_USESOURCEFORMAT_APPLY" val="0"/>
  <p:tag name="KSO_WM_UNIT_VALUE" val="30"/>
</p:tagLst>
</file>

<file path=ppt/tags/tag161.xml><?xml version="1.0" encoding="utf-8"?>
<p:tagLst xmlns:p="http://schemas.openxmlformats.org/presentationml/2006/main">
  <p:tag name="KSO_WM_BEAUTIFY_FLAG" val="#wm#"/>
  <p:tag name="KSO_WM_DIAGRAM_GROUP_CODE" val="l1-1"/>
  <p:tag name="KSO_WM_SLIDE_DIAGTYPE" val="l"/>
  <p:tag name="KSO_WM_SLIDE_ID" val="custom20235033_1"/>
  <p:tag name="KSO_WM_SLIDE_INDEX" val="1"/>
  <p:tag name="KSO_WM_SLIDE_ITEM_CNT" val="3"/>
  <p:tag name="KSO_WM_SLIDE_LAYOUT" val="a_f_β_l"/>
  <p:tag name="KSO_WM_SLIDE_LAYOUT_CNT" val="1_1_1_1"/>
  <p:tag name="KSO_WM_SLIDE_POSITION" val="535.05*151.65"/>
  <p:tag name="KSO_WM_SLIDE_SIZE" val="368.65*347.85"/>
  <p:tag name="KSO_WM_SLIDE_SUBTYPE" val="picTxt"/>
  <p:tag name="KSO_WM_SLIDE_TYPE" val="text"/>
  <p:tag name="KSO_WM_SPECIAL_SOURCE" val="bdnull"/>
  <p:tag name="KSO_WM_TAG_VERSION" val="3.0"/>
  <p:tag name="KSO_WM_TEMPLATE_CATEGORY" val="custom"/>
  <p:tag name="KSO_WM_TEMPLATE_COLOR_TYPE" val="0"/>
  <p:tag name="KSO_WM_TEMPLATE_INDEX" val="20235033"/>
  <p:tag name="KSO_WM_TEMPLATE_MASTER_TYPE" val="0"/>
  <p:tag name="KSO_WM_TEMPLATE_SUBCATEGORY" val="0"/>
  <p:tag name="RESOURCE_RECORD_KEY" val="{&quot;13&quot;:[4563121],&quot;65&quot;:[20235033],&quot;70&quot;:[3321698,3314960,3315266,3321670]}"/>
</p:tagLst>
</file>

<file path=ppt/tags/tag162.xml><?xml version="1.0" encoding="utf-8"?>
<p:tagLst xmlns:p="http://schemas.openxmlformats.org/presentationml/2006/main">
  <p:tag name="KSO_WM_BEAUTIFY_FLAG" val=""/>
</p:tagLst>
</file>

<file path=ppt/tags/tag163.xml><?xml version="1.0" encoding="utf-8"?>
<p:tagLst xmlns:p="http://schemas.openxmlformats.org/presentationml/2006/main">
  <p:tag name="KSO_WM_BEAUTIFY_FLAG" val=""/>
</p:tagLst>
</file>

<file path=ppt/tags/tag164.xml><?xml version="1.0" encoding="utf-8"?>
<p:tagLst xmlns:p="http://schemas.openxmlformats.org/presentationml/2006/main">
  <p:tag name="KSO_WM_BEAUTIFY_FLAG" val=""/>
</p:tagLst>
</file>

<file path=ppt/tags/tag165.xml><?xml version="1.0" encoding="utf-8"?>
<p:tagLst xmlns:p="http://schemas.openxmlformats.org/presentationml/2006/main">
  <p:tag name="KSO_WM_BEAUTIFY_FLAG" val=""/>
</p:tagLst>
</file>

<file path=ppt/tags/tag166.xml><?xml version="1.0" encoding="utf-8"?>
<p:tagLst xmlns:p="http://schemas.openxmlformats.org/presentationml/2006/main">
  <p:tag name="KSO_WM_BEAUTIFY_FLAG" val="#wm#"/>
  <p:tag name="KSO_WM_DIAGRAM_GROUP_CODE" val="l1-1"/>
  <p:tag name="KSO_WM_TAG_VERSION" val="3.0"/>
  <p:tag name="KSO_WM_TEMPLATE_CATEGORY" val="custom"/>
  <p:tag name="KSO_WM_TEMPLATE_INDEX" val="20233238"/>
  <p:tag name="KSO_WM_UNIT_COMPATIBLE" val="0"/>
  <p:tag name="KSO_WM_UNIT_DIAGRAM_ISNUMVISUAL" val="0"/>
  <p:tag name="KSO_WM_UNIT_DIAGRAM_ISREFERUNIT" val="0"/>
  <p:tag name="KSO_WM_UNIT_HIGHLIGHT" val="0"/>
  <p:tag name="KSO_WM_UNIT_ID" val="custom20233238_1*a*1"/>
  <p:tag name="KSO_WM_UNIT_INDEX" val="1"/>
  <p:tag name="KSO_WM_UNIT_ISCONTENTSTITLE" val="0"/>
  <p:tag name="KSO_WM_UNIT_ISNUMDGMTITLE" val="0"/>
  <p:tag name="KSO_WM_UNIT_LAYERLEVEL" val="1"/>
  <p:tag name="KSO_WM_UNIT_NOCLEAR" val="0"/>
  <p:tag name="KSO_WM_UNIT_PRESET_TEXT" val="单击此处添加标题"/>
  <p:tag name="KSO_WM_UNIT_TEXT_FILL_FORE_SCHEMECOLOR_INDEX" val="2"/>
  <p:tag name="KSO_WM_UNIT_TEXT_FILL_TYPE" val="1"/>
  <p:tag name="KSO_WM_UNIT_TYPE" val="a"/>
  <p:tag name="KSO_WM_UNIT_USESOURCEFORMAT_APPLY" val="0"/>
  <p:tag name="KSO_WM_UNIT_VALUE" val="30"/>
</p:tagLst>
</file>

<file path=ppt/tags/tag167.xml><?xml version="1.0" encoding="utf-8"?>
<p:tagLst xmlns:p="http://schemas.openxmlformats.org/presentationml/2006/main">
  <p:tag name="KSO_WM_BEAUTIFY_FLAG" val="#wm#"/>
  <p:tag name="KSO_WM_DIAGRAM_GROUP_CODE" val="l1-1"/>
  <p:tag name="KSO_WM_SLIDE_DIAGTYPE" val="l"/>
  <p:tag name="KSO_WM_SLIDE_ID" val="custom20235033_1"/>
  <p:tag name="KSO_WM_SLIDE_INDEX" val="1"/>
  <p:tag name="KSO_WM_SLIDE_ITEM_CNT" val="3"/>
  <p:tag name="KSO_WM_SLIDE_LAYOUT" val="a_f_β_l"/>
  <p:tag name="KSO_WM_SLIDE_LAYOUT_CNT" val="1_1_1_1"/>
  <p:tag name="KSO_WM_SLIDE_POSITION" val="535.05*151.65"/>
  <p:tag name="KSO_WM_SLIDE_SIZE" val="368.65*347.85"/>
  <p:tag name="KSO_WM_SLIDE_SUBTYPE" val="picTxt"/>
  <p:tag name="KSO_WM_SLIDE_TYPE" val="text"/>
  <p:tag name="KSO_WM_SPECIAL_SOURCE" val="bdnull"/>
  <p:tag name="KSO_WM_TAG_VERSION" val="3.0"/>
  <p:tag name="KSO_WM_TEMPLATE_CATEGORY" val="custom"/>
  <p:tag name="KSO_WM_TEMPLATE_COLOR_TYPE" val="0"/>
  <p:tag name="KSO_WM_TEMPLATE_INDEX" val="20235033"/>
  <p:tag name="KSO_WM_TEMPLATE_MASTER_TYPE" val="0"/>
  <p:tag name="KSO_WM_TEMPLATE_SUBCATEGORY" val="0"/>
  <p:tag name="RESOURCE_RECORD_KEY" val="{&quot;13&quot;:[4563121],&quot;65&quot;:[20235033],&quot;70&quot;:[3321698,3314960,3315266,3321670]}"/>
</p:tagLst>
</file>

<file path=ppt/tags/tag168.xml><?xml version="1.0" encoding="utf-8"?>
<p:tagLst xmlns:p="http://schemas.openxmlformats.org/presentationml/2006/main">
  <p:tag name="KSO_WM_BEAUTIFY_FLAG" val=""/>
</p:tagLst>
</file>

<file path=ppt/tags/tag169.xml><?xml version="1.0" encoding="utf-8"?>
<p:tagLst xmlns:p="http://schemas.openxmlformats.org/presentationml/2006/main">
  <p:tag name="KSO_WM_BEAUTIFY_FLAG" val="#wm#"/>
  <p:tag name="KSO_WM_DIAGRAM_GROUP_CODE" val="l1-1"/>
  <p:tag name="KSO_WM_TAG_VERSION" val="3.0"/>
  <p:tag name="KSO_WM_TEMPLATE_CATEGORY" val="custom"/>
  <p:tag name="KSO_WM_TEMPLATE_INDEX" val="20233238"/>
  <p:tag name="KSO_WM_UNIT_COMPATIBLE" val="0"/>
  <p:tag name="KSO_WM_UNIT_DIAGRAM_ISNUMVISUAL" val="0"/>
  <p:tag name="KSO_WM_UNIT_DIAGRAM_ISREFERUNIT" val="0"/>
  <p:tag name="KSO_WM_UNIT_HIGHLIGHT" val="0"/>
  <p:tag name="KSO_WM_UNIT_ID" val="custom20233238_1*a*1"/>
  <p:tag name="KSO_WM_UNIT_INDEX" val="1"/>
  <p:tag name="KSO_WM_UNIT_ISCONTENTSTITLE" val="0"/>
  <p:tag name="KSO_WM_UNIT_ISNUMDGMTITLE" val="0"/>
  <p:tag name="KSO_WM_UNIT_LAYERLEVEL" val="1"/>
  <p:tag name="KSO_WM_UNIT_NOCLEAR" val="0"/>
  <p:tag name="KSO_WM_UNIT_PRESET_TEXT" val="单击此处添加标题"/>
  <p:tag name="KSO_WM_UNIT_TEXT_FILL_FORE_SCHEMECOLOR_INDEX" val="2"/>
  <p:tag name="KSO_WM_UNIT_TEXT_FILL_TYPE" val="1"/>
  <p:tag name="KSO_WM_UNIT_TYPE" val="a"/>
  <p:tag name="KSO_WM_UNIT_USESOURCEFORMAT_APPLY" val="0"/>
  <p:tag name="KSO_WM_UNIT_VALUE" val="30"/>
</p:tagLst>
</file>

<file path=ppt/tags/tag1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70.xml><?xml version="1.0" encoding="utf-8"?>
<p:tagLst xmlns:p="http://schemas.openxmlformats.org/presentationml/2006/main">
  <p:tag name="KSO_WM_BEAUTIFY_FLAG" val=""/>
</p:tagLst>
</file>

<file path=ppt/tags/tag171.xml><?xml version="1.0" encoding="utf-8"?>
<p:tagLst xmlns:p="http://schemas.openxmlformats.org/presentationml/2006/main">
  <p:tag name="KSO_WM_BEAUTIFY_FLAG" val=""/>
</p:tagLst>
</file>

<file path=ppt/tags/tag172.xml><?xml version="1.0" encoding="utf-8"?>
<p:tagLst xmlns:p="http://schemas.openxmlformats.org/presentationml/2006/main">
  <p:tag name="KSO_WM_BEAUTIFY_FLAG" val=""/>
</p:tagLst>
</file>

<file path=ppt/tags/tag173.xml><?xml version="1.0" encoding="utf-8"?>
<p:tagLst xmlns:p="http://schemas.openxmlformats.org/presentationml/2006/main">
  <p:tag name="KSO_WM_BEAUTIFY_FLAG" val="#wm#"/>
  <p:tag name="KSO_WM_DIAGRAM_GROUP_CODE" val="l1-1"/>
  <p:tag name="KSO_WM_SLIDE_DIAGTYPE" val="l"/>
  <p:tag name="KSO_WM_SLIDE_ID" val="custom20235033_1"/>
  <p:tag name="KSO_WM_SLIDE_INDEX" val="1"/>
  <p:tag name="KSO_WM_SLIDE_ITEM_CNT" val="3"/>
  <p:tag name="KSO_WM_SLIDE_LAYOUT" val="a_f_β_l"/>
  <p:tag name="KSO_WM_SLIDE_LAYOUT_CNT" val="1_1_1_1"/>
  <p:tag name="KSO_WM_SLIDE_POSITION" val="535.05*151.65"/>
  <p:tag name="KSO_WM_SLIDE_SIZE" val="368.65*347.85"/>
  <p:tag name="KSO_WM_SLIDE_SUBTYPE" val="picTxt"/>
  <p:tag name="KSO_WM_SLIDE_TYPE" val="text"/>
  <p:tag name="KSO_WM_SPECIAL_SOURCE" val="bdnull"/>
  <p:tag name="KSO_WM_TAG_VERSION" val="3.0"/>
  <p:tag name="KSO_WM_TEMPLATE_CATEGORY" val="custom"/>
  <p:tag name="KSO_WM_TEMPLATE_COLOR_TYPE" val="0"/>
  <p:tag name="KSO_WM_TEMPLATE_INDEX" val="20235033"/>
  <p:tag name="KSO_WM_TEMPLATE_MASTER_TYPE" val="0"/>
  <p:tag name="KSO_WM_TEMPLATE_SUBCATEGORY" val="0"/>
  <p:tag name="RESOURCE_RECORD_KEY" val="{&quot;13&quot;:[4563121],&quot;65&quot;:[20235033],&quot;70&quot;:[3321698,3314960,3315266,3321670]}"/>
</p:tagLst>
</file>

<file path=ppt/tags/tag174.xml><?xml version="1.0" encoding="utf-8"?>
<p:tagLst xmlns:p="http://schemas.openxmlformats.org/presentationml/2006/main">
  <p:tag name="KSO_WM_BEAUTIFY_FLAG" val=""/>
</p:tagLst>
</file>

<file path=ppt/tags/tag175.xml><?xml version="1.0" encoding="utf-8"?>
<p:tagLst xmlns:p="http://schemas.openxmlformats.org/presentationml/2006/main">
  <p:tag name="KSO_WM_BEAUTIFY_FLAG" val="#wm#"/>
  <p:tag name="KSO_WM_DIAGRAM_GROUP_CODE" val="l1-1"/>
  <p:tag name="KSO_WM_TAG_VERSION" val="3.0"/>
  <p:tag name="KSO_WM_TEMPLATE_CATEGORY" val="custom"/>
  <p:tag name="KSO_WM_TEMPLATE_INDEX" val="20233238"/>
  <p:tag name="KSO_WM_UNIT_COMPATIBLE" val="0"/>
  <p:tag name="KSO_WM_UNIT_DIAGRAM_ISNUMVISUAL" val="0"/>
  <p:tag name="KSO_WM_UNIT_DIAGRAM_ISREFERUNIT" val="0"/>
  <p:tag name="KSO_WM_UNIT_HIGHLIGHT" val="0"/>
  <p:tag name="KSO_WM_UNIT_ID" val="custom20233238_1*a*1"/>
  <p:tag name="KSO_WM_UNIT_INDEX" val="1"/>
  <p:tag name="KSO_WM_UNIT_ISCONTENTSTITLE" val="0"/>
  <p:tag name="KSO_WM_UNIT_ISNUMDGMTITLE" val="0"/>
  <p:tag name="KSO_WM_UNIT_LAYERLEVEL" val="1"/>
  <p:tag name="KSO_WM_UNIT_NOCLEAR" val="0"/>
  <p:tag name="KSO_WM_UNIT_PRESET_TEXT" val="单击此处添加标题"/>
  <p:tag name="KSO_WM_UNIT_TEXT_FILL_FORE_SCHEMECOLOR_INDEX" val="2"/>
  <p:tag name="KSO_WM_UNIT_TEXT_FILL_TYPE" val="1"/>
  <p:tag name="KSO_WM_UNIT_TYPE" val="a"/>
  <p:tag name="KSO_WM_UNIT_USESOURCEFORMAT_APPLY" val="0"/>
  <p:tag name="KSO_WM_UNIT_VALUE" val="30"/>
</p:tagLst>
</file>

<file path=ppt/tags/tag176.xml><?xml version="1.0" encoding="utf-8"?>
<p:tagLst xmlns:p="http://schemas.openxmlformats.org/presentationml/2006/main">
  <p:tag name="KSO_WM_BEAUTIFY_FLAG" val=""/>
</p:tagLst>
</file>

<file path=ppt/tags/tag177.xml><?xml version="1.0" encoding="utf-8"?>
<p:tagLst xmlns:p="http://schemas.openxmlformats.org/presentationml/2006/main">
  <p:tag name="KSO_WM_BEAUTIFY_FLAG" val=""/>
</p:tagLst>
</file>

<file path=ppt/tags/tag178.xml><?xml version="1.0" encoding="utf-8"?>
<p:tagLst xmlns:p="http://schemas.openxmlformats.org/presentationml/2006/main">
  <p:tag name="KSO_WM_BEAUTIFY_FLAG" val=""/>
</p:tagLst>
</file>

<file path=ppt/tags/tag179.xml><?xml version="1.0" encoding="utf-8"?>
<p:tagLst xmlns:p="http://schemas.openxmlformats.org/presentationml/2006/main">
  <p:tag name="KSO_WM_BEAUTIFY_FLAG" val="#wm#"/>
  <p:tag name="KSO_WM_DIAGRAM_GROUP_CODE" val="l1-1"/>
  <p:tag name="KSO_WM_SLIDE_DIAGTYPE" val="l"/>
  <p:tag name="KSO_WM_SLIDE_ID" val="custom20235033_1"/>
  <p:tag name="KSO_WM_SLIDE_INDEX" val="1"/>
  <p:tag name="KSO_WM_SLIDE_ITEM_CNT" val="3"/>
  <p:tag name="KSO_WM_SLIDE_LAYOUT" val="a_f_β_l"/>
  <p:tag name="KSO_WM_SLIDE_LAYOUT_CNT" val="1_1_1_1"/>
  <p:tag name="KSO_WM_SLIDE_POSITION" val="535.05*151.65"/>
  <p:tag name="KSO_WM_SLIDE_SIZE" val="368.65*347.85"/>
  <p:tag name="KSO_WM_SLIDE_SUBTYPE" val="picTxt"/>
  <p:tag name="KSO_WM_SLIDE_TYPE" val="text"/>
  <p:tag name="KSO_WM_SPECIAL_SOURCE" val="bdnull"/>
  <p:tag name="KSO_WM_TAG_VERSION" val="3.0"/>
  <p:tag name="KSO_WM_TEMPLATE_CATEGORY" val="custom"/>
  <p:tag name="KSO_WM_TEMPLATE_COLOR_TYPE" val="0"/>
  <p:tag name="KSO_WM_TEMPLATE_INDEX" val="20235033"/>
  <p:tag name="KSO_WM_TEMPLATE_MASTER_TYPE" val="0"/>
  <p:tag name="KSO_WM_TEMPLATE_SUBCATEGORY" val="0"/>
  <p:tag name="RESOURCE_RECORD_KEY" val="{&quot;13&quot;:[4563121],&quot;65&quot;:[20235033],&quot;70&quot;:[3321698,3314960,3315266,3321670]}"/>
</p:tagLst>
</file>

<file path=ppt/tags/tag1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80.xml><?xml version="1.0" encoding="utf-8"?>
<p:tagLst xmlns:p="http://schemas.openxmlformats.org/presentationml/2006/main">
  <p:tag name="KSO_WM_BEAUTIFY_FLAG" val=""/>
</p:tagLst>
</file>

<file path=ppt/tags/tag181.xml><?xml version="1.0" encoding="utf-8"?>
<p:tagLst xmlns:p="http://schemas.openxmlformats.org/presentationml/2006/main">
  <p:tag name="KSO_WM_BEAUTIFY_FLAG" val="#wm#"/>
  <p:tag name="KSO_WM_DIAGRAM_GROUP_CODE" val="l1-1"/>
  <p:tag name="KSO_WM_TAG_VERSION" val="3.0"/>
  <p:tag name="KSO_WM_TEMPLATE_CATEGORY" val="custom"/>
  <p:tag name="KSO_WM_TEMPLATE_INDEX" val="20233238"/>
  <p:tag name="KSO_WM_UNIT_COMPATIBLE" val="0"/>
  <p:tag name="KSO_WM_UNIT_DIAGRAM_ISNUMVISUAL" val="0"/>
  <p:tag name="KSO_WM_UNIT_DIAGRAM_ISREFERUNIT" val="0"/>
  <p:tag name="KSO_WM_UNIT_HIGHLIGHT" val="0"/>
  <p:tag name="KSO_WM_UNIT_ID" val="custom20233238_1*a*1"/>
  <p:tag name="KSO_WM_UNIT_INDEX" val="1"/>
  <p:tag name="KSO_WM_UNIT_ISCONTENTSTITLE" val="0"/>
  <p:tag name="KSO_WM_UNIT_ISNUMDGMTITLE" val="0"/>
  <p:tag name="KSO_WM_UNIT_LAYERLEVEL" val="1"/>
  <p:tag name="KSO_WM_UNIT_NOCLEAR" val="0"/>
  <p:tag name="KSO_WM_UNIT_PRESET_TEXT" val="单击此处添加标题"/>
  <p:tag name="KSO_WM_UNIT_TEXT_FILL_FORE_SCHEMECOLOR_INDEX" val="2"/>
  <p:tag name="KSO_WM_UNIT_TEXT_FILL_TYPE" val="1"/>
  <p:tag name="KSO_WM_UNIT_TYPE" val="a"/>
  <p:tag name="KSO_WM_UNIT_USESOURCEFORMAT_APPLY" val="0"/>
  <p:tag name="KSO_WM_UNIT_VALUE" val="30"/>
</p:tagLst>
</file>

<file path=ppt/tags/tag182.xml><?xml version="1.0" encoding="utf-8"?>
<p:tagLst xmlns:p="http://schemas.openxmlformats.org/presentationml/2006/main">
  <p:tag name="KSO_WM_BEAUTIFY_FLAG" val=""/>
</p:tagLst>
</file>

<file path=ppt/tags/tag183.xml><?xml version="1.0" encoding="utf-8"?>
<p:tagLst xmlns:p="http://schemas.openxmlformats.org/presentationml/2006/main">
  <p:tag name="KSO_WM_BEAUTIFY_FLAG" val=""/>
</p:tagLst>
</file>

<file path=ppt/tags/tag184.xml><?xml version="1.0" encoding="utf-8"?>
<p:tagLst xmlns:p="http://schemas.openxmlformats.org/presentationml/2006/main">
  <p:tag name="KSO_WM_BEAUTIFY_FLAG" val=""/>
</p:tagLst>
</file>

<file path=ppt/tags/tag185.xml><?xml version="1.0" encoding="utf-8"?>
<p:tagLst xmlns:p="http://schemas.openxmlformats.org/presentationml/2006/main">
  <p:tag name="KSO_WM_BEAUTIFY_FLAG" val="#wm#"/>
  <p:tag name="KSO_WM_DIAGRAM_GROUP_CODE" val="l1-1"/>
  <p:tag name="KSO_WM_SLIDE_DIAGTYPE" val="l"/>
  <p:tag name="KSO_WM_SLIDE_ID" val="custom20235033_1"/>
  <p:tag name="KSO_WM_SLIDE_INDEX" val="1"/>
  <p:tag name="KSO_WM_SLIDE_ITEM_CNT" val="3"/>
  <p:tag name="KSO_WM_SLIDE_LAYOUT" val="a_f_β_l"/>
  <p:tag name="KSO_WM_SLIDE_LAYOUT_CNT" val="1_1_1_1"/>
  <p:tag name="KSO_WM_SLIDE_POSITION" val="535.05*151.65"/>
  <p:tag name="KSO_WM_SLIDE_SIZE" val="368.65*347.85"/>
  <p:tag name="KSO_WM_SLIDE_SUBTYPE" val="picTxt"/>
  <p:tag name="KSO_WM_SLIDE_TYPE" val="text"/>
  <p:tag name="KSO_WM_SPECIAL_SOURCE" val="bdnull"/>
  <p:tag name="KSO_WM_TAG_VERSION" val="3.0"/>
  <p:tag name="KSO_WM_TEMPLATE_CATEGORY" val="custom"/>
  <p:tag name="KSO_WM_TEMPLATE_COLOR_TYPE" val="0"/>
  <p:tag name="KSO_WM_TEMPLATE_INDEX" val="20235033"/>
  <p:tag name="KSO_WM_TEMPLATE_MASTER_TYPE" val="0"/>
  <p:tag name="KSO_WM_TEMPLATE_SUBCATEGORY" val="0"/>
  <p:tag name="RESOURCE_RECORD_KEY" val="{&quot;13&quot;:[4563121],&quot;65&quot;:[20235033],&quot;70&quot;:[3321698,3314960,3315266,3321670]}"/>
</p:tagLst>
</file>

<file path=ppt/tags/tag186.xml><?xml version="1.0" encoding="utf-8"?>
<p:tagLst xmlns:p="http://schemas.openxmlformats.org/presentationml/2006/main">
  <p:tag name="KSO_WM_BEAUTIFY_FLAG" val=""/>
</p:tagLst>
</file>

<file path=ppt/tags/tag187.xml><?xml version="1.0" encoding="utf-8"?>
<p:tagLst xmlns:p="http://schemas.openxmlformats.org/presentationml/2006/main">
  <p:tag name="KSO_WM_BEAUTIFY_FLAG" val="#wm#"/>
  <p:tag name="KSO_WM_DIAGRAM_GROUP_CODE" val="l1-1"/>
  <p:tag name="KSO_WM_TAG_VERSION" val="3.0"/>
  <p:tag name="KSO_WM_TEMPLATE_CATEGORY" val="custom"/>
  <p:tag name="KSO_WM_TEMPLATE_INDEX" val="20233238"/>
  <p:tag name="KSO_WM_UNIT_COMPATIBLE" val="0"/>
  <p:tag name="KSO_WM_UNIT_DIAGRAM_ISNUMVISUAL" val="0"/>
  <p:tag name="KSO_WM_UNIT_DIAGRAM_ISREFERUNIT" val="0"/>
  <p:tag name="KSO_WM_UNIT_HIGHLIGHT" val="0"/>
  <p:tag name="KSO_WM_UNIT_ID" val="custom20233238_1*a*1"/>
  <p:tag name="KSO_WM_UNIT_INDEX" val="1"/>
  <p:tag name="KSO_WM_UNIT_ISCONTENTSTITLE" val="0"/>
  <p:tag name="KSO_WM_UNIT_ISNUMDGMTITLE" val="0"/>
  <p:tag name="KSO_WM_UNIT_LAYERLEVEL" val="1"/>
  <p:tag name="KSO_WM_UNIT_NOCLEAR" val="0"/>
  <p:tag name="KSO_WM_UNIT_PRESET_TEXT" val="单击此处添加标题"/>
  <p:tag name="KSO_WM_UNIT_TEXT_FILL_FORE_SCHEMECOLOR_INDEX" val="2"/>
  <p:tag name="KSO_WM_UNIT_TEXT_FILL_TYPE" val="1"/>
  <p:tag name="KSO_WM_UNIT_TYPE" val="a"/>
  <p:tag name="KSO_WM_UNIT_USESOURCEFORMAT_APPLY" val="0"/>
  <p:tag name="KSO_WM_UNIT_VALUE" val="30"/>
</p:tagLst>
</file>

<file path=ppt/tags/tag188.xml><?xml version="1.0" encoding="utf-8"?>
<p:tagLst xmlns:p="http://schemas.openxmlformats.org/presentationml/2006/main">
  <p:tag name="KSO_WM_BEAUTIFY_FLAG" val=""/>
</p:tagLst>
</file>

<file path=ppt/tags/tag189.xml><?xml version="1.0" encoding="utf-8"?>
<p:tagLst xmlns:p="http://schemas.openxmlformats.org/presentationml/2006/main">
  <p:tag name="KSO_WM_BEAUTIFY_FLAG" val=""/>
</p:tagLst>
</file>

<file path=ppt/tags/tag1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90.xml><?xml version="1.0" encoding="utf-8"?>
<p:tagLst xmlns:p="http://schemas.openxmlformats.org/presentationml/2006/main">
  <p:tag name="KSO_WM_BEAUTIFY_FLAG" val=""/>
</p:tagLst>
</file>

<file path=ppt/tags/tag191.xml><?xml version="1.0" encoding="utf-8"?>
<p:tagLst xmlns:p="http://schemas.openxmlformats.org/presentationml/2006/main">
  <p:tag name="KSO_WM_BEAUTIFY_FLAG" val="#wm#"/>
  <p:tag name="KSO_WM_DIAGRAM_GROUP_CODE" val="l1-1"/>
  <p:tag name="KSO_WM_SLIDE_DIAGTYPE" val="l"/>
  <p:tag name="KSO_WM_SLIDE_ID" val="custom20235033_1"/>
  <p:tag name="KSO_WM_SLIDE_INDEX" val="1"/>
  <p:tag name="KSO_WM_SLIDE_ITEM_CNT" val="3"/>
  <p:tag name="KSO_WM_SLIDE_LAYOUT" val="a_f_β_l"/>
  <p:tag name="KSO_WM_SLIDE_LAYOUT_CNT" val="1_1_1_1"/>
  <p:tag name="KSO_WM_SLIDE_POSITION" val="535.05*151.65"/>
  <p:tag name="KSO_WM_SLIDE_SIZE" val="368.65*347.85"/>
  <p:tag name="KSO_WM_SLIDE_SUBTYPE" val="picTxt"/>
  <p:tag name="KSO_WM_SLIDE_TYPE" val="text"/>
  <p:tag name="KSO_WM_SPECIAL_SOURCE" val="bdnull"/>
  <p:tag name="KSO_WM_TAG_VERSION" val="3.0"/>
  <p:tag name="KSO_WM_TEMPLATE_CATEGORY" val="custom"/>
  <p:tag name="KSO_WM_TEMPLATE_COLOR_TYPE" val="0"/>
  <p:tag name="KSO_WM_TEMPLATE_INDEX" val="20235033"/>
  <p:tag name="KSO_WM_TEMPLATE_MASTER_TYPE" val="0"/>
  <p:tag name="KSO_WM_TEMPLATE_SUBCATEGORY" val="0"/>
  <p:tag name="RESOURCE_RECORD_KEY" val="{&quot;13&quot;:[4563121],&quot;65&quot;:[20235033],&quot;70&quot;:[3321698,3314960,3315266,3321670]}"/>
</p:tagLst>
</file>

<file path=ppt/tags/tag192.xml><?xml version="1.0" encoding="utf-8"?>
<p:tagLst xmlns:p="http://schemas.openxmlformats.org/presentationml/2006/main">
  <p:tag name="KSO_WM_BEAUTIFY_FLAG" val=""/>
</p:tagLst>
</file>

<file path=ppt/tags/tag193.xml><?xml version="1.0" encoding="utf-8"?>
<p:tagLst xmlns:p="http://schemas.openxmlformats.org/presentationml/2006/main">
  <p:tag name="KSO_WM_BEAUTIFY_FLAG" val="#wm#"/>
  <p:tag name="KSO_WM_DIAGRAM_GROUP_CODE" val="l1-1"/>
  <p:tag name="KSO_WM_TAG_VERSION" val="3.0"/>
  <p:tag name="KSO_WM_TEMPLATE_CATEGORY" val="custom"/>
  <p:tag name="KSO_WM_TEMPLATE_INDEX" val="20233238"/>
  <p:tag name="KSO_WM_UNIT_COMPATIBLE" val="0"/>
  <p:tag name="KSO_WM_UNIT_DIAGRAM_ISNUMVISUAL" val="0"/>
  <p:tag name="KSO_WM_UNIT_DIAGRAM_ISREFERUNIT" val="0"/>
  <p:tag name="KSO_WM_UNIT_HIGHLIGHT" val="0"/>
  <p:tag name="KSO_WM_UNIT_ID" val="custom20233238_1*a*1"/>
  <p:tag name="KSO_WM_UNIT_INDEX" val="1"/>
  <p:tag name="KSO_WM_UNIT_ISCONTENTSTITLE" val="0"/>
  <p:tag name="KSO_WM_UNIT_ISNUMDGMTITLE" val="0"/>
  <p:tag name="KSO_WM_UNIT_LAYERLEVEL" val="1"/>
  <p:tag name="KSO_WM_UNIT_NOCLEAR" val="0"/>
  <p:tag name="KSO_WM_UNIT_PRESET_TEXT" val="单击此处添加标题"/>
  <p:tag name="KSO_WM_UNIT_TEXT_FILL_FORE_SCHEMECOLOR_INDEX" val="2"/>
  <p:tag name="KSO_WM_UNIT_TEXT_FILL_TYPE" val="1"/>
  <p:tag name="KSO_WM_UNIT_TYPE" val="a"/>
  <p:tag name="KSO_WM_UNIT_USESOURCEFORMAT_APPLY" val="0"/>
  <p:tag name="KSO_WM_UNIT_VALUE" val="30"/>
</p:tagLst>
</file>

<file path=ppt/tags/tag194.xml><?xml version="1.0" encoding="utf-8"?>
<p:tagLst xmlns:p="http://schemas.openxmlformats.org/presentationml/2006/main">
  <p:tag name="KSO_WM_BEAUTIFY_FLAG" val=""/>
</p:tagLst>
</file>

<file path=ppt/tags/tag195.xml><?xml version="1.0" encoding="utf-8"?>
<p:tagLst xmlns:p="http://schemas.openxmlformats.org/presentationml/2006/main">
  <p:tag name="KSO_WM_BEAUTIFY_FLAG" val=""/>
</p:tagLst>
</file>

<file path=ppt/tags/tag196.xml><?xml version="1.0" encoding="utf-8"?>
<p:tagLst xmlns:p="http://schemas.openxmlformats.org/presentationml/2006/main">
  <p:tag name="KSO_WM_BEAUTIFY_FLAG" val=""/>
</p:tagLst>
</file>

<file path=ppt/tags/tag197.xml><?xml version="1.0" encoding="utf-8"?>
<p:tagLst xmlns:p="http://schemas.openxmlformats.org/presentationml/2006/main">
  <p:tag name="KSO_WM_BEAUTIFY_FLAG" val="#wm#"/>
  <p:tag name="KSO_WM_DIAGRAM_GROUP_CODE" val="l1-1"/>
  <p:tag name="KSO_WM_SLIDE_DIAGTYPE" val="l"/>
  <p:tag name="KSO_WM_SLIDE_ID" val="custom20235033_1"/>
  <p:tag name="KSO_WM_SLIDE_INDEX" val="1"/>
  <p:tag name="KSO_WM_SLIDE_ITEM_CNT" val="3"/>
  <p:tag name="KSO_WM_SLIDE_LAYOUT" val="a_f_β_l"/>
  <p:tag name="KSO_WM_SLIDE_LAYOUT_CNT" val="1_1_1_1"/>
  <p:tag name="KSO_WM_SLIDE_POSITION" val="535.05*151.65"/>
  <p:tag name="KSO_WM_SLIDE_SIZE" val="368.65*347.85"/>
  <p:tag name="KSO_WM_SLIDE_SUBTYPE" val="picTxt"/>
  <p:tag name="KSO_WM_SLIDE_TYPE" val="text"/>
  <p:tag name="KSO_WM_SPECIAL_SOURCE" val="bdnull"/>
  <p:tag name="KSO_WM_TAG_VERSION" val="3.0"/>
  <p:tag name="KSO_WM_TEMPLATE_CATEGORY" val="custom"/>
  <p:tag name="KSO_WM_TEMPLATE_COLOR_TYPE" val="0"/>
  <p:tag name="KSO_WM_TEMPLATE_INDEX" val="20235033"/>
  <p:tag name="KSO_WM_TEMPLATE_MASTER_TYPE" val="0"/>
  <p:tag name="KSO_WM_TEMPLATE_SUBCATEGORY" val="0"/>
  <p:tag name="RESOURCE_RECORD_KEY" val="{&quot;13&quot;:[4563121],&quot;65&quot;:[20235033],&quot;70&quot;:[3321698,3314960,3315266,3321670]}"/>
</p:tagLst>
</file>

<file path=ppt/tags/tag198.xml><?xml version="1.0" encoding="utf-8"?>
<p:tagLst xmlns:p="http://schemas.openxmlformats.org/presentationml/2006/main">
  <p:tag name="KSO_WM_BEAUTIFY_FLAG" val=""/>
</p:tagLst>
</file>

<file path=ppt/tags/tag199.xml><?xml version="1.0" encoding="utf-8"?>
<p:tagLst xmlns:p="http://schemas.openxmlformats.org/presentationml/2006/main">
  <p:tag name="KSO_WM_BEAUTIFY_FLAG" val="#wm#"/>
  <p:tag name="KSO_WM_DIAGRAM_GROUP_CODE" val="l1-1"/>
  <p:tag name="KSO_WM_TAG_VERSION" val="3.0"/>
  <p:tag name="KSO_WM_TEMPLATE_CATEGORY" val="custom"/>
  <p:tag name="KSO_WM_TEMPLATE_INDEX" val="20233238"/>
  <p:tag name="KSO_WM_UNIT_COMPATIBLE" val="0"/>
  <p:tag name="KSO_WM_UNIT_DIAGRAM_ISNUMVISUAL" val="0"/>
  <p:tag name="KSO_WM_UNIT_DIAGRAM_ISREFERUNIT" val="0"/>
  <p:tag name="KSO_WM_UNIT_HIGHLIGHT" val="0"/>
  <p:tag name="KSO_WM_UNIT_ID" val="custom20233238_1*a*1"/>
  <p:tag name="KSO_WM_UNIT_INDEX" val="1"/>
  <p:tag name="KSO_WM_UNIT_ISCONTENTSTITLE" val="0"/>
  <p:tag name="KSO_WM_UNIT_ISNUMDGMTITLE" val="0"/>
  <p:tag name="KSO_WM_UNIT_LAYERLEVEL" val="1"/>
  <p:tag name="KSO_WM_UNIT_NOCLEAR" val="0"/>
  <p:tag name="KSO_WM_UNIT_PRESET_TEXT" val="单击此处添加标题"/>
  <p:tag name="KSO_WM_UNIT_TEXT_FILL_FORE_SCHEMECOLOR_INDEX" val="2"/>
  <p:tag name="KSO_WM_UNIT_TEXT_FILL_TYPE" val="1"/>
  <p:tag name="KSO_WM_UNIT_TYPE" val="a"/>
  <p:tag name="KSO_WM_UNIT_USESOURCEFORMAT_APPLY" val="0"/>
  <p:tag name="KSO_WM_UNIT_VALUE" val="30"/>
</p:tagLst>
</file>

<file path=ppt/tags/tag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00.xml><?xml version="1.0" encoding="utf-8"?>
<p:tagLst xmlns:p="http://schemas.openxmlformats.org/presentationml/2006/main">
  <p:tag name="KSO_WM_BEAUTIFY_FLAG" val=""/>
</p:tagLst>
</file>

<file path=ppt/tags/tag201.xml><?xml version="1.0" encoding="utf-8"?>
<p:tagLst xmlns:p="http://schemas.openxmlformats.org/presentationml/2006/main">
  <p:tag name="KSO_WM_BEAUTIFY_FLAG" val=""/>
</p:tagLst>
</file>

<file path=ppt/tags/tag202.xml><?xml version="1.0" encoding="utf-8"?>
<p:tagLst xmlns:p="http://schemas.openxmlformats.org/presentationml/2006/main">
  <p:tag name="KSO_WM_BEAUTIFY_FLAG" val=""/>
</p:tagLst>
</file>

<file path=ppt/tags/tag203.xml><?xml version="1.0" encoding="utf-8"?>
<p:tagLst xmlns:p="http://schemas.openxmlformats.org/presentationml/2006/main">
  <p:tag name="KSO_WM_BEAUTIFY_FLAG" val="#wm#"/>
  <p:tag name="KSO_WM_DIAGRAM_GROUP_CODE" val="l1-1"/>
  <p:tag name="KSO_WM_SLIDE_DIAGTYPE" val="l"/>
  <p:tag name="KSO_WM_SLIDE_ID" val="custom20235033_1"/>
  <p:tag name="KSO_WM_SLIDE_INDEX" val="1"/>
  <p:tag name="KSO_WM_SLIDE_ITEM_CNT" val="3"/>
  <p:tag name="KSO_WM_SLIDE_LAYOUT" val="a_f_β_l"/>
  <p:tag name="KSO_WM_SLIDE_LAYOUT_CNT" val="1_1_1_1"/>
  <p:tag name="KSO_WM_SLIDE_POSITION" val="535.05*151.65"/>
  <p:tag name="KSO_WM_SLIDE_SIZE" val="368.65*347.85"/>
  <p:tag name="KSO_WM_SLIDE_SUBTYPE" val="picTxt"/>
  <p:tag name="KSO_WM_SLIDE_TYPE" val="text"/>
  <p:tag name="KSO_WM_SPECIAL_SOURCE" val="bdnull"/>
  <p:tag name="KSO_WM_TAG_VERSION" val="3.0"/>
  <p:tag name="KSO_WM_TEMPLATE_CATEGORY" val="custom"/>
  <p:tag name="KSO_WM_TEMPLATE_COLOR_TYPE" val="0"/>
  <p:tag name="KSO_WM_TEMPLATE_INDEX" val="20235033"/>
  <p:tag name="KSO_WM_TEMPLATE_MASTER_TYPE" val="0"/>
  <p:tag name="KSO_WM_TEMPLATE_SUBCATEGORY" val="0"/>
  <p:tag name="RESOURCE_RECORD_KEY" val="{&quot;13&quot;:[4563121],&quot;65&quot;:[20235033],&quot;70&quot;:[3321698,3314960,3315266,3321670]}"/>
</p:tagLst>
</file>

<file path=ppt/tags/tag204.xml><?xml version="1.0" encoding="utf-8"?>
<p:tagLst xmlns:p="http://schemas.openxmlformats.org/presentationml/2006/main">
  <p:tag name="KSO_WM_BEAUTIFY_FLAG" val=""/>
</p:tagLst>
</file>

<file path=ppt/tags/tag205.xml><?xml version="1.0" encoding="utf-8"?>
<p:tagLst xmlns:p="http://schemas.openxmlformats.org/presentationml/2006/main">
  <p:tag name="KSO_WM_BEAUTIFY_FLAG" val="#wm#"/>
  <p:tag name="KSO_WM_DIAGRAM_GROUP_CODE" val="l1-1"/>
  <p:tag name="KSO_WM_TAG_VERSION" val="3.0"/>
  <p:tag name="KSO_WM_TEMPLATE_CATEGORY" val="custom"/>
  <p:tag name="KSO_WM_TEMPLATE_INDEX" val="20233238"/>
  <p:tag name="KSO_WM_UNIT_COMPATIBLE" val="0"/>
  <p:tag name="KSO_WM_UNIT_DIAGRAM_ISNUMVISUAL" val="0"/>
  <p:tag name="KSO_WM_UNIT_DIAGRAM_ISREFERUNIT" val="0"/>
  <p:tag name="KSO_WM_UNIT_HIGHLIGHT" val="0"/>
  <p:tag name="KSO_WM_UNIT_ID" val="custom20233238_1*a*1"/>
  <p:tag name="KSO_WM_UNIT_INDEX" val="1"/>
  <p:tag name="KSO_WM_UNIT_ISCONTENTSTITLE" val="0"/>
  <p:tag name="KSO_WM_UNIT_ISNUMDGMTITLE" val="0"/>
  <p:tag name="KSO_WM_UNIT_LAYERLEVEL" val="1"/>
  <p:tag name="KSO_WM_UNIT_NOCLEAR" val="0"/>
  <p:tag name="KSO_WM_UNIT_PRESET_TEXT" val="单击此处添加标题"/>
  <p:tag name="KSO_WM_UNIT_TEXT_FILL_FORE_SCHEMECOLOR_INDEX" val="2"/>
  <p:tag name="KSO_WM_UNIT_TEXT_FILL_TYPE" val="1"/>
  <p:tag name="KSO_WM_UNIT_TYPE" val="a"/>
  <p:tag name="KSO_WM_UNIT_USESOURCEFORMAT_APPLY" val="0"/>
  <p:tag name="KSO_WM_UNIT_VALUE" val="30"/>
</p:tagLst>
</file>

<file path=ppt/tags/tag206.xml><?xml version="1.0" encoding="utf-8"?>
<p:tagLst xmlns:p="http://schemas.openxmlformats.org/presentationml/2006/main">
  <p:tag name="KSO_WM_BEAUTIFY_FLAG" val=""/>
</p:tagLst>
</file>

<file path=ppt/tags/tag207.xml><?xml version="1.0" encoding="utf-8"?>
<p:tagLst xmlns:p="http://schemas.openxmlformats.org/presentationml/2006/main">
  <p:tag name="KSO_WM_BEAUTIFY_FLAG" val=""/>
</p:tagLst>
</file>

<file path=ppt/tags/tag208.xml><?xml version="1.0" encoding="utf-8"?>
<p:tagLst xmlns:p="http://schemas.openxmlformats.org/presentationml/2006/main">
  <p:tag name="KSO_WM_BEAUTIFY_FLAG" val=""/>
</p:tagLst>
</file>

<file path=ppt/tags/tag209.xml><?xml version="1.0" encoding="utf-8"?>
<p:tagLst xmlns:p="http://schemas.openxmlformats.org/presentationml/2006/main">
  <p:tag name="KSO_WM_BEAUTIFY_FLAG" val="#wm#"/>
  <p:tag name="KSO_WM_DIAGRAM_GROUP_CODE" val="l1-1"/>
  <p:tag name="KSO_WM_SLIDE_DIAGTYPE" val="l"/>
  <p:tag name="KSO_WM_SLIDE_ID" val="custom20235033_1"/>
  <p:tag name="KSO_WM_SLIDE_INDEX" val="1"/>
  <p:tag name="KSO_WM_SLIDE_ITEM_CNT" val="3"/>
  <p:tag name="KSO_WM_SLIDE_LAYOUT" val="a_f_β_l"/>
  <p:tag name="KSO_WM_SLIDE_LAYOUT_CNT" val="1_1_1_1"/>
  <p:tag name="KSO_WM_SLIDE_POSITION" val="535.05*151.65"/>
  <p:tag name="KSO_WM_SLIDE_SIZE" val="368.65*347.85"/>
  <p:tag name="KSO_WM_SLIDE_SUBTYPE" val="picTxt"/>
  <p:tag name="KSO_WM_SLIDE_TYPE" val="text"/>
  <p:tag name="KSO_WM_SPECIAL_SOURCE" val="bdnull"/>
  <p:tag name="KSO_WM_TAG_VERSION" val="3.0"/>
  <p:tag name="KSO_WM_TEMPLATE_CATEGORY" val="custom"/>
  <p:tag name="KSO_WM_TEMPLATE_COLOR_TYPE" val="0"/>
  <p:tag name="KSO_WM_TEMPLATE_INDEX" val="20235033"/>
  <p:tag name="KSO_WM_TEMPLATE_MASTER_TYPE" val="0"/>
  <p:tag name="KSO_WM_TEMPLATE_SUBCATEGORY" val="0"/>
  <p:tag name="RESOURCE_RECORD_KEY" val="{&quot;13&quot;:[4563121],&quot;65&quot;:[20235033],&quot;70&quot;:[3321698,3314960,3315266,3321670]}"/>
</p:tagLst>
</file>

<file path=ppt/tags/tag2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10.xml><?xml version="1.0" encoding="utf-8"?>
<p:tagLst xmlns:p="http://schemas.openxmlformats.org/presentationml/2006/main">
  <p:tag name="KSO_WM_BEAUTIFY_FLAG" val=""/>
</p:tagLst>
</file>

<file path=ppt/tags/tag211.xml><?xml version="1.0" encoding="utf-8"?>
<p:tagLst xmlns:p="http://schemas.openxmlformats.org/presentationml/2006/main">
  <p:tag name="KSO_WM_BEAUTIFY_FLAG" val="#wm#"/>
  <p:tag name="KSO_WM_DIAGRAM_GROUP_CODE" val="l1-1"/>
  <p:tag name="KSO_WM_TAG_VERSION" val="3.0"/>
  <p:tag name="KSO_WM_TEMPLATE_CATEGORY" val="custom"/>
  <p:tag name="KSO_WM_TEMPLATE_INDEX" val="20233238"/>
  <p:tag name="KSO_WM_UNIT_COMPATIBLE" val="0"/>
  <p:tag name="KSO_WM_UNIT_DIAGRAM_ISNUMVISUAL" val="0"/>
  <p:tag name="KSO_WM_UNIT_DIAGRAM_ISREFERUNIT" val="0"/>
  <p:tag name="KSO_WM_UNIT_HIGHLIGHT" val="0"/>
  <p:tag name="KSO_WM_UNIT_ID" val="custom20233238_1*a*1"/>
  <p:tag name="KSO_WM_UNIT_INDEX" val="1"/>
  <p:tag name="KSO_WM_UNIT_ISCONTENTSTITLE" val="0"/>
  <p:tag name="KSO_WM_UNIT_ISNUMDGMTITLE" val="0"/>
  <p:tag name="KSO_WM_UNIT_LAYERLEVEL" val="1"/>
  <p:tag name="KSO_WM_UNIT_NOCLEAR" val="0"/>
  <p:tag name="KSO_WM_UNIT_PRESET_TEXT" val="单击此处添加标题"/>
  <p:tag name="KSO_WM_UNIT_TEXT_FILL_FORE_SCHEMECOLOR_INDEX" val="2"/>
  <p:tag name="KSO_WM_UNIT_TEXT_FILL_TYPE" val="1"/>
  <p:tag name="KSO_WM_UNIT_TYPE" val="a"/>
  <p:tag name="KSO_WM_UNIT_USESOURCEFORMAT_APPLY" val="0"/>
  <p:tag name="KSO_WM_UNIT_VALUE" val="30"/>
</p:tagLst>
</file>

<file path=ppt/tags/tag212.xml><?xml version="1.0" encoding="utf-8"?>
<p:tagLst xmlns:p="http://schemas.openxmlformats.org/presentationml/2006/main">
  <p:tag name="KSO_WM_BEAUTIFY_FLAG" val=""/>
</p:tagLst>
</file>

<file path=ppt/tags/tag213.xml><?xml version="1.0" encoding="utf-8"?>
<p:tagLst xmlns:p="http://schemas.openxmlformats.org/presentationml/2006/main">
  <p:tag name="KSO_WM_BEAUTIFY_FLAG" val=""/>
</p:tagLst>
</file>

<file path=ppt/tags/tag214.xml><?xml version="1.0" encoding="utf-8"?>
<p:tagLst xmlns:p="http://schemas.openxmlformats.org/presentationml/2006/main">
  <p:tag name="KSO_WM_BEAUTIFY_FLAG" val=""/>
</p:tagLst>
</file>

<file path=ppt/tags/tag215.xml><?xml version="1.0" encoding="utf-8"?>
<p:tagLst xmlns:p="http://schemas.openxmlformats.org/presentationml/2006/main">
  <p:tag name="KSO_WM_BEAUTIFY_FLAG" val="#wm#"/>
  <p:tag name="KSO_WM_DIAGRAM_GROUP_CODE" val="l1-1"/>
  <p:tag name="KSO_WM_SLIDE_DIAGTYPE" val="l"/>
  <p:tag name="KSO_WM_SLIDE_ID" val="custom20235033_1"/>
  <p:tag name="KSO_WM_SLIDE_INDEX" val="1"/>
  <p:tag name="KSO_WM_SLIDE_ITEM_CNT" val="3"/>
  <p:tag name="KSO_WM_SLIDE_LAYOUT" val="a_f_β_l"/>
  <p:tag name="KSO_WM_SLIDE_LAYOUT_CNT" val="1_1_1_1"/>
  <p:tag name="KSO_WM_SLIDE_POSITION" val="535.05*151.65"/>
  <p:tag name="KSO_WM_SLIDE_SIZE" val="368.65*347.85"/>
  <p:tag name="KSO_WM_SLIDE_SUBTYPE" val="picTxt"/>
  <p:tag name="KSO_WM_SLIDE_TYPE" val="text"/>
  <p:tag name="KSO_WM_SPECIAL_SOURCE" val="bdnull"/>
  <p:tag name="KSO_WM_TAG_VERSION" val="3.0"/>
  <p:tag name="KSO_WM_TEMPLATE_CATEGORY" val="custom"/>
  <p:tag name="KSO_WM_TEMPLATE_COLOR_TYPE" val="0"/>
  <p:tag name="KSO_WM_TEMPLATE_INDEX" val="20235033"/>
  <p:tag name="KSO_WM_TEMPLATE_MASTER_TYPE" val="0"/>
  <p:tag name="KSO_WM_TEMPLATE_SUBCATEGORY" val="0"/>
  <p:tag name="RESOURCE_RECORD_KEY" val="{&quot;13&quot;:[4563121],&quot;65&quot;:[20235033],&quot;70&quot;:[3321698,3314960,3315266,3321670]}"/>
</p:tagLst>
</file>

<file path=ppt/tags/tag216.xml><?xml version="1.0" encoding="utf-8"?>
<p:tagLst xmlns:p="http://schemas.openxmlformats.org/presentationml/2006/main">
  <p:tag name="KSO_WM_BEAUTIFY_FLAG" val=""/>
</p:tagLst>
</file>

<file path=ppt/tags/tag217.xml><?xml version="1.0" encoding="utf-8"?>
<p:tagLst xmlns:p="http://schemas.openxmlformats.org/presentationml/2006/main">
  <p:tag name="KSO_WM_BEAUTIFY_FLAG" val="#wm#"/>
  <p:tag name="KSO_WM_DIAGRAM_GROUP_CODE" val="l1-1"/>
  <p:tag name="KSO_WM_TAG_VERSION" val="3.0"/>
  <p:tag name="KSO_WM_TEMPLATE_CATEGORY" val="custom"/>
  <p:tag name="KSO_WM_TEMPLATE_INDEX" val="20233238"/>
  <p:tag name="KSO_WM_UNIT_COMPATIBLE" val="0"/>
  <p:tag name="KSO_WM_UNIT_DIAGRAM_ISNUMVISUAL" val="0"/>
  <p:tag name="KSO_WM_UNIT_DIAGRAM_ISREFERUNIT" val="0"/>
  <p:tag name="KSO_WM_UNIT_HIGHLIGHT" val="0"/>
  <p:tag name="KSO_WM_UNIT_ID" val="custom20233238_1*a*1"/>
  <p:tag name="KSO_WM_UNIT_INDEX" val="1"/>
  <p:tag name="KSO_WM_UNIT_ISCONTENTSTITLE" val="0"/>
  <p:tag name="KSO_WM_UNIT_ISNUMDGMTITLE" val="0"/>
  <p:tag name="KSO_WM_UNIT_LAYERLEVEL" val="1"/>
  <p:tag name="KSO_WM_UNIT_NOCLEAR" val="0"/>
  <p:tag name="KSO_WM_UNIT_PRESET_TEXT" val="单击此处添加标题"/>
  <p:tag name="KSO_WM_UNIT_TEXT_FILL_FORE_SCHEMECOLOR_INDEX" val="2"/>
  <p:tag name="KSO_WM_UNIT_TEXT_FILL_TYPE" val="1"/>
  <p:tag name="KSO_WM_UNIT_TYPE" val="a"/>
  <p:tag name="KSO_WM_UNIT_USESOURCEFORMAT_APPLY" val="0"/>
  <p:tag name="KSO_WM_UNIT_VALUE" val="30"/>
</p:tagLst>
</file>

<file path=ppt/tags/tag218.xml><?xml version="1.0" encoding="utf-8"?>
<p:tagLst xmlns:p="http://schemas.openxmlformats.org/presentationml/2006/main">
  <p:tag name="KSO_WM_BEAUTIFY_FLAG" val=""/>
</p:tagLst>
</file>

<file path=ppt/tags/tag219.xml><?xml version="1.0" encoding="utf-8"?>
<p:tagLst xmlns:p="http://schemas.openxmlformats.org/presentationml/2006/main">
  <p:tag name="KSO_WM_BEAUTIFY_FLAG" val=""/>
</p:tagLst>
</file>

<file path=ppt/tags/tag2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20.xml><?xml version="1.0" encoding="utf-8"?>
<p:tagLst xmlns:p="http://schemas.openxmlformats.org/presentationml/2006/main">
  <p:tag name="KSO_WM_BEAUTIFY_FLAG" val=""/>
</p:tagLst>
</file>

<file path=ppt/tags/tag221.xml><?xml version="1.0" encoding="utf-8"?>
<p:tagLst xmlns:p="http://schemas.openxmlformats.org/presentationml/2006/main">
  <p:tag name="KSO_WM_BEAUTIFY_FLAG" val="#wm#"/>
  <p:tag name="KSO_WM_DIAGRAM_GROUP_CODE" val="l1-1"/>
  <p:tag name="KSO_WM_SLIDE_DIAGTYPE" val="l"/>
  <p:tag name="KSO_WM_SLIDE_ID" val="custom20235033_1"/>
  <p:tag name="KSO_WM_SLIDE_INDEX" val="1"/>
  <p:tag name="KSO_WM_SLIDE_ITEM_CNT" val="3"/>
  <p:tag name="KSO_WM_SLIDE_LAYOUT" val="a_f_β_l"/>
  <p:tag name="KSO_WM_SLIDE_LAYOUT_CNT" val="1_1_1_1"/>
  <p:tag name="KSO_WM_SLIDE_POSITION" val="535.05*151.65"/>
  <p:tag name="KSO_WM_SLIDE_SIZE" val="368.65*347.85"/>
  <p:tag name="KSO_WM_SLIDE_SUBTYPE" val="picTxt"/>
  <p:tag name="KSO_WM_SLIDE_TYPE" val="text"/>
  <p:tag name="KSO_WM_SPECIAL_SOURCE" val="bdnull"/>
  <p:tag name="KSO_WM_TAG_VERSION" val="3.0"/>
  <p:tag name="KSO_WM_TEMPLATE_CATEGORY" val="custom"/>
  <p:tag name="KSO_WM_TEMPLATE_COLOR_TYPE" val="0"/>
  <p:tag name="KSO_WM_TEMPLATE_INDEX" val="20235033"/>
  <p:tag name="KSO_WM_TEMPLATE_MASTER_TYPE" val="0"/>
  <p:tag name="KSO_WM_TEMPLATE_SUBCATEGORY" val="0"/>
  <p:tag name="RESOURCE_RECORD_KEY" val="{&quot;13&quot;:[4563121],&quot;65&quot;:[20235033],&quot;70&quot;:[3321698,3314960,3315266,3321670]}"/>
</p:tagLst>
</file>

<file path=ppt/tags/tag222.xml><?xml version="1.0" encoding="utf-8"?>
<p:tagLst xmlns:p="http://schemas.openxmlformats.org/presentationml/2006/main">
  <p:tag name="KSO_WM_BEAUTIFY_FLAG" val=""/>
</p:tagLst>
</file>

<file path=ppt/tags/tag223.xml><?xml version="1.0" encoding="utf-8"?>
<p:tagLst xmlns:p="http://schemas.openxmlformats.org/presentationml/2006/main">
  <p:tag name="KSO_WM_BEAUTIFY_FLAG" val="#wm#"/>
  <p:tag name="KSO_WM_DIAGRAM_GROUP_CODE" val="l1-1"/>
  <p:tag name="KSO_WM_TAG_VERSION" val="3.0"/>
  <p:tag name="KSO_WM_TEMPLATE_CATEGORY" val="custom"/>
  <p:tag name="KSO_WM_TEMPLATE_INDEX" val="20233238"/>
  <p:tag name="KSO_WM_UNIT_COMPATIBLE" val="0"/>
  <p:tag name="KSO_WM_UNIT_DIAGRAM_ISNUMVISUAL" val="0"/>
  <p:tag name="KSO_WM_UNIT_DIAGRAM_ISREFERUNIT" val="0"/>
  <p:tag name="KSO_WM_UNIT_HIGHLIGHT" val="0"/>
  <p:tag name="KSO_WM_UNIT_ID" val="custom20233238_1*a*1"/>
  <p:tag name="KSO_WM_UNIT_INDEX" val="1"/>
  <p:tag name="KSO_WM_UNIT_ISCONTENTSTITLE" val="0"/>
  <p:tag name="KSO_WM_UNIT_ISNUMDGMTITLE" val="0"/>
  <p:tag name="KSO_WM_UNIT_LAYERLEVEL" val="1"/>
  <p:tag name="KSO_WM_UNIT_NOCLEAR" val="0"/>
  <p:tag name="KSO_WM_UNIT_PRESET_TEXT" val="单击此处添加标题"/>
  <p:tag name="KSO_WM_UNIT_TEXT_FILL_FORE_SCHEMECOLOR_INDEX" val="2"/>
  <p:tag name="KSO_WM_UNIT_TEXT_FILL_TYPE" val="1"/>
  <p:tag name="KSO_WM_UNIT_TYPE" val="a"/>
  <p:tag name="KSO_WM_UNIT_USESOURCEFORMAT_APPLY" val="0"/>
  <p:tag name="KSO_WM_UNIT_VALUE" val="30"/>
</p:tagLst>
</file>

<file path=ppt/tags/tag224.xml><?xml version="1.0" encoding="utf-8"?>
<p:tagLst xmlns:p="http://schemas.openxmlformats.org/presentationml/2006/main">
  <p:tag name="KSO_WM_BEAUTIFY_FLAG" val=""/>
</p:tagLst>
</file>

<file path=ppt/tags/tag225.xml><?xml version="1.0" encoding="utf-8"?>
<p:tagLst xmlns:p="http://schemas.openxmlformats.org/presentationml/2006/main">
  <p:tag name="KSO_WM_BEAUTIFY_FLAG" val=""/>
</p:tagLst>
</file>

<file path=ppt/tags/tag226.xml><?xml version="1.0" encoding="utf-8"?>
<p:tagLst xmlns:p="http://schemas.openxmlformats.org/presentationml/2006/main">
  <p:tag name="KSO_WM_BEAUTIFY_FLAG" val=""/>
</p:tagLst>
</file>

<file path=ppt/tags/tag227.xml><?xml version="1.0" encoding="utf-8"?>
<p:tagLst xmlns:p="http://schemas.openxmlformats.org/presentationml/2006/main">
  <p:tag name="KSO_WM_BEAUTIFY_FLAG" val="#wm#"/>
  <p:tag name="KSO_WM_DIAGRAM_GROUP_CODE" val="l1-1"/>
  <p:tag name="KSO_WM_SLIDE_DIAGTYPE" val="l"/>
  <p:tag name="KSO_WM_SLIDE_ID" val="custom20235033_1"/>
  <p:tag name="KSO_WM_SLIDE_INDEX" val="1"/>
  <p:tag name="KSO_WM_SLIDE_ITEM_CNT" val="3"/>
  <p:tag name="KSO_WM_SLIDE_LAYOUT" val="a_f_β_l"/>
  <p:tag name="KSO_WM_SLIDE_LAYOUT_CNT" val="1_1_1_1"/>
  <p:tag name="KSO_WM_SLIDE_POSITION" val="535.05*151.65"/>
  <p:tag name="KSO_WM_SLIDE_SIZE" val="368.65*347.85"/>
  <p:tag name="KSO_WM_SLIDE_SUBTYPE" val="picTxt"/>
  <p:tag name="KSO_WM_SLIDE_TYPE" val="text"/>
  <p:tag name="KSO_WM_SPECIAL_SOURCE" val="bdnull"/>
  <p:tag name="KSO_WM_TAG_VERSION" val="3.0"/>
  <p:tag name="KSO_WM_TEMPLATE_CATEGORY" val="custom"/>
  <p:tag name="KSO_WM_TEMPLATE_COLOR_TYPE" val="0"/>
  <p:tag name="KSO_WM_TEMPLATE_INDEX" val="20235033"/>
  <p:tag name="KSO_WM_TEMPLATE_MASTER_TYPE" val="0"/>
  <p:tag name="KSO_WM_TEMPLATE_SUBCATEGORY" val="0"/>
  <p:tag name="RESOURCE_RECORD_KEY" val="{&quot;13&quot;:[4563121],&quot;65&quot;:[20235033],&quot;70&quot;:[3321698,3314960,3315266,3321670]}"/>
</p:tagLst>
</file>

<file path=ppt/tags/tag228.xml><?xml version="1.0" encoding="utf-8"?>
<p:tagLst xmlns:p="http://schemas.openxmlformats.org/presentationml/2006/main">
  <p:tag name="KSO_WM_BEAUTIFY_FLAG" val=""/>
</p:tagLst>
</file>

<file path=ppt/tags/tag229.xml><?xml version="1.0" encoding="utf-8"?>
<p:tagLst xmlns:p="http://schemas.openxmlformats.org/presentationml/2006/main">
  <p:tag name="KSO_WM_BEAUTIFY_FLAG" val="#wm#"/>
  <p:tag name="KSO_WM_DIAGRAM_GROUP_CODE" val="l1-1"/>
  <p:tag name="KSO_WM_TAG_VERSION" val="3.0"/>
  <p:tag name="KSO_WM_TEMPLATE_CATEGORY" val="custom"/>
  <p:tag name="KSO_WM_TEMPLATE_INDEX" val="20233238"/>
  <p:tag name="KSO_WM_UNIT_COMPATIBLE" val="0"/>
  <p:tag name="KSO_WM_UNIT_DIAGRAM_ISNUMVISUAL" val="0"/>
  <p:tag name="KSO_WM_UNIT_DIAGRAM_ISREFERUNIT" val="0"/>
  <p:tag name="KSO_WM_UNIT_HIGHLIGHT" val="0"/>
  <p:tag name="KSO_WM_UNIT_ID" val="custom20233238_1*a*1"/>
  <p:tag name="KSO_WM_UNIT_INDEX" val="1"/>
  <p:tag name="KSO_WM_UNIT_ISCONTENTSTITLE" val="0"/>
  <p:tag name="KSO_WM_UNIT_ISNUMDGMTITLE" val="0"/>
  <p:tag name="KSO_WM_UNIT_LAYERLEVEL" val="1"/>
  <p:tag name="KSO_WM_UNIT_NOCLEAR" val="0"/>
  <p:tag name="KSO_WM_UNIT_PRESET_TEXT" val="单击此处添加标题"/>
  <p:tag name="KSO_WM_UNIT_TEXT_FILL_FORE_SCHEMECOLOR_INDEX" val="2"/>
  <p:tag name="KSO_WM_UNIT_TEXT_FILL_TYPE" val="1"/>
  <p:tag name="KSO_WM_UNIT_TYPE" val="a"/>
  <p:tag name="KSO_WM_UNIT_USESOURCEFORMAT_APPLY" val="0"/>
  <p:tag name="KSO_WM_UNIT_VALUE" val="30"/>
</p:tagLst>
</file>

<file path=ppt/tags/tag2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30.xml><?xml version="1.0" encoding="utf-8"?>
<p:tagLst xmlns:p="http://schemas.openxmlformats.org/presentationml/2006/main">
  <p:tag name="KSO_WM_BEAUTIFY_FLAG" val=""/>
</p:tagLst>
</file>

<file path=ppt/tags/tag231.xml><?xml version="1.0" encoding="utf-8"?>
<p:tagLst xmlns:p="http://schemas.openxmlformats.org/presentationml/2006/main">
  <p:tag name="KSO_WM_BEAUTIFY_FLAG" val=""/>
</p:tagLst>
</file>

<file path=ppt/tags/tag232.xml><?xml version="1.0" encoding="utf-8"?>
<p:tagLst xmlns:p="http://schemas.openxmlformats.org/presentationml/2006/main">
  <p:tag name="KSO_WM_BEAUTIFY_FLAG" val=""/>
</p:tagLst>
</file>

<file path=ppt/tags/tag233.xml><?xml version="1.0" encoding="utf-8"?>
<p:tagLst xmlns:p="http://schemas.openxmlformats.org/presentationml/2006/main">
  <p:tag name="KSO_WM_BEAUTIFY_FLAG" val="#wm#"/>
  <p:tag name="KSO_WM_DIAGRAM_GROUP_CODE" val="l1-1"/>
  <p:tag name="KSO_WM_SLIDE_DIAGTYPE" val="l"/>
  <p:tag name="KSO_WM_SLIDE_ID" val="custom20235033_1"/>
  <p:tag name="KSO_WM_SLIDE_INDEX" val="1"/>
  <p:tag name="KSO_WM_SLIDE_ITEM_CNT" val="3"/>
  <p:tag name="KSO_WM_SLIDE_LAYOUT" val="a_f_β_l"/>
  <p:tag name="KSO_WM_SLIDE_LAYOUT_CNT" val="1_1_1_1"/>
  <p:tag name="KSO_WM_SLIDE_POSITION" val="535.05*151.65"/>
  <p:tag name="KSO_WM_SLIDE_SIZE" val="368.65*347.85"/>
  <p:tag name="KSO_WM_SLIDE_SUBTYPE" val="picTxt"/>
  <p:tag name="KSO_WM_SLIDE_TYPE" val="text"/>
  <p:tag name="KSO_WM_SPECIAL_SOURCE" val="bdnull"/>
  <p:tag name="KSO_WM_TAG_VERSION" val="3.0"/>
  <p:tag name="KSO_WM_TEMPLATE_CATEGORY" val="custom"/>
  <p:tag name="KSO_WM_TEMPLATE_COLOR_TYPE" val="0"/>
  <p:tag name="KSO_WM_TEMPLATE_INDEX" val="20235033"/>
  <p:tag name="KSO_WM_TEMPLATE_MASTER_TYPE" val="0"/>
  <p:tag name="KSO_WM_TEMPLATE_SUBCATEGORY" val="0"/>
  <p:tag name="RESOURCE_RECORD_KEY" val="{&quot;13&quot;:[4563121],&quot;65&quot;:[20235033],&quot;70&quot;:[3321698,3314960,3315266,3321670]}"/>
</p:tagLst>
</file>

<file path=ppt/tags/tag234.xml><?xml version="1.0" encoding="utf-8"?>
<p:tagLst xmlns:p="http://schemas.openxmlformats.org/presentationml/2006/main">
  <p:tag name="KSO_WM_BEAUTIFY_FLAG" val=""/>
</p:tagLst>
</file>

<file path=ppt/tags/tag235.xml><?xml version="1.0" encoding="utf-8"?>
<p:tagLst xmlns:p="http://schemas.openxmlformats.org/presentationml/2006/main">
  <p:tag name="KSO_WM_BEAUTIFY_FLAG" val="#wm#"/>
  <p:tag name="KSO_WM_DIAGRAM_GROUP_CODE" val="l1-1"/>
  <p:tag name="KSO_WM_TAG_VERSION" val="3.0"/>
  <p:tag name="KSO_WM_TEMPLATE_CATEGORY" val="custom"/>
  <p:tag name="KSO_WM_TEMPLATE_INDEX" val="20233238"/>
  <p:tag name="KSO_WM_UNIT_COMPATIBLE" val="0"/>
  <p:tag name="KSO_WM_UNIT_DIAGRAM_ISNUMVISUAL" val="0"/>
  <p:tag name="KSO_WM_UNIT_DIAGRAM_ISREFERUNIT" val="0"/>
  <p:tag name="KSO_WM_UNIT_HIGHLIGHT" val="0"/>
  <p:tag name="KSO_WM_UNIT_ID" val="custom20233238_1*a*1"/>
  <p:tag name="KSO_WM_UNIT_INDEX" val="1"/>
  <p:tag name="KSO_WM_UNIT_ISCONTENTSTITLE" val="0"/>
  <p:tag name="KSO_WM_UNIT_ISNUMDGMTITLE" val="0"/>
  <p:tag name="KSO_WM_UNIT_LAYERLEVEL" val="1"/>
  <p:tag name="KSO_WM_UNIT_NOCLEAR" val="0"/>
  <p:tag name="KSO_WM_UNIT_PRESET_TEXT" val="单击此处添加标题"/>
  <p:tag name="KSO_WM_UNIT_TEXT_FILL_FORE_SCHEMECOLOR_INDEX" val="2"/>
  <p:tag name="KSO_WM_UNIT_TEXT_FILL_TYPE" val="1"/>
  <p:tag name="KSO_WM_UNIT_TYPE" val="a"/>
  <p:tag name="KSO_WM_UNIT_USESOURCEFORMAT_APPLY" val="0"/>
  <p:tag name="KSO_WM_UNIT_VALUE" val="30"/>
</p:tagLst>
</file>

<file path=ppt/tags/tag236.xml><?xml version="1.0" encoding="utf-8"?>
<p:tagLst xmlns:p="http://schemas.openxmlformats.org/presentationml/2006/main">
  <p:tag name="KSO_WM_BEAUTIFY_FLAG" val=""/>
</p:tagLst>
</file>

<file path=ppt/tags/tag237.xml><?xml version="1.0" encoding="utf-8"?>
<p:tagLst xmlns:p="http://schemas.openxmlformats.org/presentationml/2006/main">
  <p:tag name="KSO_WM_BEAUTIFY_FLAG" val=""/>
</p:tagLst>
</file>

<file path=ppt/tags/tag238.xml><?xml version="1.0" encoding="utf-8"?>
<p:tagLst xmlns:p="http://schemas.openxmlformats.org/presentationml/2006/main">
  <p:tag name="KSO_WM_BEAUTIFY_FLAG" val=""/>
</p:tagLst>
</file>

<file path=ppt/tags/tag239.xml><?xml version="1.0" encoding="utf-8"?>
<p:tagLst xmlns:p="http://schemas.openxmlformats.org/presentationml/2006/main">
  <p:tag name="KSO_WM_BEAUTIFY_FLAG" val="#wm#"/>
  <p:tag name="KSO_WM_DIAGRAM_GROUP_CODE" val="l1-1"/>
  <p:tag name="KSO_WM_SLIDE_DIAGTYPE" val="l"/>
  <p:tag name="KSO_WM_SLIDE_ID" val="custom20235033_1"/>
  <p:tag name="KSO_WM_SLIDE_INDEX" val="1"/>
  <p:tag name="KSO_WM_SLIDE_ITEM_CNT" val="3"/>
  <p:tag name="KSO_WM_SLIDE_LAYOUT" val="a_f_β_l"/>
  <p:tag name="KSO_WM_SLIDE_LAYOUT_CNT" val="1_1_1_1"/>
  <p:tag name="KSO_WM_SLIDE_POSITION" val="535.05*151.65"/>
  <p:tag name="KSO_WM_SLIDE_SIZE" val="368.65*347.85"/>
  <p:tag name="KSO_WM_SLIDE_SUBTYPE" val="picTxt"/>
  <p:tag name="KSO_WM_SLIDE_TYPE" val="text"/>
  <p:tag name="KSO_WM_SPECIAL_SOURCE" val="bdnull"/>
  <p:tag name="KSO_WM_TAG_VERSION" val="3.0"/>
  <p:tag name="KSO_WM_TEMPLATE_CATEGORY" val="custom"/>
  <p:tag name="KSO_WM_TEMPLATE_COLOR_TYPE" val="0"/>
  <p:tag name="KSO_WM_TEMPLATE_INDEX" val="20235033"/>
  <p:tag name="KSO_WM_TEMPLATE_MASTER_TYPE" val="0"/>
  <p:tag name="KSO_WM_TEMPLATE_SUBCATEGORY" val="0"/>
  <p:tag name="RESOURCE_RECORD_KEY" val="{&quot;13&quot;:[4563121],&quot;65&quot;:[20235033],&quot;70&quot;:[3321698,3314960,3315266,3321670]}"/>
</p:tagLst>
</file>

<file path=ppt/tags/tag2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40.xml><?xml version="1.0" encoding="utf-8"?>
<p:tagLst xmlns:p="http://schemas.openxmlformats.org/presentationml/2006/main">
  <p:tag name="KSO_WM_BEAUTIFY_FLAG" val=""/>
</p:tagLst>
</file>

<file path=ppt/tags/tag241.xml><?xml version="1.0" encoding="utf-8"?>
<p:tagLst xmlns:p="http://schemas.openxmlformats.org/presentationml/2006/main">
  <p:tag name="KSO_WM_BEAUTIFY_FLAG" val="#wm#"/>
  <p:tag name="KSO_WM_DIAGRAM_GROUP_CODE" val="l1-1"/>
  <p:tag name="KSO_WM_TAG_VERSION" val="3.0"/>
  <p:tag name="KSO_WM_TEMPLATE_CATEGORY" val="custom"/>
  <p:tag name="KSO_WM_TEMPLATE_INDEX" val="20233238"/>
  <p:tag name="KSO_WM_UNIT_COMPATIBLE" val="0"/>
  <p:tag name="KSO_WM_UNIT_DIAGRAM_ISNUMVISUAL" val="0"/>
  <p:tag name="KSO_WM_UNIT_DIAGRAM_ISREFERUNIT" val="0"/>
  <p:tag name="KSO_WM_UNIT_HIGHLIGHT" val="0"/>
  <p:tag name="KSO_WM_UNIT_ID" val="custom20233238_1*a*1"/>
  <p:tag name="KSO_WM_UNIT_INDEX" val="1"/>
  <p:tag name="KSO_WM_UNIT_ISCONTENTSTITLE" val="0"/>
  <p:tag name="KSO_WM_UNIT_ISNUMDGMTITLE" val="0"/>
  <p:tag name="KSO_WM_UNIT_LAYERLEVEL" val="1"/>
  <p:tag name="KSO_WM_UNIT_NOCLEAR" val="0"/>
  <p:tag name="KSO_WM_UNIT_PRESET_TEXT" val="单击此处添加标题"/>
  <p:tag name="KSO_WM_UNIT_TEXT_FILL_FORE_SCHEMECOLOR_INDEX" val="2"/>
  <p:tag name="KSO_WM_UNIT_TEXT_FILL_TYPE" val="1"/>
  <p:tag name="KSO_WM_UNIT_TYPE" val="a"/>
  <p:tag name="KSO_WM_UNIT_USESOURCEFORMAT_APPLY" val="0"/>
  <p:tag name="KSO_WM_UNIT_VALUE" val="30"/>
</p:tagLst>
</file>

<file path=ppt/tags/tag242.xml><?xml version="1.0" encoding="utf-8"?>
<p:tagLst xmlns:p="http://schemas.openxmlformats.org/presentationml/2006/main">
  <p:tag name="KSO_WM_BEAUTIFY_FLAG" val=""/>
</p:tagLst>
</file>

<file path=ppt/tags/tag243.xml><?xml version="1.0" encoding="utf-8"?>
<p:tagLst xmlns:p="http://schemas.openxmlformats.org/presentationml/2006/main">
  <p:tag name="KSO_WM_BEAUTIFY_FLAG" val=""/>
</p:tagLst>
</file>

<file path=ppt/tags/tag244.xml><?xml version="1.0" encoding="utf-8"?>
<p:tagLst xmlns:p="http://schemas.openxmlformats.org/presentationml/2006/main">
  <p:tag name="KSO_WM_BEAUTIFY_FLAG" val=""/>
</p:tagLst>
</file>

<file path=ppt/tags/tag245.xml><?xml version="1.0" encoding="utf-8"?>
<p:tagLst xmlns:p="http://schemas.openxmlformats.org/presentationml/2006/main">
  <p:tag name="KSO_WM_BEAUTIFY_FLAG" val="#wm#"/>
  <p:tag name="KSO_WM_DIAGRAM_GROUP_CODE" val="l1-1"/>
  <p:tag name="KSO_WM_SLIDE_DIAGTYPE" val="l"/>
  <p:tag name="KSO_WM_SLIDE_ID" val="custom20235033_1"/>
  <p:tag name="KSO_WM_SLIDE_INDEX" val="1"/>
  <p:tag name="KSO_WM_SLIDE_ITEM_CNT" val="3"/>
  <p:tag name="KSO_WM_SLIDE_LAYOUT" val="a_f_β_l"/>
  <p:tag name="KSO_WM_SLIDE_LAYOUT_CNT" val="1_1_1_1"/>
  <p:tag name="KSO_WM_SLIDE_POSITION" val="535.05*151.65"/>
  <p:tag name="KSO_WM_SLIDE_SIZE" val="368.65*347.85"/>
  <p:tag name="KSO_WM_SLIDE_SUBTYPE" val="picTxt"/>
  <p:tag name="KSO_WM_SLIDE_TYPE" val="text"/>
  <p:tag name="KSO_WM_SPECIAL_SOURCE" val="bdnull"/>
  <p:tag name="KSO_WM_TAG_VERSION" val="3.0"/>
  <p:tag name="KSO_WM_TEMPLATE_CATEGORY" val="custom"/>
  <p:tag name="KSO_WM_TEMPLATE_COLOR_TYPE" val="0"/>
  <p:tag name="KSO_WM_TEMPLATE_INDEX" val="20235033"/>
  <p:tag name="KSO_WM_TEMPLATE_MASTER_TYPE" val="0"/>
  <p:tag name="KSO_WM_TEMPLATE_SUBCATEGORY" val="0"/>
  <p:tag name="RESOURCE_RECORD_KEY" val="{&quot;13&quot;:[4563121],&quot;65&quot;:[20235033],&quot;70&quot;:[3321698,3314960,3315266,3321670]}"/>
</p:tagLst>
</file>

<file path=ppt/tags/tag246.xml><?xml version="1.0" encoding="utf-8"?>
<p:tagLst xmlns:p="http://schemas.openxmlformats.org/presentationml/2006/main">
  <p:tag name="KSO_WM_BEAUTIFY_FLAG" val=""/>
</p:tagLst>
</file>

<file path=ppt/tags/tag247.xml><?xml version="1.0" encoding="utf-8"?>
<p:tagLst xmlns:p="http://schemas.openxmlformats.org/presentationml/2006/main">
  <p:tag name="KSO_WM_BEAUTIFY_FLAG" val="#wm#"/>
  <p:tag name="KSO_WM_DIAGRAM_GROUP_CODE" val="l1-1"/>
  <p:tag name="KSO_WM_TAG_VERSION" val="3.0"/>
  <p:tag name="KSO_WM_TEMPLATE_CATEGORY" val="custom"/>
  <p:tag name="KSO_WM_TEMPLATE_INDEX" val="20233238"/>
  <p:tag name="KSO_WM_UNIT_COMPATIBLE" val="0"/>
  <p:tag name="KSO_WM_UNIT_DIAGRAM_ISNUMVISUAL" val="0"/>
  <p:tag name="KSO_WM_UNIT_DIAGRAM_ISREFERUNIT" val="0"/>
  <p:tag name="KSO_WM_UNIT_HIGHLIGHT" val="0"/>
  <p:tag name="KSO_WM_UNIT_ID" val="custom20233238_1*a*1"/>
  <p:tag name="KSO_WM_UNIT_INDEX" val="1"/>
  <p:tag name="KSO_WM_UNIT_ISCONTENTSTITLE" val="0"/>
  <p:tag name="KSO_WM_UNIT_ISNUMDGMTITLE" val="0"/>
  <p:tag name="KSO_WM_UNIT_LAYERLEVEL" val="1"/>
  <p:tag name="KSO_WM_UNIT_NOCLEAR" val="0"/>
  <p:tag name="KSO_WM_UNIT_PRESET_TEXT" val="单击此处添加标题"/>
  <p:tag name="KSO_WM_UNIT_TEXT_FILL_FORE_SCHEMECOLOR_INDEX" val="2"/>
  <p:tag name="KSO_WM_UNIT_TEXT_FILL_TYPE" val="1"/>
  <p:tag name="KSO_WM_UNIT_TYPE" val="a"/>
  <p:tag name="KSO_WM_UNIT_USESOURCEFORMAT_APPLY" val="0"/>
  <p:tag name="KSO_WM_UNIT_VALUE" val="30"/>
</p:tagLst>
</file>

<file path=ppt/tags/tag248.xml><?xml version="1.0" encoding="utf-8"?>
<p:tagLst xmlns:p="http://schemas.openxmlformats.org/presentationml/2006/main">
  <p:tag name="KSO_WM_BEAUTIFY_FLAG" val=""/>
</p:tagLst>
</file>

<file path=ppt/tags/tag249.xml><?xml version="1.0" encoding="utf-8"?>
<p:tagLst xmlns:p="http://schemas.openxmlformats.org/presentationml/2006/main">
  <p:tag name="KSO_WM_BEAUTIFY_FLAG" val=""/>
</p:tagLst>
</file>

<file path=ppt/tags/tag2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50.xml><?xml version="1.0" encoding="utf-8"?>
<p:tagLst xmlns:p="http://schemas.openxmlformats.org/presentationml/2006/main">
  <p:tag name="KSO_WM_BEAUTIFY_FLAG" val=""/>
</p:tagLst>
</file>

<file path=ppt/tags/tag251.xml><?xml version="1.0" encoding="utf-8"?>
<p:tagLst xmlns:p="http://schemas.openxmlformats.org/presentationml/2006/main">
  <p:tag name="KSO_WM_BEAUTIFY_FLAG" val="#wm#"/>
  <p:tag name="KSO_WM_DIAGRAM_GROUP_CODE" val="l1-1"/>
  <p:tag name="KSO_WM_SLIDE_DIAGTYPE" val="l"/>
  <p:tag name="KSO_WM_SLIDE_ID" val="custom20235033_1"/>
  <p:tag name="KSO_WM_SLIDE_INDEX" val="1"/>
  <p:tag name="KSO_WM_SLIDE_ITEM_CNT" val="3"/>
  <p:tag name="KSO_WM_SLIDE_LAYOUT" val="a_f_β_l"/>
  <p:tag name="KSO_WM_SLIDE_LAYOUT_CNT" val="1_1_1_1"/>
  <p:tag name="KSO_WM_SLIDE_POSITION" val="535.05*151.65"/>
  <p:tag name="KSO_WM_SLIDE_SIZE" val="368.65*347.85"/>
  <p:tag name="KSO_WM_SLIDE_SUBTYPE" val="picTxt"/>
  <p:tag name="KSO_WM_SLIDE_TYPE" val="text"/>
  <p:tag name="KSO_WM_SPECIAL_SOURCE" val="bdnull"/>
  <p:tag name="KSO_WM_TAG_VERSION" val="3.0"/>
  <p:tag name="KSO_WM_TEMPLATE_CATEGORY" val="custom"/>
  <p:tag name="KSO_WM_TEMPLATE_COLOR_TYPE" val="0"/>
  <p:tag name="KSO_WM_TEMPLATE_INDEX" val="20235033"/>
  <p:tag name="KSO_WM_TEMPLATE_MASTER_TYPE" val="0"/>
  <p:tag name="KSO_WM_TEMPLATE_SUBCATEGORY" val="0"/>
  <p:tag name="RESOURCE_RECORD_KEY" val="{&quot;13&quot;:[4563121],&quot;65&quot;:[20235033],&quot;70&quot;:[3321698,3314960,3315266,3321670]}"/>
</p:tagLst>
</file>

<file path=ppt/tags/tag252.xml><?xml version="1.0" encoding="utf-8"?>
<p:tagLst xmlns:p="http://schemas.openxmlformats.org/presentationml/2006/main">
  <p:tag name="KSO_WM_BEAUTIFY_FLAG" val=""/>
</p:tagLst>
</file>

<file path=ppt/tags/tag253.xml><?xml version="1.0" encoding="utf-8"?>
<p:tagLst xmlns:p="http://schemas.openxmlformats.org/presentationml/2006/main">
  <p:tag name="KSO_WM_BEAUTIFY_FLAG" val="#wm#"/>
  <p:tag name="KSO_WM_DIAGRAM_GROUP_CODE" val="l1-1"/>
  <p:tag name="KSO_WM_TAG_VERSION" val="3.0"/>
  <p:tag name="KSO_WM_TEMPLATE_CATEGORY" val="custom"/>
  <p:tag name="KSO_WM_TEMPLATE_INDEX" val="20233238"/>
  <p:tag name="KSO_WM_UNIT_COMPATIBLE" val="0"/>
  <p:tag name="KSO_WM_UNIT_DIAGRAM_ISNUMVISUAL" val="0"/>
  <p:tag name="KSO_WM_UNIT_DIAGRAM_ISREFERUNIT" val="0"/>
  <p:tag name="KSO_WM_UNIT_HIGHLIGHT" val="0"/>
  <p:tag name="KSO_WM_UNIT_ID" val="custom20233238_1*a*1"/>
  <p:tag name="KSO_WM_UNIT_INDEX" val="1"/>
  <p:tag name="KSO_WM_UNIT_ISCONTENTSTITLE" val="0"/>
  <p:tag name="KSO_WM_UNIT_ISNUMDGMTITLE" val="0"/>
  <p:tag name="KSO_WM_UNIT_LAYERLEVEL" val="1"/>
  <p:tag name="KSO_WM_UNIT_NOCLEAR" val="0"/>
  <p:tag name="KSO_WM_UNIT_PRESET_TEXT" val="单击此处添加标题"/>
  <p:tag name="KSO_WM_UNIT_TEXT_FILL_FORE_SCHEMECOLOR_INDEX" val="2"/>
  <p:tag name="KSO_WM_UNIT_TEXT_FILL_TYPE" val="1"/>
  <p:tag name="KSO_WM_UNIT_TYPE" val="a"/>
  <p:tag name="KSO_WM_UNIT_USESOURCEFORMAT_APPLY" val="0"/>
  <p:tag name="KSO_WM_UNIT_VALUE" val="30"/>
</p:tagLst>
</file>

<file path=ppt/tags/tag254.xml><?xml version="1.0" encoding="utf-8"?>
<p:tagLst xmlns:p="http://schemas.openxmlformats.org/presentationml/2006/main">
  <p:tag name="KSO_WM_BEAUTIFY_FLAG" val=""/>
</p:tagLst>
</file>

<file path=ppt/tags/tag255.xml><?xml version="1.0" encoding="utf-8"?>
<p:tagLst xmlns:p="http://schemas.openxmlformats.org/presentationml/2006/main">
  <p:tag name="KSO_WM_BEAUTIFY_FLAG" val=""/>
</p:tagLst>
</file>

<file path=ppt/tags/tag256.xml><?xml version="1.0" encoding="utf-8"?>
<p:tagLst xmlns:p="http://schemas.openxmlformats.org/presentationml/2006/main">
  <p:tag name="KSO_WM_BEAUTIFY_FLAG" val=""/>
</p:tagLst>
</file>

<file path=ppt/tags/tag257.xml><?xml version="1.0" encoding="utf-8"?>
<p:tagLst xmlns:p="http://schemas.openxmlformats.org/presentationml/2006/main">
  <p:tag name="KSO_WM_BEAUTIFY_FLAG" val="#wm#"/>
  <p:tag name="KSO_WM_DIAGRAM_GROUP_CODE" val="l1-1"/>
  <p:tag name="KSO_WM_SLIDE_DIAGTYPE" val="l"/>
  <p:tag name="KSO_WM_SLIDE_ID" val="custom20235033_1"/>
  <p:tag name="KSO_WM_SLIDE_INDEX" val="1"/>
  <p:tag name="KSO_WM_SLIDE_ITEM_CNT" val="3"/>
  <p:tag name="KSO_WM_SLIDE_LAYOUT" val="a_f_β_l"/>
  <p:tag name="KSO_WM_SLIDE_LAYOUT_CNT" val="1_1_1_1"/>
  <p:tag name="KSO_WM_SLIDE_POSITION" val="535.05*151.65"/>
  <p:tag name="KSO_WM_SLIDE_SIZE" val="368.65*347.85"/>
  <p:tag name="KSO_WM_SLIDE_SUBTYPE" val="picTxt"/>
  <p:tag name="KSO_WM_SLIDE_TYPE" val="text"/>
  <p:tag name="KSO_WM_SPECIAL_SOURCE" val="bdnull"/>
  <p:tag name="KSO_WM_TAG_VERSION" val="3.0"/>
  <p:tag name="KSO_WM_TEMPLATE_CATEGORY" val="custom"/>
  <p:tag name="KSO_WM_TEMPLATE_COLOR_TYPE" val="0"/>
  <p:tag name="KSO_WM_TEMPLATE_INDEX" val="20235033"/>
  <p:tag name="KSO_WM_TEMPLATE_MASTER_TYPE" val="0"/>
  <p:tag name="KSO_WM_TEMPLATE_SUBCATEGORY" val="0"/>
  <p:tag name="RESOURCE_RECORD_KEY" val="{&quot;13&quot;:[4563121],&quot;65&quot;:[20235033],&quot;70&quot;:[3321698,3314960,3315266,3321670]}"/>
</p:tagLst>
</file>

<file path=ppt/tags/tag258.xml><?xml version="1.0" encoding="utf-8"?>
<p:tagLst xmlns:p="http://schemas.openxmlformats.org/presentationml/2006/main">
  <p:tag name="KSO_WM_BEAUTIFY_FLAG" val=""/>
</p:tagLst>
</file>

<file path=ppt/tags/tag259.xml><?xml version="1.0" encoding="utf-8"?>
<p:tagLst xmlns:p="http://schemas.openxmlformats.org/presentationml/2006/main">
  <p:tag name="KSO_WM_BEAUTIFY_FLAG" val="#wm#"/>
  <p:tag name="KSO_WM_DIAGRAM_GROUP_CODE" val="l1-1"/>
  <p:tag name="KSO_WM_TAG_VERSION" val="3.0"/>
  <p:tag name="KSO_WM_TEMPLATE_CATEGORY" val="custom"/>
  <p:tag name="KSO_WM_TEMPLATE_INDEX" val="20233238"/>
  <p:tag name="KSO_WM_UNIT_COMPATIBLE" val="0"/>
  <p:tag name="KSO_WM_UNIT_DIAGRAM_ISNUMVISUAL" val="0"/>
  <p:tag name="KSO_WM_UNIT_DIAGRAM_ISREFERUNIT" val="0"/>
  <p:tag name="KSO_WM_UNIT_HIGHLIGHT" val="0"/>
  <p:tag name="KSO_WM_UNIT_ID" val="custom20233238_1*a*1"/>
  <p:tag name="KSO_WM_UNIT_INDEX" val="1"/>
  <p:tag name="KSO_WM_UNIT_ISCONTENTSTITLE" val="0"/>
  <p:tag name="KSO_WM_UNIT_ISNUMDGMTITLE" val="0"/>
  <p:tag name="KSO_WM_UNIT_LAYERLEVEL" val="1"/>
  <p:tag name="KSO_WM_UNIT_NOCLEAR" val="0"/>
  <p:tag name="KSO_WM_UNIT_PRESET_TEXT" val="单击此处添加标题"/>
  <p:tag name="KSO_WM_UNIT_TEXT_FILL_FORE_SCHEMECOLOR_INDEX" val="2"/>
  <p:tag name="KSO_WM_UNIT_TEXT_FILL_TYPE" val="1"/>
  <p:tag name="KSO_WM_UNIT_TYPE" val="a"/>
  <p:tag name="KSO_WM_UNIT_USESOURCEFORMAT_APPLY" val="0"/>
  <p:tag name="KSO_WM_UNIT_VALUE" val="30"/>
</p:tagLst>
</file>

<file path=ppt/tags/tag2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60.xml><?xml version="1.0" encoding="utf-8"?>
<p:tagLst xmlns:p="http://schemas.openxmlformats.org/presentationml/2006/main">
  <p:tag name="KSO_WM_BEAUTIFY_FLAG" val=""/>
</p:tagLst>
</file>

<file path=ppt/tags/tag261.xml><?xml version="1.0" encoding="utf-8"?>
<p:tagLst xmlns:p="http://schemas.openxmlformats.org/presentationml/2006/main">
  <p:tag name="KSO_WM_BEAUTIFY_FLAG" val=""/>
</p:tagLst>
</file>

<file path=ppt/tags/tag262.xml><?xml version="1.0" encoding="utf-8"?>
<p:tagLst xmlns:p="http://schemas.openxmlformats.org/presentationml/2006/main">
  <p:tag name="KSO_WM_BEAUTIFY_FLAG" val=""/>
</p:tagLst>
</file>

<file path=ppt/tags/tag263.xml><?xml version="1.0" encoding="utf-8"?>
<p:tagLst xmlns:p="http://schemas.openxmlformats.org/presentationml/2006/main">
  <p:tag name="KSO_WM_BEAUTIFY_FLAG" val="#wm#"/>
  <p:tag name="KSO_WM_DIAGRAM_GROUP_CODE" val="l1-1"/>
  <p:tag name="KSO_WM_SLIDE_DIAGTYPE" val="l"/>
  <p:tag name="KSO_WM_SLIDE_ID" val="custom20235033_1"/>
  <p:tag name="KSO_WM_SLIDE_INDEX" val="1"/>
  <p:tag name="KSO_WM_SLIDE_ITEM_CNT" val="3"/>
  <p:tag name="KSO_WM_SLIDE_LAYOUT" val="a_f_β_l"/>
  <p:tag name="KSO_WM_SLIDE_LAYOUT_CNT" val="1_1_1_1"/>
  <p:tag name="KSO_WM_SLIDE_POSITION" val="535.05*151.65"/>
  <p:tag name="KSO_WM_SLIDE_SIZE" val="368.65*347.85"/>
  <p:tag name="KSO_WM_SLIDE_SUBTYPE" val="picTxt"/>
  <p:tag name="KSO_WM_SLIDE_TYPE" val="text"/>
  <p:tag name="KSO_WM_SPECIAL_SOURCE" val="bdnull"/>
  <p:tag name="KSO_WM_TAG_VERSION" val="3.0"/>
  <p:tag name="KSO_WM_TEMPLATE_CATEGORY" val="custom"/>
  <p:tag name="KSO_WM_TEMPLATE_COLOR_TYPE" val="0"/>
  <p:tag name="KSO_WM_TEMPLATE_INDEX" val="20235033"/>
  <p:tag name="KSO_WM_TEMPLATE_MASTER_TYPE" val="0"/>
  <p:tag name="KSO_WM_TEMPLATE_SUBCATEGORY" val="0"/>
  <p:tag name="RESOURCE_RECORD_KEY" val="{&quot;13&quot;:[4563121],&quot;65&quot;:[20235033],&quot;70&quot;:[3321698,3314960,3315266,3321670]}"/>
</p:tagLst>
</file>

<file path=ppt/tags/tag264.xml><?xml version="1.0" encoding="utf-8"?>
<p:tagLst xmlns:p="http://schemas.openxmlformats.org/presentationml/2006/main">
  <p:tag name="KSO_WM_BEAUTIFY_FLAG" val=""/>
</p:tagLst>
</file>

<file path=ppt/tags/tag265.xml><?xml version="1.0" encoding="utf-8"?>
<p:tagLst xmlns:p="http://schemas.openxmlformats.org/presentationml/2006/main">
  <p:tag name="KSO_WM_BEAUTIFY_FLAG" val="#wm#"/>
  <p:tag name="KSO_WM_DIAGRAM_GROUP_CODE" val="l1-1"/>
  <p:tag name="KSO_WM_TAG_VERSION" val="3.0"/>
  <p:tag name="KSO_WM_TEMPLATE_CATEGORY" val="custom"/>
  <p:tag name="KSO_WM_TEMPLATE_INDEX" val="20233238"/>
  <p:tag name="KSO_WM_UNIT_COMPATIBLE" val="0"/>
  <p:tag name="KSO_WM_UNIT_DIAGRAM_ISNUMVISUAL" val="0"/>
  <p:tag name="KSO_WM_UNIT_DIAGRAM_ISREFERUNIT" val="0"/>
  <p:tag name="KSO_WM_UNIT_HIGHLIGHT" val="0"/>
  <p:tag name="KSO_WM_UNIT_ID" val="custom20233238_1*a*1"/>
  <p:tag name="KSO_WM_UNIT_INDEX" val="1"/>
  <p:tag name="KSO_WM_UNIT_ISCONTENTSTITLE" val="0"/>
  <p:tag name="KSO_WM_UNIT_ISNUMDGMTITLE" val="0"/>
  <p:tag name="KSO_WM_UNIT_LAYERLEVEL" val="1"/>
  <p:tag name="KSO_WM_UNIT_NOCLEAR" val="0"/>
  <p:tag name="KSO_WM_UNIT_PRESET_TEXT" val="单击此处添加标题"/>
  <p:tag name="KSO_WM_UNIT_TEXT_FILL_FORE_SCHEMECOLOR_INDEX" val="2"/>
  <p:tag name="KSO_WM_UNIT_TEXT_FILL_TYPE" val="1"/>
  <p:tag name="KSO_WM_UNIT_TYPE" val="a"/>
  <p:tag name="KSO_WM_UNIT_USESOURCEFORMAT_APPLY" val="0"/>
  <p:tag name="KSO_WM_UNIT_VALUE" val="30"/>
</p:tagLst>
</file>

<file path=ppt/tags/tag266.xml><?xml version="1.0" encoding="utf-8"?>
<p:tagLst xmlns:p="http://schemas.openxmlformats.org/presentationml/2006/main">
  <p:tag name="KSO_WM_BEAUTIFY_FLAG" val=""/>
</p:tagLst>
</file>

<file path=ppt/tags/tag267.xml><?xml version="1.0" encoding="utf-8"?>
<p:tagLst xmlns:p="http://schemas.openxmlformats.org/presentationml/2006/main">
  <p:tag name="KSO_WM_BEAUTIFY_FLAG" val=""/>
</p:tagLst>
</file>

<file path=ppt/tags/tag268.xml><?xml version="1.0" encoding="utf-8"?>
<p:tagLst xmlns:p="http://schemas.openxmlformats.org/presentationml/2006/main">
  <p:tag name="KSO_WM_BEAUTIFY_FLAG" val=""/>
</p:tagLst>
</file>

<file path=ppt/tags/tag269.xml><?xml version="1.0" encoding="utf-8"?>
<p:tagLst xmlns:p="http://schemas.openxmlformats.org/presentationml/2006/main">
  <p:tag name="KSO_WM_BEAUTIFY_FLAG" val="#wm#"/>
  <p:tag name="KSO_WM_DIAGRAM_GROUP_CODE" val="l1-1"/>
  <p:tag name="KSO_WM_SLIDE_DIAGTYPE" val="l"/>
  <p:tag name="KSO_WM_SLIDE_ID" val="custom20235033_1"/>
  <p:tag name="KSO_WM_SLIDE_INDEX" val="1"/>
  <p:tag name="KSO_WM_SLIDE_ITEM_CNT" val="3"/>
  <p:tag name="KSO_WM_SLIDE_LAYOUT" val="a_f_β_l"/>
  <p:tag name="KSO_WM_SLIDE_LAYOUT_CNT" val="1_1_1_1"/>
  <p:tag name="KSO_WM_SLIDE_POSITION" val="535.05*151.65"/>
  <p:tag name="KSO_WM_SLIDE_SIZE" val="368.65*347.85"/>
  <p:tag name="KSO_WM_SLIDE_SUBTYPE" val="picTxt"/>
  <p:tag name="KSO_WM_SLIDE_TYPE" val="text"/>
  <p:tag name="KSO_WM_SPECIAL_SOURCE" val="bdnull"/>
  <p:tag name="KSO_WM_TAG_VERSION" val="3.0"/>
  <p:tag name="KSO_WM_TEMPLATE_CATEGORY" val="custom"/>
  <p:tag name="KSO_WM_TEMPLATE_COLOR_TYPE" val="0"/>
  <p:tag name="KSO_WM_TEMPLATE_INDEX" val="20235033"/>
  <p:tag name="KSO_WM_TEMPLATE_MASTER_TYPE" val="0"/>
  <p:tag name="KSO_WM_TEMPLATE_SUBCATEGORY" val="0"/>
  <p:tag name="RESOURCE_RECORD_KEY" val="{&quot;13&quot;:[4563121],&quot;65&quot;:[20235033],&quot;70&quot;:[3321698,3314960,3315266,3321670]}"/>
</p:tagLst>
</file>

<file path=ppt/tags/tag2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70.xml><?xml version="1.0" encoding="utf-8"?>
<p:tagLst xmlns:p="http://schemas.openxmlformats.org/presentationml/2006/main">
  <p:tag name="KSO_WM_BEAUTIFY_FLAG" val=""/>
</p:tagLst>
</file>

<file path=ppt/tags/tag271.xml><?xml version="1.0" encoding="utf-8"?>
<p:tagLst xmlns:p="http://schemas.openxmlformats.org/presentationml/2006/main">
  <p:tag name="KSO_WM_BEAUTIFY_FLAG" val="#wm#"/>
  <p:tag name="KSO_WM_TAG_VERSION" val="3.0"/>
  <p:tag name="KSO_WM_TEMPLATE_CATEGORY" val="custom"/>
  <p:tag name="KSO_WM_TEMPLATE_INDEX" val="20231586"/>
  <p:tag name="KSO_WM_UNIT_COMPATIBLE" val="0"/>
  <p:tag name="KSO_WM_UNIT_DIAGRAM_ISNUMVISUAL" val="0"/>
  <p:tag name="KSO_WM_UNIT_DIAGRAM_ISREFERUNIT" val="0"/>
  <p:tag name="KSO_WM_UNIT_HIGHLIGHT" val="0"/>
  <p:tag name="KSO_WM_UNIT_ID" val="custom20231586_7*a*1"/>
  <p:tag name="KSO_WM_UNIT_INDEX" val="1"/>
  <p:tag name="KSO_WM_UNIT_ISCONTENTSTITLE" val="0"/>
  <p:tag name="KSO_WM_UNIT_ISNUMDGMTITLE" val="0"/>
  <p:tag name="KSO_WM_UNIT_LAYERLEVEL" val="1"/>
  <p:tag name="KSO_WM_UNIT_NOCLEAR" val="0"/>
  <p:tag name="KSO_WM_UNIT_PRESET_TEXT" val="添加章节标题"/>
  <p:tag name="KSO_WM_UNIT_TEXT_TYPE" val="1"/>
  <p:tag name="KSO_WM_UNIT_TYPE" val="a"/>
  <p:tag name="KSO_WM_UNIT_VALUE" val="14"/>
</p:tagLst>
</file>

<file path=ppt/tags/tag272.xml><?xml version="1.0" encoding="utf-8"?>
<p:tagLst xmlns:p="http://schemas.openxmlformats.org/presentationml/2006/main">
  <p:tag name="KSO_WM_BEAUTIFY_FLAG" val=""/>
</p:tagLst>
</file>

<file path=ppt/tags/tag273.xml><?xml version="1.0" encoding="utf-8"?>
<p:tagLst xmlns:p="http://schemas.openxmlformats.org/presentationml/2006/main">
  <p:tag name="KSO_WM_BEAUTIFY_FLAG" val=""/>
</p:tagLst>
</file>

<file path=ppt/tags/tag274.xml><?xml version="1.0" encoding="utf-8"?>
<p:tagLst xmlns:p="http://schemas.openxmlformats.org/presentationml/2006/main">
  <p:tag name="KSO_WM_BEAUTIFY_FLAG" val=""/>
</p:tagLst>
</file>

<file path=ppt/tags/tag275.xml><?xml version="1.0" encoding="utf-8"?>
<p:tagLst xmlns:p="http://schemas.openxmlformats.org/presentationml/2006/main">
  <p:tag name="KSO_WM_BEAUTIFY_FLAG" val="#wm#"/>
  <p:tag name="KSO_WM_DIAGRAM_GROUP_CODE" val="l1-1"/>
  <p:tag name="KSO_WM_SLIDE_DIAGTYPE" val="l"/>
  <p:tag name="KSO_WM_SLIDE_ID" val="custom20235033_1"/>
  <p:tag name="KSO_WM_SLIDE_INDEX" val="1"/>
  <p:tag name="KSO_WM_SLIDE_ITEM_CNT" val="3"/>
  <p:tag name="KSO_WM_SLIDE_LAYOUT" val="a_f_β_l"/>
  <p:tag name="KSO_WM_SLIDE_LAYOUT_CNT" val="1_1_1_1"/>
  <p:tag name="KSO_WM_SLIDE_POSITION" val="535.05*151.65"/>
  <p:tag name="KSO_WM_SLIDE_SIZE" val="368.65*347.85"/>
  <p:tag name="KSO_WM_SLIDE_SUBTYPE" val="picTxt"/>
  <p:tag name="KSO_WM_SLIDE_TYPE" val="text"/>
  <p:tag name="KSO_WM_SPECIAL_SOURCE" val="bdnull"/>
  <p:tag name="KSO_WM_TAG_VERSION" val="3.0"/>
  <p:tag name="KSO_WM_TEMPLATE_CATEGORY" val="custom"/>
  <p:tag name="KSO_WM_TEMPLATE_COLOR_TYPE" val="0"/>
  <p:tag name="KSO_WM_TEMPLATE_INDEX" val="20235033"/>
  <p:tag name="KSO_WM_TEMPLATE_MASTER_TYPE" val="0"/>
  <p:tag name="KSO_WM_TEMPLATE_SUBCATEGORY" val="0"/>
  <p:tag name="RESOURCE_RECORD_KEY" val="{&quot;13&quot;:[4563121],&quot;65&quot;:[20235033],&quot;70&quot;:[3321698,3314960,3315266,3321670]}"/>
</p:tagLst>
</file>

<file path=ppt/tags/tag276.xml><?xml version="1.0" encoding="utf-8"?>
<p:tagLst xmlns:p="http://schemas.openxmlformats.org/presentationml/2006/main">
  <p:tag name="KSO_WM_BEAUTIFY_FLAG" val=""/>
</p:tagLst>
</file>

<file path=ppt/tags/tag277.xml><?xml version="1.0" encoding="utf-8"?>
<p:tagLst xmlns:p="http://schemas.openxmlformats.org/presentationml/2006/main">
  <p:tag name="KSO_WM_BEAUTIFY_FLAG" val=""/>
</p:tagLst>
</file>

<file path=ppt/tags/tag278.xml><?xml version="1.0" encoding="utf-8"?>
<p:tagLst xmlns:p="http://schemas.openxmlformats.org/presentationml/2006/main">
  <p:tag name="KSO_WM_BEAUTIFY_FLAG" val=""/>
</p:tagLst>
</file>

<file path=ppt/tags/tag279.xml><?xml version="1.0" encoding="utf-8"?>
<p:tagLst xmlns:p="http://schemas.openxmlformats.org/presentationml/2006/main">
  <p:tag name="KSO_WM_BEAUTIFY_FLAG" val=""/>
</p:tagLst>
</file>

<file path=ppt/tags/tag2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80.xml><?xml version="1.0" encoding="utf-8"?>
<p:tagLst xmlns:p="http://schemas.openxmlformats.org/presentationml/2006/main">
  <p:tag name="KSO_WM_BEAUTIFY_FLAG" val="#wm#"/>
  <p:tag name="KSO_WM_DIAGRAM_GROUP_CODE" val="l1-1"/>
  <p:tag name="KSO_WM_SLIDE_DIAGTYPE" val="l"/>
  <p:tag name="KSO_WM_SLIDE_ID" val="custom20235033_1"/>
  <p:tag name="KSO_WM_SLIDE_INDEX" val="1"/>
  <p:tag name="KSO_WM_SLIDE_ITEM_CNT" val="3"/>
  <p:tag name="KSO_WM_SLIDE_LAYOUT" val="a_f_β_l"/>
  <p:tag name="KSO_WM_SLIDE_LAYOUT_CNT" val="1_1_1_1"/>
  <p:tag name="KSO_WM_SLIDE_POSITION" val="535.05*151.65"/>
  <p:tag name="KSO_WM_SLIDE_SIZE" val="368.65*347.85"/>
  <p:tag name="KSO_WM_SLIDE_SUBTYPE" val="picTxt"/>
  <p:tag name="KSO_WM_SLIDE_TYPE" val="text"/>
  <p:tag name="KSO_WM_SPECIAL_SOURCE" val="bdnull"/>
  <p:tag name="KSO_WM_TAG_VERSION" val="3.0"/>
  <p:tag name="KSO_WM_TEMPLATE_CATEGORY" val="custom"/>
  <p:tag name="KSO_WM_TEMPLATE_COLOR_TYPE" val="0"/>
  <p:tag name="KSO_WM_TEMPLATE_INDEX" val="20235033"/>
  <p:tag name="KSO_WM_TEMPLATE_MASTER_TYPE" val="0"/>
  <p:tag name="KSO_WM_TEMPLATE_SUBCATEGORY" val="0"/>
  <p:tag name="RESOURCE_RECORD_KEY" val="{&quot;13&quot;:[4563121],&quot;65&quot;:[20235033],&quot;70&quot;:[3321698,3314960,3315266,3321670]}"/>
</p:tagLst>
</file>

<file path=ppt/tags/tag281.xml><?xml version="1.0" encoding="utf-8"?>
<p:tagLst xmlns:p="http://schemas.openxmlformats.org/presentationml/2006/main">
  <p:tag name="KSO_WM_BEAUTIFY_FLAG" val=""/>
</p:tagLst>
</file>

<file path=ppt/tags/tag282.xml><?xml version="1.0" encoding="utf-8"?>
<p:tagLst xmlns:p="http://schemas.openxmlformats.org/presentationml/2006/main">
  <p:tag name="KSO_WM_BEAUTIFY_FLAG" val="#wm#"/>
  <p:tag name="KSO_WM_TAG_VERSION" val="3.0"/>
  <p:tag name="KSO_WM_TEMPLATE_CATEGORY" val="custom"/>
  <p:tag name="KSO_WM_TEMPLATE_INDEX" val="20231586"/>
  <p:tag name="KSO_WM_UNIT_COMPATIBLE" val="0"/>
  <p:tag name="KSO_WM_UNIT_DIAGRAM_ISNUMVISUAL" val="0"/>
  <p:tag name="KSO_WM_UNIT_DIAGRAM_ISREFERUNIT" val="0"/>
  <p:tag name="KSO_WM_UNIT_HIGHLIGHT" val="0"/>
  <p:tag name="KSO_WM_UNIT_ID" val="custom20231586_7*a*1"/>
  <p:tag name="KSO_WM_UNIT_INDEX" val="1"/>
  <p:tag name="KSO_WM_UNIT_ISCONTENTSTITLE" val="0"/>
  <p:tag name="KSO_WM_UNIT_ISNUMDGMTITLE" val="0"/>
  <p:tag name="KSO_WM_UNIT_LAYERLEVEL" val="1"/>
  <p:tag name="KSO_WM_UNIT_NOCLEAR" val="0"/>
  <p:tag name="KSO_WM_UNIT_PRESET_TEXT" val="添加章节标题"/>
  <p:tag name="KSO_WM_UNIT_TEXT_TYPE" val="1"/>
  <p:tag name="KSO_WM_UNIT_TYPE" val="a"/>
  <p:tag name="KSO_WM_UNIT_VALUE" val="14"/>
</p:tagLst>
</file>

<file path=ppt/tags/tag283.xml><?xml version="1.0" encoding="utf-8"?>
<p:tagLst xmlns:p="http://schemas.openxmlformats.org/presentationml/2006/main">
  <p:tag name="KSO_WM_BEAUTIFY_FLAG" val=""/>
</p:tagLst>
</file>

<file path=ppt/tags/tag284.xml><?xml version="1.0" encoding="utf-8"?>
<p:tagLst xmlns:p="http://schemas.openxmlformats.org/presentationml/2006/main">
  <p:tag name="KSO_WM_BEAUTIFY_FLAG" val=""/>
</p:tagLst>
</file>

<file path=ppt/tags/tag285.xml><?xml version="1.0" encoding="utf-8"?>
<p:tagLst xmlns:p="http://schemas.openxmlformats.org/presentationml/2006/main">
  <p:tag name="KSO_WM_BEAUTIFY_FLAG" val=""/>
</p:tagLst>
</file>

<file path=ppt/tags/tag286.xml><?xml version="1.0" encoding="utf-8"?>
<p:tagLst xmlns:p="http://schemas.openxmlformats.org/presentationml/2006/main">
  <p:tag name="KSO_WM_BEAUTIFY_FLAG" val="#wm#"/>
  <p:tag name="KSO_WM_DIAGRAM_GROUP_CODE" val="l1-1"/>
  <p:tag name="KSO_WM_SLIDE_DIAGTYPE" val="l"/>
  <p:tag name="KSO_WM_SLIDE_ID" val="custom20235033_1"/>
  <p:tag name="KSO_WM_SLIDE_INDEX" val="1"/>
  <p:tag name="KSO_WM_SLIDE_ITEM_CNT" val="3"/>
  <p:tag name="KSO_WM_SLIDE_LAYOUT" val="a_f_β_l"/>
  <p:tag name="KSO_WM_SLIDE_LAYOUT_CNT" val="1_1_1_1"/>
  <p:tag name="KSO_WM_SLIDE_POSITION" val="535.05*151.65"/>
  <p:tag name="KSO_WM_SLIDE_SIZE" val="368.65*347.85"/>
  <p:tag name="KSO_WM_SLIDE_SUBTYPE" val="picTxt"/>
  <p:tag name="KSO_WM_SLIDE_TYPE" val="text"/>
  <p:tag name="KSO_WM_SPECIAL_SOURCE" val="bdnull"/>
  <p:tag name="KSO_WM_TAG_VERSION" val="3.0"/>
  <p:tag name="KSO_WM_TEMPLATE_CATEGORY" val="custom"/>
  <p:tag name="KSO_WM_TEMPLATE_COLOR_TYPE" val="0"/>
  <p:tag name="KSO_WM_TEMPLATE_INDEX" val="20235033"/>
  <p:tag name="KSO_WM_TEMPLATE_MASTER_TYPE" val="0"/>
  <p:tag name="KSO_WM_TEMPLATE_SUBCATEGORY" val="0"/>
  <p:tag name="RESOURCE_RECORD_KEY" val="{&quot;13&quot;:[4563121],&quot;65&quot;:[20235033],&quot;70&quot;:[3321698,3314960,3315266,3321670]}"/>
</p:tagLst>
</file>

<file path=ppt/tags/tag287.xml><?xml version="1.0" encoding="utf-8"?>
<p:tagLst xmlns:p="http://schemas.openxmlformats.org/presentationml/2006/main">
  <p:tag name="KSO_WM_BEAUTIFY_FLAG" val=""/>
</p:tagLst>
</file>

<file path=ppt/tags/tag288.xml><?xml version="1.0" encoding="utf-8"?>
<p:tagLst xmlns:p="http://schemas.openxmlformats.org/presentationml/2006/main">
  <p:tag name="KSO_WM_BEAUTIFY_FLAG" val=""/>
</p:tagLst>
</file>

<file path=ppt/tags/tag289.xml><?xml version="1.0" encoding="utf-8"?>
<p:tagLst xmlns:p="http://schemas.openxmlformats.org/presentationml/2006/main">
  <p:tag name="KSO_WM_BEAUTIFY_FLAG" val=""/>
</p:tagLst>
</file>

<file path=ppt/tags/tag2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90.xml><?xml version="1.0" encoding="utf-8"?>
<p:tagLst xmlns:p="http://schemas.openxmlformats.org/presentationml/2006/main">
  <p:tag name="KSO_WM_BEAUTIFY_FLAG" val=""/>
</p:tagLst>
</file>

<file path=ppt/tags/tag291.xml><?xml version="1.0" encoding="utf-8"?>
<p:tagLst xmlns:p="http://schemas.openxmlformats.org/presentationml/2006/main">
  <p:tag name="KSO_WM_BEAUTIFY_FLAG" val="#wm#"/>
  <p:tag name="KSO_WM_DIAGRAM_GROUP_CODE" val="l1-1"/>
  <p:tag name="KSO_WM_SLIDE_DIAGTYPE" val="l"/>
  <p:tag name="KSO_WM_SLIDE_ID" val="custom20235033_1"/>
  <p:tag name="KSO_WM_SLIDE_INDEX" val="1"/>
  <p:tag name="KSO_WM_SLIDE_ITEM_CNT" val="3"/>
  <p:tag name="KSO_WM_SLIDE_LAYOUT" val="a_f_β_l"/>
  <p:tag name="KSO_WM_SLIDE_LAYOUT_CNT" val="1_1_1_1"/>
  <p:tag name="KSO_WM_SLIDE_POSITION" val="535.05*151.65"/>
  <p:tag name="KSO_WM_SLIDE_SIZE" val="368.65*347.85"/>
  <p:tag name="KSO_WM_SLIDE_SUBTYPE" val="picTxt"/>
  <p:tag name="KSO_WM_SLIDE_TYPE" val="text"/>
  <p:tag name="KSO_WM_SPECIAL_SOURCE" val="bdnull"/>
  <p:tag name="KSO_WM_TAG_VERSION" val="3.0"/>
  <p:tag name="KSO_WM_TEMPLATE_CATEGORY" val="custom"/>
  <p:tag name="KSO_WM_TEMPLATE_COLOR_TYPE" val="0"/>
  <p:tag name="KSO_WM_TEMPLATE_INDEX" val="20235033"/>
  <p:tag name="KSO_WM_TEMPLATE_MASTER_TYPE" val="0"/>
  <p:tag name="KSO_WM_TEMPLATE_SUBCATEGORY" val="0"/>
  <p:tag name="RESOURCE_RECORD_KEY" val="{&quot;13&quot;:[4563121],&quot;65&quot;:[20235033],&quot;70&quot;:[3321698,3314960,3315266,3321670]}"/>
</p:tagLst>
</file>

<file path=ppt/tags/tag292.xml><?xml version="1.0" encoding="utf-8"?>
<p:tagLst xmlns:p="http://schemas.openxmlformats.org/presentationml/2006/main">
  <p:tag name="KSO_WM_BEAUTIFY_FLAG" val=""/>
</p:tagLst>
</file>

<file path=ppt/tags/tag293.xml><?xml version="1.0" encoding="utf-8"?>
<p:tagLst xmlns:p="http://schemas.openxmlformats.org/presentationml/2006/main">
  <p:tag name="KSO_WM_BEAUTIFY_FLAG" val="#wm#"/>
  <p:tag name="KSO_WM_DIAGRAM_GROUP_CODE" val="l1-1"/>
  <p:tag name="KSO_WM_SLIDE_DIAGTYPE" val="l"/>
  <p:tag name="KSO_WM_SLIDE_ID" val="custom20235033_1"/>
  <p:tag name="KSO_WM_SLIDE_INDEX" val="1"/>
  <p:tag name="KSO_WM_SLIDE_ITEM_CNT" val="3"/>
  <p:tag name="KSO_WM_SLIDE_LAYOUT" val="a_f_β_l"/>
  <p:tag name="KSO_WM_SLIDE_LAYOUT_CNT" val="1_1_1_1"/>
  <p:tag name="KSO_WM_SLIDE_POSITION" val="535.05*151.65"/>
  <p:tag name="KSO_WM_SLIDE_SIZE" val="368.65*347.85"/>
  <p:tag name="KSO_WM_SLIDE_SUBTYPE" val="picTxt"/>
  <p:tag name="KSO_WM_SLIDE_TYPE" val="text"/>
  <p:tag name="KSO_WM_SPECIAL_SOURCE" val="bdnull"/>
  <p:tag name="KSO_WM_TAG_VERSION" val="3.0"/>
  <p:tag name="KSO_WM_TEMPLATE_CATEGORY" val="custom"/>
  <p:tag name="KSO_WM_TEMPLATE_COLOR_TYPE" val="0"/>
  <p:tag name="KSO_WM_TEMPLATE_INDEX" val="20235033"/>
  <p:tag name="KSO_WM_TEMPLATE_MASTER_TYPE" val="0"/>
  <p:tag name="KSO_WM_TEMPLATE_SUBCATEGORY" val="0"/>
  <p:tag name="RESOURCE_RECORD_KEY" val="{&quot;65&quot;:[3],&quot;70&quot;:[3321698,3314960,3315266,3321670]}"/>
</p:tagLst>
</file>

<file path=ppt/tags/tag294.xml><?xml version="1.0" encoding="utf-8"?>
<p:tagLst xmlns:p="http://schemas.openxmlformats.org/presentationml/2006/main">
  <p:tag name="AS_OS" val="Unix 3.10 unknown"/>
  <p:tag name="AS_RELEASE_DATE" val="2023.03.31"/>
  <p:tag name="AS_TITLE" val="Aspose.Slides for Java"/>
  <p:tag name="AS_VERSION" val="23.3"/>
  <p:tag name="KSO_WM_PRESENTATION_SOURCE" val="WPPAIGeneratePPT"/>
  <p:tag name="RESOURCE_RECORD_KEY" val="{&quot;13&quot;:[4563121],&quot;65&quot;:[20235033]}"/>
</p:tagLst>
</file>

<file path=ppt/tags/tag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3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4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4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5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7.xml><?xml version="1.0" encoding="utf-8"?>
<p:tagLst xmlns:p="http://schemas.openxmlformats.org/presentationml/2006/main">
  <p:tag name="KSO_WM_BEAUTIFY_FLAG" val="#wm#"/>
  <p:tag name="KSO_WM_TAG_VERSION" val="1.0"/>
  <p:tag name="KSO_WM_TEMPLATE_CATEGORY" val="custom"/>
  <p:tag name="KSO_WM_TEMPLATE_INDEX" val="20205081"/>
  <p:tag name="KSO_WM_UNIT_COMPATIBLE" val="0"/>
  <p:tag name="KSO_WM_UNIT_DIAGRAM_ISNUMVISUAL" val="0"/>
  <p:tag name="KSO_WM_UNIT_DIAGRAM_ISREFERUNIT" val="0"/>
  <p:tag name="KSO_WM_UNIT_HIGHLIGHT" val="0"/>
  <p:tag name="KSO_WM_UNIT_ID" val="_0**"/>
  <p:tag name="KSO_WM_UNIT_LAYERLEVEL" val="1"/>
</p:tagLst>
</file>

<file path=ppt/tags/tag58.xml><?xml version="1.0" encoding="utf-8"?>
<p:tagLst xmlns:p="http://schemas.openxmlformats.org/presentationml/2006/main">
  <p:tag name="KSO_WM_BEAUTIFY_FLAG" val="#wm#"/>
  <p:tag name="KSO_WM_TAG_VERSION" val="1.0"/>
  <p:tag name="KSO_WM_TEMPLATE_CATEGORY" val="custom"/>
  <p:tag name="KSO_WM_TEMPLATE_INDEX" val="20205081"/>
  <p:tag name="KSO_WM_UNIT_COMPATIBLE" val="0"/>
  <p:tag name="KSO_WM_UNIT_DIAGRAM_ISNUMVISUAL" val="0"/>
  <p:tag name="KSO_WM_UNIT_DIAGRAM_ISREFERUNIT" val="0"/>
  <p:tag name="KSO_WM_UNIT_HIGHLIGHT" val="0"/>
  <p:tag name="KSO_WM_UNIT_ID" val="_0**"/>
  <p:tag name="KSO_WM_UNIT_LAYERLEVEL" val="1"/>
</p:tagLst>
</file>

<file path=ppt/tags/tag5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6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2.xml><?xml version="1.0" encoding="utf-8"?>
<p:tagLst xmlns:p="http://schemas.openxmlformats.org/presentationml/2006/main">
  <p:tag name="KSO_WM_BEAUTIFY_FLAG" val="#wm#"/>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63.xml><?xml version="1.0" encoding="utf-8"?>
<p:tagLst xmlns:p="http://schemas.openxmlformats.org/presentationml/2006/main">
  <p:tag name="KSO_WM_BEAUTIFY_FLAG" val="#wm#"/>
  <p:tag name="KSO_WM_TAG_VERSION" val="3.0"/>
  <p:tag name="KSO_WM_UNIT_COMPATIBLE" val="0"/>
  <p:tag name="KSO_WM_UNIT_DIAGRAM_ISNUMVISUAL" val="0"/>
  <p:tag name="KSO_WM_UNIT_DIAGRAM_ISREFERUNIT" val="0"/>
  <p:tag name="KSO_WM_UNIT_HIGHLIGHT" val="0"/>
  <p:tag name="KSO_WM_UNIT_ID" val="_1*a*1"/>
  <p:tag name="KSO_WM_UNIT_INDEX" val="1"/>
  <p:tag name="KSO_WM_UNIT_ISCONTENTSTITLE" val="0"/>
  <p:tag name="KSO_WM_UNIT_ISNUMDGMTITLE" val="0"/>
  <p:tag name="KSO_WM_UNIT_LAYERLEVEL" val="1"/>
  <p:tag name="KSO_WM_UNIT_NOCLEAR" val="0"/>
  <p:tag name="KSO_WM_UNIT_PRESET_TEXT" val="单击此处编辑母版标题样式"/>
  <p:tag name="KSO_WM_UNIT_TYPE" val="a"/>
  <p:tag name="KSO_WM_UNIT_VALUE" val="20"/>
</p:tagLst>
</file>

<file path=ppt/tags/tag64.xml><?xml version="1.0" encoding="utf-8"?>
<p:tagLst xmlns:p="http://schemas.openxmlformats.org/presentationml/2006/main">
  <p:tag name="KSO_WM_BEAUTIFY_FLAG" val="#wm#"/>
  <p:tag name="KSO_WM_TAG_VERSION" val="3.0"/>
  <p:tag name="KSO_WM_UNIT_COMPATIBLE" val="0"/>
  <p:tag name="KSO_WM_UNIT_DIAGRAM_ISNUMVISUAL" val="0"/>
  <p:tag name="KSO_WM_UNIT_DIAGRAM_ISREFERUNIT" val="0"/>
  <p:tag name="KSO_WM_UNIT_HIGHLIGHT" val="0"/>
  <p:tag name="KSO_WM_UNIT_ID" val="_1**"/>
  <p:tag name="KSO_WM_UNIT_LAYERLEVEL" val="1"/>
</p:tagLst>
</file>

<file path=ppt/tags/tag65.xml><?xml version="1.0" encoding="utf-8"?>
<p:tagLst xmlns:p="http://schemas.openxmlformats.org/presentationml/2006/main">
  <p:tag name="KSO_WM_BEAUTIFY_FLAG" val="#wm#"/>
  <p:tag name="KSO_WM_TAG_VERSION" val="3.0"/>
  <p:tag name="KSO_WM_UNIT_COMPATIBLE" val="0"/>
  <p:tag name="KSO_WM_UNIT_DIAGRAM_ISNUMVISUAL" val="0"/>
  <p:tag name="KSO_WM_UNIT_DIAGRAM_ISREFERUNIT" val="0"/>
  <p:tag name="KSO_WM_UNIT_HIGHLIGHT" val="0"/>
  <p:tag name="KSO_WM_UNIT_ID" val="_1**"/>
  <p:tag name="KSO_WM_UNIT_LAYERLEVEL" val="1"/>
</p:tagLst>
</file>

<file path=ppt/tags/tag66.xml><?xml version="1.0" encoding="utf-8"?>
<p:tagLst xmlns:p="http://schemas.openxmlformats.org/presentationml/2006/main">
  <p:tag name="KSO_WM_BEAUTIFY_FLAG" val="#wm#"/>
  <p:tag name="KSO_WM_TAG_VERSION" val="3.0"/>
  <p:tag name="KSO_WM_UNIT_COMPATIBLE" val="0"/>
  <p:tag name="KSO_WM_UNIT_DIAGRAM_ISNUMVISUAL" val="0"/>
  <p:tag name="KSO_WM_UNIT_DIAGRAM_ISREFERUNIT" val="0"/>
  <p:tag name="KSO_WM_UNIT_HIGHLIGHT" val="0"/>
  <p:tag name="KSO_WM_UNIT_ID" val="_1**"/>
  <p:tag name="KSO_WM_UNIT_LAYERLEVEL" val="1"/>
</p:tagLst>
</file>

<file path=ppt/tags/tag67.xml><?xml version="1.0" encoding="utf-8"?>
<p:tagLst xmlns:p="http://schemas.openxmlformats.org/presentationml/2006/main">
  <p:tag name="KSO_WM_BEAUTIFY_FLAG" val="#wm#"/>
  <p:tag name="KSO_WM_TAG_VERSION" val="3.0"/>
  <p:tag name="KSO_WM_UNIT_COMPATIBLE" val="0"/>
  <p:tag name="KSO_WM_UNIT_DIAGRAM_ISNUMVISUAL" val="0"/>
  <p:tag name="KSO_WM_UNIT_DIAGRAM_ISREFERUNIT" val="0"/>
  <p:tag name="KSO_WM_UNIT_HIGHLIGHT" val="0"/>
  <p:tag name="KSO_WM_UNIT_ID" val="_2**"/>
  <p:tag name="KSO_WM_UNIT_LAYERLEVEL" val="1"/>
</p:tagLst>
</file>

<file path=ppt/tags/tag68.xml><?xml version="1.0" encoding="utf-8"?>
<p:tagLst xmlns:p="http://schemas.openxmlformats.org/presentationml/2006/main">
  <p:tag name="KSO_WM_BEAUTIFY_FLAG" val="#wm#"/>
  <p:tag name="KSO_WM_TAG_VERSION" val="3.0"/>
  <p:tag name="KSO_WM_UNIT_COMPATIBLE" val="0"/>
  <p:tag name="KSO_WM_UNIT_DIAGRAM_ISNUMVISUAL" val="0"/>
  <p:tag name="KSO_WM_UNIT_DIAGRAM_ISREFERUNIT" val="0"/>
  <p:tag name="KSO_WM_UNIT_HIGHLIGHT" val="0"/>
  <p:tag name="KSO_WM_UNIT_ID" val="_2**"/>
  <p:tag name="KSO_WM_UNIT_LAYERLEVEL" val="1"/>
</p:tagLst>
</file>

<file path=ppt/tags/tag69.xml><?xml version="1.0" encoding="utf-8"?>
<p:tagLst xmlns:p="http://schemas.openxmlformats.org/presentationml/2006/main">
  <p:tag name="KSO_WM_BEAUTIFY_FLAG" val="#wm#"/>
  <p:tag name="KSO_WM_TAG_VERSION" val="3.0"/>
  <p:tag name="KSO_WM_UNIT_COMPATIBLE" val="0"/>
  <p:tag name="KSO_WM_UNIT_DIAGRAM_ISNUMVISUAL" val="0"/>
  <p:tag name="KSO_WM_UNIT_DIAGRAM_ISREFERUNIT" val="0"/>
  <p:tag name="KSO_WM_UNIT_HIGHLIGHT" val="0"/>
  <p:tag name="KSO_WM_UNIT_ID" val="_2**"/>
  <p:tag name="KSO_WM_UNIT_LAYERLEVEL" val="1"/>
</p:tagLst>
</file>

<file path=ppt/tags/tag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70.xml><?xml version="1.0" encoding="utf-8"?>
<p:tagLst xmlns:p="http://schemas.openxmlformats.org/presentationml/2006/main">
  <p:tag name="KSO_WM_BEAUTIFY_FLAG" val="#wm#"/>
  <p:tag name="KSO_WM_TAG_VERSION" val="3.0"/>
  <p:tag name="KSO_WM_UNIT_COMPATIBLE" val="0"/>
  <p:tag name="KSO_WM_UNIT_DIAGRAM_ISNUMVISUAL" val="0"/>
  <p:tag name="KSO_WM_UNIT_DIAGRAM_ISREFERUNIT" val="0"/>
  <p:tag name="KSO_WM_UNIT_HIGHLIGHT" val="0"/>
  <p:tag name="KSO_WM_UNIT_ID" val="_3*b*1"/>
  <p:tag name="KSO_WM_UNIT_INDEX" val="1"/>
  <p:tag name="KSO_WM_UNIT_ISCONTENTSTITLE" val="0"/>
  <p:tag name="KSO_WM_UNIT_ISNUMDGMTITLE" val="0"/>
  <p:tag name="KSO_WM_UNIT_LAYERLEVEL" val="1"/>
  <p:tag name="KSO_WM_UNIT_NOCLEAR" val="0"/>
  <p:tag name="KSO_WM_UNIT_PRESET_TEXT" val="单击此处编辑母版副标题样式"/>
  <p:tag name="KSO_WM_UNIT_TYPE" val="b"/>
  <p:tag name="KSO_WM_UNIT_VALUE" val="40"/>
</p:tagLst>
</file>

<file path=ppt/tags/tag71.xml><?xml version="1.0" encoding="utf-8"?>
<p:tagLst xmlns:p="http://schemas.openxmlformats.org/presentationml/2006/main">
  <p:tag name="KSO_WM_BEAUTIFY_FLAG" val="#wm#"/>
  <p:tag name="KSO_WM_TAG_VERSION" val="3.0"/>
  <p:tag name="KSO_WM_UNIT_COMPATIBLE" val="0"/>
  <p:tag name="KSO_WM_UNIT_DIAGRAM_ISNUMVISUAL" val="0"/>
  <p:tag name="KSO_WM_UNIT_DIAGRAM_ISREFERUNIT" val="0"/>
  <p:tag name="KSO_WM_UNIT_HIGHLIGHT" val="0"/>
  <p:tag name="KSO_WM_UNIT_ID" val="_3**"/>
  <p:tag name="KSO_WM_UNIT_LAYERLEVEL" val="1"/>
</p:tagLst>
</file>

<file path=ppt/tags/tag72.xml><?xml version="1.0" encoding="utf-8"?>
<p:tagLst xmlns:p="http://schemas.openxmlformats.org/presentationml/2006/main">
  <p:tag name="KSO_WM_BEAUTIFY_FLAG" val="#wm#"/>
  <p:tag name="KSO_WM_TAG_VERSION" val="3.0"/>
  <p:tag name="KSO_WM_UNIT_COMPATIBLE" val="0"/>
  <p:tag name="KSO_WM_UNIT_DIAGRAM_ISNUMVISUAL" val="0"/>
  <p:tag name="KSO_WM_UNIT_DIAGRAM_ISREFERUNIT" val="0"/>
  <p:tag name="KSO_WM_UNIT_HIGHLIGHT" val="0"/>
  <p:tag name="KSO_WM_UNIT_ID" val="_3**"/>
  <p:tag name="KSO_WM_UNIT_LAYERLEVEL" val="1"/>
</p:tagLst>
</file>

<file path=ppt/tags/tag73.xml><?xml version="1.0" encoding="utf-8"?>
<p:tagLst xmlns:p="http://schemas.openxmlformats.org/presentationml/2006/main">
  <p:tag name="KSO_WM_BEAUTIFY_FLAG" val="#wm#"/>
  <p:tag name="KSO_WM_TAG_VERSION" val="3.0"/>
  <p:tag name="KSO_WM_UNIT_COMPATIBLE" val="0"/>
  <p:tag name="KSO_WM_UNIT_DIAGRAM_ISNUMVISUAL" val="0"/>
  <p:tag name="KSO_WM_UNIT_DIAGRAM_ISREFERUNIT" val="0"/>
  <p:tag name="KSO_WM_UNIT_HIGHLIGHT" val="0"/>
  <p:tag name="KSO_WM_UNIT_ID" val="_3**"/>
  <p:tag name="KSO_WM_UNIT_LAYERLEVEL" val="1"/>
</p:tagLst>
</file>

<file path=ppt/tags/tag74.xml><?xml version="1.0" encoding="utf-8"?>
<p:tagLst xmlns:p="http://schemas.openxmlformats.org/presentationml/2006/main">
  <p:tag name="KSO_WM_BEAUTIFY_FLAG" val="#wm#"/>
  <p:tag name="KSO_WM_TAG_VERSION" val="3.0"/>
  <p:tag name="KSO_WM_UNIT_COMPATIBLE" val="0"/>
  <p:tag name="KSO_WM_UNIT_DIAGRAM_ISNUMVISUAL" val="0"/>
  <p:tag name="KSO_WM_UNIT_DIAGRAM_ISREFERUNIT" val="0"/>
  <p:tag name="KSO_WM_UNIT_HIGHLIGHT" val="0"/>
  <p:tag name="KSO_WM_UNIT_ID" val="_3**"/>
  <p:tag name="KSO_WM_UNIT_LAYERLEVEL" val="1"/>
</p:tagLst>
</file>

<file path=ppt/tags/tag75.xml><?xml version="1.0" encoding="utf-8"?>
<p:tagLst xmlns:p="http://schemas.openxmlformats.org/presentationml/2006/main">
  <p:tag name="KSO_WM_BEAUTIFY_FLAG" val="#wm#"/>
  <p:tag name="KSO_WM_TAG_VERSION" val="1.0"/>
  <p:tag name="KSO_WM_TEMPLATE_CATEGORY" val="custom"/>
  <p:tag name="KSO_WM_TEMPLATE_INDEX" val="20235033"/>
  <p:tag name="KSO_WM_UNIT_COMPATIBLE" val="0"/>
  <p:tag name="KSO_WM_UNIT_DIAGRAM_ISNUMVISUAL" val="0"/>
  <p:tag name="KSO_WM_UNIT_DIAGRAM_ISREFERUNIT" val="0"/>
  <p:tag name="KSO_WM_UNIT_HIGHLIGHT" val="0"/>
  <p:tag name="KSO_WM_UNIT_ID" val="_0*a*1"/>
  <p:tag name="KSO_WM_UNIT_INDEX" val="1"/>
  <p:tag name="KSO_WM_UNIT_ISCONTENTSTITLE" val="0"/>
  <p:tag name="KSO_WM_UNIT_ISNUMDGMTITLE" val="0"/>
  <p:tag name="KSO_WM_UNIT_LAYERLEVEL" val="1"/>
  <p:tag name="KSO_WM_UNIT_NOCLEAR" val="0"/>
  <p:tag name="KSO_WM_UNIT_PRESET_TEXT" val="单击此处编辑母版标题样式"/>
  <p:tag name="KSO_WM_UNIT_TYPE" val="a"/>
</p:tagLst>
</file>

<file path=ppt/tags/tag76.xml><?xml version="1.0" encoding="utf-8"?>
<p:tagLst xmlns:p="http://schemas.openxmlformats.org/presentationml/2006/main">
  <p:tag name="KSO_WM_BEAUTIFY_FLAG" val="#wm#"/>
  <p:tag name="KSO_WM_TAG_VERSION" val="1.0"/>
  <p:tag name="KSO_WM_TEMPLATE_CATEGORY" val="custom"/>
  <p:tag name="KSO_WM_TEMPLATE_INDEX" val="20235033"/>
  <p:tag name="KSO_WM_UNIT_COMPATIBLE" val="0"/>
  <p:tag name="KSO_WM_UNIT_DIAGRAM_ISNUMVISUAL" val="0"/>
  <p:tag name="KSO_WM_UNIT_DIAGRAM_ISREFERUNIT" val="0"/>
  <p:tag name="KSO_WM_UNIT_HIGHLIGHT" val="0"/>
  <p:tag name="KSO_WM_UNIT_ID" val="_0*f*1"/>
  <p:tag name="KSO_WM_UNIT_INDEX" val="1"/>
  <p:tag name="KSO_WM_UNIT_LAYERLEVEL" val="1"/>
  <p:tag name="KSO_WM_UNIT_NOCLEAR" val="0"/>
  <p:tag name="KSO_WM_UNIT_PRESET_TEXT" val="单击此处编辑母版文本样式&#10;第二级&#10;第三级&#10;第四级&#10;第五级"/>
  <p:tag name="KSO_WM_UNIT_SUBTYPE" val="a"/>
  <p:tag name="KSO_WM_UNIT_TYPE" val="f"/>
</p:tagLst>
</file>

<file path=ppt/tags/tag77.xml><?xml version="1.0" encoding="utf-8"?>
<p:tagLst xmlns:p="http://schemas.openxmlformats.org/presentationml/2006/main">
  <p:tag name="KSO_WM_BEAUTIFY_FLAG" val="#wm#"/>
  <p:tag name="KSO_WM_TAG_VERSION" val="3.0"/>
  <p:tag name="KSO_WM_UNIT_COMPATIBLE" val="0"/>
  <p:tag name="KSO_WM_UNIT_DIAGRAM_ISNUMVISUAL" val="0"/>
  <p:tag name="KSO_WM_UNIT_DIAGRAM_ISREFERUNIT" val="0"/>
  <p:tag name="KSO_WM_UNIT_HIGHLIGHT" val="0"/>
  <p:tag name="KSO_WM_UNIT_ID" val="_0**"/>
  <p:tag name="KSO_WM_UNIT_LAYERLEVEL" val="1"/>
</p:tagLst>
</file>

<file path=ppt/tags/tag78.xml><?xml version="1.0" encoding="utf-8"?>
<p:tagLst xmlns:p="http://schemas.openxmlformats.org/presentationml/2006/main">
  <p:tag name="KSO_WM_BEAUTIFY_FLAG" val="#wm#"/>
  <p:tag name="KSO_WM_TAG_VERSION" val="3.0"/>
  <p:tag name="KSO_WM_UNIT_COMPATIBLE" val="0"/>
  <p:tag name="KSO_WM_UNIT_DIAGRAM_ISNUMVISUAL" val="0"/>
  <p:tag name="KSO_WM_UNIT_DIAGRAM_ISREFERUNIT" val="0"/>
  <p:tag name="KSO_WM_UNIT_HIGHLIGHT" val="0"/>
  <p:tag name="KSO_WM_UNIT_ID" val="_0**"/>
  <p:tag name="KSO_WM_UNIT_LAYERLEVEL" val="1"/>
</p:tagLst>
</file>

<file path=ppt/tags/tag79.xml><?xml version="1.0" encoding="utf-8"?>
<p:tagLst xmlns:p="http://schemas.openxmlformats.org/presentationml/2006/main">
  <p:tag name="KSO_WM_BEAUTIFY_FLAG" val="#wm#"/>
  <p:tag name="KSO_WM_TAG_VERSION" val="3.0"/>
  <p:tag name="KSO_WM_UNIT_COMPATIBLE" val="0"/>
  <p:tag name="KSO_WM_UNIT_DIAGRAM_ISNUMVISUAL" val="0"/>
  <p:tag name="KSO_WM_UNIT_DIAGRAM_ISREFERUNIT" val="0"/>
  <p:tag name="KSO_WM_UNIT_HIGHLIGHT" val="0"/>
  <p:tag name="KSO_WM_UNIT_ID" val="_0**"/>
  <p:tag name="KSO_WM_UNIT_LAYERLEVEL" val="1"/>
</p:tagLst>
</file>

<file path=ppt/tags/tag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80.xml><?xml version="1.0" encoding="utf-8"?>
<p:tagLst xmlns:p="http://schemas.openxmlformats.org/presentationml/2006/main">
  <p:tag name="KSO_WM_BEAUTIFY_FLAG" val="#wm#"/>
  <p:tag name="KSO_WM_SPECIAL_SOURCE" val="bdnull"/>
  <p:tag name="KSO_WM_TAG_VERSION" val="3.0"/>
  <p:tag name="KSO_WM_TEMPLATE_CATEGORY" val="custom"/>
  <p:tag name="KSO_WM_TEMPLATE_COLOR_TYPE" val="0"/>
  <p:tag name="KSO_WM_TEMPLATE_INDEX" val="20235033"/>
  <p:tag name="KSO_WM_TEMPLATE_MASTER_TYPE" val="0"/>
  <p:tag name="KSO_WM_TEMPLATE_SUBCATEGORY" val="0"/>
  <p:tag name="RESOURCE_RECORD_KEY" val="{&quot;65&quot;:[3],&quot;70&quot;:[3321698,3314960,3315266,3321670]}"/>
</p:tagLst>
</file>

<file path=ppt/tags/tag81.xml><?xml version="1.0" encoding="utf-8"?>
<p:tagLst xmlns:p="http://schemas.openxmlformats.org/presentationml/2006/main">
  <p:tag name="KSO_WM_BEAUTIFY_FLAG" val=""/>
</p:tagLst>
</file>

<file path=ppt/tags/tag82.xml><?xml version="1.0" encoding="utf-8"?>
<p:tagLst xmlns:p="http://schemas.openxmlformats.org/presentationml/2006/main">
  <p:tag name="KSO_WM_BEAUTIFY_FLAG" val="#wm#"/>
  <p:tag name="KSO_WM_DIAGRAM_GROUP_CODE" val="l1-1"/>
  <p:tag name="KSO_WM_SLIDE_DIAGTYPE" val="l"/>
  <p:tag name="KSO_WM_SLIDE_ID" val="custom20235033_1"/>
  <p:tag name="KSO_WM_SLIDE_INDEX" val="1"/>
  <p:tag name="KSO_WM_SLIDE_ITEM_CNT" val="3"/>
  <p:tag name="KSO_WM_SLIDE_LAYOUT" val="a_f_β_l"/>
  <p:tag name="KSO_WM_SLIDE_LAYOUT_CNT" val="1_1_1_1"/>
  <p:tag name="KSO_WM_SLIDE_POSITION" val="535.05*151.65"/>
  <p:tag name="KSO_WM_SLIDE_SIZE" val="368.65*347.85"/>
  <p:tag name="KSO_WM_SLIDE_SUBTYPE" val="picTxt"/>
  <p:tag name="KSO_WM_SLIDE_TYPE" val="text"/>
  <p:tag name="KSO_WM_SPECIAL_SOURCE" val="bdnull"/>
  <p:tag name="KSO_WM_TAG_VERSION" val="3.0"/>
  <p:tag name="KSO_WM_TEMPLATE_CATEGORY" val="custom"/>
  <p:tag name="KSO_WM_TEMPLATE_COLOR_TYPE" val="0"/>
  <p:tag name="KSO_WM_TEMPLATE_INDEX" val="20235033"/>
  <p:tag name="KSO_WM_TEMPLATE_MASTER_TYPE" val="0"/>
  <p:tag name="KSO_WM_TEMPLATE_SUBCATEGORY" val="0"/>
  <p:tag name="RESOURCE_RECORD_KEY" val="{&quot;65&quot;:[3],&quot;70&quot;:[3321698,3314960,3315266,3321670]}"/>
</p:tagLst>
</file>

<file path=ppt/tags/tag83.xml><?xml version="1.0" encoding="utf-8"?>
<p:tagLst xmlns:p="http://schemas.openxmlformats.org/presentationml/2006/main">
  <p:tag name="KSO_WM_BEAUTIFY_FLAG" val=""/>
</p:tagLst>
</file>

<file path=ppt/tags/tag84.xml><?xml version="1.0" encoding="utf-8"?>
<p:tagLst xmlns:p="http://schemas.openxmlformats.org/presentationml/2006/main">
  <p:tag name="KSO_WM_BEAUTIFY_FLAG" val=""/>
</p:tagLst>
</file>

<file path=ppt/tags/tag85.xml><?xml version="1.0" encoding="utf-8"?>
<p:tagLst xmlns:p="http://schemas.openxmlformats.org/presentationml/2006/main">
  <p:tag name="KSO_WM_BEAUTIFY_FLAG" val=""/>
</p:tagLst>
</file>

<file path=ppt/tags/tag86.xml><?xml version="1.0" encoding="utf-8"?>
<p:tagLst xmlns:p="http://schemas.openxmlformats.org/presentationml/2006/main">
  <p:tag name="KSO_WM_BEAUTIFY_FLAG" val=""/>
</p:tagLst>
</file>

<file path=ppt/tags/tag87.xml><?xml version="1.0" encoding="utf-8"?>
<p:tagLst xmlns:p="http://schemas.openxmlformats.org/presentationml/2006/main">
  <p:tag name="KSO_WM_BEAUTIFY_FLAG" val="#wm#"/>
  <p:tag name="KSO_WM_DIAGRAM_GROUP_CODE" val="l1-1"/>
  <p:tag name="KSO_WM_SLIDE_DIAGTYPE" val="l"/>
  <p:tag name="KSO_WM_SLIDE_ID" val="custom20235033_1"/>
  <p:tag name="KSO_WM_SLIDE_INDEX" val="1"/>
  <p:tag name="KSO_WM_SLIDE_ITEM_CNT" val="3"/>
  <p:tag name="KSO_WM_SLIDE_LAYOUT" val="a_f_β_l"/>
  <p:tag name="KSO_WM_SLIDE_LAYOUT_CNT" val="1_1_1_1"/>
  <p:tag name="KSO_WM_SLIDE_POSITION" val="535.05*151.65"/>
  <p:tag name="KSO_WM_SLIDE_SIZE" val="368.65*347.85"/>
  <p:tag name="KSO_WM_SLIDE_SUBTYPE" val="picTxt"/>
  <p:tag name="KSO_WM_SLIDE_TYPE" val="text"/>
  <p:tag name="KSO_WM_SPECIAL_SOURCE" val="bdnull"/>
  <p:tag name="KSO_WM_TAG_VERSION" val="3.0"/>
  <p:tag name="KSO_WM_TEMPLATE_CATEGORY" val="custom"/>
  <p:tag name="KSO_WM_TEMPLATE_COLOR_TYPE" val="0"/>
  <p:tag name="KSO_WM_TEMPLATE_INDEX" val="20235033"/>
  <p:tag name="KSO_WM_TEMPLATE_MASTER_TYPE" val="0"/>
  <p:tag name="KSO_WM_TEMPLATE_SUBCATEGORY" val="0"/>
  <p:tag name="RESOURCE_RECORD_KEY" val="{&quot;13&quot;:[4563121],&quot;65&quot;:[20235033],&quot;70&quot;:[3321698,3314960,3315266,3321670]}"/>
</p:tagLst>
</file>

<file path=ppt/tags/tag88.xml><?xml version="1.0" encoding="utf-8"?>
<p:tagLst xmlns:p="http://schemas.openxmlformats.org/presentationml/2006/main">
  <p:tag name="KSO_WM_BEAUTIFY_FLAG" val=""/>
</p:tagLst>
</file>

<file path=ppt/tags/tag89.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90.xml><?xml version="1.0" encoding="utf-8"?>
<p:tagLst xmlns:p="http://schemas.openxmlformats.org/presentationml/2006/main">
  <p:tag name="KSO_WM_BEAUTIFY_FLAG" val=""/>
</p:tagLst>
</file>

<file path=ppt/tags/tag91.xml><?xml version="1.0" encoding="utf-8"?>
<p:tagLst xmlns:p="http://schemas.openxmlformats.org/presentationml/2006/main">
  <p:tag name="KSO_WM_BEAUTIFY_FLAG" val=""/>
</p:tagLst>
</file>

<file path=ppt/tags/tag92.xml><?xml version="1.0" encoding="utf-8"?>
<p:tagLst xmlns:p="http://schemas.openxmlformats.org/presentationml/2006/main">
  <p:tag name="KSO_WM_BEAUTIFY_FLAG" val="#wm#"/>
  <p:tag name="KSO_WM_TAG_VERSION" val="3.0"/>
  <p:tag name="KSO_WM_TEMPLATE_CATEGORY" val="custom"/>
  <p:tag name="KSO_WM_TEMPLATE_INDEX" val="20231586"/>
  <p:tag name="KSO_WM_UNIT_COMPATIBLE" val="0"/>
  <p:tag name="KSO_WM_UNIT_DIAGRAM_ISNUMVISUAL" val="0"/>
  <p:tag name="KSO_WM_UNIT_DIAGRAM_ISREFERUNIT" val="0"/>
  <p:tag name="KSO_WM_UNIT_HIGHLIGHT" val="0"/>
  <p:tag name="KSO_WM_UNIT_ID" val="custom20231586_7*a*1"/>
  <p:tag name="KSO_WM_UNIT_INDEX" val="1"/>
  <p:tag name="KSO_WM_UNIT_ISCONTENTSTITLE" val="0"/>
  <p:tag name="KSO_WM_UNIT_ISNUMDGMTITLE" val="0"/>
  <p:tag name="KSO_WM_UNIT_LAYERLEVEL" val="1"/>
  <p:tag name="KSO_WM_UNIT_NOCLEAR" val="0"/>
  <p:tag name="KSO_WM_UNIT_PRESET_TEXT" val="添加章节标题"/>
  <p:tag name="KSO_WM_UNIT_TEXT_TYPE" val="1"/>
  <p:tag name="KSO_WM_UNIT_TYPE" val="a"/>
  <p:tag name="KSO_WM_UNIT_VALUE" val="14"/>
</p:tagLst>
</file>

<file path=ppt/tags/tag93.xml><?xml version="1.0" encoding="utf-8"?>
<p:tagLst xmlns:p="http://schemas.openxmlformats.org/presentationml/2006/main">
  <p:tag name="KSO_WM_BEAUTIFY_FLAG" val="#wm#"/>
  <p:tag name="KSO_WM_DIAGRAM_GROUP_CODE" val="l1-1"/>
  <p:tag name="KSO_WM_SLIDE_DIAGTYPE" val="l"/>
  <p:tag name="KSO_WM_SLIDE_ID" val="custom20235033_1"/>
  <p:tag name="KSO_WM_SLIDE_INDEX" val="1"/>
  <p:tag name="KSO_WM_SLIDE_ITEM_CNT" val="3"/>
  <p:tag name="KSO_WM_SLIDE_LAYOUT" val="a_f_β_l"/>
  <p:tag name="KSO_WM_SLIDE_LAYOUT_CNT" val="1_1_1_1"/>
  <p:tag name="KSO_WM_SLIDE_POSITION" val="535.05*151.65"/>
  <p:tag name="KSO_WM_SLIDE_SIZE" val="368.65*347.85"/>
  <p:tag name="KSO_WM_SLIDE_SUBTYPE" val="picTxt"/>
  <p:tag name="KSO_WM_SLIDE_TYPE" val="text"/>
  <p:tag name="KSO_WM_SPECIAL_SOURCE" val="bdnull"/>
  <p:tag name="KSO_WM_TAG_VERSION" val="3.0"/>
  <p:tag name="KSO_WM_TEMPLATE_CATEGORY" val="custom"/>
  <p:tag name="KSO_WM_TEMPLATE_COLOR_TYPE" val="0"/>
  <p:tag name="KSO_WM_TEMPLATE_INDEX" val="20235033"/>
  <p:tag name="KSO_WM_TEMPLATE_MASTER_TYPE" val="0"/>
  <p:tag name="KSO_WM_TEMPLATE_SUBCATEGORY" val="0"/>
  <p:tag name="RESOURCE_RECORD_KEY" val="{&quot;13&quot;:[4563121],&quot;65&quot;:[20235033],&quot;70&quot;:[3321698,3314960,3315266,3321670]}"/>
</p:tagLst>
</file>

<file path=ppt/tags/tag94.xml><?xml version="1.0" encoding="utf-8"?>
<p:tagLst xmlns:p="http://schemas.openxmlformats.org/presentationml/2006/main">
  <p:tag name="KSO_WM_BEAUTIFY_FLAG" val=""/>
</p:tagLst>
</file>

<file path=ppt/tags/tag95.xml><?xml version="1.0" encoding="utf-8"?>
<p:tagLst xmlns:p="http://schemas.openxmlformats.org/presentationml/2006/main">
  <p:tag name="KSO_WM_BEAUTIFY_FLAG" val=""/>
</p:tagLst>
</file>

<file path=ppt/tags/tag96.xml><?xml version="1.0" encoding="utf-8"?>
<p:tagLst xmlns:p="http://schemas.openxmlformats.org/presentationml/2006/main">
  <p:tag name="KSO_WM_BEAUTIFY_FLAG" val=""/>
</p:tagLst>
</file>

<file path=ppt/tags/tag97.xml><?xml version="1.0" encoding="utf-8"?>
<p:tagLst xmlns:p="http://schemas.openxmlformats.org/presentationml/2006/main">
  <p:tag name="KSO_WM_BEAUTIFY_FLAG" val=""/>
</p:tagLst>
</file>

<file path=ppt/tags/tag98.xml><?xml version="1.0" encoding="utf-8"?>
<p:tagLst xmlns:p="http://schemas.openxmlformats.org/presentationml/2006/main">
  <p:tag name="KSO_WM_DIAGRAM_COLOR_MATCH_VALUE" val="{&quot;shape&quot;:{&quot;fill&quot;:{&quot;gradient&quot;:[{&quot;brightness&quot;:0.800000011920929,&quot;colorType&quot;:1,&quot;foreColorIndex&quot;:5,&quot;pos&quot;:0,&quot;transparency&quot;:1},{&quot;brightness&quot;:0.800000011920929,&quot;colorType&quot;:1,&quot;foreColorIndex&quot;:5,&quot;pos&quot;:1,&quot;transparency&quot;:0.5600000023841858}],&quot;type&quot;:3},&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COLOR_TEXT_CAN_REMOVE" val="n"/>
  <p:tag name="KSO_WM_DIAGRAM_COLOR_TRICK" val="1"/>
  <p:tag name="KSO_WM_DIAGRAM_GROUP_CODE" val="l1-1"/>
  <p:tag name="KSO_WM_DIAGRAM_MAX_ITEMCNT" val="4"/>
  <p:tag name="KSO_WM_DIAGRAM_MIN_ITEMCNT" val="2"/>
  <p:tag name="KSO_WM_DIAGRAM_VERSION" val="3"/>
  <p:tag name="KSO_WM_DIAGRAM_VIRTUALLY_FRAME" val="{&quot;height&quot;:374.75480314960635,&quot;left&quot;:50.12488188976378,&quot;top&quot;:106.98118110236221,&quot;width&quot;:584.9114173228347}"/>
  <p:tag name="KSO_WM_TAG_VERSION" val="3.0"/>
  <p:tag name="KSO_WM_TEMPLATE_CATEGORY" val="diagram"/>
  <p:tag name="KSO_WM_TEMPLATE_INDEX" val="20231678"/>
  <p:tag name="KSO_WM_UNIT_COMPATIBLE" val="0"/>
  <p:tag name="KSO_WM_UNIT_DIAGRAM_ISNUMVISUAL" val="0"/>
  <p:tag name="KSO_WM_UNIT_DIAGRAM_ISREFERUNIT" val="0"/>
  <p:tag name="KSO_WM_UNIT_FILL_TYPE" val="3"/>
  <p:tag name="KSO_WM_UNIT_HIGHLIGHT" val="0"/>
  <p:tag name="KSO_WM_UNIT_ID" val="diagram20231678_3*l_h_i*1_1_1"/>
  <p:tag name="KSO_WM_UNIT_LAYERLEVEL" val="1_1_1"/>
  <p:tag name="KSO_WM_UNIT_TEXT_FILL_FORE_SCHEMECOLOR_INDEX" val="2"/>
  <p:tag name="KSO_WM_UNIT_TEXT_FILL_TYPE" val="1"/>
  <p:tag name="KSO_WM_UNIT_USESOURCEFORMAT_APPLY" val="0"/>
</p:tagLst>
</file>

<file path=ppt/tags/tag99.xml><?xml version="1.0" encoding="utf-8"?>
<p:tagLst xmlns:p="http://schemas.openxmlformats.org/presentationml/2006/main">
  <p:tag name="KSO_WM_DIAGRAM_COLOR_MATCH_VALUE" val="{&quot;shape&quot;:{&quot;fill&quot;:{&quot;gradient&quot;:[{&quot;brightness&quot;:0.800000011920929,&quot;colorType&quot;:1,&quot;foreColorIndex&quot;:5,&quot;pos&quot;:0,&quot;transparency&quot;:1},{&quot;brightness&quot;:0.800000011920929,&quot;colorType&quot;:1,&quot;foreColorIndex&quot;:5,&quot;pos&quot;:1,&quot;transparency&quot;:0.5600000023841858}],&quot;type&quot;:3},&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DIAGRAM_COLOR_TEXT_CAN_REMOVE" val="n"/>
  <p:tag name="KSO_WM_DIAGRAM_COLOR_TRICK" val="1"/>
  <p:tag name="KSO_WM_DIAGRAM_GROUP_CODE" val="l1-1"/>
  <p:tag name="KSO_WM_DIAGRAM_MAX_ITEMCNT" val="4"/>
  <p:tag name="KSO_WM_DIAGRAM_MIN_ITEMCNT" val="2"/>
  <p:tag name="KSO_WM_DIAGRAM_VERSION" val="3"/>
  <p:tag name="KSO_WM_DIAGRAM_VIRTUALLY_FRAME" val="{&quot;height&quot;:374.75480314960635,&quot;left&quot;:50.12488188976378,&quot;top&quot;:106.98118110236221,&quot;width&quot;:584.9114173228347}"/>
  <p:tag name="KSO_WM_TAG_VERSION" val="3.0"/>
  <p:tag name="KSO_WM_TEMPLATE_CATEGORY" val="diagram"/>
  <p:tag name="KSO_WM_TEMPLATE_INDEX" val="20231678"/>
  <p:tag name="KSO_WM_UNIT_COMPATIBLE" val="0"/>
  <p:tag name="KSO_WM_UNIT_DIAGRAM_ISNUMVISUAL" val="0"/>
  <p:tag name="KSO_WM_UNIT_DIAGRAM_ISREFERUNIT" val="0"/>
  <p:tag name="KSO_WM_UNIT_FILL_TYPE" val="3"/>
  <p:tag name="KSO_WM_UNIT_HIGHLIGHT" val="0"/>
  <p:tag name="KSO_WM_UNIT_ID" val="diagram20231678_3*l_h_i*1_2_1"/>
  <p:tag name="KSO_WM_UNIT_LAYERLEVEL" val="1_1_1"/>
  <p:tag name="KSO_WM_UNIT_TEXT_FILL_FORE_SCHEMECOLOR_INDEX" val="2"/>
  <p:tag name="KSO_WM_UNIT_TEXT_FILL_TYPE" val="1"/>
  <p:tag name="KSO_WM_UNIT_USESOURCEFORMAT_APPLY" val="0"/>
</p:tagLst>
</file>

<file path=ppt/theme/theme1.xml><?xml version="1.0" encoding="utf-8"?>
<a:theme xmlns:r="http://schemas.openxmlformats.org/officeDocument/2006/relationships" xmlns:a="http://schemas.openxmlformats.org/drawingml/2006/main" name="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Arial"/>
        <a:ea typeface="微软雅黑"/>
        <a:cs typeface="Arial"/>
      </a:majorFont>
      <a:minorFont>
        <a:latin typeface="Arial"/>
        <a:ea typeface="微软雅黑"/>
        <a:cs typeface="Arial"/>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1_Office 主题​​">
  <a:themeElements>
    <a:clrScheme name="">
      <a:dk1>
        <a:srgbClr val="000000"/>
      </a:dk1>
      <a:lt1>
        <a:srgbClr val="FFFFFF"/>
      </a:lt1>
      <a:dk2>
        <a:srgbClr val="000000"/>
      </a:dk2>
      <a:lt2>
        <a:srgbClr val="FEFFFF"/>
      </a:lt2>
      <a:accent1>
        <a:srgbClr val="376FFF"/>
      </a:accent1>
      <a:accent2>
        <a:srgbClr val="17D594"/>
      </a:accent2>
      <a:accent3>
        <a:srgbClr val="FFC000"/>
      </a:accent3>
      <a:accent4>
        <a:srgbClr val="FF7429"/>
      </a:accent4>
      <a:accent5>
        <a:srgbClr val="F84949"/>
      </a:accent5>
      <a:accent6>
        <a:srgbClr val="8830FE"/>
      </a:accent6>
      <a:hlink>
        <a:srgbClr val="304FFE"/>
      </a:hlink>
      <a:folHlink>
        <a:srgbClr val="492067"/>
      </a:folHlink>
    </a:clrScheme>
    <a:fontScheme name="主题字体">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Calibri Light"/>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Calibri Light"/>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学科网</Company>
  <Paragraphs>144</Paragraphs>
  <Slides>34</Slides>
  <Notes>34</Notes>
  <TotalTime>0</TotalTime>
  <HiddenSlides>0</HiddenSlides>
  <MMClips>0</MMClips>
  <ScaleCrop>0</ScaleCrop>
  <HeadingPairs>
    <vt:vector baseType="variant" size="6">
      <vt:variant>
        <vt:lpstr>Fonts used</vt:lpstr>
      </vt:variant>
      <vt:variant>
        <vt:i4>9</vt:i4>
      </vt:variant>
      <vt:variant>
        <vt:lpstr>Theme</vt:lpstr>
      </vt:variant>
      <vt:variant>
        <vt:i4>1</vt:i4>
      </vt:variant>
      <vt:variant>
        <vt:lpstr>Slide Titles</vt:lpstr>
      </vt:variant>
      <vt:variant>
        <vt:i4>34</vt:i4>
      </vt:variant>
    </vt:vector>
  </HeadingPairs>
  <TitlesOfParts>
    <vt:vector baseType="lpstr" size="44">
      <vt:lpstr>Arial</vt:lpstr>
      <vt:lpstr>微软雅黑</vt:lpstr>
      <vt:lpstr>Wingdings</vt:lpstr>
      <vt:lpstr>Calibri Light</vt:lpstr>
      <vt:lpstr>Calibri</vt:lpstr>
      <vt:lpstr>宋体</vt:lpstr>
      <vt:lpstr>华康乾隆行楷 W7</vt:lpstr>
      <vt:lpstr>黑体</vt:lpstr>
      <vt:lpstr>楷体</vt:lpstr>
      <vt:lpstr>WPS</vt:lpstr>
      <vt:lpstr>PowerPoint Presentation</vt:lpstr>
      <vt:lpstr>PowerPoint Presentation</vt:lpstr>
      <vt:lpstr>01.教学目标</vt:lpstr>
      <vt:lpstr>PowerPoint Presentation</vt:lpstr>
      <vt:lpstr>02.教学重难点</vt:lpstr>
      <vt:lpstr>PowerPoint Presentation</vt:lpstr>
      <vt:lpstr>03.教学过程</vt:lpstr>
      <vt:lpstr>课堂导入</vt:lpstr>
      <vt:lpstr>学习任务一：了解文体知识</vt:lpstr>
      <vt:lpstr>学习任务一：了解文体知识</vt:lpstr>
      <vt:lpstr>学习任务二：了解背景知识</vt:lpstr>
      <vt:lpstr>学习任务二：了解背景知识</vt:lpstr>
      <vt:lpstr>学习任务二：了解背景知识</vt:lpstr>
      <vt:lpstr>学习任务三：解读标题</vt:lpstr>
      <vt:lpstr>学习任务四：梳理文章</vt:lpstr>
      <vt:lpstr>学习任务四：梳理文章</vt:lpstr>
      <vt:lpstr>学习任务四：梳理文章</vt:lpstr>
      <vt:lpstr>学习任务四：梳理文章</vt:lpstr>
      <vt:lpstr>学习任务四：梳理文章</vt:lpstr>
      <vt:lpstr>学习任务四：梳理文章</vt:lpstr>
      <vt:lpstr>学习任务四：梳理文章</vt:lpstr>
      <vt:lpstr>学习任务四：梳理文章</vt:lpstr>
      <vt:lpstr>学习任务四：梳理文章</vt:lpstr>
      <vt:lpstr>学习任务五：分析论证方法及论证语言</vt:lpstr>
      <vt:lpstr>学习任务五：分析论证方法及论证语言</vt:lpstr>
      <vt:lpstr>学习任务五：分析论证方法及论证语言</vt:lpstr>
      <vt:lpstr>学习任务五：分析论证方法及论证语言</vt:lpstr>
      <vt:lpstr>学习任务五：分析论证方法及论证语言</vt:lpstr>
      <vt:lpstr>学习任务五：分析论证方法及论证语言</vt:lpstr>
      <vt:lpstr>04.教学总结</vt:lpstr>
      <vt:lpstr>PowerPoint Presentation</vt:lpstr>
      <vt:lpstr>05.拓展思考</vt:lpstr>
      <vt:lpstr>PowerPoint Presentation</vt:lpstr>
      <vt:lpstr>PowerPoint Presentation</vt:lpstr>
    </vt:vector>
  </TitlesOfParts>
  <LinksUpToDate>0</LinksUpToDate>
  <SharedDoc>0</SharedDoc>
  <HyperlinksChanged>0</HyperlinksChanged>
  <Application>Aspose.Slides for Java</Application>
  <AppVersion>23.0300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rbm.xkw.com</dc:creator>
  <cp:revision>1</cp:revision>
  <cp:lastPrinted>2024-12-13T08:41:50.656</cp:lastPrinted>
  <dcterms:created xsi:type="dcterms:W3CDTF">2024-12-13T08:41:50Z</dcterms:created>
  <dcterms:modified xsi:type="dcterms:W3CDTF">2024-12-13T00:41:50Z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