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72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512B6-86A7-44DB-913B-3B19DA9DF4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8D9C0-F90E-47E8-9472-A3D2FE7E79C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文本&#10;&#10;描述已自动生成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3"/>
          <a:stretch>
            <a:fillRect/>
          </a:stretch>
        </p:blipFill>
        <p:spPr>
          <a:xfrm>
            <a:off x="0" y="438468"/>
            <a:ext cx="12137837" cy="60561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文本&#10;&#10;低可信度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2729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图片包含 徽标&#10;&#10;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753098"/>
          </a:xfrm>
        </p:spPr>
      </p:pic>
      <p:pic>
        <p:nvPicPr>
          <p:cNvPr id="7" name="图片 6" descr="文本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05" y="1548664"/>
            <a:ext cx="8791845" cy="233322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05" y="3485922"/>
            <a:ext cx="8170777" cy="529777"/>
          </a:xfrm>
          <a:prstGeom prst="rect">
            <a:avLst/>
          </a:prstGeom>
        </p:spPr>
      </p:pic>
      <p:pic>
        <p:nvPicPr>
          <p:cNvPr id="11" name="图片 10" descr="文本&#10;&#10;中度可信度描述已自动生成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05" y="4080116"/>
            <a:ext cx="7230118" cy="145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文本, 信件&#10;&#10;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04152" cy="6110868"/>
          </a:xfrm>
        </p:spPr>
      </p:pic>
      <p:pic>
        <p:nvPicPr>
          <p:cNvPr id="7" name="图片 6" descr="文本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73" y="1500046"/>
            <a:ext cx="4163027" cy="430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图片包含 文本&#10;&#10;描述已自动生成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8"/>
          <a:stretch>
            <a:fillRect/>
          </a:stretch>
        </p:blipFill>
        <p:spPr>
          <a:xfrm>
            <a:off x="143084" y="0"/>
            <a:ext cx="11905831" cy="2734194"/>
          </a:xfr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290" y="1665286"/>
            <a:ext cx="3493479" cy="895205"/>
          </a:xfrm>
          <a:prstGeom prst="rect">
            <a:avLst/>
          </a:prstGeom>
        </p:spPr>
      </p:pic>
      <p:pic>
        <p:nvPicPr>
          <p:cNvPr id="9" name="图片 8" descr="日历&#10;&#10;低可信度描述已自动生成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973" y="2909466"/>
            <a:ext cx="6502595" cy="2428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文本&#10;&#10;低可信度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79"/>
            <a:ext cx="12192000" cy="3474919"/>
          </a:xfrm>
        </p:spPr>
      </p:pic>
      <p:pic>
        <p:nvPicPr>
          <p:cNvPr id="7" name="图片 6" descr="文本, 信件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031" y="4131699"/>
            <a:ext cx="7982031" cy="2361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图形用户界面&#10;&#10;低可信度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33726" cy="2086708"/>
          </a:xfrm>
        </p:spPr>
      </p:pic>
      <p:pic>
        <p:nvPicPr>
          <p:cNvPr id="7" name="图片 6" descr="文本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32442"/>
            <a:ext cx="5070231" cy="3331343"/>
          </a:xfrm>
          <a:prstGeom prst="rect">
            <a:avLst/>
          </a:prstGeom>
        </p:spPr>
      </p:pic>
      <p:pic>
        <p:nvPicPr>
          <p:cNvPr id="9" name="图片 8" descr="文本&#10;&#10;描述已自动生成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88" y="3090968"/>
            <a:ext cx="5322412" cy="2414289"/>
          </a:xfrm>
          <a:prstGeom prst="rect">
            <a:avLst/>
          </a:prstGeom>
        </p:spPr>
      </p:pic>
      <p:pic>
        <p:nvPicPr>
          <p:cNvPr id="11" name="图片 10" descr="图示&#10;&#10;描述已自动生成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623" y="5190744"/>
            <a:ext cx="5497177" cy="154608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315960" y="602615"/>
            <a:ext cx="2505710" cy="20300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徽标&#10;&#10;中度可信度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1787102"/>
          </a:xfrm>
        </p:spPr>
      </p:pic>
      <p:pic>
        <p:nvPicPr>
          <p:cNvPr id="7" name="图片 6" descr="文本&#10;&#10;中度可信度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02" y="1894249"/>
            <a:ext cx="9367161" cy="1052489"/>
          </a:xfrm>
          <a:prstGeom prst="rect">
            <a:avLst/>
          </a:prstGeom>
        </p:spPr>
      </p:pic>
      <p:pic>
        <p:nvPicPr>
          <p:cNvPr id="9" name="图片 8" descr="文本&#10;&#10;描述已自动生成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36" y="2687396"/>
            <a:ext cx="7712676" cy="1483208"/>
          </a:xfrm>
          <a:prstGeom prst="rect">
            <a:avLst/>
          </a:prstGeom>
        </p:spPr>
      </p:pic>
      <p:pic>
        <p:nvPicPr>
          <p:cNvPr id="11" name="图片 10" descr="图片包含 文本&#10;&#10;描述已自动生成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1" y="4040661"/>
            <a:ext cx="9800438" cy="1483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图片包含 文本&#10;&#10;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2402658"/>
          </a:xfrm>
        </p:spPr>
      </p:pic>
      <p:pic>
        <p:nvPicPr>
          <p:cNvPr id="7" name="图片 6" descr="文本&#10;&#10;中度可信度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50473"/>
            <a:ext cx="5182955" cy="2755496"/>
          </a:xfrm>
          <a:prstGeom prst="rect">
            <a:avLst/>
          </a:prstGeom>
        </p:spPr>
      </p:pic>
      <p:pic>
        <p:nvPicPr>
          <p:cNvPr id="9" name="图片 8" descr="文本, 信件&#10;&#10;描述已自动生成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09" y="2402658"/>
            <a:ext cx="5182955" cy="3712359"/>
          </a:xfrm>
          <a:prstGeom prst="rect">
            <a:avLst/>
          </a:prstGeom>
        </p:spPr>
      </p:pic>
      <p:pic>
        <p:nvPicPr>
          <p:cNvPr id="11" name="图片 10" descr="文本, 信件&#10;&#10;描述已自动生成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73" y="2402658"/>
            <a:ext cx="5230118" cy="3712359"/>
          </a:xfrm>
          <a:prstGeom prst="rect">
            <a:avLst/>
          </a:prstGeom>
        </p:spPr>
      </p:pic>
      <p:pic>
        <p:nvPicPr>
          <p:cNvPr id="13" name="图片 12" descr="图形用户界面, 文本, 应用程序&#10;&#10;中度可信度描述已自动生成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328" y="2539248"/>
            <a:ext cx="6002890" cy="39536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图片包含 图示&#10;&#10;描述已自动生成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9" t="1" b="-16931"/>
          <a:stretch>
            <a:fillRect/>
          </a:stretch>
        </p:blipFill>
        <p:spPr>
          <a:xfrm>
            <a:off x="0" y="0"/>
            <a:ext cx="12120454" cy="2817341"/>
          </a:xfrm>
        </p:spPr>
      </p:pic>
      <p:pic>
        <p:nvPicPr>
          <p:cNvPr id="7" name="图片 6" descr="文本, 信件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458" y="2631990"/>
            <a:ext cx="8341538" cy="2817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文本&#10;&#10;描述已自动生成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0180"/>
            <a:ext cx="12192001" cy="2084952"/>
          </a:xfrm>
        </p:spPr>
      </p:pic>
      <p:pic>
        <p:nvPicPr>
          <p:cNvPr id="7" name="图片 6" descr="文本, 信件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901" y="2209802"/>
            <a:ext cx="7221758" cy="332240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86" y="5456808"/>
            <a:ext cx="11097425" cy="1036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文本, 信件&#10;&#10;描述已自动生成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" r="2009" b="2410"/>
          <a:stretch>
            <a:fillRect/>
          </a:stretch>
        </p:blipFill>
        <p:spPr>
          <a:xfrm>
            <a:off x="242570" y="0"/>
            <a:ext cx="11949430" cy="5812155"/>
          </a:xfrm>
        </p:spPr>
      </p:pic>
      <p:pic>
        <p:nvPicPr>
          <p:cNvPr id="7" name="图片 6" descr="文本&#10;&#10;描述已自动生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528762"/>
            <a:ext cx="9763897" cy="410083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WPS 演示</Application>
  <PresentationFormat>宽屏</PresentationFormat>
  <Paragraphs>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等线 Light</vt:lpstr>
      <vt:lpstr>等线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A15319</dc:creator>
  <cp:lastModifiedBy>sun</cp:lastModifiedBy>
  <cp:revision>2</cp:revision>
  <dcterms:created xsi:type="dcterms:W3CDTF">2022-02-09T10:05:00Z</dcterms:created>
  <dcterms:modified xsi:type="dcterms:W3CDTF">2022-02-11T04:30:28Z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4C0F31CA34CD43BC8819328935EB3865</vt:lpwstr>
  </property>
  <property fmtid="{D5CDD505-2E9C-101B-9397-08002B2CF9AE}" pid="3" name="KSOProductBuildVer">
    <vt:lpwstr>2052-11.1.0.11365</vt:lpwstr>
  </property>
</Properties>
</file>