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5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0F651-EDAA-4916-8CC4-2E84C128B1E2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E8E68-E38E-45FB-93BC-7D531BE18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58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8E68-E38E-45FB-93BC-7D531BE18EC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37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BD9EC8-C86F-4C54-933E-0FB988FAC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7C683-1090-405C-AC1C-1FC8662E3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BE0839-EB62-47B7-B99A-1EF018F2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48F-E32F-48DE-9035-D8B3FAF95B7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71819-0BA6-4752-9C64-71062C2B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D24E3A-AEAB-47CA-95C8-A2BE2A77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2C3-1ED5-4865-9665-EA805320D0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41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AC6082-B090-4D6F-946D-C350CABF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1310F4-F38D-42C1-B275-E8BC7F06D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80846E-2846-4379-99CA-64F1712A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48F-E32F-48DE-9035-D8B3FAF95B7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27AA8A-83BC-4DA4-BB3A-8F79D112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1E85F4-9F07-470A-8977-A3B83503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2C3-1ED5-4865-9665-EA805320D0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91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34E0C4-FD1E-498A-9CE2-C84B27FE8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EEDD70-0641-45E3-AEEC-08137A81A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C4177A-4A5C-4F6D-83EC-60B02C41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48F-E32F-48DE-9035-D8B3FAF95B7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4548A5-4635-489E-B3E1-ABE9A7CF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C7FD9-F903-406E-A725-9225FDB7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2C3-1ED5-4865-9665-EA805320D0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96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79F3D3-0024-4A57-B179-04C2B738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7BAA2D-39A8-45C4-9DC3-D00EAFAFA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4C67AE-28D7-4137-8315-51639406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48F-E32F-48DE-9035-D8B3FAF95B7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BCC33F-1BE8-4640-BEEA-03EC4710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7C8E7-C20D-4468-918E-BD73D8D01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2C3-1ED5-4865-9665-EA805320D0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78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4A43C-A244-4084-9EE9-EF065DD8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04D7CE-DDC5-4F47-9EC9-C1ECC6A7B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296148-6827-4C12-934D-5BA131A2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48F-E32F-48DE-9035-D8B3FAF95B7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69A013-CF63-4075-BAFA-48CC8065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303280-635B-4D06-9050-0901F19E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2C3-1ED5-4865-9665-EA805320D0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1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1E7C3-7381-4799-8115-CD7809D5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42FA79-B8D0-4F9F-BB4C-90B63CED2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865BBF-E6F0-4509-BB8C-BF4656DC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F06F86-16BB-4A6F-A326-E51F9B5A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48F-E32F-48DE-9035-D8B3FAF95B7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FBFE25-3CAA-4229-8BCE-CD1D3D0E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002B3F-1D59-4BEA-9F1D-90E3B432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2C3-1ED5-4865-9665-EA805320D0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13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B264E-EC8A-4480-8AE6-DFD50878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F89EB6-79B9-41D9-83F4-9CB06B445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28E4AB-2319-4460-86DC-3C37AEC4F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F5B9DCE-7867-4A58-8E75-DA7ED6110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70057D-5BC5-4101-A867-F2B1E1E3B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81C3C2F-22ED-425A-9DE1-1BA9678D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48F-E32F-48DE-9035-D8B3FAF95B7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548E8-A5E0-4974-9391-1A06A359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B4D677F-AC4C-4090-8B49-D393A206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2C3-1ED5-4865-9665-EA805320D0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7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CA60E9-E923-42DE-A309-CF302FE0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FDAC92-6913-4749-9925-CE6C9016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48F-E32F-48DE-9035-D8B3FAF95B7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D8DBE6-FFA8-4E72-9CBC-4ABA33B0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79B50C-AA72-4497-8026-0527CEB2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2C3-1ED5-4865-9665-EA805320D0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F2C182-65C0-46C9-9256-8DCB0D5D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48F-E32F-48DE-9035-D8B3FAF95B7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00F2F-AD89-43A2-8A49-A60EB4BF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5D8E03-62CF-4142-A50F-E8A11F72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2C3-1ED5-4865-9665-EA805320D0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95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062FF6-425B-4999-9861-C0F954FB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A5EE19-293A-429A-9C83-712E0A6C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794FAE3-6331-4BE1-AD07-72409DF66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335A7B-1AF4-4D97-837E-F3525A6C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48F-E32F-48DE-9035-D8B3FAF95B7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BDB093-A971-4CBA-8D8F-F30A6F04C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245134-6657-4C66-AFF2-A360EFA2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2C3-1ED5-4865-9665-EA805320D0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57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C09981-2334-4745-B107-37BCB23A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CB5439A-F6F9-4B54-9776-A7C1083D4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6AD501-4C74-479D-A8FE-D47D2DDC3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4D71C5-AAA2-4740-8741-7C60B06A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48F-E32F-48DE-9035-D8B3FAF95B7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B7E450-D822-47B1-951A-AB6EF27F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C0C428-DA3F-4253-9C29-0AD65FC0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2C3-1ED5-4865-9665-EA805320D0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95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DBA26B7-78FA-4ABE-81DE-50E68A63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5B8F9E-C876-4506-B372-F8A9A15DA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3D8C5A-B9D3-4F50-B43B-61225C3AF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448F-E32F-48DE-9035-D8B3FAF95B7C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B785ED-F539-481D-AE5D-280DA4954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74847-F925-4F6F-81A9-C9AB6D3E7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B2C3-1ED5-4865-9665-EA805320D0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70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B3319E-1802-4205-90D5-F44F6A80F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52FB888-6FB6-48B4-AAB7-7DFDC96A3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2517F8F-791F-4EC1-B6E9-CC4967FA842F}"/>
              </a:ext>
            </a:extLst>
          </p:cNvPr>
          <p:cNvSpPr txBox="1"/>
          <p:nvPr/>
        </p:nvSpPr>
        <p:spPr>
          <a:xfrm>
            <a:off x="3048000" y="32483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pic>
        <p:nvPicPr>
          <p:cNvPr id="7" name="图片 6" descr="图形用户界面, 文本, 应用程序&#10;&#10;描述已自动生成">
            <a:extLst>
              <a:ext uri="{FF2B5EF4-FFF2-40B4-BE49-F238E27FC236}">
                <a16:creationId xmlns:a16="http://schemas.microsoft.com/office/drawing/2014/main" id="{DA34184B-0635-4317-BC08-601910C8D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" y="204280"/>
            <a:ext cx="11804015" cy="64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6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42C3D-863F-4167-BA8E-C6FE535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图片包含 文本&#10;&#10;描述已自动生成">
            <a:extLst>
              <a:ext uri="{FF2B5EF4-FFF2-40B4-BE49-F238E27FC236}">
                <a16:creationId xmlns:a16="http://schemas.microsoft.com/office/drawing/2014/main" id="{75545F91-E78D-4D6D-9CD5-B166305CA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721433"/>
          </a:xfrm>
        </p:spPr>
      </p:pic>
      <p:pic>
        <p:nvPicPr>
          <p:cNvPr id="7" name="图片 6" descr="形状, 箭头&#10;&#10;描述已自动生成">
            <a:extLst>
              <a:ext uri="{FF2B5EF4-FFF2-40B4-BE49-F238E27FC236}">
                <a16:creationId xmlns:a16="http://schemas.microsoft.com/office/drawing/2014/main" id="{397B8273-E79E-4D32-823F-EBA7A21D9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78" y="2086558"/>
            <a:ext cx="1753045" cy="27569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F1F117-F417-4C53-A48D-0D982A864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040037"/>
            <a:ext cx="3757988" cy="7096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D547C6F-E43F-4CBE-B52C-F445CEF8C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14" y="2086558"/>
            <a:ext cx="3510069" cy="851452"/>
          </a:xfrm>
          <a:prstGeom prst="rect">
            <a:avLst/>
          </a:prstGeom>
        </p:spPr>
      </p:pic>
      <p:pic>
        <p:nvPicPr>
          <p:cNvPr id="13" name="图片 12" descr="形状, 箭头&#10;&#10;描述已自动生成">
            <a:extLst>
              <a:ext uri="{FF2B5EF4-FFF2-40B4-BE49-F238E27FC236}">
                <a16:creationId xmlns:a16="http://schemas.microsoft.com/office/drawing/2014/main" id="{545E9879-983F-4FA0-A177-A4CE14C0C3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0" y="4749699"/>
            <a:ext cx="9988318" cy="17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C00E8C-77CD-40FC-AFC9-8710C30C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图片包含 背景图案&#10;&#10;描述已自动生成">
            <a:extLst>
              <a:ext uri="{FF2B5EF4-FFF2-40B4-BE49-F238E27FC236}">
                <a16:creationId xmlns:a16="http://schemas.microsoft.com/office/drawing/2014/main" id="{2FCC62DA-9FDE-4F46-BBF1-95DECD41B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032001"/>
          </a:xfrm>
        </p:spPr>
      </p:pic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11439ECD-6D5D-49AE-AACD-74F983A4D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55" y="995118"/>
            <a:ext cx="4354294" cy="1016001"/>
          </a:xfrm>
          <a:prstGeom prst="rect">
            <a:avLst/>
          </a:prstGeom>
        </p:spPr>
      </p:pic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63E58126-AA6C-4B63-B661-1F80BAD48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21" y="2032000"/>
            <a:ext cx="4074728" cy="1448043"/>
          </a:xfrm>
          <a:prstGeom prst="rect">
            <a:avLst/>
          </a:prstGeom>
        </p:spPr>
      </p:pic>
      <p:pic>
        <p:nvPicPr>
          <p:cNvPr id="11" name="图片 10" descr="文本, 信件&#10;&#10;描述已自动生成">
            <a:extLst>
              <a:ext uri="{FF2B5EF4-FFF2-40B4-BE49-F238E27FC236}">
                <a16:creationId xmlns:a16="http://schemas.microsoft.com/office/drawing/2014/main" id="{F568C69D-3F80-4CDF-B070-56F045A34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1" y="1928689"/>
            <a:ext cx="5114354" cy="31027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FC3887D-1640-41AC-9899-15FC01DF17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97" y="3429000"/>
            <a:ext cx="5757673" cy="639741"/>
          </a:xfrm>
          <a:prstGeom prst="rect">
            <a:avLst/>
          </a:prstGeom>
        </p:spPr>
      </p:pic>
      <p:pic>
        <p:nvPicPr>
          <p:cNvPr id="15" name="图片 14" descr="文本&#10;&#10;描述已自动生成">
            <a:extLst>
              <a:ext uri="{FF2B5EF4-FFF2-40B4-BE49-F238E27FC236}">
                <a16:creationId xmlns:a16="http://schemas.microsoft.com/office/drawing/2014/main" id="{41A63A7A-CF20-46AF-809F-13E97D3C4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04" y="3939809"/>
            <a:ext cx="6290896" cy="1054760"/>
          </a:xfrm>
          <a:prstGeom prst="rect">
            <a:avLst/>
          </a:prstGeom>
        </p:spPr>
      </p:pic>
      <p:pic>
        <p:nvPicPr>
          <p:cNvPr id="17" name="图片 16" descr="手机屏幕截图&#10;&#10;低可信度描述已自动生成">
            <a:extLst>
              <a:ext uri="{FF2B5EF4-FFF2-40B4-BE49-F238E27FC236}">
                <a16:creationId xmlns:a16="http://schemas.microsoft.com/office/drawing/2014/main" id="{4F80A30F-1C23-4B1B-8155-98465A896B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56" y="4838814"/>
            <a:ext cx="2893115" cy="1126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3982AE1-8A43-4ACD-AAA6-7D3313E65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27" y="5694609"/>
            <a:ext cx="1076232" cy="873170"/>
          </a:xfrm>
          <a:prstGeom prst="rect">
            <a:avLst/>
          </a:prstGeom>
        </p:spPr>
      </p:pic>
      <p:pic>
        <p:nvPicPr>
          <p:cNvPr id="21" name="图片 20" descr="文本&#10;&#10;描述已自动生成">
            <a:extLst>
              <a:ext uri="{FF2B5EF4-FFF2-40B4-BE49-F238E27FC236}">
                <a16:creationId xmlns:a16="http://schemas.microsoft.com/office/drawing/2014/main" id="{2B6DD986-A592-4890-A61D-3CB154AEED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37" y="4976525"/>
            <a:ext cx="5573663" cy="17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767BD5-DFE4-4D60-9C84-C9835DA5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应用程序&#10;&#10;低可信度描述已自动生成">
            <a:extLst>
              <a:ext uri="{FF2B5EF4-FFF2-40B4-BE49-F238E27FC236}">
                <a16:creationId xmlns:a16="http://schemas.microsoft.com/office/drawing/2014/main" id="{49F43212-940B-4533-A1F0-0A6BCA276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06549"/>
          </a:xfrm>
        </p:spPr>
      </p:pic>
      <p:pic>
        <p:nvPicPr>
          <p:cNvPr id="7" name="图片 6" descr="文本, 信件&#10;&#10;描述已自动生成">
            <a:extLst>
              <a:ext uri="{FF2B5EF4-FFF2-40B4-BE49-F238E27FC236}">
                <a16:creationId xmlns:a16="http://schemas.microsoft.com/office/drawing/2014/main" id="{32468079-5C24-435F-A3F7-6965D9AAC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2" y="2406549"/>
            <a:ext cx="5160876" cy="1868889"/>
          </a:xfrm>
          <a:prstGeom prst="rect">
            <a:avLst/>
          </a:prstGeom>
        </p:spPr>
      </p:pic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07DB9EAF-6F15-47D7-9D9D-B192167D3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1" y="4261328"/>
            <a:ext cx="4227619" cy="2582562"/>
          </a:xfrm>
          <a:prstGeom prst="rect">
            <a:avLst/>
          </a:prstGeom>
        </p:spPr>
      </p:pic>
      <p:pic>
        <p:nvPicPr>
          <p:cNvPr id="11" name="图片 10" descr="文本, 信件&#10;&#10;描述已自动生成">
            <a:extLst>
              <a:ext uri="{FF2B5EF4-FFF2-40B4-BE49-F238E27FC236}">
                <a16:creationId xmlns:a16="http://schemas.microsoft.com/office/drawing/2014/main" id="{C741166D-7C39-44E9-B12D-2822A384B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80" y="2139165"/>
            <a:ext cx="5111780" cy="2122163"/>
          </a:xfrm>
          <a:prstGeom prst="rect">
            <a:avLst/>
          </a:prstGeom>
        </p:spPr>
      </p:pic>
      <p:pic>
        <p:nvPicPr>
          <p:cNvPr id="13" name="图片 12" descr="图片包含 文本&#10;&#10;描述已自动生成">
            <a:extLst>
              <a:ext uri="{FF2B5EF4-FFF2-40B4-BE49-F238E27FC236}">
                <a16:creationId xmlns:a16="http://schemas.microsoft.com/office/drawing/2014/main" id="{43E9686B-40E6-450C-BBA8-5394EE1C3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78" y="4977189"/>
            <a:ext cx="6490858" cy="14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772FA-B1CF-4217-AFB7-4B77AF6F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图片包含 背景图案&#10;&#10;描述已自动生成">
            <a:extLst>
              <a:ext uri="{FF2B5EF4-FFF2-40B4-BE49-F238E27FC236}">
                <a16:creationId xmlns:a16="http://schemas.microsoft.com/office/drawing/2014/main" id="{59F7D086-D5DC-4612-A9C1-5E29B0766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7949" cy="1927654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611299-4A12-4A79-A8F6-ACE0D1419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76" y="1751709"/>
            <a:ext cx="4404892" cy="608207"/>
          </a:xfrm>
          <a:prstGeom prst="rect">
            <a:avLst/>
          </a:prstGeom>
        </p:spPr>
      </p:pic>
      <p:pic>
        <p:nvPicPr>
          <p:cNvPr id="9" name="图片 8" descr="手机屏幕截图&#10;&#10;中度可信度描述已自动生成">
            <a:extLst>
              <a:ext uri="{FF2B5EF4-FFF2-40B4-BE49-F238E27FC236}">
                <a16:creationId xmlns:a16="http://schemas.microsoft.com/office/drawing/2014/main" id="{1A8BE508-2B46-4108-A3D2-5C13B5436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7" y="1891899"/>
            <a:ext cx="4909799" cy="12011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E5600F2-9921-4FE8-A72C-96EB78885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96" y="2551382"/>
            <a:ext cx="5246204" cy="877618"/>
          </a:xfrm>
          <a:prstGeom prst="rect">
            <a:avLst/>
          </a:prstGeom>
        </p:spPr>
      </p:pic>
      <p:pic>
        <p:nvPicPr>
          <p:cNvPr id="13" name="图片 12" descr="日历&#10;&#10;低可信度描述已自动生成">
            <a:extLst>
              <a:ext uri="{FF2B5EF4-FFF2-40B4-BE49-F238E27FC236}">
                <a16:creationId xmlns:a16="http://schemas.microsoft.com/office/drawing/2014/main" id="{3D8E9C28-BDD9-4106-ADF0-0B0C33362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23" y="3033189"/>
            <a:ext cx="2416074" cy="1572728"/>
          </a:xfrm>
          <a:prstGeom prst="rect">
            <a:avLst/>
          </a:prstGeom>
        </p:spPr>
      </p:pic>
      <p:pic>
        <p:nvPicPr>
          <p:cNvPr id="15" name="图片 14" descr="图示&#10;&#10;描述已自动生成">
            <a:extLst>
              <a:ext uri="{FF2B5EF4-FFF2-40B4-BE49-F238E27FC236}">
                <a16:creationId xmlns:a16="http://schemas.microsoft.com/office/drawing/2014/main" id="{47094A72-FA1B-4423-8B7C-9548D1DC5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89" y="3786268"/>
            <a:ext cx="7053171" cy="25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1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49C415-01A6-43E6-8A82-7938C135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 descr="应用程序&#10;&#10;低可信度描述已自动生成">
            <a:extLst>
              <a:ext uri="{FF2B5EF4-FFF2-40B4-BE49-F238E27FC236}">
                <a16:creationId xmlns:a16="http://schemas.microsoft.com/office/drawing/2014/main" id="{CEBE8A18-4766-4917-B760-F07ADC6C0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543655"/>
          </a:xfrm>
        </p:spPr>
      </p:pic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9C306E63-5746-4F0C-84B9-8BBE395BF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57" y="892654"/>
            <a:ext cx="5286974" cy="1596067"/>
          </a:xfrm>
          <a:prstGeom prst="rect">
            <a:avLst/>
          </a:prstGeom>
        </p:spPr>
      </p:pic>
      <p:pic>
        <p:nvPicPr>
          <p:cNvPr id="9" name="图片 8" descr="文本&#10;&#10;描述已自动生成">
            <a:extLst>
              <a:ext uri="{FF2B5EF4-FFF2-40B4-BE49-F238E27FC236}">
                <a16:creationId xmlns:a16="http://schemas.microsoft.com/office/drawing/2014/main" id="{45319D20-63BB-4AF2-9A3C-4F45FE641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8" y="2606110"/>
            <a:ext cx="3655817" cy="909818"/>
          </a:xfrm>
          <a:prstGeom prst="rect">
            <a:avLst/>
          </a:prstGeom>
        </p:spPr>
      </p:pic>
      <p:pic>
        <p:nvPicPr>
          <p:cNvPr id="11" name="图片 10" descr="图示, 示意图&#10;&#10;描述已自动生成">
            <a:extLst>
              <a:ext uri="{FF2B5EF4-FFF2-40B4-BE49-F238E27FC236}">
                <a16:creationId xmlns:a16="http://schemas.microsoft.com/office/drawing/2014/main" id="{043946E1-EB4E-47B1-AD36-D87F0FB610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58" y="3429001"/>
            <a:ext cx="1490077" cy="1371548"/>
          </a:xfrm>
          <a:prstGeom prst="rect">
            <a:avLst/>
          </a:prstGeom>
        </p:spPr>
      </p:pic>
      <p:pic>
        <p:nvPicPr>
          <p:cNvPr id="13" name="图片 12" descr="文本&#10;&#10;描述已自动生成">
            <a:extLst>
              <a:ext uri="{FF2B5EF4-FFF2-40B4-BE49-F238E27FC236}">
                <a16:creationId xmlns:a16="http://schemas.microsoft.com/office/drawing/2014/main" id="{D649EB06-AEDD-467B-AFCE-6D8BFBFB0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22" y="2215301"/>
            <a:ext cx="5335676" cy="33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E24916-D7D3-43A1-9479-5780103B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图形用户界面&#10;&#10;低可信度描述已自动生成">
            <a:extLst>
              <a:ext uri="{FF2B5EF4-FFF2-40B4-BE49-F238E27FC236}">
                <a16:creationId xmlns:a16="http://schemas.microsoft.com/office/drawing/2014/main" id="{25406B5C-239E-436E-AD89-2A0C195EB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79"/>
            <a:ext cx="12212026" cy="3198809"/>
          </a:xfrm>
        </p:spPr>
      </p:pic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B7357536-824B-4D9B-BDDD-D4975CE6D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85" y="3429000"/>
            <a:ext cx="5236198" cy="1647526"/>
          </a:xfrm>
          <a:prstGeom prst="rect">
            <a:avLst/>
          </a:prstGeom>
        </p:spPr>
      </p:pic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427B428E-97E8-489F-8926-06A613F6C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2" y="2766218"/>
            <a:ext cx="620363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1DBF48-8F2D-433A-AF19-089A6A57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图片包含 背景图案&#10;&#10;描述已自动生成">
            <a:extLst>
              <a:ext uri="{FF2B5EF4-FFF2-40B4-BE49-F238E27FC236}">
                <a16:creationId xmlns:a16="http://schemas.microsoft.com/office/drawing/2014/main" id="{8A1DF98D-CBFE-4F5E-BD22-3101EFD64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130" cy="1922585"/>
          </a:xfrm>
        </p:spPr>
      </p:pic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D19DFBB3-8062-4DF7-A261-2B3958B59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3" y="4514695"/>
            <a:ext cx="5818497" cy="1902904"/>
          </a:xfrm>
          <a:prstGeom prst="rect">
            <a:avLst/>
          </a:prstGeom>
        </p:spPr>
      </p:pic>
      <p:pic>
        <p:nvPicPr>
          <p:cNvPr id="9" name="图片 8" descr="文本, 信件&#10;&#10;描述已自动生成">
            <a:extLst>
              <a:ext uri="{FF2B5EF4-FFF2-40B4-BE49-F238E27FC236}">
                <a16:creationId xmlns:a16="http://schemas.microsoft.com/office/drawing/2014/main" id="{99DDC647-654A-4E81-B389-BA9AA325C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3" y="1506415"/>
            <a:ext cx="9742753" cy="29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802A0-E3BC-4F1C-A0CB-39330CEE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图片包含 图形用户界面&#10;&#10;描述已自动生成">
            <a:extLst>
              <a:ext uri="{FF2B5EF4-FFF2-40B4-BE49-F238E27FC236}">
                <a16:creationId xmlns:a16="http://schemas.microsoft.com/office/drawing/2014/main" id="{6EAF7670-F60D-4055-9752-7D97EEE0A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758" cy="2063262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867A01-8AAD-4E45-9DEC-6F2DCBB2B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8" y="2063262"/>
            <a:ext cx="11409464" cy="1088536"/>
          </a:xfrm>
          <a:prstGeom prst="rect">
            <a:avLst/>
          </a:prstGeom>
        </p:spPr>
      </p:pic>
      <p:pic>
        <p:nvPicPr>
          <p:cNvPr id="9" name="图片 8" descr="电脑屏幕的照片上有字&#10;&#10;中度可信度描述已自动生成">
            <a:extLst>
              <a:ext uri="{FF2B5EF4-FFF2-40B4-BE49-F238E27FC236}">
                <a16:creationId xmlns:a16="http://schemas.microsoft.com/office/drawing/2014/main" id="{7571A103-9175-453F-B83C-67A56AA9E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62" y="3159247"/>
            <a:ext cx="9880981" cy="1717553"/>
          </a:xfrm>
          <a:prstGeom prst="rect">
            <a:avLst/>
          </a:prstGeom>
        </p:spPr>
      </p:pic>
      <p:pic>
        <p:nvPicPr>
          <p:cNvPr id="11" name="图片 10" descr="文本&#10;&#10;中度可信度描述已自动生成">
            <a:extLst>
              <a:ext uri="{FF2B5EF4-FFF2-40B4-BE49-F238E27FC236}">
                <a16:creationId xmlns:a16="http://schemas.microsoft.com/office/drawing/2014/main" id="{9F8D5768-76F2-4702-92FE-2425C4675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31" y="5215060"/>
            <a:ext cx="10420769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宽屏</PresentationFormat>
  <Paragraphs>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A15319</dc:creator>
  <cp:lastModifiedBy>A15319</cp:lastModifiedBy>
  <cp:revision>1</cp:revision>
  <dcterms:created xsi:type="dcterms:W3CDTF">2022-02-09T09:14:01Z</dcterms:created>
  <dcterms:modified xsi:type="dcterms:W3CDTF">2022-02-09T09:32:43Z</dcterms:modified>
</cp:coreProperties>
</file>